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2"/>
  </p:notesMasterIdLst>
  <p:sldIdLst>
    <p:sldId id="256" r:id="rId2"/>
    <p:sldId id="257" r:id="rId3"/>
    <p:sldId id="258" r:id="rId4"/>
    <p:sldId id="296" r:id="rId5"/>
    <p:sldId id="259" r:id="rId6"/>
    <p:sldId id="260" r:id="rId7"/>
    <p:sldId id="261" r:id="rId8"/>
    <p:sldId id="262" r:id="rId9"/>
    <p:sldId id="264" r:id="rId10"/>
    <p:sldId id="265" r:id="rId11"/>
    <p:sldId id="266" r:id="rId12"/>
    <p:sldId id="267" r:id="rId13"/>
    <p:sldId id="269" r:id="rId14"/>
    <p:sldId id="270" r:id="rId15"/>
    <p:sldId id="271" r:id="rId16"/>
    <p:sldId id="272" r:id="rId17"/>
    <p:sldId id="273" r:id="rId18"/>
    <p:sldId id="274"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4" r:id="rId37"/>
    <p:sldId id="293" r:id="rId38"/>
    <p:sldId id="295" r:id="rId39"/>
    <p:sldId id="297" r:id="rId40"/>
    <p:sldId id="298" r:id="rId41"/>
  </p:sldIdLst>
  <p:sldSz cx="12192000" cy="6858000"/>
  <p:notesSz cx="6858000" cy="9144000"/>
  <p:embeddedFontLst>
    <p:embeddedFont>
      <p:font typeface="方正兰亭纤黑_GBK" panose="02000000000000000000" pitchFamily="2" charset="-122"/>
      <p:regular r:id="rId43"/>
    </p:embeddedFont>
    <p:embeddedFont>
      <p:font typeface="Calibri" panose="020F0502020204030204" pitchFamily="34" charset="0"/>
      <p:regular r:id="rId44"/>
      <p:bold r:id="rId45"/>
      <p:italic r:id="rId46"/>
      <p:boldItalic r:id="rId47"/>
    </p:embeddedFont>
    <p:embeddedFont>
      <p:font typeface="微软雅黑" panose="020B0503020204020204" pitchFamily="34" charset="-122"/>
      <p:regular r:id="rId48"/>
      <p:bold r:id="rId49"/>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4" pos="3704" userDrawn="1">
          <p15:clr>
            <a:srgbClr val="A4A3A4"/>
          </p15:clr>
        </p15:guide>
        <p15:guide id="5" pos="4021" userDrawn="1">
          <p15:clr>
            <a:srgbClr val="A4A3A4"/>
          </p15:clr>
        </p15:guide>
        <p15:guide id="6" pos="66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6A28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5469" autoAdjust="0"/>
    <p:restoredTop sz="85766" autoAdjust="0"/>
  </p:normalViewPr>
  <p:slideViewPr>
    <p:cSldViewPr showGuides="1">
      <p:cViewPr varScale="1">
        <p:scale>
          <a:sx n="74" d="100"/>
          <a:sy n="74" d="100"/>
        </p:scale>
        <p:origin x="150" y="66"/>
      </p:cViewPr>
      <p:guideLst>
        <p:guide orient="horz" pos="2160"/>
        <p:guide pos="3704"/>
        <p:guide pos="4021"/>
        <p:guide pos="665"/>
      </p:guideLst>
    </p:cSldViewPr>
  </p:slideViewPr>
  <p:notesTextViewPr>
    <p:cViewPr>
      <p:scale>
        <a:sx n="1" d="1"/>
        <a:sy n="1" d="1"/>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font" Target="fonts/font5.fntdata"/><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3.fntdata"/><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2.fntdata"/><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1.fntdata"/><Relationship Id="rId48" Type="http://schemas.openxmlformats.org/officeDocument/2006/relationships/font" Target="fonts/font6.fntdata"/><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4.fntdata"/><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C0BA0B-DAEA-4680-AAC1-9E8B91E60633}" type="datetimeFigureOut">
              <a:rPr lang="zh-CN" altLang="en-US" smtClean="0"/>
              <a:t>2016/4/18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7DBA15-3F6E-4149-9019-6609FD57F75E}" type="slidenum">
              <a:rPr lang="zh-CN" altLang="en-US" smtClean="0"/>
              <a:t>‹#›</a:t>
            </a:fld>
            <a:endParaRPr lang="zh-CN" altLang="en-US"/>
          </a:p>
        </p:txBody>
      </p:sp>
    </p:spTree>
    <p:extLst>
      <p:ext uri="{BB962C8B-B14F-4D97-AF65-F5344CB8AC3E}">
        <p14:creationId xmlns:p14="http://schemas.microsoft.com/office/powerpoint/2010/main" val="3802830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0D4BE56-0D4C-487B-A77A-5602763B13E3}" type="slidenum">
              <a:rPr lang="zh-CN" altLang="en-US" smtClean="0"/>
              <a:t>1</a:t>
            </a:fld>
            <a:endParaRPr lang="zh-CN" altLang="en-US"/>
          </a:p>
        </p:txBody>
      </p:sp>
    </p:spTree>
    <p:extLst>
      <p:ext uri="{BB962C8B-B14F-4D97-AF65-F5344CB8AC3E}">
        <p14:creationId xmlns:p14="http://schemas.microsoft.com/office/powerpoint/2010/main" val="11126794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indent="-342900">
              <a:lnSpc>
                <a:spcPct val="150000"/>
              </a:lnSpc>
              <a:buFont typeface="Arial" panose="020B0604020202020204" pitchFamily="34" charset="0"/>
              <a:buChar char="•"/>
            </a:pPr>
            <a:endParaRPr lang="zh-CN" altLang="zh-CN" sz="1050" kern="1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2C7DBA15-3F6E-4149-9019-6609FD57F75E}" type="slidenum">
              <a:rPr lang="zh-CN" altLang="en-US" smtClean="0"/>
              <a:t>22</a:t>
            </a:fld>
            <a:endParaRPr lang="zh-CN" altLang="en-US"/>
          </a:p>
        </p:txBody>
      </p:sp>
    </p:spTree>
    <p:extLst>
      <p:ext uri="{BB962C8B-B14F-4D97-AF65-F5344CB8AC3E}">
        <p14:creationId xmlns:p14="http://schemas.microsoft.com/office/powerpoint/2010/main" val="2065359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indent="-342900">
              <a:lnSpc>
                <a:spcPct val="150000"/>
              </a:lnSpc>
              <a:buFont typeface="Arial" panose="020B0604020202020204" pitchFamily="34" charset="0"/>
              <a:buChar char="•"/>
            </a:pPr>
            <a:endParaRPr lang="zh-CN" altLang="zh-CN" sz="1050" kern="1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2C7DBA15-3F6E-4149-9019-6609FD57F75E}" type="slidenum">
              <a:rPr lang="zh-CN" altLang="en-US" smtClean="0"/>
              <a:t>23</a:t>
            </a:fld>
            <a:endParaRPr lang="zh-CN" altLang="en-US"/>
          </a:p>
        </p:txBody>
      </p:sp>
    </p:spTree>
    <p:extLst>
      <p:ext uri="{BB962C8B-B14F-4D97-AF65-F5344CB8AC3E}">
        <p14:creationId xmlns:p14="http://schemas.microsoft.com/office/powerpoint/2010/main" val="6159360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indent="-342900">
              <a:lnSpc>
                <a:spcPct val="150000"/>
              </a:lnSpc>
              <a:buFont typeface="Arial" panose="020B0604020202020204" pitchFamily="34" charset="0"/>
              <a:buChar char="•"/>
            </a:pPr>
            <a:endParaRPr lang="zh-CN" altLang="zh-CN" sz="1050" kern="1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2C7DBA15-3F6E-4149-9019-6609FD57F75E}" type="slidenum">
              <a:rPr lang="zh-CN" altLang="en-US" smtClean="0"/>
              <a:t>24</a:t>
            </a:fld>
            <a:endParaRPr lang="zh-CN" altLang="en-US"/>
          </a:p>
        </p:txBody>
      </p:sp>
    </p:spTree>
    <p:extLst>
      <p:ext uri="{BB962C8B-B14F-4D97-AF65-F5344CB8AC3E}">
        <p14:creationId xmlns:p14="http://schemas.microsoft.com/office/powerpoint/2010/main" val="17552074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indent="-342900">
              <a:lnSpc>
                <a:spcPct val="150000"/>
              </a:lnSpc>
              <a:buFont typeface="Arial" panose="020B0604020202020204" pitchFamily="34" charset="0"/>
              <a:buChar char="•"/>
            </a:pPr>
            <a:endParaRPr lang="zh-CN" altLang="zh-CN" sz="1050" kern="1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2C7DBA15-3F6E-4149-9019-6609FD57F75E}" type="slidenum">
              <a:rPr lang="zh-CN" altLang="en-US" smtClean="0"/>
              <a:t>25</a:t>
            </a:fld>
            <a:endParaRPr lang="zh-CN" altLang="en-US"/>
          </a:p>
        </p:txBody>
      </p:sp>
    </p:spTree>
    <p:extLst>
      <p:ext uri="{BB962C8B-B14F-4D97-AF65-F5344CB8AC3E}">
        <p14:creationId xmlns:p14="http://schemas.microsoft.com/office/powerpoint/2010/main" val="29035935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indent="-342900">
              <a:lnSpc>
                <a:spcPct val="150000"/>
              </a:lnSpc>
              <a:buFont typeface="Arial" panose="020B0604020202020204" pitchFamily="34" charset="0"/>
              <a:buChar char="•"/>
            </a:pPr>
            <a:endParaRPr lang="zh-CN" altLang="zh-CN" sz="1050" kern="1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2C7DBA15-3F6E-4149-9019-6609FD57F75E}" type="slidenum">
              <a:rPr lang="zh-CN" altLang="en-US" smtClean="0"/>
              <a:t>26</a:t>
            </a:fld>
            <a:endParaRPr lang="zh-CN" altLang="en-US"/>
          </a:p>
        </p:txBody>
      </p:sp>
    </p:spTree>
    <p:extLst>
      <p:ext uri="{BB962C8B-B14F-4D97-AF65-F5344CB8AC3E}">
        <p14:creationId xmlns:p14="http://schemas.microsoft.com/office/powerpoint/2010/main" val="34204880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indent="-342900">
              <a:lnSpc>
                <a:spcPct val="150000"/>
              </a:lnSpc>
              <a:buFont typeface="Arial" panose="020B0604020202020204" pitchFamily="34" charset="0"/>
              <a:buChar char="•"/>
            </a:pPr>
            <a:endParaRPr lang="zh-CN" altLang="zh-CN" sz="1050" kern="1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2C7DBA15-3F6E-4149-9019-6609FD57F75E}" type="slidenum">
              <a:rPr lang="zh-CN" altLang="en-US" smtClean="0"/>
              <a:t>27</a:t>
            </a:fld>
            <a:endParaRPr lang="zh-CN" altLang="en-US"/>
          </a:p>
        </p:txBody>
      </p:sp>
    </p:spTree>
    <p:extLst>
      <p:ext uri="{BB962C8B-B14F-4D97-AF65-F5344CB8AC3E}">
        <p14:creationId xmlns:p14="http://schemas.microsoft.com/office/powerpoint/2010/main" val="25649533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indent="-342900">
              <a:lnSpc>
                <a:spcPct val="150000"/>
              </a:lnSpc>
              <a:buFont typeface="Arial" panose="020B0604020202020204" pitchFamily="34" charset="0"/>
              <a:buChar char="•"/>
            </a:pPr>
            <a:endParaRPr lang="zh-CN" altLang="zh-CN" sz="1050" kern="1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2C7DBA15-3F6E-4149-9019-6609FD57F75E}" type="slidenum">
              <a:rPr lang="zh-CN" altLang="en-US" smtClean="0"/>
              <a:t>28</a:t>
            </a:fld>
            <a:endParaRPr lang="zh-CN" altLang="en-US"/>
          </a:p>
        </p:txBody>
      </p:sp>
    </p:spTree>
    <p:extLst>
      <p:ext uri="{BB962C8B-B14F-4D97-AF65-F5344CB8AC3E}">
        <p14:creationId xmlns:p14="http://schemas.microsoft.com/office/powerpoint/2010/main" val="33701169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indent="-342900">
              <a:lnSpc>
                <a:spcPct val="150000"/>
              </a:lnSpc>
              <a:buFont typeface="Arial" panose="020B0604020202020204" pitchFamily="34" charset="0"/>
              <a:buChar char="•"/>
            </a:pPr>
            <a:endParaRPr lang="zh-CN" altLang="zh-CN" sz="1050" kern="1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2C7DBA15-3F6E-4149-9019-6609FD57F75E}" type="slidenum">
              <a:rPr lang="zh-CN" altLang="en-US" smtClean="0"/>
              <a:t>29</a:t>
            </a:fld>
            <a:endParaRPr lang="zh-CN" altLang="en-US"/>
          </a:p>
        </p:txBody>
      </p:sp>
    </p:spTree>
    <p:extLst>
      <p:ext uri="{BB962C8B-B14F-4D97-AF65-F5344CB8AC3E}">
        <p14:creationId xmlns:p14="http://schemas.microsoft.com/office/powerpoint/2010/main" val="14302696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indent="-342900">
              <a:lnSpc>
                <a:spcPct val="150000"/>
              </a:lnSpc>
              <a:buFont typeface="Arial" panose="020B0604020202020204" pitchFamily="34" charset="0"/>
              <a:buChar char="•"/>
            </a:pPr>
            <a:endParaRPr lang="zh-CN" altLang="zh-CN" sz="1050" kern="1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2C7DBA15-3F6E-4149-9019-6609FD57F75E}" type="slidenum">
              <a:rPr lang="zh-CN" altLang="en-US" smtClean="0"/>
              <a:t>30</a:t>
            </a:fld>
            <a:endParaRPr lang="zh-CN" altLang="en-US"/>
          </a:p>
        </p:txBody>
      </p:sp>
    </p:spTree>
    <p:extLst>
      <p:ext uri="{BB962C8B-B14F-4D97-AF65-F5344CB8AC3E}">
        <p14:creationId xmlns:p14="http://schemas.microsoft.com/office/powerpoint/2010/main" val="20134185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indent="-342900">
              <a:lnSpc>
                <a:spcPct val="150000"/>
              </a:lnSpc>
              <a:buFont typeface="Arial" panose="020B0604020202020204" pitchFamily="34" charset="0"/>
              <a:buChar char="•"/>
            </a:pPr>
            <a:endParaRPr lang="zh-CN" altLang="zh-CN" sz="1050" kern="1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2C7DBA15-3F6E-4149-9019-6609FD57F75E}" type="slidenum">
              <a:rPr lang="zh-CN" altLang="en-US" smtClean="0"/>
              <a:t>31</a:t>
            </a:fld>
            <a:endParaRPr lang="zh-CN" altLang="en-US"/>
          </a:p>
        </p:txBody>
      </p:sp>
    </p:spTree>
    <p:extLst>
      <p:ext uri="{BB962C8B-B14F-4D97-AF65-F5344CB8AC3E}">
        <p14:creationId xmlns:p14="http://schemas.microsoft.com/office/powerpoint/2010/main" val="11496023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0D4BE56-0D4C-487B-A77A-5602763B13E3}" type="slidenum">
              <a:rPr lang="zh-CN" altLang="en-US" smtClean="0"/>
              <a:t>2</a:t>
            </a:fld>
            <a:endParaRPr lang="zh-CN" altLang="en-US"/>
          </a:p>
        </p:txBody>
      </p:sp>
    </p:spTree>
    <p:extLst>
      <p:ext uri="{BB962C8B-B14F-4D97-AF65-F5344CB8AC3E}">
        <p14:creationId xmlns:p14="http://schemas.microsoft.com/office/powerpoint/2010/main" val="40220965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indent="-342900">
              <a:lnSpc>
                <a:spcPct val="150000"/>
              </a:lnSpc>
              <a:buFont typeface="Arial" panose="020B0604020202020204" pitchFamily="34" charset="0"/>
              <a:buChar char="•"/>
            </a:pPr>
            <a:endParaRPr lang="zh-CN" altLang="zh-CN" sz="1050" kern="1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2C7DBA15-3F6E-4149-9019-6609FD57F75E}" type="slidenum">
              <a:rPr lang="zh-CN" altLang="en-US" smtClean="0"/>
              <a:t>32</a:t>
            </a:fld>
            <a:endParaRPr lang="zh-CN" altLang="en-US"/>
          </a:p>
        </p:txBody>
      </p:sp>
    </p:spTree>
    <p:extLst>
      <p:ext uri="{BB962C8B-B14F-4D97-AF65-F5344CB8AC3E}">
        <p14:creationId xmlns:p14="http://schemas.microsoft.com/office/powerpoint/2010/main" val="39203480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indent="-342900">
              <a:lnSpc>
                <a:spcPct val="150000"/>
              </a:lnSpc>
              <a:buFont typeface="Arial" panose="020B0604020202020204" pitchFamily="34" charset="0"/>
              <a:buChar char="•"/>
            </a:pPr>
            <a:endParaRPr lang="zh-CN" altLang="zh-CN" sz="1050" kern="1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2C7DBA15-3F6E-4149-9019-6609FD57F75E}" type="slidenum">
              <a:rPr lang="zh-CN" altLang="en-US" smtClean="0"/>
              <a:t>33</a:t>
            </a:fld>
            <a:endParaRPr lang="zh-CN" altLang="en-US"/>
          </a:p>
        </p:txBody>
      </p:sp>
    </p:spTree>
    <p:extLst>
      <p:ext uri="{BB962C8B-B14F-4D97-AF65-F5344CB8AC3E}">
        <p14:creationId xmlns:p14="http://schemas.microsoft.com/office/powerpoint/2010/main" val="24415085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0D4BE56-0D4C-487B-A77A-5602763B13E3}" type="slidenum">
              <a:rPr lang="zh-CN" altLang="en-US" smtClean="0"/>
              <a:t>38</a:t>
            </a:fld>
            <a:endParaRPr lang="zh-CN" altLang="en-US"/>
          </a:p>
        </p:txBody>
      </p:sp>
    </p:spTree>
    <p:extLst>
      <p:ext uri="{BB962C8B-B14F-4D97-AF65-F5344CB8AC3E}">
        <p14:creationId xmlns:p14="http://schemas.microsoft.com/office/powerpoint/2010/main" val="38024458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C7DBA15-3F6E-4149-9019-6609FD57F75E}" type="slidenum">
              <a:rPr lang="zh-CN" altLang="en-US" smtClean="0"/>
              <a:t>15</a:t>
            </a:fld>
            <a:endParaRPr lang="zh-CN" altLang="en-US"/>
          </a:p>
        </p:txBody>
      </p:sp>
    </p:spTree>
    <p:extLst>
      <p:ext uri="{BB962C8B-B14F-4D97-AF65-F5344CB8AC3E}">
        <p14:creationId xmlns:p14="http://schemas.microsoft.com/office/powerpoint/2010/main" val="26049577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C7DBA15-3F6E-4149-9019-6609FD57F75E}" type="slidenum">
              <a:rPr lang="zh-CN" altLang="en-US" smtClean="0"/>
              <a:t>16</a:t>
            </a:fld>
            <a:endParaRPr lang="zh-CN" altLang="en-US"/>
          </a:p>
        </p:txBody>
      </p:sp>
    </p:spTree>
    <p:extLst>
      <p:ext uri="{BB962C8B-B14F-4D97-AF65-F5344CB8AC3E}">
        <p14:creationId xmlns:p14="http://schemas.microsoft.com/office/powerpoint/2010/main" val="7314272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C7DBA15-3F6E-4149-9019-6609FD57F75E}" type="slidenum">
              <a:rPr lang="zh-CN" altLang="en-US" smtClean="0"/>
              <a:t>17</a:t>
            </a:fld>
            <a:endParaRPr lang="zh-CN" altLang="en-US"/>
          </a:p>
        </p:txBody>
      </p:sp>
    </p:spTree>
    <p:extLst>
      <p:ext uri="{BB962C8B-B14F-4D97-AF65-F5344CB8AC3E}">
        <p14:creationId xmlns:p14="http://schemas.microsoft.com/office/powerpoint/2010/main" val="34462327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indent="-342900">
              <a:lnSpc>
                <a:spcPct val="150000"/>
              </a:lnSpc>
              <a:buFont typeface="Arial" panose="020B0604020202020204" pitchFamily="34" charset="0"/>
              <a:buChar char="•"/>
            </a:pPr>
            <a:r>
              <a:rPr lang="zh-CN" altLang="zh-CN" sz="1200" kern="100" dirty="0">
                <a:latin typeface="微软雅黑" panose="020B0503020204020204" pitchFamily="34" charset="-122"/>
                <a:ea typeface="微软雅黑" panose="020B0503020204020204" pitchFamily="34" charset="-122"/>
              </a:rPr>
              <a:t>内环是学习者的个人学习环境，</a:t>
            </a:r>
            <a:r>
              <a:rPr lang="zh-CN" altLang="en-US" sz="1200" kern="100" dirty="0">
                <a:latin typeface="微软雅黑" panose="020B0503020204020204" pitchFamily="34" charset="-122"/>
                <a:ea typeface="微软雅黑" panose="020B0503020204020204" pitchFamily="34" charset="-122"/>
              </a:rPr>
              <a:t>由</a:t>
            </a:r>
            <a:r>
              <a:rPr lang="zh-CN" altLang="zh-CN" sz="1200" kern="100" dirty="0">
                <a:latin typeface="微软雅黑" panose="020B0503020204020204" pitchFamily="34" charset="-122"/>
                <a:ea typeface="微软雅黑" panose="020B0503020204020204" pitchFamily="34" charset="-122"/>
              </a:rPr>
              <a:t>个人资源网络、人际交流网络、工具、服务</a:t>
            </a:r>
            <a:r>
              <a:rPr lang="zh-CN" altLang="en-US" sz="1200" kern="100" dirty="0">
                <a:latin typeface="微软雅黑" panose="020B0503020204020204" pitchFamily="34" charset="-122"/>
                <a:ea typeface="微软雅黑" panose="020B0503020204020204" pitchFamily="34" charset="-122"/>
              </a:rPr>
              <a:t>组成</a:t>
            </a:r>
            <a:r>
              <a:rPr lang="zh-CN" altLang="zh-CN" sz="1200" kern="100" dirty="0">
                <a:latin typeface="微软雅黑" panose="020B0503020204020204" pitchFamily="34" charset="-122"/>
                <a:ea typeface="微软雅黑" panose="020B0503020204020204" pitchFamily="34" charset="-122"/>
              </a:rPr>
              <a:t>。其中个人资源网络和人际交流网络既是构建</a:t>
            </a:r>
            <a:r>
              <a:rPr lang="en-US" altLang="zh-CN" sz="1200" kern="100" dirty="0">
                <a:latin typeface="微软雅黑" panose="020B0503020204020204" pitchFamily="34" charset="-122"/>
                <a:ea typeface="微软雅黑" panose="020B0503020204020204" pitchFamily="34" charset="-122"/>
              </a:rPr>
              <a:t>PLE</a:t>
            </a:r>
            <a:r>
              <a:rPr lang="zh-CN" altLang="zh-CN" sz="1200" kern="100" dirty="0">
                <a:latin typeface="微软雅黑" panose="020B0503020204020204" pitchFamily="34" charset="-122"/>
                <a:ea typeface="微软雅黑" panose="020B0503020204020204" pitchFamily="34" charset="-122"/>
              </a:rPr>
              <a:t>的关键性环节也是最终的目的所在，工具和服务节点是学习者</a:t>
            </a:r>
            <a:r>
              <a:rPr lang="zh-CN" altLang="en-US" sz="1200" kern="100" dirty="0">
                <a:latin typeface="微软雅黑" panose="020B0503020204020204" pitchFamily="34" charset="-122"/>
                <a:ea typeface="微软雅黑" panose="020B0503020204020204" pitchFamily="34" charset="-122"/>
              </a:rPr>
              <a:t>开展学习活动的</a:t>
            </a:r>
            <a:r>
              <a:rPr lang="zh-CN" altLang="zh-CN" sz="1200" kern="100" dirty="0">
                <a:latin typeface="微软雅黑" panose="020B0503020204020204" pitchFamily="34" charset="-122"/>
                <a:ea typeface="微软雅黑" panose="020B0503020204020204" pitchFamily="34" charset="-122"/>
              </a:rPr>
              <a:t>重要保障。</a:t>
            </a:r>
            <a:endParaRPr lang="en-US" altLang="zh-CN" sz="1200" kern="100" dirty="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zh-CN" sz="1200" kern="100" dirty="0">
                <a:latin typeface="微软雅黑" panose="020B0503020204020204" pitchFamily="34" charset="-122"/>
                <a:ea typeface="微软雅黑" panose="020B0503020204020204" pitchFamily="34" charset="-122"/>
              </a:rPr>
              <a:t>外环是由多个学习者的个人学习环境相互连接而形成的学习生态系统。外部学习生态系统可以为学习者的个人学习环境源源不断地补充资源</a:t>
            </a:r>
            <a:r>
              <a:rPr lang="zh-CN" altLang="en-US" sz="1200" kern="100" dirty="0">
                <a:latin typeface="微软雅黑" panose="020B0503020204020204" pitchFamily="34" charset="-122"/>
                <a:ea typeface="微软雅黑" panose="020B0503020204020204" pitchFamily="34" charset="-122"/>
              </a:rPr>
              <a:t>、</a:t>
            </a:r>
            <a:r>
              <a:rPr lang="zh-CN" altLang="zh-CN" sz="1200" kern="100" dirty="0">
                <a:latin typeface="微软雅黑" panose="020B0503020204020204" pitchFamily="34" charset="-122"/>
                <a:ea typeface="微软雅黑" panose="020B0503020204020204" pitchFamily="34" charset="-122"/>
              </a:rPr>
              <a:t>人际</a:t>
            </a:r>
            <a:r>
              <a:rPr lang="zh-CN" altLang="en-US" sz="1200" kern="100" dirty="0">
                <a:latin typeface="微软雅黑" panose="020B0503020204020204" pitchFamily="34" charset="-122"/>
                <a:ea typeface="微软雅黑" panose="020B0503020204020204" pitchFamily="34" charset="-122"/>
              </a:rPr>
              <a:t>、工具和服务</a:t>
            </a:r>
            <a:r>
              <a:rPr lang="zh-CN" altLang="zh-CN" sz="1200" kern="100" dirty="0">
                <a:latin typeface="微软雅黑" panose="020B0503020204020204" pitchFamily="34" charset="-122"/>
                <a:ea typeface="微软雅黑" panose="020B0503020204020204" pitchFamily="34" charset="-122"/>
              </a:rPr>
              <a:t>节点</a:t>
            </a:r>
            <a:r>
              <a:rPr lang="zh-CN" altLang="en-US" sz="1200" kern="100" dirty="0">
                <a:latin typeface="微软雅黑" panose="020B0503020204020204" pitchFamily="34" charset="-122"/>
                <a:ea typeface="微软雅黑" panose="020B0503020204020204" pitchFamily="34" charset="-122"/>
              </a:rPr>
              <a:t>。</a:t>
            </a:r>
            <a:endParaRPr lang="en-US" altLang="zh-CN" sz="1200" kern="100" dirty="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zh-CN" sz="1200" kern="100" dirty="0">
                <a:latin typeface="微软雅黑" panose="020B0503020204020204" pitchFamily="34" charset="-122"/>
                <a:ea typeface="微软雅黑" panose="020B0503020204020204" pitchFamily="34" charset="-122"/>
              </a:rPr>
              <a:t>中间环是个人学习环境和外部学习生态系统之间的知识共享和转化的过程、是连接内环和外环的通道，同时也是驱动学习者个人学习环境持续更新、进化的动力系统。</a:t>
            </a:r>
            <a:endParaRPr lang="zh-CN" altLang="zh-CN" sz="1050" kern="1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2C7DBA15-3F6E-4149-9019-6609FD57F75E}" type="slidenum">
              <a:rPr lang="zh-CN" altLang="en-US" smtClean="0"/>
              <a:t>18</a:t>
            </a:fld>
            <a:endParaRPr lang="zh-CN" altLang="en-US"/>
          </a:p>
        </p:txBody>
      </p:sp>
    </p:spTree>
    <p:extLst>
      <p:ext uri="{BB962C8B-B14F-4D97-AF65-F5344CB8AC3E}">
        <p14:creationId xmlns:p14="http://schemas.microsoft.com/office/powerpoint/2010/main" val="17845417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indent="-342900">
              <a:lnSpc>
                <a:spcPct val="150000"/>
              </a:lnSpc>
              <a:buFont typeface="Arial" panose="020B0604020202020204" pitchFamily="34" charset="0"/>
              <a:buChar char="•"/>
            </a:pPr>
            <a:endParaRPr lang="zh-CN" altLang="zh-CN" sz="1050" kern="1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2C7DBA15-3F6E-4149-9019-6609FD57F75E}" type="slidenum">
              <a:rPr lang="zh-CN" altLang="en-US" smtClean="0"/>
              <a:t>19</a:t>
            </a:fld>
            <a:endParaRPr lang="zh-CN" altLang="en-US"/>
          </a:p>
        </p:txBody>
      </p:sp>
    </p:spTree>
    <p:extLst>
      <p:ext uri="{BB962C8B-B14F-4D97-AF65-F5344CB8AC3E}">
        <p14:creationId xmlns:p14="http://schemas.microsoft.com/office/powerpoint/2010/main" val="4833347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indent="-342900">
              <a:lnSpc>
                <a:spcPct val="150000"/>
              </a:lnSpc>
              <a:buFont typeface="Arial" panose="020B0604020202020204" pitchFamily="34" charset="0"/>
              <a:buChar char="•"/>
            </a:pPr>
            <a:endParaRPr lang="zh-CN" altLang="zh-CN" sz="1050" kern="1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2C7DBA15-3F6E-4149-9019-6609FD57F75E}" type="slidenum">
              <a:rPr lang="zh-CN" altLang="en-US" smtClean="0"/>
              <a:t>20</a:t>
            </a:fld>
            <a:endParaRPr lang="zh-CN" altLang="en-US"/>
          </a:p>
        </p:txBody>
      </p:sp>
    </p:spTree>
    <p:extLst>
      <p:ext uri="{BB962C8B-B14F-4D97-AF65-F5344CB8AC3E}">
        <p14:creationId xmlns:p14="http://schemas.microsoft.com/office/powerpoint/2010/main" val="37827577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indent="-342900">
              <a:lnSpc>
                <a:spcPct val="150000"/>
              </a:lnSpc>
              <a:buFont typeface="Arial" panose="020B0604020202020204" pitchFamily="34" charset="0"/>
              <a:buChar char="•"/>
            </a:pPr>
            <a:endParaRPr lang="zh-CN" altLang="zh-CN" sz="1050" kern="1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2C7DBA15-3F6E-4149-9019-6609FD57F75E}" type="slidenum">
              <a:rPr lang="zh-CN" altLang="en-US" smtClean="0"/>
              <a:t>21</a:t>
            </a:fld>
            <a:endParaRPr lang="zh-CN" altLang="en-US"/>
          </a:p>
        </p:txBody>
      </p:sp>
    </p:spTree>
    <p:extLst>
      <p:ext uri="{BB962C8B-B14F-4D97-AF65-F5344CB8AC3E}">
        <p14:creationId xmlns:p14="http://schemas.microsoft.com/office/powerpoint/2010/main" val="13647749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首页">
    <p:spTree>
      <p:nvGrpSpPr>
        <p:cNvPr id="1" name=""/>
        <p:cNvGrpSpPr/>
        <p:nvPr/>
      </p:nvGrpSpPr>
      <p:grpSpPr>
        <a:xfrm>
          <a:off x="0" y="0"/>
          <a:ext cx="0" cy="0"/>
          <a:chOff x="0" y="0"/>
          <a:chExt cx="0" cy="0"/>
        </a:xfrm>
      </p:grpSpPr>
      <p:sp>
        <p:nvSpPr>
          <p:cNvPr id="55" name="矩形 54"/>
          <p:cNvSpPr/>
          <p:nvPr userDrawn="1"/>
        </p:nvSpPr>
        <p:spPr>
          <a:xfrm>
            <a:off x="2" y="0"/>
            <a:ext cx="12192000" cy="793205"/>
          </a:xfrm>
          <a:prstGeom prst="rect">
            <a:avLst/>
          </a:prstGeom>
          <a:solidFill>
            <a:srgbClr val="2B30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6" name="组合 55"/>
          <p:cNvGrpSpPr/>
          <p:nvPr userDrawn="1"/>
        </p:nvGrpSpPr>
        <p:grpSpPr>
          <a:xfrm>
            <a:off x="1003937" y="230781"/>
            <a:ext cx="1332530" cy="331642"/>
            <a:chOff x="4376738" y="2682876"/>
            <a:chExt cx="6034088" cy="1501775"/>
          </a:xfrm>
          <a:solidFill>
            <a:schemeClr val="bg1">
              <a:lumMod val="85000"/>
            </a:schemeClr>
          </a:solidFill>
        </p:grpSpPr>
        <p:sp>
          <p:nvSpPr>
            <p:cNvPr id="57" name="Freeform 52"/>
            <p:cNvSpPr>
              <a:spLocks noEditPoints="1"/>
            </p:cNvSpPr>
            <p:nvPr/>
          </p:nvSpPr>
          <p:spPr bwMode="auto">
            <a:xfrm>
              <a:off x="4376738" y="2727326"/>
              <a:ext cx="949325" cy="1060450"/>
            </a:xfrm>
            <a:custGeom>
              <a:avLst/>
              <a:gdLst>
                <a:gd name="T0" fmla="*/ 230 w 598"/>
                <a:gd name="T1" fmla="*/ 513 h 668"/>
                <a:gd name="T2" fmla="*/ 250 w 598"/>
                <a:gd name="T3" fmla="*/ 485 h 668"/>
                <a:gd name="T4" fmla="*/ 216 w 598"/>
                <a:gd name="T5" fmla="*/ 358 h 668"/>
                <a:gd name="T6" fmla="*/ 161 w 598"/>
                <a:gd name="T7" fmla="*/ 353 h 668"/>
                <a:gd name="T8" fmla="*/ 140 w 598"/>
                <a:gd name="T9" fmla="*/ 401 h 668"/>
                <a:gd name="T10" fmla="*/ 131 w 598"/>
                <a:gd name="T11" fmla="*/ 463 h 668"/>
                <a:gd name="T12" fmla="*/ 169 w 598"/>
                <a:gd name="T13" fmla="*/ 465 h 668"/>
                <a:gd name="T14" fmla="*/ 201 w 598"/>
                <a:gd name="T15" fmla="*/ 434 h 668"/>
                <a:gd name="T16" fmla="*/ 237 w 598"/>
                <a:gd name="T17" fmla="*/ 398 h 668"/>
                <a:gd name="T18" fmla="*/ 252 w 598"/>
                <a:gd name="T19" fmla="*/ 351 h 668"/>
                <a:gd name="T20" fmla="*/ 354 w 598"/>
                <a:gd name="T21" fmla="*/ 43 h 668"/>
                <a:gd name="T22" fmla="*/ 357 w 598"/>
                <a:gd name="T23" fmla="*/ 109 h 668"/>
                <a:gd name="T24" fmla="*/ 352 w 598"/>
                <a:gd name="T25" fmla="*/ 196 h 668"/>
                <a:gd name="T26" fmla="*/ 402 w 598"/>
                <a:gd name="T27" fmla="*/ 188 h 668"/>
                <a:gd name="T28" fmla="*/ 461 w 598"/>
                <a:gd name="T29" fmla="*/ 165 h 668"/>
                <a:gd name="T30" fmla="*/ 503 w 598"/>
                <a:gd name="T31" fmla="*/ 144 h 668"/>
                <a:gd name="T32" fmla="*/ 593 w 598"/>
                <a:gd name="T33" fmla="*/ 165 h 668"/>
                <a:gd name="T34" fmla="*/ 564 w 598"/>
                <a:gd name="T35" fmla="*/ 224 h 668"/>
                <a:gd name="T36" fmla="*/ 484 w 598"/>
                <a:gd name="T37" fmla="*/ 246 h 668"/>
                <a:gd name="T38" fmla="*/ 423 w 598"/>
                <a:gd name="T39" fmla="*/ 269 h 668"/>
                <a:gd name="T40" fmla="*/ 446 w 598"/>
                <a:gd name="T41" fmla="*/ 366 h 668"/>
                <a:gd name="T42" fmla="*/ 504 w 598"/>
                <a:gd name="T43" fmla="*/ 307 h 668"/>
                <a:gd name="T44" fmla="*/ 583 w 598"/>
                <a:gd name="T45" fmla="*/ 307 h 668"/>
                <a:gd name="T46" fmla="*/ 506 w 598"/>
                <a:gd name="T47" fmla="*/ 422 h 668"/>
                <a:gd name="T48" fmla="*/ 534 w 598"/>
                <a:gd name="T49" fmla="*/ 486 h 668"/>
                <a:gd name="T50" fmla="*/ 471 w 598"/>
                <a:gd name="T51" fmla="*/ 587 h 668"/>
                <a:gd name="T52" fmla="*/ 428 w 598"/>
                <a:gd name="T53" fmla="*/ 572 h 668"/>
                <a:gd name="T54" fmla="*/ 463 w 598"/>
                <a:gd name="T55" fmla="*/ 523 h 668"/>
                <a:gd name="T56" fmla="*/ 478 w 598"/>
                <a:gd name="T57" fmla="*/ 426 h 668"/>
                <a:gd name="T58" fmla="*/ 400 w 598"/>
                <a:gd name="T59" fmla="*/ 478 h 668"/>
                <a:gd name="T60" fmla="*/ 348 w 598"/>
                <a:gd name="T61" fmla="*/ 533 h 668"/>
                <a:gd name="T62" fmla="*/ 329 w 598"/>
                <a:gd name="T63" fmla="*/ 440 h 668"/>
                <a:gd name="T64" fmla="*/ 361 w 598"/>
                <a:gd name="T65" fmla="*/ 401 h 668"/>
                <a:gd name="T66" fmla="*/ 377 w 598"/>
                <a:gd name="T67" fmla="*/ 340 h 668"/>
                <a:gd name="T68" fmla="*/ 367 w 598"/>
                <a:gd name="T69" fmla="*/ 292 h 668"/>
                <a:gd name="T70" fmla="*/ 331 w 598"/>
                <a:gd name="T71" fmla="*/ 333 h 668"/>
                <a:gd name="T72" fmla="*/ 291 w 598"/>
                <a:gd name="T73" fmla="*/ 411 h 668"/>
                <a:gd name="T74" fmla="*/ 282 w 598"/>
                <a:gd name="T75" fmla="*/ 488 h 668"/>
                <a:gd name="T76" fmla="*/ 286 w 598"/>
                <a:gd name="T77" fmla="*/ 552 h 668"/>
                <a:gd name="T78" fmla="*/ 303 w 598"/>
                <a:gd name="T79" fmla="*/ 615 h 668"/>
                <a:gd name="T80" fmla="*/ 237 w 598"/>
                <a:gd name="T81" fmla="*/ 580 h 668"/>
                <a:gd name="T82" fmla="*/ 151 w 598"/>
                <a:gd name="T83" fmla="*/ 547 h 668"/>
                <a:gd name="T84" fmla="*/ 100 w 598"/>
                <a:gd name="T85" fmla="*/ 640 h 668"/>
                <a:gd name="T86" fmla="*/ 26 w 598"/>
                <a:gd name="T87" fmla="*/ 630 h 668"/>
                <a:gd name="T88" fmla="*/ 4 w 598"/>
                <a:gd name="T89" fmla="*/ 592 h 668"/>
                <a:gd name="T90" fmla="*/ 8 w 598"/>
                <a:gd name="T91" fmla="*/ 534 h 668"/>
                <a:gd name="T92" fmla="*/ 24 w 598"/>
                <a:gd name="T93" fmla="*/ 332 h 668"/>
                <a:gd name="T94" fmla="*/ 89 w 598"/>
                <a:gd name="T95" fmla="*/ 213 h 668"/>
                <a:gd name="T96" fmla="*/ 123 w 598"/>
                <a:gd name="T97" fmla="*/ 154 h 668"/>
                <a:gd name="T98" fmla="*/ 103 w 598"/>
                <a:gd name="T99" fmla="*/ 89 h 668"/>
                <a:gd name="T100" fmla="*/ 179 w 598"/>
                <a:gd name="T101" fmla="*/ 86 h 668"/>
                <a:gd name="T102" fmla="*/ 234 w 598"/>
                <a:gd name="T103" fmla="*/ 140 h 668"/>
                <a:gd name="T104" fmla="*/ 212 w 598"/>
                <a:gd name="T105" fmla="*/ 248 h 668"/>
                <a:gd name="T106" fmla="*/ 107 w 598"/>
                <a:gd name="T107" fmla="*/ 256 h 668"/>
                <a:gd name="T108" fmla="*/ 72 w 598"/>
                <a:gd name="T109" fmla="*/ 287 h 668"/>
                <a:gd name="T110" fmla="*/ 105 w 598"/>
                <a:gd name="T111" fmla="*/ 361 h 668"/>
                <a:gd name="T112" fmla="*/ 130 w 598"/>
                <a:gd name="T113" fmla="*/ 333 h 668"/>
                <a:gd name="T114" fmla="*/ 188 w 598"/>
                <a:gd name="T115" fmla="*/ 294 h 668"/>
                <a:gd name="T116" fmla="*/ 234 w 598"/>
                <a:gd name="T117" fmla="*/ 277 h 668"/>
                <a:gd name="T118" fmla="*/ 268 w 598"/>
                <a:gd name="T119" fmla="*/ 244 h 668"/>
                <a:gd name="T120" fmla="*/ 298 w 598"/>
                <a:gd name="T121" fmla="*/ 182 h 668"/>
                <a:gd name="T122" fmla="*/ 296 w 598"/>
                <a:gd name="T123" fmla="*/ 107 h 668"/>
                <a:gd name="T124" fmla="*/ 272 w 598"/>
                <a:gd name="T125" fmla="*/ 7 h 6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98" h="668">
                  <a:moveTo>
                    <a:pt x="239" y="468"/>
                  </a:moveTo>
                  <a:lnTo>
                    <a:pt x="237" y="468"/>
                  </a:lnTo>
                  <a:lnTo>
                    <a:pt x="237" y="468"/>
                  </a:lnTo>
                  <a:lnTo>
                    <a:pt x="232" y="470"/>
                  </a:lnTo>
                  <a:lnTo>
                    <a:pt x="227" y="473"/>
                  </a:lnTo>
                  <a:lnTo>
                    <a:pt x="224" y="477"/>
                  </a:lnTo>
                  <a:lnTo>
                    <a:pt x="222" y="480"/>
                  </a:lnTo>
                  <a:lnTo>
                    <a:pt x="221" y="483"/>
                  </a:lnTo>
                  <a:lnTo>
                    <a:pt x="219" y="485"/>
                  </a:lnTo>
                  <a:lnTo>
                    <a:pt x="219" y="486"/>
                  </a:lnTo>
                  <a:lnTo>
                    <a:pt x="221" y="488"/>
                  </a:lnTo>
                  <a:lnTo>
                    <a:pt x="221" y="490"/>
                  </a:lnTo>
                  <a:lnTo>
                    <a:pt x="222" y="493"/>
                  </a:lnTo>
                  <a:lnTo>
                    <a:pt x="222" y="495"/>
                  </a:lnTo>
                  <a:lnTo>
                    <a:pt x="221" y="498"/>
                  </a:lnTo>
                  <a:lnTo>
                    <a:pt x="221" y="501"/>
                  </a:lnTo>
                  <a:lnTo>
                    <a:pt x="221" y="503"/>
                  </a:lnTo>
                  <a:lnTo>
                    <a:pt x="221" y="505"/>
                  </a:lnTo>
                  <a:lnTo>
                    <a:pt x="222" y="506"/>
                  </a:lnTo>
                  <a:lnTo>
                    <a:pt x="224" y="508"/>
                  </a:lnTo>
                  <a:lnTo>
                    <a:pt x="224" y="510"/>
                  </a:lnTo>
                  <a:lnTo>
                    <a:pt x="225" y="510"/>
                  </a:lnTo>
                  <a:lnTo>
                    <a:pt x="229" y="511"/>
                  </a:lnTo>
                  <a:lnTo>
                    <a:pt x="230" y="513"/>
                  </a:lnTo>
                  <a:lnTo>
                    <a:pt x="234" y="515"/>
                  </a:lnTo>
                  <a:lnTo>
                    <a:pt x="237" y="515"/>
                  </a:lnTo>
                  <a:lnTo>
                    <a:pt x="237" y="513"/>
                  </a:lnTo>
                  <a:lnTo>
                    <a:pt x="237" y="511"/>
                  </a:lnTo>
                  <a:lnTo>
                    <a:pt x="239" y="510"/>
                  </a:lnTo>
                  <a:lnTo>
                    <a:pt x="242" y="510"/>
                  </a:lnTo>
                  <a:lnTo>
                    <a:pt x="245" y="510"/>
                  </a:lnTo>
                  <a:lnTo>
                    <a:pt x="247" y="510"/>
                  </a:lnTo>
                  <a:lnTo>
                    <a:pt x="250" y="508"/>
                  </a:lnTo>
                  <a:lnTo>
                    <a:pt x="252" y="506"/>
                  </a:lnTo>
                  <a:lnTo>
                    <a:pt x="254" y="505"/>
                  </a:lnTo>
                  <a:lnTo>
                    <a:pt x="254" y="503"/>
                  </a:lnTo>
                  <a:lnTo>
                    <a:pt x="252" y="501"/>
                  </a:lnTo>
                  <a:lnTo>
                    <a:pt x="250" y="498"/>
                  </a:lnTo>
                  <a:lnTo>
                    <a:pt x="249" y="496"/>
                  </a:lnTo>
                  <a:lnTo>
                    <a:pt x="249" y="496"/>
                  </a:lnTo>
                  <a:lnTo>
                    <a:pt x="249" y="495"/>
                  </a:lnTo>
                  <a:lnTo>
                    <a:pt x="249" y="495"/>
                  </a:lnTo>
                  <a:lnTo>
                    <a:pt x="250" y="493"/>
                  </a:lnTo>
                  <a:lnTo>
                    <a:pt x="250" y="491"/>
                  </a:lnTo>
                  <a:lnTo>
                    <a:pt x="250" y="491"/>
                  </a:lnTo>
                  <a:lnTo>
                    <a:pt x="250" y="488"/>
                  </a:lnTo>
                  <a:lnTo>
                    <a:pt x="250" y="486"/>
                  </a:lnTo>
                  <a:lnTo>
                    <a:pt x="250" y="485"/>
                  </a:lnTo>
                  <a:lnTo>
                    <a:pt x="252" y="483"/>
                  </a:lnTo>
                  <a:lnTo>
                    <a:pt x="252" y="480"/>
                  </a:lnTo>
                  <a:lnTo>
                    <a:pt x="252" y="478"/>
                  </a:lnTo>
                  <a:lnTo>
                    <a:pt x="250" y="475"/>
                  </a:lnTo>
                  <a:lnTo>
                    <a:pt x="247" y="473"/>
                  </a:lnTo>
                  <a:lnTo>
                    <a:pt x="244" y="470"/>
                  </a:lnTo>
                  <a:lnTo>
                    <a:pt x="240" y="468"/>
                  </a:lnTo>
                  <a:lnTo>
                    <a:pt x="239" y="468"/>
                  </a:lnTo>
                  <a:close/>
                  <a:moveTo>
                    <a:pt x="249" y="350"/>
                  </a:moveTo>
                  <a:lnTo>
                    <a:pt x="245" y="350"/>
                  </a:lnTo>
                  <a:lnTo>
                    <a:pt x="244" y="351"/>
                  </a:lnTo>
                  <a:lnTo>
                    <a:pt x="240" y="353"/>
                  </a:lnTo>
                  <a:lnTo>
                    <a:pt x="240" y="355"/>
                  </a:lnTo>
                  <a:lnTo>
                    <a:pt x="239" y="355"/>
                  </a:lnTo>
                  <a:lnTo>
                    <a:pt x="237" y="355"/>
                  </a:lnTo>
                  <a:lnTo>
                    <a:pt x="237" y="355"/>
                  </a:lnTo>
                  <a:lnTo>
                    <a:pt x="235" y="355"/>
                  </a:lnTo>
                  <a:lnTo>
                    <a:pt x="235" y="353"/>
                  </a:lnTo>
                  <a:lnTo>
                    <a:pt x="234" y="355"/>
                  </a:lnTo>
                  <a:lnTo>
                    <a:pt x="232" y="355"/>
                  </a:lnTo>
                  <a:lnTo>
                    <a:pt x="229" y="355"/>
                  </a:lnTo>
                  <a:lnTo>
                    <a:pt x="227" y="355"/>
                  </a:lnTo>
                  <a:lnTo>
                    <a:pt x="217" y="358"/>
                  </a:lnTo>
                  <a:lnTo>
                    <a:pt x="216" y="358"/>
                  </a:lnTo>
                  <a:lnTo>
                    <a:pt x="214" y="358"/>
                  </a:lnTo>
                  <a:lnTo>
                    <a:pt x="211" y="358"/>
                  </a:lnTo>
                  <a:lnTo>
                    <a:pt x="207" y="360"/>
                  </a:lnTo>
                  <a:lnTo>
                    <a:pt x="204" y="360"/>
                  </a:lnTo>
                  <a:lnTo>
                    <a:pt x="202" y="360"/>
                  </a:lnTo>
                  <a:lnTo>
                    <a:pt x="199" y="361"/>
                  </a:lnTo>
                  <a:lnTo>
                    <a:pt x="196" y="361"/>
                  </a:lnTo>
                  <a:lnTo>
                    <a:pt x="192" y="361"/>
                  </a:lnTo>
                  <a:lnTo>
                    <a:pt x="191" y="361"/>
                  </a:lnTo>
                  <a:lnTo>
                    <a:pt x="189" y="361"/>
                  </a:lnTo>
                  <a:lnTo>
                    <a:pt x="188" y="361"/>
                  </a:lnTo>
                  <a:lnTo>
                    <a:pt x="184" y="360"/>
                  </a:lnTo>
                  <a:lnTo>
                    <a:pt x="183" y="360"/>
                  </a:lnTo>
                  <a:lnTo>
                    <a:pt x="181" y="360"/>
                  </a:lnTo>
                  <a:lnTo>
                    <a:pt x="178" y="360"/>
                  </a:lnTo>
                  <a:lnTo>
                    <a:pt x="178" y="360"/>
                  </a:lnTo>
                  <a:lnTo>
                    <a:pt x="176" y="358"/>
                  </a:lnTo>
                  <a:lnTo>
                    <a:pt x="174" y="358"/>
                  </a:lnTo>
                  <a:lnTo>
                    <a:pt x="171" y="356"/>
                  </a:lnTo>
                  <a:lnTo>
                    <a:pt x="169" y="355"/>
                  </a:lnTo>
                  <a:lnTo>
                    <a:pt x="168" y="353"/>
                  </a:lnTo>
                  <a:lnTo>
                    <a:pt x="166" y="353"/>
                  </a:lnTo>
                  <a:lnTo>
                    <a:pt x="164" y="353"/>
                  </a:lnTo>
                  <a:lnTo>
                    <a:pt x="161" y="353"/>
                  </a:lnTo>
                  <a:lnTo>
                    <a:pt x="158" y="353"/>
                  </a:lnTo>
                  <a:lnTo>
                    <a:pt x="156" y="355"/>
                  </a:lnTo>
                  <a:lnTo>
                    <a:pt x="156" y="356"/>
                  </a:lnTo>
                  <a:lnTo>
                    <a:pt x="155" y="360"/>
                  </a:lnTo>
                  <a:lnTo>
                    <a:pt x="155" y="361"/>
                  </a:lnTo>
                  <a:lnTo>
                    <a:pt x="155" y="363"/>
                  </a:lnTo>
                  <a:lnTo>
                    <a:pt x="155" y="365"/>
                  </a:lnTo>
                  <a:lnTo>
                    <a:pt x="155" y="365"/>
                  </a:lnTo>
                  <a:lnTo>
                    <a:pt x="153" y="366"/>
                  </a:lnTo>
                  <a:lnTo>
                    <a:pt x="151" y="366"/>
                  </a:lnTo>
                  <a:lnTo>
                    <a:pt x="150" y="368"/>
                  </a:lnTo>
                  <a:lnTo>
                    <a:pt x="150" y="369"/>
                  </a:lnTo>
                  <a:lnTo>
                    <a:pt x="146" y="373"/>
                  </a:lnTo>
                  <a:lnTo>
                    <a:pt x="145" y="376"/>
                  </a:lnTo>
                  <a:lnTo>
                    <a:pt x="145" y="378"/>
                  </a:lnTo>
                  <a:lnTo>
                    <a:pt x="145" y="381"/>
                  </a:lnTo>
                  <a:lnTo>
                    <a:pt x="145" y="384"/>
                  </a:lnTo>
                  <a:lnTo>
                    <a:pt x="145" y="388"/>
                  </a:lnTo>
                  <a:lnTo>
                    <a:pt x="145" y="388"/>
                  </a:lnTo>
                  <a:lnTo>
                    <a:pt x="143" y="393"/>
                  </a:lnTo>
                  <a:lnTo>
                    <a:pt x="143" y="393"/>
                  </a:lnTo>
                  <a:lnTo>
                    <a:pt x="141" y="394"/>
                  </a:lnTo>
                  <a:lnTo>
                    <a:pt x="141" y="398"/>
                  </a:lnTo>
                  <a:lnTo>
                    <a:pt x="140" y="401"/>
                  </a:lnTo>
                  <a:lnTo>
                    <a:pt x="140" y="404"/>
                  </a:lnTo>
                  <a:lnTo>
                    <a:pt x="140" y="406"/>
                  </a:lnTo>
                  <a:lnTo>
                    <a:pt x="140" y="409"/>
                  </a:lnTo>
                  <a:lnTo>
                    <a:pt x="140" y="412"/>
                  </a:lnTo>
                  <a:lnTo>
                    <a:pt x="141" y="414"/>
                  </a:lnTo>
                  <a:lnTo>
                    <a:pt x="141" y="416"/>
                  </a:lnTo>
                  <a:lnTo>
                    <a:pt x="141" y="416"/>
                  </a:lnTo>
                  <a:lnTo>
                    <a:pt x="140" y="417"/>
                  </a:lnTo>
                  <a:lnTo>
                    <a:pt x="140" y="421"/>
                  </a:lnTo>
                  <a:lnTo>
                    <a:pt x="138" y="422"/>
                  </a:lnTo>
                  <a:lnTo>
                    <a:pt x="136" y="426"/>
                  </a:lnTo>
                  <a:lnTo>
                    <a:pt x="135" y="429"/>
                  </a:lnTo>
                  <a:lnTo>
                    <a:pt x="133" y="432"/>
                  </a:lnTo>
                  <a:lnTo>
                    <a:pt x="131" y="435"/>
                  </a:lnTo>
                  <a:lnTo>
                    <a:pt x="131" y="440"/>
                  </a:lnTo>
                  <a:lnTo>
                    <a:pt x="131" y="445"/>
                  </a:lnTo>
                  <a:lnTo>
                    <a:pt x="133" y="449"/>
                  </a:lnTo>
                  <a:lnTo>
                    <a:pt x="135" y="450"/>
                  </a:lnTo>
                  <a:lnTo>
                    <a:pt x="135" y="452"/>
                  </a:lnTo>
                  <a:lnTo>
                    <a:pt x="135" y="455"/>
                  </a:lnTo>
                  <a:lnTo>
                    <a:pt x="135" y="457"/>
                  </a:lnTo>
                  <a:lnTo>
                    <a:pt x="133" y="458"/>
                  </a:lnTo>
                  <a:lnTo>
                    <a:pt x="131" y="460"/>
                  </a:lnTo>
                  <a:lnTo>
                    <a:pt x="131" y="463"/>
                  </a:lnTo>
                  <a:lnTo>
                    <a:pt x="133" y="467"/>
                  </a:lnTo>
                  <a:lnTo>
                    <a:pt x="136" y="470"/>
                  </a:lnTo>
                  <a:lnTo>
                    <a:pt x="140" y="472"/>
                  </a:lnTo>
                  <a:lnTo>
                    <a:pt x="141" y="472"/>
                  </a:lnTo>
                  <a:lnTo>
                    <a:pt x="145" y="473"/>
                  </a:lnTo>
                  <a:lnTo>
                    <a:pt x="146" y="473"/>
                  </a:lnTo>
                  <a:lnTo>
                    <a:pt x="150" y="473"/>
                  </a:lnTo>
                  <a:lnTo>
                    <a:pt x="151" y="472"/>
                  </a:lnTo>
                  <a:lnTo>
                    <a:pt x="153" y="473"/>
                  </a:lnTo>
                  <a:lnTo>
                    <a:pt x="155" y="473"/>
                  </a:lnTo>
                  <a:lnTo>
                    <a:pt x="158" y="473"/>
                  </a:lnTo>
                  <a:lnTo>
                    <a:pt x="161" y="473"/>
                  </a:lnTo>
                  <a:lnTo>
                    <a:pt x="164" y="475"/>
                  </a:lnTo>
                  <a:lnTo>
                    <a:pt x="168" y="477"/>
                  </a:lnTo>
                  <a:lnTo>
                    <a:pt x="169" y="477"/>
                  </a:lnTo>
                  <a:lnTo>
                    <a:pt x="169" y="477"/>
                  </a:lnTo>
                  <a:lnTo>
                    <a:pt x="169" y="477"/>
                  </a:lnTo>
                  <a:lnTo>
                    <a:pt x="171" y="477"/>
                  </a:lnTo>
                  <a:lnTo>
                    <a:pt x="171" y="475"/>
                  </a:lnTo>
                  <a:lnTo>
                    <a:pt x="171" y="473"/>
                  </a:lnTo>
                  <a:lnTo>
                    <a:pt x="171" y="472"/>
                  </a:lnTo>
                  <a:lnTo>
                    <a:pt x="169" y="470"/>
                  </a:lnTo>
                  <a:lnTo>
                    <a:pt x="169" y="467"/>
                  </a:lnTo>
                  <a:lnTo>
                    <a:pt x="169" y="465"/>
                  </a:lnTo>
                  <a:lnTo>
                    <a:pt x="171" y="463"/>
                  </a:lnTo>
                  <a:lnTo>
                    <a:pt x="173" y="462"/>
                  </a:lnTo>
                  <a:lnTo>
                    <a:pt x="174" y="460"/>
                  </a:lnTo>
                  <a:lnTo>
                    <a:pt x="176" y="458"/>
                  </a:lnTo>
                  <a:lnTo>
                    <a:pt x="176" y="458"/>
                  </a:lnTo>
                  <a:lnTo>
                    <a:pt x="176" y="457"/>
                  </a:lnTo>
                  <a:lnTo>
                    <a:pt x="176" y="455"/>
                  </a:lnTo>
                  <a:lnTo>
                    <a:pt x="178" y="452"/>
                  </a:lnTo>
                  <a:lnTo>
                    <a:pt x="179" y="450"/>
                  </a:lnTo>
                  <a:lnTo>
                    <a:pt x="183" y="450"/>
                  </a:lnTo>
                  <a:lnTo>
                    <a:pt x="184" y="449"/>
                  </a:lnTo>
                  <a:lnTo>
                    <a:pt x="184" y="449"/>
                  </a:lnTo>
                  <a:lnTo>
                    <a:pt x="184" y="449"/>
                  </a:lnTo>
                  <a:lnTo>
                    <a:pt x="184" y="447"/>
                  </a:lnTo>
                  <a:lnTo>
                    <a:pt x="186" y="445"/>
                  </a:lnTo>
                  <a:lnTo>
                    <a:pt x="188" y="444"/>
                  </a:lnTo>
                  <a:lnTo>
                    <a:pt x="191" y="444"/>
                  </a:lnTo>
                  <a:lnTo>
                    <a:pt x="192" y="444"/>
                  </a:lnTo>
                  <a:lnTo>
                    <a:pt x="194" y="444"/>
                  </a:lnTo>
                  <a:lnTo>
                    <a:pt x="194" y="442"/>
                  </a:lnTo>
                  <a:lnTo>
                    <a:pt x="194" y="440"/>
                  </a:lnTo>
                  <a:lnTo>
                    <a:pt x="196" y="437"/>
                  </a:lnTo>
                  <a:lnTo>
                    <a:pt x="197" y="435"/>
                  </a:lnTo>
                  <a:lnTo>
                    <a:pt x="201" y="434"/>
                  </a:lnTo>
                  <a:lnTo>
                    <a:pt x="202" y="432"/>
                  </a:lnTo>
                  <a:lnTo>
                    <a:pt x="206" y="430"/>
                  </a:lnTo>
                  <a:lnTo>
                    <a:pt x="207" y="429"/>
                  </a:lnTo>
                  <a:lnTo>
                    <a:pt x="209" y="429"/>
                  </a:lnTo>
                  <a:lnTo>
                    <a:pt x="209" y="427"/>
                  </a:lnTo>
                  <a:lnTo>
                    <a:pt x="211" y="426"/>
                  </a:lnTo>
                  <a:lnTo>
                    <a:pt x="212" y="424"/>
                  </a:lnTo>
                  <a:lnTo>
                    <a:pt x="214" y="424"/>
                  </a:lnTo>
                  <a:lnTo>
                    <a:pt x="217" y="421"/>
                  </a:lnTo>
                  <a:lnTo>
                    <a:pt x="219" y="419"/>
                  </a:lnTo>
                  <a:lnTo>
                    <a:pt x="221" y="417"/>
                  </a:lnTo>
                  <a:lnTo>
                    <a:pt x="222" y="417"/>
                  </a:lnTo>
                  <a:lnTo>
                    <a:pt x="224" y="416"/>
                  </a:lnTo>
                  <a:lnTo>
                    <a:pt x="224" y="416"/>
                  </a:lnTo>
                  <a:lnTo>
                    <a:pt x="224" y="414"/>
                  </a:lnTo>
                  <a:lnTo>
                    <a:pt x="224" y="412"/>
                  </a:lnTo>
                  <a:lnTo>
                    <a:pt x="224" y="409"/>
                  </a:lnTo>
                  <a:lnTo>
                    <a:pt x="225" y="406"/>
                  </a:lnTo>
                  <a:lnTo>
                    <a:pt x="227" y="404"/>
                  </a:lnTo>
                  <a:lnTo>
                    <a:pt x="229" y="401"/>
                  </a:lnTo>
                  <a:lnTo>
                    <a:pt x="230" y="399"/>
                  </a:lnTo>
                  <a:lnTo>
                    <a:pt x="232" y="398"/>
                  </a:lnTo>
                  <a:lnTo>
                    <a:pt x="235" y="398"/>
                  </a:lnTo>
                  <a:lnTo>
                    <a:pt x="237" y="398"/>
                  </a:lnTo>
                  <a:lnTo>
                    <a:pt x="239" y="396"/>
                  </a:lnTo>
                  <a:lnTo>
                    <a:pt x="239" y="396"/>
                  </a:lnTo>
                  <a:lnTo>
                    <a:pt x="239" y="394"/>
                  </a:lnTo>
                  <a:lnTo>
                    <a:pt x="239" y="393"/>
                  </a:lnTo>
                  <a:lnTo>
                    <a:pt x="239" y="389"/>
                  </a:lnTo>
                  <a:lnTo>
                    <a:pt x="239" y="388"/>
                  </a:lnTo>
                  <a:lnTo>
                    <a:pt x="242" y="386"/>
                  </a:lnTo>
                  <a:lnTo>
                    <a:pt x="244" y="383"/>
                  </a:lnTo>
                  <a:lnTo>
                    <a:pt x="245" y="381"/>
                  </a:lnTo>
                  <a:lnTo>
                    <a:pt x="247" y="379"/>
                  </a:lnTo>
                  <a:lnTo>
                    <a:pt x="249" y="378"/>
                  </a:lnTo>
                  <a:lnTo>
                    <a:pt x="252" y="374"/>
                  </a:lnTo>
                  <a:lnTo>
                    <a:pt x="252" y="373"/>
                  </a:lnTo>
                  <a:lnTo>
                    <a:pt x="254" y="371"/>
                  </a:lnTo>
                  <a:lnTo>
                    <a:pt x="254" y="368"/>
                  </a:lnTo>
                  <a:lnTo>
                    <a:pt x="255" y="366"/>
                  </a:lnTo>
                  <a:lnTo>
                    <a:pt x="255" y="365"/>
                  </a:lnTo>
                  <a:lnTo>
                    <a:pt x="257" y="363"/>
                  </a:lnTo>
                  <a:lnTo>
                    <a:pt x="257" y="360"/>
                  </a:lnTo>
                  <a:lnTo>
                    <a:pt x="255" y="358"/>
                  </a:lnTo>
                  <a:lnTo>
                    <a:pt x="255" y="356"/>
                  </a:lnTo>
                  <a:lnTo>
                    <a:pt x="254" y="355"/>
                  </a:lnTo>
                  <a:lnTo>
                    <a:pt x="252" y="353"/>
                  </a:lnTo>
                  <a:lnTo>
                    <a:pt x="252" y="351"/>
                  </a:lnTo>
                  <a:lnTo>
                    <a:pt x="250" y="351"/>
                  </a:lnTo>
                  <a:lnTo>
                    <a:pt x="250" y="350"/>
                  </a:lnTo>
                  <a:lnTo>
                    <a:pt x="249" y="350"/>
                  </a:lnTo>
                  <a:close/>
                  <a:moveTo>
                    <a:pt x="275" y="0"/>
                  </a:moveTo>
                  <a:lnTo>
                    <a:pt x="278" y="0"/>
                  </a:lnTo>
                  <a:lnTo>
                    <a:pt x="283" y="2"/>
                  </a:lnTo>
                  <a:lnTo>
                    <a:pt x="290" y="2"/>
                  </a:lnTo>
                  <a:lnTo>
                    <a:pt x="298" y="5"/>
                  </a:lnTo>
                  <a:lnTo>
                    <a:pt x="308" y="9"/>
                  </a:lnTo>
                  <a:lnTo>
                    <a:pt x="321" y="15"/>
                  </a:lnTo>
                  <a:lnTo>
                    <a:pt x="334" y="27"/>
                  </a:lnTo>
                  <a:lnTo>
                    <a:pt x="338" y="27"/>
                  </a:lnTo>
                  <a:lnTo>
                    <a:pt x="341" y="28"/>
                  </a:lnTo>
                  <a:lnTo>
                    <a:pt x="343" y="30"/>
                  </a:lnTo>
                  <a:lnTo>
                    <a:pt x="344" y="32"/>
                  </a:lnTo>
                  <a:lnTo>
                    <a:pt x="344" y="33"/>
                  </a:lnTo>
                  <a:lnTo>
                    <a:pt x="343" y="35"/>
                  </a:lnTo>
                  <a:lnTo>
                    <a:pt x="343" y="38"/>
                  </a:lnTo>
                  <a:lnTo>
                    <a:pt x="344" y="38"/>
                  </a:lnTo>
                  <a:lnTo>
                    <a:pt x="346" y="40"/>
                  </a:lnTo>
                  <a:lnTo>
                    <a:pt x="348" y="40"/>
                  </a:lnTo>
                  <a:lnTo>
                    <a:pt x="349" y="40"/>
                  </a:lnTo>
                  <a:lnTo>
                    <a:pt x="352" y="42"/>
                  </a:lnTo>
                  <a:lnTo>
                    <a:pt x="354" y="43"/>
                  </a:lnTo>
                  <a:lnTo>
                    <a:pt x="354" y="45"/>
                  </a:lnTo>
                  <a:lnTo>
                    <a:pt x="354" y="48"/>
                  </a:lnTo>
                  <a:lnTo>
                    <a:pt x="354" y="50"/>
                  </a:lnTo>
                  <a:lnTo>
                    <a:pt x="354" y="51"/>
                  </a:lnTo>
                  <a:lnTo>
                    <a:pt x="356" y="51"/>
                  </a:lnTo>
                  <a:lnTo>
                    <a:pt x="356" y="51"/>
                  </a:lnTo>
                  <a:lnTo>
                    <a:pt x="357" y="53"/>
                  </a:lnTo>
                  <a:lnTo>
                    <a:pt x="357" y="55"/>
                  </a:lnTo>
                  <a:lnTo>
                    <a:pt x="356" y="56"/>
                  </a:lnTo>
                  <a:lnTo>
                    <a:pt x="356" y="58"/>
                  </a:lnTo>
                  <a:lnTo>
                    <a:pt x="356" y="60"/>
                  </a:lnTo>
                  <a:lnTo>
                    <a:pt x="357" y="61"/>
                  </a:lnTo>
                  <a:lnTo>
                    <a:pt x="359" y="63"/>
                  </a:lnTo>
                  <a:lnTo>
                    <a:pt x="359" y="63"/>
                  </a:lnTo>
                  <a:lnTo>
                    <a:pt x="359" y="65"/>
                  </a:lnTo>
                  <a:lnTo>
                    <a:pt x="359" y="68"/>
                  </a:lnTo>
                  <a:lnTo>
                    <a:pt x="359" y="71"/>
                  </a:lnTo>
                  <a:lnTo>
                    <a:pt x="359" y="73"/>
                  </a:lnTo>
                  <a:lnTo>
                    <a:pt x="361" y="75"/>
                  </a:lnTo>
                  <a:lnTo>
                    <a:pt x="362" y="78"/>
                  </a:lnTo>
                  <a:lnTo>
                    <a:pt x="364" y="78"/>
                  </a:lnTo>
                  <a:lnTo>
                    <a:pt x="364" y="86"/>
                  </a:lnTo>
                  <a:lnTo>
                    <a:pt x="362" y="96"/>
                  </a:lnTo>
                  <a:lnTo>
                    <a:pt x="357" y="109"/>
                  </a:lnTo>
                  <a:lnTo>
                    <a:pt x="356" y="112"/>
                  </a:lnTo>
                  <a:lnTo>
                    <a:pt x="354" y="114"/>
                  </a:lnTo>
                  <a:lnTo>
                    <a:pt x="352" y="117"/>
                  </a:lnTo>
                  <a:lnTo>
                    <a:pt x="351" y="122"/>
                  </a:lnTo>
                  <a:lnTo>
                    <a:pt x="351" y="127"/>
                  </a:lnTo>
                  <a:lnTo>
                    <a:pt x="349" y="131"/>
                  </a:lnTo>
                  <a:lnTo>
                    <a:pt x="348" y="134"/>
                  </a:lnTo>
                  <a:lnTo>
                    <a:pt x="346" y="135"/>
                  </a:lnTo>
                  <a:lnTo>
                    <a:pt x="344" y="137"/>
                  </a:lnTo>
                  <a:lnTo>
                    <a:pt x="343" y="137"/>
                  </a:lnTo>
                  <a:lnTo>
                    <a:pt x="343" y="139"/>
                  </a:lnTo>
                  <a:lnTo>
                    <a:pt x="338" y="150"/>
                  </a:lnTo>
                  <a:lnTo>
                    <a:pt x="334" y="165"/>
                  </a:lnTo>
                  <a:lnTo>
                    <a:pt x="333" y="180"/>
                  </a:lnTo>
                  <a:lnTo>
                    <a:pt x="336" y="192"/>
                  </a:lnTo>
                  <a:lnTo>
                    <a:pt x="338" y="196"/>
                  </a:lnTo>
                  <a:lnTo>
                    <a:pt x="341" y="198"/>
                  </a:lnTo>
                  <a:lnTo>
                    <a:pt x="343" y="198"/>
                  </a:lnTo>
                  <a:lnTo>
                    <a:pt x="344" y="200"/>
                  </a:lnTo>
                  <a:lnTo>
                    <a:pt x="348" y="200"/>
                  </a:lnTo>
                  <a:lnTo>
                    <a:pt x="349" y="200"/>
                  </a:lnTo>
                  <a:lnTo>
                    <a:pt x="351" y="200"/>
                  </a:lnTo>
                  <a:lnTo>
                    <a:pt x="352" y="198"/>
                  </a:lnTo>
                  <a:lnTo>
                    <a:pt x="352" y="196"/>
                  </a:lnTo>
                  <a:lnTo>
                    <a:pt x="352" y="195"/>
                  </a:lnTo>
                  <a:lnTo>
                    <a:pt x="354" y="193"/>
                  </a:lnTo>
                  <a:lnTo>
                    <a:pt x="356" y="193"/>
                  </a:lnTo>
                  <a:lnTo>
                    <a:pt x="359" y="192"/>
                  </a:lnTo>
                  <a:lnTo>
                    <a:pt x="361" y="192"/>
                  </a:lnTo>
                  <a:lnTo>
                    <a:pt x="364" y="190"/>
                  </a:lnTo>
                  <a:lnTo>
                    <a:pt x="366" y="187"/>
                  </a:lnTo>
                  <a:lnTo>
                    <a:pt x="369" y="185"/>
                  </a:lnTo>
                  <a:lnTo>
                    <a:pt x="372" y="183"/>
                  </a:lnTo>
                  <a:lnTo>
                    <a:pt x="376" y="183"/>
                  </a:lnTo>
                  <a:lnTo>
                    <a:pt x="377" y="183"/>
                  </a:lnTo>
                  <a:lnTo>
                    <a:pt x="377" y="185"/>
                  </a:lnTo>
                  <a:lnTo>
                    <a:pt x="379" y="187"/>
                  </a:lnTo>
                  <a:lnTo>
                    <a:pt x="379" y="188"/>
                  </a:lnTo>
                  <a:lnTo>
                    <a:pt x="382" y="188"/>
                  </a:lnTo>
                  <a:lnTo>
                    <a:pt x="384" y="188"/>
                  </a:lnTo>
                  <a:lnTo>
                    <a:pt x="385" y="187"/>
                  </a:lnTo>
                  <a:lnTo>
                    <a:pt x="389" y="187"/>
                  </a:lnTo>
                  <a:lnTo>
                    <a:pt x="390" y="185"/>
                  </a:lnTo>
                  <a:lnTo>
                    <a:pt x="394" y="185"/>
                  </a:lnTo>
                  <a:lnTo>
                    <a:pt x="395" y="185"/>
                  </a:lnTo>
                  <a:lnTo>
                    <a:pt x="399" y="185"/>
                  </a:lnTo>
                  <a:lnTo>
                    <a:pt x="400" y="187"/>
                  </a:lnTo>
                  <a:lnTo>
                    <a:pt x="402" y="188"/>
                  </a:lnTo>
                  <a:lnTo>
                    <a:pt x="404" y="188"/>
                  </a:lnTo>
                  <a:lnTo>
                    <a:pt x="407" y="190"/>
                  </a:lnTo>
                  <a:lnTo>
                    <a:pt x="409" y="188"/>
                  </a:lnTo>
                  <a:lnTo>
                    <a:pt x="410" y="185"/>
                  </a:lnTo>
                  <a:lnTo>
                    <a:pt x="412" y="183"/>
                  </a:lnTo>
                  <a:lnTo>
                    <a:pt x="412" y="180"/>
                  </a:lnTo>
                  <a:lnTo>
                    <a:pt x="413" y="178"/>
                  </a:lnTo>
                  <a:lnTo>
                    <a:pt x="413" y="177"/>
                  </a:lnTo>
                  <a:lnTo>
                    <a:pt x="415" y="177"/>
                  </a:lnTo>
                  <a:lnTo>
                    <a:pt x="417" y="177"/>
                  </a:lnTo>
                  <a:lnTo>
                    <a:pt x="418" y="177"/>
                  </a:lnTo>
                  <a:lnTo>
                    <a:pt x="420" y="175"/>
                  </a:lnTo>
                  <a:lnTo>
                    <a:pt x="420" y="173"/>
                  </a:lnTo>
                  <a:lnTo>
                    <a:pt x="422" y="172"/>
                  </a:lnTo>
                  <a:lnTo>
                    <a:pt x="422" y="170"/>
                  </a:lnTo>
                  <a:lnTo>
                    <a:pt x="425" y="168"/>
                  </a:lnTo>
                  <a:lnTo>
                    <a:pt x="428" y="167"/>
                  </a:lnTo>
                  <a:lnTo>
                    <a:pt x="437" y="165"/>
                  </a:lnTo>
                  <a:lnTo>
                    <a:pt x="446" y="167"/>
                  </a:lnTo>
                  <a:lnTo>
                    <a:pt x="456" y="168"/>
                  </a:lnTo>
                  <a:lnTo>
                    <a:pt x="458" y="167"/>
                  </a:lnTo>
                  <a:lnTo>
                    <a:pt x="458" y="165"/>
                  </a:lnTo>
                  <a:lnTo>
                    <a:pt x="460" y="165"/>
                  </a:lnTo>
                  <a:lnTo>
                    <a:pt x="461" y="165"/>
                  </a:lnTo>
                  <a:lnTo>
                    <a:pt x="465" y="163"/>
                  </a:lnTo>
                  <a:lnTo>
                    <a:pt x="468" y="163"/>
                  </a:lnTo>
                  <a:lnTo>
                    <a:pt x="468" y="163"/>
                  </a:lnTo>
                  <a:lnTo>
                    <a:pt x="468" y="162"/>
                  </a:lnTo>
                  <a:lnTo>
                    <a:pt x="468" y="160"/>
                  </a:lnTo>
                  <a:lnTo>
                    <a:pt x="468" y="160"/>
                  </a:lnTo>
                  <a:lnTo>
                    <a:pt x="470" y="159"/>
                  </a:lnTo>
                  <a:lnTo>
                    <a:pt x="471" y="159"/>
                  </a:lnTo>
                  <a:lnTo>
                    <a:pt x="473" y="159"/>
                  </a:lnTo>
                  <a:lnTo>
                    <a:pt x="474" y="159"/>
                  </a:lnTo>
                  <a:lnTo>
                    <a:pt x="476" y="157"/>
                  </a:lnTo>
                  <a:lnTo>
                    <a:pt x="474" y="155"/>
                  </a:lnTo>
                  <a:lnTo>
                    <a:pt x="476" y="154"/>
                  </a:lnTo>
                  <a:lnTo>
                    <a:pt x="478" y="152"/>
                  </a:lnTo>
                  <a:lnTo>
                    <a:pt x="479" y="152"/>
                  </a:lnTo>
                  <a:lnTo>
                    <a:pt x="483" y="150"/>
                  </a:lnTo>
                  <a:lnTo>
                    <a:pt x="484" y="150"/>
                  </a:lnTo>
                  <a:lnTo>
                    <a:pt x="486" y="149"/>
                  </a:lnTo>
                  <a:lnTo>
                    <a:pt x="488" y="149"/>
                  </a:lnTo>
                  <a:lnTo>
                    <a:pt x="491" y="149"/>
                  </a:lnTo>
                  <a:lnTo>
                    <a:pt x="494" y="147"/>
                  </a:lnTo>
                  <a:lnTo>
                    <a:pt x="496" y="147"/>
                  </a:lnTo>
                  <a:lnTo>
                    <a:pt x="498" y="145"/>
                  </a:lnTo>
                  <a:lnTo>
                    <a:pt x="503" y="144"/>
                  </a:lnTo>
                  <a:lnTo>
                    <a:pt x="506" y="142"/>
                  </a:lnTo>
                  <a:lnTo>
                    <a:pt x="511" y="142"/>
                  </a:lnTo>
                  <a:lnTo>
                    <a:pt x="516" y="142"/>
                  </a:lnTo>
                  <a:lnTo>
                    <a:pt x="521" y="144"/>
                  </a:lnTo>
                  <a:lnTo>
                    <a:pt x="526" y="144"/>
                  </a:lnTo>
                  <a:lnTo>
                    <a:pt x="529" y="144"/>
                  </a:lnTo>
                  <a:lnTo>
                    <a:pt x="536" y="142"/>
                  </a:lnTo>
                  <a:lnTo>
                    <a:pt x="540" y="140"/>
                  </a:lnTo>
                  <a:lnTo>
                    <a:pt x="547" y="140"/>
                  </a:lnTo>
                  <a:lnTo>
                    <a:pt x="554" y="142"/>
                  </a:lnTo>
                  <a:lnTo>
                    <a:pt x="560" y="145"/>
                  </a:lnTo>
                  <a:lnTo>
                    <a:pt x="565" y="149"/>
                  </a:lnTo>
                  <a:lnTo>
                    <a:pt x="570" y="150"/>
                  </a:lnTo>
                  <a:lnTo>
                    <a:pt x="573" y="152"/>
                  </a:lnTo>
                  <a:lnTo>
                    <a:pt x="578" y="154"/>
                  </a:lnTo>
                  <a:lnTo>
                    <a:pt x="582" y="154"/>
                  </a:lnTo>
                  <a:lnTo>
                    <a:pt x="583" y="154"/>
                  </a:lnTo>
                  <a:lnTo>
                    <a:pt x="585" y="155"/>
                  </a:lnTo>
                  <a:lnTo>
                    <a:pt x="587" y="157"/>
                  </a:lnTo>
                  <a:lnTo>
                    <a:pt x="587" y="159"/>
                  </a:lnTo>
                  <a:lnTo>
                    <a:pt x="588" y="159"/>
                  </a:lnTo>
                  <a:lnTo>
                    <a:pt x="592" y="160"/>
                  </a:lnTo>
                  <a:lnTo>
                    <a:pt x="592" y="162"/>
                  </a:lnTo>
                  <a:lnTo>
                    <a:pt x="593" y="165"/>
                  </a:lnTo>
                  <a:lnTo>
                    <a:pt x="595" y="167"/>
                  </a:lnTo>
                  <a:lnTo>
                    <a:pt x="597" y="167"/>
                  </a:lnTo>
                  <a:lnTo>
                    <a:pt x="598" y="170"/>
                  </a:lnTo>
                  <a:lnTo>
                    <a:pt x="598" y="172"/>
                  </a:lnTo>
                  <a:lnTo>
                    <a:pt x="597" y="175"/>
                  </a:lnTo>
                  <a:lnTo>
                    <a:pt x="597" y="177"/>
                  </a:lnTo>
                  <a:lnTo>
                    <a:pt x="595" y="178"/>
                  </a:lnTo>
                  <a:lnTo>
                    <a:pt x="595" y="180"/>
                  </a:lnTo>
                  <a:lnTo>
                    <a:pt x="593" y="182"/>
                  </a:lnTo>
                  <a:lnTo>
                    <a:pt x="593" y="187"/>
                  </a:lnTo>
                  <a:lnTo>
                    <a:pt x="593" y="192"/>
                  </a:lnTo>
                  <a:lnTo>
                    <a:pt x="592" y="193"/>
                  </a:lnTo>
                  <a:lnTo>
                    <a:pt x="590" y="193"/>
                  </a:lnTo>
                  <a:lnTo>
                    <a:pt x="588" y="195"/>
                  </a:lnTo>
                  <a:lnTo>
                    <a:pt x="588" y="195"/>
                  </a:lnTo>
                  <a:lnTo>
                    <a:pt x="585" y="200"/>
                  </a:lnTo>
                  <a:lnTo>
                    <a:pt x="583" y="203"/>
                  </a:lnTo>
                  <a:lnTo>
                    <a:pt x="583" y="208"/>
                  </a:lnTo>
                  <a:lnTo>
                    <a:pt x="580" y="211"/>
                  </a:lnTo>
                  <a:lnTo>
                    <a:pt x="577" y="215"/>
                  </a:lnTo>
                  <a:lnTo>
                    <a:pt x="573" y="216"/>
                  </a:lnTo>
                  <a:lnTo>
                    <a:pt x="570" y="218"/>
                  </a:lnTo>
                  <a:lnTo>
                    <a:pt x="565" y="221"/>
                  </a:lnTo>
                  <a:lnTo>
                    <a:pt x="564" y="224"/>
                  </a:lnTo>
                  <a:lnTo>
                    <a:pt x="562" y="226"/>
                  </a:lnTo>
                  <a:lnTo>
                    <a:pt x="560" y="228"/>
                  </a:lnTo>
                  <a:lnTo>
                    <a:pt x="555" y="228"/>
                  </a:lnTo>
                  <a:lnTo>
                    <a:pt x="550" y="229"/>
                  </a:lnTo>
                  <a:lnTo>
                    <a:pt x="545" y="229"/>
                  </a:lnTo>
                  <a:lnTo>
                    <a:pt x="537" y="231"/>
                  </a:lnTo>
                  <a:lnTo>
                    <a:pt x="536" y="233"/>
                  </a:lnTo>
                  <a:lnTo>
                    <a:pt x="531" y="234"/>
                  </a:lnTo>
                  <a:lnTo>
                    <a:pt x="527" y="236"/>
                  </a:lnTo>
                  <a:lnTo>
                    <a:pt x="522" y="238"/>
                  </a:lnTo>
                  <a:lnTo>
                    <a:pt x="517" y="238"/>
                  </a:lnTo>
                  <a:lnTo>
                    <a:pt x="514" y="238"/>
                  </a:lnTo>
                  <a:lnTo>
                    <a:pt x="511" y="236"/>
                  </a:lnTo>
                  <a:lnTo>
                    <a:pt x="509" y="236"/>
                  </a:lnTo>
                  <a:lnTo>
                    <a:pt x="506" y="236"/>
                  </a:lnTo>
                  <a:lnTo>
                    <a:pt x="503" y="238"/>
                  </a:lnTo>
                  <a:lnTo>
                    <a:pt x="501" y="241"/>
                  </a:lnTo>
                  <a:lnTo>
                    <a:pt x="498" y="243"/>
                  </a:lnTo>
                  <a:lnTo>
                    <a:pt x="496" y="244"/>
                  </a:lnTo>
                  <a:lnTo>
                    <a:pt x="493" y="246"/>
                  </a:lnTo>
                  <a:lnTo>
                    <a:pt x="489" y="246"/>
                  </a:lnTo>
                  <a:lnTo>
                    <a:pt x="488" y="246"/>
                  </a:lnTo>
                  <a:lnTo>
                    <a:pt x="486" y="246"/>
                  </a:lnTo>
                  <a:lnTo>
                    <a:pt x="484" y="246"/>
                  </a:lnTo>
                  <a:lnTo>
                    <a:pt x="484" y="248"/>
                  </a:lnTo>
                  <a:lnTo>
                    <a:pt x="483" y="249"/>
                  </a:lnTo>
                  <a:lnTo>
                    <a:pt x="481" y="249"/>
                  </a:lnTo>
                  <a:lnTo>
                    <a:pt x="478" y="251"/>
                  </a:lnTo>
                  <a:lnTo>
                    <a:pt x="474" y="251"/>
                  </a:lnTo>
                  <a:lnTo>
                    <a:pt x="468" y="251"/>
                  </a:lnTo>
                  <a:lnTo>
                    <a:pt x="461" y="251"/>
                  </a:lnTo>
                  <a:lnTo>
                    <a:pt x="455" y="251"/>
                  </a:lnTo>
                  <a:lnTo>
                    <a:pt x="448" y="252"/>
                  </a:lnTo>
                  <a:lnTo>
                    <a:pt x="443" y="252"/>
                  </a:lnTo>
                  <a:lnTo>
                    <a:pt x="442" y="254"/>
                  </a:lnTo>
                  <a:lnTo>
                    <a:pt x="440" y="256"/>
                  </a:lnTo>
                  <a:lnTo>
                    <a:pt x="438" y="257"/>
                  </a:lnTo>
                  <a:lnTo>
                    <a:pt x="437" y="257"/>
                  </a:lnTo>
                  <a:lnTo>
                    <a:pt x="435" y="259"/>
                  </a:lnTo>
                  <a:lnTo>
                    <a:pt x="432" y="259"/>
                  </a:lnTo>
                  <a:lnTo>
                    <a:pt x="430" y="259"/>
                  </a:lnTo>
                  <a:lnTo>
                    <a:pt x="427" y="261"/>
                  </a:lnTo>
                  <a:lnTo>
                    <a:pt x="425" y="262"/>
                  </a:lnTo>
                  <a:lnTo>
                    <a:pt x="423" y="266"/>
                  </a:lnTo>
                  <a:lnTo>
                    <a:pt x="422" y="266"/>
                  </a:lnTo>
                  <a:lnTo>
                    <a:pt x="423" y="266"/>
                  </a:lnTo>
                  <a:lnTo>
                    <a:pt x="423" y="267"/>
                  </a:lnTo>
                  <a:lnTo>
                    <a:pt x="423" y="269"/>
                  </a:lnTo>
                  <a:lnTo>
                    <a:pt x="425" y="274"/>
                  </a:lnTo>
                  <a:lnTo>
                    <a:pt x="425" y="277"/>
                  </a:lnTo>
                  <a:lnTo>
                    <a:pt x="425" y="282"/>
                  </a:lnTo>
                  <a:lnTo>
                    <a:pt x="427" y="287"/>
                  </a:lnTo>
                  <a:lnTo>
                    <a:pt x="427" y="292"/>
                  </a:lnTo>
                  <a:lnTo>
                    <a:pt x="427" y="297"/>
                  </a:lnTo>
                  <a:lnTo>
                    <a:pt x="428" y="302"/>
                  </a:lnTo>
                  <a:lnTo>
                    <a:pt x="430" y="310"/>
                  </a:lnTo>
                  <a:lnTo>
                    <a:pt x="430" y="317"/>
                  </a:lnTo>
                  <a:lnTo>
                    <a:pt x="428" y="323"/>
                  </a:lnTo>
                  <a:lnTo>
                    <a:pt x="428" y="330"/>
                  </a:lnTo>
                  <a:lnTo>
                    <a:pt x="430" y="333"/>
                  </a:lnTo>
                  <a:lnTo>
                    <a:pt x="430" y="337"/>
                  </a:lnTo>
                  <a:lnTo>
                    <a:pt x="432" y="340"/>
                  </a:lnTo>
                  <a:lnTo>
                    <a:pt x="432" y="345"/>
                  </a:lnTo>
                  <a:lnTo>
                    <a:pt x="433" y="348"/>
                  </a:lnTo>
                  <a:lnTo>
                    <a:pt x="435" y="351"/>
                  </a:lnTo>
                  <a:lnTo>
                    <a:pt x="438" y="353"/>
                  </a:lnTo>
                  <a:lnTo>
                    <a:pt x="440" y="355"/>
                  </a:lnTo>
                  <a:lnTo>
                    <a:pt x="440" y="356"/>
                  </a:lnTo>
                  <a:lnTo>
                    <a:pt x="440" y="360"/>
                  </a:lnTo>
                  <a:lnTo>
                    <a:pt x="440" y="361"/>
                  </a:lnTo>
                  <a:lnTo>
                    <a:pt x="446" y="366"/>
                  </a:lnTo>
                  <a:lnTo>
                    <a:pt x="446" y="366"/>
                  </a:lnTo>
                  <a:lnTo>
                    <a:pt x="448" y="365"/>
                  </a:lnTo>
                  <a:lnTo>
                    <a:pt x="451" y="363"/>
                  </a:lnTo>
                  <a:lnTo>
                    <a:pt x="455" y="361"/>
                  </a:lnTo>
                  <a:lnTo>
                    <a:pt x="458" y="358"/>
                  </a:lnTo>
                  <a:lnTo>
                    <a:pt x="460" y="356"/>
                  </a:lnTo>
                  <a:lnTo>
                    <a:pt x="463" y="355"/>
                  </a:lnTo>
                  <a:lnTo>
                    <a:pt x="466" y="351"/>
                  </a:lnTo>
                  <a:lnTo>
                    <a:pt x="468" y="350"/>
                  </a:lnTo>
                  <a:lnTo>
                    <a:pt x="470" y="350"/>
                  </a:lnTo>
                  <a:lnTo>
                    <a:pt x="470" y="348"/>
                  </a:lnTo>
                  <a:lnTo>
                    <a:pt x="471" y="348"/>
                  </a:lnTo>
                  <a:lnTo>
                    <a:pt x="471" y="345"/>
                  </a:lnTo>
                  <a:lnTo>
                    <a:pt x="473" y="340"/>
                  </a:lnTo>
                  <a:lnTo>
                    <a:pt x="474" y="335"/>
                  </a:lnTo>
                  <a:lnTo>
                    <a:pt x="476" y="330"/>
                  </a:lnTo>
                  <a:lnTo>
                    <a:pt x="479" y="327"/>
                  </a:lnTo>
                  <a:lnTo>
                    <a:pt x="481" y="325"/>
                  </a:lnTo>
                  <a:lnTo>
                    <a:pt x="486" y="322"/>
                  </a:lnTo>
                  <a:lnTo>
                    <a:pt x="491" y="320"/>
                  </a:lnTo>
                  <a:lnTo>
                    <a:pt x="494" y="318"/>
                  </a:lnTo>
                  <a:lnTo>
                    <a:pt x="496" y="315"/>
                  </a:lnTo>
                  <a:lnTo>
                    <a:pt x="499" y="312"/>
                  </a:lnTo>
                  <a:lnTo>
                    <a:pt x="503" y="309"/>
                  </a:lnTo>
                  <a:lnTo>
                    <a:pt x="504" y="307"/>
                  </a:lnTo>
                  <a:lnTo>
                    <a:pt x="506" y="305"/>
                  </a:lnTo>
                  <a:lnTo>
                    <a:pt x="507" y="305"/>
                  </a:lnTo>
                  <a:lnTo>
                    <a:pt x="509" y="302"/>
                  </a:lnTo>
                  <a:lnTo>
                    <a:pt x="512" y="299"/>
                  </a:lnTo>
                  <a:lnTo>
                    <a:pt x="514" y="297"/>
                  </a:lnTo>
                  <a:lnTo>
                    <a:pt x="517" y="294"/>
                  </a:lnTo>
                  <a:lnTo>
                    <a:pt x="519" y="294"/>
                  </a:lnTo>
                  <a:lnTo>
                    <a:pt x="522" y="294"/>
                  </a:lnTo>
                  <a:lnTo>
                    <a:pt x="526" y="292"/>
                  </a:lnTo>
                  <a:lnTo>
                    <a:pt x="531" y="290"/>
                  </a:lnTo>
                  <a:lnTo>
                    <a:pt x="534" y="289"/>
                  </a:lnTo>
                  <a:lnTo>
                    <a:pt x="537" y="289"/>
                  </a:lnTo>
                  <a:lnTo>
                    <a:pt x="545" y="289"/>
                  </a:lnTo>
                  <a:lnTo>
                    <a:pt x="545" y="287"/>
                  </a:lnTo>
                  <a:lnTo>
                    <a:pt x="547" y="287"/>
                  </a:lnTo>
                  <a:lnTo>
                    <a:pt x="549" y="287"/>
                  </a:lnTo>
                  <a:lnTo>
                    <a:pt x="550" y="289"/>
                  </a:lnTo>
                  <a:lnTo>
                    <a:pt x="552" y="290"/>
                  </a:lnTo>
                  <a:lnTo>
                    <a:pt x="562" y="290"/>
                  </a:lnTo>
                  <a:lnTo>
                    <a:pt x="572" y="290"/>
                  </a:lnTo>
                  <a:lnTo>
                    <a:pt x="578" y="294"/>
                  </a:lnTo>
                  <a:lnTo>
                    <a:pt x="582" y="299"/>
                  </a:lnTo>
                  <a:lnTo>
                    <a:pt x="583" y="302"/>
                  </a:lnTo>
                  <a:lnTo>
                    <a:pt x="583" y="307"/>
                  </a:lnTo>
                  <a:lnTo>
                    <a:pt x="583" y="312"/>
                  </a:lnTo>
                  <a:lnTo>
                    <a:pt x="582" y="318"/>
                  </a:lnTo>
                  <a:lnTo>
                    <a:pt x="580" y="323"/>
                  </a:lnTo>
                  <a:lnTo>
                    <a:pt x="578" y="328"/>
                  </a:lnTo>
                  <a:lnTo>
                    <a:pt x="577" y="332"/>
                  </a:lnTo>
                  <a:lnTo>
                    <a:pt x="575" y="337"/>
                  </a:lnTo>
                  <a:lnTo>
                    <a:pt x="573" y="340"/>
                  </a:lnTo>
                  <a:lnTo>
                    <a:pt x="570" y="346"/>
                  </a:lnTo>
                  <a:lnTo>
                    <a:pt x="565" y="351"/>
                  </a:lnTo>
                  <a:lnTo>
                    <a:pt x="560" y="356"/>
                  </a:lnTo>
                  <a:lnTo>
                    <a:pt x="555" y="360"/>
                  </a:lnTo>
                  <a:lnTo>
                    <a:pt x="549" y="366"/>
                  </a:lnTo>
                  <a:lnTo>
                    <a:pt x="539" y="374"/>
                  </a:lnTo>
                  <a:lnTo>
                    <a:pt x="527" y="383"/>
                  </a:lnTo>
                  <a:lnTo>
                    <a:pt x="517" y="389"/>
                  </a:lnTo>
                  <a:lnTo>
                    <a:pt x="516" y="398"/>
                  </a:lnTo>
                  <a:lnTo>
                    <a:pt x="514" y="404"/>
                  </a:lnTo>
                  <a:lnTo>
                    <a:pt x="511" y="411"/>
                  </a:lnTo>
                  <a:lnTo>
                    <a:pt x="509" y="414"/>
                  </a:lnTo>
                  <a:lnTo>
                    <a:pt x="509" y="417"/>
                  </a:lnTo>
                  <a:lnTo>
                    <a:pt x="509" y="419"/>
                  </a:lnTo>
                  <a:lnTo>
                    <a:pt x="509" y="419"/>
                  </a:lnTo>
                  <a:lnTo>
                    <a:pt x="509" y="421"/>
                  </a:lnTo>
                  <a:lnTo>
                    <a:pt x="506" y="422"/>
                  </a:lnTo>
                  <a:lnTo>
                    <a:pt x="503" y="426"/>
                  </a:lnTo>
                  <a:lnTo>
                    <a:pt x="503" y="427"/>
                  </a:lnTo>
                  <a:lnTo>
                    <a:pt x="503" y="430"/>
                  </a:lnTo>
                  <a:lnTo>
                    <a:pt x="504" y="432"/>
                  </a:lnTo>
                  <a:lnTo>
                    <a:pt x="504" y="434"/>
                  </a:lnTo>
                  <a:lnTo>
                    <a:pt x="506" y="435"/>
                  </a:lnTo>
                  <a:lnTo>
                    <a:pt x="509" y="435"/>
                  </a:lnTo>
                  <a:lnTo>
                    <a:pt x="511" y="435"/>
                  </a:lnTo>
                  <a:lnTo>
                    <a:pt x="514" y="437"/>
                  </a:lnTo>
                  <a:lnTo>
                    <a:pt x="516" y="440"/>
                  </a:lnTo>
                  <a:lnTo>
                    <a:pt x="517" y="444"/>
                  </a:lnTo>
                  <a:lnTo>
                    <a:pt x="519" y="447"/>
                  </a:lnTo>
                  <a:lnTo>
                    <a:pt x="519" y="450"/>
                  </a:lnTo>
                  <a:lnTo>
                    <a:pt x="521" y="452"/>
                  </a:lnTo>
                  <a:lnTo>
                    <a:pt x="522" y="454"/>
                  </a:lnTo>
                  <a:lnTo>
                    <a:pt x="524" y="455"/>
                  </a:lnTo>
                  <a:lnTo>
                    <a:pt x="526" y="458"/>
                  </a:lnTo>
                  <a:lnTo>
                    <a:pt x="529" y="463"/>
                  </a:lnTo>
                  <a:lnTo>
                    <a:pt x="531" y="468"/>
                  </a:lnTo>
                  <a:lnTo>
                    <a:pt x="531" y="477"/>
                  </a:lnTo>
                  <a:lnTo>
                    <a:pt x="531" y="480"/>
                  </a:lnTo>
                  <a:lnTo>
                    <a:pt x="532" y="482"/>
                  </a:lnTo>
                  <a:lnTo>
                    <a:pt x="534" y="485"/>
                  </a:lnTo>
                  <a:lnTo>
                    <a:pt x="534" y="486"/>
                  </a:lnTo>
                  <a:lnTo>
                    <a:pt x="534" y="490"/>
                  </a:lnTo>
                  <a:lnTo>
                    <a:pt x="534" y="493"/>
                  </a:lnTo>
                  <a:lnTo>
                    <a:pt x="534" y="498"/>
                  </a:lnTo>
                  <a:lnTo>
                    <a:pt x="534" y="503"/>
                  </a:lnTo>
                  <a:lnTo>
                    <a:pt x="534" y="506"/>
                  </a:lnTo>
                  <a:lnTo>
                    <a:pt x="532" y="511"/>
                  </a:lnTo>
                  <a:lnTo>
                    <a:pt x="531" y="516"/>
                  </a:lnTo>
                  <a:lnTo>
                    <a:pt x="526" y="519"/>
                  </a:lnTo>
                  <a:lnTo>
                    <a:pt x="522" y="528"/>
                  </a:lnTo>
                  <a:lnTo>
                    <a:pt x="516" y="539"/>
                  </a:lnTo>
                  <a:lnTo>
                    <a:pt x="509" y="551"/>
                  </a:lnTo>
                  <a:lnTo>
                    <a:pt x="506" y="552"/>
                  </a:lnTo>
                  <a:lnTo>
                    <a:pt x="503" y="554"/>
                  </a:lnTo>
                  <a:lnTo>
                    <a:pt x="501" y="557"/>
                  </a:lnTo>
                  <a:lnTo>
                    <a:pt x="499" y="559"/>
                  </a:lnTo>
                  <a:lnTo>
                    <a:pt x="498" y="562"/>
                  </a:lnTo>
                  <a:lnTo>
                    <a:pt x="493" y="566"/>
                  </a:lnTo>
                  <a:lnTo>
                    <a:pt x="489" y="569"/>
                  </a:lnTo>
                  <a:lnTo>
                    <a:pt x="484" y="572"/>
                  </a:lnTo>
                  <a:lnTo>
                    <a:pt x="481" y="577"/>
                  </a:lnTo>
                  <a:lnTo>
                    <a:pt x="479" y="582"/>
                  </a:lnTo>
                  <a:lnTo>
                    <a:pt x="476" y="585"/>
                  </a:lnTo>
                  <a:lnTo>
                    <a:pt x="473" y="587"/>
                  </a:lnTo>
                  <a:lnTo>
                    <a:pt x="471" y="587"/>
                  </a:lnTo>
                  <a:lnTo>
                    <a:pt x="468" y="589"/>
                  </a:lnTo>
                  <a:lnTo>
                    <a:pt x="468" y="589"/>
                  </a:lnTo>
                  <a:lnTo>
                    <a:pt x="466" y="590"/>
                  </a:lnTo>
                  <a:lnTo>
                    <a:pt x="465" y="594"/>
                  </a:lnTo>
                  <a:lnTo>
                    <a:pt x="460" y="594"/>
                  </a:lnTo>
                  <a:lnTo>
                    <a:pt x="456" y="595"/>
                  </a:lnTo>
                  <a:lnTo>
                    <a:pt x="453" y="597"/>
                  </a:lnTo>
                  <a:lnTo>
                    <a:pt x="448" y="599"/>
                  </a:lnTo>
                  <a:lnTo>
                    <a:pt x="445" y="600"/>
                  </a:lnTo>
                  <a:lnTo>
                    <a:pt x="442" y="602"/>
                  </a:lnTo>
                  <a:lnTo>
                    <a:pt x="438" y="602"/>
                  </a:lnTo>
                  <a:lnTo>
                    <a:pt x="437" y="602"/>
                  </a:lnTo>
                  <a:lnTo>
                    <a:pt x="433" y="602"/>
                  </a:lnTo>
                  <a:lnTo>
                    <a:pt x="428" y="600"/>
                  </a:lnTo>
                  <a:lnTo>
                    <a:pt x="425" y="599"/>
                  </a:lnTo>
                  <a:lnTo>
                    <a:pt x="422" y="595"/>
                  </a:lnTo>
                  <a:lnTo>
                    <a:pt x="420" y="592"/>
                  </a:lnTo>
                  <a:lnTo>
                    <a:pt x="420" y="590"/>
                  </a:lnTo>
                  <a:lnTo>
                    <a:pt x="422" y="587"/>
                  </a:lnTo>
                  <a:lnTo>
                    <a:pt x="423" y="584"/>
                  </a:lnTo>
                  <a:lnTo>
                    <a:pt x="423" y="580"/>
                  </a:lnTo>
                  <a:lnTo>
                    <a:pt x="425" y="577"/>
                  </a:lnTo>
                  <a:lnTo>
                    <a:pt x="427" y="574"/>
                  </a:lnTo>
                  <a:lnTo>
                    <a:pt x="428" y="572"/>
                  </a:lnTo>
                  <a:lnTo>
                    <a:pt x="432" y="571"/>
                  </a:lnTo>
                  <a:lnTo>
                    <a:pt x="435" y="569"/>
                  </a:lnTo>
                  <a:lnTo>
                    <a:pt x="438" y="569"/>
                  </a:lnTo>
                  <a:lnTo>
                    <a:pt x="440" y="567"/>
                  </a:lnTo>
                  <a:lnTo>
                    <a:pt x="442" y="566"/>
                  </a:lnTo>
                  <a:lnTo>
                    <a:pt x="442" y="564"/>
                  </a:lnTo>
                  <a:lnTo>
                    <a:pt x="442" y="562"/>
                  </a:lnTo>
                  <a:lnTo>
                    <a:pt x="442" y="559"/>
                  </a:lnTo>
                  <a:lnTo>
                    <a:pt x="443" y="557"/>
                  </a:lnTo>
                  <a:lnTo>
                    <a:pt x="443" y="556"/>
                  </a:lnTo>
                  <a:lnTo>
                    <a:pt x="445" y="554"/>
                  </a:lnTo>
                  <a:lnTo>
                    <a:pt x="446" y="552"/>
                  </a:lnTo>
                  <a:lnTo>
                    <a:pt x="446" y="551"/>
                  </a:lnTo>
                  <a:lnTo>
                    <a:pt x="446" y="547"/>
                  </a:lnTo>
                  <a:lnTo>
                    <a:pt x="446" y="546"/>
                  </a:lnTo>
                  <a:lnTo>
                    <a:pt x="448" y="544"/>
                  </a:lnTo>
                  <a:lnTo>
                    <a:pt x="450" y="543"/>
                  </a:lnTo>
                  <a:lnTo>
                    <a:pt x="451" y="541"/>
                  </a:lnTo>
                  <a:lnTo>
                    <a:pt x="453" y="538"/>
                  </a:lnTo>
                  <a:lnTo>
                    <a:pt x="455" y="534"/>
                  </a:lnTo>
                  <a:lnTo>
                    <a:pt x="456" y="531"/>
                  </a:lnTo>
                  <a:lnTo>
                    <a:pt x="460" y="528"/>
                  </a:lnTo>
                  <a:lnTo>
                    <a:pt x="461" y="524"/>
                  </a:lnTo>
                  <a:lnTo>
                    <a:pt x="463" y="523"/>
                  </a:lnTo>
                  <a:lnTo>
                    <a:pt x="463" y="521"/>
                  </a:lnTo>
                  <a:lnTo>
                    <a:pt x="463" y="518"/>
                  </a:lnTo>
                  <a:lnTo>
                    <a:pt x="463" y="513"/>
                  </a:lnTo>
                  <a:lnTo>
                    <a:pt x="463" y="511"/>
                  </a:lnTo>
                  <a:lnTo>
                    <a:pt x="463" y="508"/>
                  </a:lnTo>
                  <a:lnTo>
                    <a:pt x="465" y="506"/>
                  </a:lnTo>
                  <a:lnTo>
                    <a:pt x="466" y="501"/>
                  </a:lnTo>
                  <a:lnTo>
                    <a:pt x="470" y="496"/>
                  </a:lnTo>
                  <a:lnTo>
                    <a:pt x="471" y="493"/>
                  </a:lnTo>
                  <a:lnTo>
                    <a:pt x="473" y="490"/>
                  </a:lnTo>
                  <a:lnTo>
                    <a:pt x="473" y="482"/>
                  </a:lnTo>
                  <a:lnTo>
                    <a:pt x="474" y="470"/>
                  </a:lnTo>
                  <a:lnTo>
                    <a:pt x="478" y="457"/>
                  </a:lnTo>
                  <a:lnTo>
                    <a:pt x="479" y="447"/>
                  </a:lnTo>
                  <a:lnTo>
                    <a:pt x="481" y="442"/>
                  </a:lnTo>
                  <a:lnTo>
                    <a:pt x="481" y="440"/>
                  </a:lnTo>
                  <a:lnTo>
                    <a:pt x="479" y="437"/>
                  </a:lnTo>
                  <a:lnTo>
                    <a:pt x="479" y="437"/>
                  </a:lnTo>
                  <a:lnTo>
                    <a:pt x="481" y="435"/>
                  </a:lnTo>
                  <a:lnTo>
                    <a:pt x="481" y="434"/>
                  </a:lnTo>
                  <a:lnTo>
                    <a:pt x="481" y="432"/>
                  </a:lnTo>
                  <a:lnTo>
                    <a:pt x="481" y="429"/>
                  </a:lnTo>
                  <a:lnTo>
                    <a:pt x="479" y="427"/>
                  </a:lnTo>
                  <a:lnTo>
                    <a:pt x="478" y="426"/>
                  </a:lnTo>
                  <a:lnTo>
                    <a:pt x="476" y="424"/>
                  </a:lnTo>
                  <a:lnTo>
                    <a:pt x="471" y="424"/>
                  </a:lnTo>
                  <a:lnTo>
                    <a:pt x="468" y="426"/>
                  </a:lnTo>
                  <a:lnTo>
                    <a:pt x="465" y="427"/>
                  </a:lnTo>
                  <a:lnTo>
                    <a:pt x="461" y="430"/>
                  </a:lnTo>
                  <a:lnTo>
                    <a:pt x="458" y="432"/>
                  </a:lnTo>
                  <a:lnTo>
                    <a:pt x="453" y="435"/>
                  </a:lnTo>
                  <a:lnTo>
                    <a:pt x="450" y="437"/>
                  </a:lnTo>
                  <a:lnTo>
                    <a:pt x="446" y="439"/>
                  </a:lnTo>
                  <a:lnTo>
                    <a:pt x="443" y="440"/>
                  </a:lnTo>
                  <a:lnTo>
                    <a:pt x="442" y="442"/>
                  </a:lnTo>
                  <a:lnTo>
                    <a:pt x="442" y="445"/>
                  </a:lnTo>
                  <a:lnTo>
                    <a:pt x="440" y="445"/>
                  </a:lnTo>
                  <a:lnTo>
                    <a:pt x="437" y="447"/>
                  </a:lnTo>
                  <a:lnTo>
                    <a:pt x="435" y="449"/>
                  </a:lnTo>
                  <a:lnTo>
                    <a:pt x="433" y="450"/>
                  </a:lnTo>
                  <a:lnTo>
                    <a:pt x="430" y="454"/>
                  </a:lnTo>
                  <a:lnTo>
                    <a:pt x="428" y="457"/>
                  </a:lnTo>
                  <a:lnTo>
                    <a:pt x="425" y="458"/>
                  </a:lnTo>
                  <a:lnTo>
                    <a:pt x="422" y="460"/>
                  </a:lnTo>
                  <a:lnTo>
                    <a:pt x="417" y="463"/>
                  </a:lnTo>
                  <a:lnTo>
                    <a:pt x="410" y="468"/>
                  </a:lnTo>
                  <a:lnTo>
                    <a:pt x="405" y="473"/>
                  </a:lnTo>
                  <a:lnTo>
                    <a:pt x="400" y="478"/>
                  </a:lnTo>
                  <a:lnTo>
                    <a:pt x="399" y="480"/>
                  </a:lnTo>
                  <a:lnTo>
                    <a:pt x="395" y="483"/>
                  </a:lnTo>
                  <a:lnTo>
                    <a:pt x="394" y="485"/>
                  </a:lnTo>
                  <a:lnTo>
                    <a:pt x="394" y="486"/>
                  </a:lnTo>
                  <a:lnTo>
                    <a:pt x="394" y="490"/>
                  </a:lnTo>
                  <a:lnTo>
                    <a:pt x="392" y="491"/>
                  </a:lnTo>
                  <a:lnTo>
                    <a:pt x="390" y="495"/>
                  </a:lnTo>
                  <a:lnTo>
                    <a:pt x="387" y="496"/>
                  </a:lnTo>
                  <a:lnTo>
                    <a:pt x="384" y="500"/>
                  </a:lnTo>
                  <a:lnTo>
                    <a:pt x="384" y="501"/>
                  </a:lnTo>
                  <a:lnTo>
                    <a:pt x="384" y="505"/>
                  </a:lnTo>
                  <a:lnTo>
                    <a:pt x="382" y="506"/>
                  </a:lnTo>
                  <a:lnTo>
                    <a:pt x="382" y="508"/>
                  </a:lnTo>
                  <a:lnTo>
                    <a:pt x="380" y="510"/>
                  </a:lnTo>
                  <a:lnTo>
                    <a:pt x="377" y="511"/>
                  </a:lnTo>
                  <a:lnTo>
                    <a:pt x="376" y="513"/>
                  </a:lnTo>
                  <a:lnTo>
                    <a:pt x="374" y="515"/>
                  </a:lnTo>
                  <a:lnTo>
                    <a:pt x="371" y="518"/>
                  </a:lnTo>
                  <a:lnTo>
                    <a:pt x="369" y="519"/>
                  </a:lnTo>
                  <a:lnTo>
                    <a:pt x="366" y="524"/>
                  </a:lnTo>
                  <a:lnTo>
                    <a:pt x="361" y="528"/>
                  </a:lnTo>
                  <a:lnTo>
                    <a:pt x="357" y="529"/>
                  </a:lnTo>
                  <a:lnTo>
                    <a:pt x="352" y="531"/>
                  </a:lnTo>
                  <a:lnTo>
                    <a:pt x="348" y="533"/>
                  </a:lnTo>
                  <a:lnTo>
                    <a:pt x="343" y="531"/>
                  </a:lnTo>
                  <a:lnTo>
                    <a:pt x="338" y="529"/>
                  </a:lnTo>
                  <a:lnTo>
                    <a:pt x="333" y="524"/>
                  </a:lnTo>
                  <a:lnTo>
                    <a:pt x="329" y="519"/>
                  </a:lnTo>
                  <a:lnTo>
                    <a:pt x="326" y="515"/>
                  </a:lnTo>
                  <a:lnTo>
                    <a:pt x="326" y="511"/>
                  </a:lnTo>
                  <a:lnTo>
                    <a:pt x="326" y="508"/>
                  </a:lnTo>
                  <a:lnTo>
                    <a:pt x="326" y="503"/>
                  </a:lnTo>
                  <a:lnTo>
                    <a:pt x="324" y="501"/>
                  </a:lnTo>
                  <a:lnTo>
                    <a:pt x="323" y="500"/>
                  </a:lnTo>
                  <a:lnTo>
                    <a:pt x="321" y="496"/>
                  </a:lnTo>
                  <a:lnTo>
                    <a:pt x="321" y="490"/>
                  </a:lnTo>
                  <a:lnTo>
                    <a:pt x="321" y="485"/>
                  </a:lnTo>
                  <a:lnTo>
                    <a:pt x="321" y="480"/>
                  </a:lnTo>
                  <a:lnTo>
                    <a:pt x="321" y="475"/>
                  </a:lnTo>
                  <a:lnTo>
                    <a:pt x="323" y="467"/>
                  </a:lnTo>
                  <a:lnTo>
                    <a:pt x="323" y="460"/>
                  </a:lnTo>
                  <a:lnTo>
                    <a:pt x="323" y="455"/>
                  </a:lnTo>
                  <a:lnTo>
                    <a:pt x="323" y="449"/>
                  </a:lnTo>
                  <a:lnTo>
                    <a:pt x="323" y="445"/>
                  </a:lnTo>
                  <a:lnTo>
                    <a:pt x="324" y="442"/>
                  </a:lnTo>
                  <a:lnTo>
                    <a:pt x="326" y="440"/>
                  </a:lnTo>
                  <a:lnTo>
                    <a:pt x="328" y="440"/>
                  </a:lnTo>
                  <a:lnTo>
                    <a:pt x="329" y="440"/>
                  </a:lnTo>
                  <a:lnTo>
                    <a:pt x="329" y="439"/>
                  </a:lnTo>
                  <a:lnTo>
                    <a:pt x="329" y="437"/>
                  </a:lnTo>
                  <a:lnTo>
                    <a:pt x="331" y="435"/>
                  </a:lnTo>
                  <a:lnTo>
                    <a:pt x="333" y="435"/>
                  </a:lnTo>
                  <a:lnTo>
                    <a:pt x="334" y="434"/>
                  </a:lnTo>
                  <a:lnTo>
                    <a:pt x="336" y="434"/>
                  </a:lnTo>
                  <a:lnTo>
                    <a:pt x="336" y="432"/>
                  </a:lnTo>
                  <a:lnTo>
                    <a:pt x="336" y="430"/>
                  </a:lnTo>
                  <a:lnTo>
                    <a:pt x="336" y="430"/>
                  </a:lnTo>
                  <a:lnTo>
                    <a:pt x="338" y="429"/>
                  </a:lnTo>
                  <a:lnTo>
                    <a:pt x="339" y="429"/>
                  </a:lnTo>
                  <a:lnTo>
                    <a:pt x="341" y="427"/>
                  </a:lnTo>
                  <a:lnTo>
                    <a:pt x="341" y="426"/>
                  </a:lnTo>
                  <a:lnTo>
                    <a:pt x="343" y="424"/>
                  </a:lnTo>
                  <a:lnTo>
                    <a:pt x="343" y="422"/>
                  </a:lnTo>
                  <a:lnTo>
                    <a:pt x="346" y="419"/>
                  </a:lnTo>
                  <a:lnTo>
                    <a:pt x="348" y="416"/>
                  </a:lnTo>
                  <a:lnTo>
                    <a:pt x="349" y="412"/>
                  </a:lnTo>
                  <a:lnTo>
                    <a:pt x="352" y="411"/>
                  </a:lnTo>
                  <a:lnTo>
                    <a:pt x="354" y="411"/>
                  </a:lnTo>
                  <a:lnTo>
                    <a:pt x="356" y="409"/>
                  </a:lnTo>
                  <a:lnTo>
                    <a:pt x="357" y="407"/>
                  </a:lnTo>
                  <a:lnTo>
                    <a:pt x="359" y="401"/>
                  </a:lnTo>
                  <a:lnTo>
                    <a:pt x="361" y="401"/>
                  </a:lnTo>
                  <a:lnTo>
                    <a:pt x="362" y="399"/>
                  </a:lnTo>
                  <a:lnTo>
                    <a:pt x="362" y="399"/>
                  </a:lnTo>
                  <a:lnTo>
                    <a:pt x="364" y="398"/>
                  </a:lnTo>
                  <a:lnTo>
                    <a:pt x="364" y="398"/>
                  </a:lnTo>
                  <a:lnTo>
                    <a:pt x="364" y="394"/>
                  </a:lnTo>
                  <a:lnTo>
                    <a:pt x="364" y="391"/>
                  </a:lnTo>
                  <a:lnTo>
                    <a:pt x="364" y="388"/>
                  </a:lnTo>
                  <a:lnTo>
                    <a:pt x="364" y="386"/>
                  </a:lnTo>
                  <a:lnTo>
                    <a:pt x="366" y="379"/>
                  </a:lnTo>
                  <a:lnTo>
                    <a:pt x="369" y="373"/>
                  </a:lnTo>
                  <a:lnTo>
                    <a:pt x="371" y="371"/>
                  </a:lnTo>
                  <a:lnTo>
                    <a:pt x="371" y="369"/>
                  </a:lnTo>
                  <a:lnTo>
                    <a:pt x="372" y="366"/>
                  </a:lnTo>
                  <a:lnTo>
                    <a:pt x="372" y="365"/>
                  </a:lnTo>
                  <a:lnTo>
                    <a:pt x="371" y="363"/>
                  </a:lnTo>
                  <a:lnTo>
                    <a:pt x="371" y="360"/>
                  </a:lnTo>
                  <a:lnTo>
                    <a:pt x="371" y="358"/>
                  </a:lnTo>
                  <a:lnTo>
                    <a:pt x="372" y="358"/>
                  </a:lnTo>
                  <a:lnTo>
                    <a:pt x="376" y="355"/>
                  </a:lnTo>
                  <a:lnTo>
                    <a:pt x="377" y="351"/>
                  </a:lnTo>
                  <a:lnTo>
                    <a:pt x="377" y="348"/>
                  </a:lnTo>
                  <a:lnTo>
                    <a:pt x="376" y="346"/>
                  </a:lnTo>
                  <a:lnTo>
                    <a:pt x="377" y="343"/>
                  </a:lnTo>
                  <a:lnTo>
                    <a:pt x="377" y="340"/>
                  </a:lnTo>
                  <a:lnTo>
                    <a:pt x="379" y="335"/>
                  </a:lnTo>
                  <a:lnTo>
                    <a:pt x="379" y="332"/>
                  </a:lnTo>
                  <a:lnTo>
                    <a:pt x="379" y="328"/>
                  </a:lnTo>
                  <a:lnTo>
                    <a:pt x="379" y="325"/>
                  </a:lnTo>
                  <a:lnTo>
                    <a:pt x="380" y="323"/>
                  </a:lnTo>
                  <a:lnTo>
                    <a:pt x="382" y="322"/>
                  </a:lnTo>
                  <a:lnTo>
                    <a:pt x="382" y="320"/>
                  </a:lnTo>
                  <a:lnTo>
                    <a:pt x="380" y="317"/>
                  </a:lnTo>
                  <a:lnTo>
                    <a:pt x="379" y="315"/>
                  </a:lnTo>
                  <a:lnTo>
                    <a:pt x="379" y="312"/>
                  </a:lnTo>
                  <a:lnTo>
                    <a:pt x="379" y="309"/>
                  </a:lnTo>
                  <a:lnTo>
                    <a:pt x="380" y="307"/>
                  </a:lnTo>
                  <a:lnTo>
                    <a:pt x="382" y="305"/>
                  </a:lnTo>
                  <a:lnTo>
                    <a:pt x="382" y="304"/>
                  </a:lnTo>
                  <a:lnTo>
                    <a:pt x="382" y="300"/>
                  </a:lnTo>
                  <a:lnTo>
                    <a:pt x="382" y="297"/>
                  </a:lnTo>
                  <a:lnTo>
                    <a:pt x="382" y="294"/>
                  </a:lnTo>
                  <a:lnTo>
                    <a:pt x="380" y="290"/>
                  </a:lnTo>
                  <a:lnTo>
                    <a:pt x="377" y="289"/>
                  </a:lnTo>
                  <a:lnTo>
                    <a:pt x="376" y="289"/>
                  </a:lnTo>
                  <a:lnTo>
                    <a:pt x="372" y="289"/>
                  </a:lnTo>
                  <a:lnTo>
                    <a:pt x="371" y="289"/>
                  </a:lnTo>
                  <a:lnTo>
                    <a:pt x="369" y="290"/>
                  </a:lnTo>
                  <a:lnTo>
                    <a:pt x="367" y="292"/>
                  </a:lnTo>
                  <a:lnTo>
                    <a:pt x="366" y="292"/>
                  </a:lnTo>
                  <a:lnTo>
                    <a:pt x="364" y="292"/>
                  </a:lnTo>
                  <a:lnTo>
                    <a:pt x="362" y="294"/>
                  </a:lnTo>
                  <a:lnTo>
                    <a:pt x="362" y="295"/>
                  </a:lnTo>
                  <a:lnTo>
                    <a:pt x="361" y="297"/>
                  </a:lnTo>
                  <a:lnTo>
                    <a:pt x="359" y="297"/>
                  </a:lnTo>
                  <a:lnTo>
                    <a:pt x="356" y="297"/>
                  </a:lnTo>
                  <a:lnTo>
                    <a:pt x="352" y="299"/>
                  </a:lnTo>
                  <a:lnTo>
                    <a:pt x="349" y="302"/>
                  </a:lnTo>
                  <a:lnTo>
                    <a:pt x="349" y="304"/>
                  </a:lnTo>
                  <a:lnTo>
                    <a:pt x="349" y="307"/>
                  </a:lnTo>
                  <a:lnTo>
                    <a:pt x="349" y="309"/>
                  </a:lnTo>
                  <a:lnTo>
                    <a:pt x="348" y="310"/>
                  </a:lnTo>
                  <a:lnTo>
                    <a:pt x="346" y="312"/>
                  </a:lnTo>
                  <a:lnTo>
                    <a:pt x="346" y="312"/>
                  </a:lnTo>
                  <a:lnTo>
                    <a:pt x="344" y="312"/>
                  </a:lnTo>
                  <a:lnTo>
                    <a:pt x="344" y="313"/>
                  </a:lnTo>
                  <a:lnTo>
                    <a:pt x="343" y="315"/>
                  </a:lnTo>
                  <a:lnTo>
                    <a:pt x="341" y="317"/>
                  </a:lnTo>
                  <a:lnTo>
                    <a:pt x="339" y="320"/>
                  </a:lnTo>
                  <a:lnTo>
                    <a:pt x="338" y="323"/>
                  </a:lnTo>
                  <a:lnTo>
                    <a:pt x="334" y="328"/>
                  </a:lnTo>
                  <a:lnTo>
                    <a:pt x="333" y="332"/>
                  </a:lnTo>
                  <a:lnTo>
                    <a:pt x="331" y="333"/>
                  </a:lnTo>
                  <a:lnTo>
                    <a:pt x="328" y="337"/>
                  </a:lnTo>
                  <a:lnTo>
                    <a:pt x="324" y="338"/>
                  </a:lnTo>
                  <a:lnTo>
                    <a:pt x="321" y="343"/>
                  </a:lnTo>
                  <a:lnTo>
                    <a:pt x="319" y="345"/>
                  </a:lnTo>
                  <a:lnTo>
                    <a:pt x="318" y="348"/>
                  </a:lnTo>
                  <a:lnTo>
                    <a:pt x="318" y="351"/>
                  </a:lnTo>
                  <a:lnTo>
                    <a:pt x="318" y="355"/>
                  </a:lnTo>
                  <a:lnTo>
                    <a:pt x="316" y="358"/>
                  </a:lnTo>
                  <a:lnTo>
                    <a:pt x="315" y="360"/>
                  </a:lnTo>
                  <a:lnTo>
                    <a:pt x="313" y="361"/>
                  </a:lnTo>
                  <a:lnTo>
                    <a:pt x="311" y="363"/>
                  </a:lnTo>
                  <a:lnTo>
                    <a:pt x="310" y="366"/>
                  </a:lnTo>
                  <a:lnTo>
                    <a:pt x="308" y="369"/>
                  </a:lnTo>
                  <a:lnTo>
                    <a:pt x="306" y="371"/>
                  </a:lnTo>
                  <a:lnTo>
                    <a:pt x="305" y="374"/>
                  </a:lnTo>
                  <a:lnTo>
                    <a:pt x="301" y="378"/>
                  </a:lnTo>
                  <a:lnTo>
                    <a:pt x="301" y="383"/>
                  </a:lnTo>
                  <a:lnTo>
                    <a:pt x="300" y="386"/>
                  </a:lnTo>
                  <a:lnTo>
                    <a:pt x="298" y="391"/>
                  </a:lnTo>
                  <a:lnTo>
                    <a:pt x="298" y="394"/>
                  </a:lnTo>
                  <a:lnTo>
                    <a:pt x="296" y="398"/>
                  </a:lnTo>
                  <a:lnTo>
                    <a:pt x="295" y="401"/>
                  </a:lnTo>
                  <a:lnTo>
                    <a:pt x="293" y="406"/>
                  </a:lnTo>
                  <a:lnTo>
                    <a:pt x="291" y="411"/>
                  </a:lnTo>
                  <a:lnTo>
                    <a:pt x="291" y="414"/>
                  </a:lnTo>
                  <a:lnTo>
                    <a:pt x="293" y="417"/>
                  </a:lnTo>
                  <a:lnTo>
                    <a:pt x="293" y="421"/>
                  </a:lnTo>
                  <a:lnTo>
                    <a:pt x="293" y="424"/>
                  </a:lnTo>
                  <a:lnTo>
                    <a:pt x="293" y="430"/>
                  </a:lnTo>
                  <a:lnTo>
                    <a:pt x="291" y="432"/>
                  </a:lnTo>
                  <a:lnTo>
                    <a:pt x="290" y="435"/>
                  </a:lnTo>
                  <a:lnTo>
                    <a:pt x="290" y="440"/>
                  </a:lnTo>
                  <a:lnTo>
                    <a:pt x="290" y="444"/>
                  </a:lnTo>
                  <a:lnTo>
                    <a:pt x="290" y="445"/>
                  </a:lnTo>
                  <a:lnTo>
                    <a:pt x="291" y="449"/>
                  </a:lnTo>
                  <a:lnTo>
                    <a:pt x="290" y="454"/>
                  </a:lnTo>
                  <a:lnTo>
                    <a:pt x="288" y="458"/>
                  </a:lnTo>
                  <a:lnTo>
                    <a:pt x="286" y="465"/>
                  </a:lnTo>
                  <a:lnTo>
                    <a:pt x="286" y="472"/>
                  </a:lnTo>
                  <a:lnTo>
                    <a:pt x="285" y="475"/>
                  </a:lnTo>
                  <a:lnTo>
                    <a:pt x="285" y="475"/>
                  </a:lnTo>
                  <a:lnTo>
                    <a:pt x="283" y="477"/>
                  </a:lnTo>
                  <a:lnTo>
                    <a:pt x="283" y="477"/>
                  </a:lnTo>
                  <a:lnTo>
                    <a:pt x="282" y="477"/>
                  </a:lnTo>
                  <a:lnTo>
                    <a:pt x="282" y="478"/>
                  </a:lnTo>
                  <a:lnTo>
                    <a:pt x="282" y="482"/>
                  </a:lnTo>
                  <a:lnTo>
                    <a:pt x="282" y="485"/>
                  </a:lnTo>
                  <a:lnTo>
                    <a:pt x="282" y="488"/>
                  </a:lnTo>
                  <a:lnTo>
                    <a:pt x="282" y="490"/>
                  </a:lnTo>
                  <a:lnTo>
                    <a:pt x="280" y="490"/>
                  </a:lnTo>
                  <a:lnTo>
                    <a:pt x="278" y="490"/>
                  </a:lnTo>
                  <a:lnTo>
                    <a:pt x="278" y="491"/>
                  </a:lnTo>
                  <a:lnTo>
                    <a:pt x="277" y="500"/>
                  </a:lnTo>
                  <a:lnTo>
                    <a:pt x="277" y="506"/>
                  </a:lnTo>
                  <a:lnTo>
                    <a:pt x="275" y="513"/>
                  </a:lnTo>
                  <a:lnTo>
                    <a:pt x="275" y="518"/>
                  </a:lnTo>
                  <a:lnTo>
                    <a:pt x="277" y="521"/>
                  </a:lnTo>
                  <a:lnTo>
                    <a:pt x="278" y="523"/>
                  </a:lnTo>
                  <a:lnTo>
                    <a:pt x="278" y="526"/>
                  </a:lnTo>
                  <a:lnTo>
                    <a:pt x="282" y="528"/>
                  </a:lnTo>
                  <a:lnTo>
                    <a:pt x="282" y="529"/>
                  </a:lnTo>
                  <a:lnTo>
                    <a:pt x="283" y="531"/>
                  </a:lnTo>
                  <a:lnTo>
                    <a:pt x="282" y="534"/>
                  </a:lnTo>
                  <a:lnTo>
                    <a:pt x="283" y="536"/>
                  </a:lnTo>
                  <a:lnTo>
                    <a:pt x="283" y="536"/>
                  </a:lnTo>
                  <a:lnTo>
                    <a:pt x="283" y="538"/>
                  </a:lnTo>
                  <a:lnTo>
                    <a:pt x="285" y="538"/>
                  </a:lnTo>
                  <a:lnTo>
                    <a:pt x="285" y="539"/>
                  </a:lnTo>
                  <a:lnTo>
                    <a:pt x="286" y="541"/>
                  </a:lnTo>
                  <a:lnTo>
                    <a:pt x="286" y="544"/>
                  </a:lnTo>
                  <a:lnTo>
                    <a:pt x="286" y="547"/>
                  </a:lnTo>
                  <a:lnTo>
                    <a:pt x="286" y="552"/>
                  </a:lnTo>
                  <a:lnTo>
                    <a:pt x="288" y="554"/>
                  </a:lnTo>
                  <a:lnTo>
                    <a:pt x="291" y="556"/>
                  </a:lnTo>
                  <a:lnTo>
                    <a:pt x="293" y="557"/>
                  </a:lnTo>
                  <a:lnTo>
                    <a:pt x="296" y="559"/>
                  </a:lnTo>
                  <a:lnTo>
                    <a:pt x="298" y="561"/>
                  </a:lnTo>
                  <a:lnTo>
                    <a:pt x="298" y="562"/>
                  </a:lnTo>
                  <a:lnTo>
                    <a:pt x="298" y="566"/>
                  </a:lnTo>
                  <a:lnTo>
                    <a:pt x="298" y="569"/>
                  </a:lnTo>
                  <a:lnTo>
                    <a:pt x="298" y="572"/>
                  </a:lnTo>
                  <a:lnTo>
                    <a:pt x="300" y="575"/>
                  </a:lnTo>
                  <a:lnTo>
                    <a:pt x="303" y="577"/>
                  </a:lnTo>
                  <a:lnTo>
                    <a:pt x="305" y="579"/>
                  </a:lnTo>
                  <a:lnTo>
                    <a:pt x="306" y="580"/>
                  </a:lnTo>
                  <a:lnTo>
                    <a:pt x="306" y="582"/>
                  </a:lnTo>
                  <a:lnTo>
                    <a:pt x="305" y="585"/>
                  </a:lnTo>
                  <a:lnTo>
                    <a:pt x="305" y="587"/>
                  </a:lnTo>
                  <a:lnTo>
                    <a:pt x="305" y="590"/>
                  </a:lnTo>
                  <a:lnTo>
                    <a:pt x="306" y="595"/>
                  </a:lnTo>
                  <a:lnTo>
                    <a:pt x="306" y="599"/>
                  </a:lnTo>
                  <a:lnTo>
                    <a:pt x="306" y="602"/>
                  </a:lnTo>
                  <a:lnTo>
                    <a:pt x="306" y="605"/>
                  </a:lnTo>
                  <a:lnTo>
                    <a:pt x="303" y="608"/>
                  </a:lnTo>
                  <a:lnTo>
                    <a:pt x="303" y="612"/>
                  </a:lnTo>
                  <a:lnTo>
                    <a:pt x="303" y="615"/>
                  </a:lnTo>
                  <a:lnTo>
                    <a:pt x="301" y="618"/>
                  </a:lnTo>
                  <a:lnTo>
                    <a:pt x="301" y="620"/>
                  </a:lnTo>
                  <a:lnTo>
                    <a:pt x="298" y="623"/>
                  </a:lnTo>
                  <a:lnTo>
                    <a:pt x="293" y="625"/>
                  </a:lnTo>
                  <a:lnTo>
                    <a:pt x="290" y="627"/>
                  </a:lnTo>
                  <a:lnTo>
                    <a:pt x="283" y="625"/>
                  </a:lnTo>
                  <a:lnTo>
                    <a:pt x="275" y="622"/>
                  </a:lnTo>
                  <a:lnTo>
                    <a:pt x="262" y="612"/>
                  </a:lnTo>
                  <a:lnTo>
                    <a:pt x="257" y="608"/>
                  </a:lnTo>
                  <a:lnTo>
                    <a:pt x="252" y="607"/>
                  </a:lnTo>
                  <a:lnTo>
                    <a:pt x="249" y="602"/>
                  </a:lnTo>
                  <a:lnTo>
                    <a:pt x="247" y="600"/>
                  </a:lnTo>
                  <a:lnTo>
                    <a:pt x="245" y="597"/>
                  </a:lnTo>
                  <a:lnTo>
                    <a:pt x="245" y="594"/>
                  </a:lnTo>
                  <a:lnTo>
                    <a:pt x="244" y="592"/>
                  </a:lnTo>
                  <a:lnTo>
                    <a:pt x="242" y="589"/>
                  </a:lnTo>
                  <a:lnTo>
                    <a:pt x="242" y="587"/>
                  </a:lnTo>
                  <a:lnTo>
                    <a:pt x="242" y="585"/>
                  </a:lnTo>
                  <a:lnTo>
                    <a:pt x="242" y="584"/>
                  </a:lnTo>
                  <a:lnTo>
                    <a:pt x="242" y="582"/>
                  </a:lnTo>
                  <a:lnTo>
                    <a:pt x="240" y="582"/>
                  </a:lnTo>
                  <a:lnTo>
                    <a:pt x="239" y="582"/>
                  </a:lnTo>
                  <a:lnTo>
                    <a:pt x="237" y="582"/>
                  </a:lnTo>
                  <a:lnTo>
                    <a:pt x="237" y="580"/>
                  </a:lnTo>
                  <a:lnTo>
                    <a:pt x="235" y="579"/>
                  </a:lnTo>
                  <a:lnTo>
                    <a:pt x="235" y="577"/>
                  </a:lnTo>
                  <a:lnTo>
                    <a:pt x="234" y="575"/>
                  </a:lnTo>
                  <a:lnTo>
                    <a:pt x="230" y="572"/>
                  </a:lnTo>
                  <a:lnTo>
                    <a:pt x="230" y="571"/>
                  </a:lnTo>
                  <a:lnTo>
                    <a:pt x="230" y="569"/>
                  </a:lnTo>
                  <a:lnTo>
                    <a:pt x="229" y="566"/>
                  </a:lnTo>
                  <a:lnTo>
                    <a:pt x="227" y="562"/>
                  </a:lnTo>
                  <a:lnTo>
                    <a:pt x="221" y="556"/>
                  </a:lnTo>
                  <a:lnTo>
                    <a:pt x="209" y="551"/>
                  </a:lnTo>
                  <a:lnTo>
                    <a:pt x="201" y="546"/>
                  </a:lnTo>
                  <a:lnTo>
                    <a:pt x="196" y="543"/>
                  </a:lnTo>
                  <a:lnTo>
                    <a:pt x="192" y="539"/>
                  </a:lnTo>
                  <a:lnTo>
                    <a:pt x="189" y="536"/>
                  </a:lnTo>
                  <a:lnTo>
                    <a:pt x="188" y="534"/>
                  </a:lnTo>
                  <a:lnTo>
                    <a:pt x="186" y="534"/>
                  </a:lnTo>
                  <a:lnTo>
                    <a:pt x="184" y="533"/>
                  </a:lnTo>
                  <a:lnTo>
                    <a:pt x="181" y="533"/>
                  </a:lnTo>
                  <a:lnTo>
                    <a:pt x="178" y="534"/>
                  </a:lnTo>
                  <a:lnTo>
                    <a:pt x="173" y="536"/>
                  </a:lnTo>
                  <a:lnTo>
                    <a:pt x="168" y="539"/>
                  </a:lnTo>
                  <a:lnTo>
                    <a:pt x="163" y="543"/>
                  </a:lnTo>
                  <a:lnTo>
                    <a:pt x="158" y="546"/>
                  </a:lnTo>
                  <a:lnTo>
                    <a:pt x="151" y="547"/>
                  </a:lnTo>
                  <a:lnTo>
                    <a:pt x="145" y="551"/>
                  </a:lnTo>
                  <a:lnTo>
                    <a:pt x="140" y="551"/>
                  </a:lnTo>
                  <a:lnTo>
                    <a:pt x="133" y="554"/>
                  </a:lnTo>
                  <a:lnTo>
                    <a:pt x="128" y="557"/>
                  </a:lnTo>
                  <a:lnTo>
                    <a:pt x="123" y="562"/>
                  </a:lnTo>
                  <a:lnTo>
                    <a:pt x="120" y="567"/>
                  </a:lnTo>
                  <a:lnTo>
                    <a:pt x="120" y="571"/>
                  </a:lnTo>
                  <a:lnTo>
                    <a:pt x="120" y="572"/>
                  </a:lnTo>
                  <a:lnTo>
                    <a:pt x="120" y="575"/>
                  </a:lnTo>
                  <a:lnTo>
                    <a:pt x="120" y="577"/>
                  </a:lnTo>
                  <a:lnTo>
                    <a:pt x="122" y="579"/>
                  </a:lnTo>
                  <a:lnTo>
                    <a:pt x="122" y="582"/>
                  </a:lnTo>
                  <a:lnTo>
                    <a:pt x="120" y="587"/>
                  </a:lnTo>
                  <a:lnTo>
                    <a:pt x="118" y="592"/>
                  </a:lnTo>
                  <a:lnTo>
                    <a:pt x="117" y="597"/>
                  </a:lnTo>
                  <a:lnTo>
                    <a:pt x="115" y="602"/>
                  </a:lnTo>
                  <a:lnTo>
                    <a:pt x="115" y="605"/>
                  </a:lnTo>
                  <a:lnTo>
                    <a:pt x="113" y="610"/>
                  </a:lnTo>
                  <a:lnTo>
                    <a:pt x="113" y="617"/>
                  </a:lnTo>
                  <a:lnTo>
                    <a:pt x="112" y="622"/>
                  </a:lnTo>
                  <a:lnTo>
                    <a:pt x="110" y="625"/>
                  </a:lnTo>
                  <a:lnTo>
                    <a:pt x="107" y="628"/>
                  </a:lnTo>
                  <a:lnTo>
                    <a:pt x="103" y="635"/>
                  </a:lnTo>
                  <a:lnTo>
                    <a:pt x="100" y="640"/>
                  </a:lnTo>
                  <a:lnTo>
                    <a:pt x="98" y="645"/>
                  </a:lnTo>
                  <a:lnTo>
                    <a:pt x="97" y="650"/>
                  </a:lnTo>
                  <a:lnTo>
                    <a:pt x="95" y="651"/>
                  </a:lnTo>
                  <a:lnTo>
                    <a:pt x="95" y="655"/>
                  </a:lnTo>
                  <a:lnTo>
                    <a:pt x="95" y="656"/>
                  </a:lnTo>
                  <a:lnTo>
                    <a:pt x="94" y="660"/>
                  </a:lnTo>
                  <a:lnTo>
                    <a:pt x="94" y="661"/>
                  </a:lnTo>
                  <a:lnTo>
                    <a:pt x="92" y="661"/>
                  </a:lnTo>
                  <a:lnTo>
                    <a:pt x="90" y="661"/>
                  </a:lnTo>
                  <a:lnTo>
                    <a:pt x="87" y="663"/>
                  </a:lnTo>
                  <a:lnTo>
                    <a:pt x="85" y="666"/>
                  </a:lnTo>
                  <a:lnTo>
                    <a:pt x="82" y="666"/>
                  </a:lnTo>
                  <a:lnTo>
                    <a:pt x="77" y="668"/>
                  </a:lnTo>
                  <a:lnTo>
                    <a:pt x="74" y="668"/>
                  </a:lnTo>
                  <a:lnTo>
                    <a:pt x="70" y="666"/>
                  </a:lnTo>
                  <a:lnTo>
                    <a:pt x="67" y="664"/>
                  </a:lnTo>
                  <a:lnTo>
                    <a:pt x="66" y="661"/>
                  </a:lnTo>
                  <a:lnTo>
                    <a:pt x="64" y="660"/>
                  </a:lnTo>
                  <a:lnTo>
                    <a:pt x="61" y="658"/>
                  </a:lnTo>
                  <a:lnTo>
                    <a:pt x="56" y="653"/>
                  </a:lnTo>
                  <a:lnTo>
                    <a:pt x="46" y="645"/>
                  </a:lnTo>
                  <a:lnTo>
                    <a:pt x="37" y="636"/>
                  </a:lnTo>
                  <a:lnTo>
                    <a:pt x="29" y="632"/>
                  </a:lnTo>
                  <a:lnTo>
                    <a:pt x="26" y="630"/>
                  </a:lnTo>
                  <a:lnTo>
                    <a:pt x="23" y="628"/>
                  </a:lnTo>
                  <a:lnTo>
                    <a:pt x="19" y="627"/>
                  </a:lnTo>
                  <a:lnTo>
                    <a:pt x="19" y="625"/>
                  </a:lnTo>
                  <a:lnTo>
                    <a:pt x="19" y="623"/>
                  </a:lnTo>
                  <a:lnTo>
                    <a:pt x="19" y="622"/>
                  </a:lnTo>
                  <a:lnTo>
                    <a:pt x="18" y="622"/>
                  </a:lnTo>
                  <a:lnTo>
                    <a:pt x="16" y="622"/>
                  </a:lnTo>
                  <a:lnTo>
                    <a:pt x="13" y="620"/>
                  </a:lnTo>
                  <a:lnTo>
                    <a:pt x="11" y="618"/>
                  </a:lnTo>
                  <a:lnTo>
                    <a:pt x="11" y="617"/>
                  </a:lnTo>
                  <a:lnTo>
                    <a:pt x="11" y="613"/>
                  </a:lnTo>
                  <a:lnTo>
                    <a:pt x="11" y="610"/>
                  </a:lnTo>
                  <a:lnTo>
                    <a:pt x="11" y="607"/>
                  </a:lnTo>
                  <a:lnTo>
                    <a:pt x="11" y="604"/>
                  </a:lnTo>
                  <a:lnTo>
                    <a:pt x="11" y="604"/>
                  </a:lnTo>
                  <a:lnTo>
                    <a:pt x="8" y="604"/>
                  </a:lnTo>
                  <a:lnTo>
                    <a:pt x="6" y="604"/>
                  </a:lnTo>
                  <a:lnTo>
                    <a:pt x="4" y="602"/>
                  </a:lnTo>
                  <a:lnTo>
                    <a:pt x="4" y="600"/>
                  </a:lnTo>
                  <a:lnTo>
                    <a:pt x="6" y="599"/>
                  </a:lnTo>
                  <a:lnTo>
                    <a:pt x="6" y="595"/>
                  </a:lnTo>
                  <a:lnTo>
                    <a:pt x="6" y="594"/>
                  </a:lnTo>
                  <a:lnTo>
                    <a:pt x="6" y="592"/>
                  </a:lnTo>
                  <a:lnTo>
                    <a:pt x="4" y="592"/>
                  </a:lnTo>
                  <a:lnTo>
                    <a:pt x="4" y="594"/>
                  </a:lnTo>
                  <a:lnTo>
                    <a:pt x="3" y="592"/>
                  </a:lnTo>
                  <a:lnTo>
                    <a:pt x="3" y="590"/>
                  </a:lnTo>
                  <a:lnTo>
                    <a:pt x="4" y="587"/>
                  </a:lnTo>
                  <a:lnTo>
                    <a:pt x="4" y="584"/>
                  </a:lnTo>
                  <a:lnTo>
                    <a:pt x="3" y="580"/>
                  </a:lnTo>
                  <a:lnTo>
                    <a:pt x="3" y="577"/>
                  </a:lnTo>
                  <a:lnTo>
                    <a:pt x="1" y="574"/>
                  </a:lnTo>
                  <a:lnTo>
                    <a:pt x="1" y="571"/>
                  </a:lnTo>
                  <a:lnTo>
                    <a:pt x="0" y="567"/>
                  </a:lnTo>
                  <a:lnTo>
                    <a:pt x="0" y="564"/>
                  </a:lnTo>
                  <a:lnTo>
                    <a:pt x="0" y="562"/>
                  </a:lnTo>
                  <a:lnTo>
                    <a:pt x="1" y="561"/>
                  </a:lnTo>
                  <a:lnTo>
                    <a:pt x="3" y="561"/>
                  </a:lnTo>
                  <a:lnTo>
                    <a:pt x="4" y="559"/>
                  </a:lnTo>
                  <a:lnTo>
                    <a:pt x="6" y="557"/>
                  </a:lnTo>
                  <a:lnTo>
                    <a:pt x="6" y="556"/>
                  </a:lnTo>
                  <a:lnTo>
                    <a:pt x="4" y="552"/>
                  </a:lnTo>
                  <a:lnTo>
                    <a:pt x="4" y="551"/>
                  </a:lnTo>
                  <a:lnTo>
                    <a:pt x="4" y="544"/>
                  </a:lnTo>
                  <a:lnTo>
                    <a:pt x="4" y="539"/>
                  </a:lnTo>
                  <a:lnTo>
                    <a:pt x="6" y="536"/>
                  </a:lnTo>
                  <a:lnTo>
                    <a:pt x="6" y="536"/>
                  </a:lnTo>
                  <a:lnTo>
                    <a:pt x="8" y="534"/>
                  </a:lnTo>
                  <a:lnTo>
                    <a:pt x="8" y="533"/>
                  </a:lnTo>
                  <a:lnTo>
                    <a:pt x="9" y="526"/>
                  </a:lnTo>
                  <a:lnTo>
                    <a:pt x="8" y="518"/>
                  </a:lnTo>
                  <a:lnTo>
                    <a:pt x="6" y="508"/>
                  </a:lnTo>
                  <a:lnTo>
                    <a:pt x="6" y="505"/>
                  </a:lnTo>
                  <a:lnTo>
                    <a:pt x="6" y="498"/>
                  </a:lnTo>
                  <a:lnTo>
                    <a:pt x="8" y="491"/>
                  </a:lnTo>
                  <a:lnTo>
                    <a:pt x="9" y="485"/>
                  </a:lnTo>
                  <a:lnTo>
                    <a:pt x="11" y="482"/>
                  </a:lnTo>
                  <a:lnTo>
                    <a:pt x="13" y="480"/>
                  </a:lnTo>
                  <a:lnTo>
                    <a:pt x="14" y="475"/>
                  </a:lnTo>
                  <a:lnTo>
                    <a:pt x="18" y="470"/>
                  </a:lnTo>
                  <a:lnTo>
                    <a:pt x="19" y="460"/>
                  </a:lnTo>
                  <a:lnTo>
                    <a:pt x="21" y="449"/>
                  </a:lnTo>
                  <a:lnTo>
                    <a:pt x="21" y="440"/>
                  </a:lnTo>
                  <a:lnTo>
                    <a:pt x="21" y="432"/>
                  </a:lnTo>
                  <a:lnTo>
                    <a:pt x="23" y="416"/>
                  </a:lnTo>
                  <a:lnTo>
                    <a:pt x="26" y="399"/>
                  </a:lnTo>
                  <a:lnTo>
                    <a:pt x="28" y="383"/>
                  </a:lnTo>
                  <a:lnTo>
                    <a:pt x="28" y="371"/>
                  </a:lnTo>
                  <a:lnTo>
                    <a:pt x="28" y="358"/>
                  </a:lnTo>
                  <a:lnTo>
                    <a:pt x="26" y="346"/>
                  </a:lnTo>
                  <a:lnTo>
                    <a:pt x="24" y="337"/>
                  </a:lnTo>
                  <a:lnTo>
                    <a:pt x="24" y="332"/>
                  </a:lnTo>
                  <a:lnTo>
                    <a:pt x="26" y="322"/>
                  </a:lnTo>
                  <a:lnTo>
                    <a:pt x="28" y="309"/>
                  </a:lnTo>
                  <a:lnTo>
                    <a:pt x="28" y="292"/>
                  </a:lnTo>
                  <a:lnTo>
                    <a:pt x="29" y="276"/>
                  </a:lnTo>
                  <a:lnTo>
                    <a:pt x="29" y="261"/>
                  </a:lnTo>
                  <a:lnTo>
                    <a:pt x="29" y="251"/>
                  </a:lnTo>
                  <a:lnTo>
                    <a:pt x="33" y="239"/>
                  </a:lnTo>
                  <a:lnTo>
                    <a:pt x="37" y="229"/>
                  </a:lnTo>
                  <a:lnTo>
                    <a:pt x="41" y="223"/>
                  </a:lnTo>
                  <a:lnTo>
                    <a:pt x="44" y="221"/>
                  </a:lnTo>
                  <a:lnTo>
                    <a:pt x="47" y="221"/>
                  </a:lnTo>
                  <a:lnTo>
                    <a:pt x="52" y="220"/>
                  </a:lnTo>
                  <a:lnTo>
                    <a:pt x="57" y="220"/>
                  </a:lnTo>
                  <a:lnTo>
                    <a:pt x="62" y="220"/>
                  </a:lnTo>
                  <a:lnTo>
                    <a:pt x="66" y="221"/>
                  </a:lnTo>
                  <a:lnTo>
                    <a:pt x="67" y="223"/>
                  </a:lnTo>
                  <a:lnTo>
                    <a:pt x="69" y="223"/>
                  </a:lnTo>
                  <a:lnTo>
                    <a:pt x="70" y="224"/>
                  </a:lnTo>
                  <a:lnTo>
                    <a:pt x="74" y="223"/>
                  </a:lnTo>
                  <a:lnTo>
                    <a:pt x="77" y="221"/>
                  </a:lnTo>
                  <a:lnTo>
                    <a:pt x="80" y="218"/>
                  </a:lnTo>
                  <a:lnTo>
                    <a:pt x="82" y="216"/>
                  </a:lnTo>
                  <a:lnTo>
                    <a:pt x="85" y="213"/>
                  </a:lnTo>
                  <a:lnTo>
                    <a:pt x="89" y="213"/>
                  </a:lnTo>
                  <a:lnTo>
                    <a:pt x="94" y="211"/>
                  </a:lnTo>
                  <a:lnTo>
                    <a:pt x="97" y="211"/>
                  </a:lnTo>
                  <a:lnTo>
                    <a:pt x="100" y="211"/>
                  </a:lnTo>
                  <a:lnTo>
                    <a:pt x="103" y="211"/>
                  </a:lnTo>
                  <a:lnTo>
                    <a:pt x="105" y="210"/>
                  </a:lnTo>
                  <a:lnTo>
                    <a:pt x="107" y="208"/>
                  </a:lnTo>
                  <a:lnTo>
                    <a:pt x="110" y="205"/>
                  </a:lnTo>
                  <a:lnTo>
                    <a:pt x="113" y="203"/>
                  </a:lnTo>
                  <a:lnTo>
                    <a:pt x="115" y="201"/>
                  </a:lnTo>
                  <a:lnTo>
                    <a:pt x="120" y="198"/>
                  </a:lnTo>
                  <a:lnTo>
                    <a:pt x="123" y="195"/>
                  </a:lnTo>
                  <a:lnTo>
                    <a:pt x="127" y="190"/>
                  </a:lnTo>
                  <a:lnTo>
                    <a:pt x="128" y="187"/>
                  </a:lnTo>
                  <a:lnTo>
                    <a:pt x="128" y="182"/>
                  </a:lnTo>
                  <a:lnTo>
                    <a:pt x="128" y="178"/>
                  </a:lnTo>
                  <a:lnTo>
                    <a:pt x="128" y="177"/>
                  </a:lnTo>
                  <a:lnTo>
                    <a:pt x="128" y="177"/>
                  </a:lnTo>
                  <a:lnTo>
                    <a:pt x="128" y="175"/>
                  </a:lnTo>
                  <a:lnTo>
                    <a:pt x="127" y="173"/>
                  </a:lnTo>
                  <a:lnTo>
                    <a:pt x="127" y="168"/>
                  </a:lnTo>
                  <a:lnTo>
                    <a:pt x="127" y="165"/>
                  </a:lnTo>
                  <a:lnTo>
                    <a:pt x="125" y="160"/>
                  </a:lnTo>
                  <a:lnTo>
                    <a:pt x="125" y="157"/>
                  </a:lnTo>
                  <a:lnTo>
                    <a:pt x="123" y="154"/>
                  </a:lnTo>
                  <a:lnTo>
                    <a:pt x="123" y="150"/>
                  </a:lnTo>
                  <a:lnTo>
                    <a:pt x="122" y="147"/>
                  </a:lnTo>
                  <a:lnTo>
                    <a:pt x="120" y="145"/>
                  </a:lnTo>
                  <a:lnTo>
                    <a:pt x="122" y="144"/>
                  </a:lnTo>
                  <a:lnTo>
                    <a:pt x="123" y="142"/>
                  </a:lnTo>
                  <a:lnTo>
                    <a:pt x="125" y="140"/>
                  </a:lnTo>
                  <a:lnTo>
                    <a:pt x="125" y="139"/>
                  </a:lnTo>
                  <a:lnTo>
                    <a:pt x="125" y="135"/>
                  </a:lnTo>
                  <a:lnTo>
                    <a:pt x="125" y="132"/>
                  </a:lnTo>
                  <a:lnTo>
                    <a:pt x="123" y="131"/>
                  </a:lnTo>
                  <a:lnTo>
                    <a:pt x="122" y="127"/>
                  </a:lnTo>
                  <a:lnTo>
                    <a:pt x="120" y="124"/>
                  </a:lnTo>
                  <a:lnTo>
                    <a:pt x="120" y="121"/>
                  </a:lnTo>
                  <a:lnTo>
                    <a:pt x="118" y="117"/>
                  </a:lnTo>
                  <a:lnTo>
                    <a:pt x="117" y="114"/>
                  </a:lnTo>
                  <a:lnTo>
                    <a:pt x="113" y="109"/>
                  </a:lnTo>
                  <a:lnTo>
                    <a:pt x="112" y="106"/>
                  </a:lnTo>
                  <a:lnTo>
                    <a:pt x="108" y="103"/>
                  </a:lnTo>
                  <a:lnTo>
                    <a:pt x="105" y="99"/>
                  </a:lnTo>
                  <a:lnTo>
                    <a:pt x="103" y="96"/>
                  </a:lnTo>
                  <a:lnTo>
                    <a:pt x="103" y="93"/>
                  </a:lnTo>
                  <a:lnTo>
                    <a:pt x="105" y="91"/>
                  </a:lnTo>
                  <a:lnTo>
                    <a:pt x="105" y="91"/>
                  </a:lnTo>
                  <a:lnTo>
                    <a:pt x="103" y="89"/>
                  </a:lnTo>
                  <a:lnTo>
                    <a:pt x="102" y="88"/>
                  </a:lnTo>
                  <a:lnTo>
                    <a:pt x="100" y="84"/>
                  </a:lnTo>
                  <a:lnTo>
                    <a:pt x="97" y="81"/>
                  </a:lnTo>
                  <a:lnTo>
                    <a:pt x="95" y="78"/>
                  </a:lnTo>
                  <a:lnTo>
                    <a:pt x="94" y="75"/>
                  </a:lnTo>
                  <a:lnTo>
                    <a:pt x="92" y="73"/>
                  </a:lnTo>
                  <a:lnTo>
                    <a:pt x="90" y="70"/>
                  </a:lnTo>
                  <a:lnTo>
                    <a:pt x="89" y="66"/>
                  </a:lnTo>
                  <a:lnTo>
                    <a:pt x="89" y="65"/>
                  </a:lnTo>
                  <a:lnTo>
                    <a:pt x="89" y="61"/>
                  </a:lnTo>
                  <a:lnTo>
                    <a:pt x="92" y="60"/>
                  </a:lnTo>
                  <a:lnTo>
                    <a:pt x="100" y="58"/>
                  </a:lnTo>
                  <a:lnTo>
                    <a:pt x="108" y="56"/>
                  </a:lnTo>
                  <a:lnTo>
                    <a:pt x="117" y="58"/>
                  </a:lnTo>
                  <a:lnTo>
                    <a:pt x="130" y="61"/>
                  </a:lnTo>
                  <a:lnTo>
                    <a:pt x="140" y="65"/>
                  </a:lnTo>
                  <a:lnTo>
                    <a:pt x="151" y="70"/>
                  </a:lnTo>
                  <a:lnTo>
                    <a:pt x="155" y="70"/>
                  </a:lnTo>
                  <a:lnTo>
                    <a:pt x="160" y="70"/>
                  </a:lnTo>
                  <a:lnTo>
                    <a:pt x="164" y="71"/>
                  </a:lnTo>
                  <a:lnTo>
                    <a:pt x="169" y="73"/>
                  </a:lnTo>
                  <a:lnTo>
                    <a:pt x="173" y="76"/>
                  </a:lnTo>
                  <a:lnTo>
                    <a:pt x="178" y="81"/>
                  </a:lnTo>
                  <a:lnTo>
                    <a:pt x="179" y="86"/>
                  </a:lnTo>
                  <a:lnTo>
                    <a:pt x="183" y="91"/>
                  </a:lnTo>
                  <a:lnTo>
                    <a:pt x="184" y="96"/>
                  </a:lnTo>
                  <a:lnTo>
                    <a:pt x="188" y="99"/>
                  </a:lnTo>
                  <a:lnTo>
                    <a:pt x="192" y="103"/>
                  </a:lnTo>
                  <a:lnTo>
                    <a:pt x="197" y="106"/>
                  </a:lnTo>
                  <a:lnTo>
                    <a:pt x="202" y="107"/>
                  </a:lnTo>
                  <a:lnTo>
                    <a:pt x="206" y="111"/>
                  </a:lnTo>
                  <a:lnTo>
                    <a:pt x="209" y="114"/>
                  </a:lnTo>
                  <a:lnTo>
                    <a:pt x="211" y="117"/>
                  </a:lnTo>
                  <a:lnTo>
                    <a:pt x="212" y="121"/>
                  </a:lnTo>
                  <a:lnTo>
                    <a:pt x="214" y="124"/>
                  </a:lnTo>
                  <a:lnTo>
                    <a:pt x="217" y="127"/>
                  </a:lnTo>
                  <a:lnTo>
                    <a:pt x="219" y="129"/>
                  </a:lnTo>
                  <a:lnTo>
                    <a:pt x="219" y="129"/>
                  </a:lnTo>
                  <a:lnTo>
                    <a:pt x="221" y="129"/>
                  </a:lnTo>
                  <a:lnTo>
                    <a:pt x="222" y="129"/>
                  </a:lnTo>
                  <a:lnTo>
                    <a:pt x="222" y="129"/>
                  </a:lnTo>
                  <a:lnTo>
                    <a:pt x="224" y="131"/>
                  </a:lnTo>
                  <a:lnTo>
                    <a:pt x="224" y="132"/>
                  </a:lnTo>
                  <a:lnTo>
                    <a:pt x="224" y="134"/>
                  </a:lnTo>
                  <a:lnTo>
                    <a:pt x="225" y="135"/>
                  </a:lnTo>
                  <a:lnTo>
                    <a:pt x="227" y="137"/>
                  </a:lnTo>
                  <a:lnTo>
                    <a:pt x="230" y="139"/>
                  </a:lnTo>
                  <a:lnTo>
                    <a:pt x="234" y="140"/>
                  </a:lnTo>
                  <a:lnTo>
                    <a:pt x="235" y="142"/>
                  </a:lnTo>
                  <a:lnTo>
                    <a:pt x="235" y="144"/>
                  </a:lnTo>
                  <a:lnTo>
                    <a:pt x="237" y="144"/>
                  </a:lnTo>
                  <a:lnTo>
                    <a:pt x="240" y="149"/>
                  </a:lnTo>
                  <a:lnTo>
                    <a:pt x="242" y="154"/>
                  </a:lnTo>
                  <a:lnTo>
                    <a:pt x="244" y="160"/>
                  </a:lnTo>
                  <a:lnTo>
                    <a:pt x="244" y="167"/>
                  </a:lnTo>
                  <a:lnTo>
                    <a:pt x="247" y="180"/>
                  </a:lnTo>
                  <a:lnTo>
                    <a:pt x="245" y="193"/>
                  </a:lnTo>
                  <a:lnTo>
                    <a:pt x="240" y="208"/>
                  </a:lnTo>
                  <a:lnTo>
                    <a:pt x="239" y="210"/>
                  </a:lnTo>
                  <a:lnTo>
                    <a:pt x="237" y="211"/>
                  </a:lnTo>
                  <a:lnTo>
                    <a:pt x="235" y="215"/>
                  </a:lnTo>
                  <a:lnTo>
                    <a:pt x="234" y="218"/>
                  </a:lnTo>
                  <a:lnTo>
                    <a:pt x="232" y="221"/>
                  </a:lnTo>
                  <a:lnTo>
                    <a:pt x="230" y="224"/>
                  </a:lnTo>
                  <a:lnTo>
                    <a:pt x="229" y="228"/>
                  </a:lnTo>
                  <a:lnTo>
                    <a:pt x="227" y="233"/>
                  </a:lnTo>
                  <a:lnTo>
                    <a:pt x="224" y="238"/>
                  </a:lnTo>
                  <a:lnTo>
                    <a:pt x="222" y="241"/>
                  </a:lnTo>
                  <a:lnTo>
                    <a:pt x="219" y="244"/>
                  </a:lnTo>
                  <a:lnTo>
                    <a:pt x="217" y="246"/>
                  </a:lnTo>
                  <a:lnTo>
                    <a:pt x="216" y="248"/>
                  </a:lnTo>
                  <a:lnTo>
                    <a:pt x="212" y="248"/>
                  </a:lnTo>
                  <a:lnTo>
                    <a:pt x="211" y="249"/>
                  </a:lnTo>
                  <a:lnTo>
                    <a:pt x="204" y="252"/>
                  </a:lnTo>
                  <a:lnTo>
                    <a:pt x="199" y="256"/>
                  </a:lnTo>
                  <a:lnTo>
                    <a:pt x="197" y="257"/>
                  </a:lnTo>
                  <a:lnTo>
                    <a:pt x="194" y="257"/>
                  </a:lnTo>
                  <a:lnTo>
                    <a:pt x="192" y="257"/>
                  </a:lnTo>
                  <a:lnTo>
                    <a:pt x="189" y="257"/>
                  </a:lnTo>
                  <a:lnTo>
                    <a:pt x="186" y="259"/>
                  </a:lnTo>
                  <a:lnTo>
                    <a:pt x="183" y="262"/>
                  </a:lnTo>
                  <a:lnTo>
                    <a:pt x="179" y="264"/>
                  </a:lnTo>
                  <a:lnTo>
                    <a:pt x="176" y="264"/>
                  </a:lnTo>
                  <a:lnTo>
                    <a:pt x="171" y="262"/>
                  </a:lnTo>
                  <a:lnTo>
                    <a:pt x="166" y="261"/>
                  </a:lnTo>
                  <a:lnTo>
                    <a:pt x="160" y="259"/>
                  </a:lnTo>
                  <a:lnTo>
                    <a:pt x="153" y="257"/>
                  </a:lnTo>
                  <a:lnTo>
                    <a:pt x="148" y="254"/>
                  </a:lnTo>
                  <a:lnTo>
                    <a:pt x="145" y="252"/>
                  </a:lnTo>
                  <a:lnTo>
                    <a:pt x="141" y="252"/>
                  </a:lnTo>
                  <a:lnTo>
                    <a:pt x="138" y="251"/>
                  </a:lnTo>
                  <a:lnTo>
                    <a:pt x="133" y="251"/>
                  </a:lnTo>
                  <a:lnTo>
                    <a:pt x="127" y="252"/>
                  </a:lnTo>
                  <a:lnTo>
                    <a:pt x="120" y="252"/>
                  </a:lnTo>
                  <a:lnTo>
                    <a:pt x="113" y="254"/>
                  </a:lnTo>
                  <a:lnTo>
                    <a:pt x="107" y="256"/>
                  </a:lnTo>
                  <a:lnTo>
                    <a:pt x="100" y="257"/>
                  </a:lnTo>
                  <a:lnTo>
                    <a:pt x="97" y="257"/>
                  </a:lnTo>
                  <a:lnTo>
                    <a:pt x="92" y="257"/>
                  </a:lnTo>
                  <a:lnTo>
                    <a:pt x="85" y="256"/>
                  </a:lnTo>
                  <a:lnTo>
                    <a:pt x="79" y="256"/>
                  </a:lnTo>
                  <a:lnTo>
                    <a:pt x="72" y="254"/>
                  </a:lnTo>
                  <a:lnTo>
                    <a:pt x="69" y="254"/>
                  </a:lnTo>
                  <a:lnTo>
                    <a:pt x="67" y="254"/>
                  </a:lnTo>
                  <a:lnTo>
                    <a:pt x="64" y="257"/>
                  </a:lnTo>
                  <a:lnTo>
                    <a:pt x="61" y="259"/>
                  </a:lnTo>
                  <a:lnTo>
                    <a:pt x="59" y="262"/>
                  </a:lnTo>
                  <a:lnTo>
                    <a:pt x="57" y="266"/>
                  </a:lnTo>
                  <a:lnTo>
                    <a:pt x="56" y="267"/>
                  </a:lnTo>
                  <a:lnTo>
                    <a:pt x="56" y="269"/>
                  </a:lnTo>
                  <a:lnTo>
                    <a:pt x="56" y="272"/>
                  </a:lnTo>
                  <a:lnTo>
                    <a:pt x="57" y="274"/>
                  </a:lnTo>
                  <a:lnTo>
                    <a:pt x="61" y="276"/>
                  </a:lnTo>
                  <a:lnTo>
                    <a:pt x="64" y="277"/>
                  </a:lnTo>
                  <a:lnTo>
                    <a:pt x="66" y="277"/>
                  </a:lnTo>
                  <a:lnTo>
                    <a:pt x="69" y="279"/>
                  </a:lnTo>
                  <a:lnTo>
                    <a:pt x="70" y="280"/>
                  </a:lnTo>
                  <a:lnTo>
                    <a:pt x="72" y="282"/>
                  </a:lnTo>
                  <a:lnTo>
                    <a:pt x="72" y="285"/>
                  </a:lnTo>
                  <a:lnTo>
                    <a:pt x="72" y="287"/>
                  </a:lnTo>
                  <a:lnTo>
                    <a:pt x="74" y="290"/>
                  </a:lnTo>
                  <a:lnTo>
                    <a:pt x="77" y="292"/>
                  </a:lnTo>
                  <a:lnTo>
                    <a:pt x="79" y="294"/>
                  </a:lnTo>
                  <a:lnTo>
                    <a:pt x="79" y="295"/>
                  </a:lnTo>
                  <a:lnTo>
                    <a:pt x="79" y="297"/>
                  </a:lnTo>
                  <a:lnTo>
                    <a:pt x="80" y="299"/>
                  </a:lnTo>
                  <a:lnTo>
                    <a:pt x="84" y="300"/>
                  </a:lnTo>
                  <a:lnTo>
                    <a:pt x="85" y="302"/>
                  </a:lnTo>
                  <a:lnTo>
                    <a:pt x="87" y="307"/>
                  </a:lnTo>
                  <a:lnTo>
                    <a:pt x="90" y="312"/>
                  </a:lnTo>
                  <a:lnTo>
                    <a:pt x="92" y="317"/>
                  </a:lnTo>
                  <a:lnTo>
                    <a:pt x="92" y="322"/>
                  </a:lnTo>
                  <a:lnTo>
                    <a:pt x="94" y="325"/>
                  </a:lnTo>
                  <a:lnTo>
                    <a:pt x="95" y="328"/>
                  </a:lnTo>
                  <a:lnTo>
                    <a:pt x="97" y="333"/>
                  </a:lnTo>
                  <a:lnTo>
                    <a:pt x="97" y="337"/>
                  </a:lnTo>
                  <a:lnTo>
                    <a:pt x="98" y="340"/>
                  </a:lnTo>
                  <a:lnTo>
                    <a:pt x="98" y="345"/>
                  </a:lnTo>
                  <a:lnTo>
                    <a:pt x="98" y="348"/>
                  </a:lnTo>
                  <a:lnTo>
                    <a:pt x="98" y="353"/>
                  </a:lnTo>
                  <a:lnTo>
                    <a:pt x="98" y="356"/>
                  </a:lnTo>
                  <a:lnTo>
                    <a:pt x="100" y="358"/>
                  </a:lnTo>
                  <a:lnTo>
                    <a:pt x="102" y="360"/>
                  </a:lnTo>
                  <a:lnTo>
                    <a:pt x="105" y="361"/>
                  </a:lnTo>
                  <a:lnTo>
                    <a:pt x="107" y="365"/>
                  </a:lnTo>
                  <a:lnTo>
                    <a:pt x="108" y="368"/>
                  </a:lnTo>
                  <a:lnTo>
                    <a:pt x="112" y="369"/>
                  </a:lnTo>
                  <a:lnTo>
                    <a:pt x="113" y="369"/>
                  </a:lnTo>
                  <a:lnTo>
                    <a:pt x="117" y="368"/>
                  </a:lnTo>
                  <a:lnTo>
                    <a:pt x="118" y="366"/>
                  </a:lnTo>
                  <a:lnTo>
                    <a:pt x="118" y="363"/>
                  </a:lnTo>
                  <a:lnTo>
                    <a:pt x="118" y="361"/>
                  </a:lnTo>
                  <a:lnTo>
                    <a:pt x="120" y="358"/>
                  </a:lnTo>
                  <a:lnTo>
                    <a:pt x="120" y="356"/>
                  </a:lnTo>
                  <a:lnTo>
                    <a:pt x="122" y="356"/>
                  </a:lnTo>
                  <a:lnTo>
                    <a:pt x="123" y="355"/>
                  </a:lnTo>
                  <a:lnTo>
                    <a:pt x="123" y="355"/>
                  </a:lnTo>
                  <a:lnTo>
                    <a:pt x="125" y="353"/>
                  </a:lnTo>
                  <a:lnTo>
                    <a:pt x="125" y="353"/>
                  </a:lnTo>
                  <a:lnTo>
                    <a:pt x="125" y="351"/>
                  </a:lnTo>
                  <a:lnTo>
                    <a:pt x="125" y="350"/>
                  </a:lnTo>
                  <a:lnTo>
                    <a:pt x="127" y="348"/>
                  </a:lnTo>
                  <a:lnTo>
                    <a:pt x="127" y="346"/>
                  </a:lnTo>
                  <a:lnTo>
                    <a:pt x="128" y="345"/>
                  </a:lnTo>
                  <a:lnTo>
                    <a:pt x="128" y="345"/>
                  </a:lnTo>
                  <a:lnTo>
                    <a:pt x="128" y="340"/>
                  </a:lnTo>
                  <a:lnTo>
                    <a:pt x="128" y="337"/>
                  </a:lnTo>
                  <a:lnTo>
                    <a:pt x="130" y="333"/>
                  </a:lnTo>
                  <a:lnTo>
                    <a:pt x="131" y="330"/>
                  </a:lnTo>
                  <a:lnTo>
                    <a:pt x="133" y="330"/>
                  </a:lnTo>
                  <a:lnTo>
                    <a:pt x="136" y="327"/>
                  </a:lnTo>
                  <a:lnTo>
                    <a:pt x="140" y="323"/>
                  </a:lnTo>
                  <a:lnTo>
                    <a:pt x="141" y="320"/>
                  </a:lnTo>
                  <a:lnTo>
                    <a:pt x="143" y="317"/>
                  </a:lnTo>
                  <a:lnTo>
                    <a:pt x="143" y="315"/>
                  </a:lnTo>
                  <a:lnTo>
                    <a:pt x="145" y="313"/>
                  </a:lnTo>
                  <a:lnTo>
                    <a:pt x="148" y="312"/>
                  </a:lnTo>
                  <a:lnTo>
                    <a:pt x="153" y="309"/>
                  </a:lnTo>
                  <a:lnTo>
                    <a:pt x="155" y="307"/>
                  </a:lnTo>
                  <a:lnTo>
                    <a:pt x="155" y="305"/>
                  </a:lnTo>
                  <a:lnTo>
                    <a:pt x="156" y="304"/>
                  </a:lnTo>
                  <a:lnTo>
                    <a:pt x="158" y="304"/>
                  </a:lnTo>
                  <a:lnTo>
                    <a:pt x="161" y="302"/>
                  </a:lnTo>
                  <a:lnTo>
                    <a:pt x="164" y="302"/>
                  </a:lnTo>
                  <a:lnTo>
                    <a:pt x="168" y="302"/>
                  </a:lnTo>
                  <a:lnTo>
                    <a:pt x="169" y="300"/>
                  </a:lnTo>
                  <a:lnTo>
                    <a:pt x="171" y="299"/>
                  </a:lnTo>
                  <a:lnTo>
                    <a:pt x="173" y="297"/>
                  </a:lnTo>
                  <a:lnTo>
                    <a:pt x="176" y="295"/>
                  </a:lnTo>
                  <a:lnTo>
                    <a:pt x="179" y="294"/>
                  </a:lnTo>
                  <a:lnTo>
                    <a:pt x="183" y="294"/>
                  </a:lnTo>
                  <a:lnTo>
                    <a:pt x="188" y="294"/>
                  </a:lnTo>
                  <a:lnTo>
                    <a:pt x="189" y="292"/>
                  </a:lnTo>
                  <a:lnTo>
                    <a:pt x="191" y="292"/>
                  </a:lnTo>
                  <a:lnTo>
                    <a:pt x="194" y="290"/>
                  </a:lnTo>
                  <a:lnTo>
                    <a:pt x="197" y="289"/>
                  </a:lnTo>
                  <a:lnTo>
                    <a:pt x="201" y="289"/>
                  </a:lnTo>
                  <a:lnTo>
                    <a:pt x="204" y="287"/>
                  </a:lnTo>
                  <a:lnTo>
                    <a:pt x="206" y="287"/>
                  </a:lnTo>
                  <a:lnTo>
                    <a:pt x="207" y="285"/>
                  </a:lnTo>
                  <a:lnTo>
                    <a:pt x="209" y="285"/>
                  </a:lnTo>
                  <a:lnTo>
                    <a:pt x="211" y="284"/>
                  </a:lnTo>
                  <a:lnTo>
                    <a:pt x="212" y="284"/>
                  </a:lnTo>
                  <a:lnTo>
                    <a:pt x="214" y="282"/>
                  </a:lnTo>
                  <a:lnTo>
                    <a:pt x="216" y="282"/>
                  </a:lnTo>
                  <a:lnTo>
                    <a:pt x="216" y="282"/>
                  </a:lnTo>
                  <a:lnTo>
                    <a:pt x="217" y="280"/>
                  </a:lnTo>
                  <a:lnTo>
                    <a:pt x="219" y="280"/>
                  </a:lnTo>
                  <a:lnTo>
                    <a:pt x="222" y="280"/>
                  </a:lnTo>
                  <a:lnTo>
                    <a:pt x="224" y="280"/>
                  </a:lnTo>
                  <a:lnTo>
                    <a:pt x="225" y="280"/>
                  </a:lnTo>
                  <a:lnTo>
                    <a:pt x="229" y="279"/>
                  </a:lnTo>
                  <a:lnTo>
                    <a:pt x="230" y="279"/>
                  </a:lnTo>
                  <a:lnTo>
                    <a:pt x="232" y="279"/>
                  </a:lnTo>
                  <a:lnTo>
                    <a:pt x="232" y="279"/>
                  </a:lnTo>
                  <a:lnTo>
                    <a:pt x="234" y="277"/>
                  </a:lnTo>
                  <a:lnTo>
                    <a:pt x="234" y="276"/>
                  </a:lnTo>
                  <a:lnTo>
                    <a:pt x="234" y="274"/>
                  </a:lnTo>
                  <a:lnTo>
                    <a:pt x="237" y="274"/>
                  </a:lnTo>
                  <a:lnTo>
                    <a:pt x="239" y="274"/>
                  </a:lnTo>
                  <a:lnTo>
                    <a:pt x="240" y="274"/>
                  </a:lnTo>
                  <a:lnTo>
                    <a:pt x="242" y="272"/>
                  </a:lnTo>
                  <a:lnTo>
                    <a:pt x="242" y="271"/>
                  </a:lnTo>
                  <a:lnTo>
                    <a:pt x="242" y="271"/>
                  </a:lnTo>
                  <a:lnTo>
                    <a:pt x="244" y="269"/>
                  </a:lnTo>
                  <a:lnTo>
                    <a:pt x="247" y="269"/>
                  </a:lnTo>
                  <a:lnTo>
                    <a:pt x="250" y="269"/>
                  </a:lnTo>
                  <a:lnTo>
                    <a:pt x="252" y="269"/>
                  </a:lnTo>
                  <a:lnTo>
                    <a:pt x="254" y="267"/>
                  </a:lnTo>
                  <a:lnTo>
                    <a:pt x="255" y="264"/>
                  </a:lnTo>
                  <a:lnTo>
                    <a:pt x="257" y="262"/>
                  </a:lnTo>
                  <a:lnTo>
                    <a:pt x="258" y="261"/>
                  </a:lnTo>
                  <a:lnTo>
                    <a:pt x="260" y="261"/>
                  </a:lnTo>
                  <a:lnTo>
                    <a:pt x="265" y="261"/>
                  </a:lnTo>
                  <a:lnTo>
                    <a:pt x="267" y="261"/>
                  </a:lnTo>
                  <a:lnTo>
                    <a:pt x="270" y="257"/>
                  </a:lnTo>
                  <a:lnTo>
                    <a:pt x="272" y="252"/>
                  </a:lnTo>
                  <a:lnTo>
                    <a:pt x="272" y="248"/>
                  </a:lnTo>
                  <a:lnTo>
                    <a:pt x="270" y="246"/>
                  </a:lnTo>
                  <a:lnTo>
                    <a:pt x="268" y="244"/>
                  </a:lnTo>
                  <a:lnTo>
                    <a:pt x="267" y="241"/>
                  </a:lnTo>
                  <a:lnTo>
                    <a:pt x="267" y="239"/>
                  </a:lnTo>
                  <a:lnTo>
                    <a:pt x="267" y="236"/>
                  </a:lnTo>
                  <a:lnTo>
                    <a:pt x="267" y="234"/>
                  </a:lnTo>
                  <a:lnTo>
                    <a:pt x="268" y="233"/>
                  </a:lnTo>
                  <a:lnTo>
                    <a:pt x="268" y="229"/>
                  </a:lnTo>
                  <a:lnTo>
                    <a:pt x="268" y="226"/>
                  </a:lnTo>
                  <a:lnTo>
                    <a:pt x="275" y="220"/>
                  </a:lnTo>
                  <a:lnTo>
                    <a:pt x="282" y="211"/>
                  </a:lnTo>
                  <a:lnTo>
                    <a:pt x="285" y="208"/>
                  </a:lnTo>
                  <a:lnTo>
                    <a:pt x="286" y="205"/>
                  </a:lnTo>
                  <a:lnTo>
                    <a:pt x="288" y="201"/>
                  </a:lnTo>
                  <a:lnTo>
                    <a:pt x="288" y="201"/>
                  </a:lnTo>
                  <a:lnTo>
                    <a:pt x="290" y="201"/>
                  </a:lnTo>
                  <a:lnTo>
                    <a:pt x="291" y="201"/>
                  </a:lnTo>
                  <a:lnTo>
                    <a:pt x="293" y="201"/>
                  </a:lnTo>
                  <a:lnTo>
                    <a:pt x="295" y="198"/>
                  </a:lnTo>
                  <a:lnTo>
                    <a:pt x="295" y="195"/>
                  </a:lnTo>
                  <a:lnTo>
                    <a:pt x="293" y="192"/>
                  </a:lnTo>
                  <a:lnTo>
                    <a:pt x="293" y="188"/>
                  </a:lnTo>
                  <a:lnTo>
                    <a:pt x="295" y="185"/>
                  </a:lnTo>
                  <a:lnTo>
                    <a:pt x="296" y="183"/>
                  </a:lnTo>
                  <a:lnTo>
                    <a:pt x="296" y="183"/>
                  </a:lnTo>
                  <a:lnTo>
                    <a:pt x="298" y="182"/>
                  </a:lnTo>
                  <a:lnTo>
                    <a:pt x="298" y="178"/>
                  </a:lnTo>
                  <a:lnTo>
                    <a:pt x="298" y="177"/>
                  </a:lnTo>
                  <a:lnTo>
                    <a:pt x="296" y="173"/>
                  </a:lnTo>
                  <a:lnTo>
                    <a:pt x="296" y="170"/>
                  </a:lnTo>
                  <a:lnTo>
                    <a:pt x="296" y="167"/>
                  </a:lnTo>
                  <a:lnTo>
                    <a:pt x="298" y="162"/>
                  </a:lnTo>
                  <a:lnTo>
                    <a:pt x="298" y="160"/>
                  </a:lnTo>
                  <a:lnTo>
                    <a:pt x="300" y="160"/>
                  </a:lnTo>
                  <a:lnTo>
                    <a:pt x="300" y="159"/>
                  </a:lnTo>
                  <a:lnTo>
                    <a:pt x="301" y="154"/>
                  </a:lnTo>
                  <a:lnTo>
                    <a:pt x="300" y="150"/>
                  </a:lnTo>
                  <a:lnTo>
                    <a:pt x="300" y="147"/>
                  </a:lnTo>
                  <a:lnTo>
                    <a:pt x="300" y="145"/>
                  </a:lnTo>
                  <a:lnTo>
                    <a:pt x="300" y="140"/>
                  </a:lnTo>
                  <a:lnTo>
                    <a:pt x="300" y="135"/>
                  </a:lnTo>
                  <a:lnTo>
                    <a:pt x="298" y="131"/>
                  </a:lnTo>
                  <a:lnTo>
                    <a:pt x="298" y="129"/>
                  </a:lnTo>
                  <a:lnTo>
                    <a:pt x="296" y="127"/>
                  </a:lnTo>
                  <a:lnTo>
                    <a:pt x="296" y="127"/>
                  </a:lnTo>
                  <a:lnTo>
                    <a:pt x="296" y="126"/>
                  </a:lnTo>
                  <a:lnTo>
                    <a:pt x="295" y="121"/>
                  </a:lnTo>
                  <a:lnTo>
                    <a:pt x="295" y="114"/>
                  </a:lnTo>
                  <a:lnTo>
                    <a:pt x="295" y="109"/>
                  </a:lnTo>
                  <a:lnTo>
                    <a:pt x="296" y="107"/>
                  </a:lnTo>
                  <a:lnTo>
                    <a:pt x="296" y="106"/>
                  </a:lnTo>
                  <a:lnTo>
                    <a:pt x="296" y="104"/>
                  </a:lnTo>
                  <a:lnTo>
                    <a:pt x="298" y="99"/>
                  </a:lnTo>
                  <a:lnTo>
                    <a:pt x="298" y="94"/>
                  </a:lnTo>
                  <a:lnTo>
                    <a:pt x="296" y="89"/>
                  </a:lnTo>
                  <a:lnTo>
                    <a:pt x="295" y="84"/>
                  </a:lnTo>
                  <a:lnTo>
                    <a:pt x="291" y="75"/>
                  </a:lnTo>
                  <a:lnTo>
                    <a:pt x="288" y="65"/>
                  </a:lnTo>
                  <a:lnTo>
                    <a:pt x="286" y="56"/>
                  </a:lnTo>
                  <a:lnTo>
                    <a:pt x="285" y="50"/>
                  </a:lnTo>
                  <a:lnTo>
                    <a:pt x="282" y="43"/>
                  </a:lnTo>
                  <a:lnTo>
                    <a:pt x="278" y="40"/>
                  </a:lnTo>
                  <a:lnTo>
                    <a:pt x="275" y="37"/>
                  </a:lnTo>
                  <a:lnTo>
                    <a:pt x="275" y="33"/>
                  </a:lnTo>
                  <a:lnTo>
                    <a:pt x="273" y="32"/>
                  </a:lnTo>
                  <a:lnTo>
                    <a:pt x="273" y="28"/>
                  </a:lnTo>
                  <a:lnTo>
                    <a:pt x="272" y="25"/>
                  </a:lnTo>
                  <a:lnTo>
                    <a:pt x="270" y="23"/>
                  </a:lnTo>
                  <a:lnTo>
                    <a:pt x="268" y="20"/>
                  </a:lnTo>
                  <a:lnTo>
                    <a:pt x="268" y="18"/>
                  </a:lnTo>
                  <a:lnTo>
                    <a:pt x="268" y="15"/>
                  </a:lnTo>
                  <a:lnTo>
                    <a:pt x="270" y="14"/>
                  </a:lnTo>
                  <a:lnTo>
                    <a:pt x="272" y="10"/>
                  </a:lnTo>
                  <a:lnTo>
                    <a:pt x="272" y="7"/>
                  </a:lnTo>
                  <a:lnTo>
                    <a:pt x="272" y="5"/>
                  </a:lnTo>
                  <a:lnTo>
                    <a:pt x="272" y="4"/>
                  </a:lnTo>
                  <a:lnTo>
                    <a:pt x="273" y="2"/>
                  </a:lnTo>
                  <a:lnTo>
                    <a:pt x="27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8" name="Freeform 53"/>
            <p:cNvSpPr>
              <a:spLocks noEditPoints="1"/>
            </p:cNvSpPr>
            <p:nvPr/>
          </p:nvSpPr>
          <p:spPr bwMode="auto">
            <a:xfrm>
              <a:off x="6616701" y="2835276"/>
              <a:ext cx="811213" cy="1017588"/>
            </a:xfrm>
            <a:custGeom>
              <a:avLst/>
              <a:gdLst>
                <a:gd name="T0" fmla="*/ 84 w 511"/>
                <a:gd name="T1" fmla="*/ 336 h 641"/>
                <a:gd name="T2" fmla="*/ 84 w 511"/>
                <a:gd name="T3" fmla="*/ 381 h 641"/>
                <a:gd name="T4" fmla="*/ 102 w 511"/>
                <a:gd name="T5" fmla="*/ 367 h 641"/>
                <a:gd name="T6" fmla="*/ 121 w 511"/>
                <a:gd name="T7" fmla="*/ 334 h 641"/>
                <a:gd name="T8" fmla="*/ 421 w 511"/>
                <a:gd name="T9" fmla="*/ 229 h 641"/>
                <a:gd name="T10" fmla="*/ 394 w 511"/>
                <a:gd name="T11" fmla="*/ 326 h 641"/>
                <a:gd name="T12" fmla="*/ 429 w 511"/>
                <a:gd name="T13" fmla="*/ 297 h 641"/>
                <a:gd name="T14" fmla="*/ 436 w 511"/>
                <a:gd name="T15" fmla="*/ 227 h 641"/>
                <a:gd name="T16" fmla="*/ 281 w 511"/>
                <a:gd name="T17" fmla="*/ 152 h 641"/>
                <a:gd name="T18" fmla="*/ 256 w 511"/>
                <a:gd name="T19" fmla="*/ 211 h 641"/>
                <a:gd name="T20" fmla="*/ 257 w 511"/>
                <a:gd name="T21" fmla="*/ 250 h 641"/>
                <a:gd name="T22" fmla="*/ 284 w 511"/>
                <a:gd name="T23" fmla="*/ 241 h 641"/>
                <a:gd name="T24" fmla="*/ 292 w 511"/>
                <a:gd name="T25" fmla="*/ 208 h 641"/>
                <a:gd name="T26" fmla="*/ 318 w 511"/>
                <a:gd name="T27" fmla="*/ 184 h 641"/>
                <a:gd name="T28" fmla="*/ 325 w 511"/>
                <a:gd name="T29" fmla="*/ 150 h 641"/>
                <a:gd name="T30" fmla="*/ 487 w 511"/>
                <a:gd name="T31" fmla="*/ 11 h 641"/>
                <a:gd name="T32" fmla="*/ 480 w 511"/>
                <a:gd name="T33" fmla="*/ 58 h 641"/>
                <a:gd name="T34" fmla="*/ 417 w 511"/>
                <a:gd name="T35" fmla="*/ 112 h 641"/>
                <a:gd name="T36" fmla="*/ 431 w 511"/>
                <a:gd name="T37" fmla="*/ 160 h 641"/>
                <a:gd name="T38" fmla="*/ 500 w 511"/>
                <a:gd name="T39" fmla="*/ 247 h 641"/>
                <a:gd name="T40" fmla="*/ 469 w 511"/>
                <a:gd name="T41" fmla="*/ 331 h 641"/>
                <a:gd name="T42" fmla="*/ 412 w 511"/>
                <a:gd name="T43" fmla="*/ 381 h 641"/>
                <a:gd name="T44" fmla="*/ 384 w 511"/>
                <a:gd name="T45" fmla="*/ 447 h 641"/>
                <a:gd name="T46" fmla="*/ 378 w 511"/>
                <a:gd name="T47" fmla="*/ 542 h 641"/>
                <a:gd name="T48" fmla="*/ 345 w 511"/>
                <a:gd name="T49" fmla="*/ 638 h 641"/>
                <a:gd name="T50" fmla="*/ 317 w 511"/>
                <a:gd name="T51" fmla="*/ 521 h 641"/>
                <a:gd name="T52" fmla="*/ 325 w 511"/>
                <a:gd name="T53" fmla="*/ 415 h 641"/>
                <a:gd name="T54" fmla="*/ 277 w 511"/>
                <a:gd name="T55" fmla="*/ 328 h 641"/>
                <a:gd name="T56" fmla="*/ 252 w 511"/>
                <a:gd name="T57" fmla="*/ 292 h 641"/>
                <a:gd name="T58" fmla="*/ 188 w 511"/>
                <a:gd name="T59" fmla="*/ 369 h 641"/>
                <a:gd name="T60" fmla="*/ 114 w 511"/>
                <a:gd name="T61" fmla="*/ 445 h 641"/>
                <a:gd name="T62" fmla="*/ 60 w 511"/>
                <a:gd name="T63" fmla="*/ 509 h 641"/>
                <a:gd name="T64" fmla="*/ 17 w 511"/>
                <a:gd name="T65" fmla="*/ 475 h 641"/>
                <a:gd name="T66" fmla="*/ 2 w 511"/>
                <a:gd name="T67" fmla="*/ 433 h 641"/>
                <a:gd name="T68" fmla="*/ 5 w 511"/>
                <a:gd name="T69" fmla="*/ 397 h 641"/>
                <a:gd name="T70" fmla="*/ 13 w 511"/>
                <a:gd name="T71" fmla="*/ 356 h 641"/>
                <a:gd name="T72" fmla="*/ 18 w 511"/>
                <a:gd name="T73" fmla="*/ 305 h 641"/>
                <a:gd name="T74" fmla="*/ 30 w 511"/>
                <a:gd name="T75" fmla="*/ 194 h 641"/>
                <a:gd name="T76" fmla="*/ 13 w 511"/>
                <a:gd name="T77" fmla="*/ 76 h 641"/>
                <a:gd name="T78" fmla="*/ 73 w 511"/>
                <a:gd name="T79" fmla="*/ 82 h 641"/>
                <a:gd name="T80" fmla="*/ 101 w 511"/>
                <a:gd name="T81" fmla="*/ 115 h 641"/>
                <a:gd name="T82" fmla="*/ 124 w 511"/>
                <a:gd name="T83" fmla="*/ 102 h 641"/>
                <a:gd name="T84" fmla="*/ 127 w 511"/>
                <a:gd name="T85" fmla="*/ 61 h 641"/>
                <a:gd name="T86" fmla="*/ 78 w 511"/>
                <a:gd name="T87" fmla="*/ 43 h 641"/>
                <a:gd name="T88" fmla="*/ 111 w 511"/>
                <a:gd name="T89" fmla="*/ 16 h 641"/>
                <a:gd name="T90" fmla="*/ 167 w 511"/>
                <a:gd name="T91" fmla="*/ 10 h 641"/>
                <a:gd name="T92" fmla="*/ 206 w 511"/>
                <a:gd name="T93" fmla="*/ 2 h 641"/>
                <a:gd name="T94" fmla="*/ 231 w 511"/>
                <a:gd name="T95" fmla="*/ 26 h 641"/>
                <a:gd name="T96" fmla="*/ 201 w 511"/>
                <a:gd name="T97" fmla="*/ 71 h 641"/>
                <a:gd name="T98" fmla="*/ 191 w 511"/>
                <a:gd name="T99" fmla="*/ 104 h 641"/>
                <a:gd name="T100" fmla="*/ 215 w 511"/>
                <a:gd name="T101" fmla="*/ 119 h 641"/>
                <a:gd name="T102" fmla="*/ 168 w 511"/>
                <a:gd name="T103" fmla="*/ 171 h 641"/>
                <a:gd name="T104" fmla="*/ 116 w 511"/>
                <a:gd name="T105" fmla="*/ 222 h 641"/>
                <a:gd name="T106" fmla="*/ 210 w 511"/>
                <a:gd name="T107" fmla="*/ 208 h 641"/>
                <a:gd name="T108" fmla="*/ 231 w 511"/>
                <a:gd name="T109" fmla="*/ 217 h 641"/>
                <a:gd name="T110" fmla="*/ 233 w 511"/>
                <a:gd name="T111" fmla="*/ 188 h 641"/>
                <a:gd name="T112" fmla="*/ 241 w 511"/>
                <a:gd name="T113" fmla="*/ 142 h 641"/>
                <a:gd name="T114" fmla="*/ 266 w 511"/>
                <a:gd name="T115" fmla="*/ 114 h 641"/>
                <a:gd name="T116" fmla="*/ 292 w 511"/>
                <a:gd name="T117" fmla="*/ 86 h 641"/>
                <a:gd name="T118" fmla="*/ 338 w 511"/>
                <a:gd name="T119" fmla="*/ 51 h 641"/>
                <a:gd name="T120" fmla="*/ 439 w 511"/>
                <a:gd name="T121" fmla="*/ 5 h 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11" h="641">
                  <a:moveTo>
                    <a:pt x="119" y="308"/>
                  </a:moveTo>
                  <a:lnTo>
                    <a:pt x="117" y="308"/>
                  </a:lnTo>
                  <a:lnTo>
                    <a:pt x="116" y="310"/>
                  </a:lnTo>
                  <a:lnTo>
                    <a:pt x="112" y="313"/>
                  </a:lnTo>
                  <a:lnTo>
                    <a:pt x="109" y="315"/>
                  </a:lnTo>
                  <a:lnTo>
                    <a:pt x="106" y="316"/>
                  </a:lnTo>
                  <a:lnTo>
                    <a:pt x="102" y="318"/>
                  </a:lnTo>
                  <a:lnTo>
                    <a:pt x="102" y="318"/>
                  </a:lnTo>
                  <a:lnTo>
                    <a:pt x="101" y="320"/>
                  </a:lnTo>
                  <a:lnTo>
                    <a:pt x="99" y="321"/>
                  </a:lnTo>
                  <a:lnTo>
                    <a:pt x="96" y="325"/>
                  </a:lnTo>
                  <a:lnTo>
                    <a:pt x="93" y="328"/>
                  </a:lnTo>
                  <a:lnTo>
                    <a:pt x="89" y="331"/>
                  </a:lnTo>
                  <a:lnTo>
                    <a:pt x="88" y="331"/>
                  </a:lnTo>
                  <a:lnTo>
                    <a:pt x="88" y="333"/>
                  </a:lnTo>
                  <a:lnTo>
                    <a:pt x="88" y="333"/>
                  </a:lnTo>
                  <a:lnTo>
                    <a:pt x="86" y="334"/>
                  </a:lnTo>
                  <a:lnTo>
                    <a:pt x="84" y="336"/>
                  </a:lnTo>
                  <a:lnTo>
                    <a:pt x="83" y="339"/>
                  </a:lnTo>
                  <a:lnTo>
                    <a:pt x="81" y="344"/>
                  </a:lnTo>
                  <a:lnTo>
                    <a:pt x="79" y="349"/>
                  </a:lnTo>
                  <a:lnTo>
                    <a:pt x="76" y="354"/>
                  </a:lnTo>
                  <a:lnTo>
                    <a:pt x="74" y="359"/>
                  </a:lnTo>
                  <a:lnTo>
                    <a:pt x="74" y="364"/>
                  </a:lnTo>
                  <a:lnTo>
                    <a:pt x="74" y="367"/>
                  </a:lnTo>
                  <a:lnTo>
                    <a:pt x="76" y="369"/>
                  </a:lnTo>
                  <a:lnTo>
                    <a:pt x="74" y="371"/>
                  </a:lnTo>
                  <a:lnTo>
                    <a:pt x="74" y="372"/>
                  </a:lnTo>
                  <a:lnTo>
                    <a:pt x="74" y="377"/>
                  </a:lnTo>
                  <a:lnTo>
                    <a:pt x="74" y="381"/>
                  </a:lnTo>
                  <a:lnTo>
                    <a:pt x="76" y="382"/>
                  </a:lnTo>
                  <a:lnTo>
                    <a:pt x="78" y="382"/>
                  </a:lnTo>
                  <a:lnTo>
                    <a:pt x="79" y="382"/>
                  </a:lnTo>
                  <a:lnTo>
                    <a:pt x="81" y="382"/>
                  </a:lnTo>
                  <a:lnTo>
                    <a:pt x="83" y="382"/>
                  </a:lnTo>
                  <a:lnTo>
                    <a:pt x="84" y="381"/>
                  </a:lnTo>
                  <a:lnTo>
                    <a:pt x="86" y="381"/>
                  </a:lnTo>
                  <a:lnTo>
                    <a:pt x="86" y="379"/>
                  </a:lnTo>
                  <a:lnTo>
                    <a:pt x="86" y="377"/>
                  </a:lnTo>
                  <a:lnTo>
                    <a:pt x="88" y="376"/>
                  </a:lnTo>
                  <a:lnTo>
                    <a:pt x="89" y="374"/>
                  </a:lnTo>
                  <a:lnTo>
                    <a:pt x="91" y="374"/>
                  </a:lnTo>
                  <a:lnTo>
                    <a:pt x="93" y="372"/>
                  </a:lnTo>
                  <a:lnTo>
                    <a:pt x="94" y="372"/>
                  </a:lnTo>
                  <a:lnTo>
                    <a:pt x="96" y="372"/>
                  </a:lnTo>
                  <a:lnTo>
                    <a:pt x="97" y="372"/>
                  </a:lnTo>
                  <a:lnTo>
                    <a:pt x="97" y="372"/>
                  </a:lnTo>
                  <a:lnTo>
                    <a:pt x="97" y="372"/>
                  </a:lnTo>
                  <a:lnTo>
                    <a:pt x="99" y="372"/>
                  </a:lnTo>
                  <a:lnTo>
                    <a:pt x="99" y="372"/>
                  </a:lnTo>
                  <a:lnTo>
                    <a:pt x="99" y="369"/>
                  </a:lnTo>
                  <a:lnTo>
                    <a:pt x="101" y="367"/>
                  </a:lnTo>
                  <a:lnTo>
                    <a:pt x="101" y="367"/>
                  </a:lnTo>
                  <a:lnTo>
                    <a:pt x="102" y="367"/>
                  </a:lnTo>
                  <a:lnTo>
                    <a:pt x="104" y="367"/>
                  </a:lnTo>
                  <a:lnTo>
                    <a:pt x="106" y="367"/>
                  </a:lnTo>
                  <a:lnTo>
                    <a:pt x="106" y="367"/>
                  </a:lnTo>
                  <a:lnTo>
                    <a:pt x="106" y="366"/>
                  </a:lnTo>
                  <a:lnTo>
                    <a:pt x="107" y="362"/>
                  </a:lnTo>
                  <a:lnTo>
                    <a:pt x="107" y="359"/>
                  </a:lnTo>
                  <a:lnTo>
                    <a:pt x="109" y="356"/>
                  </a:lnTo>
                  <a:lnTo>
                    <a:pt x="111" y="353"/>
                  </a:lnTo>
                  <a:lnTo>
                    <a:pt x="112" y="349"/>
                  </a:lnTo>
                  <a:lnTo>
                    <a:pt x="114" y="346"/>
                  </a:lnTo>
                  <a:lnTo>
                    <a:pt x="116" y="343"/>
                  </a:lnTo>
                  <a:lnTo>
                    <a:pt x="117" y="341"/>
                  </a:lnTo>
                  <a:lnTo>
                    <a:pt x="117" y="341"/>
                  </a:lnTo>
                  <a:lnTo>
                    <a:pt x="117" y="341"/>
                  </a:lnTo>
                  <a:lnTo>
                    <a:pt x="119" y="339"/>
                  </a:lnTo>
                  <a:lnTo>
                    <a:pt x="119" y="338"/>
                  </a:lnTo>
                  <a:lnTo>
                    <a:pt x="121" y="334"/>
                  </a:lnTo>
                  <a:lnTo>
                    <a:pt x="121" y="334"/>
                  </a:lnTo>
                  <a:lnTo>
                    <a:pt x="122" y="333"/>
                  </a:lnTo>
                  <a:lnTo>
                    <a:pt x="124" y="331"/>
                  </a:lnTo>
                  <a:lnTo>
                    <a:pt x="127" y="330"/>
                  </a:lnTo>
                  <a:lnTo>
                    <a:pt x="129" y="328"/>
                  </a:lnTo>
                  <a:lnTo>
                    <a:pt x="130" y="325"/>
                  </a:lnTo>
                  <a:lnTo>
                    <a:pt x="130" y="321"/>
                  </a:lnTo>
                  <a:lnTo>
                    <a:pt x="130" y="318"/>
                  </a:lnTo>
                  <a:lnTo>
                    <a:pt x="129" y="315"/>
                  </a:lnTo>
                  <a:lnTo>
                    <a:pt x="126" y="311"/>
                  </a:lnTo>
                  <a:lnTo>
                    <a:pt x="124" y="310"/>
                  </a:lnTo>
                  <a:lnTo>
                    <a:pt x="121" y="310"/>
                  </a:lnTo>
                  <a:lnTo>
                    <a:pt x="119" y="308"/>
                  </a:lnTo>
                  <a:close/>
                  <a:moveTo>
                    <a:pt x="429" y="224"/>
                  </a:moveTo>
                  <a:lnTo>
                    <a:pt x="427" y="224"/>
                  </a:lnTo>
                  <a:lnTo>
                    <a:pt x="426" y="224"/>
                  </a:lnTo>
                  <a:lnTo>
                    <a:pt x="424" y="226"/>
                  </a:lnTo>
                  <a:lnTo>
                    <a:pt x="422" y="227"/>
                  </a:lnTo>
                  <a:lnTo>
                    <a:pt x="421" y="229"/>
                  </a:lnTo>
                  <a:lnTo>
                    <a:pt x="419" y="231"/>
                  </a:lnTo>
                  <a:lnTo>
                    <a:pt x="414" y="231"/>
                  </a:lnTo>
                  <a:lnTo>
                    <a:pt x="412" y="231"/>
                  </a:lnTo>
                  <a:lnTo>
                    <a:pt x="406" y="232"/>
                  </a:lnTo>
                  <a:lnTo>
                    <a:pt x="401" y="237"/>
                  </a:lnTo>
                  <a:lnTo>
                    <a:pt x="394" y="242"/>
                  </a:lnTo>
                  <a:lnTo>
                    <a:pt x="391" y="249"/>
                  </a:lnTo>
                  <a:lnTo>
                    <a:pt x="384" y="259"/>
                  </a:lnTo>
                  <a:lnTo>
                    <a:pt x="383" y="267"/>
                  </a:lnTo>
                  <a:lnTo>
                    <a:pt x="381" y="278"/>
                  </a:lnTo>
                  <a:lnTo>
                    <a:pt x="383" y="297"/>
                  </a:lnTo>
                  <a:lnTo>
                    <a:pt x="384" y="315"/>
                  </a:lnTo>
                  <a:lnTo>
                    <a:pt x="388" y="320"/>
                  </a:lnTo>
                  <a:lnTo>
                    <a:pt x="389" y="323"/>
                  </a:lnTo>
                  <a:lnTo>
                    <a:pt x="393" y="326"/>
                  </a:lnTo>
                  <a:lnTo>
                    <a:pt x="394" y="326"/>
                  </a:lnTo>
                  <a:lnTo>
                    <a:pt x="394" y="328"/>
                  </a:lnTo>
                  <a:lnTo>
                    <a:pt x="394" y="326"/>
                  </a:lnTo>
                  <a:lnTo>
                    <a:pt x="396" y="326"/>
                  </a:lnTo>
                  <a:lnTo>
                    <a:pt x="396" y="326"/>
                  </a:lnTo>
                  <a:lnTo>
                    <a:pt x="399" y="325"/>
                  </a:lnTo>
                  <a:lnTo>
                    <a:pt x="401" y="326"/>
                  </a:lnTo>
                  <a:lnTo>
                    <a:pt x="406" y="328"/>
                  </a:lnTo>
                  <a:lnTo>
                    <a:pt x="409" y="328"/>
                  </a:lnTo>
                  <a:lnTo>
                    <a:pt x="411" y="328"/>
                  </a:lnTo>
                  <a:lnTo>
                    <a:pt x="412" y="328"/>
                  </a:lnTo>
                  <a:lnTo>
                    <a:pt x="414" y="326"/>
                  </a:lnTo>
                  <a:lnTo>
                    <a:pt x="416" y="325"/>
                  </a:lnTo>
                  <a:lnTo>
                    <a:pt x="416" y="321"/>
                  </a:lnTo>
                  <a:lnTo>
                    <a:pt x="417" y="318"/>
                  </a:lnTo>
                  <a:lnTo>
                    <a:pt x="417" y="313"/>
                  </a:lnTo>
                  <a:lnTo>
                    <a:pt x="421" y="311"/>
                  </a:lnTo>
                  <a:lnTo>
                    <a:pt x="422" y="308"/>
                  </a:lnTo>
                  <a:lnTo>
                    <a:pt x="426" y="303"/>
                  </a:lnTo>
                  <a:lnTo>
                    <a:pt x="427" y="300"/>
                  </a:lnTo>
                  <a:lnTo>
                    <a:pt x="429" y="297"/>
                  </a:lnTo>
                  <a:lnTo>
                    <a:pt x="431" y="293"/>
                  </a:lnTo>
                  <a:lnTo>
                    <a:pt x="432" y="290"/>
                  </a:lnTo>
                  <a:lnTo>
                    <a:pt x="434" y="288"/>
                  </a:lnTo>
                  <a:lnTo>
                    <a:pt x="436" y="285"/>
                  </a:lnTo>
                  <a:lnTo>
                    <a:pt x="436" y="285"/>
                  </a:lnTo>
                  <a:lnTo>
                    <a:pt x="436" y="282"/>
                  </a:lnTo>
                  <a:lnTo>
                    <a:pt x="437" y="280"/>
                  </a:lnTo>
                  <a:lnTo>
                    <a:pt x="437" y="273"/>
                  </a:lnTo>
                  <a:lnTo>
                    <a:pt x="439" y="269"/>
                  </a:lnTo>
                  <a:lnTo>
                    <a:pt x="440" y="260"/>
                  </a:lnTo>
                  <a:lnTo>
                    <a:pt x="442" y="255"/>
                  </a:lnTo>
                  <a:lnTo>
                    <a:pt x="444" y="250"/>
                  </a:lnTo>
                  <a:lnTo>
                    <a:pt x="444" y="247"/>
                  </a:lnTo>
                  <a:lnTo>
                    <a:pt x="442" y="244"/>
                  </a:lnTo>
                  <a:lnTo>
                    <a:pt x="440" y="241"/>
                  </a:lnTo>
                  <a:lnTo>
                    <a:pt x="439" y="236"/>
                  </a:lnTo>
                  <a:lnTo>
                    <a:pt x="437" y="231"/>
                  </a:lnTo>
                  <a:lnTo>
                    <a:pt x="436" y="227"/>
                  </a:lnTo>
                  <a:lnTo>
                    <a:pt x="432" y="224"/>
                  </a:lnTo>
                  <a:lnTo>
                    <a:pt x="429" y="224"/>
                  </a:lnTo>
                  <a:close/>
                  <a:moveTo>
                    <a:pt x="309" y="135"/>
                  </a:moveTo>
                  <a:lnTo>
                    <a:pt x="307" y="135"/>
                  </a:lnTo>
                  <a:lnTo>
                    <a:pt x="304" y="135"/>
                  </a:lnTo>
                  <a:lnTo>
                    <a:pt x="300" y="137"/>
                  </a:lnTo>
                  <a:lnTo>
                    <a:pt x="299" y="138"/>
                  </a:lnTo>
                  <a:lnTo>
                    <a:pt x="295" y="138"/>
                  </a:lnTo>
                  <a:lnTo>
                    <a:pt x="292" y="140"/>
                  </a:lnTo>
                  <a:lnTo>
                    <a:pt x="290" y="140"/>
                  </a:lnTo>
                  <a:lnTo>
                    <a:pt x="287" y="142"/>
                  </a:lnTo>
                  <a:lnTo>
                    <a:pt x="285" y="143"/>
                  </a:lnTo>
                  <a:lnTo>
                    <a:pt x="285" y="145"/>
                  </a:lnTo>
                  <a:lnTo>
                    <a:pt x="282" y="148"/>
                  </a:lnTo>
                  <a:lnTo>
                    <a:pt x="282" y="148"/>
                  </a:lnTo>
                  <a:lnTo>
                    <a:pt x="282" y="150"/>
                  </a:lnTo>
                  <a:lnTo>
                    <a:pt x="281" y="150"/>
                  </a:lnTo>
                  <a:lnTo>
                    <a:pt x="281" y="152"/>
                  </a:lnTo>
                  <a:lnTo>
                    <a:pt x="277" y="153"/>
                  </a:lnTo>
                  <a:lnTo>
                    <a:pt x="276" y="153"/>
                  </a:lnTo>
                  <a:lnTo>
                    <a:pt x="272" y="155"/>
                  </a:lnTo>
                  <a:lnTo>
                    <a:pt x="271" y="156"/>
                  </a:lnTo>
                  <a:lnTo>
                    <a:pt x="269" y="156"/>
                  </a:lnTo>
                  <a:lnTo>
                    <a:pt x="267" y="158"/>
                  </a:lnTo>
                  <a:lnTo>
                    <a:pt x="266" y="161"/>
                  </a:lnTo>
                  <a:lnTo>
                    <a:pt x="266" y="166"/>
                  </a:lnTo>
                  <a:lnTo>
                    <a:pt x="262" y="171"/>
                  </a:lnTo>
                  <a:lnTo>
                    <a:pt x="261" y="176"/>
                  </a:lnTo>
                  <a:lnTo>
                    <a:pt x="259" y="180"/>
                  </a:lnTo>
                  <a:lnTo>
                    <a:pt x="259" y="183"/>
                  </a:lnTo>
                  <a:lnTo>
                    <a:pt x="256" y="186"/>
                  </a:lnTo>
                  <a:lnTo>
                    <a:pt x="256" y="191"/>
                  </a:lnTo>
                  <a:lnTo>
                    <a:pt x="254" y="196"/>
                  </a:lnTo>
                  <a:lnTo>
                    <a:pt x="254" y="201"/>
                  </a:lnTo>
                  <a:lnTo>
                    <a:pt x="254" y="206"/>
                  </a:lnTo>
                  <a:lnTo>
                    <a:pt x="256" y="211"/>
                  </a:lnTo>
                  <a:lnTo>
                    <a:pt x="254" y="214"/>
                  </a:lnTo>
                  <a:lnTo>
                    <a:pt x="252" y="217"/>
                  </a:lnTo>
                  <a:lnTo>
                    <a:pt x="251" y="217"/>
                  </a:lnTo>
                  <a:lnTo>
                    <a:pt x="251" y="219"/>
                  </a:lnTo>
                  <a:lnTo>
                    <a:pt x="248" y="219"/>
                  </a:lnTo>
                  <a:lnTo>
                    <a:pt x="246" y="219"/>
                  </a:lnTo>
                  <a:lnTo>
                    <a:pt x="246" y="222"/>
                  </a:lnTo>
                  <a:lnTo>
                    <a:pt x="249" y="224"/>
                  </a:lnTo>
                  <a:lnTo>
                    <a:pt x="252" y="226"/>
                  </a:lnTo>
                  <a:lnTo>
                    <a:pt x="254" y="229"/>
                  </a:lnTo>
                  <a:lnTo>
                    <a:pt x="256" y="232"/>
                  </a:lnTo>
                  <a:lnTo>
                    <a:pt x="256" y="236"/>
                  </a:lnTo>
                  <a:lnTo>
                    <a:pt x="256" y="239"/>
                  </a:lnTo>
                  <a:lnTo>
                    <a:pt x="256" y="244"/>
                  </a:lnTo>
                  <a:lnTo>
                    <a:pt x="256" y="247"/>
                  </a:lnTo>
                  <a:lnTo>
                    <a:pt x="257" y="249"/>
                  </a:lnTo>
                  <a:lnTo>
                    <a:pt x="257" y="250"/>
                  </a:lnTo>
                  <a:lnTo>
                    <a:pt x="257" y="250"/>
                  </a:lnTo>
                  <a:lnTo>
                    <a:pt x="259" y="250"/>
                  </a:lnTo>
                  <a:lnTo>
                    <a:pt x="262" y="250"/>
                  </a:lnTo>
                  <a:lnTo>
                    <a:pt x="264" y="249"/>
                  </a:lnTo>
                  <a:lnTo>
                    <a:pt x="264" y="249"/>
                  </a:lnTo>
                  <a:lnTo>
                    <a:pt x="264" y="247"/>
                  </a:lnTo>
                  <a:lnTo>
                    <a:pt x="266" y="245"/>
                  </a:lnTo>
                  <a:lnTo>
                    <a:pt x="267" y="245"/>
                  </a:lnTo>
                  <a:lnTo>
                    <a:pt x="269" y="245"/>
                  </a:lnTo>
                  <a:lnTo>
                    <a:pt x="272" y="247"/>
                  </a:lnTo>
                  <a:lnTo>
                    <a:pt x="276" y="247"/>
                  </a:lnTo>
                  <a:lnTo>
                    <a:pt x="279" y="247"/>
                  </a:lnTo>
                  <a:lnTo>
                    <a:pt x="282" y="247"/>
                  </a:lnTo>
                  <a:lnTo>
                    <a:pt x="284" y="247"/>
                  </a:lnTo>
                  <a:lnTo>
                    <a:pt x="284" y="245"/>
                  </a:lnTo>
                  <a:lnTo>
                    <a:pt x="284" y="245"/>
                  </a:lnTo>
                  <a:lnTo>
                    <a:pt x="284" y="244"/>
                  </a:lnTo>
                  <a:lnTo>
                    <a:pt x="284" y="242"/>
                  </a:lnTo>
                  <a:lnTo>
                    <a:pt x="284" y="241"/>
                  </a:lnTo>
                  <a:lnTo>
                    <a:pt x="285" y="237"/>
                  </a:lnTo>
                  <a:lnTo>
                    <a:pt x="285" y="236"/>
                  </a:lnTo>
                  <a:lnTo>
                    <a:pt x="284" y="234"/>
                  </a:lnTo>
                  <a:lnTo>
                    <a:pt x="284" y="232"/>
                  </a:lnTo>
                  <a:lnTo>
                    <a:pt x="282" y="231"/>
                  </a:lnTo>
                  <a:lnTo>
                    <a:pt x="282" y="229"/>
                  </a:lnTo>
                  <a:lnTo>
                    <a:pt x="282" y="226"/>
                  </a:lnTo>
                  <a:lnTo>
                    <a:pt x="282" y="222"/>
                  </a:lnTo>
                  <a:lnTo>
                    <a:pt x="282" y="221"/>
                  </a:lnTo>
                  <a:lnTo>
                    <a:pt x="282" y="217"/>
                  </a:lnTo>
                  <a:lnTo>
                    <a:pt x="282" y="214"/>
                  </a:lnTo>
                  <a:lnTo>
                    <a:pt x="284" y="211"/>
                  </a:lnTo>
                  <a:lnTo>
                    <a:pt x="285" y="209"/>
                  </a:lnTo>
                  <a:lnTo>
                    <a:pt x="285" y="209"/>
                  </a:lnTo>
                  <a:lnTo>
                    <a:pt x="287" y="209"/>
                  </a:lnTo>
                  <a:lnTo>
                    <a:pt x="289" y="209"/>
                  </a:lnTo>
                  <a:lnTo>
                    <a:pt x="290" y="209"/>
                  </a:lnTo>
                  <a:lnTo>
                    <a:pt x="292" y="208"/>
                  </a:lnTo>
                  <a:lnTo>
                    <a:pt x="295" y="206"/>
                  </a:lnTo>
                  <a:lnTo>
                    <a:pt x="297" y="204"/>
                  </a:lnTo>
                  <a:lnTo>
                    <a:pt x="300" y="203"/>
                  </a:lnTo>
                  <a:lnTo>
                    <a:pt x="304" y="201"/>
                  </a:lnTo>
                  <a:lnTo>
                    <a:pt x="305" y="199"/>
                  </a:lnTo>
                  <a:lnTo>
                    <a:pt x="309" y="196"/>
                  </a:lnTo>
                  <a:lnTo>
                    <a:pt x="310" y="194"/>
                  </a:lnTo>
                  <a:lnTo>
                    <a:pt x="310" y="193"/>
                  </a:lnTo>
                  <a:lnTo>
                    <a:pt x="312" y="193"/>
                  </a:lnTo>
                  <a:lnTo>
                    <a:pt x="312" y="191"/>
                  </a:lnTo>
                  <a:lnTo>
                    <a:pt x="312" y="189"/>
                  </a:lnTo>
                  <a:lnTo>
                    <a:pt x="312" y="188"/>
                  </a:lnTo>
                  <a:lnTo>
                    <a:pt x="313" y="188"/>
                  </a:lnTo>
                  <a:lnTo>
                    <a:pt x="315" y="186"/>
                  </a:lnTo>
                  <a:lnTo>
                    <a:pt x="315" y="186"/>
                  </a:lnTo>
                  <a:lnTo>
                    <a:pt x="317" y="186"/>
                  </a:lnTo>
                  <a:lnTo>
                    <a:pt x="318" y="184"/>
                  </a:lnTo>
                  <a:lnTo>
                    <a:pt x="318" y="184"/>
                  </a:lnTo>
                  <a:lnTo>
                    <a:pt x="318" y="183"/>
                  </a:lnTo>
                  <a:lnTo>
                    <a:pt x="318" y="181"/>
                  </a:lnTo>
                  <a:lnTo>
                    <a:pt x="320" y="178"/>
                  </a:lnTo>
                  <a:lnTo>
                    <a:pt x="322" y="175"/>
                  </a:lnTo>
                  <a:lnTo>
                    <a:pt x="325" y="173"/>
                  </a:lnTo>
                  <a:lnTo>
                    <a:pt x="327" y="170"/>
                  </a:lnTo>
                  <a:lnTo>
                    <a:pt x="328" y="168"/>
                  </a:lnTo>
                  <a:lnTo>
                    <a:pt x="328" y="168"/>
                  </a:lnTo>
                  <a:lnTo>
                    <a:pt x="330" y="166"/>
                  </a:lnTo>
                  <a:lnTo>
                    <a:pt x="330" y="165"/>
                  </a:lnTo>
                  <a:lnTo>
                    <a:pt x="330" y="163"/>
                  </a:lnTo>
                  <a:lnTo>
                    <a:pt x="330" y="161"/>
                  </a:lnTo>
                  <a:lnTo>
                    <a:pt x="328" y="160"/>
                  </a:lnTo>
                  <a:lnTo>
                    <a:pt x="327" y="158"/>
                  </a:lnTo>
                  <a:lnTo>
                    <a:pt x="327" y="155"/>
                  </a:lnTo>
                  <a:lnTo>
                    <a:pt x="327" y="153"/>
                  </a:lnTo>
                  <a:lnTo>
                    <a:pt x="327" y="152"/>
                  </a:lnTo>
                  <a:lnTo>
                    <a:pt x="325" y="150"/>
                  </a:lnTo>
                  <a:lnTo>
                    <a:pt x="325" y="148"/>
                  </a:lnTo>
                  <a:lnTo>
                    <a:pt x="323" y="148"/>
                  </a:lnTo>
                  <a:lnTo>
                    <a:pt x="320" y="147"/>
                  </a:lnTo>
                  <a:lnTo>
                    <a:pt x="320" y="145"/>
                  </a:lnTo>
                  <a:lnTo>
                    <a:pt x="320" y="143"/>
                  </a:lnTo>
                  <a:lnTo>
                    <a:pt x="320" y="142"/>
                  </a:lnTo>
                  <a:lnTo>
                    <a:pt x="318" y="140"/>
                  </a:lnTo>
                  <a:lnTo>
                    <a:pt x="315" y="137"/>
                  </a:lnTo>
                  <a:lnTo>
                    <a:pt x="313" y="137"/>
                  </a:lnTo>
                  <a:lnTo>
                    <a:pt x="310" y="137"/>
                  </a:lnTo>
                  <a:lnTo>
                    <a:pt x="309" y="135"/>
                  </a:lnTo>
                  <a:close/>
                  <a:moveTo>
                    <a:pt x="462" y="0"/>
                  </a:moveTo>
                  <a:lnTo>
                    <a:pt x="465" y="2"/>
                  </a:lnTo>
                  <a:lnTo>
                    <a:pt x="469" y="3"/>
                  </a:lnTo>
                  <a:lnTo>
                    <a:pt x="473" y="7"/>
                  </a:lnTo>
                  <a:lnTo>
                    <a:pt x="477" y="10"/>
                  </a:lnTo>
                  <a:lnTo>
                    <a:pt x="480" y="10"/>
                  </a:lnTo>
                  <a:lnTo>
                    <a:pt x="487" y="11"/>
                  </a:lnTo>
                  <a:lnTo>
                    <a:pt x="493" y="13"/>
                  </a:lnTo>
                  <a:lnTo>
                    <a:pt x="498" y="15"/>
                  </a:lnTo>
                  <a:lnTo>
                    <a:pt x="503" y="16"/>
                  </a:lnTo>
                  <a:lnTo>
                    <a:pt x="505" y="18"/>
                  </a:lnTo>
                  <a:lnTo>
                    <a:pt x="506" y="20"/>
                  </a:lnTo>
                  <a:lnTo>
                    <a:pt x="506" y="23"/>
                  </a:lnTo>
                  <a:lnTo>
                    <a:pt x="506" y="26"/>
                  </a:lnTo>
                  <a:lnTo>
                    <a:pt x="506" y="30"/>
                  </a:lnTo>
                  <a:lnTo>
                    <a:pt x="505" y="33"/>
                  </a:lnTo>
                  <a:lnTo>
                    <a:pt x="501" y="36"/>
                  </a:lnTo>
                  <a:lnTo>
                    <a:pt x="498" y="41"/>
                  </a:lnTo>
                  <a:lnTo>
                    <a:pt x="495" y="46"/>
                  </a:lnTo>
                  <a:lnTo>
                    <a:pt x="492" y="48"/>
                  </a:lnTo>
                  <a:lnTo>
                    <a:pt x="490" y="48"/>
                  </a:lnTo>
                  <a:lnTo>
                    <a:pt x="488" y="49"/>
                  </a:lnTo>
                  <a:lnTo>
                    <a:pt x="485" y="51"/>
                  </a:lnTo>
                  <a:lnTo>
                    <a:pt x="483" y="54"/>
                  </a:lnTo>
                  <a:lnTo>
                    <a:pt x="480" y="58"/>
                  </a:lnTo>
                  <a:lnTo>
                    <a:pt x="477" y="59"/>
                  </a:lnTo>
                  <a:lnTo>
                    <a:pt x="473" y="63"/>
                  </a:lnTo>
                  <a:lnTo>
                    <a:pt x="470" y="64"/>
                  </a:lnTo>
                  <a:lnTo>
                    <a:pt x="469" y="66"/>
                  </a:lnTo>
                  <a:lnTo>
                    <a:pt x="467" y="69"/>
                  </a:lnTo>
                  <a:lnTo>
                    <a:pt x="465" y="71"/>
                  </a:lnTo>
                  <a:lnTo>
                    <a:pt x="454" y="81"/>
                  </a:lnTo>
                  <a:lnTo>
                    <a:pt x="442" y="89"/>
                  </a:lnTo>
                  <a:lnTo>
                    <a:pt x="439" y="91"/>
                  </a:lnTo>
                  <a:lnTo>
                    <a:pt x="436" y="92"/>
                  </a:lnTo>
                  <a:lnTo>
                    <a:pt x="434" y="92"/>
                  </a:lnTo>
                  <a:lnTo>
                    <a:pt x="432" y="95"/>
                  </a:lnTo>
                  <a:lnTo>
                    <a:pt x="431" y="97"/>
                  </a:lnTo>
                  <a:lnTo>
                    <a:pt x="429" y="100"/>
                  </a:lnTo>
                  <a:lnTo>
                    <a:pt x="427" y="102"/>
                  </a:lnTo>
                  <a:lnTo>
                    <a:pt x="422" y="105"/>
                  </a:lnTo>
                  <a:lnTo>
                    <a:pt x="419" y="107"/>
                  </a:lnTo>
                  <a:lnTo>
                    <a:pt x="417" y="112"/>
                  </a:lnTo>
                  <a:lnTo>
                    <a:pt x="416" y="117"/>
                  </a:lnTo>
                  <a:lnTo>
                    <a:pt x="412" y="124"/>
                  </a:lnTo>
                  <a:lnTo>
                    <a:pt x="407" y="132"/>
                  </a:lnTo>
                  <a:lnTo>
                    <a:pt x="398" y="143"/>
                  </a:lnTo>
                  <a:lnTo>
                    <a:pt x="391" y="153"/>
                  </a:lnTo>
                  <a:lnTo>
                    <a:pt x="386" y="160"/>
                  </a:lnTo>
                  <a:lnTo>
                    <a:pt x="386" y="163"/>
                  </a:lnTo>
                  <a:lnTo>
                    <a:pt x="386" y="166"/>
                  </a:lnTo>
                  <a:lnTo>
                    <a:pt x="388" y="166"/>
                  </a:lnTo>
                  <a:lnTo>
                    <a:pt x="389" y="168"/>
                  </a:lnTo>
                  <a:lnTo>
                    <a:pt x="393" y="168"/>
                  </a:lnTo>
                  <a:lnTo>
                    <a:pt x="396" y="168"/>
                  </a:lnTo>
                  <a:lnTo>
                    <a:pt x="399" y="166"/>
                  </a:lnTo>
                  <a:lnTo>
                    <a:pt x="406" y="166"/>
                  </a:lnTo>
                  <a:lnTo>
                    <a:pt x="412" y="165"/>
                  </a:lnTo>
                  <a:lnTo>
                    <a:pt x="419" y="165"/>
                  </a:lnTo>
                  <a:lnTo>
                    <a:pt x="426" y="163"/>
                  </a:lnTo>
                  <a:lnTo>
                    <a:pt x="431" y="160"/>
                  </a:lnTo>
                  <a:lnTo>
                    <a:pt x="442" y="155"/>
                  </a:lnTo>
                  <a:lnTo>
                    <a:pt x="455" y="150"/>
                  </a:lnTo>
                  <a:lnTo>
                    <a:pt x="465" y="148"/>
                  </a:lnTo>
                  <a:lnTo>
                    <a:pt x="473" y="148"/>
                  </a:lnTo>
                  <a:lnTo>
                    <a:pt x="485" y="152"/>
                  </a:lnTo>
                  <a:lnTo>
                    <a:pt x="497" y="155"/>
                  </a:lnTo>
                  <a:lnTo>
                    <a:pt x="503" y="161"/>
                  </a:lnTo>
                  <a:lnTo>
                    <a:pt x="508" y="171"/>
                  </a:lnTo>
                  <a:lnTo>
                    <a:pt x="511" y="186"/>
                  </a:lnTo>
                  <a:lnTo>
                    <a:pt x="511" y="194"/>
                  </a:lnTo>
                  <a:lnTo>
                    <a:pt x="510" y="209"/>
                  </a:lnTo>
                  <a:lnTo>
                    <a:pt x="505" y="226"/>
                  </a:lnTo>
                  <a:lnTo>
                    <a:pt x="505" y="231"/>
                  </a:lnTo>
                  <a:lnTo>
                    <a:pt x="505" y="236"/>
                  </a:lnTo>
                  <a:lnTo>
                    <a:pt x="503" y="239"/>
                  </a:lnTo>
                  <a:lnTo>
                    <a:pt x="503" y="242"/>
                  </a:lnTo>
                  <a:lnTo>
                    <a:pt x="501" y="244"/>
                  </a:lnTo>
                  <a:lnTo>
                    <a:pt x="500" y="247"/>
                  </a:lnTo>
                  <a:lnTo>
                    <a:pt x="497" y="250"/>
                  </a:lnTo>
                  <a:lnTo>
                    <a:pt x="497" y="252"/>
                  </a:lnTo>
                  <a:lnTo>
                    <a:pt x="497" y="257"/>
                  </a:lnTo>
                  <a:lnTo>
                    <a:pt x="497" y="259"/>
                  </a:lnTo>
                  <a:lnTo>
                    <a:pt x="498" y="260"/>
                  </a:lnTo>
                  <a:lnTo>
                    <a:pt x="500" y="262"/>
                  </a:lnTo>
                  <a:lnTo>
                    <a:pt x="501" y="264"/>
                  </a:lnTo>
                  <a:lnTo>
                    <a:pt x="503" y="265"/>
                  </a:lnTo>
                  <a:lnTo>
                    <a:pt x="501" y="269"/>
                  </a:lnTo>
                  <a:lnTo>
                    <a:pt x="500" y="275"/>
                  </a:lnTo>
                  <a:lnTo>
                    <a:pt x="498" y="280"/>
                  </a:lnTo>
                  <a:lnTo>
                    <a:pt x="497" y="285"/>
                  </a:lnTo>
                  <a:lnTo>
                    <a:pt x="492" y="290"/>
                  </a:lnTo>
                  <a:lnTo>
                    <a:pt x="487" y="293"/>
                  </a:lnTo>
                  <a:lnTo>
                    <a:pt x="483" y="300"/>
                  </a:lnTo>
                  <a:lnTo>
                    <a:pt x="480" y="306"/>
                  </a:lnTo>
                  <a:lnTo>
                    <a:pt x="475" y="315"/>
                  </a:lnTo>
                  <a:lnTo>
                    <a:pt x="469" y="331"/>
                  </a:lnTo>
                  <a:lnTo>
                    <a:pt x="462" y="349"/>
                  </a:lnTo>
                  <a:lnTo>
                    <a:pt x="459" y="354"/>
                  </a:lnTo>
                  <a:lnTo>
                    <a:pt x="455" y="358"/>
                  </a:lnTo>
                  <a:lnTo>
                    <a:pt x="450" y="359"/>
                  </a:lnTo>
                  <a:lnTo>
                    <a:pt x="449" y="361"/>
                  </a:lnTo>
                  <a:lnTo>
                    <a:pt x="445" y="361"/>
                  </a:lnTo>
                  <a:lnTo>
                    <a:pt x="445" y="361"/>
                  </a:lnTo>
                  <a:lnTo>
                    <a:pt x="444" y="362"/>
                  </a:lnTo>
                  <a:lnTo>
                    <a:pt x="442" y="364"/>
                  </a:lnTo>
                  <a:lnTo>
                    <a:pt x="440" y="367"/>
                  </a:lnTo>
                  <a:lnTo>
                    <a:pt x="436" y="371"/>
                  </a:lnTo>
                  <a:lnTo>
                    <a:pt x="431" y="372"/>
                  </a:lnTo>
                  <a:lnTo>
                    <a:pt x="426" y="377"/>
                  </a:lnTo>
                  <a:lnTo>
                    <a:pt x="422" y="379"/>
                  </a:lnTo>
                  <a:lnTo>
                    <a:pt x="419" y="379"/>
                  </a:lnTo>
                  <a:lnTo>
                    <a:pt x="416" y="381"/>
                  </a:lnTo>
                  <a:lnTo>
                    <a:pt x="414" y="381"/>
                  </a:lnTo>
                  <a:lnTo>
                    <a:pt x="412" y="381"/>
                  </a:lnTo>
                  <a:lnTo>
                    <a:pt x="412" y="381"/>
                  </a:lnTo>
                  <a:lnTo>
                    <a:pt x="409" y="382"/>
                  </a:lnTo>
                  <a:lnTo>
                    <a:pt x="407" y="384"/>
                  </a:lnTo>
                  <a:lnTo>
                    <a:pt x="406" y="384"/>
                  </a:lnTo>
                  <a:lnTo>
                    <a:pt x="404" y="384"/>
                  </a:lnTo>
                  <a:lnTo>
                    <a:pt x="399" y="386"/>
                  </a:lnTo>
                  <a:lnTo>
                    <a:pt x="398" y="386"/>
                  </a:lnTo>
                  <a:lnTo>
                    <a:pt x="396" y="387"/>
                  </a:lnTo>
                  <a:lnTo>
                    <a:pt x="393" y="390"/>
                  </a:lnTo>
                  <a:lnTo>
                    <a:pt x="389" y="394"/>
                  </a:lnTo>
                  <a:lnTo>
                    <a:pt x="386" y="397"/>
                  </a:lnTo>
                  <a:lnTo>
                    <a:pt x="384" y="402"/>
                  </a:lnTo>
                  <a:lnTo>
                    <a:pt x="383" y="418"/>
                  </a:lnTo>
                  <a:lnTo>
                    <a:pt x="383" y="432"/>
                  </a:lnTo>
                  <a:lnTo>
                    <a:pt x="383" y="438"/>
                  </a:lnTo>
                  <a:lnTo>
                    <a:pt x="384" y="443"/>
                  </a:lnTo>
                  <a:lnTo>
                    <a:pt x="384" y="447"/>
                  </a:lnTo>
                  <a:lnTo>
                    <a:pt x="384" y="447"/>
                  </a:lnTo>
                  <a:lnTo>
                    <a:pt x="384" y="448"/>
                  </a:lnTo>
                  <a:lnTo>
                    <a:pt x="386" y="450"/>
                  </a:lnTo>
                  <a:lnTo>
                    <a:pt x="386" y="451"/>
                  </a:lnTo>
                  <a:lnTo>
                    <a:pt x="388" y="456"/>
                  </a:lnTo>
                  <a:lnTo>
                    <a:pt x="386" y="461"/>
                  </a:lnTo>
                  <a:lnTo>
                    <a:pt x="384" y="465"/>
                  </a:lnTo>
                  <a:lnTo>
                    <a:pt x="384" y="466"/>
                  </a:lnTo>
                  <a:lnTo>
                    <a:pt x="384" y="468"/>
                  </a:lnTo>
                  <a:lnTo>
                    <a:pt x="383" y="470"/>
                  </a:lnTo>
                  <a:lnTo>
                    <a:pt x="383" y="471"/>
                  </a:lnTo>
                  <a:lnTo>
                    <a:pt x="381" y="476"/>
                  </a:lnTo>
                  <a:lnTo>
                    <a:pt x="381" y="499"/>
                  </a:lnTo>
                  <a:lnTo>
                    <a:pt x="381" y="521"/>
                  </a:lnTo>
                  <a:lnTo>
                    <a:pt x="381" y="526"/>
                  </a:lnTo>
                  <a:lnTo>
                    <a:pt x="379" y="532"/>
                  </a:lnTo>
                  <a:lnTo>
                    <a:pt x="379" y="537"/>
                  </a:lnTo>
                  <a:lnTo>
                    <a:pt x="378" y="540"/>
                  </a:lnTo>
                  <a:lnTo>
                    <a:pt x="378" y="542"/>
                  </a:lnTo>
                  <a:lnTo>
                    <a:pt x="378" y="547"/>
                  </a:lnTo>
                  <a:lnTo>
                    <a:pt x="378" y="552"/>
                  </a:lnTo>
                  <a:lnTo>
                    <a:pt x="376" y="559"/>
                  </a:lnTo>
                  <a:lnTo>
                    <a:pt x="375" y="564"/>
                  </a:lnTo>
                  <a:lnTo>
                    <a:pt x="371" y="570"/>
                  </a:lnTo>
                  <a:lnTo>
                    <a:pt x="370" y="575"/>
                  </a:lnTo>
                  <a:lnTo>
                    <a:pt x="370" y="578"/>
                  </a:lnTo>
                  <a:lnTo>
                    <a:pt x="370" y="582"/>
                  </a:lnTo>
                  <a:lnTo>
                    <a:pt x="373" y="590"/>
                  </a:lnTo>
                  <a:lnTo>
                    <a:pt x="373" y="601"/>
                  </a:lnTo>
                  <a:lnTo>
                    <a:pt x="373" y="613"/>
                  </a:lnTo>
                  <a:lnTo>
                    <a:pt x="370" y="621"/>
                  </a:lnTo>
                  <a:lnTo>
                    <a:pt x="365" y="629"/>
                  </a:lnTo>
                  <a:lnTo>
                    <a:pt x="360" y="636"/>
                  </a:lnTo>
                  <a:lnTo>
                    <a:pt x="355" y="639"/>
                  </a:lnTo>
                  <a:lnTo>
                    <a:pt x="351" y="641"/>
                  </a:lnTo>
                  <a:lnTo>
                    <a:pt x="348" y="639"/>
                  </a:lnTo>
                  <a:lnTo>
                    <a:pt x="345" y="638"/>
                  </a:lnTo>
                  <a:lnTo>
                    <a:pt x="342" y="634"/>
                  </a:lnTo>
                  <a:lnTo>
                    <a:pt x="338" y="629"/>
                  </a:lnTo>
                  <a:lnTo>
                    <a:pt x="335" y="624"/>
                  </a:lnTo>
                  <a:lnTo>
                    <a:pt x="333" y="618"/>
                  </a:lnTo>
                  <a:lnTo>
                    <a:pt x="330" y="610"/>
                  </a:lnTo>
                  <a:lnTo>
                    <a:pt x="328" y="605"/>
                  </a:lnTo>
                  <a:lnTo>
                    <a:pt x="328" y="601"/>
                  </a:lnTo>
                  <a:lnTo>
                    <a:pt x="328" y="598"/>
                  </a:lnTo>
                  <a:lnTo>
                    <a:pt x="327" y="595"/>
                  </a:lnTo>
                  <a:lnTo>
                    <a:pt x="327" y="593"/>
                  </a:lnTo>
                  <a:lnTo>
                    <a:pt x="328" y="590"/>
                  </a:lnTo>
                  <a:lnTo>
                    <a:pt x="327" y="580"/>
                  </a:lnTo>
                  <a:lnTo>
                    <a:pt x="325" y="568"/>
                  </a:lnTo>
                  <a:lnTo>
                    <a:pt x="323" y="555"/>
                  </a:lnTo>
                  <a:lnTo>
                    <a:pt x="322" y="545"/>
                  </a:lnTo>
                  <a:lnTo>
                    <a:pt x="322" y="536"/>
                  </a:lnTo>
                  <a:lnTo>
                    <a:pt x="318" y="527"/>
                  </a:lnTo>
                  <a:lnTo>
                    <a:pt x="317" y="521"/>
                  </a:lnTo>
                  <a:lnTo>
                    <a:pt x="317" y="511"/>
                  </a:lnTo>
                  <a:lnTo>
                    <a:pt x="320" y="503"/>
                  </a:lnTo>
                  <a:lnTo>
                    <a:pt x="322" y="498"/>
                  </a:lnTo>
                  <a:lnTo>
                    <a:pt x="323" y="493"/>
                  </a:lnTo>
                  <a:lnTo>
                    <a:pt x="323" y="489"/>
                  </a:lnTo>
                  <a:lnTo>
                    <a:pt x="322" y="484"/>
                  </a:lnTo>
                  <a:lnTo>
                    <a:pt x="322" y="481"/>
                  </a:lnTo>
                  <a:lnTo>
                    <a:pt x="320" y="478"/>
                  </a:lnTo>
                  <a:lnTo>
                    <a:pt x="318" y="475"/>
                  </a:lnTo>
                  <a:lnTo>
                    <a:pt x="318" y="471"/>
                  </a:lnTo>
                  <a:lnTo>
                    <a:pt x="318" y="468"/>
                  </a:lnTo>
                  <a:lnTo>
                    <a:pt x="318" y="463"/>
                  </a:lnTo>
                  <a:lnTo>
                    <a:pt x="320" y="448"/>
                  </a:lnTo>
                  <a:lnTo>
                    <a:pt x="322" y="433"/>
                  </a:lnTo>
                  <a:lnTo>
                    <a:pt x="322" y="423"/>
                  </a:lnTo>
                  <a:lnTo>
                    <a:pt x="323" y="420"/>
                  </a:lnTo>
                  <a:lnTo>
                    <a:pt x="323" y="418"/>
                  </a:lnTo>
                  <a:lnTo>
                    <a:pt x="325" y="415"/>
                  </a:lnTo>
                  <a:lnTo>
                    <a:pt x="325" y="415"/>
                  </a:lnTo>
                  <a:lnTo>
                    <a:pt x="325" y="412"/>
                  </a:lnTo>
                  <a:lnTo>
                    <a:pt x="325" y="402"/>
                  </a:lnTo>
                  <a:lnTo>
                    <a:pt x="323" y="389"/>
                  </a:lnTo>
                  <a:lnTo>
                    <a:pt x="323" y="377"/>
                  </a:lnTo>
                  <a:lnTo>
                    <a:pt x="323" y="369"/>
                  </a:lnTo>
                  <a:lnTo>
                    <a:pt x="320" y="358"/>
                  </a:lnTo>
                  <a:lnTo>
                    <a:pt x="313" y="348"/>
                  </a:lnTo>
                  <a:lnTo>
                    <a:pt x="307" y="338"/>
                  </a:lnTo>
                  <a:lnTo>
                    <a:pt x="304" y="333"/>
                  </a:lnTo>
                  <a:lnTo>
                    <a:pt x="300" y="331"/>
                  </a:lnTo>
                  <a:lnTo>
                    <a:pt x="295" y="330"/>
                  </a:lnTo>
                  <a:lnTo>
                    <a:pt x="292" y="330"/>
                  </a:lnTo>
                  <a:lnTo>
                    <a:pt x="287" y="330"/>
                  </a:lnTo>
                  <a:lnTo>
                    <a:pt x="285" y="330"/>
                  </a:lnTo>
                  <a:lnTo>
                    <a:pt x="282" y="330"/>
                  </a:lnTo>
                  <a:lnTo>
                    <a:pt x="279" y="330"/>
                  </a:lnTo>
                  <a:lnTo>
                    <a:pt x="277" y="328"/>
                  </a:lnTo>
                  <a:lnTo>
                    <a:pt x="276" y="326"/>
                  </a:lnTo>
                  <a:lnTo>
                    <a:pt x="276" y="325"/>
                  </a:lnTo>
                  <a:lnTo>
                    <a:pt x="276" y="321"/>
                  </a:lnTo>
                  <a:lnTo>
                    <a:pt x="276" y="320"/>
                  </a:lnTo>
                  <a:lnTo>
                    <a:pt x="276" y="318"/>
                  </a:lnTo>
                  <a:lnTo>
                    <a:pt x="274" y="315"/>
                  </a:lnTo>
                  <a:lnTo>
                    <a:pt x="272" y="311"/>
                  </a:lnTo>
                  <a:lnTo>
                    <a:pt x="272" y="308"/>
                  </a:lnTo>
                  <a:lnTo>
                    <a:pt x="271" y="306"/>
                  </a:lnTo>
                  <a:lnTo>
                    <a:pt x="269" y="305"/>
                  </a:lnTo>
                  <a:lnTo>
                    <a:pt x="267" y="303"/>
                  </a:lnTo>
                  <a:lnTo>
                    <a:pt x="264" y="301"/>
                  </a:lnTo>
                  <a:lnTo>
                    <a:pt x="264" y="298"/>
                  </a:lnTo>
                  <a:lnTo>
                    <a:pt x="262" y="297"/>
                  </a:lnTo>
                  <a:lnTo>
                    <a:pt x="262" y="293"/>
                  </a:lnTo>
                  <a:lnTo>
                    <a:pt x="259" y="292"/>
                  </a:lnTo>
                  <a:lnTo>
                    <a:pt x="257" y="290"/>
                  </a:lnTo>
                  <a:lnTo>
                    <a:pt x="252" y="292"/>
                  </a:lnTo>
                  <a:lnTo>
                    <a:pt x="251" y="293"/>
                  </a:lnTo>
                  <a:lnTo>
                    <a:pt x="249" y="295"/>
                  </a:lnTo>
                  <a:lnTo>
                    <a:pt x="248" y="298"/>
                  </a:lnTo>
                  <a:lnTo>
                    <a:pt x="248" y="301"/>
                  </a:lnTo>
                  <a:lnTo>
                    <a:pt x="246" y="305"/>
                  </a:lnTo>
                  <a:lnTo>
                    <a:pt x="244" y="308"/>
                  </a:lnTo>
                  <a:lnTo>
                    <a:pt x="241" y="313"/>
                  </a:lnTo>
                  <a:lnTo>
                    <a:pt x="238" y="315"/>
                  </a:lnTo>
                  <a:lnTo>
                    <a:pt x="234" y="318"/>
                  </a:lnTo>
                  <a:lnTo>
                    <a:pt x="233" y="320"/>
                  </a:lnTo>
                  <a:lnTo>
                    <a:pt x="229" y="323"/>
                  </a:lnTo>
                  <a:lnTo>
                    <a:pt x="224" y="333"/>
                  </a:lnTo>
                  <a:lnTo>
                    <a:pt x="218" y="343"/>
                  </a:lnTo>
                  <a:lnTo>
                    <a:pt x="208" y="353"/>
                  </a:lnTo>
                  <a:lnTo>
                    <a:pt x="201" y="356"/>
                  </a:lnTo>
                  <a:lnTo>
                    <a:pt x="196" y="361"/>
                  </a:lnTo>
                  <a:lnTo>
                    <a:pt x="193" y="366"/>
                  </a:lnTo>
                  <a:lnTo>
                    <a:pt x="188" y="369"/>
                  </a:lnTo>
                  <a:lnTo>
                    <a:pt x="185" y="372"/>
                  </a:lnTo>
                  <a:lnTo>
                    <a:pt x="180" y="377"/>
                  </a:lnTo>
                  <a:lnTo>
                    <a:pt x="177" y="382"/>
                  </a:lnTo>
                  <a:lnTo>
                    <a:pt x="175" y="387"/>
                  </a:lnTo>
                  <a:lnTo>
                    <a:pt x="172" y="392"/>
                  </a:lnTo>
                  <a:lnTo>
                    <a:pt x="168" y="397"/>
                  </a:lnTo>
                  <a:lnTo>
                    <a:pt x="165" y="402"/>
                  </a:lnTo>
                  <a:lnTo>
                    <a:pt x="160" y="405"/>
                  </a:lnTo>
                  <a:lnTo>
                    <a:pt x="157" y="410"/>
                  </a:lnTo>
                  <a:lnTo>
                    <a:pt x="155" y="414"/>
                  </a:lnTo>
                  <a:lnTo>
                    <a:pt x="154" y="418"/>
                  </a:lnTo>
                  <a:lnTo>
                    <a:pt x="150" y="422"/>
                  </a:lnTo>
                  <a:lnTo>
                    <a:pt x="147" y="427"/>
                  </a:lnTo>
                  <a:lnTo>
                    <a:pt x="144" y="432"/>
                  </a:lnTo>
                  <a:lnTo>
                    <a:pt x="139" y="433"/>
                  </a:lnTo>
                  <a:lnTo>
                    <a:pt x="135" y="435"/>
                  </a:lnTo>
                  <a:lnTo>
                    <a:pt x="124" y="440"/>
                  </a:lnTo>
                  <a:lnTo>
                    <a:pt x="114" y="445"/>
                  </a:lnTo>
                  <a:lnTo>
                    <a:pt x="104" y="451"/>
                  </a:lnTo>
                  <a:lnTo>
                    <a:pt x="104" y="453"/>
                  </a:lnTo>
                  <a:lnTo>
                    <a:pt x="102" y="455"/>
                  </a:lnTo>
                  <a:lnTo>
                    <a:pt x="93" y="470"/>
                  </a:lnTo>
                  <a:lnTo>
                    <a:pt x="86" y="486"/>
                  </a:lnTo>
                  <a:lnTo>
                    <a:pt x="84" y="489"/>
                  </a:lnTo>
                  <a:lnTo>
                    <a:pt x="81" y="491"/>
                  </a:lnTo>
                  <a:lnTo>
                    <a:pt x="79" y="491"/>
                  </a:lnTo>
                  <a:lnTo>
                    <a:pt x="78" y="491"/>
                  </a:lnTo>
                  <a:lnTo>
                    <a:pt x="76" y="493"/>
                  </a:lnTo>
                  <a:lnTo>
                    <a:pt x="73" y="494"/>
                  </a:lnTo>
                  <a:lnTo>
                    <a:pt x="71" y="498"/>
                  </a:lnTo>
                  <a:lnTo>
                    <a:pt x="69" y="499"/>
                  </a:lnTo>
                  <a:lnTo>
                    <a:pt x="68" y="501"/>
                  </a:lnTo>
                  <a:lnTo>
                    <a:pt x="64" y="503"/>
                  </a:lnTo>
                  <a:lnTo>
                    <a:pt x="63" y="506"/>
                  </a:lnTo>
                  <a:lnTo>
                    <a:pt x="61" y="507"/>
                  </a:lnTo>
                  <a:lnTo>
                    <a:pt x="60" y="509"/>
                  </a:lnTo>
                  <a:lnTo>
                    <a:pt x="60" y="509"/>
                  </a:lnTo>
                  <a:lnTo>
                    <a:pt x="58" y="509"/>
                  </a:lnTo>
                  <a:lnTo>
                    <a:pt x="56" y="509"/>
                  </a:lnTo>
                  <a:lnTo>
                    <a:pt x="55" y="507"/>
                  </a:lnTo>
                  <a:lnTo>
                    <a:pt x="53" y="506"/>
                  </a:lnTo>
                  <a:lnTo>
                    <a:pt x="48" y="504"/>
                  </a:lnTo>
                  <a:lnTo>
                    <a:pt x="43" y="503"/>
                  </a:lnTo>
                  <a:lnTo>
                    <a:pt x="40" y="503"/>
                  </a:lnTo>
                  <a:lnTo>
                    <a:pt x="38" y="501"/>
                  </a:lnTo>
                  <a:lnTo>
                    <a:pt x="36" y="499"/>
                  </a:lnTo>
                  <a:lnTo>
                    <a:pt x="33" y="496"/>
                  </a:lnTo>
                  <a:lnTo>
                    <a:pt x="32" y="493"/>
                  </a:lnTo>
                  <a:lnTo>
                    <a:pt x="28" y="489"/>
                  </a:lnTo>
                  <a:lnTo>
                    <a:pt x="27" y="486"/>
                  </a:lnTo>
                  <a:lnTo>
                    <a:pt x="25" y="484"/>
                  </a:lnTo>
                  <a:lnTo>
                    <a:pt x="22" y="481"/>
                  </a:lnTo>
                  <a:lnTo>
                    <a:pt x="20" y="478"/>
                  </a:lnTo>
                  <a:lnTo>
                    <a:pt x="17" y="475"/>
                  </a:lnTo>
                  <a:lnTo>
                    <a:pt x="17" y="475"/>
                  </a:lnTo>
                  <a:lnTo>
                    <a:pt x="15" y="473"/>
                  </a:lnTo>
                  <a:lnTo>
                    <a:pt x="15" y="471"/>
                  </a:lnTo>
                  <a:lnTo>
                    <a:pt x="13" y="470"/>
                  </a:lnTo>
                  <a:lnTo>
                    <a:pt x="13" y="468"/>
                  </a:lnTo>
                  <a:lnTo>
                    <a:pt x="13" y="465"/>
                  </a:lnTo>
                  <a:lnTo>
                    <a:pt x="13" y="463"/>
                  </a:lnTo>
                  <a:lnTo>
                    <a:pt x="12" y="461"/>
                  </a:lnTo>
                  <a:lnTo>
                    <a:pt x="12" y="458"/>
                  </a:lnTo>
                  <a:lnTo>
                    <a:pt x="10" y="455"/>
                  </a:lnTo>
                  <a:lnTo>
                    <a:pt x="8" y="451"/>
                  </a:lnTo>
                  <a:lnTo>
                    <a:pt x="7" y="450"/>
                  </a:lnTo>
                  <a:lnTo>
                    <a:pt x="7" y="447"/>
                  </a:lnTo>
                  <a:lnTo>
                    <a:pt x="5" y="443"/>
                  </a:lnTo>
                  <a:lnTo>
                    <a:pt x="3" y="440"/>
                  </a:lnTo>
                  <a:lnTo>
                    <a:pt x="3" y="437"/>
                  </a:lnTo>
                  <a:lnTo>
                    <a:pt x="2" y="435"/>
                  </a:lnTo>
                  <a:lnTo>
                    <a:pt x="2" y="433"/>
                  </a:lnTo>
                  <a:lnTo>
                    <a:pt x="2" y="430"/>
                  </a:lnTo>
                  <a:lnTo>
                    <a:pt x="2" y="427"/>
                  </a:lnTo>
                  <a:lnTo>
                    <a:pt x="2" y="423"/>
                  </a:lnTo>
                  <a:lnTo>
                    <a:pt x="2" y="422"/>
                  </a:lnTo>
                  <a:lnTo>
                    <a:pt x="3" y="418"/>
                  </a:lnTo>
                  <a:lnTo>
                    <a:pt x="3" y="415"/>
                  </a:lnTo>
                  <a:lnTo>
                    <a:pt x="5" y="414"/>
                  </a:lnTo>
                  <a:lnTo>
                    <a:pt x="3" y="410"/>
                  </a:lnTo>
                  <a:lnTo>
                    <a:pt x="3" y="410"/>
                  </a:lnTo>
                  <a:lnTo>
                    <a:pt x="2" y="409"/>
                  </a:lnTo>
                  <a:lnTo>
                    <a:pt x="2" y="407"/>
                  </a:lnTo>
                  <a:lnTo>
                    <a:pt x="0" y="405"/>
                  </a:lnTo>
                  <a:lnTo>
                    <a:pt x="0" y="404"/>
                  </a:lnTo>
                  <a:lnTo>
                    <a:pt x="0" y="404"/>
                  </a:lnTo>
                  <a:lnTo>
                    <a:pt x="0" y="402"/>
                  </a:lnTo>
                  <a:lnTo>
                    <a:pt x="2" y="402"/>
                  </a:lnTo>
                  <a:lnTo>
                    <a:pt x="3" y="400"/>
                  </a:lnTo>
                  <a:lnTo>
                    <a:pt x="5" y="397"/>
                  </a:lnTo>
                  <a:lnTo>
                    <a:pt x="7" y="392"/>
                  </a:lnTo>
                  <a:lnTo>
                    <a:pt x="8" y="389"/>
                  </a:lnTo>
                  <a:lnTo>
                    <a:pt x="10" y="386"/>
                  </a:lnTo>
                  <a:lnTo>
                    <a:pt x="12" y="381"/>
                  </a:lnTo>
                  <a:lnTo>
                    <a:pt x="13" y="377"/>
                  </a:lnTo>
                  <a:lnTo>
                    <a:pt x="13" y="372"/>
                  </a:lnTo>
                  <a:lnTo>
                    <a:pt x="13" y="372"/>
                  </a:lnTo>
                  <a:lnTo>
                    <a:pt x="13" y="371"/>
                  </a:lnTo>
                  <a:lnTo>
                    <a:pt x="13" y="369"/>
                  </a:lnTo>
                  <a:lnTo>
                    <a:pt x="13" y="367"/>
                  </a:lnTo>
                  <a:lnTo>
                    <a:pt x="13" y="367"/>
                  </a:lnTo>
                  <a:lnTo>
                    <a:pt x="13" y="367"/>
                  </a:lnTo>
                  <a:lnTo>
                    <a:pt x="15" y="366"/>
                  </a:lnTo>
                  <a:lnTo>
                    <a:pt x="15" y="364"/>
                  </a:lnTo>
                  <a:lnTo>
                    <a:pt x="15" y="361"/>
                  </a:lnTo>
                  <a:lnTo>
                    <a:pt x="15" y="359"/>
                  </a:lnTo>
                  <a:lnTo>
                    <a:pt x="13" y="356"/>
                  </a:lnTo>
                  <a:lnTo>
                    <a:pt x="13" y="356"/>
                  </a:lnTo>
                  <a:lnTo>
                    <a:pt x="13" y="354"/>
                  </a:lnTo>
                  <a:lnTo>
                    <a:pt x="13" y="353"/>
                  </a:lnTo>
                  <a:lnTo>
                    <a:pt x="15" y="351"/>
                  </a:lnTo>
                  <a:lnTo>
                    <a:pt x="15" y="351"/>
                  </a:lnTo>
                  <a:lnTo>
                    <a:pt x="17" y="349"/>
                  </a:lnTo>
                  <a:lnTo>
                    <a:pt x="17" y="348"/>
                  </a:lnTo>
                  <a:lnTo>
                    <a:pt x="17" y="344"/>
                  </a:lnTo>
                  <a:lnTo>
                    <a:pt x="17" y="339"/>
                  </a:lnTo>
                  <a:lnTo>
                    <a:pt x="17" y="331"/>
                  </a:lnTo>
                  <a:lnTo>
                    <a:pt x="17" y="323"/>
                  </a:lnTo>
                  <a:lnTo>
                    <a:pt x="17" y="318"/>
                  </a:lnTo>
                  <a:lnTo>
                    <a:pt x="17" y="318"/>
                  </a:lnTo>
                  <a:lnTo>
                    <a:pt x="18" y="316"/>
                  </a:lnTo>
                  <a:lnTo>
                    <a:pt x="18" y="315"/>
                  </a:lnTo>
                  <a:lnTo>
                    <a:pt x="20" y="315"/>
                  </a:lnTo>
                  <a:lnTo>
                    <a:pt x="20" y="311"/>
                  </a:lnTo>
                  <a:lnTo>
                    <a:pt x="18" y="308"/>
                  </a:lnTo>
                  <a:lnTo>
                    <a:pt x="18" y="305"/>
                  </a:lnTo>
                  <a:lnTo>
                    <a:pt x="18" y="300"/>
                  </a:lnTo>
                  <a:lnTo>
                    <a:pt x="18" y="297"/>
                  </a:lnTo>
                  <a:lnTo>
                    <a:pt x="18" y="293"/>
                  </a:lnTo>
                  <a:lnTo>
                    <a:pt x="18" y="288"/>
                  </a:lnTo>
                  <a:lnTo>
                    <a:pt x="20" y="283"/>
                  </a:lnTo>
                  <a:lnTo>
                    <a:pt x="22" y="277"/>
                  </a:lnTo>
                  <a:lnTo>
                    <a:pt x="23" y="272"/>
                  </a:lnTo>
                  <a:lnTo>
                    <a:pt x="25" y="269"/>
                  </a:lnTo>
                  <a:lnTo>
                    <a:pt x="27" y="267"/>
                  </a:lnTo>
                  <a:lnTo>
                    <a:pt x="28" y="267"/>
                  </a:lnTo>
                  <a:lnTo>
                    <a:pt x="27" y="262"/>
                  </a:lnTo>
                  <a:lnTo>
                    <a:pt x="27" y="254"/>
                  </a:lnTo>
                  <a:lnTo>
                    <a:pt x="27" y="241"/>
                  </a:lnTo>
                  <a:lnTo>
                    <a:pt x="28" y="224"/>
                  </a:lnTo>
                  <a:lnTo>
                    <a:pt x="28" y="208"/>
                  </a:lnTo>
                  <a:lnTo>
                    <a:pt x="30" y="199"/>
                  </a:lnTo>
                  <a:lnTo>
                    <a:pt x="30" y="198"/>
                  </a:lnTo>
                  <a:lnTo>
                    <a:pt x="30" y="194"/>
                  </a:lnTo>
                  <a:lnTo>
                    <a:pt x="28" y="186"/>
                  </a:lnTo>
                  <a:lnTo>
                    <a:pt x="28" y="171"/>
                  </a:lnTo>
                  <a:lnTo>
                    <a:pt x="32" y="152"/>
                  </a:lnTo>
                  <a:lnTo>
                    <a:pt x="32" y="152"/>
                  </a:lnTo>
                  <a:lnTo>
                    <a:pt x="30" y="150"/>
                  </a:lnTo>
                  <a:lnTo>
                    <a:pt x="30" y="148"/>
                  </a:lnTo>
                  <a:lnTo>
                    <a:pt x="30" y="145"/>
                  </a:lnTo>
                  <a:lnTo>
                    <a:pt x="32" y="140"/>
                  </a:lnTo>
                  <a:lnTo>
                    <a:pt x="32" y="132"/>
                  </a:lnTo>
                  <a:lnTo>
                    <a:pt x="30" y="120"/>
                  </a:lnTo>
                  <a:lnTo>
                    <a:pt x="27" y="105"/>
                  </a:lnTo>
                  <a:lnTo>
                    <a:pt x="23" y="94"/>
                  </a:lnTo>
                  <a:lnTo>
                    <a:pt x="22" y="84"/>
                  </a:lnTo>
                  <a:lnTo>
                    <a:pt x="20" y="82"/>
                  </a:lnTo>
                  <a:lnTo>
                    <a:pt x="18" y="81"/>
                  </a:lnTo>
                  <a:lnTo>
                    <a:pt x="17" y="79"/>
                  </a:lnTo>
                  <a:lnTo>
                    <a:pt x="15" y="79"/>
                  </a:lnTo>
                  <a:lnTo>
                    <a:pt x="13" y="76"/>
                  </a:lnTo>
                  <a:lnTo>
                    <a:pt x="13" y="74"/>
                  </a:lnTo>
                  <a:lnTo>
                    <a:pt x="15" y="67"/>
                  </a:lnTo>
                  <a:lnTo>
                    <a:pt x="18" y="64"/>
                  </a:lnTo>
                  <a:lnTo>
                    <a:pt x="23" y="61"/>
                  </a:lnTo>
                  <a:lnTo>
                    <a:pt x="27" y="58"/>
                  </a:lnTo>
                  <a:lnTo>
                    <a:pt x="30" y="58"/>
                  </a:lnTo>
                  <a:lnTo>
                    <a:pt x="33" y="58"/>
                  </a:lnTo>
                  <a:lnTo>
                    <a:pt x="38" y="59"/>
                  </a:lnTo>
                  <a:lnTo>
                    <a:pt x="43" y="63"/>
                  </a:lnTo>
                  <a:lnTo>
                    <a:pt x="50" y="67"/>
                  </a:lnTo>
                  <a:lnTo>
                    <a:pt x="56" y="69"/>
                  </a:lnTo>
                  <a:lnTo>
                    <a:pt x="63" y="72"/>
                  </a:lnTo>
                  <a:lnTo>
                    <a:pt x="66" y="74"/>
                  </a:lnTo>
                  <a:lnTo>
                    <a:pt x="68" y="76"/>
                  </a:lnTo>
                  <a:lnTo>
                    <a:pt x="69" y="77"/>
                  </a:lnTo>
                  <a:lnTo>
                    <a:pt x="69" y="77"/>
                  </a:lnTo>
                  <a:lnTo>
                    <a:pt x="71" y="79"/>
                  </a:lnTo>
                  <a:lnTo>
                    <a:pt x="73" y="82"/>
                  </a:lnTo>
                  <a:lnTo>
                    <a:pt x="76" y="84"/>
                  </a:lnTo>
                  <a:lnTo>
                    <a:pt x="78" y="87"/>
                  </a:lnTo>
                  <a:lnTo>
                    <a:pt x="79" y="89"/>
                  </a:lnTo>
                  <a:lnTo>
                    <a:pt x="83" y="91"/>
                  </a:lnTo>
                  <a:lnTo>
                    <a:pt x="83" y="92"/>
                  </a:lnTo>
                  <a:lnTo>
                    <a:pt x="83" y="94"/>
                  </a:lnTo>
                  <a:lnTo>
                    <a:pt x="83" y="94"/>
                  </a:lnTo>
                  <a:lnTo>
                    <a:pt x="84" y="95"/>
                  </a:lnTo>
                  <a:lnTo>
                    <a:pt x="84" y="97"/>
                  </a:lnTo>
                  <a:lnTo>
                    <a:pt x="86" y="99"/>
                  </a:lnTo>
                  <a:lnTo>
                    <a:pt x="88" y="99"/>
                  </a:lnTo>
                  <a:lnTo>
                    <a:pt x="89" y="100"/>
                  </a:lnTo>
                  <a:lnTo>
                    <a:pt x="89" y="102"/>
                  </a:lnTo>
                  <a:lnTo>
                    <a:pt x="91" y="105"/>
                  </a:lnTo>
                  <a:lnTo>
                    <a:pt x="93" y="109"/>
                  </a:lnTo>
                  <a:lnTo>
                    <a:pt x="94" y="110"/>
                  </a:lnTo>
                  <a:lnTo>
                    <a:pt x="97" y="112"/>
                  </a:lnTo>
                  <a:lnTo>
                    <a:pt x="101" y="115"/>
                  </a:lnTo>
                  <a:lnTo>
                    <a:pt x="101" y="117"/>
                  </a:lnTo>
                  <a:lnTo>
                    <a:pt x="102" y="117"/>
                  </a:lnTo>
                  <a:lnTo>
                    <a:pt x="106" y="119"/>
                  </a:lnTo>
                  <a:lnTo>
                    <a:pt x="107" y="120"/>
                  </a:lnTo>
                  <a:lnTo>
                    <a:pt x="109" y="120"/>
                  </a:lnTo>
                  <a:lnTo>
                    <a:pt x="111" y="122"/>
                  </a:lnTo>
                  <a:lnTo>
                    <a:pt x="112" y="122"/>
                  </a:lnTo>
                  <a:lnTo>
                    <a:pt x="114" y="122"/>
                  </a:lnTo>
                  <a:lnTo>
                    <a:pt x="117" y="124"/>
                  </a:lnTo>
                  <a:lnTo>
                    <a:pt x="117" y="122"/>
                  </a:lnTo>
                  <a:lnTo>
                    <a:pt x="121" y="120"/>
                  </a:lnTo>
                  <a:lnTo>
                    <a:pt x="122" y="119"/>
                  </a:lnTo>
                  <a:lnTo>
                    <a:pt x="124" y="117"/>
                  </a:lnTo>
                  <a:lnTo>
                    <a:pt x="126" y="115"/>
                  </a:lnTo>
                  <a:lnTo>
                    <a:pt x="126" y="112"/>
                  </a:lnTo>
                  <a:lnTo>
                    <a:pt x="126" y="109"/>
                  </a:lnTo>
                  <a:lnTo>
                    <a:pt x="126" y="105"/>
                  </a:lnTo>
                  <a:lnTo>
                    <a:pt x="124" y="102"/>
                  </a:lnTo>
                  <a:lnTo>
                    <a:pt x="124" y="99"/>
                  </a:lnTo>
                  <a:lnTo>
                    <a:pt x="127" y="94"/>
                  </a:lnTo>
                  <a:lnTo>
                    <a:pt x="127" y="94"/>
                  </a:lnTo>
                  <a:lnTo>
                    <a:pt x="127" y="91"/>
                  </a:lnTo>
                  <a:lnTo>
                    <a:pt x="127" y="87"/>
                  </a:lnTo>
                  <a:lnTo>
                    <a:pt x="127" y="86"/>
                  </a:lnTo>
                  <a:lnTo>
                    <a:pt x="129" y="82"/>
                  </a:lnTo>
                  <a:lnTo>
                    <a:pt x="130" y="81"/>
                  </a:lnTo>
                  <a:lnTo>
                    <a:pt x="130" y="79"/>
                  </a:lnTo>
                  <a:lnTo>
                    <a:pt x="132" y="79"/>
                  </a:lnTo>
                  <a:lnTo>
                    <a:pt x="132" y="77"/>
                  </a:lnTo>
                  <a:lnTo>
                    <a:pt x="132" y="74"/>
                  </a:lnTo>
                  <a:lnTo>
                    <a:pt x="132" y="71"/>
                  </a:lnTo>
                  <a:lnTo>
                    <a:pt x="132" y="67"/>
                  </a:lnTo>
                  <a:lnTo>
                    <a:pt x="132" y="66"/>
                  </a:lnTo>
                  <a:lnTo>
                    <a:pt x="130" y="64"/>
                  </a:lnTo>
                  <a:lnTo>
                    <a:pt x="129" y="63"/>
                  </a:lnTo>
                  <a:lnTo>
                    <a:pt x="127" y="61"/>
                  </a:lnTo>
                  <a:lnTo>
                    <a:pt x="124" y="59"/>
                  </a:lnTo>
                  <a:lnTo>
                    <a:pt x="121" y="58"/>
                  </a:lnTo>
                  <a:lnTo>
                    <a:pt x="117" y="54"/>
                  </a:lnTo>
                  <a:lnTo>
                    <a:pt x="114" y="53"/>
                  </a:lnTo>
                  <a:lnTo>
                    <a:pt x="112" y="51"/>
                  </a:lnTo>
                  <a:lnTo>
                    <a:pt x="107" y="53"/>
                  </a:lnTo>
                  <a:lnTo>
                    <a:pt x="102" y="53"/>
                  </a:lnTo>
                  <a:lnTo>
                    <a:pt x="101" y="53"/>
                  </a:lnTo>
                  <a:lnTo>
                    <a:pt x="97" y="54"/>
                  </a:lnTo>
                  <a:lnTo>
                    <a:pt x="97" y="54"/>
                  </a:lnTo>
                  <a:lnTo>
                    <a:pt x="96" y="53"/>
                  </a:lnTo>
                  <a:lnTo>
                    <a:pt x="93" y="53"/>
                  </a:lnTo>
                  <a:lnTo>
                    <a:pt x="88" y="53"/>
                  </a:lnTo>
                  <a:lnTo>
                    <a:pt x="84" y="53"/>
                  </a:lnTo>
                  <a:lnTo>
                    <a:pt x="81" y="51"/>
                  </a:lnTo>
                  <a:lnTo>
                    <a:pt x="79" y="49"/>
                  </a:lnTo>
                  <a:lnTo>
                    <a:pt x="78" y="46"/>
                  </a:lnTo>
                  <a:lnTo>
                    <a:pt x="78" y="43"/>
                  </a:lnTo>
                  <a:lnTo>
                    <a:pt x="79" y="41"/>
                  </a:lnTo>
                  <a:lnTo>
                    <a:pt x="81" y="39"/>
                  </a:lnTo>
                  <a:lnTo>
                    <a:pt x="84" y="38"/>
                  </a:lnTo>
                  <a:lnTo>
                    <a:pt x="88" y="35"/>
                  </a:lnTo>
                  <a:lnTo>
                    <a:pt x="91" y="35"/>
                  </a:lnTo>
                  <a:lnTo>
                    <a:pt x="94" y="35"/>
                  </a:lnTo>
                  <a:lnTo>
                    <a:pt x="97" y="33"/>
                  </a:lnTo>
                  <a:lnTo>
                    <a:pt x="99" y="31"/>
                  </a:lnTo>
                  <a:lnTo>
                    <a:pt x="101" y="30"/>
                  </a:lnTo>
                  <a:lnTo>
                    <a:pt x="102" y="30"/>
                  </a:lnTo>
                  <a:lnTo>
                    <a:pt x="104" y="28"/>
                  </a:lnTo>
                  <a:lnTo>
                    <a:pt x="104" y="28"/>
                  </a:lnTo>
                  <a:lnTo>
                    <a:pt x="106" y="28"/>
                  </a:lnTo>
                  <a:lnTo>
                    <a:pt x="106" y="26"/>
                  </a:lnTo>
                  <a:lnTo>
                    <a:pt x="107" y="23"/>
                  </a:lnTo>
                  <a:lnTo>
                    <a:pt x="109" y="21"/>
                  </a:lnTo>
                  <a:lnTo>
                    <a:pt x="111" y="20"/>
                  </a:lnTo>
                  <a:lnTo>
                    <a:pt x="111" y="16"/>
                  </a:lnTo>
                  <a:lnTo>
                    <a:pt x="112" y="15"/>
                  </a:lnTo>
                  <a:lnTo>
                    <a:pt x="114" y="13"/>
                  </a:lnTo>
                  <a:lnTo>
                    <a:pt x="116" y="11"/>
                  </a:lnTo>
                  <a:lnTo>
                    <a:pt x="119" y="11"/>
                  </a:lnTo>
                  <a:lnTo>
                    <a:pt x="124" y="11"/>
                  </a:lnTo>
                  <a:lnTo>
                    <a:pt x="127" y="11"/>
                  </a:lnTo>
                  <a:lnTo>
                    <a:pt x="130" y="11"/>
                  </a:lnTo>
                  <a:lnTo>
                    <a:pt x="137" y="11"/>
                  </a:lnTo>
                  <a:lnTo>
                    <a:pt x="137" y="11"/>
                  </a:lnTo>
                  <a:lnTo>
                    <a:pt x="139" y="10"/>
                  </a:lnTo>
                  <a:lnTo>
                    <a:pt x="140" y="10"/>
                  </a:lnTo>
                  <a:lnTo>
                    <a:pt x="142" y="8"/>
                  </a:lnTo>
                  <a:lnTo>
                    <a:pt x="145" y="8"/>
                  </a:lnTo>
                  <a:lnTo>
                    <a:pt x="149" y="8"/>
                  </a:lnTo>
                  <a:lnTo>
                    <a:pt x="154" y="8"/>
                  </a:lnTo>
                  <a:lnTo>
                    <a:pt x="160" y="8"/>
                  </a:lnTo>
                  <a:lnTo>
                    <a:pt x="163" y="8"/>
                  </a:lnTo>
                  <a:lnTo>
                    <a:pt x="167" y="10"/>
                  </a:lnTo>
                  <a:lnTo>
                    <a:pt x="170" y="10"/>
                  </a:lnTo>
                  <a:lnTo>
                    <a:pt x="172" y="10"/>
                  </a:lnTo>
                  <a:lnTo>
                    <a:pt x="172" y="10"/>
                  </a:lnTo>
                  <a:lnTo>
                    <a:pt x="172" y="8"/>
                  </a:lnTo>
                  <a:lnTo>
                    <a:pt x="172" y="8"/>
                  </a:lnTo>
                  <a:lnTo>
                    <a:pt x="172" y="7"/>
                  </a:lnTo>
                  <a:lnTo>
                    <a:pt x="173" y="5"/>
                  </a:lnTo>
                  <a:lnTo>
                    <a:pt x="175" y="3"/>
                  </a:lnTo>
                  <a:lnTo>
                    <a:pt x="177" y="3"/>
                  </a:lnTo>
                  <a:lnTo>
                    <a:pt x="182" y="3"/>
                  </a:lnTo>
                  <a:lnTo>
                    <a:pt x="188" y="3"/>
                  </a:lnTo>
                  <a:lnTo>
                    <a:pt x="193" y="3"/>
                  </a:lnTo>
                  <a:lnTo>
                    <a:pt x="196" y="3"/>
                  </a:lnTo>
                  <a:lnTo>
                    <a:pt x="200" y="5"/>
                  </a:lnTo>
                  <a:lnTo>
                    <a:pt x="201" y="5"/>
                  </a:lnTo>
                  <a:lnTo>
                    <a:pt x="203" y="5"/>
                  </a:lnTo>
                  <a:lnTo>
                    <a:pt x="205" y="3"/>
                  </a:lnTo>
                  <a:lnTo>
                    <a:pt x="206" y="2"/>
                  </a:lnTo>
                  <a:lnTo>
                    <a:pt x="208" y="2"/>
                  </a:lnTo>
                  <a:lnTo>
                    <a:pt x="210" y="2"/>
                  </a:lnTo>
                  <a:lnTo>
                    <a:pt x="211" y="3"/>
                  </a:lnTo>
                  <a:lnTo>
                    <a:pt x="211" y="3"/>
                  </a:lnTo>
                  <a:lnTo>
                    <a:pt x="211" y="3"/>
                  </a:lnTo>
                  <a:lnTo>
                    <a:pt x="215" y="5"/>
                  </a:lnTo>
                  <a:lnTo>
                    <a:pt x="216" y="7"/>
                  </a:lnTo>
                  <a:lnTo>
                    <a:pt x="218" y="8"/>
                  </a:lnTo>
                  <a:lnTo>
                    <a:pt x="219" y="11"/>
                  </a:lnTo>
                  <a:lnTo>
                    <a:pt x="221" y="13"/>
                  </a:lnTo>
                  <a:lnTo>
                    <a:pt x="223" y="15"/>
                  </a:lnTo>
                  <a:lnTo>
                    <a:pt x="224" y="16"/>
                  </a:lnTo>
                  <a:lnTo>
                    <a:pt x="224" y="16"/>
                  </a:lnTo>
                  <a:lnTo>
                    <a:pt x="226" y="20"/>
                  </a:lnTo>
                  <a:lnTo>
                    <a:pt x="228" y="21"/>
                  </a:lnTo>
                  <a:lnTo>
                    <a:pt x="228" y="23"/>
                  </a:lnTo>
                  <a:lnTo>
                    <a:pt x="229" y="25"/>
                  </a:lnTo>
                  <a:lnTo>
                    <a:pt x="231" y="26"/>
                  </a:lnTo>
                  <a:lnTo>
                    <a:pt x="233" y="28"/>
                  </a:lnTo>
                  <a:lnTo>
                    <a:pt x="233" y="30"/>
                  </a:lnTo>
                  <a:lnTo>
                    <a:pt x="233" y="33"/>
                  </a:lnTo>
                  <a:lnTo>
                    <a:pt x="233" y="35"/>
                  </a:lnTo>
                  <a:lnTo>
                    <a:pt x="233" y="35"/>
                  </a:lnTo>
                  <a:lnTo>
                    <a:pt x="231" y="38"/>
                  </a:lnTo>
                  <a:lnTo>
                    <a:pt x="229" y="39"/>
                  </a:lnTo>
                  <a:lnTo>
                    <a:pt x="229" y="41"/>
                  </a:lnTo>
                  <a:lnTo>
                    <a:pt x="229" y="44"/>
                  </a:lnTo>
                  <a:lnTo>
                    <a:pt x="229" y="48"/>
                  </a:lnTo>
                  <a:lnTo>
                    <a:pt x="228" y="51"/>
                  </a:lnTo>
                  <a:lnTo>
                    <a:pt x="226" y="53"/>
                  </a:lnTo>
                  <a:lnTo>
                    <a:pt x="223" y="56"/>
                  </a:lnTo>
                  <a:lnTo>
                    <a:pt x="219" y="61"/>
                  </a:lnTo>
                  <a:lnTo>
                    <a:pt x="215" y="64"/>
                  </a:lnTo>
                  <a:lnTo>
                    <a:pt x="210" y="66"/>
                  </a:lnTo>
                  <a:lnTo>
                    <a:pt x="206" y="69"/>
                  </a:lnTo>
                  <a:lnTo>
                    <a:pt x="201" y="71"/>
                  </a:lnTo>
                  <a:lnTo>
                    <a:pt x="200" y="72"/>
                  </a:lnTo>
                  <a:lnTo>
                    <a:pt x="198" y="72"/>
                  </a:lnTo>
                  <a:lnTo>
                    <a:pt x="196" y="74"/>
                  </a:lnTo>
                  <a:lnTo>
                    <a:pt x="196" y="74"/>
                  </a:lnTo>
                  <a:lnTo>
                    <a:pt x="196" y="74"/>
                  </a:lnTo>
                  <a:lnTo>
                    <a:pt x="195" y="76"/>
                  </a:lnTo>
                  <a:lnTo>
                    <a:pt x="193" y="79"/>
                  </a:lnTo>
                  <a:lnTo>
                    <a:pt x="191" y="82"/>
                  </a:lnTo>
                  <a:lnTo>
                    <a:pt x="188" y="86"/>
                  </a:lnTo>
                  <a:lnTo>
                    <a:pt x="187" y="89"/>
                  </a:lnTo>
                  <a:lnTo>
                    <a:pt x="185" y="91"/>
                  </a:lnTo>
                  <a:lnTo>
                    <a:pt x="185" y="92"/>
                  </a:lnTo>
                  <a:lnTo>
                    <a:pt x="185" y="95"/>
                  </a:lnTo>
                  <a:lnTo>
                    <a:pt x="185" y="97"/>
                  </a:lnTo>
                  <a:lnTo>
                    <a:pt x="185" y="99"/>
                  </a:lnTo>
                  <a:lnTo>
                    <a:pt x="187" y="100"/>
                  </a:lnTo>
                  <a:lnTo>
                    <a:pt x="190" y="104"/>
                  </a:lnTo>
                  <a:lnTo>
                    <a:pt x="191" y="104"/>
                  </a:lnTo>
                  <a:lnTo>
                    <a:pt x="193" y="104"/>
                  </a:lnTo>
                  <a:lnTo>
                    <a:pt x="196" y="104"/>
                  </a:lnTo>
                  <a:lnTo>
                    <a:pt x="200" y="104"/>
                  </a:lnTo>
                  <a:lnTo>
                    <a:pt x="201" y="102"/>
                  </a:lnTo>
                  <a:lnTo>
                    <a:pt x="203" y="99"/>
                  </a:lnTo>
                  <a:lnTo>
                    <a:pt x="205" y="97"/>
                  </a:lnTo>
                  <a:lnTo>
                    <a:pt x="206" y="95"/>
                  </a:lnTo>
                  <a:lnTo>
                    <a:pt x="208" y="95"/>
                  </a:lnTo>
                  <a:lnTo>
                    <a:pt x="208" y="97"/>
                  </a:lnTo>
                  <a:lnTo>
                    <a:pt x="210" y="99"/>
                  </a:lnTo>
                  <a:lnTo>
                    <a:pt x="210" y="102"/>
                  </a:lnTo>
                  <a:lnTo>
                    <a:pt x="210" y="105"/>
                  </a:lnTo>
                  <a:lnTo>
                    <a:pt x="211" y="109"/>
                  </a:lnTo>
                  <a:lnTo>
                    <a:pt x="213" y="112"/>
                  </a:lnTo>
                  <a:lnTo>
                    <a:pt x="215" y="114"/>
                  </a:lnTo>
                  <a:lnTo>
                    <a:pt x="215" y="115"/>
                  </a:lnTo>
                  <a:lnTo>
                    <a:pt x="215" y="117"/>
                  </a:lnTo>
                  <a:lnTo>
                    <a:pt x="215" y="119"/>
                  </a:lnTo>
                  <a:lnTo>
                    <a:pt x="215" y="122"/>
                  </a:lnTo>
                  <a:lnTo>
                    <a:pt x="213" y="124"/>
                  </a:lnTo>
                  <a:lnTo>
                    <a:pt x="211" y="127"/>
                  </a:lnTo>
                  <a:lnTo>
                    <a:pt x="211" y="128"/>
                  </a:lnTo>
                  <a:lnTo>
                    <a:pt x="210" y="130"/>
                  </a:lnTo>
                  <a:lnTo>
                    <a:pt x="210" y="132"/>
                  </a:lnTo>
                  <a:lnTo>
                    <a:pt x="210" y="132"/>
                  </a:lnTo>
                  <a:lnTo>
                    <a:pt x="210" y="132"/>
                  </a:lnTo>
                  <a:lnTo>
                    <a:pt x="210" y="132"/>
                  </a:lnTo>
                  <a:lnTo>
                    <a:pt x="210" y="133"/>
                  </a:lnTo>
                  <a:lnTo>
                    <a:pt x="208" y="135"/>
                  </a:lnTo>
                  <a:lnTo>
                    <a:pt x="205" y="140"/>
                  </a:lnTo>
                  <a:lnTo>
                    <a:pt x="203" y="143"/>
                  </a:lnTo>
                  <a:lnTo>
                    <a:pt x="200" y="145"/>
                  </a:lnTo>
                  <a:lnTo>
                    <a:pt x="196" y="148"/>
                  </a:lnTo>
                  <a:lnTo>
                    <a:pt x="188" y="155"/>
                  </a:lnTo>
                  <a:lnTo>
                    <a:pt x="178" y="163"/>
                  </a:lnTo>
                  <a:lnTo>
                    <a:pt x="168" y="171"/>
                  </a:lnTo>
                  <a:lnTo>
                    <a:pt x="165" y="175"/>
                  </a:lnTo>
                  <a:lnTo>
                    <a:pt x="162" y="178"/>
                  </a:lnTo>
                  <a:lnTo>
                    <a:pt x="157" y="181"/>
                  </a:lnTo>
                  <a:lnTo>
                    <a:pt x="154" y="184"/>
                  </a:lnTo>
                  <a:lnTo>
                    <a:pt x="152" y="186"/>
                  </a:lnTo>
                  <a:lnTo>
                    <a:pt x="149" y="188"/>
                  </a:lnTo>
                  <a:lnTo>
                    <a:pt x="149" y="189"/>
                  </a:lnTo>
                  <a:lnTo>
                    <a:pt x="149" y="189"/>
                  </a:lnTo>
                  <a:lnTo>
                    <a:pt x="147" y="193"/>
                  </a:lnTo>
                  <a:lnTo>
                    <a:pt x="147" y="196"/>
                  </a:lnTo>
                  <a:lnTo>
                    <a:pt x="144" y="199"/>
                  </a:lnTo>
                  <a:lnTo>
                    <a:pt x="142" y="203"/>
                  </a:lnTo>
                  <a:lnTo>
                    <a:pt x="139" y="206"/>
                  </a:lnTo>
                  <a:lnTo>
                    <a:pt x="134" y="208"/>
                  </a:lnTo>
                  <a:lnTo>
                    <a:pt x="129" y="212"/>
                  </a:lnTo>
                  <a:lnTo>
                    <a:pt x="124" y="216"/>
                  </a:lnTo>
                  <a:lnTo>
                    <a:pt x="119" y="219"/>
                  </a:lnTo>
                  <a:lnTo>
                    <a:pt x="116" y="222"/>
                  </a:lnTo>
                  <a:lnTo>
                    <a:pt x="116" y="227"/>
                  </a:lnTo>
                  <a:lnTo>
                    <a:pt x="116" y="231"/>
                  </a:lnTo>
                  <a:lnTo>
                    <a:pt x="119" y="232"/>
                  </a:lnTo>
                  <a:lnTo>
                    <a:pt x="122" y="234"/>
                  </a:lnTo>
                  <a:lnTo>
                    <a:pt x="126" y="234"/>
                  </a:lnTo>
                  <a:lnTo>
                    <a:pt x="130" y="232"/>
                  </a:lnTo>
                  <a:lnTo>
                    <a:pt x="135" y="229"/>
                  </a:lnTo>
                  <a:lnTo>
                    <a:pt x="139" y="227"/>
                  </a:lnTo>
                  <a:lnTo>
                    <a:pt x="142" y="224"/>
                  </a:lnTo>
                  <a:lnTo>
                    <a:pt x="150" y="217"/>
                  </a:lnTo>
                  <a:lnTo>
                    <a:pt x="162" y="211"/>
                  </a:lnTo>
                  <a:lnTo>
                    <a:pt x="168" y="208"/>
                  </a:lnTo>
                  <a:lnTo>
                    <a:pt x="177" y="206"/>
                  </a:lnTo>
                  <a:lnTo>
                    <a:pt x="188" y="204"/>
                  </a:lnTo>
                  <a:lnTo>
                    <a:pt x="200" y="204"/>
                  </a:lnTo>
                  <a:lnTo>
                    <a:pt x="208" y="206"/>
                  </a:lnTo>
                  <a:lnTo>
                    <a:pt x="210" y="206"/>
                  </a:lnTo>
                  <a:lnTo>
                    <a:pt x="210" y="208"/>
                  </a:lnTo>
                  <a:lnTo>
                    <a:pt x="210" y="209"/>
                  </a:lnTo>
                  <a:lnTo>
                    <a:pt x="210" y="212"/>
                  </a:lnTo>
                  <a:lnTo>
                    <a:pt x="211" y="212"/>
                  </a:lnTo>
                  <a:lnTo>
                    <a:pt x="213" y="214"/>
                  </a:lnTo>
                  <a:lnTo>
                    <a:pt x="215" y="214"/>
                  </a:lnTo>
                  <a:lnTo>
                    <a:pt x="216" y="212"/>
                  </a:lnTo>
                  <a:lnTo>
                    <a:pt x="218" y="212"/>
                  </a:lnTo>
                  <a:lnTo>
                    <a:pt x="218" y="212"/>
                  </a:lnTo>
                  <a:lnTo>
                    <a:pt x="219" y="212"/>
                  </a:lnTo>
                  <a:lnTo>
                    <a:pt x="219" y="214"/>
                  </a:lnTo>
                  <a:lnTo>
                    <a:pt x="219" y="216"/>
                  </a:lnTo>
                  <a:lnTo>
                    <a:pt x="221" y="217"/>
                  </a:lnTo>
                  <a:lnTo>
                    <a:pt x="223" y="217"/>
                  </a:lnTo>
                  <a:lnTo>
                    <a:pt x="224" y="217"/>
                  </a:lnTo>
                  <a:lnTo>
                    <a:pt x="228" y="217"/>
                  </a:lnTo>
                  <a:lnTo>
                    <a:pt x="228" y="217"/>
                  </a:lnTo>
                  <a:lnTo>
                    <a:pt x="229" y="217"/>
                  </a:lnTo>
                  <a:lnTo>
                    <a:pt x="231" y="217"/>
                  </a:lnTo>
                  <a:lnTo>
                    <a:pt x="233" y="217"/>
                  </a:lnTo>
                  <a:lnTo>
                    <a:pt x="233" y="216"/>
                  </a:lnTo>
                  <a:lnTo>
                    <a:pt x="234" y="214"/>
                  </a:lnTo>
                  <a:lnTo>
                    <a:pt x="234" y="212"/>
                  </a:lnTo>
                  <a:lnTo>
                    <a:pt x="236" y="211"/>
                  </a:lnTo>
                  <a:lnTo>
                    <a:pt x="238" y="209"/>
                  </a:lnTo>
                  <a:lnTo>
                    <a:pt x="239" y="206"/>
                  </a:lnTo>
                  <a:lnTo>
                    <a:pt x="238" y="203"/>
                  </a:lnTo>
                  <a:lnTo>
                    <a:pt x="238" y="201"/>
                  </a:lnTo>
                  <a:lnTo>
                    <a:pt x="238" y="199"/>
                  </a:lnTo>
                  <a:lnTo>
                    <a:pt x="236" y="199"/>
                  </a:lnTo>
                  <a:lnTo>
                    <a:pt x="236" y="198"/>
                  </a:lnTo>
                  <a:lnTo>
                    <a:pt x="234" y="196"/>
                  </a:lnTo>
                  <a:lnTo>
                    <a:pt x="233" y="194"/>
                  </a:lnTo>
                  <a:lnTo>
                    <a:pt x="233" y="194"/>
                  </a:lnTo>
                  <a:lnTo>
                    <a:pt x="233" y="193"/>
                  </a:lnTo>
                  <a:lnTo>
                    <a:pt x="233" y="191"/>
                  </a:lnTo>
                  <a:lnTo>
                    <a:pt x="233" y="188"/>
                  </a:lnTo>
                  <a:lnTo>
                    <a:pt x="234" y="186"/>
                  </a:lnTo>
                  <a:lnTo>
                    <a:pt x="234" y="184"/>
                  </a:lnTo>
                  <a:lnTo>
                    <a:pt x="234" y="183"/>
                  </a:lnTo>
                  <a:lnTo>
                    <a:pt x="234" y="180"/>
                  </a:lnTo>
                  <a:lnTo>
                    <a:pt x="236" y="176"/>
                  </a:lnTo>
                  <a:lnTo>
                    <a:pt x="236" y="175"/>
                  </a:lnTo>
                  <a:lnTo>
                    <a:pt x="238" y="165"/>
                  </a:lnTo>
                  <a:lnTo>
                    <a:pt x="238" y="163"/>
                  </a:lnTo>
                  <a:lnTo>
                    <a:pt x="238" y="161"/>
                  </a:lnTo>
                  <a:lnTo>
                    <a:pt x="238" y="158"/>
                  </a:lnTo>
                  <a:lnTo>
                    <a:pt x="239" y="155"/>
                  </a:lnTo>
                  <a:lnTo>
                    <a:pt x="241" y="153"/>
                  </a:lnTo>
                  <a:lnTo>
                    <a:pt x="243" y="152"/>
                  </a:lnTo>
                  <a:lnTo>
                    <a:pt x="243" y="152"/>
                  </a:lnTo>
                  <a:lnTo>
                    <a:pt x="243" y="150"/>
                  </a:lnTo>
                  <a:lnTo>
                    <a:pt x="241" y="148"/>
                  </a:lnTo>
                  <a:lnTo>
                    <a:pt x="241" y="145"/>
                  </a:lnTo>
                  <a:lnTo>
                    <a:pt x="241" y="142"/>
                  </a:lnTo>
                  <a:lnTo>
                    <a:pt x="241" y="140"/>
                  </a:lnTo>
                  <a:lnTo>
                    <a:pt x="243" y="137"/>
                  </a:lnTo>
                  <a:lnTo>
                    <a:pt x="244" y="135"/>
                  </a:lnTo>
                  <a:lnTo>
                    <a:pt x="244" y="135"/>
                  </a:lnTo>
                  <a:lnTo>
                    <a:pt x="244" y="133"/>
                  </a:lnTo>
                  <a:lnTo>
                    <a:pt x="246" y="133"/>
                  </a:lnTo>
                  <a:lnTo>
                    <a:pt x="248" y="133"/>
                  </a:lnTo>
                  <a:lnTo>
                    <a:pt x="249" y="133"/>
                  </a:lnTo>
                  <a:lnTo>
                    <a:pt x="251" y="133"/>
                  </a:lnTo>
                  <a:lnTo>
                    <a:pt x="252" y="132"/>
                  </a:lnTo>
                  <a:lnTo>
                    <a:pt x="254" y="128"/>
                  </a:lnTo>
                  <a:lnTo>
                    <a:pt x="256" y="127"/>
                  </a:lnTo>
                  <a:lnTo>
                    <a:pt x="256" y="124"/>
                  </a:lnTo>
                  <a:lnTo>
                    <a:pt x="257" y="122"/>
                  </a:lnTo>
                  <a:lnTo>
                    <a:pt x="259" y="120"/>
                  </a:lnTo>
                  <a:lnTo>
                    <a:pt x="261" y="119"/>
                  </a:lnTo>
                  <a:lnTo>
                    <a:pt x="264" y="115"/>
                  </a:lnTo>
                  <a:lnTo>
                    <a:pt x="266" y="114"/>
                  </a:lnTo>
                  <a:lnTo>
                    <a:pt x="267" y="112"/>
                  </a:lnTo>
                  <a:lnTo>
                    <a:pt x="267" y="109"/>
                  </a:lnTo>
                  <a:lnTo>
                    <a:pt x="269" y="107"/>
                  </a:lnTo>
                  <a:lnTo>
                    <a:pt x="271" y="105"/>
                  </a:lnTo>
                  <a:lnTo>
                    <a:pt x="272" y="104"/>
                  </a:lnTo>
                  <a:lnTo>
                    <a:pt x="274" y="102"/>
                  </a:lnTo>
                  <a:lnTo>
                    <a:pt x="276" y="102"/>
                  </a:lnTo>
                  <a:lnTo>
                    <a:pt x="277" y="100"/>
                  </a:lnTo>
                  <a:lnTo>
                    <a:pt x="277" y="100"/>
                  </a:lnTo>
                  <a:lnTo>
                    <a:pt x="279" y="99"/>
                  </a:lnTo>
                  <a:lnTo>
                    <a:pt x="281" y="99"/>
                  </a:lnTo>
                  <a:lnTo>
                    <a:pt x="282" y="95"/>
                  </a:lnTo>
                  <a:lnTo>
                    <a:pt x="285" y="94"/>
                  </a:lnTo>
                  <a:lnTo>
                    <a:pt x="287" y="92"/>
                  </a:lnTo>
                  <a:lnTo>
                    <a:pt x="287" y="91"/>
                  </a:lnTo>
                  <a:lnTo>
                    <a:pt x="287" y="89"/>
                  </a:lnTo>
                  <a:lnTo>
                    <a:pt x="290" y="87"/>
                  </a:lnTo>
                  <a:lnTo>
                    <a:pt x="292" y="86"/>
                  </a:lnTo>
                  <a:lnTo>
                    <a:pt x="292" y="84"/>
                  </a:lnTo>
                  <a:lnTo>
                    <a:pt x="294" y="82"/>
                  </a:lnTo>
                  <a:lnTo>
                    <a:pt x="294" y="82"/>
                  </a:lnTo>
                  <a:lnTo>
                    <a:pt x="295" y="81"/>
                  </a:lnTo>
                  <a:lnTo>
                    <a:pt x="297" y="79"/>
                  </a:lnTo>
                  <a:lnTo>
                    <a:pt x="299" y="77"/>
                  </a:lnTo>
                  <a:lnTo>
                    <a:pt x="300" y="77"/>
                  </a:lnTo>
                  <a:lnTo>
                    <a:pt x="302" y="77"/>
                  </a:lnTo>
                  <a:lnTo>
                    <a:pt x="304" y="77"/>
                  </a:lnTo>
                  <a:lnTo>
                    <a:pt x="305" y="76"/>
                  </a:lnTo>
                  <a:lnTo>
                    <a:pt x="305" y="76"/>
                  </a:lnTo>
                  <a:lnTo>
                    <a:pt x="307" y="74"/>
                  </a:lnTo>
                  <a:lnTo>
                    <a:pt x="309" y="71"/>
                  </a:lnTo>
                  <a:lnTo>
                    <a:pt x="310" y="71"/>
                  </a:lnTo>
                  <a:lnTo>
                    <a:pt x="312" y="69"/>
                  </a:lnTo>
                  <a:lnTo>
                    <a:pt x="312" y="69"/>
                  </a:lnTo>
                  <a:lnTo>
                    <a:pt x="313" y="67"/>
                  </a:lnTo>
                  <a:lnTo>
                    <a:pt x="338" y="51"/>
                  </a:lnTo>
                  <a:lnTo>
                    <a:pt x="363" y="36"/>
                  </a:lnTo>
                  <a:lnTo>
                    <a:pt x="386" y="25"/>
                  </a:lnTo>
                  <a:lnTo>
                    <a:pt x="403" y="18"/>
                  </a:lnTo>
                  <a:lnTo>
                    <a:pt x="406" y="16"/>
                  </a:lnTo>
                  <a:lnTo>
                    <a:pt x="409" y="16"/>
                  </a:lnTo>
                  <a:lnTo>
                    <a:pt x="412" y="16"/>
                  </a:lnTo>
                  <a:lnTo>
                    <a:pt x="414" y="16"/>
                  </a:lnTo>
                  <a:lnTo>
                    <a:pt x="416" y="15"/>
                  </a:lnTo>
                  <a:lnTo>
                    <a:pt x="416" y="13"/>
                  </a:lnTo>
                  <a:lnTo>
                    <a:pt x="416" y="11"/>
                  </a:lnTo>
                  <a:lnTo>
                    <a:pt x="417" y="11"/>
                  </a:lnTo>
                  <a:lnTo>
                    <a:pt x="424" y="8"/>
                  </a:lnTo>
                  <a:lnTo>
                    <a:pt x="429" y="7"/>
                  </a:lnTo>
                  <a:lnTo>
                    <a:pt x="432" y="7"/>
                  </a:lnTo>
                  <a:lnTo>
                    <a:pt x="432" y="7"/>
                  </a:lnTo>
                  <a:lnTo>
                    <a:pt x="434" y="7"/>
                  </a:lnTo>
                  <a:lnTo>
                    <a:pt x="436" y="5"/>
                  </a:lnTo>
                  <a:lnTo>
                    <a:pt x="439" y="5"/>
                  </a:lnTo>
                  <a:lnTo>
                    <a:pt x="440" y="3"/>
                  </a:lnTo>
                  <a:lnTo>
                    <a:pt x="442" y="3"/>
                  </a:lnTo>
                  <a:lnTo>
                    <a:pt x="445" y="3"/>
                  </a:lnTo>
                  <a:lnTo>
                    <a:pt x="449" y="2"/>
                  </a:lnTo>
                  <a:lnTo>
                    <a:pt x="454" y="2"/>
                  </a:lnTo>
                  <a:lnTo>
                    <a:pt x="457" y="0"/>
                  </a:lnTo>
                  <a:lnTo>
                    <a:pt x="46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9" name="Freeform 54"/>
            <p:cNvSpPr>
              <a:spLocks noEditPoints="1"/>
            </p:cNvSpPr>
            <p:nvPr/>
          </p:nvSpPr>
          <p:spPr bwMode="auto">
            <a:xfrm>
              <a:off x="5576888" y="2911476"/>
              <a:ext cx="785813" cy="808038"/>
            </a:xfrm>
            <a:custGeom>
              <a:avLst/>
              <a:gdLst>
                <a:gd name="T0" fmla="*/ 411 w 495"/>
                <a:gd name="T1" fmla="*/ 76 h 509"/>
                <a:gd name="T2" fmla="*/ 418 w 495"/>
                <a:gd name="T3" fmla="*/ 112 h 509"/>
                <a:gd name="T4" fmla="*/ 405 w 495"/>
                <a:gd name="T5" fmla="*/ 150 h 509"/>
                <a:gd name="T6" fmla="*/ 400 w 495"/>
                <a:gd name="T7" fmla="*/ 174 h 509"/>
                <a:gd name="T8" fmla="*/ 390 w 495"/>
                <a:gd name="T9" fmla="*/ 212 h 509"/>
                <a:gd name="T10" fmla="*/ 353 w 495"/>
                <a:gd name="T11" fmla="*/ 242 h 509"/>
                <a:gd name="T12" fmla="*/ 342 w 495"/>
                <a:gd name="T13" fmla="*/ 270 h 509"/>
                <a:gd name="T14" fmla="*/ 350 w 495"/>
                <a:gd name="T15" fmla="*/ 288 h 509"/>
                <a:gd name="T16" fmla="*/ 373 w 495"/>
                <a:gd name="T17" fmla="*/ 288 h 509"/>
                <a:gd name="T18" fmla="*/ 409 w 495"/>
                <a:gd name="T19" fmla="*/ 288 h 509"/>
                <a:gd name="T20" fmla="*/ 456 w 495"/>
                <a:gd name="T21" fmla="*/ 293 h 509"/>
                <a:gd name="T22" fmla="*/ 484 w 495"/>
                <a:gd name="T23" fmla="*/ 303 h 509"/>
                <a:gd name="T24" fmla="*/ 489 w 495"/>
                <a:gd name="T25" fmla="*/ 331 h 509"/>
                <a:gd name="T26" fmla="*/ 457 w 495"/>
                <a:gd name="T27" fmla="*/ 357 h 509"/>
                <a:gd name="T28" fmla="*/ 429 w 495"/>
                <a:gd name="T29" fmla="*/ 364 h 509"/>
                <a:gd name="T30" fmla="*/ 370 w 495"/>
                <a:gd name="T31" fmla="*/ 367 h 509"/>
                <a:gd name="T32" fmla="*/ 324 w 495"/>
                <a:gd name="T33" fmla="*/ 389 h 509"/>
                <a:gd name="T34" fmla="*/ 241 w 495"/>
                <a:gd name="T35" fmla="*/ 403 h 509"/>
                <a:gd name="T36" fmla="*/ 210 w 495"/>
                <a:gd name="T37" fmla="*/ 408 h 509"/>
                <a:gd name="T38" fmla="*/ 177 w 495"/>
                <a:gd name="T39" fmla="*/ 392 h 509"/>
                <a:gd name="T40" fmla="*/ 152 w 495"/>
                <a:gd name="T41" fmla="*/ 394 h 509"/>
                <a:gd name="T42" fmla="*/ 136 w 495"/>
                <a:gd name="T43" fmla="*/ 407 h 509"/>
                <a:gd name="T44" fmla="*/ 99 w 495"/>
                <a:gd name="T45" fmla="*/ 471 h 509"/>
                <a:gd name="T46" fmla="*/ 80 w 495"/>
                <a:gd name="T47" fmla="*/ 489 h 509"/>
                <a:gd name="T48" fmla="*/ 48 w 495"/>
                <a:gd name="T49" fmla="*/ 509 h 509"/>
                <a:gd name="T50" fmla="*/ 9 w 495"/>
                <a:gd name="T51" fmla="*/ 456 h 509"/>
                <a:gd name="T52" fmla="*/ 2 w 495"/>
                <a:gd name="T53" fmla="*/ 420 h 509"/>
                <a:gd name="T54" fmla="*/ 7 w 495"/>
                <a:gd name="T55" fmla="*/ 377 h 509"/>
                <a:gd name="T56" fmla="*/ 22 w 495"/>
                <a:gd name="T57" fmla="*/ 324 h 509"/>
                <a:gd name="T58" fmla="*/ 14 w 495"/>
                <a:gd name="T59" fmla="*/ 181 h 509"/>
                <a:gd name="T60" fmla="*/ 30 w 495"/>
                <a:gd name="T61" fmla="*/ 176 h 509"/>
                <a:gd name="T62" fmla="*/ 57 w 495"/>
                <a:gd name="T63" fmla="*/ 194 h 509"/>
                <a:gd name="T64" fmla="*/ 85 w 495"/>
                <a:gd name="T65" fmla="*/ 255 h 509"/>
                <a:gd name="T66" fmla="*/ 70 w 495"/>
                <a:gd name="T67" fmla="*/ 306 h 509"/>
                <a:gd name="T68" fmla="*/ 48 w 495"/>
                <a:gd name="T69" fmla="*/ 342 h 509"/>
                <a:gd name="T70" fmla="*/ 42 w 495"/>
                <a:gd name="T71" fmla="*/ 374 h 509"/>
                <a:gd name="T72" fmla="*/ 50 w 495"/>
                <a:gd name="T73" fmla="*/ 399 h 509"/>
                <a:gd name="T74" fmla="*/ 71 w 495"/>
                <a:gd name="T75" fmla="*/ 413 h 509"/>
                <a:gd name="T76" fmla="*/ 123 w 495"/>
                <a:gd name="T77" fmla="*/ 384 h 509"/>
                <a:gd name="T78" fmla="*/ 132 w 495"/>
                <a:gd name="T79" fmla="*/ 362 h 509"/>
                <a:gd name="T80" fmla="*/ 165 w 495"/>
                <a:gd name="T81" fmla="*/ 318 h 509"/>
                <a:gd name="T82" fmla="*/ 184 w 495"/>
                <a:gd name="T83" fmla="*/ 328 h 509"/>
                <a:gd name="T84" fmla="*/ 212 w 495"/>
                <a:gd name="T85" fmla="*/ 324 h 509"/>
                <a:gd name="T86" fmla="*/ 240 w 495"/>
                <a:gd name="T87" fmla="*/ 316 h 509"/>
                <a:gd name="T88" fmla="*/ 273 w 495"/>
                <a:gd name="T89" fmla="*/ 305 h 509"/>
                <a:gd name="T90" fmla="*/ 282 w 495"/>
                <a:gd name="T91" fmla="*/ 277 h 509"/>
                <a:gd name="T92" fmla="*/ 319 w 495"/>
                <a:gd name="T93" fmla="*/ 211 h 509"/>
                <a:gd name="T94" fmla="*/ 332 w 495"/>
                <a:gd name="T95" fmla="*/ 189 h 509"/>
                <a:gd name="T96" fmla="*/ 339 w 495"/>
                <a:gd name="T97" fmla="*/ 158 h 509"/>
                <a:gd name="T98" fmla="*/ 291 w 495"/>
                <a:gd name="T99" fmla="*/ 169 h 509"/>
                <a:gd name="T100" fmla="*/ 226 w 495"/>
                <a:gd name="T101" fmla="*/ 136 h 509"/>
                <a:gd name="T102" fmla="*/ 243 w 495"/>
                <a:gd name="T103" fmla="*/ 117 h 509"/>
                <a:gd name="T104" fmla="*/ 278 w 495"/>
                <a:gd name="T105" fmla="*/ 122 h 509"/>
                <a:gd name="T106" fmla="*/ 378 w 495"/>
                <a:gd name="T107" fmla="*/ 69 h 509"/>
                <a:gd name="T108" fmla="*/ 121 w 495"/>
                <a:gd name="T109" fmla="*/ 6 h 509"/>
                <a:gd name="T110" fmla="*/ 151 w 495"/>
                <a:gd name="T111" fmla="*/ 23 h 509"/>
                <a:gd name="T112" fmla="*/ 185 w 495"/>
                <a:gd name="T113" fmla="*/ 71 h 509"/>
                <a:gd name="T114" fmla="*/ 144 w 495"/>
                <a:gd name="T115" fmla="*/ 115 h 509"/>
                <a:gd name="T116" fmla="*/ 83 w 495"/>
                <a:gd name="T117" fmla="*/ 87 h 509"/>
                <a:gd name="T118" fmla="*/ 108 w 495"/>
                <a:gd name="T119" fmla="*/ 67 h 509"/>
                <a:gd name="T120" fmla="*/ 104 w 495"/>
                <a:gd name="T121" fmla="*/ 36 h 509"/>
                <a:gd name="T122" fmla="*/ 94 w 495"/>
                <a:gd name="T123" fmla="*/ 0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95" h="509">
                  <a:moveTo>
                    <a:pt x="393" y="67"/>
                  </a:moveTo>
                  <a:lnTo>
                    <a:pt x="396" y="69"/>
                  </a:lnTo>
                  <a:lnTo>
                    <a:pt x="400" y="71"/>
                  </a:lnTo>
                  <a:lnTo>
                    <a:pt x="403" y="74"/>
                  </a:lnTo>
                  <a:lnTo>
                    <a:pt x="405" y="76"/>
                  </a:lnTo>
                  <a:lnTo>
                    <a:pt x="405" y="76"/>
                  </a:lnTo>
                  <a:lnTo>
                    <a:pt x="405" y="77"/>
                  </a:lnTo>
                  <a:lnTo>
                    <a:pt x="406" y="77"/>
                  </a:lnTo>
                  <a:lnTo>
                    <a:pt x="408" y="76"/>
                  </a:lnTo>
                  <a:lnTo>
                    <a:pt x="411" y="76"/>
                  </a:lnTo>
                  <a:lnTo>
                    <a:pt x="414" y="77"/>
                  </a:lnTo>
                  <a:lnTo>
                    <a:pt x="418" y="79"/>
                  </a:lnTo>
                  <a:lnTo>
                    <a:pt x="419" y="82"/>
                  </a:lnTo>
                  <a:lnTo>
                    <a:pt x="421" y="85"/>
                  </a:lnTo>
                  <a:lnTo>
                    <a:pt x="421" y="90"/>
                  </a:lnTo>
                  <a:lnTo>
                    <a:pt x="421" y="94"/>
                  </a:lnTo>
                  <a:lnTo>
                    <a:pt x="419" y="97"/>
                  </a:lnTo>
                  <a:lnTo>
                    <a:pt x="419" y="102"/>
                  </a:lnTo>
                  <a:lnTo>
                    <a:pt x="419" y="107"/>
                  </a:lnTo>
                  <a:lnTo>
                    <a:pt x="418" y="112"/>
                  </a:lnTo>
                  <a:lnTo>
                    <a:pt x="416" y="115"/>
                  </a:lnTo>
                  <a:lnTo>
                    <a:pt x="413" y="120"/>
                  </a:lnTo>
                  <a:lnTo>
                    <a:pt x="411" y="123"/>
                  </a:lnTo>
                  <a:lnTo>
                    <a:pt x="411" y="128"/>
                  </a:lnTo>
                  <a:lnTo>
                    <a:pt x="411" y="132"/>
                  </a:lnTo>
                  <a:lnTo>
                    <a:pt x="409" y="135"/>
                  </a:lnTo>
                  <a:lnTo>
                    <a:pt x="409" y="140"/>
                  </a:lnTo>
                  <a:lnTo>
                    <a:pt x="408" y="143"/>
                  </a:lnTo>
                  <a:lnTo>
                    <a:pt x="406" y="146"/>
                  </a:lnTo>
                  <a:lnTo>
                    <a:pt x="405" y="150"/>
                  </a:lnTo>
                  <a:lnTo>
                    <a:pt x="405" y="151"/>
                  </a:lnTo>
                  <a:lnTo>
                    <a:pt x="405" y="155"/>
                  </a:lnTo>
                  <a:lnTo>
                    <a:pt x="405" y="158"/>
                  </a:lnTo>
                  <a:lnTo>
                    <a:pt x="405" y="163"/>
                  </a:lnTo>
                  <a:lnTo>
                    <a:pt x="403" y="166"/>
                  </a:lnTo>
                  <a:lnTo>
                    <a:pt x="401" y="169"/>
                  </a:lnTo>
                  <a:lnTo>
                    <a:pt x="401" y="171"/>
                  </a:lnTo>
                  <a:lnTo>
                    <a:pt x="400" y="171"/>
                  </a:lnTo>
                  <a:lnTo>
                    <a:pt x="400" y="173"/>
                  </a:lnTo>
                  <a:lnTo>
                    <a:pt x="400" y="174"/>
                  </a:lnTo>
                  <a:lnTo>
                    <a:pt x="400" y="178"/>
                  </a:lnTo>
                  <a:lnTo>
                    <a:pt x="398" y="181"/>
                  </a:lnTo>
                  <a:lnTo>
                    <a:pt x="396" y="186"/>
                  </a:lnTo>
                  <a:lnTo>
                    <a:pt x="395" y="191"/>
                  </a:lnTo>
                  <a:lnTo>
                    <a:pt x="393" y="196"/>
                  </a:lnTo>
                  <a:lnTo>
                    <a:pt x="393" y="197"/>
                  </a:lnTo>
                  <a:lnTo>
                    <a:pt x="393" y="201"/>
                  </a:lnTo>
                  <a:lnTo>
                    <a:pt x="391" y="204"/>
                  </a:lnTo>
                  <a:lnTo>
                    <a:pt x="390" y="209"/>
                  </a:lnTo>
                  <a:lnTo>
                    <a:pt x="390" y="212"/>
                  </a:lnTo>
                  <a:lnTo>
                    <a:pt x="388" y="214"/>
                  </a:lnTo>
                  <a:lnTo>
                    <a:pt x="388" y="217"/>
                  </a:lnTo>
                  <a:lnTo>
                    <a:pt x="386" y="219"/>
                  </a:lnTo>
                  <a:lnTo>
                    <a:pt x="381" y="221"/>
                  </a:lnTo>
                  <a:lnTo>
                    <a:pt x="376" y="222"/>
                  </a:lnTo>
                  <a:lnTo>
                    <a:pt x="372" y="225"/>
                  </a:lnTo>
                  <a:lnTo>
                    <a:pt x="367" y="229"/>
                  </a:lnTo>
                  <a:lnTo>
                    <a:pt x="363" y="234"/>
                  </a:lnTo>
                  <a:lnTo>
                    <a:pt x="358" y="239"/>
                  </a:lnTo>
                  <a:lnTo>
                    <a:pt x="353" y="242"/>
                  </a:lnTo>
                  <a:lnTo>
                    <a:pt x="350" y="245"/>
                  </a:lnTo>
                  <a:lnTo>
                    <a:pt x="345" y="249"/>
                  </a:lnTo>
                  <a:lnTo>
                    <a:pt x="343" y="253"/>
                  </a:lnTo>
                  <a:lnTo>
                    <a:pt x="342" y="257"/>
                  </a:lnTo>
                  <a:lnTo>
                    <a:pt x="342" y="258"/>
                  </a:lnTo>
                  <a:lnTo>
                    <a:pt x="343" y="260"/>
                  </a:lnTo>
                  <a:lnTo>
                    <a:pt x="343" y="262"/>
                  </a:lnTo>
                  <a:lnTo>
                    <a:pt x="343" y="263"/>
                  </a:lnTo>
                  <a:lnTo>
                    <a:pt x="343" y="267"/>
                  </a:lnTo>
                  <a:lnTo>
                    <a:pt x="342" y="270"/>
                  </a:lnTo>
                  <a:lnTo>
                    <a:pt x="342" y="272"/>
                  </a:lnTo>
                  <a:lnTo>
                    <a:pt x="340" y="275"/>
                  </a:lnTo>
                  <a:lnTo>
                    <a:pt x="339" y="278"/>
                  </a:lnTo>
                  <a:lnTo>
                    <a:pt x="339" y="282"/>
                  </a:lnTo>
                  <a:lnTo>
                    <a:pt x="340" y="285"/>
                  </a:lnTo>
                  <a:lnTo>
                    <a:pt x="342" y="288"/>
                  </a:lnTo>
                  <a:lnTo>
                    <a:pt x="343" y="290"/>
                  </a:lnTo>
                  <a:lnTo>
                    <a:pt x="347" y="290"/>
                  </a:lnTo>
                  <a:lnTo>
                    <a:pt x="348" y="290"/>
                  </a:lnTo>
                  <a:lnTo>
                    <a:pt x="350" y="288"/>
                  </a:lnTo>
                  <a:lnTo>
                    <a:pt x="352" y="290"/>
                  </a:lnTo>
                  <a:lnTo>
                    <a:pt x="353" y="290"/>
                  </a:lnTo>
                  <a:lnTo>
                    <a:pt x="357" y="291"/>
                  </a:lnTo>
                  <a:lnTo>
                    <a:pt x="358" y="293"/>
                  </a:lnTo>
                  <a:lnTo>
                    <a:pt x="360" y="293"/>
                  </a:lnTo>
                  <a:lnTo>
                    <a:pt x="363" y="291"/>
                  </a:lnTo>
                  <a:lnTo>
                    <a:pt x="365" y="290"/>
                  </a:lnTo>
                  <a:lnTo>
                    <a:pt x="367" y="288"/>
                  </a:lnTo>
                  <a:lnTo>
                    <a:pt x="368" y="288"/>
                  </a:lnTo>
                  <a:lnTo>
                    <a:pt x="373" y="288"/>
                  </a:lnTo>
                  <a:lnTo>
                    <a:pt x="378" y="288"/>
                  </a:lnTo>
                  <a:lnTo>
                    <a:pt x="385" y="288"/>
                  </a:lnTo>
                  <a:lnTo>
                    <a:pt x="386" y="286"/>
                  </a:lnTo>
                  <a:lnTo>
                    <a:pt x="388" y="286"/>
                  </a:lnTo>
                  <a:lnTo>
                    <a:pt x="390" y="285"/>
                  </a:lnTo>
                  <a:lnTo>
                    <a:pt x="393" y="285"/>
                  </a:lnTo>
                  <a:lnTo>
                    <a:pt x="396" y="286"/>
                  </a:lnTo>
                  <a:lnTo>
                    <a:pt x="401" y="288"/>
                  </a:lnTo>
                  <a:lnTo>
                    <a:pt x="408" y="288"/>
                  </a:lnTo>
                  <a:lnTo>
                    <a:pt x="409" y="288"/>
                  </a:lnTo>
                  <a:lnTo>
                    <a:pt x="413" y="288"/>
                  </a:lnTo>
                  <a:lnTo>
                    <a:pt x="414" y="286"/>
                  </a:lnTo>
                  <a:lnTo>
                    <a:pt x="416" y="286"/>
                  </a:lnTo>
                  <a:lnTo>
                    <a:pt x="428" y="288"/>
                  </a:lnTo>
                  <a:lnTo>
                    <a:pt x="437" y="291"/>
                  </a:lnTo>
                  <a:lnTo>
                    <a:pt x="446" y="293"/>
                  </a:lnTo>
                  <a:lnTo>
                    <a:pt x="449" y="295"/>
                  </a:lnTo>
                  <a:lnTo>
                    <a:pt x="451" y="295"/>
                  </a:lnTo>
                  <a:lnTo>
                    <a:pt x="452" y="295"/>
                  </a:lnTo>
                  <a:lnTo>
                    <a:pt x="456" y="293"/>
                  </a:lnTo>
                  <a:lnTo>
                    <a:pt x="457" y="293"/>
                  </a:lnTo>
                  <a:lnTo>
                    <a:pt x="461" y="295"/>
                  </a:lnTo>
                  <a:lnTo>
                    <a:pt x="464" y="296"/>
                  </a:lnTo>
                  <a:lnTo>
                    <a:pt x="466" y="298"/>
                  </a:lnTo>
                  <a:lnTo>
                    <a:pt x="467" y="300"/>
                  </a:lnTo>
                  <a:lnTo>
                    <a:pt x="470" y="301"/>
                  </a:lnTo>
                  <a:lnTo>
                    <a:pt x="474" y="303"/>
                  </a:lnTo>
                  <a:lnTo>
                    <a:pt x="477" y="303"/>
                  </a:lnTo>
                  <a:lnTo>
                    <a:pt x="480" y="303"/>
                  </a:lnTo>
                  <a:lnTo>
                    <a:pt x="484" y="303"/>
                  </a:lnTo>
                  <a:lnTo>
                    <a:pt x="487" y="305"/>
                  </a:lnTo>
                  <a:lnTo>
                    <a:pt x="489" y="306"/>
                  </a:lnTo>
                  <a:lnTo>
                    <a:pt x="490" y="310"/>
                  </a:lnTo>
                  <a:lnTo>
                    <a:pt x="492" y="313"/>
                  </a:lnTo>
                  <a:lnTo>
                    <a:pt x="495" y="314"/>
                  </a:lnTo>
                  <a:lnTo>
                    <a:pt x="495" y="316"/>
                  </a:lnTo>
                  <a:lnTo>
                    <a:pt x="495" y="319"/>
                  </a:lnTo>
                  <a:lnTo>
                    <a:pt x="495" y="323"/>
                  </a:lnTo>
                  <a:lnTo>
                    <a:pt x="492" y="328"/>
                  </a:lnTo>
                  <a:lnTo>
                    <a:pt x="489" y="331"/>
                  </a:lnTo>
                  <a:lnTo>
                    <a:pt x="485" y="333"/>
                  </a:lnTo>
                  <a:lnTo>
                    <a:pt x="480" y="334"/>
                  </a:lnTo>
                  <a:lnTo>
                    <a:pt x="475" y="334"/>
                  </a:lnTo>
                  <a:lnTo>
                    <a:pt x="470" y="336"/>
                  </a:lnTo>
                  <a:lnTo>
                    <a:pt x="467" y="338"/>
                  </a:lnTo>
                  <a:lnTo>
                    <a:pt x="462" y="342"/>
                  </a:lnTo>
                  <a:lnTo>
                    <a:pt x="461" y="346"/>
                  </a:lnTo>
                  <a:lnTo>
                    <a:pt x="459" y="351"/>
                  </a:lnTo>
                  <a:lnTo>
                    <a:pt x="457" y="354"/>
                  </a:lnTo>
                  <a:lnTo>
                    <a:pt x="457" y="357"/>
                  </a:lnTo>
                  <a:lnTo>
                    <a:pt x="457" y="357"/>
                  </a:lnTo>
                  <a:lnTo>
                    <a:pt x="456" y="359"/>
                  </a:lnTo>
                  <a:lnTo>
                    <a:pt x="454" y="361"/>
                  </a:lnTo>
                  <a:lnTo>
                    <a:pt x="451" y="362"/>
                  </a:lnTo>
                  <a:lnTo>
                    <a:pt x="449" y="364"/>
                  </a:lnTo>
                  <a:lnTo>
                    <a:pt x="446" y="364"/>
                  </a:lnTo>
                  <a:lnTo>
                    <a:pt x="442" y="364"/>
                  </a:lnTo>
                  <a:lnTo>
                    <a:pt x="439" y="364"/>
                  </a:lnTo>
                  <a:lnTo>
                    <a:pt x="436" y="364"/>
                  </a:lnTo>
                  <a:lnTo>
                    <a:pt x="429" y="364"/>
                  </a:lnTo>
                  <a:lnTo>
                    <a:pt x="423" y="364"/>
                  </a:lnTo>
                  <a:lnTo>
                    <a:pt x="416" y="364"/>
                  </a:lnTo>
                  <a:lnTo>
                    <a:pt x="409" y="366"/>
                  </a:lnTo>
                  <a:lnTo>
                    <a:pt x="405" y="366"/>
                  </a:lnTo>
                  <a:lnTo>
                    <a:pt x="400" y="366"/>
                  </a:lnTo>
                  <a:lnTo>
                    <a:pt x="396" y="367"/>
                  </a:lnTo>
                  <a:lnTo>
                    <a:pt x="390" y="367"/>
                  </a:lnTo>
                  <a:lnTo>
                    <a:pt x="385" y="367"/>
                  </a:lnTo>
                  <a:lnTo>
                    <a:pt x="376" y="367"/>
                  </a:lnTo>
                  <a:lnTo>
                    <a:pt x="370" y="367"/>
                  </a:lnTo>
                  <a:lnTo>
                    <a:pt x="363" y="369"/>
                  </a:lnTo>
                  <a:lnTo>
                    <a:pt x="357" y="370"/>
                  </a:lnTo>
                  <a:lnTo>
                    <a:pt x="342" y="374"/>
                  </a:lnTo>
                  <a:lnTo>
                    <a:pt x="335" y="375"/>
                  </a:lnTo>
                  <a:lnTo>
                    <a:pt x="330" y="379"/>
                  </a:lnTo>
                  <a:lnTo>
                    <a:pt x="327" y="380"/>
                  </a:lnTo>
                  <a:lnTo>
                    <a:pt x="325" y="384"/>
                  </a:lnTo>
                  <a:lnTo>
                    <a:pt x="325" y="385"/>
                  </a:lnTo>
                  <a:lnTo>
                    <a:pt x="325" y="387"/>
                  </a:lnTo>
                  <a:lnTo>
                    <a:pt x="324" y="389"/>
                  </a:lnTo>
                  <a:lnTo>
                    <a:pt x="324" y="390"/>
                  </a:lnTo>
                  <a:lnTo>
                    <a:pt x="320" y="390"/>
                  </a:lnTo>
                  <a:lnTo>
                    <a:pt x="306" y="390"/>
                  </a:lnTo>
                  <a:lnTo>
                    <a:pt x="287" y="392"/>
                  </a:lnTo>
                  <a:lnTo>
                    <a:pt x="273" y="392"/>
                  </a:lnTo>
                  <a:lnTo>
                    <a:pt x="268" y="394"/>
                  </a:lnTo>
                  <a:lnTo>
                    <a:pt x="258" y="395"/>
                  </a:lnTo>
                  <a:lnTo>
                    <a:pt x="248" y="399"/>
                  </a:lnTo>
                  <a:lnTo>
                    <a:pt x="241" y="400"/>
                  </a:lnTo>
                  <a:lnTo>
                    <a:pt x="241" y="403"/>
                  </a:lnTo>
                  <a:lnTo>
                    <a:pt x="240" y="405"/>
                  </a:lnTo>
                  <a:lnTo>
                    <a:pt x="236" y="407"/>
                  </a:lnTo>
                  <a:lnTo>
                    <a:pt x="233" y="408"/>
                  </a:lnTo>
                  <a:lnTo>
                    <a:pt x="230" y="410"/>
                  </a:lnTo>
                  <a:lnTo>
                    <a:pt x="228" y="410"/>
                  </a:lnTo>
                  <a:lnTo>
                    <a:pt x="225" y="412"/>
                  </a:lnTo>
                  <a:lnTo>
                    <a:pt x="223" y="412"/>
                  </a:lnTo>
                  <a:lnTo>
                    <a:pt x="218" y="412"/>
                  </a:lnTo>
                  <a:lnTo>
                    <a:pt x="215" y="410"/>
                  </a:lnTo>
                  <a:lnTo>
                    <a:pt x="210" y="408"/>
                  </a:lnTo>
                  <a:lnTo>
                    <a:pt x="207" y="408"/>
                  </a:lnTo>
                  <a:lnTo>
                    <a:pt x="203" y="407"/>
                  </a:lnTo>
                  <a:lnTo>
                    <a:pt x="202" y="405"/>
                  </a:lnTo>
                  <a:lnTo>
                    <a:pt x="200" y="405"/>
                  </a:lnTo>
                  <a:lnTo>
                    <a:pt x="200" y="403"/>
                  </a:lnTo>
                  <a:lnTo>
                    <a:pt x="198" y="402"/>
                  </a:lnTo>
                  <a:lnTo>
                    <a:pt x="190" y="399"/>
                  </a:lnTo>
                  <a:lnTo>
                    <a:pt x="185" y="397"/>
                  </a:lnTo>
                  <a:lnTo>
                    <a:pt x="180" y="394"/>
                  </a:lnTo>
                  <a:lnTo>
                    <a:pt x="177" y="392"/>
                  </a:lnTo>
                  <a:lnTo>
                    <a:pt x="175" y="389"/>
                  </a:lnTo>
                  <a:lnTo>
                    <a:pt x="172" y="389"/>
                  </a:lnTo>
                  <a:lnTo>
                    <a:pt x="169" y="389"/>
                  </a:lnTo>
                  <a:lnTo>
                    <a:pt x="165" y="390"/>
                  </a:lnTo>
                  <a:lnTo>
                    <a:pt x="160" y="390"/>
                  </a:lnTo>
                  <a:lnTo>
                    <a:pt x="155" y="392"/>
                  </a:lnTo>
                  <a:lnTo>
                    <a:pt x="154" y="394"/>
                  </a:lnTo>
                  <a:lnTo>
                    <a:pt x="152" y="394"/>
                  </a:lnTo>
                  <a:lnTo>
                    <a:pt x="152" y="395"/>
                  </a:lnTo>
                  <a:lnTo>
                    <a:pt x="152" y="394"/>
                  </a:lnTo>
                  <a:lnTo>
                    <a:pt x="151" y="394"/>
                  </a:lnTo>
                  <a:lnTo>
                    <a:pt x="149" y="394"/>
                  </a:lnTo>
                  <a:lnTo>
                    <a:pt x="147" y="395"/>
                  </a:lnTo>
                  <a:lnTo>
                    <a:pt x="142" y="397"/>
                  </a:lnTo>
                  <a:lnTo>
                    <a:pt x="141" y="399"/>
                  </a:lnTo>
                  <a:lnTo>
                    <a:pt x="141" y="400"/>
                  </a:lnTo>
                  <a:lnTo>
                    <a:pt x="141" y="400"/>
                  </a:lnTo>
                  <a:lnTo>
                    <a:pt x="139" y="402"/>
                  </a:lnTo>
                  <a:lnTo>
                    <a:pt x="137" y="403"/>
                  </a:lnTo>
                  <a:lnTo>
                    <a:pt x="136" y="407"/>
                  </a:lnTo>
                  <a:lnTo>
                    <a:pt x="132" y="412"/>
                  </a:lnTo>
                  <a:lnTo>
                    <a:pt x="129" y="417"/>
                  </a:lnTo>
                  <a:lnTo>
                    <a:pt x="126" y="422"/>
                  </a:lnTo>
                  <a:lnTo>
                    <a:pt x="123" y="427"/>
                  </a:lnTo>
                  <a:lnTo>
                    <a:pt x="118" y="435"/>
                  </a:lnTo>
                  <a:lnTo>
                    <a:pt x="111" y="445"/>
                  </a:lnTo>
                  <a:lnTo>
                    <a:pt x="106" y="455"/>
                  </a:lnTo>
                  <a:lnTo>
                    <a:pt x="101" y="463"/>
                  </a:lnTo>
                  <a:lnTo>
                    <a:pt x="99" y="468"/>
                  </a:lnTo>
                  <a:lnTo>
                    <a:pt x="99" y="471"/>
                  </a:lnTo>
                  <a:lnTo>
                    <a:pt x="98" y="473"/>
                  </a:lnTo>
                  <a:lnTo>
                    <a:pt x="98" y="474"/>
                  </a:lnTo>
                  <a:lnTo>
                    <a:pt x="98" y="474"/>
                  </a:lnTo>
                  <a:lnTo>
                    <a:pt x="94" y="476"/>
                  </a:lnTo>
                  <a:lnTo>
                    <a:pt x="91" y="478"/>
                  </a:lnTo>
                  <a:lnTo>
                    <a:pt x="88" y="481"/>
                  </a:lnTo>
                  <a:lnTo>
                    <a:pt x="85" y="484"/>
                  </a:lnTo>
                  <a:lnTo>
                    <a:pt x="81" y="486"/>
                  </a:lnTo>
                  <a:lnTo>
                    <a:pt x="81" y="488"/>
                  </a:lnTo>
                  <a:lnTo>
                    <a:pt x="80" y="489"/>
                  </a:lnTo>
                  <a:lnTo>
                    <a:pt x="80" y="491"/>
                  </a:lnTo>
                  <a:lnTo>
                    <a:pt x="80" y="492"/>
                  </a:lnTo>
                  <a:lnTo>
                    <a:pt x="78" y="496"/>
                  </a:lnTo>
                  <a:lnTo>
                    <a:pt x="75" y="499"/>
                  </a:lnTo>
                  <a:lnTo>
                    <a:pt x="71" y="502"/>
                  </a:lnTo>
                  <a:lnTo>
                    <a:pt x="66" y="504"/>
                  </a:lnTo>
                  <a:lnTo>
                    <a:pt x="63" y="506"/>
                  </a:lnTo>
                  <a:lnTo>
                    <a:pt x="57" y="507"/>
                  </a:lnTo>
                  <a:lnTo>
                    <a:pt x="52" y="509"/>
                  </a:lnTo>
                  <a:lnTo>
                    <a:pt x="48" y="509"/>
                  </a:lnTo>
                  <a:lnTo>
                    <a:pt x="47" y="509"/>
                  </a:lnTo>
                  <a:lnTo>
                    <a:pt x="43" y="507"/>
                  </a:lnTo>
                  <a:lnTo>
                    <a:pt x="42" y="504"/>
                  </a:lnTo>
                  <a:lnTo>
                    <a:pt x="38" y="504"/>
                  </a:lnTo>
                  <a:lnTo>
                    <a:pt x="35" y="502"/>
                  </a:lnTo>
                  <a:lnTo>
                    <a:pt x="33" y="499"/>
                  </a:lnTo>
                  <a:lnTo>
                    <a:pt x="25" y="492"/>
                  </a:lnTo>
                  <a:lnTo>
                    <a:pt x="19" y="484"/>
                  </a:lnTo>
                  <a:lnTo>
                    <a:pt x="14" y="473"/>
                  </a:lnTo>
                  <a:lnTo>
                    <a:pt x="9" y="456"/>
                  </a:lnTo>
                  <a:lnTo>
                    <a:pt x="9" y="456"/>
                  </a:lnTo>
                  <a:lnTo>
                    <a:pt x="9" y="455"/>
                  </a:lnTo>
                  <a:lnTo>
                    <a:pt x="9" y="453"/>
                  </a:lnTo>
                  <a:lnTo>
                    <a:pt x="9" y="453"/>
                  </a:lnTo>
                  <a:lnTo>
                    <a:pt x="7" y="450"/>
                  </a:lnTo>
                  <a:lnTo>
                    <a:pt x="5" y="445"/>
                  </a:lnTo>
                  <a:lnTo>
                    <a:pt x="4" y="438"/>
                  </a:lnTo>
                  <a:lnTo>
                    <a:pt x="4" y="433"/>
                  </a:lnTo>
                  <a:lnTo>
                    <a:pt x="2" y="427"/>
                  </a:lnTo>
                  <a:lnTo>
                    <a:pt x="2" y="420"/>
                  </a:lnTo>
                  <a:lnTo>
                    <a:pt x="0" y="413"/>
                  </a:lnTo>
                  <a:lnTo>
                    <a:pt x="0" y="410"/>
                  </a:lnTo>
                  <a:lnTo>
                    <a:pt x="2" y="405"/>
                  </a:lnTo>
                  <a:lnTo>
                    <a:pt x="5" y="400"/>
                  </a:lnTo>
                  <a:lnTo>
                    <a:pt x="2" y="397"/>
                  </a:lnTo>
                  <a:lnTo>
                    <a:pt x="2" y="394"/>
                  </a:lnTo>
                  <a:lnTo>
                    <a:pt x="2" y="390"/>
                  </a:lnTo>
                  <a:lnTo>
                    <a:pt x="2" y="387"/>
                  </a:lnTo>
                  <a:lnTo>
                    <a:pt x="5" y="382"/>
                  </a:lnTo>
                  <a:lnTo>
                    <a:pt x="7" y="377"/>
                  </a:lnTo>
                  <a:lnTo>
                    <a:pt x="10" y="370"/>
                  </a:lnTo>
                  <a:lnTo>
                    <a:pt x="14" y="356"/>
                  </a:lnTo>
                  <a:lnTo>
                    <a:pt x="17" y="342"/>
                  </a:lnTo>
                  <a:lnTo>
                    <a:pt x="19" y="338"/>
                  </a:lnTo>
                  <a:lnTo>
                    <a:pt x="19" y="334"/>
                  </a:lnTo>
                  <a:lnTo>
                    <a:pt x="20" y="333"/>
                  </a:lnTo>
                  <a:lnTo>
                    <a:pt x="20" y="331"/>
                  </a:lnTo>
                  <a:lnTo>
                    <a:pt x="20" y="329"/>
                  </a:lnTo>
                  <a:lnTo>
                    <a:pt x="20" y="326"/>
                  </a:lnTo>
                  <a:lnTo>
                    <a:pt x="22" y="324"/>
                  </a:lnTo>
                  <a:lnTo>
                    <a:pt x="29" y="311"/>
                  </a:lnTo>
                  <a:lnTo>
                    <a:pt x="32" y="298"/>
                  </a:lnTo>
                  <a:lnTo>
                    <a:pt x="33" y="280"/>
                  </a:lnTo>
                  <a:lnTo>
                    <a:pt x="32" y="258"/>
                  </a:lnTo>
                  <a:lnTo>
                    <a:pt x="29" y="235"/>
                  </a:lnTo>
                  <a:lnTo>
                    <a:pt x="20" y="214"/>
                  </a:lnTo>
                  <a:lnTo>
                    <a:pt x="17" y="199"/>
                  </a:lnTo>
                  <a:lnTo>
                    <a:pt x="15" y="188"/>
                  </a:lnTo>
                  <a:lnTo>
                    <a:pt x="15" y="184"/>
                  </a:lnTo>
                  <a:lnTo>
                    <a:pt x="14" y="181"/>
                  </a:lnTo>
                  <a:lnTo>
                    <a:pt x="14" y="178"/>
                  </a:lnTo>
                  <a:lnTo>
                    <a:pt x="14" y="176"/>
                  </a:lnTo>
                  <a:lnTo>
                    <a:pt x="15" y="173"/>
                  </a:lnTo>
                  <a:lnTo>
                    <a:pt x="19" y="169"/>
                  </a:lnTo>
                  <a:lnTo>
                    <a:pt x="20" y="168"/>
                  </a:lnTo>
                  <a:lnTo>
                    <a:pt x="24" y="168"/>
                  </a:lnTo>
                  <a:lnTo>
                    <a:pt x="25" y="169"/>
                  </a:lnTo>
                  <a:lnTo>
                    <a:pt x="29" y="171"/>
                  </a:lnTo>
                  <a:lnTo>
                    <a:pt x="29" y="174"/>
                  </a:lnTo>
                  <a:lnTo>
                    <a:pt x="30" y="176"/>
                  </a:lnTo>
                  <a:lnTo>
                    <a:pt x="30" y="176"/>
                  </a:lnTo>
                  <a:lnTo>
                    <a:pt x="30" y="176"/>
                  </a:lnTo>
                  <a:lnTo>
                    <a:pt x="33" y="178"/>
                  </a:lnTo>
                  <a:lnTo>
                    <a:pt x="37" y="179"/>
                  </a:lnTo>
                  <a:lnTo>
                    <a:pt x="40" y="183"/>
                  </a:lnTo>
                  <a:lnTo>
                    <a:pt x="43" y="186"/>
                  </a:lnTo>
                  <a:lnTo>
                    <a:pt x="47" y="189"/>
                  </a:lnTo>
                  <a:lnTo>
                    <a:pt x="48" y="191"/>
                  </a:lnTo>
                  <a:lnTo>
                    <a:pt x="52" y="193"/>
                  </a:lnTo>
                  <a:lnTo>
                    <a:pt x="57" y="194"/>
                  </a:lnTo>
                  <a:lnTo>
                    <a:pt x="60" y="197"/>
                  </a:lnTo>
                  <a:lnTo>
                    <a:pt x="63" y="204"/>
                  </a:lnTo>
                  <a:lnTo>
                    <a:pt x="68" y="216"/>
                  </a:lnTo>
                  <a:lnTo>
                    <a:pt x="73" y="225"/>
                  </a:lnTo>
                  <a:lnTo>
                    <a:pt x="76" y="230"/>
                  </a:lnTo>
                  <a:lnTo>
                    <a:pt x="78" y="235"/>
                  </a:lnTo>
                  <a:lnTo>
                    <a:pt x="80" y="239"/>
                  </a:lnTo>
                  <a:lnTo>
                    <a:pt x="80" y="240"/>
                  </a:lnTo>
                  <a:lnTo>
                    <a:pt x="83" y="245"/>
                  </a:lnTo>
                  <a:lnTo>
                    <a:pt x="85" y="255"/>
                  </a:lnTo>
                  <a:lnTo>
                    <a:pt x="86" y="268"/>
                  </a:lnTo>
                  <a:lnTo>
                    <a:pt x="83" y="285"/>
                  </a:lnTo>
                  <a:lnTo>
                    <a:pt x="81" y="293"/>
                  </a:lnTo>
                  <a:lnTo>
                    <a:pt x="78" y="296"/>
                  </a:lnTo>
                  <a:lnTo>
                    <a:pt x="76" y="300"/>
                  </a:lnTo>
                  <a:lnTo>
                    <a:pt x="75" y="303"/>
                  </a:lnTo>
                  <a:lnTo>
                    <a:pt x="73" y="303"/>
                  </a:lnTo>
                  <a:lnTo>
                    <a:pt x="71" y="305"/>
                  </a:lnTo>
                  <a:lnTo>
                    <a:pt x="71" y="306"/>
                  </a:lnTo>
                  <a:lnTo>
                    <a:pt x="70" y="306"/>
                  </a:lnTo>
                  <a:lnTo>
                    <a:pt x="66" y="310"/>
                  </a:lnTo>
                  <a:lnTo>
                    <a:pt x="65" y="313"/>
                  </a:lnTo>
                  <a:lnTo>
                    <a:pt x="63" y="316"/>
                  </a:lnTo>
                  <a:lnTo>
                    <a:pt x="60" y="321"/>
                  </a:lnTo>
                  <a:lnTo>
                    <a:pt x="57" y="324"/>
                  </a:lnTo>
                  <a:lnTo>
                    <a:pt x="53" y="328"/>
                  </a:lnTo>
                  <a:lnTo>
                    <a:pt x="52" y="331"/>
                  </a:lnTo>
                  <a:lnTo>
                    <a:pt x="50" y="334"/>
                  </a:lnTo>
                  <a:lnTo>
                    <a:pt x="50" y="338"/>
                  </a:lnTo>
                  <a:lnTo>
                    <a:pt x="48" y="342"/>
                  </a:lnTo>
                  <a:lnTo>
                    <a:pt x="47" y="347"/>
                  </a:lnTo>
                  <a:lnTo>
                    <a:pt x="47" y="351"/>
                  </a:lnTo>
                  <a:lnTo>
                    <a:pt x="45" y="352"/>
                  </a:lnTo>
                  <a:lnTo>
                    <a:pt x="43" y="354"/>
                  </a:lnTo>
                  <a:lnTo>
                    <a:pt x="43" y="357"/>
                  </a:lnTo>
                  <a:lnTo>
                    <a:pt x="43" y="359"/>
                  </a:lnTo>
                  <a:lnTo>
                    <a:pt x="43" y="362"/>
                  </a:lnTo>
                  <a:lnTo>
                    <a:pt x="42" y="366"/>
                  </a:lnTo>
                  <a:lnTo>
                    <a:pt x="42" y="369"/>
                  </a:lnTo>
                  <a:lnTo>
                    <a:pt x="42" y="374"/>
                  </a:lnTo>
                  <a:lnTo>
                    <a:pt x="42" y="377"/>
                  </a:lnTo>
                  <a:lnTo>
                    <a:pt x="43" y="382"/>
                  </a:lnTo>
                  <a:lnTo>
                    <a:pt x="47" y="385"/>
                  </a:lnTo>
                  <a:lnTo>
                    <a:pt x="47" y="387"/>
                  </a:lnTo>
                  <a:lnTo>
                    <a:pt x="47" y="389"/>
                  </a:lnTo>
                  <a:lnTo>
                    <a:pt x="47" y="390"/>
                  </a:lnTo>
                  <a:lnTo>
                    <a:pt x="48" y="392"/>
                  </a:lnTo>
                  <a:lnTo>
                    <a:pt x="48" y="394"/>
                  </a:lnTo>
                  <a:lnTo>
                    <a:pt x="48" y="395"/>
                  </a:lnTo>
                  <a:lnTo>
                    <a:pt x="50" y="399"/>
                  </a:lnTo>
                  <a:lnTo>
                    <a:pt x="50" y="402"/>
                  </a:lnTo>
                  <a:lnTo>
                    <a:pt x="50" y="405"/>
                  </a:lnTo>
                  <a:lnTo>
                    <a:pt x="52" y="408"/>
                  </a:lnTo>
                  <a:lnTo>
                    <a:pt x="53" y="410"/>
                  </a:lnTo>
                  <a:lnTo>
                    <a:pt x="55" y="412"/>
                  </a:lnTo>
                  <a:lnTo>
                    <a:pt x="57" y="413"/>
                  </a:lnTo>
                  <a:lnTo>
                    <a:pt x="60" y="415"/>
                  </a:lnTo>
                  <a:lnTo>
                    <a:pt x="63" y="415"/>
                  </a:lnTo>
                  <a:lnTo>
                    <a:pt x="66" y="415"/>
                  </a:lnTo>
                  <a:lnTo>
                    <a:pt x="71" y="413"/>
                  </a:lnTo>
                  <a:lnTo>
                    <a:pt x="75" y="412"/>
                  </a:lnTo>
                  <a:lnTo>
                    <a:pt x="78" y="412"/>
                  </a:lnTo>
                  <a:lnTo>
                    <a:pt x="81" y="410"/>
                  </a:lnTo>
                  <a:lnTo>
                    <a:pt x="83" y="410"/>
                  </a:lnTo>
                  <a:lnTo>
                    <a:pt x="86" y="407"/>
                  </a:lnTo>
                  <a:lnTo>
                    <a:pt x="93" y="402"/>
                  </a:lnTo>
                  <a:lnTo>
                    <a:pt x="101" y="395"/>
                  </a:lnTo>
                  <a:lnTo>
                    <a:pt x="109" y="390"/>
                  </a:lnTo>
                  <a:lnTo>
                    <a:pt x="118" y="385"/>
                  </a:lnTo>
                  <a:lnTo>
                    <a:pt x="123" y="384"/>
                  </a:lnTo>
                  <a:lnTo>
                    <a:pt x="126" y="382"/>
                  </a:lnTo>
                  <a:lnTo>
                    <a:pt x="127" y="380"/>
                  </a:lnTo>
                  <a:lnTo>
                    <a:pt x="127" y="380"/>
                  </a:lnTo>
                  <a:lnTo>
                    <a:pt x="127" y="380"/>
                  </a:lnTo>
                  <a:lnTo>
                    <a:pt x="127" y="379"/>
                  </a:lnTo>
                  <a:lnTo>
                    <a:pt x="127" y="377"/>
                  </a:lnTo>
                  <a:lnTo>
                    <a:pt x="127" y="372"/>
                  </a:lnTo>
                  <a:lnTo>
                    <a:pt x="129" y="369"/>
                  </a:lnTo>
                  <a:lnTo>
                    <a:pt x="131" y="366"/>
                  </a:lnTo>
                  <a:lnTo>
                    <a:pt x="132" y="362"/>
                  </a:lnTo>
                  <a:lnTo>
                    <a:pt x="134" y="361"/>
                  </a:lnTo>
                  <a:lnTo>
                    <a:pt x="136" y="359"/>
                  </a:lnTo>
                  <a:lnTo>
                    <a:pt x="141" y="352"/>
                  </a:lnTo>
                  <a:lnTo>
                    <a:pt x="147" y="346"/>
                  </a:lnTo>
                  <a:lnTo>
                    <a:pt x="152" y="339"/>
                  </a:lnTo>
                  <a:lnTo>
                    <a:pt x="154" y="336"/>
                  </a:lnTo>
                  <a:lnTo>
                    <a:pt x="157" y="331"/>
                  </a:lnTo>
                  <a:lnTo>
                    <a:pt x="159" y="326"/>
                  </a:lnTo>
                  <a:lnTo>
                    <a:pt x="160" y="323"/>
                  </a:lnTo>
                  <a:lnTo>
                    <a:pt x="165" y="318"/>
                  </a:lnTo>
                  <a:lnTo>
                    <a:pt x="170" y="314"/>
                  </a:lnTo>
                  <a:lnTo>
                    <a:pt x="175" y="313"/>
                  </a:lnTo>
                  <a:lnTo>
                    <a:pt x="179" y="313"/>
                  </a:lnTo>
                  <a:lnTo>
                    <a:pt x="182" y="313"/>
                  </a:lnTo>
                  <a:lnTo>
                    <a:pt x="184" y="314"/>
                  </a:lnTo>
                  <a:lnTo>
                    <a:pt x="184" y="316"/>
                  </a:lnTo>
                  <a:lnTo>
                    <a:pt x="185" y="318"/>
                  </a:lnTo>
                  <a:lnTo>
                    <a:pt x="184" y="321"/>
                  </a:lnTo>
                  <a:lnTo>
                    <a:pt x="184" y="324"/>
                  </a:lnTo>
                  <a:lnTo>
                    <a:pt x="184" y="328"/>
                  </a:lnTo>
                  <a:lnTo>
                    <a:pt x="187" y="329"/>
                  </a:lnTo>
                  <a:lnTo>
                    <a:pt x="188" y="331"/>
                  </a:lnTo>
                  <a:lnTo>
                    <a:pt x="190" y="333"/>
                  </a:lnTo>
                  <a:lnTo>
                    <a:pt x="192" y="334"/>
                  </a:lnTo>
                  <a:lnTo>
                    <a:pt x="195" y="334"/>
                  </a:lnTo>
                  <a:lnTo>
                    <a:pt x="197" y="334"/>
                  </a:lnTo>
                  <a:lnTo>
                    <a:pt x="200" y="333"/>
                  </a:lnTo>
                  <a:lnTo>
                    <a:pt x="205" y="329"/>
                  </a:lnTo>
                  <a:lnTo>
                    <a:pt x="208" y="328"/>
                  </a:lnTo>
                  <a:lnTo>
                    <a:pt x="212" y="324"/>
                  </a:lnTo>
                  <a:lnTo>
                    <a:pt x="213" y="323"/>
                  </a:lnTo>
                  <a:lnTo>
                    <a:pt x="217" y="321"/>
                  </a:lnTo>
                  <a:lnTo>
                    <a:pt x="220" y="319"/>
                  </a:lnTo>
                  <a:lnTo>
                    <a:pt x="225" y="318"/>
                  </a:lnTo>
                  <a:lnTo>
                    <a:pt x="230" y="318"/>
                  </a:lnTo>
                  <a:lnTo>
                    <a:pt x="233" y="316"/>
                  </a:lnTo>
                  <a:lnTo>
                    <a:pt x="235" y="318"/>
                  </a:lnTo>
                  <a:lnTo>
                    <a:pt x="236" y="318"/>
                  </a:lnTo>
                  <a:lnTo>
                    <a:pt x="238" y="318"/>
                  </a:lnTo>
                  <a:lnTo>
                    <a:pt x="240" y="316"/>
                  </a:lnTo>
                  <a:lnTo>
                    <a:pt x="243" y="316"/>
                  </a:lnTo>
                  <a:lnTo>
                    <a:pt x="246" y="313"/>
                  </a:lnTo>
                  <a:lnTo>
                    <a:pt x="253" y="310"/>
                  </a:lnTo>
                  <a:lnTo>
                    <a:pt x="258" y="308"/>
                  </a:lnTo>
                  <a:lnTo>
                    <a:pt x="263" y="306"/>
                  </a:lnTo>
                  <a:lnTo>
                    <a:pt x="268" y="306"/>
                  </a:lnTo>
                  <a:lnTo>
                    <a:pt x="271" y="306"/>
                  </a:lnTo>
                  <a:lnTo>
                    <a:pt x="273" y="306"/>
                  </a:lnTo>
                  <a:lnTo>
                    <a:pt x="273" y="305"/>
                  </a:lnTo>
                  <a:lnTo>
                    <a:pt x="273" y="305"/>
                  </a:lnTo>
                  <a:lnTo>
                    <a:pt x="278" y="291"/>
                  </a:lnTo>
                  <a:lnTo>
                    <a:pt x="278" y="291"/>
                  </a:lnTo>
                  <a:lnTo>
                    <a:pt x="276" y="288"/>
                  </a:lnTo>
                  <a:lnTo>
                    <a:pt x="276" y="285"/>
                  </a:lnTo>
                  <a:lnTo>
                    <a:pt x="276" y="282"/>
                  </a:lnTo>
                  <a:lnTo>
                    <a:pt x="278" y="280"/>
                  </a:lnTo>
                  <a:lnTo>
                    <a:pt x="279" y="278"/>
                  </a:lnTo>
                  <a:lnTo>
                    <a:pt x="281" y="278"/>
                  </a:lnTo>
                  <a:lnTo>
                    <a:pt x="281" y="278"/>
                  </a:lnTo>
                  <a:lnTo>
                    <a:pt x="282" y="277"/>
                  </a:lnTo>
                  <a:lnTo>
                    <a:pt x="284" y="275"/>
                  </a:lnTo>
                  <a:lnTo>
                    <a:pt x="286" y="272"/>
                  </a:lnTo>
                  <a:lnTo>
                    <a:pt x="292" y="262"/>
                  </a:lnTo>
                  <a:lnTo>
                    <a:pt x="301" y="249"/>
                  </a:lnTo>
                  <a:lnTo>
                    <a:pt x="309" y="235"/>
                  </a:lnTo>
                  <a:lnTo>
                    <a:pt x="314" y="225"/>
                  </a:lnTo>
                  <a:lnTo>
                    <a:pt x="315" y="221"/>
                  </a:lnTo>
                  <a:lnTo>
                    <a:pt x="317" y="216"/>
                  </a:lnTo>
                  <a:lnTo>
                    <a:pt x="319" y="212"/>
                  </a:lnTo>
                  <a:lnTo>
                    <a:pt x="319" y="211"/>
                  </a:lnTo>
                  <a:lnTo>
                    <a:pt x="319" y="209"/>
                  </a:lnTo>
                  <a:lnTo>
                    <a:pt x="320" y="207"/>
                  </a:lnTo>
                  <a:lnTo>
                    <a:pt x="320" y="204"/>
                  </a:lnTo>
                  <a:lnTo>
                    <a:pt x="322" y="201"/>
                  </a:lnTo>
                  <a:lnTo>
                    <a:pt x="325" y="197"/>
                  </a:lnTo>
                  <a:lnTo>
                    <a:pt x="327" y="196"/>
                  </a:lnTo>
                  <a:lnTo>
                    <a:pt x="330" y="193"/>
                  </a:lnTo>
                  <a:lnTo>
                    <a:pt x="330" y="193"/>
                  </a:lnTo>
                  <a:lnTo>
                    <a:pt x="330" y="191"/>
                  </a:lnTo>
                  <a:lnTo>
                    <a:pt x="332" y="189"/>
                  </a:lnTo>
                  <a:lnTo>
                    <a:pt x="335" y="188"/>
                  </a:lnTo>
                  <a:lnTo>
                    <a:pt x="337" y="186"/>
                  </a:lnTo>
                  <a:lnTo>
                    <a:pt x="337" y="184"/>
                  </a:lnTo>
                  <a:lnTo>
                    <a:pt x="339" y="181"/>
                  </a:lnTo>
                  <a:lnTo>
                    <a:pt x="339" y="178"/>
                  </a:lnTo>
                  <a:lnTo>
                    <a:pt x="340" y="173"/>
                  </a:lnTo>
                  <a:lnTo>
                    <a:pt x="340" y="168"/>
                  </a:lnTo>
                  <a:lnTo>
                    <a:pt x="340" y="163"/>
                  </a:lnTo>
                  <a:lnTo>
                    <a:pt x="340" y="160"/>
                  </a:lnTo>
                  <a:lnTo>
                    <a:pt x="339" y="158"/>
                  </a:lnTo>
                  <a:lnTo>
                    <a:pt x="337" y="156"/>
                  </a:lnTo>
                  <a:lnTo>
                    <a:pt x="335" y="155"/>
                  </a:lnTo>
                  <a:lnTo>
                    <a:pt x="332" y="155"/>
                  </a:lnTo>
                  <a:lnTo>
                    <a:pt x="329" y="155"/>
                  </a:lnTo>
                  <a:lnTo>
                    <a:pt x="322" y="156"/>
                  </a:lnTo>
                  <a:lnTo>
                    <a:pt x="315" y="160"/>
                  </a:lnTo>
                  <a:lnTo>
                    <a:pt x="309" y="163"/>
                  </a:lnTo>
                  <a:lnTo>
                    <a:pt x="302" y="166"/>
                  </a:lnTo>
                  <a:lnTo>
                    <a:pt x="296" y="169"/>
                  </a:lnTo>
                  <a:lnTo>
                    <a:pt x="291" y="169"/>
                  </a:lnTo>
                  <a:lnTo>
                    <a:pt x="286" y="169"/>
                  </a:lnTo>
                  <a:lnTo>
                    <a:pt x="282" y="169"/>
                  </a:lnTo>
                  <a:lnTo>
                    <a:pt x="279" y="169"/>
                  </a:lnTo>
                  <a:lnTo>
                    <a:pt x="278" y="169"/>
                  </a:lnTo>
                  <a:lnTo>
                    <a:pt x="273" y="169"/>
                  </a:lnTo>
                  <a:lnTo>
                    <a:pt x="266" y="169"/>
                  </a:lnTo>
                  <a:lnTo>
                    <a:pt x="259" y="168"/>
                  </a:lnTo>
                  <a:lnTo>
                    <a:pt x="248" y="160"/>
                  </a:lnTo>
                  <a:lnTo>
                    <a:pt x="235" y="148"/>
                  </a:lnTo>
                  <a:lnTo>
                    <a:pt x="226" y="136"/>
                  </a:lnTo>
                  <a:lnTo>
                    <a:pt x="223" y="125"/>
                  </a:lnTo>
                  <a:lnTo>
                    <a:pt x="223" y="120"/>
                  </a:lnTo>
                  <a:lnTo>
                    <a:pt x="223" y="117"/>
                  </a:lnTo>
                  <a:lnTo>
                    <a:pt x="225" y="115"/>
                  </a:lnTo>
                  <a:lnTo>
                    <a:pt x="225" y="115"/>
                  </a:lnTo>
                  <a:lnTo>
                    <a:pt x="226" y="115"/>
                  </a:lnTo>
                  <a:lnTo>
                    <a:pt x="228" y="115"/>
                  </a:lnTo>
                  <a:lnTo>
                    <a:pt x="235" y="115"/>
                  </a:lnTo>
                  <a:lnTo>
                    <a:pt x="240" y="117"/>
                  </a:lnTo>
                  <a:lnTo>
                    <a:pt x="243" y="117"/>
                  </a:lnTo>
                  <a:lnTo>
                    <a:pt x="246" y="117"/>
                  </a:lnTo>
                  <a:lnTo>
                    <a:pt x="248" y="117"/>
                  </a:lnTo>
                  <a:lnTo>
                    <a:pt x="249" y="117"/>
                  </a:lnTo>
                  <a:lnTo>
                    <a:pt x="253" y="117"/>
                  </a:lnTo>
                  <a:lnTo>
                    <a:pt x="258" y="118"/>
                  </a:lnTo>
                  <a:lnTo>
                    <a:pt x="261" y="120"/>
                  </a:lnTo>
                  <a:lnTo>
                    <a:pt x="266" y="120"/>
                  </a:lnTo>
                  <a:lnTo>
                    <a:pt x="269" y="122"/>
                  </a:lnTo>
                  <a:lnTo>
                    <a:pt x="274" y="122"/>
                  </a:lnTo>
                  <a:lnTo>
                    <a:pt x="278" y="122"/>
                  </a:lnTo>
                  <a:lnTo>
                    <a:pt x="282" y="122"/>
                  </a:lnTo>
                  <a:lnTo>
                    <a:pt x="286" y="120"/>
                  </a:lnTo>
                  <a:lnTo>
                    <a:pt x="292" y="117"/>
                  </a:lnTo>
                  <a:lnTo>
                    <a:pt x="301" y="112"/>
                  </a:lnTo>
                  <a:lnTo>
                    <a:pt x="314" y="104"/>
                  </a:lnTo>
                  <a:lnTo>
                    <a:pt x="327" y="94"/>
                  </a:lnTo>
                  <a:lnTo>
                    <a:pt x="340" y="87"/>
                  </a:lnTo>
                  <a:lnTo>
                    <a:pt x="350" y="80"/>
                  </a:lnTo>
                  <a:lnTo>
                    <a:pt x="367" y="72"/>
                  </a:lnTo>
                  <a:lnTo>
                    <a:pt x="378" y="69"/>
                  </a:lnTo>
                  <a:lnTo>
                    <a:pt x="383" y="69"/>
                  </a:lnTo>
                  <a:lnTo>
                    <a:pt x="388" y="67"/>
                  </a:lnTo>
                  <a:lnTo>
                    <a:pt x="393" y="67"/>
                  </a:lnTo>
                  <a:close/>
                  <a:moveTo>
                    <a:pt x="98" y="0"/>
                  </a:moveTo>
                  <a:lnTo>
                    <a:pt x="99" y="0"/>
                  </a:lnTo>
                  <a:lnTo>
                    <a:pt x="103" y="0"/>
                  </a:lnTo>
                  <a:lnTo>
                    <a:pt x="108" y="1"/>
                  </a:lnTo>
                  <a:lnTo>
                    <a:pt x="111" y="3"/>
                  </a:lnTo>
                  <a:lnTo>
                    <a:pt x="114" y="5"/>
                  </a:lnTo>
                  <a:lnTo>
                    <a:pt x="121" y="6"/>
                  </a:lnTo>
                  <a:lnTo>
                    <a:pt x="126" y="10"/>
                  </a:lnTo>
                  <a:lnTo>
                    <a:pt x="131" y="11"/>
                  </a:lnTo>
                  <a:lnTo>
                    <a:pt x="136" y="11"/>
                  </a:lnTo>
                  <a:lnTo>
                    <a:pt x="137" y="13"/>
                  </a:lnTo>
                  <a:lnTo>
                    <a:pt x="137" y="13"/>
                  </a:lnTo>
                  <a:lnTo>
                    <a:pt x="139" y="15"/>
                  </a:lnTo>
                  <a:lnTo>
                    <a:pt x="141" y="16"/>
                  </a:lnTo>
                  <a:lnTo>
                    <a:pt x="142" y="18"/>
                  </a:lnTo>
                  <a:lnTo>
                    <a:pt x="147" y="19"/>
                  </a:lnTo>
                  <a:lnTo>
                    <a:pt x="151" y="23"/>
                  </a:lnTo>
                  <a:lnTo>
                    <a:pt x="155" y="24"/>
                  </a:lnTo>
                  <a:lnTo>
                    <a:pt x="167" y="31"/>
                  </a:lnTo>
                  <a:lnTo>
                    <a:pt x="175" y="41"/>
                  </a:lnTo>
                  <a:lnTo>
                    <a:pt x="182" y="52"/>
                  </a:lnTo>
                  <a:lnTo>
                    <a:pt x="185" y="57"/>
                  </a:lnTo>
                  <a:lnTo>
                    <a:pt x="187" y="62"/>
                  </a:lnTo>
                  <a:lnTo>
                    <a:pt x="187" y="66"/>
                  </a:lnTo>
                  <a:lnTo>
                    <a:pt x="187" y="69"/>
                  </a:lnTo>
                  <a:lnTo>
                    <a:pt x="185" y="71"/>
                  </a:lnTo>
                  <a:lnTo>
                    <a:pt x="185" y="71"/>
                  </a:lnTo>
                  <a:lnTo>
                    <a:pt x="185" y="72"/>
                  </a:lnTo>
                  <a:lnTo>
                    <a:pt x="187" y="76"/>
                  </a:lnTo>
                  <a:lnTo>
                    <a:pt x="187" y="79"/>
                  </a:lnTo>
                  <a:lnTo>
                    <a:pt x="188" y="85"/>
                  </a:lnTo>
                  <a:lnTo>
                    <a:pt x="187" y="95"/>
                  </a:lnTo>
                  <a:lnTo>
                    <a:pt x="184" y="105"/>
                  </a:lnTo>
                  <a:lnTo>
                    <a:pt x="177" y="113"/>
                  </a:lnTo>
                  <a:lnTo>
                    <a:pt x="167" y="118"/>
                  </a:lnTo>
                  <a:lnTo>
                    <a:pt x="155" y="118"/>
                  </a:lnTo>
                  <a:lnTo>
                    <a:pt x="144" y="115"/>
                  </a:lnTo>
                  <a:lnTo>
                    <a:pt x="139" y="113"/>
                  </a:lnTo>
                  <a:lnTo>
                    <a:pt x="136" y="112"/>
                  </a:lnTo>
                  <a:lnTo>
                    <a:pt x="121" y="107"/>
                  </a:lnTo>
                  <a:lnTo>
                    <a:pt x="106" y="100"/>
                  </a:lnTo>
                  <a:lnTo>
                    <a:pt x="98" y="97"/>
                  </a:lnTo>
                  <a:lnTo>
                    <a:pt x="93" y="95"/>
                  </a:lnTo>
                  <a:lnTo>
                    <a:pt x="90" y="94"/>
                  </a:lnTo>
                  <a:lnTo>
                    <a:pt x="88" y="92"/>
                  </a:lnTo>
                  <a:lnTo>
                    <a:pt x="85" y="90"/>
                  </a:lnTo>
                  <a:lnTo>
                    <a:pt x="83" y="87"/>
                  </a:lnTo>
                  <a:lnTo>
                    <a:pt x="83" y="85"/>
                  </a:lnTo>
                  <a:lnTo>
                    <a:pt x="83" y="80"/>
                  </a:lnTo>
                  <a:lnTo>
                    <a:pt x="85" y="77"/>
                  </a:lnTo>
                  <a:lnTo>
                    <a:pt x="88" y="76"/>
                  </a:lnTo>
                  <a:lnTo>
                    <a:pt x="91" y="74"/>
                  </a:lnTo>
                  <a:lnTo>
                    <a:pt x="98" y="71"/>
                  </a:lnTo>
                  <a:lnTo>
                    <a:pt x="104" y="66"/>
                  </a:lnTo>
                  <a:lnTo>
                    <a:pt x="104" y="66"/>
                  </a:lnTo>
                  <a:lnTo>
                    <a:pt x="106" y="66"/>
                  </a:lnTo>
                  <a:lnTo>
                    <a:pt x="108" y="67"/>
                  </a:lnTo>
                  <a:lnTo>
                    <a:pt x="109" y="67"/>
                  </a:lnTo>
                  <a:lnTo>
                    <a:pt x="109" y="66"/>
                  </a:lnTo>
                  <a:lnTo>
                    <a:pt x="109" y="64"/>
                  </a:lnTo>
                  <a:lnTo>
                    <a:pt x="108" y="61"/>
                  </a:lnTo>
                  <a:lnTo>
                    <a:pt x="108" y="59"/>
                  </a:lnTo>
                  <a:lnTo>
                    <a:pt x="108" y="54"/>
                  </a:lnTo>
                  <a:lnTo>
                    <a:pt x="108" y="49"/>
                  </a:lnTo>
                  <a:lnTo>
                    <a:pt x="108" y="46"/>
                  </a:lnTo>
                  <a:lnTo>
                    <a:pt x="108" y="41"/>
                  </a:lnTo>
                  <a:lnTo>
                    <a:pt x="104" y="36"/>
                  </a:lnTo>
                  <a:lnTo>
                    <a:pt x="103" y="33"/>
                  </a:lnTo>
                  <a:lnTo>
                    <a:pt x="103" y="28"/>
                  </a:lnTo>
                  <a:lnTo>
                    <a:pt x="101" y="23"/>
                  </a:lnTo>
                  <a:lnTo>
                    <a:pt x="99" y="19"/>
                  </a:lnTo>
                  <a:lnTo>
                    <a:pt x="96" y="15"/>
                  </a:lnTo>
                  <a:lnTo>
                    <a:pt x="93" y="10"/>
                  </a:lnTo>
                  <a:lnTo>
                    <a:pt x="91" y="6"/>
                  </a:lnTo>
                  <a:lnTo>
                    <a:pt x="91" y="3"/>
                  </a:lnTo>
                  <a:lnTo>
                    <a:pt x="93" y="0"/>
                  </a:lnTo>
                  <a:lnTo>
                    <a:pt x="94" y="0"/>
                  </a:lnTo>
                  <a:lnTo>
                    <a:pt x="9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0" name="Freeform 55"/>
            <p:cNvSpPr>
              <a:spLocks noEditPoints="1"/>
            </p:cNvSpPr>
            <p:nvPr/>
          </p:nvSpPr>
          <p:spPr bwMode="auto">
            <a:xfrm>
              <a:off x="7697788" y="2733676"/>
              <a:ext cx="796925" cy="954088"/>
            </a:xfrm>
            <a:custGeom>
              <a:avLst/>
              <a:gdLst>
                <a:gd name="T0" fmla="*/ 159 w 502"/>
                <a:gd name="T1" fmla="*/ 295 h 601"/>
                <a:gd name="T2" fmla="*/ 206 w 502"/>
                <a:gd name="T3" fmla="*/ 331 h 601"/>
                <a:gd name="T4" fmla="*/ 162 w 502"/>
                <a:gd name="T5" fmla="*/ 357 h 601"/>
                <a:gd name="T6" fmla="*/ 193 w 502"/>
                <a:gd name="T7" fmla="*/ 431 h 601"/>
                <a:gd name="T8" fmla="*/ 198 w 502"/>
                <a:gd name="T9" fmla="*/ 463 h 601"/>
                <a:gd name="T10" fmla="*/ 182 w 502"/>
                <a:gd name="T11" fmla="*/ 527 h 601"/>
                <a:gd name="T12" fmla="*/ 155 w 502"/>
                <a:gd name="T13" fmla="*/ 586 h 601"/>
                <a:gd name="T14" fmla="*/ 111 w 502"/>
                <a:gd name="T15" fmla="*/ 598 h 601"/>
                <a:gd name="T16" fmla="*/ 99 w 502"/>
                <a:gd name="T17" fmla="*/ 534 h 601"/>
                <a:gd name="T18" fmla="*/ 60 w 502"/>
                <a:gd name="T19" fmla="*/ 568 h 601"/>
                <a:gd name="T20" fmla="*/ 0 w 502"/>
                <a:gd name="T21" fmla="*/ 560 h 601"/>
                <a:gd name="T22" fmla="*/ 7 w 502"/>
                <a:gd name="T23" fmla="*/ 511 h 601"/>
                <a:gd name="T24" fmla="*/ 37 w 502"/>
                <a:gd name="T25" fmla="*/ 484 h 601"/>
                <a:gd name="T26" fmla="*/ 91 w 502"/>
                <a:gd name="T27" fmla="*/ 479 h 601"/>
                <a:gd name="T28" fmla="*/ 121 w 502"/>
                <a:gd name="T29" fmla="*/ 464 h 601"/>
                <a:gd name="T30" fmla="*/ 93 w 502"/>
                <a:gd name="T31" fmla="*/ 428 h 601"/>
                <a:gd name="T32" fmla="*/ 73 w 502"/>
                <a:gd name="T33" fmla="*/ 395 h 601"/>
                <a:gd name="T34" fmla="*/ 124 w 502"/>
                <a:gd name="T35" fmla="*/ 390 h 601"/>
                <a:gd name="T36" fmla="*/ 111 w 502"/>
                <a:gd name="T37" fmla="*/ 367 h 601"/>
                <a:gd name="T38" fmla="*/ 83 w 502"/>
                <a:gd name="T39" fmla="*/ 354 h 601"/>
                <a:gd name="T40" fmla="*/ 71 w 502"/>
                <a:gd name="T41" fmla="*/ 321 h 601"/>
                <a:gd name="T42" fmla="*/ 109 w 502"/>
                <a:gd name="T43" fmla="*/ 308 h 601"/>
                <a:gd name="T44" fmla="*/ 361 w 502"/>
                <a:gd name="T45" fmla="*/ 232 h 601"/>
                <a:gd name="T46" fmla="*/ 414 w 502"/>
                <a:gd name="T47" fmla="*/ 258 h 601"/>
                <a:gd name="T48" fmla="*/ 380 w 502"/>
                <a:gd name="T49" fmla="*/ 295 h 601"/>
                <a:gd name="T50" fmla="*/ 398 w 502"/>
                <a:gd name="T51" fmla="*/ 326 h 601"/>
                <a:gd name="T52" fmla="*/ 371 w 502"/>
                <a:gd name="T53" fmla="*/ 362 h 601"/>
                <a:gd name="T54" fmla="*/ 299 w 502"/>
                <a:gd name="T55" fmla="*/ 403 h 601"/>
                <a:gd name="T56" fmla="*/ 274 w 502"/>
                <a:gd name="T57" fmla="*/ 443 h 601"/>
                <a:gd name="T58" fmla="*/ 276 w 502"/>
                <a:gd name="T59" fmla="*/ 515 h 601"/>
                <a:gd name="T60" fmla="*/ 381 w 502"/>
                <a:gd name="T61" fmla="*/ 547 h 601"/>
                <a:gd name="T62" fmla="*/ 462 w 502"/>
                <a:gd name="T63" fmla="*/ 481 h 601"/>
                <a:gd name="T64" fmla="*/ 483 w 502"/>
                <a:gd name="T65" fmla="*/ 512 h 601"/>
                <a:gd name="T66" fmla="*/ 493 w 502"/>
                <a:gd name="T67" fmla="*/ 567 h 601"/>
                <a:gd name="T68" fmla="*/ 254 w 502"/>
                <a:gd name="T69" fmla="*/ 560 h 601"/>
                <a:gd name="T70" fmla="*/ 241 w 502"/>
                <a:gd name="T71" fmla="*/ 501 h 601"/>
                <a:gd name="T72" fmla="*/ 246 w 502"/>
                <a:gd name="T73" fmla="*/ 448 h 601"/>
                <a:gd name="T74" fmla="*/ 272 w 502"/>
                <a:gd name="T75" fmla="*/ 337 h 601"/>
                <a:gd name="T76" fmla="*/ 315 w 502"/>
                <a:gd name="T77" fmla="*/ 318 h 601"/>
                <a:gd name="T78" fmla="*/ 328 w 502"/>
                <a:gd name="T79" fmla="*/ 286 h 601"/>
                <a:gd name="T80" fmla="*/ 256 w 502"/>
                <a:gd name="T81" fmla="*/ 283 h 601"/>
                <a:gd name="T82" fmla="*/ 282 w 502"/>
                <a:gd name="T83" fmla="*/ 252 h 601"/>
                <a:gd name="T84" fmla="*/ 355 w 502"/>
                <a:gd name="T85" fmla="*/ 232 h 601"/>
                <a:gd name="T86" fmla="*/ 185 w 502"/>
                <a:gd name="T87" fmla="*/ 107 h 601"/>
                <a:gd name="T88" fmla="*/ 216 w 502"/>
                <a:gd name="T89" fmla="*/ 122 h 601"/>
                <a:gd name="T90" fmla="*/ 241 w 502"/>
                <a:gd name="T91" fmla="*/ 117 h 601"/>
                <a:gd name="T92" fmla="*/ 233 w 502"/>
                <a:gd name="T93" fmla="*/ 166 h 601"/>
                <a:gd name="T94" fmla="*/ 234 w 502"/>
                <a:gd name="T95" fmla="*/ 225 h 601"/>
                <a:gd name="T96" fmla="*/ 159 w 502"/>
                <a:gd name="T97" fmla="*/ 253 h 601"/>
                <a:gd name="T98" fmla="*/ 104 w 502"/>
                <a:gd name="T99" fmla="*/ 248 h 601"/>
                <a:gd name="T100" fmla="*/ 94 w 502"/>
                <a:gd name="T101" fmla="*/ 155 h 601"/>
                <a:gd name="T102" fmla="*/ 129 w 502"/>
                <a:gd name="T103" fmla="*/ 79 h 601"/>
                <a:gd name="T104" fmla="*/ 380 w 502"/>
                <a:gd name="T105" fmla="*/ 26 h 601"/>
                <a:gd name="T106" fmla="*/ 370 w 502"/>
                <a:gd name="T107" fmla="*/ 85 h 601"/>
                <a:gd name="T108" fmla="*/ 365 w 502"/>
                <a:gd name="T109" fmla="*/ 117 h 601"/>
                <a:gd name="T110" fmla="*/ 386 w 502"/>
                <a:gd name="T111" fmla="*/ 123 h 601"/>
                <a:gd name="T112" fmla="*/ 319 w 502"/>
                <a:gd name="T113" fmla="*/ 183 h 601"/>
                <a:gd name="T114" fmla="*/ 284 w 502"/>
                <a:gd name="T115" fmla="*/ 201 h 601"/>
                <a:gd name="T116" fmla="*/ 282 w 502"/>
                <a:gd name="T117" fmla="*/ 168 h 601"/>
                <a:gd name="T118" fmla="*/ 281 w 502"/>
                <a:gd name="T119" fmla="*/ 128 h 601"/>
                <a:gd name="T120" fmla="*/ 309 w 502"/>
                <a:gd name="T121" fmla="*/ 95 h 601"/>
                <a:gd name="T122" fmla="*/ 319 w 502"/>
                <a:gd name="T123" fmla="*/ 51 h 601"/>
                <a:gd name="T124" fmla="*/ 304 w 502"/>
                <a:gd name="T125" fmla="*/ 5 h 6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02" h="601">
                  <a:moveTo>
                    <a:pt x="111" y="281"/>
                  </a:moveTo>
                  <a:lnTo>
                    <a:pt x="112" y="281"/>
                  </a:lnTo>
                  <a:lnTo>
                    <a:pt x="116" y="281"/>
                  </a:lnTo>
                  <a:lnTo>
                    <a:pt x="119" y="283"/>
                  </a:lnTo>
                  <a:lnTo>
                    <a:pt x="122" y="283"/>
                  </a:lnTo>
                  <a:lnTo>
                    <a:pt x="124" y="281"/>
                  </a:lnTo>
                  <a:lnTo>
                    <a:pt x="127" y="283"/>
                  </a:lnTo>
                  <a:lnTo>
                    <a:pt x="129" y="285"/>
                  </a:lnTo>
                  <a:lnTo>
                    <a:pt x="132" y="286"/>
                  </a:lnTo>
                  <a:lnTo>
                    <a:pt x="135" y="286"/>
                  </a:lnTo>
                  <a:lnTo>
                    <a:pt x="139" y="288"/>
                  </a:lnTo>
                  <a:lnTo>
                    <a:pt x="144" y="290"/>
                  </a:lnTo>
                  <a:lnTo>
                    <a:pt x="150" y="293"/>
                  </a:lnTo>
                  <a:lnTo>
                    <a:pt x="159" y="295"/>
                  </a:lnTo>
                  <a:lnTo>
                    <a:pt x="164" y="296"/>
                  </a:lnTo>
                  <a:lnTo>
                    <a:pt x="168" y="298"/>
                  </a:lnTo>
                  <a:lnTo>
                    <a:pt x="172" y="300"/>
                  </a:lnTo>
                  <a:lnTo>
                    <a:pt x="175" y="301"/>
                  </a:lnTo>
                  <a:lnTo>
                    <a:pt x="178" y="303"/>
                  </a:lnTo>
                  <a:lnTo>
                    <a:pt x="183" y="303"/>
                  </a:lnTo>
                  <a:lnTo>
                    <a:pt x="188" y="303"/>
                  </a:lnTo>
                  <a:lnTo>
                    <a:pt x="193" y="305"/>
                  </a:lnTo>
                  <a:lnTo>
                    <a:pt x="198" y="308"/>
                  </a:lnTo>
                  <a:lnTo>
                    <a:pt x="201" y="313"/>
                  </a:lnTo>
                  <a:lnTo>
                    <a:pt x="203" y="318"/>
                  </a:lnTo>
                  <a:lnTo>
                    <a:pt x="206" y="323"/>
                  </a:lnTo>
                  <a:lnTo>
                    <a:pt x="206" y="326"/>
                  </a:lnTo>
                  <a:lnTo>
                    <a:pt x="206" y="331"/>
                  </a:lnTo>
                  <a:lnTo>
                    <a:pt x="205" y="334"/>
                  </a:lnTo>
                  <a:lnTo>
                    <a:pt x="201" y="339"/>
                  </a:lnTo>
                  <a:lnTo>
                    <a:pt x="198" y="342"/>
                  </a:lnTo>
                  <a:lnTo>
                    <a:pt x="193" y="344"/>
                  </a:lnTo>
                  <a:lnTo>
                    <a:pt x="192" y="344"/>
                  </a:lnTo>
                  <a:lnTo>
                    <a:pt x="187" y="346"/>
                  </a:lnTo>
                  <a:lnTo>
                    <a:pt x="182" y="346"/>
                  </a:lnTo>
                  <a:lnTo>
                    <a:pt x="177" y="346"/>
                  </a:lnTo>
                  <a:lnTo>
                    <a:pt x="172" y="347"/>
                  </a:lnTo>
                  <a:lnTo>
                    <a:pt x="170" y="349"/>
                  </a:lnTo>
                  <a:lnTo>
                    <a:pt x="167" y="351"/>
                  </a:lnTo>
                  <a:lnTo>
                    <a:pt x="165" y="352"/>
                  </a:lnTo>
                  <a:lnTo>
                    <a:pt x="164" y="354"/>
                  </a:lnTo>
                  <a:lnTo>
                    <a:pt x="162" y="357"/>
                  </a:lnTo>
                  <a:lnTo>
                    <a:pt x="164" y="361"/>
                  </a:lnTo>
                  <a:lnTo>
                    <a:pt x="165" y="365"/>
                  </a:lnTo>
                  <a:lnTo>
                    <a:pt x="167" y="370"/>
                  </a:lnTo>
                  <a:lnTo>
                    <a:pt x="168" y="375"/>
                  </a:lnTo>
                  <a:lnTo>
                    <a:pt x="170" y="382"/>
                  </a:lnTo>
                  <a:lnTo>
                    <a:pt x="172" y="395"/>
                  </a:lnTo>
                  <a:lnTo>
                    <a:pt x="172" y="408"/>
                  </a:lnTo>
                  <a:lnTo>
                    <a:pt x="173" y="417"/>
                  </a:lnTo>
                  <a:lnTo>
                    <a:pt x="175" y="420"/>
                  </a:lnTo>
                  <a:lnTo>
                    <a:pt x="178" y="423"/>
                  </a:lnTo>
                  <a:lnTo>
                    <a:pt x="182" y="425"/>
                  </a:lnTo>
                  <a:lnTo>
                    <a:pt x="187" y="428"/>
                  </a:lnTo>
                  <a:lnTo>
                    <a:pt x="190" y="430"/>
                  </a:lnTo>
                  <a:lnTo>
                    <a:pt x="193" y="431"/>
                  </a:lnTo>
                  <a:lnTo>
                    <a:pt x="196" y="433"/>
                  </a:lnTo>
                  <a:lnTo>
                    <a:pt x="198" y="435"/>
                  </a:lnTo>
                  <a:lnTo>
                    <a:pt x="201" y="436"/>
                  </a:lnTo>
                  <a:lnTo>
                    <a:pt x="203" y="436"/>
                  </a:lnTo>
                  <a:lnTo>
                    <a:pt x="206" y="440"/>
                  </a:lnTo>
                  <a:lnTo>
                    <a:pt x="208" y="441"/>
                  </a:lnTo>
                  <a:lnTo>
                    <a:pt x="208" y="443"/>
                  </a:lnTo>
                  <a:lnTo>
                    <a:pt x="208" y="446"/>
                  </a:lnTo>
                  <a:lnTo>
                    <a:pt x="208" y="451"/>
                  </a:lnTo>
                  <a:lnTo>
                    <a:pt x="206" y="454"/>
                  </a:lnTo>
                  <a:lnTo>
                    <a:pt x="206" y="458"/>
                  </a:lnTo>
                  <a:lnTo>
                    <a:pt x="205" y="459"/>
                  </a:lnTo>
                  <a:lnTo>
                    <a:pt x="201" y="461"/>
                  </a:lnTo>
                  <a:lnTo>
                    <a:pt x="198" y="463"/>
                  </a:lnTo>
                  <a:lnTo>
                    <a:pt x="196" y="464"/>
                  </a:lnTo>
                  <a:lnTo>
                    <a:pt x="192" y="468"/>
                  </a:lnTo>
                  <a:lnTo>
                    <a:pt x="190" y="471"/>
                  </a:lnTo>
                  <a:lnTo>
                    <a:pt x="188" y="476"/>
                  </a:lnTo>
                  <a:lnTo>
                    <a:pt x="187" y="478"/>
                  </a:lnTo>
                  <a:lnTo>
                    <a:pt x="187" y="481"/>
                  </a:lnTo>
                  <a:lnTo>
                    <a:pt x="185" y="486"/>
                  </a:lnTo>
                  <a:lnTo>
                    <a:pt x="183" y="491"/>
                  </a:lnTo>
                  <a:lnTo>
                    <a:pt x="182" y="497"/>
                  </a:lnTo>
                  <a:lnTo>
                    <a:pt x="180" y="502"/>
                  </a:lnTo>
                  <a:lnTo>
                    <a:pt x="180" y="509"/>
                  </a:lnTo>
                  <a:lnTo>
                    <a:pt x="180" y="515"/>
                  </a:lnTo>
                  <a:lnTo>
                    <a:pt x="180" y="522"/>
                  </a:lnTo>
                  <a:lnTo>
                    <a:pt x="182" y="527"/>
                  </a:lnTo>
                  <a:lnTo>
                    <a:pt x="182" y="534"/>
                  </a:lnTo>
                  <a:lnTo>
                    <a:pt x="182" y="539"/>
                  </a:lnTo>
                  <a:lnTo>
                    <a:pt x="183" y="543"/>
                  </a:lnTo>
                  <a:lnTo>
                    <a:pt x="183" y="547"/>
                  </a:lnTo>
                  <a:lnTo>
                    <a:pt x="185" y="550"/>
                  </a:lnTo>
                  <a:lnTo>
                    <a:pt x="185" y="555"/>
                  </a:lnTo>
                  <a:lnTo>
                    <a:pt x="187" y="560"/>
                  </a:lnTo>
                  <a:lnTo>
                    <a:pt x="185" y="565"/>
                  </a:lnTo>
                  <a:lnTo>
                    <a:pt x="183" y="570"/>
                  </a:lnTo>
                  <a:lnTo>
                    <a:pt x="177" y="575"/>
                  </a:lnTo>
                  <a:lnTo>
                    <a:pt x="172" y="578"/>
                  </a:lnTo>
                  <a:lnTo>
                    <a:pt x="165" y="580"/>
                  </a:lnTo>
                  <a:lnTo>
                    <a:pt x="159" y="581"/>
                  </a:lnTo>
                  <a:lnTo>
                    <a:pt x="155" y="586"/>
                  </a:lnTo>
                  <a:lnTo>
                    <a:pt x="154" y="590"/>
                  </a:lnTo>
                  <a:lnTo>
                    <a:pt x="150" y="593"/>
                  </a:lnTo>
                  <a:lnTo>
                    <a:pt x="147" y="596"/>
                  </a:lnTo>
                  <a:lnTo>
                    <a:pt x="142" y="598"/>
                  </a:lnTo>
                  <a:lnTo>
                    <a:pt x="139" y="598"/>
                  </a:lnTo>
                  <a:lnTo>
                    <a:pt x="135" y="596"/>
                  </a:lnTo>
                  <a:lnTo>
                    <a:pt x="132" y="596"/>
                  </a:lnTo>
                  <a:lnTo>
                    <a:pt x="127" y="595"/>
                  </a:lnTo>
                  <a:lnTo>
                    <a:pt x="124" y="596"/>
                  </a:lnTo>
                  <a:lnTo>
                    <a:pt x="122" y="598"/>
                  </a:lnTo>
                  <a:lnTo>
                    <a:pt x="119" y="600"/>
                  </a:lnTo>
                  <a:lnTo>
                    <a:pt x="116" y="601"/>
                  </a:lnTo>
                  <a:lnTo>
                    <a:pt x="112" y="601"/>
                  </a:lnTo>
                  <a:lnTo>
                    <a:pt x="111" y="598"/>
                  </a:lnTo>
                  <a:lnTo>
                    <a:pt x="107" y="596"/>
                  </a:lnTo>
                  <a:lnTo>
                    <a:pt x="106" y="593"/>
                  </a:lnTo>
                  <a:lnTo>
                    <a:pt x="104" y="591"/>
                  </a:lnTo>
                  <a:lnTo>
                    <a:pt x="102" y="590"/>
                  </a:lnTo>
                  <a:lnTo>
                    <a:pt x="102" y="586"/>
                  </a:lnTo>
                  <a:lnTo>
                    <a:pt x="101" y="578"/>
                  </a:lnTo>
                  <a:lnTo>
                    <a:pt x="101" y="570"/>
                  </a:lnTo>
                  <a:lnTo>
                    <a:pt x="101" y="562"/>
                  </a:lnTo>
                  <a:lnTo>
                    <a:pt x="101" y="555"/>
                  </a:lnTo>
                  <a:lnTo>
                    <a:pt x="101" y="550"/>
                  </a:lnTo>
                  <a:lnTo>
                    <a:pt x="101" y="543"/>
                  </a:lnTo>
                  <a:lnTo>
                    <a:pt x="101" y="540"/>
                  </a:lnTo>
                  <a:lnTo>
                    <a:pt x="101" y="537"/>
                  </a:lnTo>
                  <a:lnTo>
                    <a:pt x="99" y="534"/>
                  </a:lnTo>
                  <a:lnTo>
                    <a:pt x="96" y="532"/>
                  </a:lnTo>
                  <a:lnTo>
                    <a:pt x="93" y="530"/>
                  </a:lnTo>
                  <a:lnTo>
                    <a:pt x="89" y="530"/>
                  </a:lnTo>
                  <a:lnTo>
                    <a:pt x="86" y="532"/>
                  </a:lnTo>
                  <a:lnTo>
                    <a:pt x="83" y="535"/>
                  </a:lnTo>
                  <a:lnTo>
                    <a:pt x="78" y="540"/>
                  </a:lnTo>
                  <a:lnTo>
                    <a:pt x="76" y="545"/>
                  </a:lnTo>
                  <a:lnTo>
                    <a:pt x="73" y="548"/>
                  </a:lnTo>
                  <a:lnTo>
                    <a:pt x="70" y="552"/>
                  </a:lnTo>
                  <a:lnTo>
                    <a:pt x="68" y="553"/>
                  </a:lnTo>
                  <a:lnTo>
                    <a:pt x="66" y="555"/>
                  </a:lnTo>
                  <a:lnTo>
                    <a:pt x="65" y="558"/>
                  </a:lnTo>
                  <a:lnTo>
                    <a:pt x="63" y="563"/>
                  </a:lnTo>
                  <a:lnTo>
                    <a:pt x="60" y="568"/>
                  </a:lnTo>
                  <a:lnTo>
                    <a:pt x="55" y="575"/>
                  </a:lnTo>
                  <a:lnTo>
                    <a:pt x="50" y="578"/>
                  </a:lnTo>
                  <a:lnTo>
                    <a:pt x="43" y="581"/>
                  </a:lnTo>
                  <a:lnTo>
                    <a:pt x="43" y="583"/>
                  </a:lnTo>
                  <a:lnTo>
                    <a:pt x="41" y="583"/>
                  </a:lnTo>
                  <a:lnTo>
                    <a:pt x="40" y="585"/>
                  </a:lnTo>
                  <a:lnTo>
                    <a:pt x="37" y="586"/>
                  </a:lnTo>
                  <a:lnTo>
                    <a:pt x="33" y="588"/>
                  </a:lnTo>
                  <a:lnTo>
                    <a:pt x="25" y="586"/>
                  </a:lnTo>
                  <a:lnTo>
                    <a:pt x="13" y="580"/>
                  </a:lnTo>
                  <a:lnTo>
                    <a:pt x="5" y="570"/>
                  </a:lnTo>
                  <a:lnTo>
                    <a:pt x="4" y="568"/>
                  </a:lnTo>
                  <a:lnTo>
                    <a:pt x="2" y="565"/>
                  </a:lnTo>
                  <a:lnTo>
                    <a:pt x="0" y="560"/>
                  </a:lnTo>
                  <a:lnTo>
                    <a:pt x="0" y="558"/>
                  </a:lnTo>
                  <a:lnTo>
                    <a:pt x="2" y="555"/>
                  </a:lnTo>
                  <a:lnTo>
                    <a:pt x="4" y="553"/>
                  </a:lnTo>
                  <a:lnTo>
                    <a:pt x="4" y="548"/>
                  </a:lnTo>
                  <a:lnTo>
                    <a:pt x="4" y="543"/>
                  </a:lnTo>
                  <a:lnTo>
                    <a:pt x="4" y="540"/>
                  </a:lnTo>
                  <a:lnTo>
                    <a:pt x="4" y="537"/>
                  </a:lnTo>
                  <a:lnTo>
                    <a:pt x="2" y="535"/>
                  </a:lnTo>
                  <a:lnTo>
                    <a:pt x="2" y="532"/>
                  </a:lnTo>
                  <a:lnTo>
                    <a:pt x="2" y="529"/>
                  </a:lnTo>
                  <a:lnTo>
                    <a:pt x="4" y="524"/>
                  </a:lnTo>
                  <a:lnTo>
                    <a:pt x="7" y="517"/>
                  </a:lnTo>
                  <a:lnTo>
                    <a:pt x="7" y="514"/>
                  </a:lnTo>
                  <a:lnTo>
                    <a:pt x="7" y="511"/>
                  </a:lnTo>
                  <a:lnTo>
                    <a:pt x="8" y="507"/>
                  </a:lnTo>
                  <a:lnTo>
                    <a:pt x="8" y="504"/>
                  </a:lnTo>
                  <a:lnTo>
                    <a:pt x="10" y="499"/>
                  </a:lnTo>
                  <a:lnTo>
                    <a:pt x="13" y="496"/>
                  </a:lnTo>
                  <a:lnTo>
                    <a:pt x="15" y="492"/>
                  </a:lnTo>
                  <a:lnTo>
                    <a:pt x="18" y="491"/>
                  </a:lnTo>
                  <a:lnTo>
                    <a:pt x="20" y="489"/>
                  </a:lnTo>
                  <a:lnTo>
                    <a:pt x="23" y="487"/>
                  </a:lnTo>
                  <a:lnTo>
                    <a:pt x="25" y="486"/>
                  </a:lnTo>
                  <a:lnTo>
                    <a:pt x="28" y="484"/>
                  </a:lnTo>
                  <a:lnTo>
                    <a:pt x="30" y="484"/>
                  </a:lnTo>
                  <a:lnTo>
                    <a:pt x="33" y="484"/>
                  </a:lnTo>
                  <a:lnTo>
                    <a:pt x="35" y="484"/>
                  </a:lnTo>
                  <a:lnTo>
                    <a:pt x="37" y="484"/>
                  </a:lnTo>
                  <a:lnTo>
                    <a:pt x="38" y="486"/>
                  </a:lnTo>
                  <a:lnTo>
                    <a:pt x="40" y="487"/>
                  </a:lnTo>
                  <a:lnTo>
                    <a:pt x="43" y="491"/>
                  </a:lnTo>
                  <a:lnTo>
                    <a:pt x="45" y="494"/>
                  </a:lnTo>
                  <a:lnTo>
                    <a:pt x="48" y="496"/>
                  </a:lnTo>
                  <a:lnTo>
                    <a:pt x="50" y="497"/>
                  </a:lnTo>
                  <a:lnTo>
                    <a:pt x="58" y="496"/>
                  </a:lnTo>
                  <a:lnTo>
                    <a:pt x="68" y="492"/>
                  </a:lnTo>
                  <a:lnTo>
                    <a:pt x="78" y="489"/>
                  </a:lnTo>
                  <a:lnTo>
                    <a:pt x="84" y="486"/>
                  </a:lnTo>
                  <a:lnTo>
                    <a:pt x="86" y="484"/>
                  </a:lnTo>
                  <a:lnTo>
                    <a:pt x="88" y="482"/>
                  </a:lnTo>
                  <a:lnTo>
                    <a:pt x="89" y="481"/>
                  </a:lnTo>
                  <a:lnTo>
                    <a:pt x="91" y="479"/>
                  </a:lnTo>
                  <a:lnTo>
                    <a:pt x="93" y="479"/>
                  </a:lnTo>
                  <a:lnTo>
                    <a:pt x="94" y="479"/>
                  </a:lnTo>
                  <a:lnTo>
                    <a:pt x="98" y="479"/>
                  </a:lnTo>
                  <a:lnTo>
                    <a:pt x="99" y="479"/>
                  </a:lnTo>
                  <a:lnTo>
                    <a:pt x="99" y="478"/>
                  </a:lnTo>
                  <a:lnTo>
                    <a:pt x="99" y="478"/>
                  </a:lnTo>
                  <a:lnTo>
                    <a:pt x="101" y="476"/>
                  </a:lnTo>
                  <a:lnTo>
                    <a:pt x="102" y="476"/>
                  </a:lnTo>
                  <a:lnTo>
                    <a:pt x="104" y="476"/>
                  </a:lnTo>
                  <a:lnTo>
                    <a:pt x="107" y="476"/>
                  </a:lnTo>
                  <a:lnTo>
                    <a:pt x="111" y="476"/>
                  </a:lnTo>
                  <a:lnTo>
                    <a:pt x="114" y="473"/>
                  </a:lnTo>
                  <a:lnTo>
                    <a:pt x="117" y="469"/>
                  </a:lnTo>
                  <a:lnTo>
                    <a:pt x="121" y="464"/>
                  </a:lnTo>
                  <a:lnTo>
                    <a:pt x="121" y="461"/>
                  </a:lnTo>
                  <a:lnTo>
                    <a:pt x="121" y="454"/>
                  </a:lnTo>
                  <a:lnTo>
                    <a:pt x="119" y="450"/>
                  </a:lnTo>
                  <a:lnTo>
                    <a:pt x="117" y="443"/>
                  </a:lnTo>
                  <a:lnTo>
                    <a:pt x="116" y="441"/>
                  </a:lnTo>
                  <a:lnTo>
                    <a:pt x="114" y="438"/>
                  </a:lnTo>
                  <a:lnTo>
                    <a:pt x="112" y="436"/>
                  </a:lnTo>
                  <a:lnTo>
                    <a:pt x="111" y="435"/>
                  </a:lnTo>
                  <a:lnTo>
                    <a:pt x="107" y="433"/>
                  </a:lnTo>
                  <a:lnTo>
                    <a:pt x="104" y="431"/>
                  </a:lnTo>
                  <a:lnTo>
                    <a:pt x="101" y="430"/>
                  </a:lnTo>
                  <a:lnTo>
                    <a:pt x="99" y="428"/>
                  </a:lnTo>
                  <a:lnTo>
                    <a:pt x="96" y="428"/>
                  </a:lnTo>
                  <a:lnTo>
                    <a:pt x="93" y="428"/>
                  </a:lnTo>
                  <a:lnTo>
                    <a:pt x="89" y="428"/>
                  </a:lnTo>
                  <a:lnTo>
                    <a:pt x="84" y="426"/>
                  </a:lnTo>
                  <a:lnTo>
                    <a:pt x="79" y="425"/>
                  </a:lnTo>
                  <a:lnTo>
                    <a:pt x="76" y="422"/>
                  </a:lnTo>
                  <a:lnTo>
                    <a:pt x="73" y="418"/>
                  </a:lnTo>
                  <a:lnTo>
                    <a:pt x="70" y="415"/>
                  </a:lnTo>
                  <a:lnTo>
                    <a:pt x="66" y="412"/>
                  </a:lnTo>
                  <a:lnTo>
                    <a:pt x="65" y="408"/>
                  </a:lnTo>
                  <a:lnTo>
                    <a:pt x="65" y="405"/>
                  </a:lnTo>
                  <a:lnTo>
                    <a:pt x="65" y="402"/>
                  </a:lnTo>
                  <a:lnTo>
                    <a:pt x="66" y="400"/>
                  </a:lnTo>
                  <a:lnTo>
                    <a:pt x="68" y="398"/>
                  </a:lnTo>
                  <a:lnTo>
                    <a:pt x="70" y="397"/>
                  </a:lnTo>
                  <a:lnTo>
                    <a:pt x="73" y="395"/>
                  </a:lnTo>
                  <a:lnTo>
                    <a:pt x="78" y="395"/>
                  </a:lnTo>
                  <a:lnTo>
                    <a:pt x="83" y="395"/>
                  </a:lnTo>
                  <a:lnTo>
                    <a:pt x="88" y="395"/>
                  </a:lnTo>
                  <a:lnTo>
                    <a:pt x="89" y="395"/>
                  </a:lnTo>
                  <a:lnTo>
                    <a:pt x="91" y="394"/>
                  </a:lnTo>
                  <a:lnTo>
                    <a:pt x="93" y="394"/>
                  </a:lnTo>
                  <a:lnTo>
                    <a:pt x="96" y="392"/>
                  </a:lnTo>
                  <a:lnTo>
                    <a:pt x="98" y="394"/>
                  </a:lnTo>
                  <a:lnTo>
                    <a:pt x="101" y="394"/>
                  </a:lnTo>
                  <a:lnTo>
                    <a:pt x="104" y="392"/>
                  </a:lnTo>
                  <a:lnTo>
                    <a:pt x="109" y="390"/>
                  </a:lnTo>
                  <a:lnTo>
                    <a:pt x="112" y="390"/>
                  </a:lnTo>
                  <a:lnTo>
                    <a:pt x="119" y="390"/>
                  </a:lnTo>
                  <a:lnTo>
                    <a:pt x="124" y="390"/>
                  </a:lnTo>
                  <a:lnTo>
                    <a:pt x="127" y="392"/>
                  </a:lnTo>
                  <a:lnTo>
                    <a:pt x="131" y="392"/>
                  </a:lnTo>
                  <a:lnTo>
                    <a:pt x="132" y="394"/>
                  </a:lnTo>
                  <a:lnTo>
                    <a:pt x="135" y="394"/>
                  </a:lnTo>
                  <a:lnTo>
                    <a:pt x="137" y="392"/>
                  </a:lnTo>
                  <a:lnTo>
                    <a:pt x="139" y="390"/>
                  </a:lnTo>
                  <a:lnTo>
                    <a:pt x="142" y="389"/>
                  </a:lnTo>
                  <a:lnTo>
                    <a:pt x="144" y="387"/>
                  </a:lnTo>
                  <a:lnTo>
                    <a:pt x="144" y="384"/>
                  </a:lnTo>
                  <a:lnTo>
                    <a:pt x="144" y="379"/>
                  </a:lnTo>
                  <a:lnTo>
                    <a:pt x="140" y="374"/>
                  </a:lnTo>
                  <a:lnTo>
                    <a:pt x="132" y="365"/>
                  </a:lnTo>
                  <a:lnTo>
                    <a:pt x="124" y="365"/>
                  </a:lnTo>
                  <a:lnTo>
                    <a:pt x="111" y="367"/>
                  </a:lnTo>
                  <a:lnTo>
                    <a:pt x="106" y="365"/>
                  </a:lnTo>
                  <a:lnTo>
                    <a:pt x="101" y="365"/>
                  </a:lnTo>
                  <a:lnTo>
                    <a:pt x="96" y="365"/>
                  </a:lnTo>
                  <a:lnTo>
                    <a:pt x="91" y="367"/>
                  </a:lnTo>
                  <a:lnTo>
                    <a:pt x="88" y="367"/>
                  </a:lnTo>
                  <a:lnTo>
                    <a:pt x="86" y="367"/>
                  </a:lnTo>
                  <a:lnTo>
                    <a:pt x="83" y="367"/>
                  </a:lnTo>
                  <a:lnTo>
                    <a:pt x="81" y="364"/>
                  </a:lnTo>
                  <a:lnTo>
                    <a:pt x="81" y="361"/>
                  </a:lnTo>
                  <a:lnTo>
                    <a:pt x="83" y="359"/>
                  </a:lnTo>
                  <a:lnTo>
                    <a:pt x="83" y="357"/>
                  </a:lnTo>
                  <a:lnTo>
                    <a:pt x="84" y="356"/>
                  </a:lnTo>
                  <a:lnTo>
                    <a:pt x="84" y="356"/>
                  </a:lnTo>
                  <a:lnTo>
                    <a:pt x="83" y="354"/>
                  </a:lnTo>
                  <a:lnTo>
                    <a:pt x="83" y="352"/>
                  </a:lnTo>
                  <a:lnTo>
                    <a:pt x="79" y="349"/>
                  </a:lnTo>
                  <a:lnTo>
                    <a:pt x="76" y="347"/>
                  </a:lnTo>
                  <a:lnTo>
                    <a:pt x="71" y="344"/>
                  </a:lnTo>
                  <a:lnTo>
                    <a:pt x="65" y="342"/>
                  </a:lnTo>
                  <a:lnTo>
                    <a:pt x="61" y="339"/>
                  </a:lnTo>
                  <a:lnTo>
                    <a:pt x="58" y="336"/>
                  </a:lnTo>
                  <a:lnTo>
                    <a:pt x="58" y="333"/>
                  </a:lnTo>
                  <a:lnTo>
                    <a:pt x="58" y="329"/>
                  </a:lnTo>
                  <a:lnTo>
                    <a:pt x="58" y="326"/>
                  </a:lnTo>
                  <a:lnTo>
                    <a:pt x="61" y="323"/>
                  </a:lnTo>
                  <a:lnTo>
                    <a:pt x="65" y="321"/>
                  </a:lnTo>
                  <a:lnTo>
                    <a:pt x="68" y="321"/>
                  </a:lnTo>
                  <a:lnTo>
                    <a:pt x="71" y="321"/>
                  </a:lnTo>
                  <a:lnTo>
                    <a:pt x="73" y="321"/>
                  </a:lnTo>
                  <a:lnTo>
                    <a:pt x="78" y="321"/>
                  </a:lnTo>
                  <a:lnTo>
                    <a:pt x="81" y="319"/>
                  </a:lnTo>
                  <a:lnTo>
                    <a:pt x="86" y="319"/>
                  </a:lnTo>
                  <a:lnTo>
                    <a:pt x="89" y="319"/>
                  </a:lnTo>
                  <a:lnTo>
                    <a:pt x="93" y="319"/>
                  </a:lnTo>
                  <a:lnTo>
                    <a:pt x="96" y="319"/>
                  </a:lnTo>
                  <a:lnTo>
                    <a:pt x="99" y="318"/>
                  </a:lnTo>
                  <a:lnTo>
                    <a:pt x="102" y="316"/>
                  </a:lnTo>
                  <a:lnTo>
                    <a:pt x="104" y="314"/>
                  </a:lnTo>
                  <a:lnTo>
                    <a:pt x="104" y="313"/>
                  </a:lnTo>
                  <a:lnTo>
                    <a:pt x="106" y="309"/>
                  </a:lnTo>
                  <a:lnTo>
                    <a:pt x="106" y="309"/>
                  </a:lnTo>
                  <a:lnTo>
                    <a:pt x="109" y="308"/>
                  </a:lnTo>
                  <a:lnTo>
                    <a:pt x="109" y="306"/>
                  </a:lnTo>
                  <a:lnTo>
                    <a:pt x="109" y="306"/>
                  </a:lnTo>
                  <a:lnTo>
                    <a:pt x="109" y="305"/>
                  </a:lnTo>
                  <a:lnTo>
                    <a:pt x="107" y="301"/>
                  </a:lnTo>
                  <a:lnTo>
                    <a:pt x="107" y="298"/>
                  </a:lnTo>
                  <a:lnTo>
                    <a:pt x="106" y="293"/>
                  </a:lnTo>
                  <a:lnTo>
                    <a:pt x="106" y="291"/>
                  </a:lnTo>
                  <a:lnTo>
                    <a:pt x="104" y="288"/>
                  </a:lnTo>
                  <a:lnTo>
                    <a:pt x="104" y="286"/>
                  </a:lnTo>
                  <a:lnTo>
                    <a:pt x="106" y="285"/>
                  </a:lnTo>
                  <a:lnTo>
                    <a:pt x="107" y="281"/>
                  </a:lnTo>
                  <a:lnTo>
                    <a:pt x="111" y="281"/>
                  </a:lnTo>
                  <a:close/>
                  <a:moveTo>
                    <a:pt x="360" y="232"/>
                  </a:moveTo>
                  <a:lnTo>
                    <a:pt x="361" y="232"/>
                  </a:lnTo>
                  <a:lnTo>
                    <a:pt x="376" y="237"/>
                  </a:lnTo>
                  <a:lnTo>
                    <a:pt x="388" y="242"/>
                  </a:lnTo>
                  <a:lnTo>
                    <a:pt x="391" y="242"/>
                  </a:lnTo>
                  <a:lnTo>
                    <a:pt x="394" y="242"/>
                  </a:lnTo>
                  <a:lnTo>
                    <a:pt x="398" y="242"/>
                  </a:lnTo>
                  <a:lnTo>
                    <a:pt x="403" y="244"/>
                  </a:lnTo>
                  <a:lnTo>
                    <a:pt x="406" y="247"/>
                  </a:lnTo>
                  <a:lnTo>
                    <a:pt x="409" y="250"/>
                  </a:lnTo>
                  <a:lnTo>
                    <a:pt x="409" y="252"/>
                  </a:lnTo>
                  <a:lnTo>
                    <a:pt x="411" y="253"/>
                  </a:lnTo>
                  <a:lnTo>
                    <a:pt x="411" y="253"/>
                  </a:lnTo>
                  <a:lnTo>
                    <a:pt x="413" y="255"/>
                  </a:lnTo>
                  <a:lnTo>
                    <a:pt x="413" y="257"/>
                  </a:lnTo>
                  <a:lnTo>
                    <a:pt x="414" y="258"/>
                  </a:lnTo>
                  <a:lnTo>
                    <a:pt x="416" y="262"/>
                  </a:lnTo>
                  <a:lnTo>
                    <a:pt x="416" y="265"/>
                  </a:lnTo>
                  <a:lnTo>
                    <a:pt x="414" y="268"/>
                  </a:lnTo>
                  <a:lnTo>
                    <a:pt x="411" y="273"/>
                  </a:lnTo>
                  <a:lnTo>
                    <a:pt x="406" y="278"/>
                  </a:lnTo>
                  <a:lnTo>
                    <a:pt x="401" y="281"/>
                  </a:lnTo>
                  <a:lnTo>
                    <a:pt x="396" y="285"/>
                  </a:lnTo>
                  <a:lnTo>
                    <a:pt x="393" y="286"/>
                  </a:lnTo>
                  <a:lnTo>
                    <a:pt x="393" y="288"/>
                  </a:lnTo>
                  <a:lnTo>
                    <a:pt x="391" y="290"/>
                  </a:lnTo>
                  <a:lnTo>
                    <a:pt x="389" y="291"/>
                  </a:lnTo>
                  <a:lnTo>
                    <a:pt x="386" y="293"/>
                  </a:lnTo>
                  <a:lnTo>
                    <a:pt x="383" y="295"/>
                  </a:lnTo>
                  <a:lnTo>
                    <a:pt x="380" y="295"/>
                  </a:lnTo>
                  <a:lnTo>
                    <a:pt x="378" y="296"/>
                  </a:lnTo>
                  <a:lnTo>
                    <a:pt x="378" y="300"/>
                  </a:lnTo>
                  <a:lnTo>
                    <a:pt x="376" y="305"/>
                  </a:lnTo>
                  <a:lnTo>
                    <a:pt x="376" y="308"/>
                  </a:lnTo>
                  <a:lnTo>
                    <a:pt x="375" y="311"/>
                  </a:lnTo>
                  <a:lnTo>
                    <a:pt x="373" y="314"/>
                  </a:lnTo>
                  <a:lnTo>
                    <a:pt x="373" y="316"/>
                  </a:lnTo>
                  <a:lnTo>
                    <a:pt x="371" y="318"/>
                  </a:lnTo>
                  <a:lnTo>
                    <a:pt x="373" y="323"/>
                  </a:lnTo>
                  <a:lnTo>
                    <a:pt x="376" y="324"/>
                  </a:lnTo>
                  <a:lnTo>
                    <a:pt x="381" y="326"/>
                  </a:lnTo>
                  <a:lnTo>
                    <a:pt x="388" y="326"/>
                  </a:lnTo>
                  <a:lnTo>
                    <a:pt x="393" y="326"/>
                  </a:lnTo>
                  <a:lnTo>
                    <a:pt x="398" y="326"/>
                  </a:lnTo>
                  <a:lnTo>
                    <a:pt x="401" y="328"/>
                  </a:lnTo>
                  <a:lnTo>
                    <a:pt x="404" y="329"/>
                  </a:lnTo>
                  <a:lnTo>
                    <a:pt x="406" y="331"/>
                  </a:lnTo>
                  <a:lnTo>
                    <a:pt x="408" y="333"/>
                  </a:lnTo>
                  <a:lnTo>
                    <a:pt x="408" y="336"/>
                  </a:lnTo>
                  <a:lnTo>
                    <a:pt x="408" y="337"/>
                  </a:lnTo>
                  <a:lnTo>
                    <a:pt x="406" y="341"/>
                  </a:lnTo>
                  <a:lnTo>
                    <a:pt x="404" y="344"/>
                  </a:lnTo>
                  <a:lnTo>
                    <a:pt x="399" y="347"/>
                  </a:lnTo>
                  <a:lnTo>
                    <a:pt x="393" y="351"/>
                  </a:lnTo>
                  <a:lnTo>
                    <a:pt x="384" y="354"/>
                  </a:lnTo>
                  <a:lnTo>
                    <a:pt x="380" y="357"/>
                  </a:lnTo>
                  <a:lnTo>
                    <a:pt x="375" y="361"/>
                  </a:lnTo>
                  <a:lnTo>
                    <a:pt x="371" y="362"/>
                  </a:lnTo>
                  <a:lnTo>
                    <a:pt x="370" y="362"/>
                  </a:lnTo>
                  <a:lnTo>
                    <a:pt x="368" y="364"/>
                  </a:lnTo>
                  <a:lnTo>
                    <a:pt x="366" y="364"/>
                  </a:lnTo>
                  <a:lnTo>
                    <a:pt x="363" y="364"/>
                  </a:lnTo>
                  <a:lnTo>
                    <a:pt x="360" y="365"/>
                  </a:lnTo>
                  <a:lnTo>
                    <a:pt x="355" y="365"/>
                  </a:lnTo>
                  <a:lnTo>
                    <a:pt x="352" y="367"/>
                  </a:lnTo>
                  <a:lnTo>
                    <a:pt x="345" y="370"/>
                  </a:lnTo>
                  <a:lnTo>
                    <a:pt x="333" y="377"/>
                  </a:lnTo>
                  <a:lnTo>
                    <a:pt x="322" y="385"/>
                  </a:lnTo>
                  <a:lnTo>
                    <a:pt x="310" y="394"/>
                  </a:lnTo>
                  <a:lnTo>
                    <a:pt x="302" y="400"/>
                  </a:lnTo>
                  <a:lnTo>
                    <a:pt x="300" y="402"/>
                  </a:lnTo>
                  <a:lnTo>
                    <a:pt x="299" y="403"/>
                  </a:lnTo>
                  <a:lnTo>
                    <a:pt x="295" y="405"/>
                  </a:lnTo>
                  <a:lnTo>
                    <a:pt x="294" y="408"/>
                  </a:lnTo>
                  <a:lnTo>
                    <a:pt x="290" y="412"/>
                  </a:lnTo>
                  <a:lnTo>
                    <a:pt x="289" y="417"/>
                  </a:lnTo>
                  <a:lnTo>
                    <a:pt x="286" y="422"/>
                  </a:lnTo>
                  <a:lnTo>
                    <a:pt x="284" y="423"/>
                  </a:lnTo>
                  <a:lnTo>
                    <a:pt x="284" y="425"/>
                  </a:lnTo>
                  <a:lnTo>
                    <a:pt x="284" y="425"/>
                  </a:lnTo>
                  <a:lnTo>
                    <a:pt x="282" y="428"/>
                  </a:lnTo>
                  <a:lnTo>
                    <a:pt x="281" y="431"/>
                  </a:lnTo>
                  <a:lnTo>
                    <a:pt x="279" y="435"/>
                  </a:lnTo>
                  <a:lnTo>
                    <a:pt x="277" y="440"/>
                  </a:lnTo>
                  <a:lnTo>
                    <a:pt x="276" y="441"/>
                  </a:lnTo>
                  <a:lnTo>
                    <a:pt x="274" y="443"/>
                  </a:lnTo>
                  <a:lnTo>
                    <a:pt x="274" y="446"/>
                  </a:lnTo>
                  <a:lnTo>
                    <a:pt x="274" y="450"/>
                  </a:lnTo>
                  <a:lnTo>
                    <a:pt x="272" y="454"/>
                  </a:lnTo>
                  <a:lnTo>
                    <a:pt x="271" y="468"/>
                  </a:lnTo>
                  <a:lnTo>
                    <a:pt x="269" y="482"/>
                  </a:lnTo>
                  <a:lnTo>
                    <a:pt x="269" y="494"/>
                  </a:lnTo>
                  <a:lnTo>
                    <a:pt x="271" y="501"/>
                  </a:lnTo>
                  <a:lnTo>
                    <a:pt x="271" y="504"/>
                  </a:lnTo>
                  <a:lnTo>
                    <a:pt x="272" y="506"/>
                  </a:lnTo>
                  <a:lnTo>
                    <a:pt x="272" y="507"/>
                  </a:lnTo>
                  <a:lnTo>
                    <a:pt x="272" y="507"/>
                  </a:lnTo>
                  <a:lnTo>
                    <a:pt x="274" y="509"/>
                  </a:lnTo>
                  <a:lnTo>
                    <a:pt x="274" y="512"/>
                  </a:lnTo>
                  <a:lnTo>
                    <a:pt x="276" y="515"/>
                  </a:lnTo>
                  <a:lnTo>
                    <a:pt x="277" y="519"/>
                  </a:lnTo>
                  <a:lnTo>
                    <a:pt x="277" y="522"/>
                  </a:lnTo>
                  <a:lnTo>
                    <a:pt x="279" y="524"/>
                  </a:lnTo>
                  <a:lnTo>
                    <a:pt x="281" y="529"/>
                  </a:lnTo>
                  <a:lnTo>
                    <a:pt x="284" y="532"/>
                  </a:lnTo>
                  <a:lnTo>
                    <a:pt x="289" y="535"/>
                  </a:lnTo>
                  <a:lnTo>
                    <a:pt x="294" y="539"/>
                  </a:lnTo>
                  <a:lnTo>
                    <a:pt x="299" y="540"/>
                  </a:lnTo>
                  <a:lnTo>
                    <a:pt x="314" y="545"/>
                  </a:lnTo>
                  <a:lnTo>
                    <a:pt x="327" y="550"/>
                  </a:lnTo>
                  <a:lnTo>
                    <a:pt x="335" y="552"/>
                  </a:lnTo>
                  <a:lnTo>
                    <a:pt x="347" y="552"/>
                  </a:lnTo>
                  <a:lnTo>
                    <a:pt x="361" y="550"/>
                  </a:lnTo>
                  <a:lnTo>
                    <a:pt x="381" y="547"/>
                  </a:lnTo>
                  <a:lnTo>
                    <a:pt x="399" y="543"/>
                  </a:lnTo>
                  <a:lnTo>
                    <a:pt x="419" y="537"/>
                  </a:lnTo>
                  <a:lnTo>
                    <a:pt x="437" y="529"/>
                  </a:lnTo>
                  <a:lnTo>
                    <a:pt x="450" y="519"/>
                  </a:lnTo>
                  <a:lnTo>
                    <a:pt x="452" y="515"/>
                  </a:lnTo>
                  <a:lnTo>
                    <a:pt x="452" y="512"/>
                  </a:lnTo>
                  <a:lnTo>
                    <a:pt x="454" y="507"/>
                  </a:lnTo>
                  <a:lnTo>
                    <a:pt x="455" y="504"/>
                  </a:lnTo>
                  <a:lnTo>
                    <a:pt x="457" y="499"/>
                  </a:lnTo>
                  <a:lnTo>
                    <a:pt x="460" y="496"/>
                  </a:lnTo>
                  <a:lnTo>
                    <a:pt x="462" y="491"/>
                  </a:lnTo>
                  <a:lnTo>
                    <a:pt x="462" y="489"/>
                  </a:lnTo>
                  <a:lnTo>
                    <a:pt x="462" y="484"/>
                  </a:lnTo>
                  <a:lnTo>
                    <a:pt x="462" y="481"/>
                  </a:lnTo>
                  <a:lnTo>
                    <a:pt x="462" y="478"/>
                  </a:lnTo>
                  <a:lnTo>
                    <a:pt x="462" y="474"/>
                  </a:lnTo>
                  <a:lnTo>
                    <a:pt x="464" y="473"/>
                  </a:lnTo>
                  <a:lnTo>
                    <a:pt x="465" y="473"/>
                  </a:lnTo>
                  <a:lnTo>
                    <a:pt x="469" y="473"/>
                  </a:lnTo>
                  <a:lnTo>
                    <a:pt x="470" y="474"/>
                  </a:lnTo>
                  <a:lnTo>
                    <a:pt x="474" y="478"/>
                  </a:lnTo>
                  <a:lnTo>
                    <a:pt x="475" y="482"/>
                  </a:lnTo>
                  <a:lnTo>
                    <a:pt x="475" y="487"/>
                  </a:lnTo>
                  <a:lnTo>
                    <a:pt x="475" y="494"/>
                  </a:lnTo>
                  <a:lnTo>
                    <a:pt x="477" y="499"/>
                  </a:lnTo>
                  <a:lnTo>
                    <a:pt x="478" y="504"/>
                  </a:lnTo>
                  <a:lnTo>
                    <a:pt x="482" y="509"/>
                  </a:lnTo>
                  <a:lnTo>
                    <a:pt x="483" y="512"/>
                  </a:lnTo>
                  <a:lnTo>
                    <a:pt x="487" y="515"/>
                  </a:lnTo>
                  <a:lnTo>
                    <a:pt x="490" y="520"/>
                  </a:lnTo>
                  <a:lnTo>
                    <a:pt x="492" y="527"/>
                  </a:lnTo>
                  <a:lnTo>
                    <a:pt x="493" y="530"/>
                  </a:lnTo>
                  <a:lnTo>
                    <a:pt x="495" y="534"/>
                  </a:lnTo>
                  <a:lnTo>
                    <a:pt x="498" y="539"/>
                  </a:lnTo>
                  <a:lnTo>
                    <a:pt x="500" y="542"/>
                  </a:lnTo>
                  <a:lnTo>
                    <a:pt x="502" y="545"/>
                  </a:lnTo>
                  <a:lnTo>
                    <a:pt x="502" y="547"/>
                  </a:lnTo>
                  <a:lnTo>
                    <a:pt x="500" y="550"/>
                  </a:lnTo>
                  <a:lnTo>
                    <a:pt x="498" y="553"/>
                  </a:lnTo>
                  <a:lnTo>
                    <a:pt x="498" y="557"/>
                  </a:lnTo>
                  <a:lnTo>
                    <a:pt x="495" y="562"/>
                  </a:lnTo>
                  <a:lnTo>
                    <a:pt x="493" y="567"/>
                  </a:lnTo>
                  <a:lnTo>
                    <a:pt x="490" y="571"/>
                  </a:lnTo>
                  <a:lnTo>
                    <a:pt x="487" y="575"/>
                  </a:lnTo>
                  <a:lnTo>
                    <a:pt x="472" y="585"/>
                  </a:lnTo>
                  <a:lnTo>
                    <a:pt x="452" y="591"/>
                  </a:lnTo>
                  <a:lnTo>
                    <a:pt x="427" y="595"/>
                  </a:lnTo>
                  <a:lnTo>
                    <a:pt x="401" y="596"/>
                  </a:lnTo>
                  <a:lnTo>
                    <a:pt x="373" y="596"/>
                  </a:lnTo>
                  <a:lnTo>
                    <a:pt x="338" y="595"/>
                  </a:lnTo>
                  <a:lnTo>
                    <a:pt x="309" y="590"/>
                  </a:lnTo>
                  <a:lnTo>
                    <a:pt x="284" y="581"/>
                  </a:lnTo>
                  <a:lnTo>
                    <a:pt x="264" y="568"/>
                  </a:lnTo>
                  <a:lnTo>
                    <a:pt x="261" y="565"/>
                  </a:lnTo>
                  <a:lnTo>
                    <a:pt x="258" y="563"/>
                  </a:lnTo>
                  <a:lnTo>
                    <a:pt x="254" y="560"/>
                  </a:lnTo>
                  <a:lnTo>
                    <a:pt x="253" y="557"/>
                  </a:lnTo>
                  <a:lnTo>
                    <a:pt x="251" y="552"/>
                  </a:lnTo>
                  <a:lnTo>
                    <a:pt x="249" y="548"/>
                  </a:lnTo>
                  <a:lnTo>
                    <a:pt x="248" y="543"/>
                  </a:lnTo>
                  <a:lnTo>
                    <a:pt x="246" y="539"/>
                  </a:lnTo>
                  <a:lnTo>
                    <a:pt x="244" y="532"/>
                  </a:lnTo>
                  <a:lnTo>
                    <a:pt x="241" y="525"/>
                  </a:lnTo>
                  <a:lnTo>
                    <a:pt x="241" y="520"/>
                  </a:lnTo>
                  <a:lnTo>
                    <a:pt x="239" y="515"/>
                  </a:lnTo>
                  <a:lnTo>
                    <a:pt x="238" y="512"/>
                  </a:lnTo>
                  <a:lnTo>
                    <a:pt x="238" y="509"/>
                  </a:lnTo>
                  <a:lnTo>
                    <a:pt x="238" y="507"/>
                  </a:lnTo>
                  <a:lnTo>
                    <a:pt x="239" y="504"/>
                  </a:lnTo>
                  <a:lnTo>
                    <a:pt x="241" y="501"/>
                  </a:lnTo>
                  <a:lnTo>
                    <a:pt x="241" y="499"/>
                  </a:lnTo>
                  <a:lnTo>
                    <a:pt x="243" y="499"/>
                  </a:lnTo>
                  <a:lnTo>
                    <a:pt x="243" y="499"/>
                  </a:lnTo>
                  <a:lnTo>
                    <a:pt x="243" y="497"/>
                  </a:lnTo>
                  <a:lnTo>
                    <a:pt x="241" y="497"/>
                  </a:lnTo>
                  <a:lnTo>
                    <a:pt x="239" y="489"/>
                  </a:lnTo>
                  <a:lnTo>
                    <a:pt x="238" y="478"/>
                  </a:lnTo>
                  <a:lnTo>
                    <a:pt x="238" y="464"/>
                  </a:lnTo>
                  <a:lnTo>
                    <a:pt x="239" y="461"/>
                  </a:lnTo>
                  <a:lnTo>
                    <a:pt x="241" y="458"/>
                  </a:lnTo>
                  <a:lnTo>
                    <a:pt x="241" y="454"/>
                  </a:lnTo>
                  <a:lnTo>
                    <a:pt x="243" y="453"/>
                  </a:lnTo>
                  <a:lnTo>
                    <a:pt x="244" y="451"/>
                  </a:lnTo>
                  <a:lnTo>
                    <a:pt x="246" y="448"/>
                  </a:lnTo>
                  <a:lnTo>
                    <a:pt x="246" y="445"/>
                  </a:lnTo>
                  <a:lnTo>
                    <a:pt x="244" y="431"/>
                  </a:lnTo>
                  <a:lnTo>
                    <a:pt x="248" y="417"/>
                  </a:lnTo>
                  <a:lnTo>
                    <a:pt x="253" y="405"/>
                  </a:lnTo>
                  <a:lnTo>
                    <a:pt x="258" y="397"/>
                  </a:lnTo>
                  <a:lnTo>
                    <a:pt x="259" y="387"/>
                  </a:lnTo>
                  <a:lnTo>
                    <a:pt x="261" y="372"/>
                  </a:lnTo>
                  <a:lnTo>
                    <a:pt x="262" y="357"/>
                  </a:lnTo>
                  <a:lnTo>
                    <a:pt x="267" y="346"/>
                  </a:lnTo>
                  <a:lnTo>
                    <a:pt x="269" y="346"/>
                  </a:lnTo>
                  <a:lnTo>
                    <a:pt x="269" y="344"/>
                  </a:lnTo>
                  <a:lnTo>
                    <a:pt x="271" y="344"/>
                  </a:lnTo>
                  <a:lnTo>
                    <a:pt x="272" y="341"/>
                  </a:lnTo>
                  <a:lnTo>
                    <a:pt x="272" y="337"/>
                  </a:lnTo>
                  <a:lnTo>
                    <a:pt x="274" y="336"/>
                  </a:lnTo>
                  <a:lnTo>
                    <a:pt x="276" y="334"/>
                  </a:lnTo>
                  <a:lnTo>
                    <a:pt x="277" y="333"/>
                  </a:lnTo>
                  <a:lnTo>
                    <a:pt x="279" y="333"/>
                  </a:lnTo>
                  <a:lnTo>
                    <a:pt x="281" y="328"/>
                  </a:lnTo>
                  <a:lnTo>
                    <a:pt x="281" y="326"/>
                  </a:lnTo>
                  <a:lnTo>
                    <a:pt x="284" y="324"/>
                  </a:lnTo>
                  <a:lnTo>
                    <a:pt x="287" y="323"/>
                  </a:lnTo>
                  <a:lnTo>
                    <a:pt x="294" y="323"/>
                  </a:lnTo>
                  <a:lnTo>
                    <a:pt x="300" y="323"/>
                  </a:lnTo>
                  <a:lnTo>
                    <a:pt x="307" y="323"/>
                  </a:lnTo>
                  <a:lnTo>
                    <a:pt x="310" y="321"/>
                  </a:lnTo>
                  <a:lnTo>
                    <a:pt x="314" y="318"/>
                  </a:lnTo>
                  <a:lnTo>
                    <a:pt x="315" y="318"/>
                  </a:lnTo>
                  <a:lnTo>
                    <a:pt x="315" y="316"/>
                  </a:lnTo>
                  <a:lnTo>
                    <a:pt x="317" y="316"/>
                  </a:lnTo>
                  <a:lnTo>
                    <a:pt x="315" y="316"/>
                  </a:lnTo>
                  <a:lnTo>
                    <a:pt x="315" y="314"/>
                  </a:lnTo>
                  <a:lnTo>
                    <a:pt x="317" y="311"/>
                  </a:lnTo>
                  <a:lnTo>
                    <a:pt x="317" y="309"/>
                  </a:lnTo>
                  <a:lnTo>
                    <a:pt x="319" y="308"/>
                  </a:lnTo>
                  <a:lnTo>
                    <a:pt x="322" y="306"/>
                  </a:lnTo>
                  <a:lnTo>
                    <a:pt x="323" y="305"/>
                  </a:lnTo>
                  <a:lnTo>
                    <a:pt x="327" y="301"/>
                  </a:lnTo>
                  <a:lnTo>
                    <a:pt x="328" y="298"/>
                  </a:lnTo>
                  <a:lnTo>
                    <a:pt x="330" y="295"/>
                  </a:lnTo>
                  <a:lnTo>
                    <a:pt x="330" y="290"/>
                  </a:lnTo>
                  <a:lnTo>
                    <a:pt x="328" y="286"/>
                  </a:lnTo>
                  <a:lnTo>
                    <a:pt x="328" y="285"/>
                  </a:lnTo>
                  <a:lnTo>
                    <a:pt x="327" y="281"/>
                  </a:lnTo>
                  <a:lnTo>
                    <a:pt x="323" y="281"/>
                  </a:lnTo>
                  <a:lnTo>
                    <a:pt x="320" y="280"/>
                  </a:lnTo>
                  <a:lnTo>
                    <a:pt x="315" y="280"/>
                  </a:lnTo>
                  <a:lnTo>
                    <a:pt x="310" y="280"/>
                  </a:lnTo>
                  <a:lnTo>
                    <a:pt x="307" y="280"/>
                  </a:lnTo>
                  <a:lnTo>
                    <a:pt x="297" y="281"/>
                  </a:lnTo>
                  <a:lnTo>
                    <a:pt x="284" y="283"/>
                  </a:lnTo>
                  <a:lnTo>
                    <a:pt x="274" y="286"/>
                  </a:lnTo>
                  <a:lnTo>
                    <a:pt x="271" y="286"/>
                  </a:lnTo>
                  <a:lnTo>
                    <a:pt x="266" y="286"/>
                  </a:lnTo>
                  <a:lnTo>
                    <a:pt x="261" y="285"/>
                  </a:lnTo>
                  <a:lnTo>
                    <a:pt x="256" y="283"/>
                  </a:lnTo>
                  <a:lnTo>
                    <a:pt x="251" y="280"/>
                  </a:lnTo>
                  <a:lnTo>
                    <a:pt x="249" y="276"/>
                  </a:lnTo>
                  <a:lnTo>
                    <a:pt x="248" y="272"/>
                  </a:lnTo>
                  <a:lnTo>
                    <a:pt x="249" y="270"/>
                  </a:lnTo>
                  <a:lnTo>
                    <a:pt x="251" y="267"/>
                  </a:lnTo>
                  <a:lnTo>
                    <a:pt x="254" y="265"/>
                  </a:lnTo>
                  <a:lnTo>
                    <a:pt x="258" y="263"/>
                  </a:lnTo>
                  <a:lnTo>
                    <a:pt x="261" y="262"/>
                  </a:lnTo>
                  <a:lnTo>
                    <a:pt x="262" y="260"/>
                  </a:lnTo>
                  <a:lnTo>
                    <a:pt x="266" y="258"/>
                  </a:lnTo>
                  <a:lnTo>
                    <a:pt x="269" y="257"/>
                  </a:lnTo>
                  <a:lnTo>
                    <a:pt x="274" y="253"/>
                  </a:lnTo>
                  <a:lnTo>
                    <a:pt x="279" y="252"/>
                  </a:lnTo>
                  <a:lnTo>
                    <a:pt x="282" y="252"/>
                  </a:lnTo>
                  <a:lnTo>
                    <a:pt x="287" y="252"/>
                  </a:lnTo>
                  <a:lnTo>
                    <a:pt x="290" y="252"/>
                  </a:lnTo>
                  <a:lnTo>
                    <a:pt x="294" y="250"/>
                  </a:lnTo>
                  <a:lnTo>
                    <a:pt x="297" y="248"/>
                  </a:lnTo>
                  <a:lnTo>
                    <a:pt x="300" y="247"/>
                  </a:lnTo>
                  <a:lnTo>
                    <a:pt x="304" y="244"/>
                  </a:lnTo>
                  <a:lnTo>
                    <a:pt x="305" y="244"/>
                  </a:lnTo>
                  <a:lnTo>
                    <a:pt x="309" y="244"/>
                  </a:lnTo>
                  <a:lnTo>
                    <a:pt x="312" y="242"/>
                  </a:lnTo>
                  <a:lnTo>
                    <a:pt x="317" y="242"/>
                  </a:lnTo>
                  <a:lnTo>
                    <a:pt x="330" y="239"/>
                  </a:lnTo>
                  <a:lnTo>
                    <a:pt x="345" y="234"/>
                  </a:lnTo>
                  <a:lnTo>
                    <a:pt x="350" y="234"/>
                  </a:lnTo>
                  <a:lnTo>
                    <a:pt x="355" y="232"/>
                  </a:lnTo>
                  <a:lnTo>
                    <a:pt x="360" y="232"/>
                  </a:lnTo>
                  <a:close/>
                  <a:moveTo>
                    <a:pt x="142" y="69"/>
                  </a:moveTo>
                  <a:lnTo>
                    <a:pt x="149" y="71"/>
                  </a:lnTo>
                  <a:lnTo>
                    <a:pt x="155" y="74"/>
                  </a:lnTo>
                  <a:lnTo>
                    <a:pt x="159" y="79"/>
                  </a:lnTo>
                  <a:lnTo>
                    <a:pt x="160" y="80"/>
                  </a:lnTo>
                  <a:lnTo>
                    <a:pt x="164" y="84"/>
                  </a:lnTo>
                  <a:lnTo>
                    <a:pt x="168" y="87"/>
                  </a:lnTo>
                  <a:lnTo>
                    <a:pt x="175" y="90"/>
                  </a:lnTo>
                  <a:lnTo>
                    <a:pt x="178" y="94"/>
                  </a:lnTo>
                  <a:lnTo>
                    <a:pt x="182" y="97"/>
                  </a:lnTo>
                  <a:lnTo>
                    <a:pt x="183" y="100"/>
                  </a:lnTo>
                  <a:lnTo>
                    <a:pt x="183" y="103"/>
                  </a:lnTo>
                  <a:lnTo>
                    <a:pt x="185" y="107"/>
                  </a:lnTo>
                  <a:lnTo>
                    <a:pt x="185" y="108"/>
                  </a:lnTo>
                  <a:lnTo>
                    <a:pt x="188" y="113"/>
                  </a:lnTo>
                  <a:lnTo>
                    <a:pt x="190" y="118"/>
                  </a:lnTo>
                  <a:lnTo>
                    <a:pt x="192" y="123"/>
                  </a:lnTo>
                  <a:lnTo>
                    <a:pt x="193" y="128"/>
                  </a:lnTo>
                  <a:lnTo>
                    <a:pt x="196" y="131"/>
                  </a:lnTo>
                  <a:lnTo>
                    <a:pt x="200" y="131"/>
                  </a:lnTo>
                  <a:lnTo>
                    <a:pt x="203" y="131"/>
                  </a:lnTo>
                  <a:lnTo>
                    <a:pt x="205" y="130"/>
                  </a:lnTo>
                  <a:lnTo>
                    <a:pt x="206" y="127"/>
                  </a:lnTo>
                  <a:lnTo>
                    <a:pt x="208" y="125"/>
                  </a:lnTo>
                  <a:lnTo>
                    <a:pt x="210" y="123"/>
                  </a:lnTo>
                  <a:lnTo>
                    <a:pt x="213" y="122"/>
                  </a:lnTo>
                  <a:lnTo>
                    <a:pt x="216" y="122"/>
                  </a:lnTo>
                  <a:lnTo>
                    <a:pt x="216" y="123"/>
                  </a:lnTo>
                  <a:lnTo>
                    <a:pt x="218" y="125"/>
                  </a:lnTo>
                  <a:lnTo>
                    <a:pt x="218" y="127"/>
                  </a:lnTo>
                  <a:lnTo>
                    <a:pt x="220" y="128"/>
                  </a:lnTo>
                  <a:lnTo>
                    <a:pt x="221" y="128"/>
                  </a:lnTo>
                  <a:lnTo>
                    <a:pt x="223" y="127"/>
                  </a:lnTo>
                  <a:lnTo>
                    <a:pt x="226" y="127"/>
                  </a:lnTo>
                  <a:lnTo>
                    <a:pt x="228" y="125"/>
                  </a:lnTo>
                  <a:lnTo>
                    <a:pt x="231" y="122"/>
                  </a:lnTo>
                  <a:lnTo>
                    <a:pt x="233" y="120"/>
                  </a:lnTo>
                  <a:lnTo>
                    <a:pt x="236" y="118"/>
                  </a:lnTo>
                  <a:lnTo>
                    <a:pt x="239" y="117"/>
                  </a:lnTo>
                  <a:lnTo>
                    <a:pt x="241" y="117"/>
                  </a:lnTo>
                  <a:lnTo>
                    <a:pt x="241" y="117"/>
                  </a:lnTo>
                  <a:lnTo>
                    <a:pt x="244" y="118"/>
                  </a:lnTo>
                  <a:lnTo>
                    <a:pt x="246" y="120"/>
                  </a:lnTo>
                  <a:lnTo>
                    <a:pt x="246" y="123"/>
                  </a:lnTo>
                  <a:lnTo>
                    <a:pt x="246" y="127"/>
                  </a:lnTo>
                  <a:lnTo>
                    <a:pt x="244" y="133"/>
                  </a:lnTo>
                  <a:lnTo>
                    <a:pt x="243" y="138"/>
                  </a:lnTo>
                  <a:lnTo>
                    <a:pt x="241" y="145"/>
                  </a:lnTo>
                  <a:lnTo>
                    <a:pt x="241" y="146"/>
                  </a:lnTo>
                  <a:lnTo>
                    <a:pt x="241" y="148"/>
                  </a:lnTo>
                  <a:lnTo>
                    <a:pt x="239" y="151"/>
                  </a:lnTo>
                  <a:lnTo>
                    <a:pt x="239" y="156"/>
                  </a:lnTo>
                  <a:lnTo>
                    <a:pt x="238" y="159"/>
                  </a:lnTo>
                  <a:lnTo>
                    <a:pt x="236" y="163"/>
                  </a:lnTo>
                  <a:lnTo>
                    <a:pt x="233" y="166"/>
                  </a:lnTo>
                  <a:lnTo>
                    <a:pt x="231" y="168"/>
                  </a:lnTo>
                  <a:lnTo>
                    <a:pt x="231" y="171"/>
                  </a:lnTo>
                  <a:lnTo>
                    <a:pt x="233" y="174"/>
                  </a:lnTo>
                  <a:lnTo>
                    <a:pt x="233" y="179"/>
                  </a:lnTo>
                  <a:lnTo>
                    <a:pt x="231" y="184"/>
                  </a:lnTo>
                  <a:lnTo>
                    <a:pt x="231" y="189"/>
                  </a:lnTo>
                  <a:lnTo>
                    <a:pt x="229" y="194"/>
                  </a:lnTo>
                  <a:lnTo>
                    <a:pt x="229" y="197"/>
                  </a:lnTo>
                  <a:lnTo>
                    <a:pt x="231" y="202"/>
                  </a:lnTo>
                  <a:lnTo>
                    <a:pt x="231" y="207"/>
                  </a:lnTo>
                  <a:lnTo>
                    <a:pt x="233" y="214"/>
                  </a:lnTo>
                  <a:lnTo>
                    <a:pt x="234" y="217"/>
                  </a:lnTo>
                  <a:lnTo>
                    <a:pt x="234" y="222"/>
                  </a:lnTo>
                  <a:lnTo>
                    <a:pt x="234" y="225"/>
                  </a:lnTo>
                  <a:lnTo>
                    <a:pt x="234" y="229"/>
                  </a:lnTo>
                  <a:lnTo>
                    <a:pt x="233" y="232"/>
                  </a:lnTo>
                  <a:lnTo>
                    <a:pt x="229" y="237"/>
                  </a:lnTo>
                  <a:lnTo>
                    <a:pt x="225" y="242"/>
                  </a:lnTo>
                  <a:lnTo>
                    <a:pt x="213" y="248"/>
                  </a:lnTo>
                  <a:lnTo>
                    <a:pt x="201" y="252"/>
                  </a:lnTo>
                  <a:lnTo>
                    <a:pt x="190" y="253"/>
                  </a:lnTo>
                  <a:lnTo>
                    <a:pt x="183" y="255"/>
                  </a:lnTo>
                  <a:lnTo>
                    <a:pt x="177" y="257"/>
                  </a:lnTo>
                  <a:lnTo>
                    <a:pt x="172" y="258"/>
                  </a:lnTo>
                  <a:lnTo>
                    <a:pt x="168" y="258"/>
                  </a:lnTo>
                  <a:lnTo>
                    <a:pt x="165" y="257"/>
                  </a:lnTo>
                  <a:lnTo>
                    <a:pt x="162" y="255"/>
                  </a:lnTo>
                  <a:lnTo>
                    <a:pt x="159" y="253"/>
                  </a:lnTo>
                  <a:lnTo>
                    <a:pt x="154" y="252"/>
                  </a:lnTo>
                  <a:lnTo>
                    <a:pt x="147" y="248"/>
                  </a:lnTo>
                  <a:lnTo>
                    <a:pt x="142" y="247"/>
                  </a:lnTo>
                  <a:lnTo>
                    <a:pt x="139" y="245"/>
                  </a:lnTo>
                  <a:lnTo>
                    <a:pt x="134" y="244"/>
                  </a:lnTo>
                  <a:lnTo>
                    <a:pt x="129" y="242"/>
                  </a:lnTo>
                  <a:lnTo>
                    <a:pt x="124" y="244"/>
                  </a:lnTo>
                  <a:lnTo>
                    <a:pt x="119" y="245"/>
                  </a:lnTo>
                  <a:lnTo>
                    <a:pt x="114" y="247"/>
                  </a:lnTo>
                  <a:lnTo>
                    <a:pt x="111" y="248"/>
                  </a:lnTo>
                  <a:lnTo>
                    <a:pt x="109" y="248"/>
                  </a:lnTo>
                  <a:lnTo>
                    <a:pt x="107" y="248"/>
                  </a:lnTo>
                  <a:lnTo>
                    <a:pt x="106" y="248"/>
                  </a:lnTo>
                  <a:lnTo>
                    <a:pt x="104" y="248"/>
                  </a:lnTo>
                  <a:lnTo>
                    <a:pt x="101" y="248"/>
                  </a:lnTo>
                  <a:lnTo>
                    <a:pt x="91" y="247"/>
                  </a:lnTo>
                  <a:lnTo>
                    <a:pt x="83" y="240"/>
                  </a:lnTo>
                  <a:lnTo>
                    <a:pt x="78" y="229"/>
                  </a:lnTo>
                  <a:lnTo>
                    <a:pt x="76" y="214"/>
                  </a:lnTo>
                  <a:lnTo>
                    <a:pt x="74" y="201"/>
                  </a:lnTo>
                  <a:lnTo>
                    <a:pt x="76" y="189"/>
                  </a:lnTo>
                  <a:lnTo>
                    <a:pt x="79" y="181"/>
                  </a:lnTo>
                  <a:lnTo>
                    <a:pt x="83" y="174"/>
                  </a:lnTo>
                  <a:lnTo>
                    <a:pt x="84" y="169"/>
                  </a:lnTo>
                  <a:lnTo>
                    <a:pt x="86" y="164"/>
                  </a:lnTo>
                  <a:lnTo>
                    <a:pt x="88" y="161"/>
                  </a:lnTo>
                  <a:lnTo>
                    <a:pt x="89" y="158"/>
                  </a:lnTo>
                  <a:lnTo>
                    <a:pt x="94" y="155"/>
                  </a:lnTo>
                  <a:lnTo>
                    <a:pt x="99" y="150"/>
                  </a:lnTo>
                  <a:lnTo>
                    <a:pt x="104" y="146"/>
                  </a:lnTo>
                  <a:lnTo>
                    <a:pt x="109" y="145"/>
                  </a:lnTo>
                  <a:lnTo>
                    <a:pt x="114" y="143"/>
                  </a:lnTo>
                  <a:lnTo>
                    <a:pt x="117" y="141"/>
                  </a:lnTo>
                  <a:lnTo>
                    <a:pt x="121" y="140"/>
                  </a:lnTo>
                  <a:lnTo>
                    <a:pt x="124" y="136"/>
                  </a:lnTo>
                  <a:lnTo>
                    <a:pt x="127" y="128"/>
                  </a:lnTo>
                  <a:lnTo>
                    <a:pt x="127" y="113"/>
                  </a:lnTo>
                  <a:lnTo>
                    <a:pt x="127" y="97"/>
                  </a:lnTo>
                  <a:lnTo>
                    <a:pt x="127" y="92"/>
                  </a:lnTo>
                  <a:lnTo>
                    <a:pt x="127" y="87"/>
                  </a:lnTo>
                  <a:lnTo>
                    <a:pt x="127" y="84"/>
                  </a:lnTo>
                  <a:lnTo>
                    <a:pt x="129" y="79"/>
                  </a:lnTo>
                  <a:lnTo>
                    <a:pt x="129" y="75"/>
                  </a:lnTo>
                  <a:lnTo>
                    <a:pt x="132" y="72"/>
                  </a:lnTo>
                  <a:lnTo>
                    <a:pt x="142" y="69"/>
                  </a:lnTo>
                  <a:close/>
                  <a:moveTo>
                    <a:pt x="323" y="0"/>
                  </a:moveTo>
                  <a:lnTo>
                    <a:pt x="330" y="0"/>
                  </a:lnTo>
                  <a:lnTo>
                    <a:pt x="337" y="1"/>
                  </a:lnTo>
                  <a:lnTo>
                    <a:pt x="343" y="3"/>
                  </a:lnTo>
                  <a:lnTo>
                    <a:pt x="348" y="6"/>
                  </a:lnTo>
                  <a:lnTo>
                    <a:pt x="356" y="10"/>
                  </a:lnTo>
                  <a:lnTo>
                    <a:pt x="363" y="13"/>
                  </a:lnTo>
                  <a:lnTo>
                    <a:pt x="368" y="18"/>
                  </a:lnTo>
                  <a:lnTo>
                    <a:pt x="373" y="19"/>
                  </a:lnTo>
                  <a:lnTo>
                    <a:pt x="376" y="23"/>
                  </a:lnTo>
                  <a:lnTo>
                    <a:pt x="380" y="26"/>
                  </a:lnTo>
                  <a:lnTo>
                    <a:pt x="384" y="36"/>
                  </a:lnTo>
                  <a:lnTo>
                    <a:pt x="384" y="46"/>
                  </a:lnTo>
                  <a:lnTo>
                    <a:pt x="381" y="54"/>
                  </a:lnTo>
                  <a:lnTo>
                    <a:pt x="380" y="57"/>
                  </a:lnTo>
                  <a:lnTo>
                    <a:pt x="378" y="59"/>
                  </a:lnTo>
                  <a:lnTo>
                    <a:pt x="378" y="61"/>
                  </a:lnTo>
                  <a:lnTo>
                    <a:pt x="378" y="64"/>
                  </a:lnTo>
                  <a:lnTo>
                    <a:pt x="378" y="67"/>
                  </a:lnTo>
                  <a:lnTo>
                    <a:pt x="378" y="71"/>
                  </a:lnTo>
                  <a:lnTo>
                    <a:pt x="376" y="74"/>
                  </a:lnTo>
                  <a:lnTo>
                    <a:pt x="375" y="77"/>
                  </a:lnTo>
                  <a:lnTo>
                    <a:pt x="371" y="79"/>
                  </a:lnTo>
                  <a:lnTo>
                    <a:pt x="371" y="82"/>
                  </a:lnTo>
                  <a:lnTo>
                    <a:pt x="370" y="85"/>
                  </a:lnTo>
                  <a:lnTo>
                    <a:pt x="370" y="90"/>
                  </a:lnTo>
                  <a:lnTo>
                    <a:pt x="368" y="94"/>
                  </a:lnTo>
                  <a:lnTo>
                    <a:pt x="368" y="95"/>
                  </a:lnTo>
                  <a:lnTo>
                    <a:pt x="368" y="95"/>
                  </a:lnTo>
                  <a:lnTo>
                    <a:pt x="368" y="95"/>
                  </a:lnTo>
                  <a:lnTo>
                    <a:pt x="368" y="97"/>
                  </a:lnTo>
                  <a:lnTo>
                    <a:pt x="366" y="99"/>
                  </a:lnTo>
                  <a:lnTo>
                    <a:pt x="366" y="100"/>
                  </a:lnTo>
                  <a:lnTo>
                    <a:pt x="365" y="102"/>
                  </a:lnTo>
                  <a:lnTo>
                    <a:pt x="365" y="105"/>
                  </a:lnTo>
                  <a:lnTo>
                    <a:pt x="363" y="110"/>
                  </a:lnTo>
                  <a:lnTo>
                    <a:pt x="363" y="113"/>
                  </a:lnTo>
                  <a:lnTo>
                    <a:pt x="363" y="115"/>
                  </a:lnTo>
                  <a:lnTo>
                    <a:pt x="365" y="117"/>
                  </a:lnTo>
                  <a:lnTo>
                    <a:pt x="365" y="118"/>
                  </a:lnTo>
                  <a:lnTo>
                    <a:pt x="366" y="118"/>
                  </a:lnTo>
                  <a:lnTo>
                    <a:pt x="366" y="118"/>
                  </a:lnTo>
                  <a:lnTo>
                    <a:pt x="366" y="118"/>
                  </a:lnTo>
                  <a:lnTo>
                    <a:pt x="366" y="120"/>
                  </a:lnTo>
                  <a:lnTo>
                    <a:pt x="368" y="120"/>
                  </a:lnTo>
                  <a:lnTo>
                    <a:pt x="371" y="120"/>
                  </a:lnTo>
                  <a:lnTo>
                    <a:pt x="373" y="120"/>
                  </a:lnTo>
                  <a:lnTo>
                    <a:pt x="375" y="122"/>
                  </a:lnTo>
                  <a:lnTo>
                    <a:pt x="376" y="123"/>
                  </a:lnTo>
                  <a:lnTo>
                    <a:pt x="378" y="123"/>
                  </a:lnTo>
                  <a:lnTo>
                    <a:pt x="381" y="122"/>
                  </a:lnTo>
                  <a:lnTo>
                    <a:pt x="383" y="122"/>
                  </a:lnTo>
                  <a:lnTo>
                    <a:pt x="386" y="123"/>
                  </a:lnTo>
                  <a:lnTo>
                    <a:pt x="388" y="127"/>
                  </a:lnTo>
                  <a:lnTo>
                    <a:pt x="389" y="130"/>
                  </a:lnTo>
                  <a:lnTo>
                    <a:pt x="391" y="131"/>
                  </a:lnTo>
                  <a:lnTo>
                    <a:pt x="391" y="133"/>
                  </a:lnTo>
                  <a:lnTo>
                    <a:pt x="391" y="136"/>
                  </a:lnTo>
                  <a:lnTo>
                    <a:pt x="391" y="140"/>
                  </a:lnTo>
                  <a:lnTo>
                    <a:pt x="384" y="155"/>
                  </a:lnTo>
                  <a:lnTo>
                    <a:pt x="375" y="164"/>
                  </a:lnTo>
                  <a:lnTo>
                    <a:pt x="365" y="169"/>
                  </a:lnTo>
                  <a:lnTo>
                    <a:pt x="358" y="171"/>
                  </a:lnTo>
                  <a:lnTo>
                    <a:pt x="350" y="176"/>
                  </a:lnTo>
                  <a:lnTo>
                    <a:pt x="338" y="179"/>
                  </a:lnTo>
                  <a:lnTo>
                    <a:pt x="327" y="183"/>
                  </a:lnTo>
                  <a:lnTo>
                    <a:pt x="319" y="183"/>
                  </a:lnTo>
                  <a:lnTo>
                    <a:pt x="317" y="184"/>
                  </a:lnTo>
                  <a:lnTo>
                    <a:pt x="317" y="184"/>
                  </a:lnTo>
                  <a:lnTo>
                    <a:pt x="315" y="186"/>
                  </a:lnTo>
                  <a:lnTo>
                    <a:pt x="314" y="188"/>
                  </a:lnTo>
                  <a:lnTo>
                    <a:pt x="309" y="188"/>
                  </a:lnTo>
                  <a:lnTo>
                    <a:pt x="304" y="192"/>
                  </a:lnTo>
                  <a:lnTo>
                    <a:pt x="299" y="197"/>
                  </a:lnTo>
                  <a:lnTo>
                    <a:pt x="294" y="199"/>
                  </a:lnTo>
                  <a:lnTo>
                    <a:pt x="290" y="201"/>
                  </a:lnTo>
                  <a:lnTo>
                    <a:pt x="287" y="201"/>
                  </a:lnTo>
                  <a:lnTo>
                    <a:pt x="286" y="201"/>
                  </a:lnTo>
                  <a:lnTo>
                    <a:pt x="286" y="201"/>
                  </a:lnTo>
                  <a:lnTo>
                    <a:pt x="286" y="201"/>
                  </a:lnTo>
                  <a:lnTo>
                    <a:pt x="284" y="201"/>
                  </a:lnTo>
                  <a:lnTo>
                    <a:pt x="282" y="201"/>
                  </a:lnTo>
                  <a:lnTo>
                    <a:pt x="281" y="202"/>
                  </a:lnTo>
                  <a:lnTo>
                    <a:pt x="277" y="202"/>
                  </a:lnTo>
                  <a:lnTo>
                    <a:pt x="276" y="202"/>
                  </a:lnTo>
                  <a:lnTo>
                    <a:pt x="274" y="202"/>
                  </a:lnTo>
                  <a:lnTo>
                    <a:pt x="272" y="201"/>
                  </a:lnTo>
                  <a:lnTo>
                    <a:pt x="271" y="197"/>
                  </a:lnTo>
                  <a:lnTo>
                    <a:pt x="269" y="194"/>
                  </a:lnTo>
                  <a:lnTo>
                    <a:pt x="271" y="191"/>
                  </a:lnTo>
                  <a:lnTo>
                    <a:pt x="272" y="186"/>
                  </a:lnTo>
                  <a:lnTo>
                    <a:pt x="274" y="179"/>
                  </a:lnTo>
                  <a:lnTo>
                    <a:pt x="277" y="174"/>
                  </a:lnTo>
                  <a:lnTo>
                    <a:pt x="281" y="171"/>
                  </a:lnTo>
                  <a:lnTo>
                    <a:pt x="282" y="168"/>
                  </a:lnTo>
                  <a:lnTo>
                    <a:pt x="284" y="164"/>
                  </a:lnTo>
                  <a:lnTo>
                    <a:pt x="282" y="161"/>
                  </a:lnTo>
                  <a:lnTo>
                    <a:pt x="282" y="158"/>
                  </a:lnTo>
                  <a:lnTo>
                    <a:pt x="281" y="156"/>
                  </a:lnTo>
                  <a:lnTo>
                    <a:pt x="279" y="155"/>
                  </a:lnTo>
                  <a:lnTo>
                    <a:pt x="279" y="151"/>
                  </a:lnTo>
                  <a:lnTo>
                    <a:pt x="279" y="148"/>
                  </a:lnTo>
                  <a:lnTo>
                    <a:pt x="279" y="148"/>
                  </a:lnTo>
                  <a:lnTo>
                    <a:pt x="279" y="146"/>
                  </a:lnTo>
                  <a:lnTo>
                    <a:pt x="279" y="145"/>
                  </a:lnTo>
                  <a:lnTo>
                    <a:pt x="279" y="141"/>
                  </a:lnTo>
                  <a:lnTo>
                    <a:pt x="279" y="138"/>
                  </a:lnTo>
                  <a:lnTo>
                    <a:pt x="279" y="131"/>
                  </a:lnTo>
                  <a:lnTo>
                    <a:pt x="281" y="128"/>
                  </a:lnTo>
                  <a:lnTo>
                    <a:pt x="284" y="123"/>
                  </a:lnTo>
                  <a:lnTo>
                    <a:pt x="286" y="122"/>
                  </a:lnTo>
                  <a:lnTo>
                    <a:pt x="287" y="120"/>
                  </a:lnTo>
                  <a:lnTo>
                    <a:pt x="290" y="118"/>
                  </a:lnTo>
                  <a:lnTo>
                    <a:pt x="290" y="117"/>
                  </a:lnTo>
                  <a:lnTo>
                    <a:pt x="292" y="115"/>
                  </a:lnTo>
                  <a:lnTo>
                    <a:pt x="294" y="113"/>
                  </a:lnTo>
                  <a:lnTo>
                    <a:pt x="297" y="112"/>
                  </a:lnTo>
                  <a:lnTo>
                    <a:pt x="300" y="110"/>
                  </a:lnTo>
                  <a:lnTo>
                    <a:pt x="305" y="108"/>
                  </a:lnTo>
                  <a:lnTo>
                    <a:pt x="307" y="107"/>
                  </a:lnTo>
                  <a:lnTo>
                    <a:pt x="309" y="103"/>
                  </a:lnTo>
                  <a:lnTo>
                    <a:pt x="310" y="100"/>
                  </a:lnTo>
                  <a:lnTo>
                    <a:pt x="309" y="95"/>
                  </a:lnTo>
                  <a:lnTo>
                    <a:pt x="309" y="92"/>
                  </a:lnTo>
                  <a:lnTo>
                    <a:pt x="309" y="89"/>
                  </a:lnTo>
                  <a:lnTo>
                    <a:pt x="309" y="85"/>
                  </a:lnTo>
                  <a:lnTo>
                    <a:pt x="309" y="80"/>
                  </a:lnTo>
                  <a:lnTo>
                    <a:pt x="310" y="75"/>
                  </a:lnTo>
                  <a:lnTo>
                    <a:pt x="314" y="71"/>
                  </a:lnTo>
                  <a:lnTo>
                    <a:pt x="317" y="67"/>
                  </a:lnTo>
                  <a:lnTo>
                    <a:pt x="317" y="64"/>
                  </a:lnTo>
                  <a:lnTo>
                    <a:pt x="317" y="62"/>
                  </a:lnTo>
                  <a:lnTo>
                    <a:pt x="317" y="61"/>
                  </a:lnTo>
                  <a:lnTo>
                    <a:pt x="317" y="59"/>
                  </a:lnTo>
                  <a:lnTo>
                    <a:pt x="317" y="57"/>
                  </a:lnTo>
                  <a:lnTo>
                    <a:pt x="317" y="56"/>
                  </a:lnTo>
                  <a:lnTo>
                    <a:pt x="319" y="51"/>
                  </a:lnTo>
                  <a:lnTo>
                    <a:pt x="320" y="44"/>
                  </a:lnTo>
                  <a:lnTo>
                    <a:pt x="319" y="38"/>
                  </a:lnTo>
                  <a:lnTo>
                    <a:pt x="317" y="33"/>
                  </a:lnTo>
                  <a:lnTo>
                    <a:pt x="312" y="29"/>
                  </a:lnTo>
                  <a:lnTo>
                    <a:pt x="310" y="28"/>
                  </a:lnTo>
                  <a:lnTo>
                    <a:pt x="307" y="28"/>
                  </a:lnTo>
                  <a:lnTo>
                    <a:pt x="304" y="26"/>
                  </a:lnTo>
                  <a:lnTo>
                    <a:pt x="300" y="26"/>
                  </a:lnTo>
                  <a:lnTo>
                    <a:pt x="299" y="23"/>
                  </a:lnTo>
                  <a:lnTo>
                    <a:pt x="297" y="19"/>
                  </a:lnTo>
                  <a:lnTo>
                    <a:pt x="297" y="14"/>
                  </a:lnTo>
                  <a:lnTo>
                    <a:pt x="299" y="11"/>
                  </a:lnTo>
                  <a:lnTo>
                    <a:pt x="300" y="8"/>
                  </a:lnTo>
                  <a:lnTo>
                    <a:pt x="304" y="5"/>
                  </a:lnTo>
                  <a:lnTo>
                    <a:pt x="307" y="5"/>
                  </a:lnTo>
                  <a:lnTo>
                    <a:pt x="309" y="5"/>
                  </a:lnTo>
                  <a:lnTo>
                    <a:pt x="312" y="3"/>
                  </a:lnTo>
                  <a:lnTo>
                    <a:pt x="315" y="3"/>
                  </a:lnTo>
                  <a:lnTo>
                    <a:pt x="319" y="1"/>
                  </a:lnTo>
                  <a:lnTo>
                    <a:pt x="320" y="0"/>
                  </a:lnTo>
                  <a:lnTo>
                    <a:pt x="3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1" name="Freeform 56"/>
            <p:cNvSpPr>
              <a:spLocks noEditPoints="1"/>
            </p:cNvSpPr>
            <p:nvPr/>
          </p:nvSpPr>
          <p:spPr bwMode="auto">
            <a:xfrm>
              <a:off x="9680576" y="2682876"/>
              <a:ext cx="730250" cy="1069975"/>
            </a:xfrm>
            <a:custGeom>
              <a:avLst/>
              <a:gdLst>
                <a:gd name="T0" fmla="*/ 209 w 460"/>
                <a:gd name="T1" fmla="*/ 556 h 674"/>
                <a:gd name="T2" fmla="*/ 207 w 460"/>
                <a:gd name="T3" fmla="*/ 584 h 674"/>
                <a:gd name="T4" fmla="*/ 257 w 460"/>
                <a:gd name="T5" fmla="*/ 594 h 674"/>
                <a:gd name="T6" fmla="*/ 272 w 460"/>
                <a:gd name="T7" fmla="*/ 566 h 674"/>
                <a:gd name="T8" fmla="*/ 260 w 460"/>
                <a:gd name="T9" fmla="*/ 544 h 674"/>
                <a:gd name="T10" fmla="*/ 316 w 460"/>
                <a:gd name="T11" fmla="*/ 221 h 674"/>
                <a:gd name="T12" fmla="*/ 181 w 460"/>
                <a:gd name="T13" fmla="*/ 233 h 674"/>
                <a:gd name="T14" fmla="*/ 268 w 460"/>
                <a:gd name="T15" fmla="*/ 180 h 674"/>
                <a:gd name="T16" fmla="*/ 255 w 460"/>
                <a:gd name="T17" fmla="*/ 218 h 674"/>
                <a:gd name="T18" fmla="*/ 214 w 460"/>
                <a:gd name="T19" fmla="*/ 147 h 674"/>
                <a:gd name="T20" fmla="*/ 196 w 460"/>
                <a:gd name="T21" fmla="*/ 167 h 674"/>
                <a:gd name="T22" fmla="*/ 221 w 460"/>
                <a:gd name="T23" fmla="*/ 172 h 674"/>
                <a:gd name="T24" fmla="*/ 69 w 460"/>
                <a:gd name="T25" fmla="*/ 106 h 674"/>
                <a:gd name="T26" fmla="*/ 102 w 460"/>
                <a:gd name="T27" fmla="*/ 211 h 674"/>
                <a:gd name="T28" fmla="*/ 51 w 460"/>
                <a:gd name="T29" fmla="*/ 317 h 674"/>
                <a:gd name="T30" fmla="*/ 41 w 460"/>
                <a:gd name="T31" fmla="*/ 137 h 674"/>
                <a:gd name="T32" fmla="*/ 31 w 460"/>
                <a:gd name="T33" fmla="*/ 93 h 674"/>
                <a:gd name="T34" fmla="*/ 316 w 460"/>
                <a:gd name="T35" fmla="*/ 106 h 674"/>
                <a:gd name="T36" fmla="*/ 287 w 460"/>
                <a:gd name="T37" fmla="*/ 111 h 674"/>
                <a:gd name="T38" fmla="*/ 255 w 460"/>
                <a:gd name="T39" fmla="*/ 126 h 674"/>
                <a:gd name="T40" fmla="*/ 341 w 460"/>
                <a:gd name="T41" fmla="*/ 132 h 674"/>
                <a:gd name="T42" fmla="*/ 387 w 460"/>
                <a:gd name="T43" fmla="*/ 79 h 674"/>
                <a:gd name="T44" fmla="*/ 405 w 460"/>
                <a:gd name="T45" fmla="*/ 10 h 674"/>
                <a:gd name="T46" fmla="*/ 427 w 460"/>
                <a:gd name="T47" fmla="*/ 33 h 674"/>
                <a:gd name="T48" fmla="*/ 458 w 460"/>
                <a:gd name="T49" fmla="*/ 61 h 674"/>
                <a:gd name="T50" fmla="*/ 369 w 460"/>
                <a:gd name="T51" fmla="*/ 178 h 674"/>
                <a:gd name="T52" fmla="*/ 361 w 460"/>
                <a:gd name="T53" fmla="*/ 231 h 674"/>
                <a:gd name="T54" fmla="*/ 460 w 460"/>
                <a:gd name="T55" fmla="*/ 271 h 674"/>
                <a:gd name="T56" fmla="*/ 341 w 460"/>
                <a:gd name="T57" fmla="*/ 361 h 674"/>
                <a:gd name="T58" fmla="*/ 272 w 460"/>
                <a:gd name="T59" fmla="*/ 462 h 674"/>
                <a:gd name="T60" fmla="*/ 399 w 460"/>
                <a:gd name="T61" fmla="*/ 508 h 674"/>
                <a:gd name="T62" fmla="*/ 323 w 460"/>
                <a:gd name="T63" fmla="*/ 547 h 674"/>
                <a:gd name="T64" fmla="*/ 275 w 460"/>
                <a:gd name="T65" fmla="*/ 653 h 674"/>
                <a:gd name="T66" fmla="*/ 249 w 460"/>
                <a:gd name="T67" fmla="*/ 674 h 674"/>
                <a:gd name="T68" fmla="*/ 212 w 460"/>
                <a:gd name="T69" fmla="*/ 663 h 674"/>
                <a:gd name="T70" fmla="*/ 168 w 460"/>
                <a:gd name="T71" fmla="*/ 641 h 674"/>
                <a:gd name="T72" fmla="*/ 130 w 460"/>
                <a:gd name="T73" fmla="*/ 597 h 674"/>
                <a:gd name="T74" fmla="*/ 112 w 460"/>
                <a:gd name="T75" fmla="*/ 554 h 674"/>
                <a:gd name="T76" fmla="*/ 151 w 460"/>
                <a:gd name="T77" fmla="*/ 521 h 674"/>
                <a:gd name="T78" fmla="*/ 221 w 460"/>
                <a:gd name="T79" fmla="*/ 493 h 674"/>
                <a:gd name="T80" fmla="*/ 209 w 460"/>
                <a:gd name="T81" fmla="*/ 444 h 674"/>
                <a:gd name="T82" fmla="*/ 153 w 460"/>
                <a:gd name="T83" fmla="*/ 430 h 674"/>
                <a:gd name="T84" fmla="*/ 260 w 460"/>
                <a:gd name="T85" fmla="*/ 341 h 674"/>
                <a:gd name="T86" fmla="*/ 376 w 460"/>
                <a:gd name="T87" fmla="*/ 267 h 674"/>
                <a:gd name="T88" fmla="*/ 300 w 460"/>
                <a:gd name="T89" fmla="*/ 292 h 674"/>
                <a:gd name="T90" fmla="*/ 272 w 460"/>
                <a:gd name="T91" fmla="*/ 271 h 674"/>
                <a:gd name="T92" fmla="*/ 97 w 460"/>
                <a:gd name="T93" fmla="*/ 426 h 674"/>
                <a:gd name="T94" fmla="*/ 5 w 460"/>
                <a:gd name="T95" fmla="*/ 458 h 674"/>
                <a:gd name="T96" fmla="*/ 51 w 460"/>
                <a:gd name="T97" fmla="*/ 378 h 674"/>
                <a:gd name="T98" fmla="*/ 148 w 460"/>
                <a:gd name="T99" fmla="*/ 249 h 674"/>
                <a:gd name="T100" fmla="*/ 110 w 460"/>
                <a:gd name="T101" fmla="*/ 220 h 674"/>
                <a:gd name="T102" fmla="*/ 112 w 460"/>
                <a:gd name="T103" fmla="*/ 111 h 674"/>
                <a:gd name="T104" fmla="*/ 141 w 460"/>
                <a:gd name="T105" fmla="*/ 66 h 674"/>
                <a:gd name="T106" fmla="*/ 145 w 460"/>
                <a:gd name="T107" fmla="*/ 160 h 674"/>
                <a:gd name="T108" fmla="*/ 173 w 460"/>
                <a:gd name="T109" fmla="*/ 135 h 674"/>
                <a:gd name="T110" fmla="*/ 168 w 460"/>
                <a:gd name="T111" fmla="*/ 109 h 674"/>
                <a:gd name="T112" fmla="*/ 196 w 460"/>
                <a:gd name="T113" fmla="*/ 65 h 674"/>
                <a:gd name="T114" fmla="*/ 272 w 460"/>
                <a:gd name="T115" fmla="*/ 28 h 674"/>
                <a:gd name="T116" fmla="*/ 277 w 460"/>
                <a:gd name="T117" fmla="*/ 79 h 674"/>
                <a:gd name="T118" fmla="*/ 320 w 460"/>
                <a:gd name="T119" fmla="*/ 40 h 674"/>
                <a:gd name="T120" fmla="*/ 343 w 460"/>
                <a:gd name="T121" fmla="*/ 22 h 6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60" h="674">
                  <a:moveTo>
                    <a:pt x="260" y="544"/>
                  </a:moveTo>
                  <a:lnTo>
                    <a:pt x="257" y="546"/>
                  </a:lnTo>
                  <a:lnTo>
                    <a:pt x="255" y="546"/>
                  </a:lnTo>
                  <a:lnTo>
                    <a:pt x="254" y="546"/>
                  </a:lnTo>
                  <a:lnTo>
                    <a:pt x="252" y="546"/>
                  </a:lnTo>
                  <a:lnTo>
                    <a:pt x="245" y="547"/>
                  </a:lnTo>
                  <a:lnTo>
                    <a:pt x="244" y="547"/>
                  </a:lnTo>
                  <a:lnTo>
                    <a:pt x="242" y="549"/>
                  </a:lnTo>
                  <a:lnTo>
                    <a:pt x="240" y="549"/>
                  </a:lnTo>
                  <a:lnTo>
                    <a:pt x="239" y="551"/>
                  </a:lnTo>
                  <a:lnTo>
                    <a:pt x="237" y="551"/>
                  </a:lnTo>
                  <a:lnTo>
                    <a:pt x="235" y="552"/>
                  </a:lnTo>
                  <a:lnTo>
                    <a:pt x="234" y="552"/>
                  </a:lnTo>
                  <a:lnTo>
                    <a:pt x="232" y="552"/>
                  </a:lnTo>
                  <a:lnTo>
                    <a:pt x="230" y="552"/>
                  </a:lnTo>
                  <a:lnTo>
                    <a:pt x="229" y="552"/>
                  </a:lnTo>
                  <a:lnTo>
                    <a:pt x="224" y="554"/>
                  </a:lnTo>
                  <a:lnTo>
                    <a:pt x="221" y="554"/>
                  </a:lnTo>
                  <a:lnTo>
                    <a:pt x="219" y="554"/>
                  </a:lnTo>
                  <a:lnTo>
                    <a:pt x="217" y="556"/>
                  </a:lnTo>
                  <a:lnTo>
                    <a:pt x="212" y="556"/>
                  </a:lnTo>
                  <a:lnTo>
                    <a:pt x="212" y="556"/>
                  </a:lnTo>
                  <a:lnTo>
                    <a:pt x="209" y="556"/>
                  </a:lnTo>
                  <a:lnTo>
                    <a:pt x="209" y="556"/>
                  </a:lnTo>
                  <a:lnTo>
                    <a:pt x="207" y="557"/>
                  </a:lnTo>
                  <a:lnTo>
                    <a:pt x="206" y="557"/>
                  </a:lnTo>
                  <a:lnTo>
                    <a:pt x="204" y="559"/>
                  </a:lnTo>
                  <a:lnTo>
                    <a:pt x="202" y="561"/>
                  </a:lnTo>
                  <a:lnTo>
                    <a:pt x="201" y="562"/>
                  </a:lnTo>
                  <a:lnTo>
                    <a:pt x="201" y="564"/>
                  </a:lnTo>
                  <a:lnTo>
                    <a:pt x="201" y="566"/>
                  </a:lnTo>
                  <a:lnTo>
                    <a:pt x="202" y="567"/>
                  </a:lnTo>
                  <a:lnTo>
                    <a:pt x="202" y="567"/>
                  </a:lnTo>
                  <a:lnTo>
                    <a:pt x="202" y="567"/>
                  </a:lnTo>
                  <a:lnTo>
                    <a:pt x="204" y="569"/>
                  </a:lnTo>
                  <a:lnTo>
                    <a:pt x="204" y="569"/>
                  </a:lnTo>
                  <a:lnTo>
                    <a:pt x="202" y="571"/>
                  </a:lnTo>
                  <a:lnTo>
                    <a:pt x="202" y="571"/>
                  </a:lnTo>
                  <a:lnTo>
                    <a:pt x="201" y="574"/>
                  </a:lnTo>
                  <a:lnTo>
                    <a:pt x="201" y="575"/>
                  </a:lnTo>
                  <a:lnTo>
                    <a:pt x="201" y="577"/>
                  </a:lnTo>
                  <a:lnTo>
                    <a:pt x="201" y="577"/>
                  </a:lnTo>
                  <a:lnTo>
                    <a:pt x="202" y="579"/>
                  </a:lnTo>
                  <a:lnTo>
                    <a:pt x="204" y="580"/>
                  </a:lnTo>
                  <a:lnTo>
                    <a:pt x="204" y="580"/>
                  </a:lnTo>
                  <a:lnTo>
                    <a:pt x="206" y="582"/>
                  </a:lnTo>
                  <a:lnTo>
                    <a:pt x="207" y="584"/>
                  </a:lnTo>
                  <a:lnTo>
                    <a:pt x="207" y="584"/>
                  </a:lnTo>
                  <a:lnTo>
                    <a:pt x="207" y="585"/>
                  </a:lnTo>
                  <a:lnTo>
                    <a:pt x="209" y="585"/>
                  </a:lnTo>
                  <a:lnTo>
                    <a:pt x="212" y="585"/>
                  </a:lnTo>
                  <a:lnTo>
                    <a:pt x="212" y="585"/>
                  </a:lnTo>
                  <a:lnTo>
                    <a:pt x="214" y="585"/>
                  </a:lnTo>
                  <a:lnTo>
                    <a:pt x="217" y="587"/>
                  </a:lnTo>
                  <a:lnTo>
                    <a:pt x="221" y="587"/>
                  </a:lnTo>
                  <a:lnTo>
                    <a:pt x="224" y="589"/>
                  </a:lnTo>
                  <a:lnTo>
                    <a:pt x="226" y="589"/>
                  </a:lnTo>
                  <a:lnTo>
                    <a:pt x="229" y="590"/>
                  </a:lnTo>
                  <a:lnTo>
                    <a:pt x="232" y="592"/>
                  </a:lnTo>
                  <a:lnTo>
                    <a:pt x="235" y="594"/>
                  </a:lnTo>
                  <a:lnTo>
                    <a:pt x="239" y="595"/>
                  </a:lnTo>
                  <a:lnTo>
                    <a:pt x="240" y="595"/>
                  </a:lnTo>
                  <a:lnTo>
                    <a:pt x="240" y="595"/>
                  </a:lnTo>
                  <a:lnTo>
                    <a:pt x="242" y="594"/>
                  </a:lnTo>
                  <a:lnTo>
                    <a:pt x="244" y="594"/>
                  </a:lnTo>
                  <a:lnTo>
                    <a:pt x="245" y="594"/>
                  </a:lnTo>
                  <a:lnTo>
                    <a:pt x="245" y="594"/>
                  </a:lnTo>
                  <a:lnTo>
                    <a:pt x="247" y="594"/>
                  </a:lnTo>
                  <a:lnTo>
                    <a:pt x="249" y="594"/>
                  </a:lnTo>
                  <a:lnTo>
                    <a:pt x="254" y="594"/>
                  </a:lnTo>
                  <a:lnTo>
                    <a:pt x="255" y="594"/>
                  </a:lnTo>
                  <a:lnTo>
                    <a:pt x="257" y="594"/>
                  </a:lnTo>
                  <a:lnTo>
                    <a:pt x="257" y="595"/>
                  </a:lnTo>
                  <a:lnTo>
                    <a:pt x="257" y="595"/>
                  </a:lnTo>
                  <a:lnTo>
                    <a:pt x="259" y="595"/>
                  </a:lnTo>
                  <a:lnTo>
                    <a:pt x="260" y="595"/>
                  </a:lnTo>
                  <a:lnTo>
                    <a:pt x="262" y="594"/>
                  </a:lnTo>
                  <a:lnTo>
                    <a:pt x="262" y="594"/>
                  </a:lnTo>
                  <a:lnTo>
                    <a:pt x="263" y="592"/>
                  </a:lnTo>
                  <a:lnTo>
                    <a:pt x="263" y="590"/>
                  </a:lnTo>
                  <a:lnTo>
                    <a:pt x="265" y="587"/>
                  </a:lnTo>
                  <a:lnTo>
                    <a:pt x="267" y="585"/>
                  </a:lnTo>
                  <a:lnTo>
                    <a:pt x="267" y="584"/>
                  </a:lnTo>
                  <a:lnTo>
                    <a:pt x="268" y="584"/>
                  </a:lnTo>
                  <a:lnTo>
                    <a:pt x="268" y="584"/>
                  </a:lnTo>
                  <a:lnTo>
                    <a:pt x="268" y="582"/>
                  </a:lnTo>
                  <a:lnTo>
                    <a:pt x="270" y="580"/>
                  </a:lnTo>
                  <a:lnTo>
                    <a:pt x="270" y="580"/>
                  </a:lnTo>
                  <a:lnTo>
                    <a:pt x="270" y="579"/>
                  </a:lnTo>
                  <a:lnTo>
                    <a:pt x="272" y="577"/>
                  </a:lnTo>
                  <a:lnTo>
                    <a:pt x="272" y="575"/>
                  </a:lnTo>
                  <a:lnTo>
                    <a:pt x="270" y="574"/>
                  </a:lnTo>
                  <a:lnTo>
                    <a:pt x="270" y="567"/>
                  </a:lnTo>
                  <a:lnTo>
                    <a:pt x="272" y="567"/>
                  </a:lnTo>
                  <a:lnTo>
                    <a:pt x="272" y="566"/>
                  </a:lnTo>
                  <a:lnTo>
                    <a:pt x="272" y="566"/>
                  </a:lnTo>
                  <a:lnTo>
                    <a:pt x="273" y="564"/>
                  </a:lnTo>
                  <a:lnTo>
                    <a:pt x="273" y="564"/>
                  </a:lnTo>
                  <a:lnTo>
                    <a:pt x="275" y="562"/>
                  </a:lnTo>
                  <a:lnTo>
                    <a:pt x="275" y="561"/>
                  </a:lnTo>
                  <a:lnTo>
                    <a:pt x="277" y="561"/>
                  </a:lnTo>
                  <a:lnTo>
                    <a:pt x="277" y="559"/>
                  </a:lnTo>
                  <a:lnTo>
                    <a:pt x="277" y="559"/>
                  </a:lnTo>
                  <a:lnTo>
                    <a:pt x="277" y="557"/>
                  </a:lnTo>
                  <a:lnTo>
                    <a:pt x="277" y="556"/>
                  </a:lnTo>
                  <a:lnTo>
                    <a:pt x="278" y="554"/>
                  </a:lnTo>
                  <a:lnTo>
                    <a:pt x="278" y="552"/>
                  </a:lnTo>
                  <a:lnTo>
                    <a:pt x="278" y="551"/>
                  </a:lnTo>
                  <a:lnTo>
                    <a:pt x="278" y="549"/>
                  </a:lnTo>
                  <a:lnTo>
                    <a:pt x="277" y="547"/>
                  </a:lnTo>
                  <a:lnTo>
                    <a:pt x="275" y="547"/>
                  </a:lnTo>
                  <a:lnTo>
                    <a:pt x="275" y="546"/>
                  </a:lnTo>
                  <a:lnTo>
                    <a:pt x="273" y="546"/>
                  </a:lnTo>
                  <a:lnTo>
                    <a:pt x="272" y="546"/>
                  </a:lnTo>
                  <a:lnTo>
                    <a:pt x="270" y="544"/>
                  </a:lnTo>
                  <a:lnTo>
                    <a:pt x="270" y="544"/>
                  </a:lnTo>
                  <a:lnTo>
                    <a:pt x="268" y="546"/>
                  </a:lnTo>
                  <a:lnTo>
                    <a:pt x="265" y="546"/>
                  </a:lnTo>
                  <a:lnTo>
                    <a:pt x="263" y="544"/>
                  </a:lnTo>
                  <a:lnTo>
                    <a:pt x="260" y="544"/>
                  </a:lnTo>
                  <a:close/>
                  <a:moveTo>
                    <a:pt x="316" y="220"/>
                  </a:moveTo>
                  <a:lnTo>
                    <a:pt x="315" y="220"/>
                  </a:lnTo>
                  <a:lnTo>
                    <a:pt x="313" y="221"/>
                  </a:lnTo>
                  <a:lnTo>
                    <a:pt x="308" y="221"/>
                  </a:lnTo>
                  <a:lnTo>
                    <a:pt x="305" y="223"/>
                  </a:lnTo>
                  <a:lnTo>
                    <a:pt x="301" y="224"/>
                  </a:lnTo>
                  <a:lnTo>
                    <a:pt x="298" y="228"/>
                  </a:lnTo>
                  <a:lnTo>
                    <a:pt x="295" y="229"/>
                  </a:lnTo>
                  <a:lnTo>
                    <a:pt x="293" y="233"/>
                  </a:lnTo>
                  <a:lnTo>
                    <a:pt x="295" y="234"/>
                  </a:lnTo>
                  <a:lnTo>
                    <a:pt x="295" y="236"/>
                  </a:lnTo>
                  <a:lnTo>
                    <a:pt x="298" y="238"/>
                  </a:lnTo>
                  <a:lnTo>
                    <a:pt x="300" y="241"/>
                  </a:lnTo>
                  <a:lnTo>
                    <a:pt x="303" y="241"/>
                  </a:lnTo>
                  <a:lnTo>
                    <a:pt x="305" y="241"/>
                  </a:lnTo>
                  <a:lnTo>
                    <a:pt x="308" y="241"/>
                  </a:lnTo>
                  <a:lnTo>
                    <a:pt x="311" y="243"/>
                  </a:lnTo>
                  <a:lnTo>
                    <a:pt x="313" y="241"/>
                  </a:lnTo>
                  <a:lnTo>
                    <a:pt x="315" y="241"/>
                  </a:lnTo>
                  <a:lnTo>
                    <a:pt x="315" y="238"/>
                  </a:lnTo>
                  <a:lnTo>
                    <a:pt x="315" y="233"/>
                  </a:lnTo>
                  <a:lnTo>
                    <a:pt x="315" y="229"/>
                  </a:lnTo>
                  <a:lnTo>
                    <a:pt x="316" y="224"/>
                  </a:lnTo>
                  <a:lnTo>
                    <a:pt x="316" y="221"/>
                  </a:lnTo>
                  <a:lnTo>
                    <a:pt x="316" y="220"/>
                  </a:lnTo>
                  <a:close/>
                  <a:moveTo>
                    <a:pt x="169" y="191"/>
                  </a:moveTo>
                  <a:lnTo>
                    <a:pt x="169" y="193"/>
                  </a:lnTo>
                  <a:lnTo>
                    <a:pt x="168" y="195"/>
                  </a:lnTo>
                  <a:lnTo>
                    <a:pt x="168" y="196"/>
                  </a:lnTo>
                  <a:lnTo>
                    <a:pt x="168" y="198"/>
                  </a:lnTo>
                  <a:lnTo>
                    <a:pt x="166" y="200"/>
                  </a:lnTo>
                  <a:lnTo>
                    <a:pt x="165" y="200"/>
                  </a:lnTo>
                  <a:lnTo>
                    <a:pt x="165" y="201"/>
                  </a:lnTo>
                  <a:lnTo>
                    <a:pt x="165" y="203"/>
                  </a:lnTo>
                  <a:lnTo>
                    <a:pt x="166" y="205"/>
                  </a:lnTo>
                  <a:lnTo>
                    <a:pt x="168" y="206"/>
                  </a:lnTo>
                  <a:lnTo>
                    <a:pt x="169" y="210"/>
                  </a:lnTo>
                  <a:lnTo>
                    <a:pt x="171" y="213"/>
                  </a:lnTo>
                  <a:lnTo>
                    <a:pt x="171" y="216"/>
                  </a:lnTo>
                  <a:lnTo>
                    <a:pt x="173" y="220"/>
                  </a:lnTo>
                  <a:lnTo>
                    <a:pt x="174" y="223"/>
                  </a:lnTo>
                  <a:lnTo>
                    <a:pt x="174" y="226"/>
                  </a:lnTo>
                  <a:lnTo>
                    <a:pt x="174" y="229"/>
                  </a:lnTo>
                  <a:lnTo>
                    <a:pt x="176" y="231"/>
                  </a:lnTo>
                  <a:lnTo>
                    <a:pt x="176" y="233"/>
                  </a:lnTo>
                  <a:lnTo>
                    <a:pt x="179" y="234"/>
                  </a:lnTo>
                  <a:lnTo>
                    <a:pt x="179" y="234"/>
                  </a:lnTo>
                  <a:lnTo>
                    <a:pt x="181" y="233"/>
                  </a:lnTo>
                  <a:lnTo>
                    <a:pt x="183" y="229"/>
                  </a:lnTo>
                  <a:lnTo>
                    <a:pt x="183" y="226"/>
                  </a:lnTo>
                  <a:lnTo>
                    <a:pt x="184" y="224"/>
                  </a:lnTo>
                  <a:lnTo>
                    <a:pt x="186" y="221"/>
                  </a:lnTo>
                  <a:lnTo>
                    <a:pt x="188" y="220"/>
                  </a:lnTo>
                  <a:lnTo>
                    <a:pt x="188" y="216"/>
                  </a:lnTo>
                  <a:lnTo>
                    <a:pt x="189" y="216"/>
                  </a:lnTo>
                  <a:lnTo>
                    <a:pt x="191" y="215"/>
                  </a:lnTo>
                  <a:lnTo>
                    <a:pt x="191" y="213"/>
                  </a:lnTo>
                  <a:lnTo>
                    <a:pt x="193" y="213"/>
                  </a:lnTo>
                  <a:lnTo>
                    <a:pt x="193" y="211"/>
                  </a:lnTo>
                  <a:lnTo>
                    <a:pt x="193" y="210"/>
                  </a:lnTo>
                  <a:lnTo>
                    <a:pt x="193" y="206"/>
                  </a:lnTo>
                  <a:lnTo>
                    <a:pt x="191" y="205"/>
                  </a:lnTo>
                  <a:lnTo>
                    <a:pt x="189" y="203"/>
                  </a:lnTo>
                  <a:lnTo>
                    <a:pt x="188" y="200"/>
                  </a:lnTo>
                  <a:lnTo>
                    <a:pt x="184" y="198"/>
                  </a:lnTo>
                  <a:lnTo>
                    <a:pt x="181" y="195"/>
                  </a:lnTo>
                  <a:lnTo>
                    <a:pt x="179" y="193"/>
                  </a:lnTo>
                  <a:lnTo>
                    <a:pt x="178" y="191"/>
                  </a:lnTo>
                  <a:lnTo>
                    <a:pt x="178" y="191"/>
                  </a:lnTo>
                  <a:lnTo>
                    <a:pt x="169" y="191"/>
                  </a:lnTo>
                  <a:close/>
                  <a:moveTo>
                    <a:pt x="287" y="178"/>
                  </a:moveTo>
                  <a:lnTo>
                    <a:pt x="268" y="180"/>
                  </a:lnTo>
                  <a:lnTo>
                    <a:pt x="265" y="180"/>
                  </a:lnTo>
                  <a:lnTo>
                    <a:pt x="265" y="180"/>
                  </a:lnTo>
                  <a:lnTo>
                    <a:pt x="265" y="182"/>
                  </a:lnTo>
                  <a:lnTo>
                    <a:pt x="265" y="185"/>
                  </a:lnTo>
                  <a:lnTo>
                    <a:pt x="263" y="187"/>
                  </a:lnTo>
                  <a:lnTo>
                    <a:pt x="262" y="188"/>
                  </a:lnTo>
                  <a:lnTo>
                    <a:pt x="260" y="190"/>
                  </a:lnTo>
                  <a:lnTo>
                    <a:pt x="260" y="191"/>
                  </a:lnTo>
                  <a:lnTo>
                    <a:pt x="260" y="191"/>
                  </a:lnTo>
                  <a:lnTo>
                    <a:pt x="257" y="198"/>
                  </a:lnTo>
                  <a:lnTo>
                    <a:pt x="255" y="198"/>
                  </a:lnTo>
                  <a:lnTo>
                    <a:pt x="254" y="200"/>
                  </a:lnTo>
                  <a:lnTo>
                    <a:pt x="250" y="201"/>
                  </a:lnTo>
                  <a:lnTo>
                    <a:pt x="249" y="205"/>
                  </a:lnTo>
                  <a:lnTo>
                    <a:pt x="247" y="210"/>
                  </a:lnTo>
                  <a:lnTo>
                    <a:pt x="245" y="213"/>
                  </a:lnTo>
                  <a:lnTo>
                    <a:pt x="245" y="216"/>
                  </a:lnTo>
                  <a:lnTo>
                    <a:pt x="244" y="220"/>
                  </a:lnTo>
                  <a:lnTo>
                    <a:pt x="245" y="223"/>
                  </a:lnTo>
                  <a:lnTo>
                    <a:pt x="249" y="224"/>
                  </a:lnTo>
                  <a:lnTo>
                    <a:pt x="250" y="224"/>
                  </a:lnTo>
                  <a:lnTo>
                    <a:pt x="250" y="223"/>
                  </a:lnTo>
                  <a:lnTo>
                    <a:pt x="254" y="220"/>
                  </a:lnTo>
                  <a:lnTo>
                    <a:pt x="255" y="218"/>
                  </a:lnTo>
                  <a:lnTo>
                    <a:pt x="259" y="215"/>
                  </a:lnTo>
                  <a:lnTo>
                    <a:pt x="262" y="213"/>
                  </a:lnTo>
                  <a:lnTo>
                    <a:pt x="263" y="211"/>
                  </a:lnTo>
                  <a:lnTo>
                    <a:pt x="267" y="211"/>
                  </a:lnTo>
                  <a:lnTo>
                    <a:pt x="268" y="211"/>
                  </a:lnTo>
                  <a:lnTo>
                    <a:pt x="272" y="210"/>
                  </a:lnTo>
                  <a:lnTo>
                    <a:pt x="277" y="210"/>
                  </a:lnTo>
                  <a:lnTo>
                    <a:pt x="280" y="208"/>
                  </a:lnTo>
                  <a:lnTo>
                    <a:pt x="283" y="206"/>
                  </a:lnTo>
                  <a:lnTo>
                    <a:pt x="287" y="205"/>
                  </a:lnTo>
                  <a:lnTo>
                    <a:pt x="290" y="201"/>
                  </a:lnTo>
                  <a:lnTo>
                    <a:pt x="291" y="196"/>
                  </a:lnTo>
                  <a:lnTo>
                    <a:pt x="291" y="193"/>
                  </a:lnTo>
                  <a:lnTo>
                    <a:pt x="291" y="188"/>
                  </a:lnTo>
                  <a:lnTo>
                    <a:pt x="290" y="185"/>
                  </a:lnTo>
                  <a:lnTo>
                    <a:pt x="288" y="182"/>
                  </a:lnTo>
                  <a:lnTo>
                    <a:pt x="288" y="178"/>
                  </a:lnTo>
                  <a:lnTo>
                    <a:pt x="287" y="178"/>
                  </a:lnTo>
                  <a:close/>
                  <a:moveTo>
                    <a:pt x="221" y="144"/>
                  </a:moveTo>
                  <a:lnTo>
                    <a:pt x="219" y="144"/>
                  </a:lnTo>
                  <a:lnTo>
                    <a:pt x="219" y="144"/>
                  </a:lnTo>
                  <a:lnTo>
                    <a:pt x="217" y="145"/>
                  </a:lnTo>
                  <a:lnTo>
                    <a:pt x="216" y="145"/>
                  </a:lnTo>
                  <a:lnTo>
                    <a:pt x="214" y="147"/>
                  </a:lnTo>
                  <a:lnTo>
                    <a:pt x="212" y="145"/>
                  </a:lnTo>
                  <a:lnTo>
                    <a:pt x="212" y="145"/>
                  </a:lnTo>
                  <a:lnTo>
                    <a:pt x="212" y="147"/>
                  </a:lnTo>
                  <a:lnTo>
                    <a:pt x="211" y="149"/>
                  </a:lnTo>
                  <a:lnTo>
                    <a:pt x="211" y="150"/>
                  </a:lnTo>
                  <a:lnTo>
                    <a:pt x="211" y="152"/>
                  </a:lnTo>
                  <a:lnTo>
                    <a:pt x="211" y="154"/>
                  </a:lnTo>
                  <a:lnTo>
                    <a:pt x="212" y="154"/>
                  </a:lnTo>
                  <a:lnTo>
                    <a:pt x="211" y="157"/>
                  </a:lnTo>
                  <a:lnTo>
                    <a:pt x="211" y="157"/>
                  </a:lnTo>
                  <a:lnTo>
                    <a:pt x="209" y="157"/>
                  </a:lnTo>
                  <a:lnTo>
                    <a:pt x="207" y="159"/>
                  </a:lnTo>
                  <a:lnTo>
                    <a:pt x="207" y="159"/>
                  </a:lnTo>
                  <a:lnTo>
                    <a:pt x="206" y="160"/>
                  </a:lnTo>
                  <a:lnTo>
                    <a:pt x="206" y="162"/>
                  </a:lnTo>
                  <a:lnTo>
                    <a:pt x="204" y="162"/>
                  </a:lnTo>
                  <a:lnTo>
                    <a:pt x="204" y="163"/>
                  </a:lnTo>
                  <a:lnTo>
                    <a:pt x="204" y="163"/>
                  </a:lnTo>
                  <a:lnTo>
                    <a:pt x="202" y="163"/>
                  </a:lnTo>
                  <a:lnTo>
                    <a:pt x="201" y="163"/>
                  </a:lnTo>
                  <a:lnTo>
                    <a:pt x="199" y="165"/>
                  </a:lnTo>
                  <a:lnTo>
                    <a:pt x="197" y="165"/>
                  </a:lnTo>
                  <a:lnTo>
                    <a:pt x="196" y="165"/>
                  </a:lnTo>
                  <a:lnTo>
                    <a:pt x="196" y="167"/>
                  </a:lnTo>
                  <a:lnTo>
                    <a:pt x="196" y="167"/>
                  </a:lnTo>
                  <a:lnTo>
                    <a:pt x="194" y="167"/>
                  </a:lnTo>
                  <a:lnTo>
                    <a:pt x="194" y="168"/>
                  </a:lnTo>
                  <a:lnTo>
                    <a:pt x="194" y="170"/>
                  </a:lnTo>
                  <a:lnTo>
                    <a:pt x="194" y="173"/>
                  </a:lnTo>
                  <a:lnTo>
                    <a:pt x="194" y="175"/>
                  </a:lnTo>
                  <a:lnTo>
                    <a:pt x="194" y="177"/>
                  </a:lnTo>
                  <a:lnTo>
                    <a:pt x="194" y="177"/>
                  </a:lnTo>
                  <a:lnTo>
                    <a:pt x="194" y="177"/>
                  </a:lnTo>
                  <a:lnTo>
                    <a:pt x="196" y="178"/>
                  </a:lnTo>
                  <a:lnTo>
                    <a:pt x="196" y="178"/>
                  </a:lnTo>
                  <a:lnTo>
                    <a:pt x="197" y="182"/>
                  </a:lnTo>
                  <a:lnTo>
                    <a:pt x="199" y="183"/>
                  </a:lnTo>
                  <a:lnTo>
                    <a:pt x="201" y="185"/>
                  </a:lnTo>
                  <a:lnTo>
                    <a:pt x="202" y="185"/>
                  </a:lnTo>
                  <a:lnTo>
                    <a:pt x="204" y="185"/>
                  </a:lnTo>
                  <a:lnTo>
                    <a:pt x="206" y="183"/>
                  </a:lnTo>
                  <a:lnTo>
                    <a:pt x="209" y="182"/>
                  </a:lnTo>
                  <a:lnTo>
                    <a:pt x="212" y="178"/>
                  </a:lnTo>
                  <a:lnTo>
                    <a:pt x="212" y="177"/>
                  </a:lnTo>
                  <a:lnTo>
                    <a:pt x="214" y="177"/>
                  </a:lnTo>
                  <a:lnTo>
                    <a:pt x="217" y="175"/>
                  </a:lnTo>
                  <a:lnTo>
                    <a:pt x="219" y="173"/>
                  </a:lnTo>
                  <a:lnTo>
                    <a:pt x="221" y="172"/>
                  </a:lnTo>
                  <a:lnTo>
                    <a:pt x="222" y="170"/>
                  </a:lnTo>
                  <a:lnTo>
                    <a:pt x="224" y="167"/>
                  </a:lnTo>
                  <a:lnTo>
                    <a:pt x="226" y="165"/>
                  </a:lnTo>
                  <a:lnTo>
                    <a:pt x="226" y="163"/>
                  </a:lnTo>
                  <a:lnTo>
                    <a:pt x="227" y="162"/>
                  </a:lnTo>
                  <a:lnTo>
                    <a:pt x="229" y="162"/>
                  </a:lnTo>
                  <a:lnTo>
                    <a:pt x="229" y="160"/>
                  </a:lnTo>
                  <a:lnTo>
                    <a:pt x="229" y="160"/>
                  </a:lnTo>
                  <a:lnTo>
                    <a:pt x="229" y="157"/>
                  </a:lnTo>
                  <a:lnTo>
                    <a:pt x="229" y="155"/>
                  </a:lnTo>
                  <a:lnTo>
                    <a:pt x="229" y="154"/>
                  </a:lnTo>
                  <a:lnTo>
                    <a:pt x="227" y="152"/>
                  </a:lnTo>
                  <a:lnTo>
                    <a:pt x="224" y="150"/>
                  </a:lnTo>
                  <a:lnTo>
                    <a:pt x="222" y="149"/>
                  </a:lnTo>
                  <a:lnTo>
                    <a:pt x="222" y="145"/>
                  </a:lnTo>
                  <a:lnTo>
                    <a:pt x="221" y="144"/>
                  </a:lnTo>
                  <a:lnTo>
                    <a:pt x="221" y="144"/>
                  </a:lnTo>
                  <a:close/>
                  <a:moveTo>
                    <a:pt x="44" y="89"/>
                  </a:moveTo>
                  <a:lnTo>
                    <a:pt x="51" y="91"/>
                  </a:lnTo>
                  <a:lnTo>
                    <a:pt x="59" y="98"/>
                  </a:lnTo>
                  <a:lnTo>
                    <a:pt x="59" y="99"/>
                  </a:lnTo>
                  <a:lnTo>
                    <a:pt x="61" y="101"/>
                  </a:lnTo>
                  <a:lnTo>
                    <a:pt x="66" y="104"/>
                  </a:lnTo>
                  <a:lnTo>
                    <a:pt x="69" y="106"/>
                  </a:lnTo>
                  <a:lnTo>
                    <a:pt x="74" y="107"/>
                  </a:lnTo>
                  <a:lnTo>
                    <a:pt x="77" y="109"/>
                  </a:lnTo>
                  <a:lnTo>
                    <a:pt x="80" y="112"/>
                  </a:lnTo>
                  <a:lnTo>
                    <a:pt x="84" y="116"/>
                  </a:lnTo>
                  <a:lnTo>
                    <a:pt x="87" y="119"/>
                  </a:lnTo>
                  <a:lnTo>
                    <a:pt x="90" y="122"/>
                  </a:lnTo>
                  <a:lnTo>
                    <a:pt x="92" y="129"/>
                  </a:lnTo>
                  <a:lnTo>
                    <a:pt x="92" y="134"/>
                  </a:lnTo>
                  <a:lnTo>
                    <a:pt x="94" y="139"/>
                  </a:lnTo>
                  <a:lnTo>
                    <a:pt x="95" y="142"/>
                  </a:lnTo>
                  <a:lnTo>
                    <a:pt x="97" y="144"/>
                  </a:lnTo>
                  <a:lnTo>
                    <a:pt x="99" y="145"/>
                  </a:lnTo>
                  <a:lnTo>
                    <a:pt x="102" y="147"/>
                  </a:lnTo>
                  <a:lnTo>
                    <a:pt x="103" y="152"/>
                  </a:lnTo>
                  <a:lnTo>
                    <a:pt x="105" y="157"/>
                  </a:lnTo>
                  <a:lnTo>
                    <a:pt x="103" y="162"/>
                  </a:lnTo>
                  <a:lnTo>
                    <a:pt x="102" y="168"/>
                  </a:lnTo>
                  <a:lnTo>
                    <a:pt x="102" y="173"/>
                  </a:lnTo>
                  <a:lnTo>
                    <a:pt x="103" y="178"/>
                  </a:lnTo>
                  <a:lnTo>
                    <a:pt x="102" y="183"/>
                  </a:lnTo>
                  <a:lnTo>
                    <a:pt x="102" y="188"/>
                  </a:lnTo>
                  <a:lnTo>
                    <a:pt x="102" y="195"/>
                  </a:lnTo>
                  <a:lnTo>
                    <a:pt x="102" y="201"/>
                  </a:lnTo>
                  <a:lnTo>
                    <a:pt x="102" y="211"/>
                  </a:lnTo>
                  <a:lnTo>
                    <a:pt x="100" y="221"/>
                  </a:lnTo>
                  <a:lnTo>
                    <a:pt x="100" y="231"/>
                  </a:lnTo>
                  <a:lnTo>
                    <a:pt x="99" y="244"/>
                  </a:lnTo>
                  <a:lnTo>
                    <a:pt x="99" y="262"/>
                  </a:lnTo>
                  <a:lnTo>
                    <a:pt x="100" y="267"/>
                  </a:lnTo>
                  <a:lnTo>
                    <a:pt x="100" y="272"/>
                  </a:lnTo>
                  <a:lnTo>
                    <a:pt x="99" y="276"/>
                  </a:lnTo>
                  <a:lnTo>
                    <a:pt x="99" y="280"/>
                  </a:lnTo>
                  <a:lnTo>
                    <a:pt x="99" y="289"/>
                  </a:lnTo>
                  <a:lnTo>
                    <a:pt x="99" y="297"/>
                  </a:lnTo>
                  <a:lnTo>
                    <a:pt x="99" y="305"/>
                  </a:lnTo>
                  <a:lnTo>
                    <a:pt x="99" y="308"/>
                  </a:lnTo>
                  <a:lnTo>
                    <a:pt x="99" y="312"/>
                  </a:lnTo>
                  <a:lnTo>
                    <a:pt x="97" y="317"/>
                  </a:lnTo>
                  <a:lnTo>
                    <a:pt x="94" y="320"/>
                  </a:lnTo>
                  <a:lnTo>
                    <a:pt x="92" y="323"/>
                  </a:lnTo>
                  <a:lnTo>
                    <a:pt x="87" y="325"/>
                  </a:lnTo>
                  <a:lnTo>
                    <a:pt x="84" y="327"/>
                  </a:lnTo>
                  <a:lnTo>
                    <a:pt x="75" y="327"/>
                  </a:lnTo>
                  <a:lnTo>
                    <a:pt x="67" y="327"/>
                  </a:lnTo>
                  <a:lnTo>
                    <a:pt x="61" y="325"/>
                  </a:lnTo>
                  <a:lnTo>
                    <a:pt x="57" y="323"/>
                  </a:lnTo>
                  <a:lnTo>
                    <a:pt x="54" y="320"/>
                  </a:lnTo>
                  <a:lnTo>
                    <a:pt x="51" y="317"/>
                  </a:lnTo>
                  <a:lnTo>
                    <a:pt x="51" y="313"/>
                  </a:lnTo>
                  <a:lnTo>
                    <a:pt x="49" y="310"/>
                  </a:lnTo>
                  <a:lnTo>
                    <a:pt x="49" y="308"/>
                  </a:lnTo>
                  <a:lnTo>
                    <a:pt x="49" y="305"/>
                  </a:lnTo>
                  <a:lnTo>
                    <a:pt x="49" y="300"/>
                  </a:lnTo>
                  <a:lnTo>
                    <a:pt x="47" y="295"/>
                  </a:lnTo>
                  <a:lnTo>
                    <a:pt x="47" y="292"/>
                  </a:lnTo>
                  <a:lnTo>
                    <a:pt x="47" y="289"/>
                  </a:lnTo>
                  <a:lnTo>
                    <a:pt x="49" y="285"/>
                  </a:lnTo>
                  <a:lnTo>
                    <a:pt x="51" y="284"/>
                  </a:lnTo>
                  <a:lnTo>
                    <a:pt x="52" y="282"/>
                  </a:lnTo>
                  <a:lnTo>
                    <a:pt x="56" y="276"/>
                  </a:lnTo>
                  <a:lnTo>
                    <a:pt x="59" y="271"/>
                  </a:lnTo>
                  <a:lnTo>
                    <a:pt x="59" y="264"/>
                  </a:lnTo>
                  <a:lnTo>
                    <a:pt x="56" y="252"/>
                  </a:lnTo>
                  <a:lnTo>
                    <a:pt x="51" y="234"/>
                  </a:lnTo>
                  <a:lnTo>
                    <a:pt x="49" y="215"/>
                  </a:lnTo>
                  <a:lnTo>
                    <a:pt x="49" y="198"/>
                  </a:lnTo>
                  <a:lnTo>
                    <a:pt x="51" y="180"/>
                  </a:lnTo>
                  <a:lnTo>
                    <a:pt x="51" y="162"/>
                  </a:lnTo>
                  <a:lnTo>
                    <a:pt x="46" y="145"/>
                  </a:lnTo>
                  <a:lnTo>
                    <a:pt x="42" y="142"/>
                  </a:lnTo>
                  <a:lnTo>
                    <a:pt x="42" y="139"/>
                  </a:lnTo>
                  <a:lnTo>
                    <a:pt x="41" y="137"/>
                  </a:lnTo>
                  <a:lnTo>
                    <a:pt x="41" y="137"/>
                  </a:lnTo>
                  <a:lnTo>
                    <a:pt x="41" y="137"/>
                  </a:lnTo>
                  <a:lnTo>
                    <a:pt x="39" y="137"/>
                  </a:lnTo>
                  <a:lnTo>
                    <a:pt x="38" y="137"/>
                  </a:lnTo>
                  <a:lnTo>
                    <a:pt x="36" y="134"/>
                  </a:lnTo>
                  <a:lnTo>
                    <a:pt x="34" y="131"/>
                  </a:lnTo>
                  <a:lnTo>
                    <a:pt x="33" y="127"/>
                  </a:lnTo>
                  <a:lnTo>
                    <a:pt x="31" y="124"/>
                  </a:lnTo>
                  <a:lnTo>
                    <a:pt x="28" y="122"/>
                  </a:lnTo>
                  <a:lnTo>
                    <a:pt x="24" y="121"/>
                  </a:lnTo>
                  <a:lnTo>
                    <a:pt x="23" y="119"/>
                  </a:lnTo>
                  <a:lnTo>
                    <a:pt x="21" y="119"/>
                  </a:lnTo>
                  <a:lnTo>
                    <a:pt x="19" y="117"/>
                  </a:lnTo>
                  <a:lnTo>
                    <a:pt x="18" y="114"/>
                  </a:lnTo>
                  <a:lnTo>
                    <a:pt x="18" y="111"/>
                  </a:lnTo>
                  <a:lnTo>
                    <a:pt x="18" y="104"/>
                  </a:lnTo>
                  <a:lnTo>
                    <a:pt x="18" y="101"/>
                  </a:lnTo>
                  <a:lnTo>
                    <a:pt x="19" y="98"/>
                  </a:lnTo>
                  <a:lnTo>
                    <a:pt x="19" y="94"/>
                  </a:lnTo>
                  <a:lnTo>
                    <a:pt x="21" y="93"/>
                  </a:lnTo>
                  <a:lnTo>
                    <a:pt x="23" y="93"/>
                  </a:lnTo>
                  <a:lnTo>
                    <a:pt x="26" y="93"/>
                  </a:lnTo>
                  <a:lnTo>
                    <a:pt x="29" y="93"/>
                  </a:lnTo>
                  <a:lnTo>
                    <a:pt x="31" y="93"/>
                  </a:lnTo>
                  <a:lnTo>
                    <a:pt x="38" y="91"/>
                  </a:lnTo>
                  <a:lnTo>
                    <a:pt x="44" y="89"/>
                  </a:lnTo>
                  <a:close/>
                  <a:moveTo>
                    <a:pt x="392" y="61"/>
                  </a:moveTo>
                  <a:lnTo>
                    <a:pt x="389" y="63"/>
                  </a:lnTo>
                  <a:lnTo>
                    <a:pt x="385" y="65"/>
                  </a:lnTo>
                  <a:lnTo>
                    <a:pt x="384" y="68"/>
                  </a:lnTo>
                  <a:lnTo>
                    <a:pt x="382" y="71"/>
                  </a:lnTo>
                  <a:lnTo>
                    <a:pt x="382" y="71"/>
                  </a:lnTo>
                  <a:lnTo>
                    <a:pt x="376" y="74"/>
                  </a:lnTo>
                  <a:lnTo>
                    <a:pt x="376" y="74"/>
                  </a:lnTo>
                  <a:lnTo>
                    <a:pt x="372" y="76"/>
                  </a:lnTo>
                  <a:lnTo>
                    <a:pt x="367" y="78"/>
                  </a:lnTo>
                  <a:lnTo>
                    <a:pt x="362" y="79"/>
                  </a:lnTo>
                  <a:lnTo>
                    <a:pt x="357" y="83"/>
                  </a:lnTo>
                  <a:lnTo>
                    <a:pt x="353" y="86"/>
                  </a:lnTo>
                  <a:lnTo>
                    <a:pt x="339" y="94"/>
                  </a:lnTo>
                  <a:lnTo>
                    <a:pt x="326" y="101"/>
                  </a:lnTo>
                  <a:lnTo>
                    <a:pt x="324" y="101"/>
                  </a:lnTo>
                  <a:lnTo>
                    <a:pt x="324" y="101"/>
                  </a:lnTo>
                  <a:lnTo>
                    <a:pt x="320" y="101"/>
                  </a:lnTo>
                  <a:lnTo>
                    <a:pt x="318" y="103"/>
                  </a:lnTo>
                  <a:lnTo>
                    <a:pt x="318" y="104"/>
                  </a:lnTo>
                  <a:lnTo>
                    <a:pt x="318" y="104"/>
                  </a:lnTo>
                  <a:lnTo>
                    <a:pt x="316" y="106"/>
                  </a:lnTo>
                  <a:lnTo>
                    <a:pt x="315" y="106"/>
                  </a:lnTo>
                  <a:lnTo>
                    <a:pt x="313" y="106"/>
                  </a:lnTo>
                  <a:lnTo>
                    <a:pt x="311" y="104"/>
                  </a:lnTo>
                  <a:lnTo>
                    <a:pt x="310" y="104"/>
                  </a:lnTo>
                  <a:lnTo>
                    <a:pt x="308" y="103"/>
                  </a:lnTo>
                  <a:lnTo>
                    <a:pt x="306" y="103"/>
                  </a:lnTo>
                  <a:lnTo>
                    <a:pt x="306" y="104"/>
                  </a:lnTo>
                  <a:lnTo>
                    <a:pt x="305" y="104"/>
                  </a:lnTo>
                  <a:lnTo>
                    <a:pt x="303" y="107"/>
                  </a:lnTo>
                  <a:lnTo>
                    <a:pt x="301" y="109"/>
                  </a:lnTo>
                  <a:lnTo>
                    <a:pt x="300" y="109"/>
                  </a:lnTo>
                  <a:lnTo>
                    <a:pt x="296" y="107"/>
                  </a:lnTo>
                  <a:lnTo>
                    <a:pt x="295" y="106"/>
                  </a:lnTo>
                  <a:lnTo>
                    <a:pt x="293" y="104"/>
                  </a:lnTo>
                  <a:lnTo>
                    <a:pt x="291" y="104"/>
                  </a:lnTo>
                  <a:lnTo>
                    <a:pt x="291" y="106"/>
                  </a:lnTo>
                  <a:lnTo>
                    <a:pt x="291" y="107"/>
                  </a:lnTo>
                  <a:lnTo>
                    <a:pt x="291" y="109"/>
                  </a:lnTo>
                  <a:lnTo>
                    <a:pt x="291" y="111"/>
                  </a:lnTo>
                  <a:lnTo>
                    <a:pt x="291" y="111"/>
                  </a:lnTo>
                  <a:lnTo>
                    <a:pt x="290" y="111"/>
                  </a:lnTo>
                  <a:lnTo>
                    <a:pt x="288" y="111"/>
                  </a:lnTo>
                  <a:lnTo>
                    <a:pt x="287" y="111"/>
                  </a:lnTo>
                  <a:lnTo>
                    <a:pt x="287" y="111"/>
                  </a:lnTo>
                  <a:lnTo>
                    <a:pt x="287" y="114"/>
                  </a:lnTo>
                  <a:lnTo>
                    <a:pt x="287" y="114"/>
                  </a:lnTo>
                  <a:lnTo>
                    <a:pt x="285" y="116"/>
                  </a:lnTo>
                  <a:lnTo>
                    <a:pt x="285" y="116"/>
                  </a:lnTo>
                  <a:lnTo>
                    <a:pt x="283" y="117"/>
                  </a:lnTo>
                  <a:lnTo>
                    <a:pt x="282" y="116"/>
                  </a:lnTo>
                  <a:lnTo>
                    <a:pt x="280" y="114"/>
                  </a:lnTo>
                  <a:lnTo>
                    <a:pt x="280" y="114"/>
                  </a:lnTo>
                  <a:lnTo>
                    <a:pt x="278" y="112"/>
                  </a:lnTo>
                  <a:lnTo>
                    <a:pt x="278" y="112"/>
                  </a:lnTo>
                  <a:lnTo>
                    <a:pt x="277" y="112"/>
                  </a:lnTo>
                  <a:lnTo>
                    <a:pt x="275" y="114"/>
                  </a:lnTo>
                  <a:lnTo>
                    <a:pt x="273" y="114"/>
                  </a:lnTo>
                  <a:lnTo>
                    <a:pt x="273" y="116"/>
                  </a:lnTo>
                  <a:lnTo>
                    <a:pt x="272" y="116"/>
                  </a:lnTo>
                  <a:lnTo>
                    <a:pt x="270" y="117"/>
                  </a:lnTo>
                  <a:lnTo>
                    <a:pt x="268" y="117"/>
                  </a:lnTo>
                  <a:lnTo>
                    <a:pt x="265" y="117"/>
                  </a:lnTo>
                  <a:lnTo>
                    <a:pt x="262" y="119"/>
                  </a:lnTo>
                  <a:lnTo>
                    <a:pt x="259" y="121"/>
                  </a:lnTo>
                  <a:lnTo>
                    <a:pt x="257" y="122"/>
                  </a:lnTo>
                  <a:lnTo>
                    <a:pt x="257" y="124"/>
                  </a:lnTo>
                  <a:lnTo>
                    <a:pt x="255" y="126"/>
                  </a:lnTo>
                  <a:lnTo>
                    <a:pt x="255" y="126"/>
                  </a:lnTo>
                  <a:lnTo>
                    <a:pt x="257" y="126"/>
                  </a:lnTo>
                  <a:lnTo>
                    <a:pt x="259" y="127"/>
                  </a:lnTo>
                  <a:lnTo>
                    <a:pt x="262" y="129"/>
                  </a:lnTo>
                  <a:lnTo>
                    <a:pt x="265" y="132"/>
                  </a:lnTo>
                  <a:lnTo>
                    <a:pt x="268" y="135"/>
                  </a:lnTo>
                  <a:lnTo>
                    <a:pt x="272" y="139"/>
                  </a:lnTo>
                  <a:lnTo>
                    <a:pt x="273" y="140"/>
                  </a:lnTo>
                  <a:lnTo>
                    <a:pt x="277" y="144"/>
                  </a:lnTo>
                  <a:lnTo>
                    <a:pt x="277" y="145"/>
                  </a:lnTo>
                  <a:lnTo>
                    <a:pt x="285" y="140"/>
                  </a:lnTo>
                  <a:lnTo>
                    <a:pt x="291" y="137"/>
                  </a:lnTo>
                  <a:lnTo>
                    <a:pt x="296" y="135"/>
                  </a:lnTo>
                  <a:lnTo>
                    <a:pt x="301" y="135"/>
                  </a:lnTo>
                  <a:lnTo>
                    <a:pt x="305" y="135"/>
                  </a:lnTo>
                  <a:lnTo>
                    <a:pt x="310" y="134"/>
                  </a:lnTo>
                  <a:lnTo>
                    <a:pt x="315" y="134"/>
                  </a:lnTo>
                  <a:lnTo>
                    <a:pt x="316" y="132"/>
                  </a:lnTo>
                  <a:lnTo>
                    <a:pt x="320" y="131"/>
                  </a:lnTo>
                  <a:lnTo>
                    <a:pt x="321" y="131"/>
                  </a:lnTo>
                  <a:lnTo>
                    <a:pt x="326" y="131"/>
                  </a:lnTo>
                  <a:lnTo>
                    <a:pt x="331" y="131"/>
                  </a:lnTo>
                  <a:lnTo>
                    <a:pt x="336" y="131"/>
                  </a:lnTo>
                  <a:lnTo>
                    <a:pt x="338" y="132"/>
                  </a:lnTo>
                  <a:lnTo>
                    <a:pt x="341" y="132"/>
                  </a:lnTo>
                  <a:lnTo>
                    <a:pt x="344" y="132"/>
                  </a:lnTo>
                  <a:lnTo>
                    <a:pt x="348" y="134"/>
                  </a:lnTo>
                  <a:lnTo>
                    <a:pt x="349" y="137"/>
                  </a:lnTo>
                  <a:lnTo>
                    <a:pt x="351" y="139"/>
                  </a:lnTo>
                  <a:lnTo>
                    <a:pt x="356" y="137"/>
                  </a:lnTo>
                  <a:lnTo>
                    <a:pt x="357" y="137"/>
                  </a:lnTo>
                  <a:lnTo>
                    <a:pt x="359" y="135"/>
                  </a:lnTo>
                  <a:lnTo>
                    <a:pt x="359" y="135"/>
                  </a:lnTo>
                  <a:lnTo>
                    <a:pt x="359" y="132"/>
                  </a:lnTo>
                  <a:lnTo>
                    <a:pt x="361" y="129"/>
                  </a:lnTo>
                  <a:lnTo>
                    <a:pt x="362" y="126"/>
                  </a:lnTo>
                  <a:lnTo>
                    <a:pt x="364" y="124"/>
                  </a:lnTo>
                  <a:lnTo>
                    <a:pt x="366" y="122"/>
                  </a:lnTo>
                  <a:lnTo>
                    <a:pt x="369" y="119"/>
                  </a:lnTo>
                  <a:lnTo>
                    <a:pt x="371" y="114"/>
                  </a:lnTo>
                  <a:lnTo>
                    <a:pt x="372" y="109"/>
                  </a:lnTo>
                  <a:lnTo>
                    <a:pt x="374" y="104"/>
                  </a:lnTo>
                  <a:lnTo>
                    <a:pt x="377" y="101"/>
                  </a:lnTo>
                  <a:lnTo>
                    <a:pt x="377" y="98"/>
                  </a:lnTo>
                  <a:lnTo>
                    <a:pt x="377" y="98"/>
                  </a:lnTo>
                  <a:lnTo>
                    <a:pt x="384" y="88"/>
                  </a:lnTo>
                  <a:lnTo>
                    <a:pt x="385" y="86"/>
                  </a:lnTo>
                  <a:lnTo>
                    <a:pt x="385" y="84"/>
                  </a:lnTo>
                  <a:lnTo>
                    <a:pt x="387" y="79"/>
                  </a:lnTo>
                  <a:lnTo>
                    <a:pt x="389" y="76"/>
                  </a:lnTo>
                  <a:lnTo>
                    <a:pt x="390" y="73"/>
                  </a:lnTo>
                  <a:lnTo>
                    <a:pt x="394" y="71"/>
                  </a:lnTo>
                  <a:lnTo>
                    <a:pt x="395" y="70"/>
                  </a:lnTo>
                  <a:lnTo>
                    <a:pt x="395" y="68"/>
                  </a:lnTo>
                  <a:lnTo>
                    <a:pt x="395" y="66"/>
                  </a:lnTo>
                  <a:lnTo>
                    <a:pt x="395" y="66"/>
                  </a:lnTo>
                  <a:lnTo>
                    <a:pt x="395" y="65"/>
                  </a:lnTo>
                  <a:lnTo>
                    <a:pt x="395" y="63"/>
                  </a:lnTo>
                  <a:lnTo>
                    <a:pt x="394" y="63"/>
                  </a:lnTo>
                  <a:lnTo>
                    <a:pt x="392" y="61"/>
                  </a:lnTo>
                  <a:close/>
                  <a:moveTo>
                    <a:pt x="377" y="0"/>
                  </a:moveTo>
                  <a:lnTo>
                    <a:pt x="381" y="2"/>
                  </a:lnTo>
                  <a:lnTo>
                    <a:pt x="384" y="0"/>
                  </a:lnTo>
                  <a:lnTo>
                    <a:pt x="385" y="0"/>
                  </a:lnTo>
                  <a:lnTo>
                    <a:pt x="389" y="4"/>
                  </a:lnTo>
                  <a:lnTo>
                    <a:pt x="390" y="4"/>
                  </a:lnTo>
                  <a:lnTo>
                    <a:pt x="392" y="5"/>
                  </a:lnTo>
                  <a:lnTo>
                    <a:pt x="394" y="5"/>
                  </a:lnTo>
                  <a:lnTo>
                    <a:pt x="397" y="5"/>
                  </a:lnTo>
                  <a:lnTo>
                    <a:pt x="399" y="5"/>
                  </a:lnTo>
                  <a:lnTo>
                    <a:pt x="402" y="7"/>
                  </a:lnTo>
                  <a:lnTo>
                    <a:pt x="404" y="9"/>
                  </a:lnTo>
                  <a:lnTo>
                    <a:pt x="405" y="10"/>
                  </a:lnTo>
                  <a:lnTo>
                    <a:pt x="405" y="12"/>
                  </a:lnTo>
                  <a:lnTo>
                    <a:pt x="407" y="14"/>
                  </a:lnTo>
                  <a:lnTo>
                    <a:pt x="409" y="15"/>
                  </a:lnTo>
                  <a:lnTo>
                    <a:pt x="409" y="17"/>
                  </a:lnTo>
                  <a:lnTo>
                    <a:pt x="409" y="17"/>
                  </a:lnTo>
                  <a:lnTo>
                    <a:pt x="409" y="18"/>
                  </a:lnTo>
                  <a:lnTo>
                    <a:pt x="409" y="18"/>
                  </a:lnTo>
                  <a:lnTo>
                    <a:pt x="409" y="18"/>
                  </a:lnTo>
                  <a:lnTo>
                    <a:pt x="409" y="18"/>
                  </a:lnTo>
                  <a:lnTo>
                    <a:pt x="409" y="18"/>
                  </a:lnTo>
                  <a:lnTo>
                    <a:pt x="410" y="18"/>
                  </a:lnTo>
                  <a:lnTo>
                    <a:pt x="412" y="18"/>
                  </a:lnTo>
                  <a:lnTo>
                    <a:pt x="414" y="17"/>
                  </a:lnTo>
                  <a:lnTo>
                    <a:pt x="414" y="17"/>
                  </a:lnTo>
                  <a:lnTo>
                    <a:pt x="415" y="18"/>
                  </a:lnTo>
                  <a:lnTo>
                    <a:pt x="417" y="20"/>
                  </a:lnTo>
                  <a:lnTo>
                    <a:pt x="418" y="22"/>
                  </a:lnTo>
                  <a:lnTo>
                    <a:pt x="418" y="23"/>
                  </a:lnTo>
                  <a:lnTo>
                    <a:pt x="418" y="25"/>
                  </a:lnTo>
                  <a:lnTo>
                    <a:pt x="418" y="25"/>
                  </a:lnTo>
                  <a:lnTo>
                    <a:pt x="418" y="27"/>
                  </a:lnTo>
                  <a:lnTo>
                    <a:pt x="425" y="30"/>
                  </a:lnTo>
                  <a:lnTo>
                    <a:pt x="425" y="32"/>
                  </a:lnTo>
                  <a:lnTo>
                    <a:pt x="427" y="33"/>
                  </a:lnTo>
                  <a:lnTo>
                    <a:pt x="428" y="33"/>
                  </a:lnTo>
                  <a:lnTo>
                    <a:pt x="428" y="35"/>
                  </a:lnTo>
                  <a:lnTo>
                    <a:pt x="428" y="35"/>
                  </a:lnTo>
                  <a:lnTo>
                    <a:pt x="430" y="35"/>
                  </a:lnTo>
                  <a:lnTo>
                    <a:pt x="432" y="35"/>
                  </a:lnTo>
                  <a:lnTo>
                    <a:pt x="432" y="35"/>
                  </a:lnTo>
                  <a:lnTo>
                    <a:pt x="433" y="35"/>
                  </a:lnTo>
                  <a:lnTo>
                    <a:pt x="433" y="37"/>
                  </a:lnTo>
                  <a:lnTo>
                    <a:pt x="433" y="38"/>
                  </a:lnTo>
                  <a:lnTo>
                    <a:pt x="435" y="38"/>
                  </a:lnTo>
                  <a:lnTo>
                    <a:pt x="435" y="40"/>
                  </a:lnTo>
                  <a:lnTo>
                    <a:pt x="435" y="42"/>
                  </a:lnTo>
                  <a:lnTo>
                    <a:pt x="435" y="42"/>
                  </a:lnTo>
                  <a:lnTo>
                    <a:pt x="435" y="42"/>
                  </a:lnTo>
                  <a:lnTo>
                    <a:pt x="437" y="42"/>
                  </a:lnTo>
                  <a:lnTo>
                    <a:pt x="438" y="42"/>
                  </a:lnTo>
                  <a:lnTo>
                    <a:pt x="442" y="43"/>
                  </a:lnTo>
                  <a:lnTo>
                    <a:pt x="445" y="43"/>
                  </a:lnTo>
                  <a:lnTo>
                    <a:pt x="448" y="45"/>
                  </a:lnTo>
                  <a:lnTo>
                    <a:pt x="451" y="48"/>
                  </a:lnTo>
                  <a:lnTo>
                    <a:pt x="455" y="51"/>
                  </a:lnTo>
                  <a:lnTo>
                    <a:pt x="456" y="56"/>
                  </a:lnTo>
                  <a:lnTo>
                    <a:pt x="458" y="58"/>
                  </a:lnTo>
                  <a:lnTo>
                    <a:pt x="458" y="61"/>
                  </a:lnTo>
                  <a:lnTo>
                    <a:pt x="458" y="65"/>
                  </a:lnTo>
                  <a:lnTo>
                    <a:pt x="456" y="66"/>
                  </a:lnTo>
                  <a:lnTo>
                    <a:pt x="456" y="68"/>
                  </a:lnTo>
                  <a:lnTo>
                    <a:pt x="456" y="70"/>
                  </a:lnTo>
                  <a:lnTo>
                    <a:pt x="450" y="81"/>
                  </a:lnTo>
                  <a:lnTo>
                    <a:pt x="440" y="94"/>
                  </a:lnTo>
                  <a:lnTo>
                    <a:pt x="430" y="106"/>
                  </a:lnTo>
                  <a:lnTo>
                    <a:pt x="420" y="116"/>
                  </a:lnTo>
                  <a:lnTo>
                    <a:pt x="414" y="122"/>
                  </a:lnTo>
                  <a:lnTo>
                    <a:pt x="407" y="129"/>
                  </a:lnTo>
                  <a:lnTo>
                    <a:pt x="400" y="139"/>
                  </a:lnTo>
                  <a:lnTo>
                    <a:pt x="392" y="149"/>
                  </a:lnTo>
                  <a:lnTo>
                    <a:pt x="384" y="157"/>
                  </a:lnTo>
                  <a:lnTo>
                    <a:pt x="381" y="160"/>
                  </a:lnTo>
                  <a:lnTo>
                    <a:pt x="377" y="162"/>
                  </a:lnTo>
                  <a:lnTo>
                    <a:pt x="376" y="163"/>
                  </a:lnTo>
                  <a:lnTo>
                    <a:pt x="374" y="163"/>
                  </a:lnTo>
                  <a:lnTo>
                    <a:pt x="372" y="165"/>
                  </a:lnTo>
                  <a:lnTo>
                    <a:pt x="374" y="165"/>
                  </a:lnTo>
                  <a:lnTo>
                    <a:pt x="374" y="168"/>
                  </a:lnTo>
                  <a:lnTo>
                    <a:pt x="374" y="172"/>
                  </a:lnTo>
                  <a:lnTo>
                    <a:pt x="374" y="173"/>
                  </a:lnTo>
                  <a:lnTo>
                    <a:pt x="372" y="175"/>
                  </a:lnTo>
                  <a:lnTo>
                    <a:pt x="369" y="178"/>
                  </a:lnTo>
                  <a:lnTo>
                    <a:pt x="367" y="182"/>
                  </a:lnTo>
                  <a:lnTo>
                    <a:pt x="364" y="185"/>
                  </a:lnTo>
                  <a:lnTo>
                    <a:pt x="361" y="188"/>
                  </a:lnTo>
                  <a:lnTo>
                    <a:pt x="357" y="190"/>
                  </a:lnTo>
                  <a:lnTo>
                    <a:pt x="357" y="190"/>
                  </a:lnTo>
                  <a:lnTo>
                    <a:pt x="357" y="190"/>
                  </a:lnTo>
                  <a:lnTo>
                    <a:pt x="357" y="190"/>
                  </a:lnTo>
                  <a:lnTo>
                    <a:pt x="357" y="193"/>
                  </a:lnTo>
                  <a:lnTo>
                    <a:pt x="356" y="195"/>
                  </a:lnTo>
                  <a:lnTo>
                    <a:pt x="356" y="198"/>
                  </a:lnTo>
                  <a:lnTo>
                    <a:pt x="353" y="203"/>
                  </a:lnTo>
                  <a:lnTo>
                    <a:pt x="349" y="208"/>
                  </a:lnTo>
                  <a:lnTo>
                    <a:pt x="348" y="213"/>
                  </a:lnTo>
                  <a:lnTo>
                    <a:pt x="344" y="218"/>
                  </a:lnTo>
                  <a:lnTo>
                    <a:pt x="341" y="221"/>
                  </a:lnTo>
                  <a:lnTo>
                    <a:pt x="338" y="224"/>
                  </a:lnTo>
                  <a:lnTo>
                    <a:pt x="336" y="226"/>
                  </a:lnTo>
                  <a:lnTo>
                    <a:pt x="336" y="226"/>
                  </a:lnTo>
                  <a:lnTo>
                    <a:pt x="338" y="234"/>
                  </a:lnTo>
                  <a:lnTo>
                    <a:pt x="339" y="236"/>
                  </a:lnTo>
                  <a:lnTo>
                    <a:pt x="343" y="236"/>
                  </a:lnTo>
                  <a:lnTo>
                    <a:pt x="348" y="234"/>
                  </a:lnTo>
                  <a:lnTo>
                    <a:pt x="353" y="233"/>
                  </a:lnTo>
                  <a:lnTo>
                    <a:pt x="361" y="231"/>
                  </a:lnTo>
                  <a:lnTo>
                    <a:pt x="369" y="229"/>
                  </a:lnTo>
                  <a:lnTo>
                    <a:pt x="382" y="228"/>
                  </a:lnTo>
                  <a:lnTo>
                    <a:pt x="397" y="229"/>
                  </a:lnTo>
                  <a:lnTo>
                    <a:pt x="417" y="228"/>
                  </a:lnTo>
                  <a:lnTo>
                    <a:pt x="432" y="229"/>
                  </a:lnTo>
                  <a:lnTo>
                    <a:pt x="433" y="231"/>
                  </a:lnTo>
                  <a:lnTo>
                    <a:pt x="433" y="233"/>
                  </a:lnTo>
                  <a:lnTo>
                    <a:pt x="435" y="236"/>
                  </a:lnTo>
                  <a:lnTo>
                    <a:pt x="435" y="236"/>
                  </a:lnTo>
                  <a:lnTo>
                    <a:pt x="438" y="238"/>
                  </a:lnTo>
                  <a:lnTo>
                    <a:pt x="442" y="238"/>
                  </a:lnTo>
                  <a:lnTo>
                    <a:pt x="445" y="238"/>
                  </a:lnTo>
                  <a:lnTo>
                    <a:pt x="447" y="239"/>
                  </a:lnTo>
                  <a:lnTo>
                    <a:pt x="448" y="241"/>
                  </a:lnTo>
                  <a:lnTo>
                    <a:pt x="448" y="243"/>
                  </a:lnTo>
                  <a:lnTo>
                    <a:pt x="450" y="246"/>
                  </a:lnTo>
                  <a:lnTo>
                    <a:pt x="451" y="246"/>
                  </a:lnTo>
                  <a:lnTo>
                    <a:pt x="453" y="246"/>
                  </a:lnTo>
                  <a:lnTo>
                    <a:pt x="455" y="248"/>
                  </a:lnTo>
                  <a:lnTo>
                    <a:pt x="455" y="248"/>
                  </a:lnTo>
                  <a:lnTo>
                    <a:pt x="458" y="254"/>
                  </a:lnTo>
                  <a:lnTo>
                    <a:pt x="460" y="261"/>
                  </a:lnTo>
                  <a:lnTo>
                    <a:pt x="460" y="266"/>
                  </a:lnTo>
                  <a:lnTo>
                    <a:pt x="460" y="271"/>
                  </a:lnTo>
                  <a:lnTo>
                    <a:pt x="460" y="276"/>
                  </a:lnTo>
                  <a:lnTo>
                    <a:pt x="460" y="280"/>
                  </a:lnTo>
                  <a:lnTo>
                    <a:pt x="458" y="284"/>
                  </a:lnTo>
                  <a:lnTo>
                    <a:pt x="453" y="290"/>
                  </a:lnTo>
                  <a:lnTo>
                    <a:pt x="448" y="295"/>
                  </a:lnTo>
                  <a:lnTo>
                    <a:pt x="440" y="305"/>
                  </a:lnTo>
                  <a:lnTo>
                    <a:pt x="430" y="313"/>
                  </a:lnTo>
                  <a:lnTo>
                    <a:pt x="417" y="317"/>
                  </a:lnTo>
                  <a:lnTo>
                    <a:pt x="405" y="318"/>
                  </a:lnTo>
                  <a:lnTo>
                    <a:pt x="392" y="323"/>
                  </a:lnTo>
                  <a:lnTo>
                    <a:pt x="377" y="328"/>
                  </a:lnTo>
                  <a:lnTo>
                    <a:pt x="364" y="335"/>
                  </a:lnTo>
                  <a:lnTo>
                    <a:pt x="354" y="338"/>
                  </a:lnTo>
                  <a:lnTo>
                    <a:pt x="346" y="341"/>
                  </a:lnTo>
                  <a:lnTo>
                    <a:pt x="339" y="346"/>
                  </a:lnTo>
                  <a:lnTo>
                    <a:pt x="334" y="351"/>
                  </a:lnTo>
                  <a:lnTo>
                    <a:pt x="331" y="355"/>
                  </a:lnTo>
                  <a:lnTo>
                    <a:pt x="331" y="358"/>
                  </a:lnTo>
                  <a:lnTo>
                    <a:pt x="333" y="360"/>
                  </a:lnTo>
                  <a:lnTo>
                    <a:pt x="336" y="360"/>
                  </a:lnTo>
                  <a:lnTo>
                    <a:pt x="338" y="361"/>
                  </a:lnTo>
                  <a:lnTo>
                    <a:pt x="339" y="361"/>
                  </a:lnTo>
                  <a:lnTo>
                    <a:pt x="341" y="361"/>
                  </a:lnTo>
                  <a:lnTo>
                    <a:pt x="341" y="361"/>
                  </a:lnTo>
                  <a:lnTo>
                    <a:pt x="341" y="365"/>
                  </a:lnTo>
                  <a:lnTo>
                    <a:pt x="343" y="368"/>
                  </a:lnTo>
                  <a:lnTo>
                    <a:pt x="343" y="371"/>
                  </a:lnTo>
                  <a:lnTo>
                    <a:pt x="341" y="374"/>
                  </a:lnTo>
                  <a:lnTo>
                    <a:pt x="344" y="376"/>
                  </a:lnTo>
                  <a:lnTo>
                    <a:pt x="344" y="381"/>
                  </a:lnTo>
                  <a:lnTo>
                    <a:pt x="344" y="384"/>
                  </a:lnTo>
                  <a:lnTo>
                    <a:pt x="343" y="391"/>
                  </a:lnTo>
                  <a:lnTo>
                    <a:pt x="341" y="396"/>
                  </a:lnTo>
                  <a:lnTo>
                    <a:pt x="338" y="402"/>
                  </a:lnTo>
                  <a:lnTo>
                    <a:pt x="333" y="409"/>
                  </a:lnTo>
                  <a:lnTo>
                    <a:pt x="326" y="417"/>
                  </a:lnTo>
                  <a:lnTo>
                    <a:pt x="323" y="419"/>
                  </a:lnTo>
                  <a:lnTo>
                    <a:pt x="321" y="422"/>
                  </a:lnTo>
                  <a:lnTo>
                    <a:pt x="313" y="429"/>
                  </a:lnTo>
                  <a:lnTo>
                    <a:pt x="305" y="434"/>
                  </a:lnTo>
                  <a:lnTo>
                    <a:pt x="301" y="435"/>
                  </a:lnTo>
                  <a:lnTo>
                    <a:pt x="300" y="439"/>
                  </a:lnTo>
                  <a:lnTo>
                    <a:pt x="288" y="447"/>
                  </a:lnTo>
                  <a:lnTo>
                    <a:pt x="280" y="454"/>
                  </a:lnTo>
                  <a:lnTo>
                    <a:pt x="275" y="457"/>
                  </a:lnTo>
                  <a:lnTo>
                    <a:pt x="272" y="458"/>
                  </a:lnTo>
                  <a:lnTo>
                    <a:pt x="272" y="460"/>
                  </a:lnTo>
                  <a:lnTo>
                    <a:pt x="272" y="462"/>
                  </a:lnTo>
                  <a:lnTo>
                    <a:pt x="272" y="465"/>
                  </a:lnTo>
                  <a:lnTo>
                    <a:pt x="273" y="467"/>
                  </a:lnTo>
                  <a:lnTo>
                    <a:pt x="275" y="467"/>
                  </a:lnTo>
                  <a:lnTo>
                    <a:pt x="278" y="467"/>
                  </a:lnTo>
                  <a:lnTo>
                    <a:pt x="280" y="467"/>
                  </a:lnTo>
                  <a:lnTo>
                    <a:pt x="283" y="468"/>
                  </a:lnTo>
                  <a:lnTo>
                    <a:pt x="285" y="472"/>
                  </a:lnTo>
                  <a:lnTo>
                    <a:pt x="287" y="475"/>
                  </a:lnTo>
                  <a:lnTo>
                    <a:pt x="288" y="478"/>
                  </a:lnTo>
                  <a:lnTo>
                    <a:pt x="290" y="480"/>
                  </a:lnTo>
                  <a:lnTo>
                    <a:pt x="291" y="480"/>
                  </a:lnTo>
                  <a:lnTo>
                    <a:pt x="295" y="478"/>
                  </a:lnTo>
                  <a:lnTo>
                    <a:pt x="300" y="477"/>
                  </a:lnTo>
                  <a:lnTo>
                    <a:pt x="305" y="473"/>
                  </a:lnTo>
                  <a:lnTo>
                    <a:pt x="311" y="472"/>
                  </a:lnTo>
                  <a:lnTo>
                    <a:pt x="320" y="468"/>
                  </a:lnTo>
                  <a:lnTo>
                    <a:pt x="323" y="468"/>
                  </a:lnTo>
                  <a:lnTo>
                    <a:pt x="326" y="468"/>
                  </a:lnTo>
                  <a:lnTo>
                    <a:pt x="348" y="467"/>
                  </a:lnTo>
                  <a:lnTo>
                    <a:pt x="366" y="468"/>
                  </a:lnTo>
                  <a:lnTo>
                    <a:pt x="376" y="473"/>
                  </a:lnTo>
                  <a:lnTo>
                    <a:pt x="385" y="482"/>
                  </a:lnTo>
                  <a:lnTo>
                    <a:pt x="394" y="495"/>
                  </a:lnTo>
                  <a:lnTo>
                    <a:pt x="399" y="508"/>
                  </a:lnTo>
                  <a:lnTo>
                    <a:pt x="399" y="514"/>
                  </a:lnTo>
                  <a:lnTo>
                    <a:pt x="399" y="519"/>
                  </a:lnTo>
                  <a:lnTo>
                    <a:pt x="397" y="524"/>
                  </a:lnTo>
                  <a:lnTo>
                    <a:pt x="395" y="526"/>
                  </a:lnTo>
                  <a:lnTo>
                    <a:pt x="392" y="529"/>
                  </a:lnTo>
                  <a:lnTo>
                    <a:pt x="389" y="531"/>
                  </a:lnTo>
                  <a:lnTo>
                    <a:pt x="385" y="531"/>
                  </a:lnTo>
                  <a:lnTo>
                    <a:pt x="384" y="533"/>
                  </a:lnTo>
                  <a:lnTo>
                    <a:pt x="381" y="533"/>
                  </a:lnTo>
                  <a:lnTo>
                    <a:pt x="379" y="534"/>
                  </a:lnTo>
                  <a:lnTo>
                    <a:pt x="377" y="536"/>
                  </a:lnTo>
                  <a:lnTo>
                    <a:pt x="374" y="536"/>
                  </a:lnTo>
                  <a:lnTo>
                    <a:pt x="369" y="538"/>
                  </a:lnTo>
                  <a:lnTo>
                    <a:pt x="366" y="539"/>
                  </a:lnTo>
                  <a:lnTo>
                    <a:pt x="364" y="541"/>
                  </a:lnTo>
                  <a:lnTo>
                    <a:pt x="362" y="543"/>
                  </a:lnTo>
                  <a:lnTo>
                    <a:pt x="359" y="544"/>
                  </a:lnTo>
                  <a:lnTo>
                    <a:pt x="353" y="546"/>
                  </a:lnTo>
                  <a:lnTo>
                    <a:pt x="346" y="546"/>
                  </a:lnTo>
                  <a:lnTo>
                    <a:pt x="341" y="546"/>
                  </a:lnTo>
                  <a:lnTo>
                    <a:pt x="336" y="547"/>
                  </a:lnTo>
                  <a:lnTo>
                    <a:pt x="331" y="547"/>
                  </a:lnTo>
                  <a:lnTo>
                    <a:pt x="326" y="547"/>
                  </a:lnTo>
                  <a:lnTo>
                    <a:pt x="323" y="547"/>
                  </a:lnTo>
                  <a:lnTo>
                    <a:pt x="321" y="549"/>
                  </a:lnTo>
                  <a:lnTo>
                    <a:pt x="320" y="549"/>
                  </a:lnTo>
                  <a:lnTo>
                    <a:pt x="318" y="552"/>
                  </a:lnTo>
                  <a:lnTo>
                    <a:pt x="316" y="564"/>
                  </a:lnTo>
                  <a:lnTo>
                    <a:pt x="315" y="577"/>
                  </a:lnTo>
                  <a:lnTo>
                    <a:pt x="311" y="590"/>
                  </a:lnTo>
                  <a:lnTo>
                    <a:pt x="308" y="597"/>
                  </a:lnTo>
                  <a:lnTo>
                    <a:pt x="305" y="603"/>
                  </a:lnTo>
                  <a:lnTo>
                    <a:pt x="301" y="610"/>
                  </a:lnTo>
                  <a:lnTo>
                    <a:pt x="298" y="617"/>
                  </a:lnTo>
                  <a:lnTo>
                    <a:pt x="296" y="622"/>
                  </a:lnTo>
                  <a:lnTo>
                    <a:pt x="295" y="625"/>
                  </a:lnTo>
                  <a:lnTo>
                    <a:pt x="295" y="628"/>
                  </a:lnTo>
                  <a:lnTo>
                    <a:pt x="295" y="630"/>
                  </a:lnTo>
                  <a:lnTo>
                    <a:pt x="293" y="632"/>
                  </a:lnTo>
                  <a:lnTo>
                    <a:pt x="291" y="633"/>
                  </a:lnTo>
                  <a:lnTo>
                    <a:pt x="288" y="636"/>
                  </a:lnTo>
                  <a:lnTo>
                    <a:pt x="285" y="638"/>
                  </a:lnTo>
                  <a:lnTo>
                    <a:pt x="282" y="641"/>
                  </a:lnTo>
                  <a:lnTo>
                    <a:pt x="280" y="643"/>
                  </a:lnTo>
                  <a:lnTo>
                    <a:pt x="280" y="646"/>
                  </a:lnTo>
                  <a:lnTo>
                    <a:pt x="278" y="650"/>
                  </a:lnTo>
                  <a:lnTo>
                    <a:pt x="278" y="651"/>
                  </a:lnTo>
                  <a:lnTo>
                    <a:pt x="275" y="653"/>
                  </a:lnTo>
                  <a:lnTo>
                    <a:pt x="273" y="655"/>
                  </a:lnTo>
                  <a:lnTo>
                    <a:pt x="272" y="656"/>
                  </a:lnTo>
                  <a:lnTo>
                    <a:pt x="272" y="658"/>
                  </a:lnTo>
                  <a:lnTo>
                    <a:pt x="272" y="658"/>
                  </a:lnTo>
                  <a:lnTo>
                    <a:pt x="270" y="660"/>
                  </a:lnTo>
                  <a:lnTo>
                    <a:pt x="270" y="660"/>
                  </a:lnTo>
                  <a:lnTo>
                    <a:pt x="268" y="660"/>
                  </a:lnTo>
                  <a:lnTo>
                    <a:pt x="267" y="661"/>
                  </a:lnTo>
                  <a:lnTo>
                    <a:pt x="267" y="661"/>
                  </a:lnTo>
                  <a:lnTo>
                    <a:pt x="265" y="663"/>
                  </a:lnTo>
                  <a:lnTo>
                    <a:pt x="265" y="664"/>
                  </a:lnTo>
                  <a:lnTo>
                    <a:pt x="267" y="666"/>
                  </a:lnTo>
                  <a:lnTo>
                    <a:pt x="267" y="668"/>
                  </a:lnTo>
                  <a:lnTo>
                    <a:pt x="265" y="668"/>
                  </a:lnTo>
                  <a:lnTo>
                    <a:pt x="263" y="668"/>
                  </a:lnTo>
                  <a:lnTo>
                    <a:pt x="262" y="668"/>
                  </a:lnTo>
                  <a:lnTo>
                    <a:pt x="260" y="669"/>
                  </a:lnTo>
                  <a:lnTo>
                    <a:pt x="259" y="671"/>
                  </a:lnTo>
                  <a:lnTo>
                    <a:pt x="259" y="673"/>
                  </a:lnTo>
                  <a:lnTo>
                    <a:pt x="257" y="673"/>
                  </a:lnTo>
                  <a:lnTo>
                    <a:pt x="255" y="673"/>
                  </a:lnTo>
                  <a:lnTo>
                    <a:pt x="252" y="673"/>
                  </a:lnTo>
                  <a:lnTo>
                    <a:pt x="250" y="674"/>
                  </a:lnTo>
                  <a:lnTo>
                    <a:pt x="249" y="674"/>
                  </a:lnTo>
                  <a:lnTo>
                    <a:pt x="247" y="674"/>
                  </a:lnTo>
                  <a:lnTo>
                    <a:pt x="247" y="674"/>
                  </a:lnTo>
                  <a:lnTo>
                    <a:pt x="245" y="674"/>
                  </a:lnTo>
                  <a:lnTo>
                    <a:pt x="245" y="674"/>
                  </a:lnTo>
                  <a:lnTo>
                    <a:pt x="244" y="674"/>
                  </a:lnTo>
                  <a:lnTo>
                    <a:pt x="242" y="674"/>
                  </a:lnTo>
                  <a:lnTo>
                    <a:pt x="242" y="674"/>
                  </a:lnTo>
                  <a:lnTo>
                    <a:pt x="240" y="674"/>
                  </a:lnTo>
                  <a:lnTo>
                    <a:pt x="240" y="673"/>
                  </a:lnTo>
                  <a:lnTo>
                    <a:pt x="237" y="673"/>
                  </a:lnTo>
                  <a:lnTo>
                    <a:pt x="234" y="673"/>
                  </a:lnTo>
                  <a:lnTo>
                    <a:pt x="232" y="671"/>
                  </a:lnTo>
                  <a:lnTo>
                    <a:pt x="230" y="671"/>
                  </a:lnTo>
                  <a:lnTo>
                    <a:pt x="229" y="669"/>
                  </a:lnTo>
                  <a:lnTo>
                    <a:pt x="227" y="668"/>
                  </a:lnTo>
                  <a:lnTo>
                    <a:pt x="226" y="666"/>
                  </a:lnTo>
                  <a:lnTo>
                    <a:pt x="222" y="666"/>
                  </a:lnTo>
                  <a:lnTo>
                    <a:pt x="221" y="666"/>
                  </a:lnTo>
                  <a:lnTo>
                    <a:pt x="219" y="666"/>
                  </a:lnTo>
                  <a:lnTo>
                    <a:pt x="217" y="664"/>
                  </a:lnTo>
                  <a:lnTo>
                    <a:pt x="216" y="664"/>
                  </a:lnTo>
                  <a:lnTo>
                    <a:pt x="214" y="664"/>
                  </a:lnTo>
                  <a:lnTo>
                    <a:pt x="214" y="663"/>
                  </a:lnTo>
                  <a:lnTo>
                    <a:pt x="212" y="663"/>
                  </a:lnTo>
                  <a:lnTo>
                    <a:pt x="212" y="661"/>
                  </a:lnTo>
                  <a:lnTo>
                    <a:pt x="207" y="661"/>
                  </a:lnTo>
                  <a:lnTo>
                    <a:pt x="204" y="660"/>
                  </a:lnTo>
                  <a:lnTo>
                    <a:pt x="202" y="658"/>
                  </a:lnTo>
                  <a:lnTo>
                    <a:pt x="201" y="656"/>
                  </a:lnTo>
                  <a:lnTo>
                    <a:pt x="199" y="655"/>
                  </a:lnTo>
                  <a:lnTo>
                    <a:pt x="199" y="653"/>
                  </a:lnTo>
                  <a:lnTo>
                    <a:pt x="199" y="653"/>
                  </a:lnTo>
                  <a:lnTo>
                    <a:pt x="197" y="651"/>
                  </a:lnTo>
                  <a:lnTo>
                    <a:pt x="196" y="651"/>
                  </a:lnTo>
                  <a:lnTo>
                    <a:pt x="194" y="650"/>
                  </a:lnTo>
                  <a:lnTo>
                    <a:pt x="191" y="650"/>
                  </a:lnTo>
                  <a:lnTo>
                    <a:pt x="188" y="650"/>
                  </a:lnTo>
                  <a:lnTo>
                    <a:pt x="186" y="648"/>
                  </a:lnTo>
                  <a:lnTo>
                    <a:pt x="183" y="646"/>
                  </a:lnTo>
                  <a:lnTo>
                    <a:pt x="179" y="645"/>
                  </a:lnTo>
                  <a:lnTo>
                    <a:pt x="178" y="645"/>
                  </a:lnTo>
                  <a:lnTo>
                    <a:pt x="178" y="645"/>
                  </a:lnTo>
                  <a:lnTo>
                    <a:pt x="176" y="643"/>
                  </a:lnTo>
                  <a:lnTo>
                    <a:pt x="174" y="643"/>
                  </a:lnTo>
                  <a:lnTo>
                    <a:pt x="173" y="643"/>
                  </a:lnTo>
                  <a:lnTo>
                    <a:pt x="171" y="643"/>
                  </a:lnTo>
                  <a:lnTo>
                    <a:pt x="169" y="643"/>
                  </a:lnTo>
                  <a:lnTo>
                    <a:pt x="168" y="641"/>
                  </a:lnTo>
                  <a:lnTo>
                    <a:pt x="166" y="640"/>
                  </a:lnTo>
                  <a:lnTo>
                    <a:pt x="165" y="640"/>
                  </a:lnTo>
                  <a:lnTo>
                    <a:pt x="163" y="638"/>
                  </a:lnTo>
                  <a:lnTo>
                    <a:pt x="161" y="635"/>
                  </a:lnTo>
                  <a:lnTo>
                    <a:pt x="158" y="635"/>
                  </a:lnTo>
                  <a:lnTo>
                    <a:pt x="158" y="633"/>
                  </a:lnTo>
                  <a:lnTo>
                    <a:pt x="156" y="632"/>
                  </a:lnTo>
                  <a:lnTo>
                    <a:pt x="155" y="630"/>
                  </a:lnTo>
                  <a:lnTo>
                    <a:pt x="151" y="628"/>
                  </a:lnTo>
                  <a:lnTo>
                    <a:pt x="150" y="625"/>
                  </a:lnTo>
                  <a:lnTo>
                    <a:pt x="148" y="623"/>
                  </a:lnTo>
                  <a:lnTo>
                    <a:pt x="145" y="622"/>
                  </a:lnTo>
                  <a:lnTo>
                    <a:pt x="143" y="620"/>
                  </a:lnTo>
                  <a:lnTo>
                    <a:pt x="141" y="620"/>
                  </a:lnTo>
                  <a:lnTo>
                    <a:pt x="141" y="618"/>
                  </a:lnTo>
                  <a:lnTo>
                    <a:pt x="140" y="618"/>
                  </a:lnTo>
                  <a:lnTo>
                    <a:pt x="138" y="617"/>
                  </a:lnTo>
                  <a:lnTo>
                    <a:pt x="136" y="615"/>
                  </a:lnTo>
                  <a:lnTo>
                    <a:pt x="135" y="613"/>
                  </a:lnTo>
                  <a:lnTo>
                    <a:pt x="135" y="612"/>
                  </a:lnTo>
                  <a:lnTo>
                    <a:pt x="135" y="608"/>
                  </a:lnTo>
                  <a:lnTo>
                    <a:pt x="135" y="603"/>
                  </a:lnTo>
                  <a:lnTo>
                    <a:pt x="135" y="600"/>
                  </a:lnTo>
                  <a:lnTo>
                    <a:pt x="130" y="597"/>
                  </a:lnTo>
                  <a:lnTo>
                    <a:pt x="125" y="594"/>
                  </a:lnTo>
                  <a:lnTo>
                    <a:pt x="123" y="594"/>
                  </a:lnTo>
                  <a:lnTo>
                    <a:pt x="122" y="594"/>
                  </a:lnTo>
                  <a:lnTo>
                    <a:pt x="120" y="594"/>
                  </a:lnTo>
                  <a:lnTo>
                    <a:pt x="120" y="595"/>
                  </a:lnTo>
                  <a:lnTo>
                    <a:pt x="118" y="595"/>
                  </a:lnTo>
                  <a:lnTo>
                    <a:pt x="118" y="595"/>
                  </a:lnTo>
                  <a:lnTo>
                    <a:pt x="115" y="594"/>
                  </a:lnTo>
                  <a:lnTo>
                    <a:pt x="112" y="594"/>
                  </a:lnTo>
                  <a:lnTo>
                    <a:pt x="108" y="592"/>
                  </a:lnTo>
                  <a:lnTo>
                    <a:pt x="107" y="592"/>
                  </a:lnTo>
                  <a:lnTo>
                    <a:pt x="105" y="592"/>
                  </a:lnTo>
                  <a:lnTo>
                    <a:pt x="105" y="590"/>
                  </a:lnTo>
                  <a:lnTo>
                    <a:pt x="103" y="589"/>
                  </a:lnTo>
                  <a:lnTo>
                    <a:pt x="102" y="585"/>
                  </a:lnTo>
                  <a:lnTo>
                    <a:pt x="100" y="582"/>
                  </a:lnTo>
                  <a:lnTo>
                    <a:pt x="99" y="577"/>
                  </a:lnTo>
                  <a:lnTo>
                    <a:pt x="99" y="574"/>
                  </a:lnTo>
                  <a:lnTo>
                    <a:pt x="99" y="571"/>
                  </a:lnTo>
                  <a:lnTo>
                    <a:pt x="102" y="567"/>
                  </a:lnTo>
                  <a:lnTo>
                    <a:pt x="105" y="564"/>
                  </a:lnTo>
                  <a:lnTo>
                    <a:pt x="108" y="561"/>
                  </a:lnTo>
                  <a:lnTo>
                    <a:pt x="110" y="557"/>
                  </a:lnTo>
                  <a:lnTo>
                    <a:pt x="112" y="554"/>
                  </a:lnTo>
                  <a:lnTo>
                    <a:pt x="113" y="552"/>
                  </a:lnTo>
                  <a:lnTo>
                    <a:pt x="115" y="551"/>
                  </a:lnTo>
                  <a:lnTo>
                    <a:pt x="118" y="551"/>
                  </a:lnTo>
                  <a:lnTo>
                    <a:pt x="118" y="551"/>
                  </a:lnTo>
                  <a:lnTo>
                    <a:pt x="120" y="551"/>
                  </a:lnTo>
                  <a:lnTo>
                    <a:pt x="120" y="549"/>
                  </a:lnTo>
                  <a:lnTo>
                    <a:pt x="120" y="547"/>
                  </a:lnTo>
                  <a:lnTo>
                    <a:pt x="118" y="546"/>
                  </a:lnTo>
                  <a:lnTo>
                    <a:pt x="120" y="544"/>
                  </a:lnTo>
                  <a:lnTo>
                    <a:pt x="122" y="543"/>
                  </a:lnTo>
                  <a:lnTo>
                    <a:pt x="125" y="541"/>
                  </a:lnTo>
                  <a:lnTo>
                    <a:pt x="130" y="539"/>
                  </a:lnTo>
                  <a:lnTo>
                    <a:pt x="130" y="538"/>
                  </a:lnTo>
                  <a:lnTo>
                    <a:pt x="130" y="534"/>
                  </a:lnTo>
                  <a:lnTo>
                    <a:pt x="130" y="533"/>
                  </a:lnTo>
                  <a:lnTo>
                    <a:pt x="132" y="533"/>
                  </a:lnTo>
                  <a:lnTo>
                    <a:pt x="135" y="531"/>
                  </a:lnTo>
                  <a:lnTo>
                    <a:pt x="136" y="529"/>
                  </a:lnTo>
                  <a:lnTo>
                    <a:pt x="140" y="529"/>
                  </a:lnTo>
                  <a:lnTo>
                    <a:pt x="143" y="528"/>
                  </a:lnTo>
                  <a:lnTo>
                    <a:pt x="146" y="528"/>
                  </a:lnTo>
                  <a:lnTo>
                    <a:pt x="148" y="526"/>
                  </a:lnTo>
                  <a:lnTo>
                    <a:pt x="150" y="524"/>
                  </a:lnTo>
                  <a:lnTo>
                    <a:pt x="151" y="521"/>
                  </a:lnTo>
                  <a:lnTo>
                    <a:pt x="155" y="518"/>
                  </a:lnTo>
                  <a:lnTo>
                    <a:pt x="156" y="518"/>
                  </a:lnTo>
                  <a:lnTo>
                    <a:pt x="158" y="516"/>
                  </a:lnTo>
                  <a:lnTo>
                    <a:pt x="161" y="518"/>
                  </a:lnTo>
                  <a:lnTo>
                    <a:pt x="163" y="518"/>
                  </a:lnTo>
                  <a:lnTo>
                    <a:pt x="165" y="518"/>
                  </a:lnTo>
                  <a:lnTo>
                    <a:pt x="168" y="516"/>
                  </a:lnTo>
                  <a:lnTo>
                    <a:pt x="169" y="516"/>
                  </a:lnTo>
                  <a:lnTo>
                    <a:pt x="173" y="513"/>
                  </a:lnTo>
                  <a:lnTo>
                    <a:pt x="179" y="511"/>
                  </a:lnTo>
                  <a:lnTo>
                    <a:pt x="184" y="510"/>
                  </a:lnTo>
                  <a:lnTo>
                    <a:pt x="191" y="506"/>
                  </a:lnTo>
                  <a:lnTo>
                    <a:pt x="196" y="505"/>
                  </a:lnTo>
                  <a:lnTo>
                    <a:pt x="201" y="503"/>
                  </a:lnTo>
                  <a:lnTo>
                    <a:pt x="204" y="501"/>
                  </a:lnTo>
                  <a:lnTo>
                    <a:pt x="207" y="501"/>
                  </a:lnTo>
                  <a:lnTo>
                    <a:pt x="212" y="500"/>
                  </a:lnTo>
                  <a:lnTo>
                    <a:pt x="214" y="500"/>
                  </a:lnTo>
                  <a:lnTo>
                    <a:pt x="217" y="498"/>
                  </a:lnTo>
                  <a:lnTo>
                    <a:pt x="219" y="496"/>
                  </a:lnTo>
                  <a:lnTo>
                    <a:pt x="221" y="496"/>
                  </a:lnTo>
                  <a:lnTo>
                    <a:pt x="222" y="496"/>
                  </a:lnTo>
                  <a:lnTo>
                    <a:pt x="222" y="495"/>
                  </a:lnTo>
                  <a:lnTo>
                    <a:pt x="221" y="493"/>
                  </a:lnTo>
                  <a:lnTo>
                    <a:pt x="217" y="490"/>
                  </a:lnTo>
                  <a:lnTo>
                    <a:pt x="214" y="486"/>
                  </a:lnTo>
                  <a:lnTo>
                    <a:pt x="212" y="482"/>
                  </a:lnTo>
                  <a:lnTo>
                    <a:pt x="211" y="480"/>
                  </a:lnTo>
                  <a:lnTo>
                    <a:pt x="209" y="480"/>
                  </a:lnTo>
                  <a:lnTo>
                    <a:pt x="209" y="477"/>
                  </a:lnTo>
                  <a:lnTo>
                    <a:pt x="209" y="473"/>
                  </a:lnTo>
                  <a:lnTo>
                    <a:pt x="212" y="468"/>
                  </a:lnTo>
                  <a:lnTo>
                    <a:pt x="216" y="463"/>
                  </a:lnTo>
                  <a:lnTo>
                    <a:pt x="222" y="457"/>
                  </a:lnTo>
                  <a:lnTo>
                    <a:pt x="226" y="454"/>
                  </a:lnTo>
                  <a:lnTo>
                    <a:pt x="229" y="450"/>
                  </a:lnTo>
                  <a:lnTo>
                    <a:pt x="230" y="447"/>
                  </a:lnTo>
                  <a:lnTo>
                    <a:pt x="230" y="444"/>
                  </a:lnTo>
                  <a:lnTo>
                    <a:pt x="232" y="440"/>
                  </a:lnTo>
                  <a:lnTo>
                    <a:pt x="234" y="437"/>
                  </a:lnTo>
                  <a:lnTo>
                    <a:pt x="234" y="435"/>
                  </a:lnTo>
                  <a:lnTo>
                    <a:pt x="232" y="435"/>
                  </a:lnTo>
                  <a:lnTo>
                    <a:pt x="230" y="434"/>
                  </a:lnTo>
                  <a:lnTo>
                    <a:pt x="227" y="435"/>
                  </a:lnTo>
                  <a:lnTo>
                    <a:pt x="222" y="437"/>
                  </a:lnTo>
                  <a:lnTo>
                    <a:pt x="217" y="440"/>
                  </a:lnTo>
                  <a:lnTo>
                    <a:pt x="212" y="444"/>
                  </a:lnTo>
                  <a:lnTo>
                    <a:pt x="209" y="444"/>
                  </a:lnTo>
                  <a:lnTo>
                    <a:pt x="207" y="445"/>
                  </a:lnTo>
                  <a:lnTo>
                    <a:pt x="202" y="449"/>
                  </a:lnTo>
                  <a:lnTo>
                    <a:pt x="196" y="452"/>
                  </a:lnTo>
                  <a:lnTo>
                    <a:pt x="189" y="455"/>
                  </a:lnTo>
                  <a:lnTo>
                    <a:pt x="184" y="458"/>
                  </a:lnTo>
                  <a:lnTo>
                    <a:pt x="181" y="458"/>
                  </a:lnTo>
                  <a:lnTo>
                    <a:pt x="179" y="460"/>
                  </a:lnTo>
                  <a:lnTo>
                    <a:pt x="176" y="462"/>
                  </a:lnTo>
                  <a:lnTo>
                    <a:pt x="173" y="463"/>
                  </a:lnTo>
                  <a:lnTo>
                    <a:pt x="169" y="462"/>
                  </a:lnTo>
                  <a:lnTo>
                    <a:pt x="166" y="462"/>
                  </a:lnTo>
                  <a:lnTo>
                    <a:pt x="165" y="460"/>
                  </a:lnTo>
                  <a:lnTo>
                    <a:pt x="161" y="460"/>
                  </a:lnTo>
                  <a:lnTo>
                    <a:pt x="160" y="458"/>
                  </a:lnTo>
                  <a:lnTo>
                    <a:pt x="156" y="457"/>
                  </a:lnTo>
                  <a:lnTo>
                    <a:pt x="153" y="454"/>
                  </a:lnTo>
                  <a:lnTo>
                    <a:pt x="153" y="450"/>
                  </a:lnTo>
                  <a:lnTo>
                    <a:pt x="153" y="447"/>
                  </a:lnTo>
                  <a:lnTo>
                    <a:pt x="153" y="445"/>
                  </a:lnTo>
                  <a:lnTo>
                    <a:pt x="153" y="442"/>
                  </a:lnTo>
                  <a:lnTo>
                    <a:pt x="155" y="440"/>
                  </a:lnTo>
                  <a:lnTo>
                    <a:pt x="153" y="437"/>
                  </a:lnTo>
                  <a:lnTo>
                    <a:pt x="153" y="434"/>
                  </a:lnTo>
                  <a:lnTo>
                    <a:pt x="153" y="430"/>
                  </a:lnTo>
                  <a:lnTo>
                    <a:pt x="155" y="426"/>
                  </a:lnTo>
                  <a:lnTo>
                    <a:pt x="155" y="421"/>
                  </a:lnTo>
                  <a:lnTo>
                    <a:pt x="155" y="417"/>
                  </a:lnTo>
                  <a:lnTo>
                    <a:pt x="153" y="412"/>
                  </a:lnTo>
                  <a:lnTo>
                    <a:pt x="153" y="407"/>
                  </a:lnTo>
                  <a:lnTo>
                    <a:pt x="155" y="401"/>
                  </a:lnTo>
                  <a:lnTo>
                    <a:pt x="156" y="397"/>
                  </a:lnTo>
                  <a:lnTo>
                    <a:pt x="158" y="396"/>
                  </a:lnTo>
                  <a:lnTo>
                    <a:pt x="161" y="394"/>
                  </a:lnTo>
                  <a:lnTo>
                    <a:pt x="163" y="394"/>
                  </a:lnTo>
                  <a:lnTo>
                    <a:pt x="166" y="393"/>
                  </a:lnTo>
                  <a:lnTo>
                    <a:pt x="169" y="393"/>
                  </a:lnTo>
                  <a:lnTo>
                    <a:pt x="171" y="393"/>
                  </a:lnTo>
                  <a:lnTo>
                    <a:pt x="173" y="391"/>
                  </a:lnTo>
                  <a:lnTo>
                    <a:pt x="176" y="388"/>
                  </a:lnTo>
                  <a:lnTo>
                    <a:pt x="179" y="384"/>
                  </a:lnTo>
                  <a:lnTo>
                    <a:pt x="194" y="376"/>
                  </a:lnTo>
                  <a:lnTo>
                    <a:pt x="212" y="365"/>
                  </a:lnTo>
                  <a:lnTo>
                    <a:pt x="226" y="356"/>
                  </a:lnTo>
                  <a:lnTo>
                    <a:pt x="240" y="350"/>
                  </a:lnTo>
                  <a:lnTo>
                    <a:pt x="244" y="348"/>
                  </a:lnTo>
                  <a:lnTo>
                    <a:pt x="247" y="346"/>
                  </a:lnTo>
                  <a:lnTo>
                    <a:pt x="254" y="343"/>
                  </a:lnTo>
                  <a:lnTo>
                    <a:pt x="260" y="341"/>
                  </a:lnTo>
                  <a:lnTo>
                    <a:pt x="265" y="340"/>
                  </a:lnTo>
                  <a:lnTo>
                    <a:pt x="268" y="338"/>
                  </a:lnTo>
                  <a:lnTo>
                    <a:pt x="270" y="338"/>
                  </a:lnTo>
                  <a:lnTo>
                    <a:pt x="272" y="338"/>
                  </a:lnTo>
                  <a:lnTo>
                    <a:pt x="270" y="338"/>
                  </a:lnTo>
                  <a:lnTo>
                    <a:pt x="285" y="328"/>
                  </a:lnTo>
                  <a:lnTo>
                    <a:pt x="296" y="320"/>
                  </a:lnTo>
                  <a:lnTo>
                    <a:pt x="305" y="313"/>
                  </a:lnTo>
                  <a:lnTo>
                    <a:pt x="305" y="313"/>
                  </a:lnTo>
                  <a:lnTo>
                    <a:pt x="310" y="310"/>
                  </a:lnTo>
                  <a:lnTo>
                    <a:pt x="313" y="308"/>
                  </a:lnTo>
                  <a:lnTo>
                    <a:pt x="315" y="307"/>
                  </a:lnTo>
                  <a:lnTo>
                    <a:pt x="316" y="307"/>
                  </a:lnTo>
                  <a:lnTo>
                    <a:pt x="318" y="307"/>
                  </a:lnTo>
                  <a:lnTo>
                    <a:pt x="320" y="307"/>
                  </a:lnTo>
                  <a:lnTo>
                    <a:pt x="323" y="307"/>
                  </a:lnTo>
                  <a:lnTo>
                    <a:pt x="324" y="305"/>
                  </a:lnTo>
                  <a:lnTo>
                    <a:pt x="326" y="302"/>
                  </a:lnTo>
                  <a:lnTo>
                    <a:pt x="339" y="292"/>
                  </a:lnTo>
                  <a:lnTo>
                    <a:pt x="356" y="282"/>
                  </a:lnTo>
                  <a:lnTo>
                    <a:pt x="371" y="274"/>
                  </a:lnTo>
                  <a:lnTo>
                    <a:pt x="374" y="271"/>
                  </a:lnTo>
                  <a:lnTo>
                    <a:pt x="376" y="269"/>
                  </a:lnTo>
                  <a:lnTo>
                    <a:pt x="376" y="267"/>
                  </a:lnTo>
                  <a:lnTo>
                    <a:pt x="374" y="266"/>
                  </a:lnTo>
                  <a:lnTo>
                    <a:pt x="371" y="266"/>
                  </a:lnTo>
                  <a:lnTo>
                    <a:pt x="369" y="264"/>
                  </a:lnTo>
                  <a:lnTo>
                    <a:pt x="366" y="264"/>
                  </a:lnTo>
                  <a:lnTo>
                    <a:pt x="364" y="264"/>
                  </a:lnTo>
                  <a:lnTo>
                    <a:pt x="361" y="264"/>
                  </a:lnTo>
                  <a:lnTo>
                    <a:pt x="357" y="264"/>
                  </a:lnTo>
                  <a:lnTo>
                    <a:pt x="354" y="264"/>
                  </a:lnTo>
                  <a:lnTo>
                    <a:pt x="351" y="262"/>
                  </a:lnTo>
                  <a:lnTo>
                    <a:pt x="346" y="261"/>
                  </a:lnTo>
                  <a:lnTo>
                    <a:pt x="341" y="259"/>
                  </a:lnTo>
                  <a:lnTo>
                    <a:pt x="338" y="261"/>
                  </a:lnTo>
                  <a:lnTo>
                    <a:pt x="334" y="262"/>
                  </a:lnTo>
                  <a:lnTo>
                    <a:pt x="329" y="264"/>
                  </a:lnTo>
                  <a:lnTo>
                    <a:pt x="326" y="266"/>
                  </a:lnTo>
                  <a:lnTo>
                    <a:pt x="321" y="269"/>
                  </a:lnTo>
                  <a:lnTo>
                    <a:pt x="318" y="272"/>
                  </a:lnTo>
                  <a:lnTo>
                    <a:pt x="316" y="276"/>
                  </a:lnTo>
                  <a:lnTo>
                    <a:pt x="315" y="279"/>
                  </a:lnTo>
                  <a:lnTo>
                    <a:pt x="315" y="282"/>
                  </a:lnTo>
                  <a:lnTo>
                    <a:pt x="315" y="282"/>
                  </a:lnTo>
                  <a:lnTo>
                    <a:pt x="305" y="289"/>
                  </a:lnTo>
                  <a:lnTo>
                    <a:pt x="303" y="290"/>
                  </a:lnTo>
                  <a:lnTo>
                    <a:pt x="300" y="292"/>
                  </a:lnTo>
                  <a:lnTo>
                    <a:pt x="296" y="294"/>
                  </a:lnTo>
                  <a:lnTo>
                    <a:pt x="293" y="294"/>
                  </a:lnTo>
                  <a:lnTo>
                    <a:pt x="291" y="292"/>
                  </a:lnTo>
                  <a:lnTo>
                    <a:pt x="290" y="292"/>
                  </a:lnTo>
                  <a:lnTo>
                    <a:pt x="288" y="292"/>
                  </a:lnTo>
                  <a:lnTo>
                    <a:pt x="285" y="290"/>
                  </a:lnTo>
                  <a:lnTo>
                    <a:pt x="285" y="289"/>
                  </a:lnTo>
                  <a:lnTo>
                    <a:pt x="285" y="287"/>
                  </a:lnTo>
                  <a:lnTo>
                    <a:pt x="285" y="285"/>
                  </a:lnTo>
                  <a:lnTo>
                    <a:pt x="285" y="285"/>
                  </a:lnTo>
                  <a:lnTo>
                    <a:pt x="283" y="285"/>
                  </a:lnTo>
                  <a:lnTo>
                    <a:pt x="283" y="284"/>
                  </a:lnTo>
                  <a:lnTo>
                    <a:pt x="283" y="282"/>
                  </a:lnTo>
                  <a:lnTo>
                    <a:pt x="285" y="280"/>
                  </a:lnTo>
                  <a:lnTo>
                    <a:pt x="287" y="277"/>
                  </a:lnTo>
                  <a:lnTo>
                    <a:pt x="287" y="274"/>
                  </a:lnTo>
                  <a:lnTo>
                    <a:pt x="287" y="271"/>
                  </a:lnTo>
                  <a:lnTo>
                    <a:pt x="285" y="267"/>
                  </a:lnTo>
                  <a:lnTo>
                    <a:pt x="285" y="266"/>
                  </a:lnTo>
                  <a:lnTo>
                    <a:pt x="280" y="266"/>
                  </a:lnTo>
                  <a:lnTo>
                    <a:pt x="278" y="266"/>
                  </a:lnTo>
                  <a:lnTo>
                    <a:pt x="275" y="267"/>
                  </a:lnTo>
                  <a:lnTo>
                    <a:pt x="273" y="269"/>
                  </a:lnTo>
                  <a:lnTo>
                    <a:pt x="272" y="271"/>
                  </a:lnTo>
                  <a:lnTo>
                    <a:pt x="268" y="272"/>
                  </a:lnTo>
                  <a:lnTo>
                    <a:pt x="268" y="272"/>
                  </a:lnTo>
                  <a:lnTo>
                    <a:pt x="263" y="274"/>
                  </a:lnTo>
                  <a:lnTo>
                    <a:pt x="260" y="276"/>
                  </a:lnTo>
                  <a:lnTo>
                    <a:pt x="255" y="279"/>
                  </a:lnTo>
                  <a:lnTo>
                    <a:pt x="250" y="282"/>
                  </a:lnTo>
                  <a:lnTo>
                    <a:pt x="247" y="284"/>
                  </a:lnTo>
                  <a:lnTo>
                    <a:pt x="244" y="285"/>
                  </a:lnTo>
                  <a:lnTo>
                    <a:pt x="240" y="289"/>
                  </a:lnTo>
                  <a:lnTo>
                    <a:pt x="227" y="300"/>
                  </a:lnTo>
                  <a:lnTo>
                    <a:pt x="212" y="313"/>
                  </a:lnTo>
                  <a:lnTo>
                    <a:pt x="196" y="328"/>
                  </a:lnTo>
                  <a:lnTo>
                    <a:pt x="179" y="343"/>
                  </a:lnTo>
                  <a:lnTo>
                    <a:pt x="161" y="360"/>
                  </a:lnTo>
                  <a:lnTo>
                    <a:pt x="146" y="374"/>
                  </a:lnTo>
                  <a:lnTo>
                    <a:pt x="133" y="388"/>
                  </a:lnTo>
                  <a:lnTo>
                    <a:pt x="125" y="397"/>
                  </a:lnTo>
                  <a:lnTo>
                    <a:pt x="120" y="402"/>
                  </a:lnTo>
                  <a:lnTo>
                    <a:pt x="115" y="407"/>
                  </a:lnTo>
                  <a:lnTo>
                    <a:pt x="112" y="411"/>
                  </a:lnTo>
                  <a:lnTo>
                    <a:pt x="108" y="414"/>
                  </a:lnTo>
                  <a:lnTo>
                    <a:pt x="105" y="417"/>
                  </a:lnTo>
                  <a:lnTo>
                    <a:pt x="100" y="421"/>
                  </a:lnTo>
                  <a:lnTo>
                    <a:pt x="97" y="426"/>
                  </a:lnTo>
                  <a:lnTo>
                    <a:pt x="87" y="440"/>
                  </a:lnTo>
                  <a:lnTo>
                    <a:pt x="77" y="460"/>
                  </a:lnTo>
                  <a:lnTo>
                    <a:pt x="67" y="480"/>
                  </a:lnTo>
                  <a:lnTo>
                    <a:pt x="64" y="485"/>
                  </a:lnTo>
                  <a:lnTo>
                    <a:pt x="61" y="490"/>
                  </a:lnTo>
                  <a:lnTo>
                    <a:pt x="56" y="493"/>
                  </a:lnTo>
                  <a:lnTo>
                    <a:pt x="51" y="495"/>
                  </a:lnTo>
                  <a:lnTo>
                    <a:pt x="47" y="493"/>
                  </a:lnTo>
                  <a:lnTo>
                    <a:pt x="46" y="493"/>
                  </a:lnTo>
                  <a:lnTo>
                    <a:pt x="39" y="491"/>
                  </a:lnTo>
                  <a:lnTo>
                    <a:pt x="31" y="490"/>
                  </a:lnTo>
                  <a:lnTo>
                    <a:pt x="18" y="488"/>
                  </a:lnTo>
                  <a:lnTo>
                    <a:pt x="13" y="488"/>
                  </a:lnTo>
                  <a:lnTo>
                    <a:pt x="10" y="485"/>
                  </a:lnTo>
                  <a:lnTo>
                    <a:pt x="8" y="483"/>
                  </a:lnTo>
                  <a:lnTo>
                    <a:pt x="6" y="480"/>
                  </a:lnTo>
                  <a:lnTo>
                    <a:pt x="6" y="477"/>
                  </a:lnTo>
                  <a:lnTo>
                    <a:pt x="5" y="473"/>
                  </a:lnTo>
                  <a:lnTo>
                    <a:pt x="3" y="470"/>
                  </a:lnTo>
                  <a:lnTo>
                    <a:pt x="1" y="468"/>
                  </a:lnTo>
                  <a:lnTo>
                    <a:pt x="1" y="465"/>
                  </a:lnTo>
                  <a:lnTo>
                    <a:pt x="1" y="463"/>
                  </a:lnTo>
                  <a:lnTo>
                    <a:pt x="3" y="462"/>
                  </a:lnTo>
                  <a:lnTo>
                    <a:pt x="5" y="458"/>
                  </a:lnTo>
                  <a:lnTo>
                    <a:pt x="6" y="454"/>
                  </a:lnTo>
                  <a:lnTo>
                    <a:pt x="8" y="449"/>
                  </a:lnTo>
                  <a:lnTo>
                    <a:pt x="8" y="444"/>
                  </a:lnTo>
                  <a:lnTo>
                    <a:pt x="6" y="440"/>
                  </a:lnTo>
                  <a:lnTo>
                    <a:pt x="6" y="435"/>
                  </a:lnTo>
                  <a:lnTo>
                    <a:pt x="3" y="432"/>
                  </a:lnTo>
                  <a:lnTo>
                    <a:pt x="1" y="427"/>
                  </a:lnTo>
                  <a:lnTo>
                    <a:pt x="1" y="426"/>
                  </a:lnTo>
                  <a:lnTo>
                    <a:pt x="0" y="422"/>
                  </a:lnTo>
                  <a:lnTo>
                    <a:pt x="0" y="421"/>
                  </a:lnTo>
                  <a:lnTo>
                    <a:pt x="1" y="417"/>
                  </a:lnTo>
                  <a:lnTo>
                    <a:pt x="1" y="416"/>
                  </a:lnTo>
                  <a:lnTo>
                    <a:pt x="3" y="412"/>
                  </a:lnTo>
                  <a:lnTo>
                    <a:pt x="6" y="409"/>
                  </a:lnTo>
                  <a:lnTo>
                    <a:pt x="8" y="407"/>
                  </a:lnTo>
                  <a:lnTo>
                    <a:pt x="10" y="404"/>
                  </a:lnTo>
                  <a:lnTo>
                    <a:pt x="10" y="404"/>
                  </a:lnTo>
                  <a:lnTo>
                    <a:pt x="11" y="404"/>
                  </a:lnTo>
                  <a:lnTo>
                    <a:pt x="13" y="402"/>
                  </a:lnTo>
                  <a:lnTo>
                    <a:pt x="16" y="401"/>
                  </a:lnTo>
                  <a:lnTo>
                    <a:pt x="21" y="399"/>
                  </a:lnTo>
                  <a:lnTo>
                    <a:pt x="28" y="396"/>
                  </a:lnTo>
                  <a:lnTo>
                    <a:pt x="38" y="388"/>
                  </a:lnTo>
                  <a:lnTo>
                    <a:pt x="51" y="378"/>
                  </a:lnTo>
                  <a:lnTo>
                    <a:pt x="61" y="368"/>
                  </a:lnTo>
                  <a:lnTo>
                    <a:pt x="62" y="366"/>
                  </a:lnTo>
                  <a:lnTo>
                    <a:pt x="62" y="366"/>
                  </a:lnTo>
                  <a:lnTo>
                    <a:pt x="71" y="356"/>
                  </a:lnTo>
                  <a:lnTo>
                    <a:pt x="77" y="350"/>
                  </a:lnTo>
                  <a:lnTo>
                    <a:pt x="82" y="345"/>
                  </a:lnTo>
                  <a:lnTo>
                    <a:pt x="84" y="343"/>
                  </a:lnTo>
                  <a:lnTo>
                    <a:pt x="87" y="341"/>
                  </a:lnTo>
                  <a:lnTo>
                    <a:pt x="89" y="341"/>
                  </a:lnTo>
                  <a:lnTo>
                    <a:pt x="92" y="340"/>
                  </a:lnTo>
                  <a:lnTo>
                    <a:pt x="95" y="337"/>
                  </a:lnTo>
                  <a:lnTo>
                    <a:pt x="100" y="333"/>
                  </a:lnTo>
                  <a:lnTo>
                    <a:pt x="108" y="325"/>
                  </a:lnTo>
                  <a:lnTo>
                    <a:pt x="118" y="312"/>
                  </a:lnTo>
                  <a:lnTo>
                    <a:pt x="128" y="299"/>
                  </a:lnTo>
                  <a:lnTo>
                    <a:pt x="138" y="287"/>
                  </a:lnTo>
                  <a:lnTo>
                    <a:pt x="145" y="279"/>
                  </a:lnTo>
                  <a:lnTo>
                    <a:pt x="148" y="272"/>
                  </a:lnTo>
                  <a:lnTo>
                    <a:pt x="150" y="267"/>
                  </a:lnTo>
                  <a:lnTo>
                    <a:pt x="151" y="262"/>
                  </a:lnTo>
                  <a:lnTo>
                    <a:pt x="151" y="257"/>
                  </a:lnTo>
                  <a:lnTo>
                    <a:pt x="150" y="252"/>
                  </a:lnTo>
                  <a:lnTo>
                    <a:pt x="150" y="249"/>
                  </a:lnTo>
                  <a:lnTo>
                    <a:pt x="148" y="249"/>
                  </a:lnTo>
                  <a:lnTo>
                    <a:pt x="146" y="249"/>
                  </a:lnTo>
                  <a:lnTo>
                    <a:pt x="145" y="251"/>
                  </a:lnTo>
                  <a:lnTo>
                    <a:pt x="141" y="256"/>
                  </a:lnTo>
                  <a:lnTo>
                    <a:pt x="138" y="262"/>
                  </a:lnTo>
                  <a:lnTo>
                    <a:pt x="136" y="267"/>
                  </a:lnTo>
                  <a:lnTo>
                    <a:pt x="135" y="272"/>
                  </a:lnTo>
                  <a:lnTo>
                    <a:pt x="132" y="277"/>
                  </a:lnTo>
                  <a:lnTo>
                    <a:pt x="130" y="279"/>
                  </a:lnTo>
                  <a:lnTo>
                    <a:pt x="127" y="279"/>
                  </a:lnTo>
                  <a:lnTo>
                    <a:pt x="123" y="280"/>
                  </a:lnTo>
                  <a:lnTo>
                    <a:pt x="118" y="282"/>
                  </a:lnTo>
                  <a:lnTo>
                    <a:pt x="113" y="282"/>
                  </a:lnTo>
                  <a:lnTo>
                    <a:pt x="110" y="280"/>
                  </a:lnTo>
                  <a:lnTo>
                    <a:pt x="108" y="277"/>
                  </a:lnTo>
                  <a:lnTo>
                    <a:pt x="107" y="274"/>
                  </a:lnTo>
                  <a:lnTo>
                    <a:pt x="105" y="271"/>
                  </a:lnTo>
                  <a:lnTo>
                    <a:pt x="105" y="266"/>
                  </a:lnTo>
                  <a:lnTo>
                    <a:pt x="105" y="262"/>
                  </a:lnTo>
                  <a:lnTo>
                    <a:pt x="105" y="259"/>
                  </a:lnTo>
                  <a:lnTo>
                    <a:pt x="107" y="256"/>
                  </a:lnTo>
                  <a:lnTo>
                    <a:pt x="108" y="248"/>
                  </a:lnTo>
                  <a:lnTo>
                    <a:pt x="110" y="236"/>
                  </a:lnTo>
                  <a:lnTo>
                    <a:pt x="112" y="226"/>
                  </a:lnTo>
                  <a:lnTo>
                    <a:pt x="110" y="220"/>
                  </a:lnTo>
                  <a:lnTo>
                    <a:pt x="110" y="216"/>
                  </a:lnTo>
                  <a:lnTo>
                    <a:pt x="108" y="215"/>
                  </a:lnTo>
                  <a:lnTo>
                    <a:pt x="108" y="213"/>
                  </a:lnTo>
                  <a:lnTo>
                    <a:pt x="108" y="210"/>
                  </a:lnTo>
                  <a:lnTo>
                    <a:pt x="108" y="205"/>
                  </a:lnTo>
                  <a:lnTo>
                    <a:pt x="108" y="200"/>
                  </a:lnTo>
                  <a:lnTo>
                    <a:pt x="108" y="195"/>
                  </a:lnTo>
                  <a:lnTo>
                    <a:pt x="108" y="190"/>
                  </a:lnTo>
                  <a:lnTo>
                    <a:pt x="108" y="185"/>
                  </a:lnTo>
                  <a:lnTo>
                    <a:pt x="108" y="177"/>
                  </a:lnTo>
                  <a:lnTo>
                    <a:pt x="110" y="168"/>
                  </a:lnTo>
                  <a:lnTo>
                    <a:pt x="112" y="160"/>
                  </a:lnTo>
                  <a:lnTo>
                    <a:pt x="113" y="154"/>
                  </a:lnTo>
                  <a:lnTo>
                    <a:pt x="112" y="147"/>
                  </a:lnTo>
                  <a:lnTo>
                    <a:pt x="112" y="142"/>
                  </a:lnTo>
                  <a:lnTo>
                    <a:pt x="110" y="137"/>
                  </a:lnTo>
                  <a:lnTo>
                    <a:pt x="110" y="132"/>
                  </a:lnTo>
                  <a:lnTo>
                    <a:pt x="110" y="129"/>
                  </a:lnTo>
                  <a:lnTo>
                    <a:pt x="112" y="124"/>
                  </a:lnTo>
                  <a:lnTo>
                    <a:pt x="112" y="119"/>
                  </a:lnTo>
                  <a:lnTo>
                    <a:pt x="113" y="116"/>
                  </a:lnTo>
                  <a:lnTo>
                    <a:pt x="113" y="114"/>
                  </a:lnTo>
                  <a:lnTo>
                    <a:pt x="113" y="112"/>
                  </a:lnTo>
                  <a:lnTo>
                    <a:pt x="112" y="111"/>
                  </a:lnTo>
                  <a:lnTo>
                    <a:pt x="112" y="106"/>
                  </a:lnTo>
                  <a:lnTo>
                    <a:pt x="112" y="101"/>
                  </a:lnTo>
                  <a:lnTo>
                    <a:pt x="112" y="96"/>
                  </a:lnTo>
                  <a:lnTo>
                    <a:pt x="113" y="89"/>
                  </a:lnTo>
                  <a:lnTo>
                    <a:pt x="113" y="84"/>
                  </a:lnTo>
                  <a:lnTo>
                    <a:pt x="113" y="81"/>
                  </a:lnTo>
                  <a:lnTo>
                    <a:pt x="113" y="78"/>
                  </a:lnTo>
                  <a:lnTo>
                    <a:pt x="113" y="73"/>
                  </a:lnTo>
                  <a:lnTo>
                    <a:pt x="115" y="68"/>
                  </a:lnTo>
                  <a:lnTo>
                    <a:pt x="117" y="63"/>
                  </a:lnTo>
                  <a:lnTo>
                    <a:pt x="117" y="60"/>
                  </a:lnTo>
                  <a:lnTo>
                    <a:pt x="118" y="56"/>
                  </a:lnTo>
                  <a:lnTo>
                    <a:pt x="120" y="53"/>
                  </a:lnTo>
                  <a:lnTo>
                    <a:pt x="120" y="50"/>
                  </a:lnTo>
                  <a:lnTo>
                    <a:pt x="122" y="50"/>
                  </a:lnTo>
                  <a:lnTo>
                    <a:pt x="122" y="50"/>
                  </a:lnTo>
                  <a:lnTo>
                    <a:pt x="125" y="50"/>
                  </a:lnTo>
                  <a:lnTo>
                    <a:pt x="128" y="51"/>
                  </a:lnTo>
                  <a:lnTo>
                    <a:pt x="132" y="51"/>
                  </a:lnTo>
                  <a:lnTo>
                    <a:pt x="133" y="53"/>
                  </a:lnTo>
                  <a:lnTo>
                    <a:pt x="136" y="56"/>
                  </a:lnTo>
                  <a:lnTo>
                    <a:pt x="138" y="60"/>
                  </a:lnTo>
                  <a:lnTo>
                    <a:pt x="140" y="63"/>
                  </a:lnTo>
                  <a:lnTo>
                    <a:pt x="141" y="66"/>
                  </a:lnTo>
                  <a:lnTo>
                    <a:pt x="145" y="68"/>
                  </a:lnTo>
                  <a:lnTo>
                    <a:pt x="146" y="70"/>
                  </a:lnTo>
                  <a:lnTo>
                    <a:pt x="146" y="71"/>
                  </a:lnTo>
                  <a:lnTo>
                    <a:pt x="148" y="71"/>
                  </a:lnTo>
                  <a:lnTo>
                    <a:pt x="150" y="71"/>
                  </a:lnTo>
                  <a:lnTo>
                    <a:pt x="153" y="73"/>
                  </a:lnTo>
                  <a:lnTo>
                    <a:pt x="155" y="76"/>
                  </a:lnTo>
                  <a:lnTo>
                    <a:pt x="158" y="81"/>
                  </a:lnTo>
                  <a:lnTo>
                    <a:pt x="158" y="91"/>
                  </a:lnTo>
                  <a:lnTo>
                    <a:pt x="155" y="101"/>
                  </a:lnTo>
                  <a:lnTo>
                    <a:pt x="151" y="107"/>
                  </a:lnTo>
                  <a:lnTo>
                    <a:pt x="150" y="112"/>
                  </a:lnTo>
                  <a:lnTo>
                    <a:pt x="148" y="117"/>
                  </a:lnTo>
                  <a:lnTo>
                    <a:pt x="145" y="124"/>
                  </a:lnTo>
                  <a:lnTo>
                    <a:pt x="145" y="127"/>
                  </a:lnTo>
                  <a:lnTo>
                    <a:pt x="145" y="131"/>
                  </a:lnTo>
                  <a:lnTo>
                    <a:pt x="146" y="134"/>
                  </a:lnTo>
                  <a:lnTo>
                    <a:pt x="146" y="137"/>
                  </a:lnTo>
                  <a:lnTo>
                    <a:pt x="148" y="142"/>
                  </a:lnTo>
                  <a:lnTo>
                    <a:pt x="148" y="147"/>
                  </a:lnTo>
                  <a:lnTo>
                    <a:pt x="146" y="152"/>
                  </a:lnTo>
                  <a:lnTo>
                    <a:pt x="145" y="157"/>
                  </a:lnTo>
                  <a:lnTo>
                    <a:pt x="145" y="159"/>
                  </a:lnTo>
                  <a:lnTo>
                    <a:pt x="145" y="160"/>
                  </a:lnTo>
                  <a:lnTo>
                    <a:pt x="146" y="162"/>
                  </a:lnTo>
                  <a:lnTo>
                    <a:pt x="146" y="162"/>
                  </a:lnTo>
                  <a:lnTo>
                    <a:pt x="148" y="163"/>
                  </a:lnTo>
                  <a:lnTo>
                    <a:pt x="148" y="165"/>
                  </a:lnTo>
                  <a:lnTo>
                    <a:pt x="150" y="168"/>
                  </a:lnTo>
                  <a:lnTo>
                    <a:pt x="150" y="170"/>
                  </a:lnTo>
                  <a:lnTo>
                    <a:pt x="151" y="172"/>
                  </a:lnTo>
                  <a:lnTo>
                    <a:pt x="153" y="172"/>
                  </a:lnTo>
                  <a:lnTo>
                    <a:pt x="155" y="172"/>
                  </a:lnTo>
                  <a:lnTo>
                    <a:pt x="158" y="168"/>
                  </a:lnTo>
                  <a:lnTo>
                    <a:pt x="160" y="163"/>
                  </a:lnTo>
                  <a:lnTo>
                    <a:pt x="160" y="160"/>
                  </a:lnTo>
                  <a:lnTo>
                    <a:pt x="160" y="157"/>
                  </a:lnTo>
                  <a:lnTo>
                    <a:pt x="160" y="154"/>
                  </a:lnTo>
                  <a:lnTo>
                    <a:pt x="160" y="152"/>
                  </a:lnTo>
                  <a:lnTo>
                    <a:pt x="161" y="150"/>
                  </a:lnTo>
                  <a:lnTo>
                    <a:pt x="165" y="147"/>
                  </a:lnTo>
                  <a:lnTo>
                    <a:pt x="168" y="142"/>
                  </a:lnTo>
                  <a:lnTo>
                    <a:pt x="169" y="139"/>
                  </a:lnTo>
                  <a:lnTo>
                    <a:pt x="171" y="137"/>
                  </a:lnTo>
                  <a:lnTo>
                    <a:pt x="171" y="137"/>
                  </a:lnTo>
                  <a:lnTo>
                    <a:pt x="173" y="137"/>
                  </a:lnTo>
                  <a:lnTo>
                    <a:pt x="173" y="135"/>
                  </a:lnTo>
                  <a:lnTo>
                    <a:pt x="173" y="135"/>
                  </a:lnTo>
                  <a:lnTo>
                    <a:pt x="171" y="134"/>
                  </a:lnTo>
                  <a:lnTo>
                    <a:pt x="171" y="132"/>
                  </a:lnTo>
                  <a:lnTo>
                    <a:pt x="171" y="131"/>
                  </a:lnTo>
                  <a:lnTo>
                    <a:pt x="173" y="129"/>
                  </a:lnTo>
                  <a:lnTo>
                    <a:pt x="174" y="129"/>
                  </a:lnTo>
                  <a:lnTo>
                    <a:pt x="176" y="129"/>
                  </a:lnTo>
                  <a:lnTo>
                    <a:pt x="178" y="129"/>
                  </a:lnTo>
                  <a:lnTo>
                    <a:pt x="176" y="129"/>
                  </a:lnTo>
                  <a:lnTo>
                    <a:pt x="176" y="126"/>
                  </a:lnTo>
                  <a:lnTo>
                    <a:pt x="176" y="124"/>
                  </a:lnTo>
                  <a:lnTo>
                    <a:pt x="176" y="122"/>
                  </a:lnTo>
                  <a:lnTo>
                    <a:pt x="178" y="121"/>
                  </a:lnTo>
                  <a:lnTo>
                    <a:pt x="179" y="121"/>
                  </a:lnTo>
                  <a:lnTo>
                    <a:pt x="179" y="121"/>
                  </a:lnTo>
                  <a:lnTo>
                    <a:pt x="181" y="119"/>
                  </a:lnTo>
                  <a:lnTo>
                    <a:pt x="181" y="119"/>
                  </a:lnTo>
                  <a:lnTo>
                    <a:pt x="181" y="117"/>
                  </a:lnTo>
                  <a:lnTo>
                    <a:pt x="181" y="114"/>
                  </a:lnTo>
                  <a:lnTo>
                    <a:pt x="181" y="114"/>
                  </a:lnTo>
                  <a:lnTo>
                    <a:pt x="179" y="112"/>
                  </a:lnTo>
                  <a:lnTo>
                    <a:pt x="179" y="112"/>
                  </a:lnTo>
                  <a:lnTo>
                    <a:pt x="174" y="112"/>
                  </a:lnTo>
                  <a:lnTo>
                    <a:pt x="171" y="111"/>
                  </a:lnTo>
                  <a:lnTo>
                    <a:pt x="168" y="109"/>
                  </a:lnTo>
                  <a:lnTo>
                    <a:pt x="168" y="109"/>
                  </a:lnTo>
                  <a:lnTo>
                    <a:pt x="168" y="107"/>
                  </a:lnTo>
                  <a:lnTo>
                    <a:pt x="166" y="107"/>
                  </a:lnTo>
                  <a:lnTo>
                    <a:pt x="165" y="106"/>
                  </a:lnTo>
                  <a:lnTo>
                    <a:pt x="163" y="104"/>
                  </a:lnTo>
                  <a:lnTo>
                    <a:pt x="161" y="104"/>
                  </a:lnTo>
                  <a:lnTo>
                    <a:pt x="161" y="101"/>
                  </a:lnTo>
                  <a:lnTo>
                    <a:pt x="160" y="98"/>
                  </a:lnTo>
                  <a:lnTo>
                    <a:pt x="160" y="94"/>
                  </a:lnTo>
                  <a:lnTo>
                    <a:pt x="161" y="91"/>
                  </a:lnTo>
                  <a:lnTo>
                    <a:pt x="165" y="89"/>
                  </a:lnTo>
                  <a:lnTo>
                    <a:pt x="168" y="88"/>
                  </a:lnTo>
                  <a:lnTo>
                    <a:pt x="171" y="86"/>
                  </a:lnTo>
                  <a:lnTo>
                    <a:pt x="174" y="84"/>
                  </a:lnTo>
                  <a:lnTo>
                    <a:pt x="179" y="83"/>
                  </a:lnTo>
                  <a:lnTo>
                    <a:pt x="181" y="81"/>
                  </a:lnTo>
                  <a:lnTo>
                    <a:pt x="183" y="81"/>
                  </a:lnTo>
                  <a:lnTo>
                    <a:pt x="184" y="81"/>
                  </a:lnTo>
                  <a:lnTo>
                    <a:pt x="184" y="79"/>
                  </a:lnTo>
                  <a:lnTo>
                    <a:pt x="186" y="78"/>
                  </a:lnTo>
                  <a:lnTo>
                    <a:pt x="188" y="76"/>
                  </a:lnTo>
                  <a:lnTo>
                    <a:pt x="191" y="73"/>
                  </a:lnTo>
                  <a:lnTo>
                    <a:pt x="193" y="70"/>
                  </a:lnTo>
                  <a:lnTo>
                    <a:pt x="196" y="65"/>
                  </a:lnTo>
                  <a:lnTo>
                    <a:pt x="199" y="60"/>
                  </a:lnTo>
                  <a:lnTo>
                    <a:pt x="204" y="53"/>
                  </a:lnTo>
                  <a:lnTo>
                    <a:pt x="206" y="51"/>
                  </a:lnTo>
                  <a:lnTo>
                    <a:pt x="207" y="51"/>
                  </a:lnTo>
                  <a:lnTo>
                    <a:pt x="209" y="51"/>
                  </a:lnTo>
                  <a:lnTo>
                    <a:pt x="209" y="46"/>
                  </a:lnTo>
                  <a:lnTo>
                    <a:pt x="212" y="43"/>
                  </a:lnTo>
                  <a:lnTo>
                    <a:pt x="214" y="38"/>
                  </a:lnTo>
                  <a:lnTo>
                    <a:pt x="216" y="35"/>
                  </a:lnTo>
                  <a:lnTo>
                    <a:pt x="219" y="32"/>
                  </a:lnTo>
                  <a:lnTo>
                    <a:pt x="222" y="27"/>
                  </a:lnTo>
                  <a:lnTo>
                    <a:pt x="226" y="22"/>
                  </a:lnTo>
                  <a:lnTo>
                    <a:pt x="230" y="18"/>
                  </a:lnTo>
                  <a:lnTo>
                    <a:pt x="232" y="17"/>
                  </a:lnTo>
                  <a:lnTo>
                    <a:pt x="235" y="17"/>
                  </a:lnTo>
                  <a:lnTo>
                    <a:pt x="239" y="17"/>
                  </a:lnTo>
                  <a:lnTo>
                    <a:pt x="240" y="17"/>
                  </a:lnTo>
                  <a:lnTo>
                    <a:pt x="244" y="15"/>
                  </a:lnTo>
                  <a:lnTo>
                    <a:pt x="249" y="15"/>
                  </a:lnTo>
                  <a:lnTo>
                    <a:pt x="252" y="17"/>
                  </a:lnTo>
                  <a:lnTo>
                    <a:pt x="259" y="18"/>
                  </a:lnTo>
                  <a:lnTo>
                    <a:pt x="263" y="22"/>
                  </a:lnTo>
                  <a:lnTo>
                    <a:pt x="268" y="25"/>
                  </a:lnTo>
                  <a:lnTo>
                    <a:pt x="272" y="28"/>
                  </a:lnTo>
                  <a:lnTo>
                    <a:pt x="273" y="30"/>
                  </a:lnTo>
                  <a:lnTo>
                    <a:pt x="277" y="33"/>
                  </a:lnTo>
                  <a:lnTo>
                    <a:pt x="277" y="38"/>
                  </a:lnTo>
                  <a:lnTo>
                    <a:pt x="278" y="42"/>
                  </a:lnTo>
                  <a:lnTo>
                    <a:pt x="277" y="46"/>
                  </a:lnTo>
                  <a:lnTo>
                    <a:pt x="277" y="50"/>
                  </a:lnTo>
                  <a:lnTo>
                    <a:pt x="275" y="53"/>
                  </a:lnTo>
                  <a:lnTo>
                    <a:pt x="273" y="56"/>
                  </a:lnTo>
                  <a:lnTo>
                    <a:pt x="272" y="61"/>
                  </a:lnTo>
                  <a:lnTo>
                    <a:pt x="268" y="65"/>
                  </a:lnTo>
                  <a:lnTo>
                    <a:pt x="268" y="65"/>
                  </a:lnTo>
                  <a:lnTo>
                    <a:pt x="265" y="66"/>
                  </a:lnTo>
                  <a:lnTo>
                    <a:pt x="263" y="70"/>
                  </a:lnTo>
                  <a:lnTo>
                    <a:pt x="262" y="73"/>
                  </a:lnTo>
                  <a:lnTo>
                    <a:pt x="260" y="76"/>
                  </a:lnTo>
                  <a:lnTo>
                    <a:pt x="260" y="78"/>
                  </a:lnTo>
                  <a:lnTo>
                    <a:pt x="260" y="79"/>
                  </a:lnTo>
                  <a:lnTo>
                    <a:pt x="262" y="81"/>
                  </a:lnTo>
                  <a:lnTo>
                    <a:pt x="268" y="79"/>
                  </a:lnTo>
                  <a:lnTo>
                    <a:pt x="272" y="79"/>
                  </a:lnTo>
                  <a:lnTo>
                    <a:pt x="273" y="79"/>
                  </a:lnTo>
                  <a:lnTo>
                    <a:pt x="277" y="79"/>
                  </a:lnTo>
                  <a:lnTo>
                    <a:pt x="277" y="79"/>
                  </a:lnTo>
                  <a:lnTo>
                    <a:pt x="277" y="79"/>
                  </a:lnTo>
                  <a:lnTo>
                    <a:pt x="278" y="79"/>
                  </a:lnTo>
                  <a:lnTo>
                    <a:pt x="278" y="76"/>
                  </a:lnTo>
                  <a:lnTo>
                    <a:pt x="280" y="74"/>
                  </a:lnTo>
                  <a:lnTo>
                    <a:pt x="283" y="71"/>
                  </a:lnTo>
                  <a:lnTo>
                    <a:pt x="287" y="68"/>
                  </a:lnTo>
                  <a:lnTo>
                    <a:pt x="290" y="65"/>
                  </a:lnTo>
                  <a:lnTo>
                    <a:pt x="291" y="63"/>
                  </a:lnTo>
                  <a:lnTo>
                    <a:pt x="293" y="61"/>
                  </a:lnTo>
                  <a:lnTo>
                    <a:pt x="295" y="61"/>
                  </a:lnTo>
                  <a:lnTo>
                    <a:pt x="295" y="60"/>
                  </a:lnTo>
                  <a:lnTo>
                    <a:pt x="295" y="60"/>
                  </a:lnTo>
                  <a:lnTo>
                    <a:pt x="296" y="60"/>
                  </a:lnTo>
                  <a:lnTo>
                    <a:pt x="296" y="58"/>
                  </a:lnTo>
                  <a:lnTo>
                    <a:pt x="298" y="56"/>
                  </a:lnTo>
                  <a:lnTo>
                    <a:pt x="300" y="55"/>
                  </a:lnTo>
                  <a:lnTo>
                    <a:pt x="303" y="53"/>
                  </a:lnTo>
                  <a:lnTo>
                    <a:pt x="305" y="51"/>
                  </a:lnTo>
                  <a:lnTo>
                    <a:pt x="308" y="51"/>
                  </a:lnTo>
                  <a:lnTo>
                    <a:pt x="311" y="48"/>
                  </a:lnTo>
                  <a:lnTo>
                    <a:pt x="311" y="45"/>
                  </a:lnTo>
                  <a:lnTo>
                    <a:pt x="316" y="43"/>
                  </a:lnTo>
                  <a:lnTo>
                    <a:pt x="318" y="42"/>
                  </a:lnTo>
                  <a:lnTo>
                    <a:pt x="318" y="40"/>
                  </a:lnTo>
                  <a:lnTo>
                    <a:pt x="320" y="40"/>
                  </a:lnTo>
                  <a:lnTo>
                    <a:pt x="321" y="38"/>
                  </a:lnTo>
                  <a:lnTo>
                    <a:pt x="323" y="37"/>
                  </a:lnTo>
                  <a:lnTo>
                    <a:pt x="323" y="37"/>
                  </a:lnTo>
                  <a:lnTo>
                    <a:pt x="324" y="37"/>
                  </a:lnTo>
                  <a:lnTo>
                    <a:pt x="324" y="38"/>
                  </a:lnTo>
                  <a:lnTo>
                    <a:pt x="326" y="38"/>
                  </a:lnTo>
                  <a:lnTo>
                    <a:pt x="328" y="37"/>
                  </a:lnTo>
                  <a:lnTo>
                    <a:pt x="329" y="35"/>
                  </a:lnTo>
                  <a:lnTo>
                    <a:pt x="329" y="35"/>
                  </a:lnTo>
                  <a:lnTo>
                    <a:pt x="329" y="33"/>
                  </a:lnTo>
                  <a:lnTo>
                    <a:pt x="329" y="32"/>
                  </a:lnTo>
                  <a:lnTo>
                    <a:pt x="331" y="32"/>
                  </a:lnTo>
                  <a:lnTo>
                    <a:pt x="333" y="32"/>
                  </a:lnTo>
                  <a:lnTo>
                    <a:pt x="333" y="32"/>
                  </a:lnTo>
                  <a:lnTo>
                    <a:pt x="334" y="30"/>
                  </a:lnTo>
                  <a:lnTo>
                    <a:pt x="334" y="30"/>
                  </a:lnTo>
                  <a:lnTo>
                    <a:pt x="336" y="28"/>
                  </a:lnTo>
                  <a:lnTo>
                    <a:pt x="336" y="28"/>
                  </a:lnTo>
                  <a:lnTo>
                    <a:pt x="338" y="27"/>
                  </a:lnTo>
                  <a:lnTo>
                    <a:pt x="338" y="27"/>
                  </a:lnTo>
                  <a:lnTo>
                    <a:pt x="339" y="23"/>
                  </a:lnTo>
                  <a:lnTo>
                    <a:pt x="341" y="22"/>
                  </a:lnTo>
                  <a:lnTo>
                    <a:pt x="341" y="22"/>
                  </a:lnTo>
                  <a:lnTo>
                    <a:pt x="343" y="22"/>
                  </a:lnTo>
                  <a:lnTo>
                    <a:pt x="344" y="22"/>
                  </a:lnTo>
                  <a:lnTo>
                    <a:pt x="344" y="22"/>
                  </a:lnTo>
                  <a:lnTo>
                    <a:pt x="346" y="22"/>
                  </a:lnTo>
                  <a:lnTo>
                    <a:pt x="348" y="22"/>
                  </a:lnTo>
                  <a:lnTo>
                    <a:pt x="349" y="20"/>
                  </a:lnTo>
                  <a:lnTo>
                    <a:pt x="354" y="18"/>
                  </a:lnTo>
                  <a:lnTo>
                    <a:pt x="357" y="15"/>
                  </a:lnTo>
                  <a:lnTo>
                    <a:pt x="357" y="14"/>
                  </a:lnTo>
                  <a:lnTo>
                    <a:pt x="359" y="14"/>
                  </a:lnTo>
                  <a:lnTo>
                    <a:pt x="361" y="12"/>
                  </a:lnTo>
                  <a:lnTo>
                    <a:pt x="362" y="10"/>
                  </a:lnTo>
                  <a:lnTo>
                    <a:pt x="364" y="10"/>
                  </a:lnTo>
                  <a:lnTo>
                    <a:pt x="366" y="9"/>
                  </a:lnTo>
                  <a:lnTo>
                    <a:pt x="367" y="7"/>
                  </a:lnTo>
                  <a:lnTo>
                    <a:pt x="371" y="5"/>
                  </a:lnTo>
                  <a:lnTo>
                    <a:pt x="372" y="4"/>
                  </a:lnTo>
                  <a:lnTo>
                    <a:pt x="372" y="4"/>
                  </a:lnTo>
                  <a:lnTo>
                    <a:pt x="374" y="2"/>
                  </a:lnTo>
                  <a:lnTo>
                    <a:pt x="37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2" name="Freeform 57"/>
            <p:cNvSpPr>
              <a:spLocks/>
            </p:cNvSpPr>
            <p:nvPr/>
          </p:nvSpPr>
          <p:spPr bwMode="auto">
            <a:xfrm>
              <a:off x="4381501" y="3965576"/>
              <a:ext cx="174625" cy="217488"/>
            </a:xfrm>
            <a:custGeom>
              <a:avLst/>
              <a:gdLst>
                <a:gd name="T0" fmla="*/ 3 w 110"/>
                <a:gd name="T1" fmla="*/ 0 h 137"/>
                <a:gd name="T2" fmla="*/ 109 w 110"/>
                <a:gd name="T3" fmla="*/ 0 h 137"/>
                <a:gd name="T4" fmla="*/ 109 w 110"/>
                <a:gd name="T5" fmla="*/ 8 h 137"/>
                <a:gd name="T6" fmla="*/ 36 w 110"/>
                <a:gd name="T7" fmla="*/ 118 h 137"/>
                <a:gd name="T8" fmla="*/ 110 w 110"/>
                <a:gd name="T9" fmla="*/ 118 h 137"/>
                <a:gd name="T10" fmla="*/ 110 w 110"/>
                <a:gd name="T11" fmla="*/ 137 h 137"/>
                <a:gd name="T12" fmla="*/ 0 w 110"/>
                <a:gd name="T13" fmla="*/ 137 h 137"/>
                <a:gd name="T14" fmla="*/ 0 w 110"/>
                <a:gd name="T15" fmla="*/ 127 h 137"/>
                <a:gd name="T16" fmla="*/ 74 w 110"/>
                <a:gd name="T17" fmla="*/ 18 h 137"/>
                <a:gd name="T18" fmla="*/ 3 w 110"/>
                <a:gd name="T19" fmla="*/ 18 h 137"/>
                <a:gd name="T20" fmla="*/ 3 w 110"/>
                <a:gd name="T21"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0" h="137">
                  <a:moveTo>
                    <a:pt x="3" y="0"/>
                  </a:moveTo>
                  <a:lnTo>
                    <a:pt x="109" y="0"/>
                  </a:lnTo>
                  <a:lnTo>
                    <a:pt x="109" y="8"/>
                  </a:lnTo>
                  <a:lnTo>
                    <a:pt x="36" y="118"/>
                  </a:lnTo>
                  <a:lnTo>
                    <a:pt x="110" y="118"/>
                  </a:lnTo>
                  <a:lnTo>
                    <a:pt x="110" y="137"/>
                  </a:lnTo>
                  <a:lnTo>
                    <a:pt x="0" y="137"/>
                  </a:lnTo>
                  <a:lnTo>
                    <a:pt x="0" y="127"/>
                  </a:lnTo>
                  <a:lnTo>
                    <a:pt x="74" y="18"/>
                  </a:lnTo>
                  <a:lnTo>
                    <a:pt x="3" y="18"/>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3" name="Freeform 58"/>
            <p:cNvSpPr>
              <a:spLocks/>
            </p:cNvSpPr>
            <p:nvPr/>
          </p:nvSpPr>
          <p:spPr bwMode="auto">
            <a:xfrm>
              <a:off x="4632326" y="3965576"/>
              <a:ext cx="177800" cy="217488"/>
            </a:xfrm>
            <a:custGeom>
              <a:avLst/>
              <a:gdLst>
                <a:gd name="T0" fmla="*/ 0 w 112"/>
                <a:gd name="T1" fmla="*/ 0 h 137"/>
                <a:gd name="T2" fmla="*/ 28 w 112"/>
                <a:gd name="T3" fmla="*/ 0 h 137"/>
                <a:gd name="T4" fmla="*/ 28 w 112"/>
                <a:gd name="T5" fmla="*/ 53 h 137"/>
                <a:gd name="T6" fmla="*/ 86 w 112"/>
                <a:gd name="T7" fmla="*/ 53 h 137"/>
                <a:gd name="T8" fmla="*/ 86 w 112"/>
                <a:gd name="T9" fmla="*/ 0 h 137"/>
                <a:gd name="T10" fmla="*/ 112 w 112"/>
                <a:gd name="T11" fmla="*/ 0 h 137"/>
                <a:gd name="T12" fmla="*/ 112 w 112"/>
                <a:gd name="T13" fmla="*/ 137 h 137"/>
                <a:gd name="T14" fmla="*/ 86 w 112"/>
                <a:gd name="T15" fmla="*/ 137 h 137"/>
                <a:gd name="T16" fmla="*/ 86 w 112"/>
                <a:gd name="T17" fmla="*/ 71 h 137"/>
                <a:gd name="T18" fmla="*/ 28 w 112"/>
                <a:gd name="T19" fmla="*/ 71 h 137"/>
                <a:gd name="T20" fmla="*/ 28 w 112"/>
                <a:gd name="T21" fmla="*/ 137 h 137"/>
                <a:gd name="T22" fmla="*/ 0 w 112"/>
                <a:gd name="T23" fmla="*/ 137 h 137"/>
                <a:gd name="T24" fmla="*/ 0 w 112"/>
                <a:gd name="T25"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2" h="137">
                  <a:moveTo>
                    <a:pt x="0" y="0"/>
                  </a:moveTo>
                  <a:lnTo>
                    <a:pt x="28" y="0"/>
                  </a:lnTo>
                  <a:lnTo>
                    <a:pt x="28" y="53"/>
                  </a:lnTo>
                  <a:lnTo>
                    <a:pt x="86" y="53"/>
                  </a:lnTo>
                  <a:lnTo>
                    <a:pt x="86" y="0"/>
                  </a:lnTo>
                  <a:lnTo>
                    <a:pt x="112" y="0"/>
                  </a:lnTo>
                  <a:lnTo>
                    <a:pt x="112" y="137"/>
                  </a:lnTo>
                  <a:lnTo>
                    <a:pt x="86" y="137"/>
                  </a:lnTo>
                  <a:lnTo>
                    <a:pt x="86" y="71"/>
                  </a:lnTo>
                  <a:lnTo>
                    <a:pt x="28" y="71"/>
                  </a:lnTo>
                  <a:lnTo>
                    <a:pt x="28" y="137"/>
                  </a:lnTo>
                  <a:lnTo>
                    <a:pt x="0" y="13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4" name="Freeform 59"/>
            <p:cNvSpPr>
              <a:spLocks/>
            </p:cNvSpPr>
            <p:nvPr/>
          </p:nvSpPr>
          <p:spPr bwMode="auto">
            <a:xfrm>
              <a:off x="4906963" y="3965576"/>
              <a:ext cx="131763" cy="217488"/>
            </a:xfrm>
            <a:custGeom>
              <a:avLst/>
              <a:gdLst>
                <a:gd name="T0" fmla="*/ 0 w 83"/>
                <a:gd name="T1" fmla="*/ 0 h 137"/>
                <a:gd name="T2" fmla="*/ 75 w 83"/>
                <a:gd name="T3" fmla="*/ 0 h 137"/>
                <a:gd name="T4" fmla="*/ 75 w 83"/>
                <a:gd name="T5" fmla="*/ 18 h 137"/>
                <a:gd name="T6" fmla="*/ 28 w 83"/>
                <a:gd name="T7" fmla="*/ 18 h 137"/>
                <a:gd name="T8" fmla="*/ 28 w 83"/>
                <a:gd name="T9" fmla="*/ 56 h 137"/>
                <a:gd name="T10" fmla="*/ 73 w 83"/>
                <a:gd name="T11" fmla="*/ 56 h 137"/>
                <a:gd name="T12" fmla="*/ 73 w 83"/>
                <a:gd name="T13" fmla="*/ 74 h 137"/>
                <a:gd name="T14" fmla="*/ 28 w 83"/>
                <a:gd name="T15" fmla="*/ 74 h 137"/>
                <a:gd name="T16" fmla="*/ 28 w 83"/>
                <a:gd name="T17" fmla="*/ 118 h 137"/>
                <a:gd name="T18" fmla="*/ 83 w 83"/>
                <a:gd name="T19" fmla="*/ 118 h 137"/>
                <a:gd name="T20" fmla="*/ 83 w 83"/>
                <a:gd name="T21" fmla="*/ 137 h 137"/>
                <a:gd name="T22" fmla="*/ 0 w 83"/>
                <a:gd name="T23" fmla="*/ 137 h 137"/>
                <a:gd name="T24" fmla="*/ 0 w 83"/>
                <a:gd name="T25"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3" h="137">
                  <a:moveTo>
                    <a:pt x="0" y="0"/>
                  </a:moveTo>
                  <a:lnTo>
                    <a:pt x="75" y="0"/>
                  </a:lnTo>
                  <a:lnTo>
                    <a:pt x="75" y="18"/>
                  </a:lnTo>
                  <a:lnTo>
                    <a:pt x="28" y="18"/>
                  </a:lnTo>
                  <a:lnTo>
                    <a:pt x="28" y="56"/>
                  </a:lnTo>
                  <a:lnTo>
                    <a:pt x="73" y="56"/>
                  </a:lnTo>
                  <a:lnTo>
                    <a:pt x="73" y="74"/>
                  </a:lnTo>
                  <a:lnTo>
                    <a:pt x="28" y="74"/>
                  </a:lnTo>
                  <a:lnTo>
                    <a:pt x="28" y="118"/>
                  </a:lnTo>
                  <a:lnTo>
                    <a:pt x="83" y="118"/>
                  </a:lnTo>
                  <a:lnTo>
                    <a:pt x="83" y="137"/>
                  </a:lnTo>
                  <a:lnTo>
                    <a:pt x="0" y="13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5" name="Freeform 60"/>
            <p:cNvSpPr>
              <a:spLocks/>
            </p:cNvSpPr>
            <p:nvPr/>
          </p:nvSpPr>
          <p:spPr bwMode="auto">
            <a:xfrm>
              <a:off x="5099051" y="3965576"/>
              <a:ext cx="65088" cy="217488"/>
            </a:xfrm>
            <a:custGeom>
              <a:avLst/>
              <a:gdLst>
                <a:gd name="T0" fmla="*/ 13 w 41"/>
                <a:gd name="T1" fmla="*/ 0 h 137"/>
                <a:gd name="T2" fmla="*/ 41 w 41"/>
                <a:gd name="T3" fmla="*/ 0 h 137"/>
                <a:gd name="T4" fmla="*/ 41 w 41"/>
                <a:gd name="T5" fmla="*/ 84 h 137"/>
                <a:gd name="T6" fmla="*/ 41 w 41"/>
                <a:gd name="T7" fmla="*/ 90 h 137"/>
                <a:gd name="T8" fmla="*/ 41 w 41"/>
                <a:gd name="T9" fmla="*/ 97 h 137"/>
                <a:gd name="T10" fmla="*/ 39 w 41"/>
                <a:gd name="T11" fmla="*/ 102 h 137"/>
                <a:gd name="T12" fmla="*/ 39 w 41"/>
                <a:gd name="T13" fmla="*/ 105 h 137"/>
                <a:gd name="T14" fmla="*/ 38 w 41"/>
                <a:gd name="T15" fmla="*/ 112 h 137"/>
                <a:gd name="T16" fmla="*/ 38 w 41"/>
                <a:gd name="T17" fmla="*/ 117 h 137"/>
                <a:gd name="T18" fmla="*/ 34 w 41"/>
                <a:gd name="T19" fmla="*/ 120 h 137"/>
                <a:gd name="T20" fmla="*/ 26 w 41"/>
                <a:gd name="T21" fmla="*/ 130 h 137"/>
                <a:gd name="T22" fmla="*/ 15 w 41"/>
                <a:gd name="T23" fmla="*/ 135 h 137"/>
                <a:gd name="T24" fmla="*/ 0 w 41"/>
                <a:gd name="T25" fmla="*/ 137 h 137"/>
                <a:gd name="T26" fmla="*/ 0 w 41"/>
                <a:gd name="T27" fmla="*/ 120 h 137"/>
                <a:gd name="T28" fmla="*/ 1 w 41"/>
                <a:gd name="T29" fmla="*/ 120 h 137"/>
                <a:gd name="T30" fmla="*/ 5 w 41"/>
                <a:gd name="T31" fmla="*/ 118 h 137"/>
                <a:gd name="T32" fmla="*/ 6 w 41"/>
                <a:gd name="T33" fmla="*/ 117 h 137"/>
                <a:gd name="T34" fmla="*/ 10 w 41"/>
                <a:gd name="T35" fmla="*/ 115 h 137"/>
                <a:gd name="T36" fmla="*/ 11 w 41"/>
                <a:gd name="T37" fmla="*/ 112 h 137"/>
                <a:gd name="T38" fmla="*/ 13 w 41"/>
                <a:gd name="T39" fmla="*/ 107 h 137"/>
                <a:gd name="T40" fmla="*/ 13 w 41"/>
                <a:gd name="T41" fmla="*/ 100 h 137"/>
                <a:gd name="T42" fmla="*/ 13 w 41"/>
                <a:gd name="T43" fmla="*/ 97 h 137"/>
                <a:gd name="T44" fmla="*/ 13 w 41"/>
                <a:gd name="T45" fmla="*/ 95 h 137"/>
                <a:gd name="T46" fmla="*/ 13 w 41"/>
                <a:gd name="T47" fmla="*/ 90 h 137"/>
                <a:gd name="T48" fmla="*/ 13 w 41"/>
                <a:gd name="T49" fmla="*/ 87 h 137"/>
                <a:gd name="T50" fmla="*/ 13 w 41"/>
                <a:gd name="T51"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1" h="137">
                  <a:moveTo>
                    <a:pt x="13" y="0"/>
                  </a:moveTo>
                  <a:lnTo>
                    <a:pt x="41" y="0"/>
                  </a:lnTo>
                  <a:lnTo>
                    <a:pt x="41" y="84"/>
                  </a:lnTo>
                  <a:lnTo>
                    <a:pt x="41" y="90"/>
                  </a:lnTo>
                  <a:lnTo>
                    <a:pt x="41" y="97"/>
                  </a:lnTo>
                  <a:lnTo>
                    <a:pt x="39" y="102"/>
                  </a:lnTo>
                  <a:lnTo>
                    <a:pt x="39" y="105"/>
                  </a:lnTo>
                  <a:lnTo>
                    <a:pt x="38" y="112"/>
                  </a:lnTo>
                  <a:lnTo>
                    <a:pt x="38" y="117"/>
                  </a:lnTo>
                  <a:lnTo>
                    <a:pt x="34" y="120"/>
                  </a:lnTo>
                  <a:lnTo>
                    <a:pt x="26" y="130"/>
                  </a:lnTo>
                  <a:lnTo>
                    <a:pt x="15" y="135"/>
                  </a:lnTo>
                  <a:lnTo>
                    <a:pt x="0" y="137"/>
                  </a:lnTo>
                  <a:lnTo>
                    <a:pt x="0" y="120"/>
                  </a:lnTo>
                  <a:lnTo>
                    <a:pt x="1" y="120"/>
                  </a:lnTo>
                  <a:lnTo>
                    <a:pt x="5" y="118"/>
                  </a:lnTo>
                  <a:lnTo>
                    <a:pt x="6" y="117"/>
                  </a:lnTo>
                  <a:lnTo>
                    <a:pt x="10" y="115"/>
                  </a:lnTo>
                  <a:lnTo>
                    <a:pt x="11" y="112"/>
                  </a:lnTo>
                  <a:lnTo>
                    <a:pt x="13" y="107"/>
                  </a:lnTo>
                  <a:lnTo>
                    <a:pt x="13" y="100"/>
                  </a:lnTo>
                  <a:lnTo>
                    <a:pt x="13" y="97"/>
                  </a:lnTo>
                  <a:lnTo>
                    <a:pt x="13" y="95"/>
                  </a:lnTo>
                  <a:lnTo>
                    <a:pt x="13" y="90"/>
                  </a:lnTo>
                  <a:lnTo>
                    <a:pt x="13" y="87"/>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6" name="Rectangle 61"/>
            <p:cNvSpPr>
              <a:spLocks noChangeArrowheads="1"/>
            </p:cNvSpPr>
            <p:nvPr/>
          </p:nvSpPr>
          <p:spPr bwMode="auto">
            <a:xfrm>
              <a:off x="5260976" y="3965576"/>
              <a:ext cx="41275" cy="2174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7" name="Freeform 62"/>
            <p:cNvSpPr>
              <a:spLocks noEditPoints="1"/>
            </p:cNvSpPr>
            <p:nvPr/>
          </p:nvSpPr>
          <p:spPr bwMode="auto">
            <a:xfrm>
              <a:off x="5373688" y="3965576"/>
              <a:ext cx="203200" cy="217488"/>
            </a:xfrm>
            <a:custGeom>
              <a:avLst/>
              <a:gdLst>
                <a:gd name="T0" fmla="*/ 63 w 128"/>
                <a:gd name="T1" fmla="*/ 31 h 137"/>
                <a:gd name="T2" fmla="*/ 63 w 128"/>
                <a:gd name="T3" fmla="*/ 33 h 137"/>
                <a:gd name="T4" fmla="*/ 43 w 128"/>
                <a:gd name="T5" fmla="*/ 82 h 137"/>
                <a:gd name="T6" fmla="*/ 82 w 128"/>
                <a:gd name="T7" fmla="*/ 82 h 137"/>
                <a:gd name="T8" fmla="*/ 63 w 128"/>
                <a:gd name="T9" fmla="*/ 31 h 137"/>
                <a:gd name="T10" fmla="*/ 56 w 128"/>
                <a:gd name="T11" fmla="*/ 0 h 137"/>
                <a:gd name="T12" fmla="*/ 77 w 128"/>
                <a:gd name="T13" fmla="*/ 0 h 137"/>
                <a:gd name="T14" fmla="*/ 128 w 128"/>
                <a:gd name="T15" fmla="*/ 137 h 137"/>
                <a:gd name="T16" fmla="*/ 99 w 128"/>
                <a:gd name="T17" fmla="*/ 137 h 137"/>
                <a:gd name="T18" fmla="*/ 87 w 128"/>
                <a:gd name="T19" fmla="*/ 99 h 137"/>
                <a:gd name="T20" fmla="*/ 38 w 128"/>
                <a:gd name="T21" fmla="*/ 99 h 137"/>
                <a:gd name="T22" fmla="*/ 23 w 128"/>
                <a:gd name="T23" fmla="*/ 137 h 137"/>
                <a:gd name="T24" fmla="*/ 0 w 128"/>
                <a:gd name="T25" fmla="*/ 137 h 137"/>
                <a:gd name="T26" fmla="*/ 56 w 128"/>
                <a:gd name="T27"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8" h="137">
                  <a:moveTo>
                    <a:pt x="63" y="31"/>
                  </a:moveTo>
                  <a:lnTo>
                    <a:pt x="63" y="33"/>
                  </a:lnTo>
                  <a:lnTo>
                    <a:pt x="43" y="82"/>
                  </a:lnTo>
                  <a:lnTo>
                    <a:pt x="82" y="82"/>
                  </a:lnTo>
                  <a:lnTo>
                    <a:pt x="63" y="31"/>
                  </a:lnTo>
                  <a:close/>
                  <a:moveTo>
                    <a:pt x="56" y="0"/>
                  </a:moveTo>
                  <a:lnTo>
                    <a:pt x="77" y="0"/>
                  </a:lnTo>
                  <a:lnTo>
                    <a:pt x="128" y="137"/>
                  </a:lnTo>
                  <a:lnTo>
                    <a:pt x="99" y="137"/>
                  </a:lnTo>
                  <a:lnTo>
                    <a:pt x="87" y="99"/>
                  </a:lnTo>
                  <a:lnTo>
                    <a:pt x="38" y="99"/>
                  </a:lnTo>
                  <a:lnTo>
                    <a:pt x="23" y="137"/>
                  </a:lnTo>
                  <a:lnTo>
                    <a:pt x="0" y="137"/>
                  </a:lnTo>
                  <a:lnTo>
                    <a:pt x="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8" name="Freeform 63"/>
            <p:cNvSpPr>
              <a:spLocks/>
            </p:cNvSpPr>
            <p:nvPr/>
          </p:nvSpPr>
          <p:spPr bwMode="auto">
            <a:xfrm>
              <a:off x="5648326" y="3965576"/>
              <a:ext cx="182563" cy="217488"/>
            </a:xfrm>
            <a:custGeom>
              <a:avLst/>
              <a:gdLst>
                <a:gd name="T0" fmla="*/ 0 w 115"/>
                <a:gd name="T1" fmla="*/ 0 h 137"/>
                <a:gd name="T2" fmla="*/ 20 w 115"/>
                <a:gd name="T3" fmla="*/ 0 h 137"/>
                <a:gd name="T4" fmla="*/ 92 w 115"/>
                <a:gd name="T5" fmla="*/ 95 h 137"/>
                <a:gd name="T6" fmla="*/ 92 w 115"/>
                <a:gd name="T7" fmla="*/ 0 h 137"/>
                <a:gd name="T8" fmla="*/ 115 w 115"/>
                <a:gd name="T9" fmla="*/ 0 h 137"/>
                <a:gd name="T10" fmla="*/ 115 w 115"/>
                <a:gd name="T11" fmla="*/ 137 h 137"/>
                <a:gd name="T12" fmla="*/ 96 w 115"/>
                <a:gd name="T13" fmla="*/ 137 h 137"/>
                <a:gd name="T14" fmla="*/ 23 w 115"/>
                <a:gd name="T15" fmla="*/ 43 h 137"/>
                <a:gd name="T16" fmla="*/ 23 w 115"/>
                <a:gd name="T17" fmla="*/ 137 h 137"/>
                <a:gd name="T18" fmla="*/ 0 w 115"/>
                <a:gd name="T19" fmla="*/ 137 h 137"/>
                <a:gd name="T20" fmla="*/ 0 w 115"/>
                <a:gd name="T21"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137">
                  <a:moveTo>
                    <a:pt x="0" y="0"/>
                  </a:moveTo>
                  <a:lnTo>
                    <a:pt x="20" y="0"/>
                  </a:lnTo>
                  <a:lnTo>
                    <a:pt x="92" y="95"/>
                  </a:lnTo>
                  <a:lnTo>
                    <a:pt x="92" y="0"/>
                  </a:lnTo>
                  <a:lnTo>
                    <a:pt x="115" y="0"/>
                  </a:lnTo>
                  <a:lnTo>
                    <a:pt x="115" y="137"/>
                  </a:lnTo>
                  <a:lnTo>
                    <a:pt x="96" y="137"/>
                  </a:lnTo>
                  <a:lnTo>
                    <a:pt x="23" y="43"/>
                  </a:lnTo>
                  <a:lnTo>
                    <a:pt x="23" y="137"/>
                  </a:lnTo>
                  <a:lnTo>
                    <a:pt x="0" y="13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9" name="Freeform 64"/>
            <p:cNvSpPr>
              <a:spLocks/>
            </p:cNvSpPr>
            <p:nvPr/>
          </p:nvSpPr>
          <p:spPr bwMode="auto">
            <a:xfrm>
              <a:off x="5915026" y="3962401"/>
              <a:ext cx="193675" cy="222250"/>
            </a:xfrm>
            <a:custGeom>
              <a:avLst/>
              <a:gdLst>
                <a:gd name="T0" fmla="*/ 78 w 122"/>
                <a:gd name="T1" fmla="*/ 0 h 140"/>
                <a:gd name="T2" fmla="*/ 99 w 122"/>
                <a:gd name="T3" fmla="*/ 2 h 140"/>
                <a:gd name="T4" fmla="*/ 119 w 122"/>
                <a:gd name="T5" fmla="*/ 10 h 140"/>
                <a:gd name="T6" fmla="*/ 109 w 122"/>
                <a:gd name="T7" fmla="*/ 27 h 140"/>
                <a:gd name="T8" fmla="*/ 96 w 122"/>
                <a:gd name="T9" fmla="*/ 22 h 140"/>
                <a:gd name="T10" fmla="*/ 81 w 122"/>
                <a:gd name="T11" fmla="*/ 20 h 140"/>
                <a:gd name="T12" fmla="*/ 60 w 122"/>
                <a:gd name="T13" fmla="*/ 23 h 140"/>
                <a:gd name="T14" fmla="*/ 43 w 122"/>
                <a:gd name="T15" fmla="*/ 33 h 140"/>
                <a:gd name="T16" fmla="*/ 33 w 122"/>
                <a:gd name="T17" fmla="*/ 50 h 140"/>
                <a:gd name="T18" fmla="*/ 30 w 122"/>
                <a:gd name="T19" fmla="*/ 69 h 140"/>
                <a:gd name="T20" fmla="*/ 33 w 122"/>
                <a:gd name="T21" fmla="*/ 91 h 140"/>
                <a:gd name="T22" fmla="*/ 43 w 122"/>
                <a:gd name="T23" fmla="*/ 107 h 140"/>
                <a:gd name="T24" fmla="*/ 58 w 122"/>
                <a:gd name="T25" fmla="*/ 117 h 140"/>
                <a:gd name="T26" fmla="*/ 78 w 122"/>
                <a:gd name="T27" fmla="*/ 120 h 140"/>
                <a:gd name="T28" fmla="*/ 83 w 122"/>
                <a:gd name="T29" fmla="*/ 120 h 140"/>
                <a:gd name="T30" fmla="*/ 89 w 122"/>
                <a:gd name="T31" fmla="*/ 120 h 140"/>
                <a:gd name="T32" fmla="*/ 96 w 122"/>
                <a:gd name="T33" fmla="*/ 119 h 140"/>
                <a:gd name="T34" fmla="*/ 96 w 122"/>
                <a:gd name="T35" fmla="*/ 76 h 140"/>
                <a:gd name="T36" fmla="*/ 122 w 122"/>
                <a:gd name="T37" fmla="*/ 76 h 140"/>
                <a:gd name="T38" fmla="*/ 122 w 122"/>
                <a:gd name="T39" fmla="*/ 132 h 140"/>
                <a:gd name="T40" fmla="*/ 98 w 122"/>
                <a:gd name="T41" fmla="*/ 139 h 140"/>
                <a:gd name="T42" fmla="*/ 76 w 122"/>
                <a:gd name="T43" fmla="*/ 140 h 140"/>
                <a:gd name="T44" fmla="*/ 55 w 122"/>
                <a:gd name="T45" fmla="*/ 139 h 140"/>
                <a:gd name="T46" fmla="*/ 36 w 122"/>
                <a:gd name="T47" fmla="*/ 132 h 140"/>
                <a:gd name="T48" fmla="*/ 22 w 122"/>
                <a:gd name="T49" fmla="*/ 120 h 140"/>
                <a:gd name="T50" fmla="*/ 10 w 122"/>
                <a:gd name="T51" fmla="*/ 106 h 140"/>
                <a:gd name="T52" fmla="*/ 2 w 122"/>
                <a:gd name="T53" fmla="*/ 89 h 140"/>
                <a:gd name="T54" fmla="*/ 0 w 122"/>
                <a:gd name="T55" fmla="*/ 71 h 140"/>
                <a:gd name="T56" fmla="*/ 2 w 122"/>
                <a:gd name="T57" fmla="*/ 51 h 140"/>
                <a:gd name="T58" fmla="*/ 10 w 122"/>
                <a:gd name="T59" fmla="*/ 35 h 140"/>
                <a:gd name="T60" fmla="*/ 22 w 122"/>
                <a:gd name="T61" fmla="*/ 20 h 140"/>
                <a:gd name="T62" fmla="*/ 38 w 122"/>
                <a:gd name="T63" fmla="*/ 8 h 140"/>
                <a:gd name="T64" fmla="*/ 56 w 122"/>
                <a:gd name="T65" fmla="*/ 2 h 140"/>
                <a:gd name="T66" fmla="*/ 78 w 122"/>
                <a:gd name="T67" fmla="*/ 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22" h="140">
                  <a:moveTo>
                    <a:pt x="78" y="0"/>
                  </a:moveTo>
                  <a:lnTo>
                    <a:pt x="99" y="2"/>
                  </a:lnTo>
                  <a:lnTo>
                    <a:pt x="119" y="10"/>
                  </a:lnTo>
                  <a:lnTo>
                    <a:pt x="109" y="27"/>
                  </a:lnTo>
                  <a:lnTo>
                    <a:pt x="96" y="22"/>
                  </a:lnTo>
                  <a:lnTo>
                    <a:pt x="81" y="20"/>
                  </a:lnTo>
                  <a:lnTo>
                    <a:pt x="60" y="23"/>
                  </a:lnTo>
                  <a:lnTo>
                    <a:pt x="43" y="33"/>
                  </a:lnTo>
                  <a:lnTo>
                    <a:pt x="33" y="50"/>
                  </a:lnTo>
                  <a:lnTo>
                    <a:pt x="30" y="69"/>
                  </a:lnTo>
                  <a:lnTo>
                    <a:pt x="33" y="91"/>
                  </a:lnTo>
                  <a:lnTo>
                    <a:pt x="43" y="107"/>
                  </a:lnTo>
                  <a:lnTo>
                    <a:pt x="58" y="117"/>
                  </a:lnTo>
                  <a:lnTo>
                    <a:pt x="78" y="120"/>
                  </a:lnTo>
                  <a:lnTo>
                    <a:pt x="83" y="120"/>
                  </a:lnTo>
                  <a:lnTo>
                    <a:pt x="89" y="120"/>
                  </a:lnTo>
                  <a:lnTo>
                    <a:pt x="96" y="119"/>
                  </a:lnTo>
                  <a:lnTo>
                    <a:pt x="96" y="76"/>
                  </a:lnTo>
                  <a:lnTo>
                    <a:pt x="122" y="76"/>
                  </a:lnTo>
                  <a:lnTo>
                    <a:pt x="122" y="132"/>
                  </a:lnTo>
                  <a:lnTo>
                    <a:pt x="98" y="139"/>
                  </a:lnTo>
                  <a:lnTo>
                    <a:pt x="76" y="140"/>
                  </a:lnTo>
                  <a:lnTo>
                    <a:pt x="55" y="139"/>
                  </a:lnTo>
                  <a:lnTo>
                    <a:pt x="36" y="132"/>
                  </a:lnTo>
                  <a:lnTo>
                    <a:pt x="22" y="120"/>
                  </a:lnTo>
                  <a:lnTo>
                    <a:pt x="10" y="106"/>
                  </a:lnTo>
                  <a:lnTo>
                    <a:pt x="2" y="89"/>
                  </a:lnTo>
                  <a:lnTo>
                    <a:pt x="0" y="71"/>
                  </a:lnTo>
                  <a:lnTo>
                    <a:pt x="2" y="51"/>
                  </a:lnTo>
                  <a:lnTo>
                    <a:pt x="10" y="35"/>
                  </a:lnTo>
                  <a:lnTo>
                    <a:pt x="22" y="20"/>
                  </a:lnTo>
                  <a:lnTo>
                    <a:pt x="38" y="8"/>
                  </a:lnTo>
                  <a:lnTo>
                    <a:pt x="56" y="2"/>
                  </a:lnTo>
                  <a:lnTo>
                    <a:pt x="7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0" name="Freeform 65"/>
            <p:cNvSpPr>
              <a:spLocks/>
            </p:cNvSpPr>
            <p:nvPr/>
          </p:nvSpPr>
          <p:spPr bwMode="auto">
            <a:xfrm>
              <a:off x="6451601" y="3965576"/>
              <a:ext cx="180975" cy="217488"/>
            </a:xfrm>
            <a:custGeom>
              <a:avLst/>
              <a:gdLst>
                <a:gd name="T0" fmla="*/ 0 w 114"/>
                <a:gd name="T1" fmla="*/ 0 h 137"/>
                <a:gd name="T2" fmla="*/ 18 w 114"/>
                <a:gd name="T3" fmla="*/ 0 h 137"/>
                <a:gd name="T4" fmla="*/ 91 w 114"/>
                <a:gd name="T5" fmla="*/ 95 h 137"/>
                <a:gd name="T6" fmla="*/ 91 w 114"/>
                <a:gd name="T7" fmla="*/ 0 h 137"/>
                <a:gd name="T8" fmla="*/ 114 w 114"/>
                <a:gd name="T9" fmla="*/ 0 h 137"/>
                <a:gd name="T10" fmla="*/ 114 w 114"/>
                <a:gd name="T11" fmla="*/ 137 h 137"/>
                <a:gd name="T12" fmla="*/ 96 w 114"/>
                <a:gd name="T13" fmla="*/ 137 h 137"/>
                <a:gd name="T14" fmla="*/ 22 w 114"/>
                <a:gd name="T15" fmla="*/ 43 h 137"/>
                <a:gd name="T16" fmla="*/ 22 w 114"/>
                <a:gd name="T17" fmla="*/ 137 h 137"/>
                <a:gd name="T18" fmla="*/ 0 w 114"/>
                <a:gd name="T19" fmla="*/ 137 h 137"/>
                <a:gd name="T20" fmla="*/ 0 w 114"/>
                <a:gd name="T21"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4" h="137">
                  <a:moveTo>
                    <a:pt x="0" y="0"/>
                  </a:moveTo>
                  <a:lnTo>
                    <a:pt x="18" y="0"/>
                  </a:lnTo>
                  <a:lnTo>
                    <a:pt x="91" y="95"/>
                  </a:lnTo>
                  <a:lnTo>
                    <a:pt x="91" y="0"/>
                  </a:lnTo>
                  <a:lnTo>
                    <a:pt x="114" y="0"/>
                  </a:lnTo>
                  <a:lnTo>
                    <a:pt x="114" y="137"/>
                  </a:lnTo>
                  <a:lnTo>
                    <a:pt x="96" y="137"/>
                  </a:lnTo>
                  <a:lnTo>
                    <a:pt x="22" y="43"/>
                  </a:lnTo>
                  <a:lnTo>
                    <a:pt x="22" y="137"/>
                  </a:lnTo>
                  <a:lnTo>
                    <a:pt x="0" y="13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1" name="Freeform 66"/>
            <p:cNvSpPr>
              <a:spLocks noEditPoints="1"/>
            </p:cNvSpPr>
            <p:nvPr/>
          </p:nvSpPr>
          <p:spPr bwMode="auto">
            <a:xfrm>
              <a:off x="6716713" y="3962401"/>
              <a:ext cx="217488" cy="222250"/>
            </a:xfrm>
            <a:custGeom>
              <a:avLst/>
              <a:gdLst>
                <a:gd name="T0" fmla="*/ 67 w 137"/>
                <a:gd name="T1" fmla="*/ 20 h 140"/>
                <a:gd name="T2" fmla="*/ 51 w 137"/>
                <a:gd name="T3" fmla="*/ 23 h 140"/>
                <a:gd name="T4" fmla="*/ 39 w 137"/>
                <a:gd name="T5" fmla="*/ 36 h 140"/>
                <a:gd name="T6" fmla="*/ 31 w 137"/>
                <a:gd name="T7" fmla="*/ 51 h 140"/>
                <a:gd name="T8" fmla="*/ 30 w 137"/>
                <a:gd name="T9" fmla="*/ 71 h 140"/>
                <a:gd name="T10" fmla="*/ 31 w 137"/>
                <a:gd name="T11" fmla="*/ 89 h 140"/>
                <a:gd name="T12" fmla="*/ 39 w 137"/>
                <a:gd name="T13" fmla="*/ 106 h 140"/>
                <a:gd name="T14" fmla="*/ 51 w 137"/>
                <a:gd name="T15" fmla="*/ 117 h 140"/>
                <a:gd name="T16" fmla="*/ 69 w 137"/>
                <a:gd name="T17" fmla="*/ 120 h 140"/>
                <a:gd name="T18" fmla="*/ 84 w 137"/>
                <a:gd name="T19" fmla="*/ 117 h 140"/>
                <a:gd name="T20" fmla="*/ 97 w 137"/>
                <a:gd name="T21" fmla="*/ 107 h 140"/>
                <a:gd name="T22" fmla="*/ 105 w 137"/>
                <a:gd name="T23" fmla="*/ 92 h 140"/>
                <a:gd name="T24" fmla="*/ 107 w 137"/>
                <a:gd name="T25" fmla="*/ 71 h 140"/>
                <a:gd name="T26" fmla="*/ 105 w 137"/>
                <a:gd name="T27" fmla="*/ 50 h 140"/>
                <a:gd name="T28" fmla="*/ 97 w 137"/>
                <a:gd name="T29" fmla="*/ 33 h 140"/>
                <a:gd name="T30" fmla="*/ 84 w 137"/>
                <a:gd name="T31" fmla="*/ 23 h 140"/>
                <a:gd name="T32" fmla="*/ 69 w 137"/>
                <a:gd name="T33" fmla="*/ 20 h 140"/>
                <a:gd name="T34" fmla="*/ 67 w 137"/>
                <a:gd name="T35" fmla="*/ 20 h 140"/>
                <a:gd name="T36" fmla="*/ 69 w 137"/>
                <a:gd name="T37" fmla="*/ 0 h 140"/>
                <a:gd name="T38" fmla="*/ 69 w 137"/>
                <a:gd name="T39" fmla="*/ 0 h 140"/>
                <a:gd name="T40" fmla="*/ 87 w 137"/>
                <a:gd name="T41" fmla="*/ 2 h 140"/>
                <a:gd name="T42" fmla="*/ 104 w 137"/>
                <a:gd name="T43" fmla="*/ 8 h 140"/>
                <a:gd name="T44" fmla="*/ 117 w 137"/>
                <a:gd name="T45" fmla="*/ 20 h 140"/>
                <a:gd name="T46" fmla="*/ 128 w 137"/>
                <a:gd name="T47" fmla="*/ 35 h 140"/>
                <a:gd name="T48" fmla="*/ 135 w 137"/>
                <a:gd name="T49" fmla="*/ 50 h 140"/>
                <a:gd name="T50" fmla="*/ 137 w 137"/>
                <a:gd name="T51" fmla="*/ 69 h 140"/>
                <a:gd name="T52" fmla="*/ 135 w 137"/>
                <a:gd name="T53" fmla="*/ 89 h 140"/>
                <a:gd name="T54" fmla="*/ 128 w 137"/>
                <a:gd name="T55" fmla="*/ 106 h 140"/>
                <a:gd name="T56" fmla="*/ 119 w 137"/>
                <a:gd name="T57" fmla="*/ 120 h 140"/>
                <a:gd name="T58" fmla="*/ 104 w 137"/>
                <a:gd name="T59" fmla="*/ 132 h 140"/>
                <a:gd name="T60" fmla="*/ 87 w 137"/>
                <a:gd name="T61" fmla="*/ 139 h 140"/>
                <a:gd name="T62" fmla="*/ 69 w 137"/>
                <a:gd name="T63" fmla="*/ 140 h 140"/>
                <a:gd name="T64" fmla="*/ 49 w 137"/>
                <a:gd name="T65" fmla="*/ 139 h 140"/>
                <a:gd name="T66" fmla="*/ 33 w 137"/>
                <a:gd name="T67" fmla="*/ 132 h 140"/>
                <a:gd name="T68" fmla="*/ 20 w 137"/>
                <a:gd name="T69" fmla="*/ 120 h 140"/>
                <a:gd name="T70" fmla="*/ 8 w 137"/>
                <a:gd name="T71" fmla="*/ 106 h 140"/>
                <a:gd name="T72" fmla="*/ 1 w 137"/>
                <a:gd name="T73" fmla="*/ 89 h 140"/>
                <a:gd name="T74" fmla="*/ 0 w 137"/>
                <a:gd name="T75" fmla="*/ 69 h 140"/>
                <a:gd name="T76" fmla="*/ 3 w 137"/>
                <a:gd name="T77" fmla="*/ 50 h 140"/>
                <a:gd name="T78" fmla="*/ 10 w 137"/>
                <a:gd name="T79" fmla="*/ 33 h 140"/>
                <a:gd name="T80" fmla="*/ 20 w 137"/>
                <a:gd name="T81" fmla="*/ 20 h 140"/>
                <a:gd name="T82" fmla="*/ 34 w 137"/>
                <a:gd name="T83" fmla="*/ 8 h 140"/>
                <a:gd name="T84" fmla="*/ 49 w 137"/>
                <a:gd name="T85" fmla="*/ 2 h 140"/>
                <a:gd name="T86" fmla="*/ 69 w 137"/>
                <a:gd name="T87" fmla="*/ 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7" h="140">
                  <a:moveTo>
                    <a:pt x="67" y="20"/>
                  </a:moveTo>
                  <a:lnTo>
                    <a:pt x="51" y="23"/>
                  </a:lnTo>
                  <a:lnTo>
                    <a:pt x="39" y="36"/>
                  </a:lnTo>
                  <a:lnTo>
                    <a:pt x="31" y="51"/>
                  </a:lnTo>
                  <a:lnTo>
                    <a:pt x="30" y="71"/>
                  </a:lnTo>
                  <a:lnTo>
                    <a:pt x="31" y="89"/>
                  </a:lnTo>
                  <a:lnTo>
                    <a:pt x="39" y="106"/>
                  </a:lnTo>
                  <a:lnTo>
                    <a:pt x="51" y="117"/>
                  </a:lnTo>
                  <a:lnTo>
                    <a:pt x="69" y="120"/>
                  </a:lnTo>
                  <a:lnTo>
                    <a:pt x="84" y="117"/>
                  </a:lnTo>
                  <a:lnTo>
                    <a:pt x="97" y="107"/>
                  </a:lnTo>
                  <a:lnTo>
                    <a:pt x="105" y="92"/>
                  </a:lnTo>
                  <a:lnTo>
                    <a:pt x="107" y="71"/>
                  </a:lnTo>
                  <a:lnTo>
                    <a:pt x="105" y="50"/>
                  </a:lnTo>
                  <a:lnTo>
                    <a:pt x="97" y="33"/>
                  </a:lnTo>
                  <a:lnTo>
                    <a:pt x="84" y="23"/>
                  </a:lnTo>
                  <a:lnTo>
                    <a:pt x="69" y="20"/>
                  </a:lnTo>
                  <a:lnTo>
                    <a:pt x="67" y="20"/>
                  </a:lnTo>
                  <a:close/>
                  <a:moveTo>
                    <a:pt x="69" y="0"/>
                  </a:moveTo>
                  <a:lnTo>
                    <a:pt x="69" y="0"/>
                  </a:lnTo>
                  <a:lnTo>
                    <a:pt x="87" y="2"/>
                  </a:lnTo>
                  <a:lnTo>
                    <a:pt x="104" y="8"/>
                  </a:lnTo>
                  <a:lnTo>
                    <a:pt x="117" y="20"/>
                  </a:lnTo>
                  <a:lnTo>
                    <a:pt x="128" y="35"/>
                  </a:lnTo>
                  <a:lnTo>
                    <a:pt x="135" y="50"/>
                  </a:lnTo>
                  <a:lnTo>
                    <a:pt x="137" y="69"/>
                  </a:lnTo>
                  <a:lnTo>
                    <a:pt x="135" y="89"/>
                  </a:lnTo>
                  <a:lnTo>
                    <a:pt x="128" y="106"/>
                  </a:lnTo>
                  <a:lnTo>
                    <a:pt x="119" y="120"/>
                  </a:lnTo>
                  <a:lnTo>
                    <a:pt x="104" y="132"/>
                  </a:lnTo>
                  <a:lnTo>
                    <a:pt x="87" y="139"/>
                  </a:lnTo>
                  <a:lnTo>
                    <a:pt x="69" y="140"/>
                  </a:lnTo>
                  <a:lnTo>
                    <a:pt x="49" y="139"/>
                  </a:lnTo>
                  <a:lnTo>
                    <a:pt x="33" y="132"/>
                  </a:lnTo>
                  <a:lnTo>
                    <a:pt x="20" y="120"/>
                  </a:lnTo>
                  <a:lnTo>
                    <a:pt x="8" y="106"/>
                  </a:lnTo>
                  <a:lnTo>
                    <a:pt x="1" y="89"/>
                  </a:lnTo>
                  <a:lnTo>
                    <a:pt x="0" y="69"/>
                  </a:lnTo>
                  <a:lnTo>
                    <a:pt x="3" y="50"/>
                  </a:lnTo>
                  <a:lnTo>
                    <a:pt x="10" y="33"/>
                  </a:lnTo>
                  <a:lnTo>
                    <a:pt x="20" y="20"/>
                  </a:lnTo>
                  <a:lnTo>
                    <a:pt x="34" y="8"/>
                  </a:lnTo>
                  <a:lnTo>
                    <a:pt x="49" y="2"/>
                  </a:lnTo>
                  <a:lnTo>
                    <a:pt x="6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2" name="Freeform 67"/>
            <p:cNvSpPr>
              <a:spLocks noEditPoints="1"/>
            </p:cNvSpPr>
            <p:nvPr/>
          </p:nvSpPr>
          <p:spPr bwMode="auto">
            <a:xfrm>
              <a:off x="7019926" y="3965576"/>
              <a:ext cx="160338" cy="219075"/>
            </a:xfrm>
            <a:custGeom>
              <a:avLst/>
              <a:gdLst>
                <a:gd name="T0" fmla="*/ 27 w 101"/>
                <a:gd name="T1" fmla="*/ 18 h 138"/>
                <a:gd name="T2" fmla="*/ 27 w 101"/>
                <a:gd name="T3" fmla="*/ 64 h 138"/>
                <a:gd name="T4" fmla="*/ 35 w 101"/>
                <a:gd name="T5" fmla="*/ 64 h 138"/>
                <a:gd name="T6" fmla="*/ 41 w 101"/>
                <a:gd name="T7" fmla="*/ 64 h 138"/>
                <a:gd name="T8" fmla="*/ 45 w 101"/>
                <a:gd name="T9" fmla="*/ 64 h 138"/>
                <a:gd name="T10" fmla="*/ 51 w 101"/>
                <a:gd name="T11" fmla="*/ 61 h 138"/>
                <a:gd name="T12" fmla="*/ 56 w 101"/>
                <a:gd name="T13" fmla="*/ 58 h 138"/>
                <a:gd name="T14" fmla="*/ 59 w 101"/>
                <a:gd name="T15" fmla="*/ 53 h 138"/>
                <a:gd name="T16" fmla="*/ 63 w 101"/>
                <a:gd name="T17" fmla="*/ 46 h 138"/>
                <a:gd name="T18" fmla="*/ 63 w 101"/>
                <a:gd name="T19" fmla="*/ 39 h 138"/>
                <a:gd name="T20" fmla="*/ 63 w 101"/>
                <a:gd name="T21" fmla="*/ 31 h 138"/>
                <a:gd name="T22" fmla="*/ 59 w 101"/>
                <a:gd name="T23" fmla="*/ 26 h 138"/>
                <a:gd name="T24" fmla="*/ 56 w 101"/>
                <a:gd name="T25" fmla="*/ 21 h 138"/>
                <a:gd name="T26" fmla="*/ 51 w 101"/>
                <a:gd name="T27" fmla="*/ 20 h 138"/>
                <a:gd name="T28" fmla="*/ 45 w 101"/>
                <a:gd name="T29" fmla="*/ 18 h 138"/>
                <a:gd name="T30" fmla="*/ 41 w 101"/>
                <a:gd name="T31" fmla="*/ 18 h 138"/>
                <a:gd name="T32" fmla="*/ 38 w 101"/>
                <a:gd name="T33" fmla="*/ 18 h 138"/>
                <a:gd name="T34" fmla="*/ 27 w 101"/>
                <a:gd name="T35" fmla="*/ 18 h 138"/>
                <a:gd name="T36" fmla="*/ 0 w 101"/>
                <a:gd name="T37" fmla="*/ 0 h 138"/>
                <a:gd name="T38" fmla="*/ 40 w 101"/>
                <a:gd name="T39" fmla="*/ 0 h 138"/>
                <a:gd name="T40" fmla="*/ 43 w 101"/>
                <a:gd name="T41" fmla="*/ 0 h 138"/>
                <a:gd name="T42" fmla="*/ 45 w 101"/>
                <a:gd name="T43" fmla="*/ 0 h 138"/>
                <a:gd name="T44" fmla="*/ 51 w 101"/>
                <a:gd name="T45" fmla="*/ 0 h 138"/>
                <a:gd name="T46" fmla="*/ 55 w 101"/>
                <a:gd name="T47" fmla="*/ 0 h 138"/>
                <a:gd name="T48" fmla="*/ 58 w 101"/>
                <a:gd name="T49" fmla="*/ 1 h 138"/>
                <a:gd name="T50" fmla="*/ 66 w 101"/>
                <a:gd name="T51" fmla="*/ 3 h 138"/>
                <a:gd name="T52" fmla="*/ 71 w 101"/>
                <a:gd name="T53" fmla="*/ 5 h 138"/>
                <a:gd name="T54" fmla="*/ 76 w 101"/>
                <a:gd name="T55" fmla="*/ 8 h 138"/>
                <a:gd name="T56" fmla="*/ 88 w 101"/>
                <a:gd name="T57" fmla="*/ 20 h 138"/>
                <a:gd name="T58" fmla="*/ 91 w 101"/>
                <a:gd name="T59" fmla="*/ 38 h 138"/>
                <a:gd name="T60" fmla="*/ 88 w 101"/>
                <a:gd name="T61" fmla="*/ 53 h 138"/>
                <a:gd name="T62" fmla="*/ 79 w 101"/>
                <a:gd name="T63" fmla="*/ 66 h 138"/>
                <a:gd name="T64" fmla="*/ 66 w 101"/>
                <a:gd name="T65" fmla="*/ 76 h 138"/>
                <a:gd name="T66" fmla="*/ 101 w 101"/>
                <a:gd name="T67" fmla="*/ 133 h 138"/>
                <a:gd name="T68" fmla="*/ 73 w 101"/>
                <a:gd name="T69" fmla="*/ 138 h 138"/>
                <a:gd name="T70" fmla="*/ 45 w 101"/>
                <a:gd name="T71" fmla="*/ 86 h 138"/>
                <a:gd name="T72" fmla="*/ 43 w 101"/>
                <a:gd name="T73" fmla="*/ 82 h 138"/>
                <a:gd name="T74" fmla="*/ 27 w 101"/>
                <a:gd name="T75" fmla="*/ 82 h 138"/>
                <a:gd name="T76" fmla="*/ 27 w 101"/>
                <a:gd name="T77" fmla="*/ 137 h 138"/>
                <a:gd name="T78" fmla="*/ 0 w 101"/>
                <a:gd name="T79" fmla="*/ 137 h 138"/>
                <a:gd name="T80" fmla="*/ 0 w 101"/>
                <a:gd name="T81" fmla="*/ 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1" h="138">
                  <a:moveTo>
                    <a:pt x="27" y="18"/>
                  </a:moveTo>
                  <a:lnTo>
                    <a:pt x="27" y="64"/>
                  </a:lnTo>
                  <a:lnTo>
                    <a:pt x="35" y="64"/>
                  </a:lnTo>
                  <a:lnTo>
                    <a:pt x="41" y="64"/>
                  </a:lnTo>
                  <a:lnTo>
                    <a:pt x="45" y="64"/>
                  </a:lnTo>
                  <a:lnTo>
                    <a:pt x="51" y="61"/>
                  </a:lnTo>
                  <a:lnTo>
                    <a:pt x="56" y="58"/>
                  </a:lnTo>
                  <a:lnTo>
                    <a:pt x="59" y="53"/>
                  </a:lnTo>
                  <a:lnTo>
                    <a:pt x="63" y="46"/>
                  </a:lnTo>
                  <a:lnTo>
                    <a:pt x="63" y="39"/>
                  </a:lnTo>
                  <a:lnTo>
                    <a:pt x="63" y="31"/>
                  </a:lnTo>
                  <a:lnTo>
                    <a:pt x="59" y="26"/>
                  </a:lnTo>
                  <a:lnTo>
                    <a:pt x="56" y="21"/>
                  </a:lnTo>
                  <a:lnTo>
                    <a:pt x="51" y="20"/>
                  </a:lnTo>
                  <a:lnTo>
                    <a:pt x="45" y="18"/>
                  </a:lnTo>
                  <a:lnTo>
                    <a:pt x="41" y="18"/>
                  </a:lnTo>
                  <a:lnTo>
                    <a:pt x="38" y="18"/>
                  </a:lnTo>
                  <a:lnTo>
                    <a:pt x="27" y="18"/>
                  </a:lnTo>
                  <a:close/>
                  <a:moveTo>
                    <a:pt x="0" y="0"/>
                  </a:moveTo>
                  <a:lnTo>
                    <a:pt x="40" y="0"/>
                  </a:lnTo>
                  <a:lnTo>
                    <a:pt x="43" y="0"/>
                  </a:lnTo>
                  <a:lnTo>
                    <a:pt x="45" y="0"/>
                  </a:lnTo>
                  <a:lnTo>
                    <a:pt x="51" y="0"/>
                  </a:lnTo>
                  <a:lnTo>
                    <a:pt x="55" y="0"/>
                  </a:lnTo>
                  <a:lnTo>
                    <a:pt x="58" y="1"/>
                  </a:lnTo>
                  <a:lnTo>
                    <a:pt x="66" y="3"/>
                  </a:lnTo>
                  <a:lnTo>
                    <a:pt x="71" y="5"/>
                  </a:lnTo>
                  <a:lnTo>
                    <a:pt x="76" y="8"/>
                  </a:lnTo>
                  <a:lnTo>
                    <a:pt x="88" y="20"/>
                  </a:lnTo>
                  <a:lnTo>
                    <a:pt x="91" y="38"/>
                  </a:lnTo>
                  <a:lnTo>
                    <a:pt x="88" y="53"/>
                  </a:lnTo>
                  <a:lnTo>
                    <a:pt x="79" y="66"/>
                  </a:lnTo>
                  <a:lnTo>
                    <a:pt x="66" y="76"/>
                  </a:lnTo>
                  <a:lnTo>
                    <a:pt x="101" y="133"/>
                  </a:lnTo>
                  <a:lnTo>
                    <a:pt x="73" y="138"/>
                  </a:lnTo>
                  <a:lnTo>
                    <a:pt x="45" y="86"/>
                  </a:lnTo>
                  <a:lnTo>
                    <a:pt x="43" y="82"/>
                  </a:lnTo>
                  <a:lnTo>
                    <a:pt x="27" y="82"/>
                  </a:lnTo>
                  <a:lnTo>
                    <a:pt x="27" y="137"/>
                  </a:lnTo>
                  <a:lnTo>
                    <a:pt x="0" y="13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3" name="Freeform 68"/>
            <p:cNvSpPr>
              <a:spLocks/>
            </p:cNvSpPr>
            <p:nvPr/>
          </p:nvSpPr>
          <p:spPr bwMode="auto">
            <a:xfrm>
              <a:off x="7253288" y="3965576"/>
              <a:ext cx="234950" cy="217488"/>
            </a:xfrm>
            <a:custGeom>
              <a:avLst/>
              <a:gdLst>
                <a:gd name="T0" fmla="*/ 0 w 148"/>
                <a:gd name="T1" fmla="*/ 0 h 137"/>
                <a:gd name="T2" fmla="*/ 31 w 148"/>
                <a:gd name="T3" fmla="*/ 0 h 137"/>
                <a:gd name="T4" fmla="*/ 74 w 148"/>
                <a:gd name="T5" fmla="*/ 100 h 137"/>
                <a:gd name="T6" fmla="*/ 119 w 148"/>
                <a:gd name="T7" fmla="*/ 0 h 137"/>
                <a:gd name="T8" fmla="*/ 148 w 148"/>
                <a:gd name="T9" fmla="*/ 0 h 137"/>
                <a:gd name="T10" fmla="*/ 148 w 148"/>
                <a:gd name="T11" fmla="*/ 137 h 137"/>
                <a:gd name="T12" fmla="*/ 122 w 148"/>
                <a:gd name="T13" fmla="*/ 137 h 137"/>
                <a:gd name="T14" fmla="*/ 122 w 148"/>
                <a:gd name="T15" fmla="*/ 61 h 137"/>
                <a:gd name="T16" fmla="*/ 122 w 148"/>
                <a:gd name="T17" fmla="*/ 49 h 137"/>
                <a:gd name="T18" fmla="*/ 122 w 148"/>
                <a:gd name="T19" fmla="*/ 30 h 137"/>
                <a:gd name="T20" fmla="*/ 112 w 148"/>
                <a:gd name="T21" fmla="*/ 59 h 137"/>
                <a:gd name="T22" fmla="*/ 77 w 148"/>
                <a:gd name="T23" fmla="*/ 137 h 137"/>
                <a:gd name="T24" fmla="*/ 64 w 148"/>
                <a:gd name="T25" fmla="*/ 137 h 137"/>
                <a:gd name="T26" fmla="*/ 31 w 148"/>
                <a:gd name="T27" fmla="*/ 59 h 137"/>
                <a:gd name="T28" fmla="*/ 28 w 148"/>
                <a:gd name="T29" fmla="*/ 48 h 137"/>
                <a:gd name="T30" fmla="*/ 21 w 148"/>
                <a:gd name="T31" fmla="*/ 30 h 137"/>
                <a:gd name="T32" fmla="*/ 21 w 148"/>
                <a:gd name="T33" fmla="*/ 46 h 137"/>
                <a:gd name="T34" fmla="*/ 23 w 148"/>
                <a:gd name="T35" fmla="*/ 61 h 137"/>
                <a:gd name="T36" fmla="*/ 23 w 148"/>
                <a:gd name="T37" fmla="*/ 137 h 137"/>
                <a:gd name="T38" fmla="*/ 0 w 148"/>
                <a:gd name="T39" fmla="*/ 137 h 137"/>
                <a:gd name="T40" fmla="*/ 0 w 148"/>
                <a:gd name="T41"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8" h="137">
                  <a:moveTo>
                    <a:pt x="0" y="0"/>
                  </a:moveTo>
                  <a:lnTo>
                    <a:pt x="31" y="0"/>
                  </a:lnTo>
                  <a:lnTo>
                    <a:pt x="74" y="100"/>
                  </a:lnTo>
                  <a:lnTo>
                    <a:pt x="119" y="0"/>
                  </a:lnTo>
                  <a:lnTo>
                    <a:pt x="148" y="0"/>
                  </a:lnTo>
                  <a:lnTo>
                    <a:pt x="148" y="137"/>
                  </a:lnTo>
                  <a:lnTo>
                    <a:pt x="122" y="137"/>
                  </a:lnTo>
                  <a:lnTo>
                    <a:pt x="122" y="61"/>
                  </a:lnTo>
                  <a:lnTo>
                    <a:pt x="122" y="49"/>
                  </a:lnTo>
                  <a:lnTo>
                    <a:pt x="122" y="30"/>
                  </a:lnTo>
                  <a:lnTo>
                    <a:pt x="112" y="59"/>
                  </a:lnTo>
                  <a:lnTo>
                    <a:pt x="77" y="137"/>
                  </a:lnTo>
                  <a:lnTo>
                    <a:pt x="64" y="137"/>
                  </a:lnTo>
                  <a:lnTo>
                    <a:pt x="31" y="59"/>
                  </a:lnTo>
                  <a:lnTo>
                    <a:pt x="28" y="48"/>
                  </a:lnTo>
                  <a:lnTo>
                    <a:pt x="21" y="30"/>
                  </a:lnTo>
                  <a:lnTo>
                    <a:pt x="21" y="46"/>
                  </a:lnTo>
                  <a:lnTo>
                    <a:pt x="23" y="61"/>
                  </a:lnTo>
                  <a:lnTo>
                    <a:pt x="23" y="137"/>
                  </a:lnTo>
                  <a:lnTo>
                    <a:pt x="0" y="13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4" name="Freeform 69"/>
            <p:cNvSpPr>
              <a:spLocks noEditPoints="1"/>
            </p:cNvSpPr>
            <p:nvPr/>
          </p:nvSpPr>
          <p:spPr bwMode="auto">
            <a:xfrm>
              <a:off x="7559676" y="3965576"/>
              <a:ext cx="203200" cy="217488"/>
            </a:xfrm>
            <a:custGeom>
              <a:avLst/>
              <a:gdLst>
                <a:gd name="T0" fmla="*/ 63 w 128"/>
                <a:gd name="T1" fmla="*/ 31 h 137"/>
                <a:gd name="T2" fmla="*/ 63 w 128"/>
                <a:gd name="T3" fmla="*/ 33 h 137"/>
                <a:gd name="T4" fmla="*/ 43 w 128"/>
                <a:gd name="T5" fmla="*/ 82 h 137"/>
                <a:gd name="T6" fmla="*/ 81 w 128"/>
                <a:gd name="T7" fmla="*/ 82 h 137"/>
                <a:gd name="T8" fmla="*/ 63 w 128"/>
                <a:gd name="T9" fmla="*/ 31 h 137"/>
                <a:gd name="T10" fmla="*/ 56 w 128"/>
                <a:gd name="T11" fmla="*/ 0 h 137"/>
                <a:gd name="T12" fmla="*/ 77 w 128"/>
                <a:gd name="T13" fmla="*/ 0 h 137"/>
                <a:gd name="T14" fmla="*/ 128 w 128"/>
                <a:gd name="T15" fmla="*/ 137 h 137"/>
                <a:gd name="T16" fmla="*/ 99 w 128"/>
                <a:gd name="T17" fmla="*/ 137 h 137"/>
                <a:gd name="T18" fmla="*/ 86 w 128"/>
                <a:gd name="T19" fmla="*/ 99 h 137"/>
                <a:gd name="T20" fmla="*/ 38 w 128"/>
                <a:gd name="T21" fmla="*/ 99 h 137"/>
                <a:gd name="T22" fmla="*/ 23 w 128"/>
                <a:gd name="T23" fmla="*/ 137 h 137"/>
                <a:gd name="T24" fmla="*/ 0 w 128"/>
                <a:gd name="T25" fmla="*/ 137 h 137"/>
                <a:gd name="T26" fmla="*/ 56 w 128"/>
                <a:gd name="T27"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8" h="137">
                  <a:moveTo>
                    <a:pt x="63" y="31"/>
                  </a:moveTo>
                  <a:lnTo>
                    <a:pt x="63" y="33"/>
                  </a:lnTo>
                  <a:lnTo>
                    <a:pt x="43" y="82"/>
                  </a:lnTo>
                  <a:lnTo>
                    <a:pt x="81" y="82"/>
                  </a:lnTo>
                  <a:lnTo>
                    <a:pt x="63" y="31"/>
                  </a:lnTo>
                  <a:close/>
                  <a:moveTo>
                    <a:pt x="56" y="0"/>
                  </a:moveTo>
                  <a:lnTo>
                    <a:pt x="77" y="0"/>
                  </a:lnTo>
                  <a:lnTo>
                    <a:pt x="128" y="137"/>
                  </a:lnTo>
                  <a:lnTo>
                    <a:pt x="99" y="137"/>
                  </a:lnTo>
                  <a:lnTo>
                    <a:pt x="86" y="99"/>
                  </a:lnTo>
                  <a:lnTo>
                    <a:pt x="38" y="99"/>
                  </a:lnTo>
                  <a:lnTo>
                    <a:pt x="23" y="137"/>
                  </a:lnTo>
                  <a:lnTo>
                    <a:pt x="0" y="137"/>
                  </a:lnTo>
                  <a:lnTo>
                    <a:pt x="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5" name="Freeform 70"/>
            <p:cNvSpPr>
              <a:spLocks/>
            </p:cNvSpPr>
            <p:nvPr/>
          </p:nvSpPr>
          <p:spPr bwMode="auto">
            <a:xfrm>
              <a:off x="7834313" y="3965576"/>
              <a:ext cx="130175" cy="217488"/>
            </a:xfrm>
            <a:custGeom>
              <a:avLst/>
              <a:gdLst>
                <a:gd name="T0" fmla="*/ 0 w 82"/>
                <a:gd name="T1" fmla="*/ 0 h 137"/>
                <a:gd name="T2" fmla="*/ 28 w 82"/>
                <a:gd name="T3" fmla="*/ 0 h 137"/>
                <a:gd name="T4" fmla="*/ 28 w 82"/>
                <a:gd name="T5" fmla="*/ 118 h 137"/>
                <a:gd name="T6" fmla="*/ 82 w 82"/>
                <a:gd name="T7" fmla="*/ 118 h 137"/>
                <a:gd name="T8" fmla="*/ 82 w 82"/>
                <a:gd name="T9" fmla="*/ 137 h 137"/>
                <a:gd name="T10" fmla="*/ 0 w 82"/>
                <a:gd name="T11" fmla="*/ 137 h 137"/>
                <a:gd name="T12" fmla="*/ 0 w 82"/>
                <a:gd name="T13" fmla="*/ 0 h 137"/>
              </a:gdLst>
              <a:ahLst/>
              <a:cxnLst>
                <a:cxn ang="0">
                  <a:pos x="T0" y="T1"/>
                </a:cxn>
                <a:cxn ang="0">
                  <a:pos x="T2" y="T3"/>
                </a:cxn>
                <a:cxn ang="0">
                  <a:pos x="T4" y="T5"/>
                </a:cxn>
                <a:cxn ang="0">
                  <a:pos x="T6" y="T7"/>
                </a:cxn>
                <a:cxn ang="0">
                  <a:pos x="T8" y="T9"/>
                </a:cxn>
                <a:cxn ang="0">
                  <a:pos x="T10" y="T11"/>
                </a:cxn>
                <a:cxn ang="0">
                  <a:pos x="T12" y="T13"/>
                </a:cxn>
              </a:cxnLst>
              <a:rect l="0" t="0" r="r" b="b"/>
              <a:pathLst>
                <a:path w="82" h="137">
                  <a:moveTo>
                    <a:pt x="0" y="0"/>
                  </a:moveTo>
                  <a:lnTo>
                    <a:pt x="28" y="0"/>
                  </a:lnTo>
                  <a:lnTo>
                    <a:pt x="28" y="118"/>
                  </a:lnTo>
                  <a:lnTo>
                    <a:pt x="82" y="118"/>
                  </a:lnTo>
                  <a:lnTo>
                    <a:pt x="82" y="137"/>
                  </a:lnTo>
                  <a:lnTo>
                    <a:pt x="0" y="13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6" name="Freeform 71"/>
            <p:cNvSpPr>
              <a:spLocks/>
            </p:cNvSpPr>
            <p:nvPr/>
          </p:nvSpPr>
          <p:spPr bwMode="auto">
            <a:xfrm>
              <a:off x="8285163" y="3965576"/>
              <a:ext cx="177800" cy="219075"/>
            </a:xfrm>
            <a:custGeom>
              <a:avLst/>
              <a:gdLst>
                <a:gd name="T0" fmla="*/ 0 w 112"/>
                <a:gd name="T1" fmla="*/ 0 h 138"/>
                <a:gd name="T2" fmla="*/ 28 w 112"/>
                <a:gd name="T3" fmla="*/ 0 h 138"/>
                <a:gd name="T4" fmla="*/ 28 w 112"/>
                <a:gd name="T5" fmla="*/ 72 h 138"/>
                <a:gd name="T6" fmla="*/ 28 w 112"/>
                <a:gd name="T7" fmla="*/ 81 h 138"/>
                <a:gd name="T8" fmla="*/ 28 w 112"/>
                <a:gd name="T9" fmla="*/ 87 h 138"/>
                <a:gd name="T10" fmla="*/ 29 w 112"/>
                <a:gd name="T11" fmla="*/ 92 h 138"/>
                <a:gd name="T12" fmla="*/ 29 w 112"/>
                <a:gd name="T13" fmla="*/ 97 h 138"/>
                <a:gd name="T14" fmla="*/ 31 w 112"/>
                <a:gd name="T15" fmla="*/ 104 h 138"/>
                <a:gd name="T16" fmla="*/ 34 w 112"/>
                <a:gd name="T17" fmla="*/ 107 h 138"/>
                <a:gd name="T18" fmla="*/ 38 w 112"/>
                <a:gd name="T19" fmla="*/ 114 h 138"/>
                <a:gd name="T20" fmla="*/ 43 w 112"/>
                <a:gd name="T21" fmla="*/ 117 h 138"/>
                <a:gd name="T22" fmla="*/ 49 w 112"/>
                <a:gd name="T23" fmla="*/ 118 h 138"/>
                <a:gd name="T24" fmla="*/ 57 w 112"/>
                <a:gd name="T25" fmla="*/ 118 h 138"/>
                <a:gd name="T26" fmla="*/ 69 w 112"/>
                <a:gd name="T27" fmla="*/ 117 h 138"/>
                <a:gd name="T28" fmla="*/ 77 w 112"/>
                <a:gd name="T29" fmla="*/ 112 h 138"/>
                <a:gd name="T30" fmla="*/ 84 w 112"/>
                <a:gd name="T31" fmla="*/ 102 h 138"/>
                <a:gd name="T32" fmla="*/ 85 w 112"/>
                <a:gd name="T33" fmla="*/ 90 h 138"/>
                <a:gd name="T34" fmla="*/ 87 w 112"/>
                <a:gd name="T35" fmla="*/ 72 h 138"/>
                <a:gd name="T36" fmla="*/ 87 w 112"/>
                <a:gd name="T37" fmla="*/ 0 h 138"/>
                <a:gd name="T38" fmla="*/ 112 w 112"/>
                <a:gd name="T39" fmla="*/ 0 h 138"/>
                <a:gd name="T40" fmla="*/ 112 w 112"/>
                <a:gd name="T41" fmla="*/ 76 h 138"/>
                <a:gd name="T42" fmla="*/ 112 w 112"/>
                <a:gd name="T43" fmla="*/ 86 h 138"/>
                <a:gd name="T44" fmla="*/ 110 w 112"/>
                <a:gd name="T45" fmla="*/ 94 h 138"/>
                <a:gd name="T46" fmla="*/ 110 w 112"/>
                <a:gd name="T47" fmla="*/ 100 h 138"/>
                <a:gd name="T48" fmla="*/ 107 w 112"/>
                <a:gd name="T49" fmla="*/ 109 h 138"/>
                <a:gd name="T50" fmla="*/ 104 w 112"/>
                <a:gd name="T51" fmla="*/ 115 h 138"/>
                <a:gd name="T52" fmla="*/ 92 w 112"/>
                <a:gd name="T53" fmla="*/ 128 h 138"/>
                <a:gd name="T54" fmla="*/ 75 w 112"/>
                <a:gd name="T55" fmla="*/ 137 h 138"/>
                <a:gd name="T56" fmla="*/ 56 w 112"/>
                <a:gd name="T57" fmla="*/ 138 h 138"/>
                <a:gd name="T58" fmla="*/ 34 w 112"/>
                <a:gd name="T59" fmla="*/ 137 h 138"/>
                <a:gd name="T60" fmla="*/ 19 w 112"/>
                <a:gd name="T61" fmla="*/ 128 h 138"/>
                <a:gd name="T62" fmla="*/ 8 w 112"/>
                <a:gd name="T63" fmla="*/ 115 h 138"/>
                <a:gd name="T64" fmla="*/ 5 w 112"/>
                <a:gd name="T65" fmla="*/ 110 h 138"/>
                <a:gd name="T66" fmla="*/ 3 w 112"/>
                <a:gd name="T67" fmla="*/ 104 h 138"/>
                <a:gd name="T68" fmla="*/ 1 w 112"/>
                <a:gd name="T69" fmla="*/ 95 h 138"/>
                <a:gd name="T70" fmla="*/ 1 w 112"/>
                <a:gd name="T71" fmla="*/ 90 h 138"/>
                <a:gd name="T72" fmla="*/ 1 w 112"/>
                <a:gd name="T73" fmla="*/ 84 h 138"/>
                <a:gd name="T74" fmla="*/ 0 w 112"/>
                <a:gd name="T75" fmla="*/ 76 h 138"/>
                <a:gd name="T76" fmla="*/ 0 w 112"/>
                <a:gd name="T77" fmla="*/ 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12" h="138">
                  <a:moveTo>
                    <a:pt x="0" y="0"/>
                  </a:moveTo>
                  <a:lnTo>
                    <a:pt x="28" y="0"/>
                  </a:lnTo>
                  <a:lnTo>
                    <a:pt x="28" y="72"/>
                  </a:lnTo>
                  <a:lnTo>
                    <a:pt x="28" y="81"/>
                  </a:lnTo>
                  <a:lnTo>
                    <a:pt x="28" y="87"/>
                  </a:lnTo>
                  <a:lnTo>
                    <a:pt x="29" y="92"/>
                  </a:lnTo>
                  <a:lnTo>
                    <a:pt x="29" y="97"/>
                  </a:lnTo>
                  <a:lnTo>
                    <a:pt x="31" y="104"/>
                  </a:lnTo>
                  <a:lnTo>
                    <a:pt x="34" y="107"/>
                  </a:lnTo>
                  <a:lnTo>
                    <a:pt x="38" y="114"/>
                  </a:lnTo>
                  <a:lnTo>
                    <a:pt x="43" y="117"/>
                  </a:lnTo>
                  <a:lnTo>
                    <a:pt x="49" y="118"/>
                  </a:lnTo>
                  <a:lnTo>
                    <a:pt x="57" y="118"/>
                  </a:lnTo>
                  <a:lnTo>
                    <a:pt x="69" y="117"/>
                  </a:lnTo>
                  <a:lnTo>
                    <a:pt x="77" y="112"/>
                  </a:lnTo>
                  <a:lnTo>
                    <a:pt x="84" y="102"/>
                  </a:lnTo>
                  <a:lnTo>
                    <a:pt x="85" y="90"/>
                  </a:lnTo>
                  <a:lnTo>
                    <a:pt x="87" y="72"/>
                  </a:lnTo>
                  <a:lnTo>
                    <a:pt x="87" y="0"/>
                  </a:lnTo>
                  <a:lnTo>
                    <a:pt x="112" y="0"/>
                  </a:lnTo>
                  <a:lnTo>
                    <a:pt x="112" y="76"/>
                  </a:lnTo>
                  <a:lnTo>
                    <a:pt x="112" y="86"/>
                  </a:lnTo>
                  <a:lnTo>
                    <a:pt x="110" y="94"/>
                  </a:lnTo>
                  <a:lnTo>
                    <a:pt x="110" y="100"/>
                  </a:lnTo>
                  <a:lnTo>
                    <a:pt x="107" y="109"/>
                  </a:lnTo>
                  <a:lnTo>
                    <a:pt x="104" y="115"/>
                  </a:lnTo>
                  <a:lnTo>
                    <a:pt x="92" y="128"/>
                  </a:lnTo>
                  <a:lnTo>
                    <a:pt x="75" y="137"/>
                  </a:lnTo>
                  <a:lnTo>
                    <a:pt x="56" y="138"/>
                  </a:lnTo>
                  <a:lnTo>
                    <a:pt x="34" y="137"/>
                  </a:lnTo>
                  <a:lnTo>
                    <a:pt x="19" y="128"/>
                  </a:lnTo>
                  <a:lnTo>
                    <a:pt x="8" y="115"/>
                  </a:lnTo>
                  <a:lnTo>
                    <a:pt x="5" y="110"/>
                  </a:lnTo>
                  <a:lnTo>
                    <a:pt x="3" y="104"/>
                  </a:lnTo>
                  <a:lnTo>
                    <a:pt x="1" y="95"/>
                  </a:lnTo>
                  <a:lnTo>
                    <a:pt x="1" y="90"/>
                  </a:lnTo>
                  <a:lnTo>
                    <a:pt x="1" y="84"/>
                  </a:lnTo>
                  <a:lnTo>
                    <a:pt x="0" y="76"/>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7" name="Freeform 72"/>
            <p:cNvSpPr>
              <a:spLocks/>
            </p:cNvSpPr>
            <p:nvPr/>
          </p:nvSpPr>
          <p:spPr bwMode="auto">
            <a:xfrm>
              <a:off x="8553451" y="3965576"/>
              <a:ext cx="184150" cy="217488"/>
            </a:xfrm>
            <a:custGeom>
              <a:avLst/>
              <a:gdLst>
                <a:gd name="T0" fmla="*/ 0 w 116"/>
                <a:gd name="T1" fmla="*/ 0 h 137"/>
                <a:gd name="T2" fmla="*/ 20 w 116"/>
                <a:gd name="T3" fmla="*/ 0 h 137"/>
                <a:gd name="T4" fmla="*/ 93 w 116"/>
                <a:gd name="T5" fmla="*/ 95 h 137"/>
                <a:gd name="T6" fmla="*/ 93 w 116"/>
                <a:gd name="T7" fmla="*/ 0 h 137"/>
                <a:gd name="T8" fmla="*/ 116 w 116"/>
                <a:gd name="T9" fmla="*/ 0 h 137"/>
                <a:gd name="T10" fmla="*/ 116 w 116"/>
                <a:gd name="T11" fmla="*/ 137 h 137"/>
                <a:gd name="T12" fmla="*/ 96 w 116"/>
                <a:gd name="T13" fmla="*/ 137 h 137"/>
                <a:gd name="T14" fmla="*/ 24 w 116"/>
                <a:gd name="T15" fmla="*/ 43 h 137"/>
                <a:gd name="T16" fmla="*/ 24 w 116"/>
                <a:gd name="T17" fmla="*/ 137 h 137"/>
                <a:gd name="T18" fmla="*/ 0 w 116"/>
                <a:gd name="T19" fmla="*/ 137 h 137"/>
                <a:gd name="T20" fmla="*/ 0 w 116"/>
                <a:gd name="T21"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137">
                  <a:moveTo>
                    <a:pt x="0" y="0"/>
                  </a:moveTo>
                  <a:lnTo>
                    <a:pt x="20" y="0"/>
                  </a:lnTo>
                  <a:lnTo>
                    <a:pt x="93" y="95"/>
                  </a:lnTo>
                  <a:lnTo>
                    <a:pt x="93" y="0"/>
                  </a:lnTo>
                  <a:lnTo>
                    <a:pt x="116" y="0"/>
                  </a:lnTo>
                  <a:lnTo>
                    <a:pt x="116" y="137"/>
                  </a:lnTo>
                  <a:lnTo>
                    <a:pt x="96" y="137"/>
                  </a:lnTo>
                  <a:lnTo>
                    <a:pt x="24" y="43"/>
                  </a:lnTo>
                  <a:lnTo>
                    <a:pt x="24" y="137"/>
                  </a:lnTo>
                  <a:lnTo>
                    <a:pt x="0" y="13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8" name="Rectangle 73"/>
            <p:cNvSpPr>
              <a:spLocks noChangeArrowheads="1"/>
            </p:cNvSpPr>
            <p:nvPr/>
          </p:nvSpPr>
          <p:spPr bwMode="auto">
            <a:xfrm>
              <a:off x="8834438" y="3965576"/>
              <a:ext cx="41275" cy="2174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9" name="Freeform 74"/>
            <p:cNvSpPr>
              <a:spLocks/>
            </p:cNvSpPr>
            <p:nvPr/>
          </p:nvSpPr>
          <p:spPr bwMode="auto">
            <a:xfrm>
              <a:off x="8947151" y="3962401"/>
              <a:ext cx="201613" cy="220663"/>
            </a:xfrm>
            <a:custGeom>
              <a:avLst/>
              <a:gdLst>
                <a:gd name="T0" fmla="*/ 30 w 127"/>
                <a:gd name="T1" fmla="*/ 0 h 139"/>
                <a:gd name="T2" fmla="*/ 64 w 127"/>
                <a:gd name="T3" fmla="*/ 106 h 139"/>
                <a:gd name="T4" fmla="*/ 102 w 127"/>
                <a:gd name="T5" fmla="*/ 0 h 139"/>
                <a:gd name="T6" fmla="*/ 127 w 127"/>
                <a:gd name="T7" fmla="*/ 3 h 139"/>
                <a:gd name="T8" fmla="*/ 72 w 127"/>
                <a:gd name="T9" fmla="*/ 139 h 139"/>
                <a:gd name="T10" fmla="*/ 49 w 127"/>
                <a:gd name="T11" fmla="*/ 139 h 139"/>
                <a:gd name="T12" fmla="*/ 0 w 127"/>
                <a:gd name="T13" fmla="*/ 5 h 139"/>
                <a:gd name="T14" fmla="*/ 30 w 127"/>
                <a:gd name="T15" fmla="*/ 0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7" h="139">
                  <a:moveTo>
                    <a:pt x="30" y="0"/>
                  </a:moveTo>
                  <a:lnTo>
                    <a:pt x="64" y="106"/>
                  </a:lnTo>
                  <a:lnTo>
                    <a:pt x="102" y="0"/>
                  </a:lnTo>
                  <a:lnTo>
                    <a:pt x="127" y="3"/>
                  </a:lnTo>
                  <a:lnTo>
                    <a:pt x="72" y="139"/>
                  </a:lnTo>
                  <a:lnTo>
                    <a:pt x="49" y="139"/>
                  </a:lnTo>
                  <a:lnTo>
                    <a:pt x="0" y="5"/>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0" name="Freeform 75"/>
            <p:cNvSpPr>
              <a:spLocks/>
            </p:cNvSpPr>
            <p:nvPr/>
          </p:nvSpPr>
          <p:spPr bwMode="auto">
            <a:xfrm>
              <a:off x="9218613" y="3965576"/>
              <a:ext cx="131763" cy="217488"/>
            </a:xfrm>
            <a:custGeom>
              <a:avLst/>
              <a:gdLst>
                <a:gd name="T0" fmla="*/ 0 w 83"/>
                <a:gd name="T1" fmla="*/ 0 h 137"/>
                <a:gd name="T2" fmla="*/ 75 w 83"/>
                <a:gd name="T3" fmla="*/ 0 h 137"/>
                <a:gd name="T4" fmla="*/ 75 w 83"/>
                <a:gd name="T5" fmla="*/ 18 h 137"/>
                <a:gd name="T6" fmla="*/ 28 w 83"/>
                <a:gd name="T7" fmla="*/ 18 h 137"/>
                <a:gd name="T8" fmla="*/ 28 w 83"/>
                <a:gd name="T9" fmla="*/ 56 h 137"/>
                <a:gd name="T10" fmla="*/ 75 w 83"/>
                <a:gd name="T11" fmla="*/ 56 h 137"/>
                <a:gd name="T12" fmla="*/ 75 w 83"/>
                <a:gd name="T13" fmla="*/ 74 h 137"/>
                <a:gd name="T14" fmla="*/ 28 w 83"/>
                <a:gd name="T15" fmla="*/ 74 h 137"/>
                <a:gd name="T16" fmla="*/ 28 w 83"/>
                <a:gd name="T17" fmla="*/ 118 h 137"/>
                <a:gd name="T18" fmla="*/ 83 w 83"/>
                <a:gd name="T19" fmla="*/ 118 h 137"/>
                <a:gd name="T20" fmla="*/ 83 w 83"/>
                <a:gd name="T21" fmla="*/ 137 h 137"/>
                <a:gd name="T22" fmla="*/ 0 w 83"/>
                <a:gd name="T23" fmla="*/ 137 h 137"/>
                <a:gd name="T24" fmla="*/ 0 w 83"/>
                <a:gd name="T25"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3" h="137">
                  <a:moveTo>
                    <a:pt x="0" y="0"/>
                  </a:moveTo>
                  <a:lnTo>
                    <a:pt x="75" y="0"/>
                  </a:lnTo>
                  <a:lnTo>
                    <a:pt x="75" y="18"/>
                  </a:lnTo>
                  <a:lnTo>
                    <a:pt x="28" y="18"/>
                  </a:lnTo>
                  <a:lnTo>
                    <a:pt x="28" y="56"/>
                  </a:lnTo>
                  <a:lnTo>
                    <a:pt x="75" y="56"/>
                  </a:lnTo>
                  <a:lnTo>
                    <a:pt x="75" y="74"/>
                  </a:lnTo>
                  <a:lnTo>
                    <a:pt x="28" y="74"/>
                  </a:lnTo>
                  <a:lnTo>
                    <a:pt x="28" y="118"/>
                  </a:lnTo>
                  <a:lnTo>
                    <a:pt x="83" y="118"/>
                  </a:lnTo>
                  <a:lnTo>
                    <a:pt x="83" y="137"/>
                  </a:lnTo>
                  <a:lnTo>
                    <a:pt x="0" y="13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1" name="Freeform 76"/>
            <p:cNvSpPr>
              <a:spLocks noEditPoints="1"/>
            </p:cNvSpPr>
            <p:nvPr/>
          </p:nvSpPr>
          <p:spPr bwMode="auto">
            <a:xfrm>
              <a:off x="9431338" y="3965576"/>
              <a:ext cx="160338" cy="219075"/>
            </a:xfrm>
            <a:custGeom>
              <a:avLst/>
              <a:gdLst>
                <a:gd name="T0" fmla="*/ 26 w 101"/>
                <a:gd name="T1" fmla="*/ 18 h 138"/>
                <a:gd name="T2" fmla="*/ 26 w 101"/>
                <a:gd name="T3" fmla="*/ 64 h 138"/>
                <a:gd name="T4" fmla="*/ 35 w 101"/>
                <a:gd name="T5" fmla="*/ 64 h 138"/>
                <a:gd name="T6" fmla="*/ 40 w 101"/>
                <a:gd name="T7" fmla="*/ 64 h 138"/>
                <a:gd name="T8" fmla="*/ 44 w 101"/>
                <a:gd name="T9" fmla="*/ 64 h 138"/>
                <a:gd name="T10" fmla="*/ 49 w 101"/>
                <a:gd name="T11" fmla="*/ 62 h 138"/>
                <a:gd name="T12" fmla="*/ 53 w 101"/>
                <a:gd name="T13" fmla="*/ 61 h 138"/>
                <a:gd name="T14" fmla="*/ 56 w 101"/>
                <a:gd name="T15" fmla="*/ 58 h 138"/>
                <a:gd name="T16" fmla="*/ 59 w 101"/>
                <a:gd name="T17" fmla="*/ 53 h 138"/>
                <a:gd name="T18" fmla="*/ 63 w 101"/>
                <a:gd name="T19" fmla="*/ 46 h 138"/>
                <a:gd name="T20" fmla="*/ 63 w 101"/>
                <a:gd name="T21" fmla="*/ 39 h 138"/>
                <a:gd name="T22" fmla="*/ 63 w 101"/>
                <a:gd name="T23" fmla="*/ 33 h 138"/>
                <a:gd name="T24" fmla="*/ 61 w 101"/>
                <a:gd name="T25" fmla="*/ 28 h 138"/>
                <a:gd name="T26" fmla="*/ 59 w 101"/>
                <a:gd name="T27" fmla="*/ 25 h 138"/>
                <a:gd name="T28" fmla="*/ 54 w 101"/>
                <a:gd name="T29" fmla="*/ 21 h 138"/>
                <a:gd name="T30" fmla="*/ 51 w 101"/>
                <a:gd name="T31" fmla="*/ 20 h 138"/>
                <a:gd name="T32" fmla="*/ 44 w 101"/>
                <a:gd name="T33" fmla="*/ 18 h 138"/>
                <a:gd name="T34" fmla="*/ 41 w 101"/>
                <a:gd name="T35" fmla="*/ 18 h 138"/>
                <a:gd name="T36" fmla="*/ 38 w 101"/>
                <a:gd name="T37" fmla="*/ 18 h 138"/>
                <a:gd name="T38" fmla="*/ 26 w 101"/>
                <a:gd name="T39" fmla="*/ 18 h 138"/>
                <a:gd name="T40" fmla="*/ 0 w 101"/>
                <a:gd name="T41" fmla="*/ 0 h 138"/>
                <a:gd name="T42" fmla="*/ 40 w 101"/>
                <a:gd name="T43" fmla="*/ 0 h 138"/>
                <a:gd name="T44" fmla="*/ 43 w 101"/>
                <a:gd name="T45" fmla="*/ 0 h 138"/>
                <a:gd name="T46" fmla="*/ 44 w 101"/>
                <a:gd name="T47" fmla="*/ 0 h 138"/>
                <a:gd name="T48" fmla="*/ 51 w 101"/>
                <a:gd name="T49" fmla="*/ 0 h 138"/>
                <a:gd name="T50" fmla="*/ 54 w 101"/>
                <a:gd name="T51" fmla="*/ 0 h 138"/>
                <a:gd name="T52" fmla="*/ 59 w 101"/>
                <a:gd name="T53" fmla="*/ 1 h 138"/>
                <a:gd name="T54" fmla="*/ 66 w 101"/>
                <a:gd name="T55" fmla="*/ 3 h 138"/>
                <a:gd name="T56" fmla="*/ 71 w 101"/>
                <a:gd name="T57" fmla="*/ 5 h 138"/>
                <a:gd name="T58" fmla="*/ 76 w 101"/>
                <a:gd name="T59" fmla="*/ 8 h 138"/>
                <a:gd name="T60" fmla="*/ 87 w 101"/>
                <a:gd name="T61" fmla="*/ 20 h 138"/>
                <a:gd name="T62" fmla="*/ 91 w 101"/>
                <a:gd name="T63" fmla="*/ 38 h 138"/>
                <a:gd name="T64" fmla="*/ 87 w 101"/>
                <a:gd name="T65" fmla="*/ 53 h 138"/>
                <a:gd name="T66" fmla="*/ 79 w 101"/>
                <a:gd name="T67" fmla="*/ 66 h 138"/>
                <a:gd name="T68" fmla="*/ 66 w 101"/>
                <a:gd name="T69" fmla="*/ 76 h 138"/>
                <a:gd name="T70" fmla="*/ 101 w 101"/>
                <a:gd name="T71" fmla="*/ 133 h 138"/>
                <a:gd name="T72" fmla="*/ 71 w 101"/>
                <a:gd name="T73" fmla="*/ 138 h 138"/>
                <a:gd name="T74" fmla="*/ 44 w 101"/>
                <a:gd name="T75" fmla="*/ 86 h 138"/>
                <a:gd name="T76" fmla="*/ 43 w 101"/>
                <a:gd name="T77" fmla="*/ 82 h 138"/>
                <a:gd name="T78" fmla="*/ 26 w 101"/>
                <a:gd name="T79" fmla="*/ 82 h 138"/>
                <a:gd name="T80" fmla="*/ 26 w 101"/>
                <a:gd name="T81" fmla="*/ 137 h 138"/>
                <a:gd name="T82" fmla="*/ 0 w 101"/>
                <a:gd name="T83" fmla="*/ 137 h 138"/>
                <a:gd name="T84" fmla="*/ 0 w 101"/>
                <a:gd name="T85" fmla="*/ 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1" h="138">
                  <a:moveTo>
                    <a:pt x="26" y="18"/>
                  </a:moveTo>
                  <a:lnTo>
                    <a:pt x="26" y="64"/>
                  </a:lnTo>
                  <a:lnTo>
                    <a:pt x="35" y="64"/>
                  </a:lnTo>
                  <a:lnTo>
                    <a:pt x="40" y="64"/>
                  </a:lnTo>
                  <a:lnTo>
                    <a:pt x="44" y="64"/>
                  </a:lnTo>
                  <a:lnTo>
                    <a:pt x="49" y="62"/>
                  </a:lnTo>
                  <a:lnTo>
                    <a:pt x="53" y="61"/>
                  </a:lnTo>
                  <a:lnTo>
                    <a:pt x="56" y="58"/>
                  </a:lnTo>
                  <a:lnTo>
                    <a:pt x="59" y="53"/>
                  </a:lnTo>
                  <a:lnTo>
                    <a:pt x="63" y="46"/>
                  </a:lnTo>
                  <a:lnTo>
                    <a:pt x="63" y="39"/>
                  </a:lnTo>
                  <a:lnTo>
                    <a:pt x="63" y="33"/>
                  </a:lnTo>
                  <a:lnTo>
                    <a:pt x="61" y="28"/>
                  </a:lnTo>
                  <a:lnTo>
                    <a:pt x="59" y="25"/>
                  </a:lnTo>
                  <a:lnTo>
                    <a:pt x="54" y="21"/>
                  </a:lnTo>
                  <a:lnTo>
                    <a:pt x="51" y="20"/>
                  </a:lnTo>
                  <a:lnTo>
                    <a:pt x="44" y="18"/>
                  </a:lnTo>
                  <a:lnTo>
                    <a:pt x="41" y="18"/>
                  </a:lnTo>
                  <a:lnTo>
                    <a:pt x="38" y="18"/>
                  </a:lnTo>
                  <a:lnTo>
                    <a:pt x="26" y="18"/>
                  </a:lnTo>
                  <a:close/>
                  <a:moveTo>
                    <a:pt x="0" y="0"/>
                  </a:moveTo>
                  <a:lnTo>
                    <a:pt x="40" y="0"/>
                  </a:lnTo>
                  <a:lnTo>
                    <a:pt x="43" y="0"/>
                  </a:lnTo>
                  <a:lnTo>
                    <a:pt x="44" y="0"/>
                  </a:lnTo>
                  <a:lnTo>
                    <a:pt x="51" y="0"/>
                  </a:lnTo>
                  <a:lnTo>
                    <a:pt x="54" y="0"/>
                  </a:lnTo>
                  <a:lnTo>
                    <a:pt x="59" y="1"/>
                  </a:lnTo>
                  <a:lnTo>
                    <a:pt x="66" y="3"/>
                  </a:lnTo>
                  <a:lnTo>
                    <a:pt x="71" y="5"/>
                  </a:lnTo>
                  <a:lnTo>
                    <a:pt x="76" y="8"/>
                  </a:lnTo>
                  <a:lnTo>
                    <a:pt x="87" y="20"/>
                  </a:lnTo>
                  <a:lnTo>
                    <a:pt x="91" y="38"/>
                  </a:lnTo>
                  <a:lnTo>
                    <a:pt x="87" y="53"/>
                  </a:lnTo>
                  <a:lnTo>
                    <a:pt x="79" y="66"/>
                  </a:lnTo>
                  <a:lnTo>
                    <a:pt x="66" y="76"/>
                  </a:lnTo>
                  <a:lnTo>
                    <a:pt x="101" y="133"/>
                  </a:lnTo>
                  <a:lnTo>
                    <a:pt x="71" y="138"/>
                  </a:lnTo>
                  <a:lnTo>
                    <a:pt x="44" y="86"/>
                  </a:lnTo>
                  <a:lnTo>
                    <a:pt x="43" y="82"/>
                  </a:lnTo>
                  <a:lnTo>
                    <a:pt x="26" y="82"/>
                  </a:lnTo>
                  <a:lnTo>
                    <a:pt x="26" y="137"/>
                  </a:lnTo>
                  <a:lnTo>
                    <a:pt x="0" y="13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2" name="Freeform 77"/>
            <p:cNvSpPr>
              <a:spLocks/>
            </p:cNvSpPr>
            <p:nvPr/>
          </p:nvSpPr>
          <p:spPr bwMode="auto">
            <a:xfrm>
              <a:off x="9648826" y="3962401"/>
              <a:ext cx="141288" cy="222250"/>
            </a:xfrm>
            <a:custGeom>
              <a:avLst/>
              <a:gdLst>
                <a:gd name="T0" fmla="*/ 51 w 89"/>
                <a:gd name="T1" fmla="*/ 0 h 140"/>
                <a:gd name="T2" fmla="*/ 69 w 89"/>
                <a:gd name="T3" fmla="*/ 2 h 140"/>
                <a:gd name="T4" fmla="*/ 86 w 89"/>
                <a:gd name="T5" fmla="*/ 12 h 140"/>
                <a:gd name="T6" fmla="*/ 76 w 89"/>
                <a:gd name="T7" fmla="*/ 27 h 140"/>
                <a:gd name="T8" fmla="*/ 67 w 89"/>
                <a:gd name="T9" fmla="*/ 22 h 140"/>
                <a:gd name="T10" fmla="*/ 61 w 89"/>
                <a:gd name="T11" fmla="*/ 18 h 140"/>
                <a:gd name="T12" fmla="*/ 54 w 89"/>
                <a:gd name="T13" fmla="*/ 18 h 140"/>
                <a:gd name="T14" fmla="*/ 48 w 89"/>
                <a:gd name="T15" fmla="*/ 18 h 140"/>
                <a:gd name="T16" fmla="*/ 44 w 89"/>
                <a:gd name="T17" fmla="*/ 20 h 140"/>
                <a:gd name="T18" fmla="*/ 39 w 89"/>
                <a:gd name="T19" fmla="*/ 22 h 140"/>
                <a:gd name="T20" fmla="*/ 38 w 89"/>
                <a:gd name="T21" fmla="*/ 25 h 140"/>
                <a:gd name="T22" fmla="*/ 36 w 89"/>
                <a:gd name="T23" fmla="*/ 28 h 140"/>
                <a:gd name="T24" fmla="*/ 36 w 89"/>
                <a:gd name="T25" fmla="*/ 33 h 140"/>
                <a:gd name="T26" fmla="*/ 36 w 89"/>
                <a:gd name="T27" fmla="*/ 36 h 140"/>
                <a:gd name="T28" fmla="*/ 39 w 89"/>
                <a:gd name="T29" fmla="*/ 41 h 140"/>
                <a:gd name="T30" fmla="*/ 43 w 89"/>
                <a:gd name="T31" fmla="*/ 46 h 140"/>
                <a:gd name="T32" fmla="*/ 48 w 89"/>
                <a:gd name="T33" fmla="*/ 51 h 140"/>
                <a:gd name="T34" fmla="*/ 51 w 89"/>
                <a:gd name="T35" fmla="*/ 53 h 140"/>
                <a:gd name="T36" fmla="*/ 56 w 89"/>
                <a:gd name="T37" fmla="*/ 56 h 140"/>
                <a:gd name="T38" fmla="*/ 61 w 89"/>
                <a:gd name="T39" fmla="*/ 63 h 140"/>
                <a:gd name="T40" fmla="*/ 69 w 89"/>
                <a:gd name="T41" fmla="*/ 69 h 140"/>
                <a:gd name="T42" fmla="*/ 84 w 89"/>
                <a:gd name="T43" fmla="*/ 84 h 140"/>
                <a:gd name="T44" fmla="*/ 89 w 89"/>
                <a:gd name="T45" fmla="*/ 102 h 140"/>
                <a:gd name="T46" fmla="*/ 86 w 89"/>
                <a:gd name="T47" fmla="*/ 117 h 140"/>
                <a:gd name="T48" fmla="*/ 76 w 89"/>
                <a:gd name="T49" fmla="*/ 130 h 140"/>
                <a:gd name="T50" fmla="*/ 61 w 89"/>
                <a:gd name="T51" fmla="*/ 139 h 140"/>
                <a:gd name="T52" fmla="*/ 41 w 89"/>
                <a:gd name="T53" fmla="*/ 140 h 140"/>
                <a:gd name="T54" fmla="*/ 20 w 89"/>
                <a:gd name="T55" fmla="*/ 137 h 140"/>
                <a:gd name="T56" fmla="*/ 0 w 89"/>
                <a:gd name="T57" fmla="*/ 129 h 140"/>
                <a:gd name="T58" fmla="*/ 11 w 89"/>
                <a:gd name="T59" fmla="*/ 111 h 140"/>
                <a:gd name="T60" fmla="*/ 25 w 89"/>
                <a:gd name="T61" fmla="*/ 119 h 140"/>
                <a:gd name="T62" fmla="*/ 39 w 89"/>
                <a:gd name="T63" fmla="*/ 122 h 140"/>
                <a:gd name="T64" fmla="*/ 44 w 89"/>
                <a:gd name="T65" fmla="*/ 122 h 140"/>
                <a:gd name="T66" fmla="*/ 51 w 89"/>
                <a:gd name="T67" fmla="*/ 120 h 140"/>
                <a:gd name="T68" fmla="*/ 54 w 89"/>
                <a:gd name="T69" fmla="*/ 117 h 140"/>
                <a:gd name="T70" fmla="*/ 58 w 89"/>
                <a:gd name="T71" fmla="*/ 114 h 140"/>
                <a:gd name="T72" fmla="*/ 61 w 89"/>
                <a:gd name="T73" fmla="*/ 109 h 140"/>
                <a:gd name="T74" fmla="*/ 61 w 89"/>
                <a:gd name="T75" fmla="*/ 104 h 140"/>
                <a:gd name="T76" fmla="*/ 59 w 89"/>
                <a:gd name="T77" fmla="*/ 99 h 140"/>
                <a:gd name="T78" fmla="*/ 58 w 89"/>
                <a:gd name="T79" fmla="*/ 94 h 140"/>
                <a:gd name="T80" fmla="*/ 53 w 89"/>
                <a:gd name="T81" fmla="*/ 88 h 140"/>
                <a:gd name="T82" fmla="*/ 46 w 89"/>
                <a:gd name="T83" fmla="*/ 81 h 140"/>
                <a:gd name="T84" fmla="*/ 43 w 89"/>
                <a:gd name="T85" fmla="*/ 78 h 140"/>
                <a:gd name="T86" fmla="*/ 38 w 89"/>
                <a:gd name="T87" fmla="*/ 74 h 140"/>
                <a:gd name="T88" fmla="*/ 31 w 89"/>
                <a:gd name="T89" fmla="*/ 69 h 140"/>
                <a:gd name="T90" fmla="*/ 25 w 89"/>
                <a:gd name="T91" fmla="*/ 63 h 140"/>
                <a:gd name="T92" fmla="*/ 11 w 89"/>
                <a:gd name="T93" fmla="*/ 50 h 140"/>
                <a:gd name="T94" fmla="*/ 6 w 89"/>
                <a:gd name="T95" fmla="*/ 33 h 140"/>
                <a:gd name="T96" fmla="*/ 8 w 89"/>
                <a:gd name="T97" fmla="*/ 27 h 140"/>
                <a:gd name="T98" fmla="*/ 10 w 89"/>
                <a:gd name="T99" fmla="*/ 20 h 140"/>
                <a:gd name="T100" fmla="*/ 15 w 89"/>
                <a:gd name="T101" fmla="*/ 15 h 140"/>
                <a:gd name="T102" fmla="*/ 20 w 89"/>
                <a:gd name="T103" fmla="*/ 10 h 140"/>
                <a:gd name="T104" fmla="*/ 33 w 89"/>
                <a:gd name="T105" fmla="*/ 2 h 140"/>
                <a:gd name="T106" fmla="*/ 51 w 89"/>
                <a:gd name="T107" fmla="*/ 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9" h="140">
                  <a:moveTo>
                    <a:pt x="51" y="0"/>
                  </a:moveTo>
                  <a:lnTo>
                    <a:pt x="69" y="2"/>
                  </a:lnTo>
                  <a:lnTo>
                    <a:pt x="86" y="12"/>
                  </a:lnTo>
                  <a:lnTo>
                    <a:pt x="76" y="27"/>
                  </a:lnTo>
                  <a:lnTo>
                    <a:pt x="67" y="22"/>
                  </a:lnTo>
                  <a:lnTo>
                    <a:pt x="61" y="18"/>
                  </a:lnTo>
                  <a:lnTo>
                    <a:pt x="54" y="18"/>
                  </a:lnTo>
                  <a:lnTo>
                    <a:pt x="48" y="18"/>
                  </a:lnTo>
                  <a:lnTo>
                    <a:pt x="44" y="20"/>
                  </a:lnTo>
                  <a:lnTo>
                    <a:pt x="39" y="22"/>
                  </a:lnTo>
                  <a:lnTo>
                    <a:pt x="38" y="25"/>
                  </a:lnTo>
                  <a:lnTo>
                    <a:pt x="36" y="28"/>
                  </a:lnTo>
                  <a:lnTo>
                    <a:pt x="36" y="33"/>
                  </a:lnTo>
                  <a:lnTo>
                    <a:pt x="36" y="36"/>
                  </a:lnTo>
                  <a:lnTo>
                    <a:pt x="39" y="41"/>
                  </a:lnTo>
                  <a:lnTo>
                    <a:pt x="43" y="46"/>
                  </a:lnTo>
                  <a:lnTo>
                    <a:pt x="48" y="51"/>
                  </a:lnTo>
                  <a:lnTo>
                    <a:pt x="51" y="53"/>
                  </a:lnTo>
                  <a:lnTo>
                    <a:pt x="56" y="56"/>
                  </a:lnTo>
                  <a:lnTo>
                    <a:pt x="61" y="63"/>
                  </a:lnTo>
                  <a:lnTo>
                    <a:pt x="69" y="69"/>
                  </a:lnTo>
                  <a:lnTo>
                    <a:pt x="84" y="84"/>
                  </a:lnTo>
                  <a:lnTo>
                    <a:pt x="89" y="102"/>
                  </a:lnTo>
                  <a:lnTo>
                    <a:pt x="86" y="117"/>
                  </a:lnTo>
                  <a:lnTo>
                    <a:pt x="76" y="130"/>
                  </a:lnTo>
                  <a:lnTo>
                    <a:pt x="61" y="139"/>
                  </a:lnTo>
                  <a:lnTo>
                    <a:pt x="41" y="140"/>
                  </a:lnTo>
                  <a:lnTo>
                    <a:pt x="20" y="137"/>
                  </a:lnTo>
                  <a:lnTo>
                    <a:pt x="0" y="129"/>
                  </a:lnTo>
                  <a:lnTo>
                    <a:pt x="11" y="111"/>
                  </a:lnTo>
                  <a:lnTo>
                    <a:pt x="25" y="119"/>
                  </a:lnTo>
                  <a:lnTo>
                    <a:pt x="39" y="122"/>
                  </a:lnTo>
                  <a:lnTo>
                    <a:pt x="44" y="122"/>
                  </a:lnTo>
                  <a:lnTo>
                    <a:pt x="51" y="120"/>
                  </a:lnTo>
                  <a:lnTo>
                    <a:pt x="54" y="117"/>
                  </a:lnTo>
                  <a:lnTo>
                    <a:pt x="58" y="114"/>
                  </a:lnTo>
                  <a:lnTo>
                    <a:pt x="61" y="109"/>
                  </a:lnTo>
                  <a:lnTo>
                    <a:pt x="61" y="104"/>
                  </a:lnTo>
                  <a:lnTo>
                    <a:pt x="59" y="99"/>
                  </a:lnTo>
                  <a:lnTo>
                    <a:pt x="58" y="94"/>
                  </a:lnTo>
                  <a:lnTo>
                    <a:pt x="53" y="88"/>
                  </a:lnTo>
                  <a:lnTo>
                    <a:pt x="46" y="81"/>
                  </a:lnTo>
                  <a:lnTo>
                    <a:pt x="43" y="78"/>
                  </a:lnTo>
                  <a:lnTo>
                    <a:pt x="38" y="74"/>
                  </a:lnTo>
                  <a:lnTo>
                    <a:pt x="31" y="69"/>
                  </a:lnTo>
                  <a:lnTo>
                    <a:pt x="25" y="63"/>
                  </a:lnTo>
                  <a:lnTo>
                    <a:pt x="11" y="50"/>
                  </a:lnTo>
                  <a:lnTo>
                    <a:pt x="6" y="33"/>
                  </a:lnTo>
                  <a:lnTo>
                    <a:pt x="8" y="27"/>
                  </a:lnTo>
                  <a:lnTo>
                    <a:pt x="10" y="20"/>
                  </a:lnTo>
                  <a:lnTo>
                    <a:pt x="15" y="15"/>
                  </a:lnTo>
                  <a:lnTo>
                    <a:pt x="20" y="10"/>
                  </a:lnTo>
                  <a:lnTo>
                    <a:pt x="33" y="2"/>
                  </a:lnTo>
                  <a:lnTo>
                    <a:pt x="5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3" name="Rectangle 78"/>
            <p:cNvSpPr>
              <a:spLocks noChangeArrowheads="1"/>
            </p:cNvSpPr>
            <p:nvPr/>
          </p:nvSpPr>
          <p:spPr bwMode="auto">
            <a:xfrm>
              <a:off x="9875838" y="3965576"/>
              <a:ext cx="44450" cy="2174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4" name="Freeform 79"/>
            <p:cNvSpPr>
              <a:spLocks/>
            </p:cNvSpPr>
            <p:nvPr/>
          </p:nvSpPr>
          <p:spPr bwMode="auto">
            <a:xfrm>
              <a:off x="9991726" y="3965576"/>
              <a:ext cx="177800" cy="217488"/>
            </a:xfrm>
            <a:custGeom>
              <a:avLst/>
              <a:gdLst>
                <a:gd name="T0" fmla="*/ 0 w 112"/>
                <a:gd name="T1" fmla="*/ 0 h 137"/>
                <a:gd name="T2" fmla="*/ 112 w 112"/>
                <a:gd name="T3" fmla="*/ 0 h 137"/>
                <a:gd name="T4" fmla="*/ 112 w 112"/>
                <a:gd name="T5" fmla="*/ 18 h 137"/>
                <a:gd name="T6" fmla="*/ 71 w 112"/>
                <a:gd name="T7" fmla="*/ 18 h 137"/>
                <a:gd name="T8" fmla="*/ 71 w 112"/>
                <a:gd name="T9" fmla="*/ 137 h 137"/>
                <a:gd name="T10" fmla="*/ 43 w 112"/>
                <a:gd name="T11" fmla="*/ 137 h 137"/>
                <a:gd name="T12" fmla="*/ 43 w 112"/>
                <a:gd name="T13" fmla="*/ 18 h 137"/>
                <a:gd name="T14" fmla="*/ 0 w 112"/>
                <a:gd name="T15" fmla="*/ 18 h 137"/>
                <a:gd name="T16" fmla="*/ 0 w 112"/>
                <a:gd name="T17"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2" h="137">
                  <a:moveTo>
                    <a:pt x="0" y="0"/>
                  </a:moveTo>
                  <a:lnTo>
                    <a:pt x="112" y="0"/>
                  </a:lnTo>
                  <a:lnTo>
                    <a:pt x="112" y="18"/>
                  </a:lnTo>
                  <a:lnTo>
                    <a:pt x="71" y="18"/>
                  </a:lnTo>
                  <a:lnTo>
                    <a:pt x="71" y="137"/>
                  </a:lnTo>
                  <a:lnTo>
                    <a:pt x="43" y="137"/>
                  </a:lnTo>
                  <a:lnTo>
                    <a:pt x="43" y="18"/>
                  </a:lnTo>
                  <a:lnTo>
                    <a:pt x="0" y="18"/>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5" name="Freeform 80"/>
            <p:cNvSpPr>
              <a:spLocks/>
            </p:cNvSpPr>
            <p:nvPr/>
          </p:nvSpPr>
          <p:spPr bwMode="auto">
            <a:xfrm>
              <a:off x="10233026" y="3962401"/>
              <a:ext cx="177800" cy="220663"/>
            </a:xfrm>
            <a:custGeom>
              <a:avLst/>
              <a:gdLst>
                <a:gd name="T0" fmla="*/ 28 w 112"/>
                <a:gd name="T1" fmla="*/ 0 h 139"/>
                <a:gd name="T2" fmla="*/ 56 w 112"/>
                <a:gd name="T3" fmla="*/ 63 h 139"/>
                <a:gd name="T4" fmla="*/ 89 w 112"/>
                <a:gd name="T5" fmla="*/ 0 h 139"/>
                <a:gd name="T6" fmla="*/ 112 w 112"/>
                <a:gd name="T7" fmla="*/ 3 h 139"/>
                <a:gd name="T8" fmla="*/ 67 w 112"/>
                <a:gd name="T9" fmla="*/ 83 h 139"/>
                <a:gd name="T10" fmla="*/ 67 w 112"/>
                <a:gd name="T11" fmla="*/ 139 h 139"/>
                <a:gd name="T12" fmla="*/ 39 w 112"/>
                <a:gd name="T13" fmla="*/ 139 h 139"/>
                <a:gd name="T14" fmla="*/ 39 w 112"/>
                <a:gd name="T15" fmla="*/ 83 h 139"/>
                <a:gd name="T16" fmla="*/ 0 w 112"/>
                <a:gd name="T17" fmla="*/ 5 h 139"/>
                <a:gd name="T18" fmla="*/ 28 w 112"/>
                <a:gd name="T19"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2" h="139">
                  <a:moveTo>
                    <a:pt x="28" y="0"/>
                  </a:moveTo>
                  <a:lnTo>
                    <a:pt x="56" y="63"/>
                  </a:lnTo>
                  <a:lnTo>
                    <a:pt x="89" y="0"/>
                  </a:lnTo>
                  <a:lnTo>
                    <a:pt x="112" y="3"/>
                  </a:lnTo>
                  <a:lnTo>
                    <a:pt x="67" y="83"/>
                  </a:lnTo>
                  <a:lnTo>
                    <a:pt x="67" y="139"/>
                  </a:lnTo>
                  <a:lnTo>
                    <a:pt x="39" y="139"/>
                  </a:lnTo>
                  <a:lnTo>
                    <a:pt x="39" y="83"/>
                  </a:lnTo>
                  <a:lnTo>
                    <a:pt x="0" y="5"/>
                  </a:lnTo>
                  <a:lnTo>
                    <a:pt x="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6" name="Freeform 81"/>
            <p:cNvSpPr>
              <a:spLocks/>
            </p:cNvSpPr>
            <p:nvPr/>
          </p:nvSpPr>
          <p:spPr bwMode="auto">
            <a:xfrm>
              <a:off x="8761413" y="2859088"/>
              <a:ext cx="650875" cy="804863"/>
            </a:xfrm>
            <a:custGeom>
              <a:avLst/>
              <a:gdLst>
                <a:gd name="T0" fmla="*/ 232 w 410"/>
                <a:gd name="T1" fmla="*/ 10 h 507"/>
                <a:gd name="T2" fmla="*/ 260 w 410"/>
                <a:gd name="T3" fmla="*/ 46 h 507"/>
                <a:gd name="T4" fmla="*/ 255 w 410"/>
                <a:gd name="T5" fmla="*/ 64 h 507"/>
                <a:gd name="T6" fmla="*/ 242 w 410"/>
                <a:gd name="T7" fmla="*/ 102 h 507"/>
                <a:gd name="T8" fmla="*/ 227 w 410"/>
                <a:gd name="T9" fmla="*/ 141 h 507"/>
                <a:gd name="T10" fmla="*/ 250 w 410"/>
                <a:gd name="T11" fmla="*/ 145 h 507"/>
                <a:gd name="T12" fmla="*/ 290 w 410"/>
                <a:gd name="T13" fmla="*/ 137 h 507"/>
                <a:gd name="T14" fmla="*/ 326 w 410"/>
                <a:gd name="T15" fmla="*/ 113 h 507"/>
                <a:gd name="T16" fmla="*/ 363 w 410"/>
                <a:gd name="T17" fmla="*/ 127 h 507"/>
                <a:gd name="T18" fmla="*/ 382 w 410"/>
                <a:gd name="T19" fmla="*/ 151 h 507"/>
                <a:gd name="T20" fmla="*/ 397 w 410"/>
                <a:gd name="T21" fmla="*/ 176 h 507"/>
                <a:gd name="T22" fmla="*/ 407 w 410"/>
                <a:gd name="T23" fmla="*/ 199 h 507"/>
                <a:gd name="T24" fmla="*/ 384 w 410"/>
                <a:gd name="T25" fmla="*/ 201 h 507"/>
                <a:gd name="T26" fmla="*/ 363 w 410"/>
                <a:gd name="T27" fmla="*/ 206 h 507"/>
                <a:gd name="T28" fmla="*/ 343 w 410"/>
                <a:gd name="T29" fmla="*/ 206 h 507"/>
                <a:gd name="T30" fmla="*/ 315 w 410"/>
                <a:gd name="T31" fmla="*/ 209 h 507"/>
                <a:gd name="T32" fmla="*/ 297 w 410"/>
                <a:gd name="T33" fmla="*/ 212 h 507"/>
                <a:gd name="T34" fmla="*/ 255 w 410"/>
                <a:gd name="T35" fmla="*/ 219 h 507"/>
                <a:gd name="T36" fmla="*/ 227 w 410"/>
                <a:gd name="T37" fmla="*/ 227 h 507"/>
                <a:gd name="T38" fmla="*/ 214 w 410"/>
                <a:gd name="T39" fmla="*/ 237 h 507"/>
                <a:gd name="T40" fmla="*/ 206 w 410"/>
                <a:gd name="T41" fmla="*/ 258 h 507"/>
                <a:gd name="T42" fmla="*/ 183 w 410"/>
                <a:gd name="T43" fmla="*/ 305 h 507"/>
                <a:gd name="T44" fmla="*/ 173 w 410"/>
                <a:gd name="T45" fmla="*/ 328 h 507"/>
                <a:gd name="T46" fmla="*/ 161 w 410"/>
                <a:gd name="T47" fmla="*/ 347 h 507"/>
                <a:gd name="T48" fmla="*/ 143 w 410"/>
                <a:gd name="T49" fmla="*/ 371 h 507"/>
                <a:gd name="T50" fmla="*/ 125 w 410"/>
                <a:gd name="T51" fmla="*/ 397 h 507"/>
                <a:gd name="T52" fmla="*/ 112 w 410"/>
                <a:gd name="T53" fmla="*/ 413 h 507"/>
                <a:gd name="T54" fmla="*/ 104 w 410"/>
                <a:gd name="T55" fmla="*/ 423 h 507"/>
                <a:gd name="T56" fmla="*/ 84 w 410"/>
                <a:gd name="T57" fmla="*/ 445 h 507"/>
                <a:gd name="T58" fmla="*/ 54 w 410"/>
                <a:gd name="T59" fmla="*/ 478 h 507"/>
                <a:gd name="T60" fmla="*/ 36 w 410"/>
                <a:gd name="T61" fmla="*/ 496 h 507"/>
                <a:gd name="T62" fmla="*/ 15 w 410"/>
                <a:gd name="T63" fmla="*/ 507 h 507"/>
                <a:gd name="T64" fmla="*/ 5 w 410"/>
                <a:gd name="T65" fmla="*/ 489 h 507"/>
                <a:gd name="T66" fmla="*/ 1 w 410"/>
                <a:gd name="T67" fmla="*/ 458 h 507"/>
                <a:gd name="T68" fmla="*/ 6 w 410"/>
                <a:gd name="T69" fmla="*/ 430 h 507"/>
                <a:gd name="T70" fmla="*/ 20 w 410"/>
                <a:gd name="T71" fmla="*/ 417 h 507"/>
                <a:gd name="T72" fmla="*/ 38 w 410"/>
                <a:gd name="T73" fmla="*/ 402 h 507"/>
                <a:gd name="T74" fmla="*/ 74 w 410"/>
                <a:gd name="T75" fmla="*/ 356 h 507"/>
                <a:gd name="T76" fmla="*/ 114 w 410"/>
                <a:gd name="T77" fmla="*/ 300 h 507"/>
                <a:gd name="T78" fmla="*/ 128 w 410"/>
                <a:gd name="T79" fmla="*/ 268 h 507"/>
                <a:gd name="T80" fmla="*/ 105 w 410"/>
                <a:gd name="T81" fmla="*/ 267 h 507"/>
                <a:gd name="T82" fmla="*/ 82 w 410"/>
                <a:gd name="T83" fmla="*/ 263 h 507"/>
                <a:gd name="T84" fmla="*/ 62 w 410"/>
                <a:gd name="T85" fmla="*/ 252 h 507"/>
                <a:gd name="T86" fmla="*/ 43 w 410"/>
                <a:gd name="T87" fmla="*/ 237 h 507"/>
                <a:gd name="T88" fmla="*/ 26 w 410"/>
                <a:gd name="T89" fmla="*/ 217 h 507"/>
                <a:gd name="T90" fmla="*/ 29 w 410"/>
                <a:gd name="T91" fmla="*/ 197 h 507"/>
                <a:gd name="T92" fmla="*/ 49 w 410"/>
                <a:gd name="T93" fmla="*/ 197 h 507"/>
                <a:gd name="T94" fmla="*/ 81 w 410"/>
                <a:gd name="T95" fmla="*/ 199 h 507"/>
                <a:gd name="T96" fmla="*/ 117 w 410"/>
                <a:gd name="T97" fmla="*/ 189 h 507"/>
                <a:gd name="T98" fmla="*/ 138 w 410"/>
                <a:gd name="T99" fmla="*/ 178 h 507"/>
                <a:gd name="T100" fmla="*/ 156 w 410"/>
                <a:gd name="T101" fmla="*/ 161 h 507"/>
                <a:gd name="T102" fmla="*/ 165 w 410"/>
                <a:gd name="T103" fmla="*/ 128 h 507"/>
                <a:gd name="T104" fmla="*/ 170 w 410"/>
                <a:gd name="T105" fmla="*/ 100 h 507"/>
                <a:gd name="T106" fmla="*/ 171 w 410"/>
                <a:gd name="T107" fmla="*/ 76 h 507"/>
                <a:gd name="T108" fmla="*/ 156 w 410"/>
                <a:gd name="T109" fmla="*/ 46 h 507"/>
                <a:gd name="T110" fmla="*/ 147 w 410"/>
                <a:gd name="T111" fmla="*/ 38 h 507"/>
                <a:gd name="T112" fmla="*/ 158 w 410"/>
                <a:gd name="T113" fmla="*/ 11 h 507"/>
                <a:gd name="T114" fmla="*/ 183 w 410"/>
                <a:gd name="T115" fmla="*/ 0 h 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10" h="507">
                  <a:moveTo>
                    <a:pt x="188" y="0"/>
                  </a:moveTo>
                  <a:lnTo>
                    <a:pt x="189" y="0"/>
                  </a:lnTo>
                  <a:lnTo>
                    <a:pt x="209" y="0"/>
                  </a:lnTo>
                  <a:lnTo>
                    <a:pt x="209" y="0"/>
                  </a:lnTo>
                  <a:lnTo>
                    <a:pt x="213" y="0"/>
                  </a:lnTo>
                  <a:lnTo>
                    <a:pt x="216" y="1"/>
                  </a:lnTo>
                  <a:lnTo>
                    <a:pt x="219" y="1"/>
                  </a:lnTo>
                  <a:lnTo>
                    <a:pt x="221" y="3"/>
                  </a:lnTo>
                  <a:lnTo>
                    <a:pt x="224" y="5"/>
                  </a:lnTo>
                  <a:lnTo>
                    <a:pt x="227" y="6"/>
                  </a:lnTo>
                  <a:lnTo>
                    <a:pt x="232" y="10"/>
                  </a:lnTo>
                  <a:lnTo>
                    <a:pt x="236" y="13"/>
                  </a:lnTo>
                  <a:lnTo>
                    <a:pt x="241" y="16"/>
                  </a:lnTo>
                  <a:lnTo>
                    <a:pt x="244" y="20"/>
                  </a:lnTo>
                  <a:lnTo>
                    <a:pt x="245" y="23"/>
                  </a:lnTo>
                  <a:lnTo>
                    <a:pt x="249" y="26"/>
                  </a:lnTo>
                  <a:lnTo>
                    <a:pt x="250" y="29"/>
                  </a:lnTo>
                  <a:lnTo>
                    <a:pt x="252" y="33"/>
                  </a:lnTo>
                  <a:lnTo>
                    <a:pt x="255" y="36"/>
                  </a:lnTo>
                  <a:lnTo>
                    <a:pt x="257" y="39"/>
                  </a:lnTo>
                  <a:lnTo>
                    <a:pt x="259" y="43"/>
                  </a:lnTo>
                  <a:lnTo>
                    <a:pt x="260" y="46"/>
                  </a:lnTo>
                  <a:lnTo>
                    <a:pt x="260" y="49"/>
                  </a:lnTo>
                  <a:lnTo>
                    <a:pt x="260" y="51"/>
                  </a:lnTo>
                  <a:lnTo>
                    <a:pt x="260" y="52"/>
                  </a:lnTo>
                  <a:lnTo>
                    <a:pt x="260" y="52"/>
                  </a:lnTo>
                  <a:lnTo>
                    <a:pt x="260" y="52"/>
                  </a:lnTo>
                  <a:lnTo>
                    <a:pt x="260" y="54"/>
                  </a:lnTo>
                  <a:lnTo>
                    <a:pt x="259" y="57"/>
                  </a:lnTo>
                  <a:lnTo>
                    <a:pt x="259" y="61"/>
                  </a:lnTo>
                  <a:lnTo>
                    <a:pt x="257" y="62"/>
                  </a:lnTo>
                  <a:lnTo>
                    <a:pt x="255" y="64"/>
                  </a:lnTo>
                  <a:lnTo>
                    <a:pt x="255" y="64"/>
                  </a:lnTo>
                  <a:lnTo>
                    <a:pt x="255" y="66"/>
                  </a:lnTo>
                  <a:lnTo>
                    <a:pt x="255" y="67"/>
                  </a:lnTo>
                  <a:lnTo>
                    <a:pt x="257" y="71"/>
                  </a:lnTo>
                  <a:lnTo>
                    <a:pt x="255" y="76"/>
                  </a:lnTo>
                  <a:lnTo>
                    <a:pt x="254" y="79"/>
                  </a:lnTo>
                  <a:lnTo>
                    <a:pt x="252" y="82"/>
                  </a:lnTo>
                  <a:lnTo>
                    <a:pt x="250" y="85"/>
                  </a:lnTo>
                  <a:lnTo>
                    <a:pt x="247" y="89"/>
                  </a:lnTo>
                  <a:lnTo>
                    <a:pt x="245" y="94"/>
                  </a:lnTo>
                  <a:lnTo>
                    <a:pt x="244" y="97"/>
                  </a:lnTo>
                  <a:lnTo>
                    <a:pt x="242" y="102"/>
                  </a:lnTo>
                  <a:lnTo>
                    <a:pt x="241" y="105"/>
                  </a:lnTo>
                  <a:lnTo>
                    <a:pt x="237" y="110"/>
                  </a:lnTo>
                  <a:lnTo>
                    <a:pt x="236" y="115"/>
                  </a:lnTo>
                  <a:lnTo>
                    <a:pt x="236" y="120"/>
                  </a:lnTo>
                  <a:lnTo>
                    <a:pt x="234" y="125"/>
                  </a:lnTo>
                  <a:lnTo>
                    <a:pt x="234" y="128"/>
                  </a:lnTo>
                  <a:lnTo>
                    <a:pt x="232" y="132"/>
                  </a:lnTo>
                  <a:lnTo>
                    <a:pt x="232" y="135"/>
                  </a:lnTo>
                  <a:lnTo>
                    <a:pt x="231" y="137"/>
                  </a:lnTo>
                  <a:lnTo>
                    <a:pt x="229" y="138"/>
                  </a:lnTo>
                  <a:lnTo>
                    <a:pt x="227" y="141"/>
                  </a:lnTo>
                  <a:lnTo>
                    <a:pt x="226" y="143"/>
                  </a:lnTo>
                  <a:lnTo>
                    <a:pt x="226" y="146"/>
                  </a:lnTo>
                  <a:lnTo>
                    <a:pt x="229" y="146"/>
                  </a:lnTo>
                  <a:lnTo>
                    <a:pt x="232" y="148"/>
                  </a:lnTo>
                  <a:lnTo>
                    <a:pt x="236" y="148"/>
                  </a:lnTo>
                  <a:lnTo>
                    <a:pt x="239" y="146"/>
                  </a:lnTo>
                  <a:lnTo>
                    <a:pt x="242" y="146"/>
                  </a:lnTo>
                  <a:lnTo>
                    <a:pt x="244" y="145"/>
                  </a:lnTo>
                  <a:lnTo>
                    <a:pt x="245" y="145"/>
                  </a:lnTo>
                  <a:lnTo>
                    <a:pt x="247" y="145"/>
                  </a:lnTo>
                  <a:lnTo>
                    <a:pt x="250" y="145"/>
                  </a:lnTo>
                  <a:lnTo>
                    <a:pt x="254" y="145"/>
                  </a:lnTo>
                  <a:lnTo>
                    <a:pt x="259" y="145"/>
                  </a:lnTo>
                  <a:lnTo>
                    <a:pt x="262" y="145"/>
                  </a:lnTo>
                  <a:lnTo>
                    <a:pt x="267" y="145"/>
                  </a:lnTo>
                  <a:lnTo>
                    <a:pt x="272" y="143"/>
                  </a:lnTo>
                  <a:lnTo>
                    <a:pt x="277" y="143"/>
                  </a:lnTo>
                  <a:lnTo>
                    <a:pt x="280" y="143"/>
                  </a:lnTo>
                  <a:lnTo>
                    <a:pt x="283" y="141"/>
                  </a:lnTo>
                  <a:lnTo>
                    <a:pt x="287" y="140"/>
                  </a:lnTo>
                  <a:lnTo>
                    <a:pt x="288" y="138"/>
                  </a:lnTo>
                  <a:lnTo>
                    <a:pt x="290" y="137"/>
                  </a:lnTo>
                  <a:lnTo>
                    <a:pt x="293" y="133"/>
                  </a:lnTo>
                  <a:lnTo>
                    <a:pt x="297" y="130"/>
                  </a:lnTo>
                  <a:lnTo>
                    <a:pt x="302" y="125"/>
                  </a:lnTo>
                  <a:lnTo>
                    <a:pt x="305" y="122"/>
                  </a:lnTo>
                  <a:lnTo>
                    <a:pt x="308" y="120"/>
                  </a:lnTo>
                  <a:lnTo>
                    <a:pt x="311" y="118"/>
                  </a:lnTo>
                  <a:lnTo>
                    <a:pt x="313" y="117"/>
                  </a:lnTo>
                  <a:lnTo>
                    <a:pt x="316" y="115"/>
                  </a:lnTo>
                  <a:lnTo>
                    <a:pt x="318" y="115"/>
                  </a:lnTo>
                  <a:lnTo>
                    <a:pt x="323" y="113"/>
                  </a:lnTo>
                  <a:lnTo>
                    <a:pt x="326" y="113"/>
                  </a:lnTo>
                  <a:lnTo>
                    <a:pt x="331" y="115"/>
                  </a:lnTo>
                  <a:lnTo>
                    <a:pt x="335" y="117"/>
                  </a:lnTo>
                  <a:lnTo>
                    <a:pt x="339" y="118"/>
                  </a:lnTo>
                  <a:lnTo>
                    <a:pt x="343" y="118"/>
                  </a:lnTo>
                  <a:lnTo>
                    <a:pt x="344" y="120"/>
                  </a:lnTo>
                  <a:lnTo>
                    <a:pt x="346" y="120"/>
                  </a:lnTo>
                  <a:lnTo>
                    <a:pt x="348" y="120"/>
                  </a:lnTo>
                  <a:lnTo>
                    <a:pt x="351" y="122"/>
                  </a:lnTo>
                  <a:lnTo>
                    <a:pt x="356" y="123"/>
                  </a:lnTo>
                  <a:lnTo>
                    <a:pt x="359" y="125"/>
                  </a:lnTo>
                  <a:lnTo>
                    <a:pt x="363" y="127"/>
                  </a:lnTo>
                  <a:lnTo>
                    <a:pt x="364" y="128"/>
                  </a:lnTo>
                  <a:lnTo>
                    <a:pt x="366" y="132"/>
                  </a:lnTo>
                  <a:lnTo>
                    <a:pt x="369" y="135"/>
                  </a:lnTo>
                  <a:lnTo>
                    <a:pt x="371" y="138"/>
                  </a:lnTo>
                  <a:lnTo>
                    <a:pt x="372" y="140"/>
                  </a:lnTo>
                  <a:lnTo>
                    <a:pt x="374" y="141"/>
                  </a:lnTo>
                  <a:lnTo>
                    <a:pt x="376" y="143"/>
                  </a:lnTo>
                  <a:lnTo>
                    <a:pt x="377" y="145"/>
                  </a:lnTo>
                  <a:lnTo>
                    <a:pt x="379" y="148"/>
                  </a:lnTo>
                  <a:lnTo>
                    <a:pt x="382" y="150"/>
                  </a:lnTo>
                  <a:lnTo>
                    <a:pt x="382" y="151"/>
                  </a:lnTo>
                  <a:lnTo>
                    <a:pt x="384" y="151"/>
                  </a:lnTo>
                  <a:lnTo>
                    <a:pt x="387" y="158"/>
                  </a:lnTo>
                  <a:lnTo>
                    <a:pt x="389" y="158"/>
                  </a:lnTo>
                  <a:lnTo>
                    <a:pt x="391" y="161"/>
                  </a:lnTo>
                  <a:lnTo>
                    <a:pt x="392" y="163"/>
                  </a:lnTo>
                  <a:lnTo>
                    <a:pt x="394" y="166"/>
                  </a:lnTo>
                  <a:lnTo>
                    <a:pt x="396" y="168"/>
                  </a:lnTo>
                  <a:lnTo>
                    <a:pt x="397" y="169"/>
                  </a:lnTo>
                  <a:lnTo>
                    <a:pt x="397" y="171"/>
                  </a:lnTo>
                  <a:lnTo>
                    <a:pt x="397" y="173"/>
                  </a:lnTo>
                  <a:lnTo>
                    <a:pt x="397" y="176"/>
                  </a:lnTo>
                  <a:lnTo>
                    <a:pt x="399" y="178"/>
                  </a:lnTo>
                  <a:lnTo>
                    <a:pt x="401" y="181"/>
                  </a:lnTo>
                  <a:lnTo>
                    <a:pt x="402" y="183"/>
                  </a:lnTo>
                  <a:lnTo>
                    <a:pt x="405" y="186"/>
                  </a:lnTo>
                  <a:lnTo>
                    <a:pt x="407" y="186"/>
                  </a:lnTo>
                  <a:lnTo>
                    <a:pt x="409" y="188"/>
                  </a:lnTo>
                  <a:lnTo>
                    <a:pt x="410" y="191"/>
                  </a:lnTo>
                  <a:lnTo>
                    <a:pt x="410" y="193"/>
                  </a:lnTo>
                  <a:lnTo>
                    <a:pt x="410" y="196"/>
                  </a:lnTo>
                  <a:lnTo>
                    <a:pt x="409" y="197"/>
                  </a:lnTo>
                  <a:lnTo>
                    <a:pt x="407" y="199"/>
                  </a:lnTo>
                  <a:lnTo>
                    <a:pt x="405" y="199"/>
                  </a:lnTo>
                  <a:lnTo>
                    <a:pt x="404" y="199"/>
                  </a:lnTo>
                  <a:lnTo>
                    <a:pt x="402" y="199"/>
                  </a:lnTo>
                  <a:lnTo>
                    <a:pt x="401" y="199"/>
                  </a:lnTo>
                  <a:lnTo>
                    <a:pt x="399" y="199"/>
                  </a:lnTo>
                  <a:lnTo>
                    <a:pt x="396" y="199"/>
                  </a:lnTo>
                  <a:lnTo>
                    <a:pt x="392" y="199"/>
                  </a:lnTo>
                  <a:lnTo>
                    <a:pt x="391" y="199"/>
                  </a:lnTo>
                  <a:lnTo>
                    <a:pt x="389" y="199"/>
                  </a:lnTo>
                  <a:lnTo>
                    <a:pt x="387" y="201"/>
                  </a:lnTo>
                  <a:lnTo>
                    <a:pt x="384" y="201"/>
                  </a:lnTo>
                  <a:lnTo>
                    <a:pt x="382" y="202"/>
                  </a:lnTo>
                  <a:lnTo>
                    <a:pt x="379" y="202"/>
                  </a:lnTo>
                  <a:lnTo>
                    <a:pt x="377" y="202"/>
                  </a:lnTo>
                  <a:lnTo>
                    <a:pt x="374" y="202"/>
                  </a:lnTo>
                  <a:lnTo>
                    <a:pt x="371" y="204"/>
                  </a:lnTo>
                  <a:lnTo>
                    <a:pt x="369" y="204"/>
                  </a:lnTo>
                  <a:lnTo>
                    <a:pt x="368" y="206"/>
                  </a:lnTo>
                  <a:lnTo>
                    <a:pt x="366" y="206"/>
                  </a:lnTo>
                  <a:lnTo>
                    <a:pt x="364" y="206"/>
                  </a:lnTo>
                  <a:lnTo>
                    <a:pt x="363" y="206"/>
                  </a:lnTo>
                  <a:lnTo>
                    <a:pt x="363" y="206"/>
                  </a:lnTo>
                  <a:lnTo>
                    <a:pt x="359" y="206"/>
                  </a:lnTo>
                  <a:lnTo>
                    <a:pt x="356" y="206"/>
                  </a:lnTo>
                  <a:lnTo>
                    <a:pt x="354" y="207"/>
                  </a:lnTo>
                  <a:lnTo>
                    <a:pt x="353" y="207"/>
                  </a:lnTo>
                  <a:lnTo>
                    <a:pt x="351" y="206"/>
                  </a:lnTo>
                  <a:lnTo>
                    <a:pt x="349" y="206"/>
                  </a:lnTo>
                  <a:lnTo>
                    <a:pt x="349" y="204"/>
                  </a:lnTo>
                  <a:lnTo>
                    <a:pt x="349" y="204"/>
                  </a:lnTo>
                  <a:lnTo>
                    <a:pt x="346" y="206"/>
                  </a:lnTo>
                  <a:lnTo>
                    <a:pt x="344" y="206"/>
                  </a:lnTo>
                  <a:lnTo>
                    <a:pt x="343" y="206"/>
                  </a:lnTo>
                  <a:lnTo>
                    <a:pt x="339" y="206"/>
                  </a:lnTo>
                  <a:lnTo>
                    <a:pt x="335" y="206"/>
                  </a:lnTo>
                  <a:lnTo>
                    <a:pt x="331" y="206"/>
                  </a:lnTo>
                  <a:lnTo>
                    <a:pt x="328" y="206"/>
                  </a:lnTo>
                  <a:lnTo>
                    <a:pt x="325" y="207"/>
                  </a:lnTo>
                  <a:lnTo>
                    <a:pt x="323" y="209"/>
                  </a:lnTo>
                  <a:lnTo>
                    <a:pt x="321" y="209"/>
                  </a:lnTo>
                  <a:lnTo>
                    <a:pt x="321" y="211"/>
                  </a:lnTo>
                  <a:lnTo>
                    <a:pt x="316" y="209"/>
                  </a:lnTo>
                  <a:lnTo>
                    <a:pt x="315" y="209"/>
                  </a:lnTo>
                  <a:lnTo>
                    <a:pt x="315" y="209"/>
                  </a:lnTo>
                  <a:lnTo>
                    <a:pt x="313" y="209"/>
                  </a:lnTo>
                  <a:lnTo>
                    <a:pt x="311" y="209"/>
                  </a:lnTo>
                  <a:lnTo>
                    <a:pt x="310" y="211"/>
                  </a:lnTo>
                  <a:lnTo>
                    <a:pt x="308" y="212"/>
                  </a:lnTo>
                  <a:lnTo>
                    <a:pt x="308" y="214"/>
                  </a:lnTo>
                  <a:lnTo>
                    <a:pt x="307" y="214"/>
                  </a:lnTo>
                  <a:lnTo>
                    <a:pt x="307" y="216"/>
                  </a:lnTo>
                  <a:lnTo>
                    <a:pt x="305" y="216"/>
                  </a:lnTo>
                  <a:lnTo>
                    <a:pt x="302" y="214"/>
                  </a:lnTo>
                  <a:lnTo>
                    <a:pt x="300" y="212"/>
                  </a:lnTo>
                  <a:lnTo>
                    <a:pt x="297" y="212"/>
                  </a:lnTo>
                  <a:lnTo>
                    <a:pt x="295" y="212"/>
                  </a:lnTo>
                  <a:lnTo>
                    <a:pt x="292" y="214"/>
                  </a:lnTo>
                  <a:lnTo>
                    <a:pt x="287" y="214"/>
                  </a:lnTo>
                  <a:lnTo>
                    <a:pt x="283" y="214"/>
                  </a:lnTo>
                  <a:lnTo>
                    <a:pt x="278" y="216"/>
                  </a:lnTo>
                  <a:lnTo>
                    <a:pt x="275" y="216"/>
                  </a:lnTo>
                  <a:lnTo>
                    <a:pt x="272" y="216"/>
                  </a:lnTo>
                  <a:lnTo>
                    <a:pt x="267" y="216"/>
                  </a:lnTo>
                  <a:lnTo>
                    <a:pt x="264" y="217"/>
                  </a:lnTo>
                  <a:lnTo>
                    <a:pt x="259" y="217"/>
                  </a:lnTo>
                  <a:lnTo>
                    <a:pt x="255" y="219"/>
                  </a:lnTo>
                  <a:lnTo>
                    <a:pt x="254" y="219"/>
                  </a:lnTo>
                  <a:lnTo>
                    <a:pt x="252" y="221"/>
                  </a:lnTo>
                  <a:lnTo>
                    <a:pt x="247" y="221"/>
                  </a:lnTo>
                  <a:lnTo>
                    <a:pt x="244" y="222"/>
                  </a:lnTo>
                  <a:lnTo>
                    <a:pt x="239" y="224"/>
                  </a:lnTo>
                  <a:lnTo>
                    <a:pt x="234" y="226"/>
                  </a:lnTo>
                  <a:lnTo>
                    <a:pt x="232" y="226"/>
                  </a:lnTo>
                  <a:lnTo>
                    <a:pt x="231" y="226"/>
                  </a:lnTo>
                  <a:lnTo>
                    <a:pt x="229" y="226"/>
                  </a:lnTo>
                  <a:lnTo>
                    <a:pt x="229" y="227"/>
                  </a:lnTo>
                  <a:lnTo>
                    <a:pt x="227" y="227"/>
                  </a:lnTo>
                  <a:lnTo>
                    <a:pt x="224" y="229"/>
                  </a:lnTo>
                  <a:lnTo>
                    <a:pt x="222" y="229"/>
                  </a:lnTo>
                  <a:lnTo>
                    <a:pt x="221" y="229"/>
                  </a:lnTo>
                  <a:lnTo>
                    <a:pt x="219" y="229"/>
                  </a:lnTo>
                  <a:lnTo>
                    <a:pt x="219" y="230"/>
                  </a:lnTo>
                  <a:lnTo>
                    <a:pt x="217" y="232"/>
                  </a:lnTo>
                  <a:lnTo>
                    <a:pt x="217" y="234"/>
                  </a:lnTo>
                  <a:lnTo>
                    <a:pt x="217" y="235"/>
                  </a:lnTo>
                  <a:lnTo>
                    <a:pt x="216" y="235"/>
                  </a:lnTo>
                  <a:lnTo>
                    <a:pt x="214" y="237"/>
                  </a:lnTo>
                  <a:lnTo>
                    <a:pt x="214" y="237"/>
                  </a:lnTo>
                  <a:lnTo>
                    <a:pt x="213" y="239"/>
                  </a:lnTo>
                  <a:lnTo>
                    <a:pt x="213" y="242"/>
                  </a:lnTo>
                  <a:lnTo>
                    <a:pt x="213" y="245"/>
                  </a:lnTo>
                  <a:lnTo>
                    <a:pt x="211" y="247"/>
                  </a:lnTo>
                  <a:lnTo>
                    <a:pt x="211" y="249"/>
                  </a:lnTo>
                  <a:lnTo>
                    <a:pt x="209" y="250"/>
                  </a:lnTo>
                  <a:lnTo>
                    <a:pt x="209" y="250"/>
                  </a:lnTo>
                  <a:lnTo>
                    <a:pt x="209" y="252"/>
                  </a:lnTo>
                  <a:lnTo>
                    <a:pt x="208" y="254"/>
                  </a:lnTo>
                  <a:lnTo>
                    <a:pt x="208" y="255"/>
                  </a:lnTo>
                  <a:lnTo>
                    <a:pt x="206" y="258"/>
                  </a:lnTo>
                  <a:lnTo>
                    <a:pt x="201" y="268"/>
                  </a:lnTo>
                  <a:lnTo>
                    <a:pt x="196" y="278"/>
                  </a:lnTo>
                  <a:lnTo>
                    <a:pt x="193" y="286"/>
                  </a:lnTo>
                  <a:lnTo>
                    <a:pt x="191" y="291"/>
                  </a:lnTo>
                  <a:lnTo>
                    <a:pt x="191" y="291"/>
                  </a:lnTo>
                  <a:lnTo>
                    <a:pt x="191" y="293"/>
                  </a:lnTo>
                  <a:lnTo>
                    <a:pt x="189" y="296"/>
                  </a:lnTo>
                  <a:lnTo>
                    <a:pt x="188" y="298"/>
                  </a:lnTo>
                  <a:lnTo>
                    <a:pt x="186" y="301"/>
                  </a:lnTo>
                  <a:lnTo>
                    <a:pt x="184" y="303"/>
                  </a:lnTo>
                  <a:lnTo>
                    <a:pt x="183" y="305"/>
                  </a:lnTo>
                  <a:lnTo>
                    <a:pt x="183" y="306"/>
                  </a:lnTo>
                  <a:lnTo>
                    <a:pt x="181" y="310"/>
                  </a:lnTo>
                  <a:lnTo>
                    <a:pt x="181" y="311"/>
                  </a:lnTo>
                  <a:lnTo>
                    <a:pt x="180" y="316"/>
                  </a:lnTo>
                  <a:lnTo>
                    <a:pt x="178" y="321"/>
                  </a:lnTo>
                  <a:lnTo>
                    <a:pt x="176" y="323"/>
                  </a:lnTo>
                  <a:lnTo>
                    <a:pt x="175" y="323"/>
                  </a:lnTo>
                  <a:lnTo>
                    <a:pt x="175" y="324"/>
                  </a:lnTo>
                  <a:lnTo>
                    <a:pt x="175" y="326"/>
                  </a:lnTo>
                  <a:lnTo>
                    <a:pt x="173" y="326"/>
                  </a:lnTo>
                  <a:lnTo>
                    <a:pt x="173" y="328"/>
                  </a:lnTo>
                  <a:lnTo>
                    <a:pt x="171" y="329"/>
                  </a:lnTo>
                  <a:lnTo>
                    <a:pt x="171" y="331"/>
                  </a:lnTo>
                  <a:lnTo>
                    <a:pt x="170" y="333"/>
                  </a:lnTo>
                  <a:lnTo>
                    <a:pt x="168" y="334"/>
                  </a:lnTo>
                  <a:lnTo>
                    <a:pt x="168" y="336"/>
                  </a:lnTo>
                  <a:lnTo>
                    <a:pt x="168" y="336"/>
                  </a:lnTo>
                  <a:lnTo>
                    <a:pt x="166" y="339"/>
                  </a:lnTo>
                  <a:lnTo>
                    <a:pt x="166" y="343"/>
                  </a:lnTo>
                  <a:lnTo>
                    <a:pt x="165" y="344"/>
                  </a:lnTo>
                  <a:lnTo>
                    <a:pt x="163" y="346"/>
                  </a:lnTo>
                  <a:lnTo>
                    <a:pt x="161" y="347"/>
                  </a:lnTo>
                  <a:lnTo>
                    <a:pt x="161" y="349"/>
                  </a:lnTo>
                  <a:lnTo>
                    <a:pt x="160" y="351"/>
                  </a:lnTo>
                  <a:lnTo>
                    <a:pt x="158" y="354"/>
                  </a:lnTo>
                  <a:lnTo>
                    <a:pt x="156" y="357"/>
                  </a:lnTo>
                  <a:lnTo>
                    <a:pt x="153" y="361"/>
                  </a:lnTo>
                  <a:lnTo>
                    <a:pt x="151" y="364"/>
                  </a:lnTo>
                  <a:lnTo>
                    <a:pt x="148" y="366"/>
                  </a:lnTo>
                  <a:lnTo>
                    <a:pt x="147" y="367"/>
                  </a:lnTo>
                  <a:lnTo>
                    <a:pt x="145" y="369"/>
                  </a:lnTo>
                  <a:lnTo>
                    <a:pt x="143" y="371"/>
                  </a:lnTo>
                  <a:lnTo>
                    <a:pt x="143" y="371"/>
                  </a:lnTo>
                  <a:lnTo>
                    <a:pt x="142" y="371"/>
                  </a:lnTo>
                  <a:lnTo>
                    <a:pt x="142" y="372"/>
                  </a:lnTo>
                  <a:lnTo>
                    <a:pt x="142" y="375"/>
                  </a:lnTo>
                  <a:lnTo>
                    <a:pt x="140" y="379"/>
                  </a:lnTo>
                  <a:lnTo>
                    <a:pt x="138" y="380"/>
                  </a:lnTo>
                  <a:lnTo>
                    <a:pt x="137" y="384"/>
                  </a:lnTo>
                  <a:lnTo>
                    <a:pt x="133" y="387"/>
                  </a:lnTo>
                  <a:lnTo>
                    <a:pt x="132" y="390"/>
                  </a:lnTo>
                  <a:lnTo>
                    <a:pt x="128" y="392"/>
                  </a:lnTo>
                  <a:lnTo>
                    <a:pt x="127" y="394"/>
                  </a:lnTo>
                  <a:lnTo>
                    <a:pt x="125" y="397"/>
                  </a:lnTo>
                  <a:lnTo>
                    <a:pt x="123" y="399"/>
                  </a:lnTo>
                  <a:lnTo>
                    <a:pt x="122" y="402"/>
                  </a:lnTo>
                  <a:lnTo>
                    <a:pt x="120" y="403"/>
                  </a:lnTo>
                  <a:lnTo>
                    <a:pt x="120" y="405"/>
                  </a:lnTo>
                  <a:lnTo>
                    <a:pt x="119" y="407"/>
                  </a:lnTo>
                  <a:lnTo>
                    <a:pt x="117" y="408"/>
                  </a:lnTo>
                  <a:lnTo>
                    <a:pt x="115" y="410"/>
                  </a:lnTo>
                  <a:lnTo>
                    <a:pt x="114" y="410"/>
                  </a:lnTo>
                  <a:lnTo>
                    <a:pt x="114" y="412"/>
                  </a:lnTo>
                  <a:lnTo>
                    <a:pt x="112" y="412"/>
                  </a:lnTo>
                  <a:lnTo>
                    <a:pt x="112" y="413"/>
                  </a:lnTo>
                  <a:lnTo>
                    <a:pt x="110" y="415"/>
                  </a:lnTo>
                  <a:lnTo>
                    <a:pt x="109" y="417"/>
                  </a:lnTo>
                  <a:lnTo>
                    <a:pt x="109" y="418"/>
                  </a:lnTo>
                  <a:lnTo>
                    <a:pt x="107" y="418"/>
                  </a:lnTo>
                  <a:lnTo>
                    <a:pt x="107" y="420"/>
                  </a:lnTo>
                  <a:lnTo>
                    <a:pt x="105" y="420"/>
                  </a:lnTo>
                  <a:lnTo>
                    <a:pt x="105" y="420"/>
                  </a:lnTo>
                  <a:lnTo>
                    <a:pt x="104" y="422"/>
                  </a:lnTo>
                  <a:lnTo>
                    <a:pt x="104" y="422"/>
                  </a:lnTo>
                  <a:lnTo>
                    <a:pt x="104" y="423"/>
                  </a:lnTo>
                  <a:lnTo>
                    <a:pt x="104" y="423"/>
                  </a:lnTo>
                  <a:lnTo>
                    <a:pt x="104" y="423"/>
                  </a:lnTo>
                  <a:lnTo>
                    <a:pt x="104" y="423"/>
                  </a:lnTo>
                  <a:lnTo>
                    <a:pt x="102" y="425"/>
                  </a:lnTo>
                  <a:lnTo>
                    <a:pt x="100" y="428"/>
                  </a:lnTo>
                  <a:lnTo>
                    <a:pt x="97" y="430"/>
                  </a:lnTo>
                  <a:lnTo>
                    <a:pt x="94" y="433"/>
                  </a:lnTo>
                  <a:lnTo>
                    <a:pt x="90" y="436"/>
                  </a:lnTo>
                  <a:lnTo>
                    <a:pt x="89" y="440"/>
                  </a:lnTo>
                  <a:lnTo>
                    <a:pt x="86" y="441"/>
                  </a:lnTo>
                  <a:lnTo>
                    <a:pt x="84" y="443"/>
                  </a:lnTo>
                  <a:lnTo>
                    <a:pt x="84" y="445"/>
                  </a:lnTo>
                  <a:lnTo>
                    <a:pt x="77" y="453"/>
                  </a:lnTo>
                  <a:lnTo>
                    <a:pt x="74" y="460"/>
                  </a:lnTo>
                  <a:lnTo>
                    <a:pt x="72" y="460"/>
                  </a:lnTo>
                  <a:lnTo>
                    <a:pt x="71" y="461"/>
                  </a:lnTo>
                  <a:lnTo>
                    <a:pt x="67" y="463"/>
                  </a:lnTo>
                  <a:lnTo>
                    <a:pt x="64" y="466"/>
                  </a:lnTo>
                  <a:lnTo>
                    <a:pt x="62" y="468"/>
                  </a:lnTo>
                  <a:lnTo>
                    <a:pt x="59" y="469"/>
                  </a:lnTo>
                  <a:lnTo>
                    <a:pt x="57" y="473"/>
                  </a:lnTo>
                  <a:lnTo>
                    <a:pt x="56" y="474"/>
                  </a:lnTo>
                  <a:lnTo>
                    <a:pt x="54" y="478"/>
                  </a:lnTo>
                  <a:lnTo>
                    <a:pt x="53" y="479"/>
                  </a:lnTo>
                  <a:lnTo>
                    <a:pt x="51" y="481"/>
                  </a:lnTo>
                  <a:lnTo>
                    <a:pt x="51" y="483"/>
                  </a:lnTo>
                  <a:lnTo>
                    <a:pt x="51" y="483"/>
                  </a:lnTo>
                  <a:lnTo>
                    <a:pt x="49" y="484"/>
                  </a:lnTo>
                  <a:lnTo>
                    <a:pt x="46" y="486"/>
                  </a:lnTo>
                  <a:lnTo>
                    <a:pt x="44" y="488"/>
                  </a:lnTo>
                  <a:lnTo>
                    <a:pt x="41" y="491"/>
                  </a:lnTo>
                  <a:lnTo>
                    <a:pt x="39" y="492"/>
                  </a:lnTo>
                  <a:lnTo>
                    <a:pt x="38" y="494"/>
                  </a:lnTo>
                  <a:lnTo>
                    <a:pt x="36" y="496"/>
                  </a:lnTo>
                  <a:lnTo>
                    <a:pt x="36" y="497"/>
                  </a:lnTo>
                  <a:lnTo>
                    <a:pt x="34" y="499"/>
                  </a:lnTo>
                  <a:lnTo>
                    <a:pt x="34" y="501"/>
                  </a:lnTo>
                  <a:lnTo>
                    <a:pt x="33" y="502"/>
                  </a:lnTo>
                  <a:lnTo>
                    <a:pt x="33" y="504"/>
                  </a:lnTo>
                  <a:lnTo>
                    <a:pt x="31" y="504"/>
                  </a:lnTo>
                  <a:lnTo>
                    <a:pt x="29" y="504"/>
                  </a:lnTo>
                  <a:lnTo>
                    <a:pt x="26" y="506"/>
                  </a:lnTo>
                  <a:lnTo>
                    <a:pt x="21" y="506"/>
                  </a:lnTo>
                  <a:lnTo>
                    <a:pt x="16" y="507"/>
                  </a:lnTo>
                  <a:lnTo>
                    <a:pt x="15" y="507"/>
                  </a:lnTo>
                  <a:lnTo>
                    <a:pt x="13" y="506"/>
                  </a:lnTo>
                  <a:lnTo>
                    <a:pt x="11" y="506"/>
                  </a:lnTo>
                  <a:lnTo>
                    <a:pt x="11" y="504"/>
                  </a:lnTo>
                  <a:lnTo>
                    <a:pt x="10" y="502"/>
                  </a:lnTo>
                  <a:lnTo>
                    <a:pt x="6" y="501"/>
                  </a:lnTo>
                  <a:lnTo>
                    <a:pt x="5" y="499"/>
                  </a:lnTo>
                  <a:lnTo>
                    <a:pt x="3" y="499"/>
                  </a:lnTo>
                  <a:lnTo>
                    <a:pt x="3" y="496"/>
                  </a:lnTo>
                  <a:lnTo>
                    <a:pt x="3" y="494"/>
                  </a:lnTo>
                  <a:lnTo>
                    <a:pt x="3" y="492"/>
                  </a:lnTo>
                  <a:lnTo>
                    <a:pt x="5" y="489"/>
                  </a:lnTo>
                  <a:lnTo>
                    <a:pt x="5" y="488"/>
                  </a:lnTo>
                  <a:lnTo>
                    <a:pt x="5" y="486"/>
                  </a:lnTo>
                  <a:lnTo>
                    <a:pt x="5" y="483"/>
                  </a:lnTo>
                  <a:lnTo>
                    <a:pt x="6" y="479"/>
                  </a:lnTo>
                  <a:lnTo>
                    <a:pt x="6" y="476"/>
                  </a:lnTo>
                  <a:lnTo>
                    <a:pt x="6" y="473"/>
                  </a:lnTo>
                  <a:lnTo>
                    <a:pt x="5" y="469"/>
                  </a:lnTo>
                  <a:lnTo>
                    <a:pt x="5" y="466"/>
                  </a:lnTo>
                  <a:lnTo>
                    <a:pt x="5" y="464"/>
                  </a:lnTo>
                  <a:lnTo>
                    <a:pt x="3" y="461"/>
                  </a:lnTo>
                  <a:lnTo>
                    <a:pt x="1" y="458"/>
                  </a:lnTo>
                  <a:lnTo>
                    <a:pt x="1" y="456"/>
                  </a:lnTo>
                  <a:lnTo>
                    <a:pt x="0" y="455"/>
                  </a:lnTo>
                  <a:lnTo>
                    <a:pt x="1" y="451"/>
                  </a:lnTo>
                  <a:lnTo>
                    <a:pt x="1" y="450"/>
                  </a:lnTo>
                  <a:lnTo>
                    <a:pt x="1" y="448"/>
                  </a:lnTo>
                  <a:lnTo>
                    <a:pt x="1" y="445"/>
                  </a:lnTo>
                  <a:lnTo>
                    <a:pt x="3" y="441"/>
                  </a:lnTo>
                  <a:lnTo>
                    <a:pt x="3" y="438"/>
                  </a:lnTo>
                  <a:lnTo>
                    <a:pt x="5" y="435"/>
                  </a:lnTo>
                  <a:lnTo>
                    <a:pt x="5" y="433"/>
                  </a:lnTo>
                  <a:lnTo>
                    <a:pt x="6" y="430"/>
                  </a:lnTo>
                  <a:lnTo>
                    <a:pt x="8" y="430"/>
                  </a:lnTo>
                  <a:lnTo>
                    <a:pt x="8" y="428"/>
                  </a:lnTo>
                  <a:lnTo>
                    <a:pt x="10" y="428"/>
                  </a:lnTo>
                  <a:lnTo>
                    <a:pt x="11" y="427"/>
                  </a:lnTo>
                  <a:lnTo>
                    <a:pt x="13" y="425"/>
                  </a:lnTo>
                  <a:lnTo>
                    <a:pt x="15" y="423"/>
                  </a:lnTo>
                  <a:lnTo>
                    <a:pt x="15" y="422"/>
                  </a:lnTo>
                  <a:lnTo>
                    <a:pt x="16" y="420"/>
                  </a:lnTo>
                  <a:lnTo>
                    <a:pt x="18" y="418"/>
                  </a:lnTo>
                  <a:lnTo>
                    <a:pt x="18" y="417"/>
                  </a:lnTo>
                  <a:lnTo>
                    <a:pt x="20" y="417"/>
                  </a:lnTo>
                  <a:lnTo>
                    <a:pt x="21" y="417"/>
                  </a:lnTo>
                  <a:lnTo>
                    <a:pt x="23" y="415"/>
                  </a:lnTo>
                  <a:lnTo>
                    <a:pt x="25" y="415"/>
                  </a:lnTo>
                  <a:lnTo>
                    <a:pt x="28" y="413"/>
                  </a:lnTo>
                  <a:lnTo>
                    <a:pt x="29" y="412"/>
                  </a:lnTo>
                  <a:lnTo>
                    <a:pt x="31" y="410"/>
                  </a:lnTo>
                  <a:lnTo>
                    <a:pt x="33" y="410"/>
                  </a:lnTo>
                  <a:lnTo>
                    <a:pt x="33" y="408"/>
                  </a:lnTo>
                  <a:lnTo>
                    <a:pt x="34" y="407"/>
                  </a:lnTo>
                  <a:lnTo>
                    <a:pt x="36" y="405"/>
                  </a:lnTo>
                  <a:lnTo>
                    <a:pt x="38" y="402"/>
                  </a:lnTo>
                  <a:lnTo>
                    <a:pt x="39" y="400"/>
                  </a:lnTo>
                  <a:lnTo>
                    <a:pt x="43" y="397"/>
                  </a:lnTo>
                  <a:lnTo>
                    <a:pt x="49" y="387"/>
                  </a:lnTo>
                  <a:lnTo>
                    <a:pt x="56" y="377"/>
                  </a:lnTo>
                  <a:lnTo>
                    <a:pt x="59" y="372"/>
                  </a:lnTo>
                  <a:lnTo>
                    <a:pt x="61" y="369"/>
                  </a:lnTo>
                  <a:lnTo>
                    <a:pt x="64" y="367"/>
                  </a:lnTo>
                  <a:lnTo>
                    <a:pt x="66" y="364"/>
                  </a:lnTo>
                  <a:lnTo>
                    <a:pt x="69" y="361"/>
                  </a:lnTo>
                  <a:lnTo>
                    <a:pt x="72" y="357"/>
                  </a:lnTo>
                  <a:lnTo>
                    <a:pt x="74" y="356"/>
                  </a:lnTo>
                  <a:lnTo>
                    <a:pt x="74" y="354"/>
                  </a:lnTo>
                  <a:lnTo>
                    <a:pt x="77" y="349"/>
                  </a:lnTo>
                  <a:lnTo>
                    <a:pt x="82" y="341"/>
                  </a:lnTo>
                  <a:lnTo>
                    <a:pt x="90" y="331"/>
                  </a:lnTo>
                  <a:lnTo>
                    <a:pt x="99" y="321"/>
                  </a:lnTo>
                  <a:lnTo>
                    <a:pt x="104" y="313"/>
                  </a:lnTo>
                  <a:lnTo>
                    <a:pt x="107" y="310"/>
                  </a:lnTo>
                  <a:lnTo>
                    <a:pt x="107" y="308"/>
                  </a:lnTo>
                  <a:lnTo>
                    <a:pt x="109" y="305"/>
                  </a:lnTo>
                  <a:lnTo>
                    <a:pt x="112" y="301"/>
                  </a:lnTo>
                  <a:lnTo>
                    <a:pt x="114" y="300"/>
                  </a:lnTo>
                  <a:lnTo>
                    <a:pt x="114" y="295"/>
                  </a:lnTo>
                  <a:lnTo>
                    <a:pt x="115" y="291"/>
                  </a:lnTo>
                  <a:lnTo>
                    <a:pt x="117" y="288"/>
                  </a:lnTo>
                  <a:lnTo>
                    <a:pt x="119" y="286"/>
                  </a:lnTo>
                  <a:lnTo>
                    <a:pt x="120" y="283"/>
                  </a:lnTo>
                  <a:lnTo>
                    <a:pt x="123" y="280"/>
                  </a:lnTo>
                  <a:lnTo>
                    <a:pt x="125" y="275"/>
                  </a:lnTo>
                  <a:lnTo>
                    <a:pt x="128" y="273"/>
                  </a:lnTo>
                  <a:lnTo>
                    <a:pt x="130" y="270"/>
                  </a:lnTo>
                  <a:lnTo>
                    <a:pt x="130" y="268"/>
                  </a:lnTo>
                  <a:lnTo>
                    <a:pt x="128" y="268"/>
                  </a:lnTo>
                  <a:lnTo>
                    <a:pt x="125" y="267"/>
                  </a:lnTo>
                  <a:lnTo>
                    <a:pt x="122" y="267"/>
                  </a:lnTo>
                  <a:lnTo>
                    <a:pt x="119" y="265"/>
                  </a:lnTo>
                  <a:lnTo>
                    <a:pt x="117" y="265"/>
                  </a:lnTo>
                  <a:lnTo>
                    <a:pt x="115" y="265"/>
                  </a:lnTo>
                  <a:lnTo>
                    <a:pt x="114" y="265"/>
                  </a:lnTo>
                  <a:lnTo>
                    <a:pt x="112" y="267"/>
                  </a:lnTo>
                  <a:lnTo>
                    <a:pt x="109" y="267"/>
                  </a:lnTo>
                  <a:lnTo>
                    <a:pt x="107" y="267"/>
                  </a:lnTo>
                  <a:lnTo>
                    <a:pt x="107" y="267"/>
                  </a:lnTo>
                  <a:lnTo>
                    <a:pt x="105" y="267"/>
                  </a:lnTo>
                  <a:lnTo>
                    <a:pt x="104" y="267"/>
                  </a:lnTo>
                  <a:lnTo>
                    <a:pt x="99" y="267"/>
                  </a:lnTo>
                  <a:lnTo>
                    <a:pt x="95" y="267"/>
                  </a:lnTo>
                  <a:lnTo>
                    <a:pt x="90" y="268"/>
                  </a:lnTo>
                  <a:lnTo>
                    <a:pt x="87" y="268"/>
                  </a:lnTo>
                  <a:lnTo>
                    <a:pt x="87" y="267"/>
                  </a:lnTo>
                  <a:lnTo>
                    <a:pt x="86" y="267"/>
                  </a:lnTo>
                  <a:lnTo>
                    <a:pt x="86" y="267"/>
                  </a:lnTo>
                  <a:lnTo>
                    <a:pt x="86" y="265"/>
                  </a:lnTo>
                  <a:lnTo>
                    <a:pt x="86" y="265"/>
                  </a:lnTo>
                  <a:lnTo>
                    <a:pt x="82" y="263"/>
                  </a:lnTo>
                  <a:lnTo>
                    <a:pt x="79" y="262"/>
                  </a:lnTo>
                  <a:lnTo>
                    <a:pt x="77" y="260"/>
                  </a:lnTo>
                  <a:lnTo>
                    <a:pt x="74" y="260"/>
                  </a:lnTo>
                  <a:lnTo>
                    <a:pt x="72" y="258"/>
                  </a:lnTo>
                  <a:lnTo>
                    <a:pt x="72" y="257"/>
                  </a:lnTo>
                  <a:lnTo>
                    <a:pt x="71" y="257"/>
                  </a:lnTo>
                  <a:lnTo>
                    <a:pt x="69" y="255"/>
                  </a:lnTo>
                  <a:lnTo>
                    <a:pt x="69" y="255"/>
                  </a:lnTo>
                  <a:lnTo>
                    <a:pt x="64" y="254"/>
                  </a:lnTo>
                  <a:lnTo>
                    <a:pt x="64" y="252"/>
                  </a:lnTo>
                  <a:lnTo>
                    <a:pt x="62" y="252"/>
                  </a:lnTo>
                  <a:lnTo>
                    <a:pt x="61" y="252"/>
                  </a:lnTo>
                  <a:lnTo>
                    <a:pt x="61" y="250"/>
                  </a:lnTo>
                  <a:lnTo>
                    <a:pt x="59" y="247"/>
                  </a:lnTo>
                  <a:lnTo>
                    <a:pt x="56" y="245"/>
                  </a:lnTo>
                  <a:lnTo>
                    <a:pt x="54" y="242"/>
                  </a:lnTo>
                  <a:lnTo>
                    <a:pt x="51" y="242"/>
                  </a:lnTo>
                  <a:lnTo>
                    <a:pt x="48" y="240"/>
                  </a:lnTo>
                  <a:lnTo>
                    <a:pt x="46" y="239"/>
                  </a:lnTo>
                  <a:lnTo>
                    <a:pt x="44" y="239"/>
                  </a:lnTo>
                  <a:lnTo>
                    <a:pt x="44" y="239"/>
                  </a:lnTo>
                  <a:lnTo>
                    <a:pt x="43" y="237"/>
                  </a:lnTo>
                  <a:lnTo>
                    <a:pt x="43" y="235"/>
                  </a:lnTo>
                  <a:lnTo>
                    <a:pt x="41" y="234"/>
                  </a:lnTo>
                  <a:lnTo>
                    <a:pt x="38" y="230"/>
                  </a:lnTo>
                  <a:lnTo>
                    <a:pt x="36" y="229"/>
                  </a:lnTo>
                  <a:lnTo>
                    <a:pt x="33" y="227"/>
                  </a:lnTo>
                  <a:lnTo>
                    <a:pt x="33" y="226"/>
                  </a:lnTo>
                  <a:lnTo>
                    <a:pt x="31" y="226"/>
                  </a:lnTo>
                  <a:lnTo>
                    <a:pt x="31" y="224"/>
                  </a:lnTo>
                  <a:lnTo>
                    <a:pt x="29" y="222"/>
                  </a:lnTo>
                  <a:lnTo>
                    <a:pt x="28" y="219"/>
                  </a:lnTo>
                  <a:lnTo>
                    <a:pt x="26" y="217"/>
                  </a:lnTo>
                  <a:lnTo>
                    <a:pt x="26" y="216"/>
                  </a:lnTo>
                  <a:lnTo>
                    <a:pt x="25" y="214"/>
                  </a:lnTo>
                  <a:lnTo>
                    <a:pt x="25" y="214"/>
                  </a:lnTo>
                  <a:lnTo>
                    <a:pt x="25" y="212"/>
                  </a:lnTo>
                  <a:lnTo>
                    <a:pt x="25" y="209"/>
                  </a:lnTo>
                  <a:lnTo>
                    <a:pt x="23" y="207"/>
                  </a:lnTo>
                  <a:lnTo>
                    <a:pt x="23" y="204"/>
                  </a:lnTo>
                  <a:lnTo>
                    <a:pt x="23" y="202"/>
                  </a:lnTo>
                  <a:lnTo>
                    <a:pt x="25" y="201"/>
                  </a:lnTo>
                  <a:lnTo>
                    <a:pt x="26" y="199"/>
                  </a:lnTo>
                  <a:lnTo>
                    <a:pt x="29" y="197"/>
                  </a:lnTo>
                  <a:lnTo>
                    <a:pt x="31" y="196"/>
                  </a:lnTo>
                  <a:lnTo>
                    <a:pt x="33" y="194"/>
                  </a:lnTo>
                  <a:lnTo>
                    <a:pt x="34" y="193"/>
                  </a:lnTo>
                  <a:lnTo>
                    <a:pt x="34" y="193"/>
                  </a:lnTo>
                  <a:lnTo>
                    <a:pt x="38" y="193"/>
                  </a:lnTo>
                  <a:lnTo>
                    <a:pt x="39" y="193"/>
                  </a:lnTo>
                  <a:lnTo>
                    <a:pt x="41" y="194"/>
                  </a:lnTo>
                  <a:lnTo>
                    <a:pt x="43" y="196"/>
                  </a:lnTo>
                  <a:lnTo>
                    <a:pt x="46" y="197"/>
                  </a:lnTo>
                  <a:lnTo>
                    <a:pt x="48" y="197"/>
                  </a:lnTo>
                  <a:lnTo>
                    <a:pt x="49" y="197"/>
                  </a:lnTo>
                  <a:lnTo>
                    <a:pt x="51" y="199"/>
                  </a:lnTo>
                  <a:lnTo>
                    <a:pt x="53" y="199"/>
                  </a:lnTo>
                  <a:lnTo>
                    <a:pt x="54" y="199"/>
                  </a:lnTo>
                  <a:lnTo>
                    <a:pt x="61" y="202"/>
                  </a:lnTo>
                  <a:lnTo>
                    <a:pt x="69" y="201"/>
                  </a:lnTo>
                  <a:lnTo>
                    <a:pt x="71" y="201"/>
                  </a:lnTo>
                  <a:lnTo>
                    <a:pt x="72" y="201"/>
                  </a:lnTo>
                  <a:lnTo>
                    <a:pt x="74" y="199"/>
                  </a:lnTo>
                  <a:lnTo>
                    <a:pt x="77" y="199"/>
                  </a:lnTo>
                  <a:lnTo>
                    <a:pt x="79" y="199"/>
                  </a:lnTo>
                  <a:lnTo>
                    <a:pt x="81" y="199"/>
                  </a:lnTo>
                  <a:lnTo>
                    <a:pt x="84" y="199"/>
                  </a:lnTo>
                  <a:lnTo>
                    <a:pt x="87" y="199"/>
                  </a:lnTo>
                  <a:lnTo>
                    <a:pt x="90" y="197"/>
                  </a:lnTo>
                  <a:lnTo>
                    <a:pt x="94" y="197"/>
                  </a:lnTo>
                  <a:lnTo>
                    <a:pt x="97" y="197"/>
                  </a:lnTo>
                  <a:lnTo>
                    <a:pt x="100" y="196"/>
                  </a:lnTo>
                  <a:lnTo>
                    <a:pt x="104" y="194"/>
                  </a:lnTo>
                  <a:lnTo>
                    <a:pt x="107" y="193"/>
                  </a:lnTo>
                  <a:lnTo>
                    <a:pt x="110" y="193"/>
                  </a:lnTo>
                  <a:lnTo>
                    <a:pt x="114" y="191"/>
                  </a:lnTo>
                  <a:lnTo>
                    <a:pt x="117" y="189"/>
                  </a:lnTo>
                  <a:lnTo>
                    <a:pt x="119" y="189"/>
                  </a:lnTo>
                  <a:lnTo>
                    <a:pt x="120" y="188"/>
                  </a:lnTo>
                  <a:lnTo>
                    <a:pt x="122" y="188"/>
                  </a:lnTo>
                  <a:lnTo>
                    <a:pt x="123" y="186"/>
                  </a:lnTo>
                  <a:lnTo>
                    <a:pt x="127" y="184"/>
                  </a:lnTo>
                  <a:lnTo>
                    <a:pt x="128" y="184"/>
                  </a:lnTo>
                  <a:lnTo>
                    <a:pt x="130" y="183"/>
                  </a:lnTo>
                  <a:lnTo>
                    <a:pt x="133" y="181"/>
                  </a:lnTo>
                  <a:lnTo>
                    <a:pt x="135" y="179"/>
                  </a:lnTo>
                  <a:lnTo>
                    <a:pt x="137" y="178"/>
                  </a:lnTo>
                  <a:lnTo>
                    <a:pt x="138" y="178"/>
                  </a:lnTo>
                  <a:lnTo>
                    <a:pt x="142" y="174"/>
                  </a:lnTo>
                  <a:lnTo>
                    <a:pt x="143" y="173"/>
                  </a:lnTo>
                  <a:lnTo>
                    <a:pt x="147" y="173"/>
                  </a:lnTo>
                  <a:lnTo>
                    <a:pt x="148" y="171"/>
                  </a:lnTo>
                  <a:lnTo>
                    <a:pt x="150" y="171"/>
                  </a:lnTo>
                  <a:lnTo>
                    <a:pt x="151" y="169"/>
                  </a:lnTo>
                  <a:lnTo>
                    <a:pt x="153" y="168"/>
                  </a:lnTo>
                  <a:lnTo>
                    <a:pt x="153" y="166"/>
                  </a:lnTo>
                  <a:lnTo>
                    <a:pt x="155" y="165"/>
                  </a:lnTo>
                  <a:lnTo>
                    <a:pt x="156" y="163"/>
                  </a:lnTo>
                  <a:lnTo>
                    <a:pt x="156" y="161"/>
                  </a:lnTo>
                  <a:lnTo>
                    <a:pt x="156" y="161"/>
                  </a:lnTo>
                  <a:lnTo>
                    <a:pt x="158" y="158"/>
                  </a:lnTo>
                  <a:lnTo>
                    <a:pt x="158" y="155"/>
                  </a:lnTo>
                  <a:lnTo>
                    <a:pt x="160" y="151"/>
                  </a:lnTo>
                  <a:lnTo>
                    <a:pt x="161" y="148"/>
                  </a:lnTo>
                  <a:lnTo>
                    <a:pt x="161" y="145"/>
                  </a:lnTo>
                  <a:lnTo>
                    <a:pt x="161" y="143"/>
                  </a:lnTo>
                  <a:lnTo>
                    <a:pt x="161" y="140"/>
                  </a:lnTo>
                  <a:lnTo>
                    <a:pt x="163" y="135"/>
                  </a:lnTo>
                  <a:lnTo>
                    <a:pt x="163" y="132"/>
                  </a:lnTo>
                  <a:lnTo>
                    <a:pt x="165" y="128"/>
                  </a:lnTo>
                  <a:lnTo>
                    <a:pt x="165" y="127"/>
                  </a:lnTo>
                  <a:lnTo>
                    <a:pt x="165" y="125"/>
                  </a:lnTo>
                  <a:lnTo>
                    <a:pt x="166" y="122"/>
                  </a:lnTo>
                  <a:lnTo>
                    <a:pt x="168" y="118"/>
                  </a:lnTo>
                  <a:lnTo>
                    <a:pt x="168" y="117"/>
                  </a:lnTo>
                  <a:lnTo>
                    <a:pt x="168" y="115"/>
                  </a:lnTo>
                  <a:lnTo>
                    <a:pt x="168" y="113"/>
                  </a:lnTo>
                  <a:lnTo>
                    <a:pt x="168" y="109"/>
                  </a:lnTo>
                  <a:lnTo>
                    <a:pt x="170" y="105"/>
                  </a:lnTo>
                  <a:lnTo>
                    <a:pt x="170" y="104"/>
                  </a:lnTo>
                  <a:lnTo>
                    <a:pt x="170" y="100"/>
                  </a:lnTo>
                  <a:lnTo>
                    <a:pt x="170" y="99"/>
                  </a:lnTo>
                  <a:lnTo>
                    <a:pt x="170" y="95"/>
                  </a:lnTo>
                  <a:lnTo>
                    <a:pt x="171" y="94"/>
                  </a:lnTo>
                  <a:lnTo>
                    <a:pt x="171" y="92"/>
                  </a:lnTo>
                  <a:lnTo>
                    <a:pt x="171" y="90"/>
                  </a:lnTo>
                  <a:lnTo>
                    <a:pt x="171" y="87"/>
                  </a:lnTo>
                  <a:lnTo>
                    <a:pt x="171" y="85"/>
                  </a:lnTo>
                  <a:lnTo>
                    <a:pt x="171" y="82"/>
                  </a:lnTo>
                  <a:lnTo>
                    <a:pt x="171" y="80"/>
                  </a:lnTo>
                  <a:lnTo>
                    <a:pt x="171" y="79"/>
                  </a:lnTo>
                  <a:lnTo>
                    <a:pt x="171" y="76"/>
                  </a:lnTo>
                  <a:lnTo>
                    <a:pt x="171" y="72"/>
                  </a:lnTo>
                  <a:lnTo>
                    <a:pt x="171" y="69"/>
                  </a:lnTo>
                  <a:lnTo>
                    <a:pt x="171" y="66"/>
                  </a:lnTo>
                  <a:lnTo>
                    <a:pt x="168" y="62"/>
                  </a:lnTo>
                  <a:lnTo>
                    <a:pt x="166" y="57"/>
                  </a:lnTo>
                  <a:lnTo>
                    <a:pt x="165" y="54"/>
                  </a:lnTo>
                  <a:lnTo>
                    <a:pt x="163" y="51"/>
                  </a:lnTo>
                  <a:lnTo>
                    <a:pt x="161" y="49"/>
                  </a:lnTo>
                  <a:lnTo>
                    <a:pt x="160" y="48"/>
                  </a:lnTo>
                  <a:lnTo>
                    <a:pt x="158" y="46"/>
                  </a:lnTo>
                  <a:lnTo>
                    <a:pt x="156" y="46"/>
                  </a:lnTo>
                  <a:lnTo>
                    <a:pt x="156" y="44"/>
                  </a:lnTo>
                  <a:lnTo>
                    <a:pt x="156" y="43"/>
                  </a:lnTo>
                  <a:lnTo>
                    <a:pt x="156" y="43"/>
                  </a:lnTo>
                  <a:lnTo>
                    <a:pt x="155" y="41"/>
                  </a:lnTo>
                  <a:lnTo>
                    <a:pt x="153" y="41"/>
                  </a:lnTo>
                  <a:lnTo>
                    <a:pt x="153" y="39"/>
                  </a:lnTo>
                  <a:lnTo>
                    <a:pt x="153" y="39"/>
                  </a:lnTo>
                  <a:lnTo>
                    <a:pt x="151" y="39"/>
                  </a:lnTo>
                  <a:lnTo>
                    <a:pt x="150" y="38"/>
                  </a:lnTo>
                  <a:lnTo>
                    <a:pt x="148" y="38"/>
                  </a:lnTo>
                  <a:lnTo>
                    <a:pt x="147" y="38"/>
                  </a:lnTo>
                  <a:lnTo>
                    <a:pt x="147" y="36"/>
                  </a:lnTo>
                  <a:lnTo>
                    <a:pt x="145" y="36"/>
                  </a:lnTo>
                  <a:lnTo>
                    <a:pt x="145" y="33"/>
                  </a:lnTo>
                  <a:lnTo>
                    <a:pt x="147" y="29"/>
                  </a:lnTo>
                  <a:lnTo>
                    <a:pt x="148" y="26"/>
                  </a:lnTo>
                  <a:lnTo>
                    <a:pt x="150" y="23"/>
                  </a:lnTo>
                  <a:lnTo>
                    <a:pt x="150" y="20"/>
                  </a:lnTo>
                  <a:lnTo>
                    <a:pt x="151" y="16"/>
                  </a:lnTo>
                  <a:lnTo>
                    <a:pt x="155" y="15"/>
                  </a:lnTo>
                  <a:lnTo>
                    <a:pt x="156" y="13"/>
                  </a:lnTo>
                  <a:lnTo>
                    <a:pt x="158" y="11"/>
                  </a:lnTo>
                  <a:lnTo>
                    <a:pt x="158" y="10"/>
                  </a:lnTo>
                  <a:lnTo>
                    <a:pt x="160" y="10"/>
                  </a:lnTo>
                  <a:lnTo>
                    <a:pt x="160" y="10"/>
                  </a:lnTo>
                  <a:lnTo>
                    <a:pt x="160" y="6"/>
                  </a:lnTo>
                  <a:lnTo>
                    <a:pt x="161" y="3"/>
                  </a:lnTo>
                  <a:lnTo>
                    <a:pt x="165" y="3"/>
                  </a:lnTo>
                  <a:lnTo>
                    <a:pt x="168" y="1"/>
                  </a:lnTo>
                  <a:lnTo>
                    <a:pt x="171" y="1"/>
                  </a:lnTo>
                  <a:lnTo>
                    <a:pt x="176" y="1"/>
                  </a:lnTo>
                  <a:lnTo>
                    <a:pt x="180" y="0"/>
                  </a:lnTo>
                  <a:lnTo>
                    <a:pt x="183" y="0"/>
                  </a:lnTo>
                  <a:lnTo>
                    <a:pt x="186" y="0"/>
                  </a:lnTo>
                  <a:lnTo>
                    <a:pt x="18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7" name="Freeform 82"/>
            <p:cNvSpPr>
              <a:spLocks/>
            </p:cNvSpPr>
            <p:nvPr/>
          </p:nvSpPr>
          <p:spPr bwMode="auto">
            <a:xfrm>
              <a:off x="9137651" y="3397251"/>
              <a:ext cx="290513" cy="250825"/>
            </a:xfrm>
            <a:custGeom>
              <a:avLst/>
              <a:gdLst>
                <a:gd name="T0" fmla="*/ 22 w 183"/>
                <a:gd name="T1" fmla="*/ 4 h 158"/>
                <a:gd name="T2" fmla="*/ 35 w 183"/>
                <a:gd name="T3" fmla="*/ 8 h 158"/>
                <a:gd name="T4" fmla="*/ 46 w 183"/>
                <a:gd name="T5" fmla="*/ 12 h 158"/>
                <a:gd name="T6" fmla="*/ 60 w 183"/>
                <a:gd name="T7" fmla="*/ 13 h 158"/>
                <a:gd name="T8" fmla="*/ 70 w 183"/>
                <a:gd name="T9" fmla="*/ 18 h 158"/>
                <a:gd name="T10" fmla="*/ 78 w 183"/>
                <a:gd name="T11" fmla="*/ 18 h 158"/>
                <a:gd name="T12" fmla="*/ 88 w 183"/>
                <a:gd name="T13" fmla="*/ 25 h 158"/>
                <a:gd name="T14" fmla="*/ 101 w 183"/>
                <a:gd name="T15" fmla="*/ 27 h 158"/>
                <a:gd name="T16" fmla="*/ 109 w 183"/>
                <a:gd name="T17" fmla="*/ 30 h 158"/>
                <a:gd name="T18" fmla="*/ 117 w 183"/>
                <a:gd name="T19" fmla="*/ 36 h 158"/>
                <a:gd name="T20" fmla="*/ 124 w 183"/>
                <a:gd name="T21" fmla="*/ 40 h 158"/>
                <a:gd name="T22" fmla="*/ 132 w 183"/>
                <a:gd name="T23" fmla="*/ 45 h 158"/>
                <a:gd name="T24" fmla="*/ 139 w 183"/>
                <a:gd name="T25" fmla="*/ 46 h 158"/>
                <a:gd name="T26" fmla="*/ 144 w 183"/>
                <a:gd name="T27" fmla="*/ 53 h 158"/>
                <a:gd name="T28" fmla="*/ 150 w 183"/>
                <a:gd name="T29" fmla="*/ 56 h 158"/>
                <a:gd name="T30" fmla="*/ 155 w 183"/>
                <a:gd name="T31" fmla="*/ 60 h 158"/>
                <a:gd name="T32" fmla="*/ 162 w 183"/>
                <a:gd name="T33" fmla="*/ 68 h 158"/>
                <a:gd name="T34" fmla="*/ 165 w 183"/>
                <a:gd name="T35" fmla="*/ 74 h 158"/>
                <a:gd name="T36" fmla="*/ 170 w 183"/>
                <a:gd name="T37" fmla="*/ 91 h 158"/>
                <a:gd name="T38" fmla="*/ 178 w 183"/>
                <a:gd name="T39" fmla="*/ 102 h 158"/>
                <a:gd name="T40" fmla="*/ 178 w 183"/>
                <a:gd name="T41" fmla="*/ 112 h 158"/>
                <a:gd name="T42" fmla="*/ 180 w 183"/>
                <a:gd name="T43" fmla="*/ 117 h 158"/>
                <a:gd name="T44" fmla="*/ 183 w 183"/>
                <a:gd name="T45" fmla="*/ 122 h 158"/>
                <a:gd name="T46" fmla="*/ 180 w 183"/>
                <a:gd name="T47" fmla="*/ 130 h 158"/>
                <a:gd name="T48" fmla="*/ 178 w 183"/>
                <a:gd name="T49" fmla="*/ 137 h 158"/>
                <a:gd name="T50" fmla="*/ 173 w 183"/>
                <a:gd name="T51" fmla="*/ 144 h 158"/>
                <a:gd name="T52" fmla="*/ 170 w 183"/>
                <a:gd name="T53" fmla="*/ 149 h 158"/>
                <a:gd name="T54" fmla="*/ 167 w 183"/>
                <a:gd name="T55" fmla="*/ 153 h 158"/>
                <a:gd name="T56" fmla="*/ 164 w 183"/>
                <a:gd name="T57" fmla="*/ 155 h 158"/>
                <a:gd name="T58" fmla="*/ 160 w 183"/>
                <a:gd name="T59" fmla="*/ 158 h 158"/>
                <a:gd name="T60" fmla="*/ 154 w 183"/>
                <a:gd name="T61" fmla="*/ 158 h 158"/>
                <a:gd name="T62" fmla="*/ 142 w 183"/>
                <a:gd name="T63" fmla="*/ 157 h 158"/>
                <a:gd name="T64" fmla="*/ 137 w 183"/>
                <a:gd name="T65" fmla="*/ 153 h 158"/>
                <a:gd name="T66" fmla="*/ 127 w 183"/>
                <a:gd name="T67" fmla="*/ 147 h 158"/>
                <a:gd name="T68" fmla="*/ 116 w 183"/>
                <a:gd name="T69" fmla="*/ 145 h 158"/>
                <a:gd name="T70" fmla="*/ 107 w 183"/>
                <a:gd name="T71" fmla="*/ 150 h 158"/>
                <a:gd name="T72" fmla="*/ 91 w 183"/>
                <a:gd name="T73" fmla="*/ 152 h 158"/>
                <a:gd name="T74" fmla="*/ 86 w 183"/>
                <a:gd name="T75" fmla="*/ 150 h 158"/>
                <a:gd name="T76" fmla="*/ 81 w 183"/>
                <a:gd name="T77" fmla="*/ 152 h 158"/>
                <a:gd name="T78" fmla="*/ 78 w 183"/>
                <a:gd name="T79" fmla="*/ 149 h 158"/>
                <a:gd name="T80" fmla="*/ 79 w 183"/>
                <a:gd name="T81" fmla="*/ 144 h 158"/>
                <a:gd name="T82" fmla="*/ 83 w 183"/>
                <a:gd name="T83" fmla="*/ 139 h 158"/>
                <a:gd name="T84" fmla="*/ 88 w 183"/>
                <a:gd name="T85" fmla="*/ 127 h 158"/>
                <a:gd name="T86" fmla="*/ 84 w 183"/>
                <a:gd name="T87" fmla="*/ 121 h 158"/>
                <a:gd name="T88" fmla="*/ 78 w 183"/>
                <a:gd name="T89" fmla="*/ 109 h 158"/>
                <a:gd name="T90" fmla="*/ 68 w 183"/>
                <a:gd name="T91" fmla="*/ 97 h 158"/>
                <a:gd name="T92" fmla="*/ 58 w 183"/>
                <a:gd name="T93" fmla="*/ 88 h 158"/>
                <a:gd name="T94" fmla="*/ 50 w 183"/>
                <a:gd name="T95" fmla="*/ 78 h 158"/>
                <a:gd name="T96" fmla="*/ 43 w 183"/>
                <a:gd name="T97" fmla="*/ 68 h 158"/>
                <a:gd name="T98" fmla="*/ 32 w 183"/>
                <a:gd name="T99" fmla="*/ 58 h 158"/>
                <a:gd name="T100" fmla="*/ 23 w 183"/>
                <a:gd name="T101" fmla="*/ 50 h 158"/>
                <a:gd name="T102" fmla="*/ 17 w 183"/>
                <a:gd name="T103" fmla="*/ 41 h 158"/>
                <a:gd name="T104" fmla="*/ 13 w 183"/>
                <a:gd name="T105" fmla="*/ 36 h 158"/>
                <a:gd name="T106" fmla="*/ 5 w 183"/>
                <a:gd name="T107" fmla="*/ 25 h 158"/>
                <a:gd name="T108" fmla="*/ 0 w 183"/>
                <a:gd name="T109" fmla="*/ 15 h 158"/>
                <a:gd name="T110" fmla="*/ 2 w 183"/>
                <a:gd name="T111" fmla="*/ 13 h 158"/>
                <a:gd name="T112" fmla="*/ 12 w 183"/>
                <a:gd name="T113" fmla="*/ 2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83" h="158">
                  <a:moveTo>
                    <a:pt x="15" y="0"/>
                  </a:moveTo>
                  <a:lnTo>
                    <a:pt x="17" y="0"/>
                  </a:lnTo>
                  <a:lnTo>
                    <a:pt x="18" y="2"/>
                  </a:lnTo>
                  <a:lnTo>
                    <a:pt x="22" y="4"/>
                  </a:lnTo>
                  <a:lnTo>
                    <a:pt x="23" y="4"/>
                  </a:lnTo>
                  <a:lnTo>
                    <a:pt x="23" y="4"/>
                  </a:lnTo>
                  <a:lnTo>
                    <a:pt x="28" y="7"/>
                  </a:lnTo>
                  <a:lnTo>
                    <a:pt x="35" y="8"/>
                  </a:lnTo>
                  <a:lnTo>
                    <a:pt x="38" y="8"/>
                  </a:lnTo>
                  <a:lnTo>
                    <a:pt x="43" y="12"/>
                  </a:lnTo>
                  <a:lnTo>
                    <a:pt x="45" y="12"/>
                  </a:lnTo>
                  <a:lnTo>
                    <a:pt x="46" y="12"/>
                  </a:lnTo>
                  <a:lnTo>
                    <a:pt x="50" y="12"/>
                  </a:lnTo>
                  <a:lnTo>
                    <a:pt x="53" y="13"/>
                  </a:lnTo>
                  <a:lnTo>
                    <a:pt x="56" y="13"/>
                  </a:lnTo>
                  <a:lnTo>
                    <a:pt x="60" y="13"/>
                  </a:lnTo>
                  <a:lnTo>
                    <a:pt x="63" y="15"/>
                  </a:lnTo>
                  <a:lnTo>
                    <a:pt x="66" y="17"/>
                  </a:lnTo>
                  <a:lnTo>
                    <a:pt x="68" y="17"/>
                  </a:lnTo>
                  <a:lnTo>
                    <a:pt x="70" y="18"/>
                  </a:lnTo>
                  <a:lnTo>
                    <a:pt x="71" y="18"/>
                  </a:lnTo>
                  <a:lnTo>
                    <a:pt x="74" y="18"/>
                  </a:lnTo>
                  <a:lnTo>
                    <a:pt x="76" y="18"/>
                  </a:lnTo>
                  <a:lnTo>
                    <a:pt x="78" y="18"/>
                  </a:lnTo>
                  <a:lnTo>
                    <a:pt x="79" y="18"/>
                  </a:lnTo>
                  <a:lnTo>
                    <a:pt x="83" y="20"/>
                  </a:lnTo>
                  <a:lnTo>
                    <a:pt x="86" y="22"/>
                  </a:lnTo>
                  <a:lnTo>
                    <a:pt x="88" y="25"/>
                  </a:lnTo>
                  <a:lnTo>
                    <a:pt x="89" y="25"/>
                  </a:lnTo>
                  <a:lnTo>
                    <a:pt x="89" y="27"/>
                  </a:lnTo>
                  <a:lnTo>
                    <a:pt x="94" y="27"/>
                  </a:lnTo>
                  <a:lnTo>
                    <a:pt x="101" y="27"/>
                  </a:lnTo>
                  <a:lnTo>
                    <a:pt x="104" y="27"/>
                  </a:lnTo>
                  <a:lnTo>
                    <a:pt x="104" y="27"/>
                  </a:lnTo>
                  <a:lnTo>
                    <a:pt x="106" y="28"/>
                  </a:lnTo>
                  <a:lnTo>
                    <a:pt x="109" y="30"/>
                  </a:lnTo>
                  <a:lnTo>
                    <a:pt x="111" y="32"/>
                  </a:lnTo>
                  <a:lnTo>
                    <a:pt x="114" y="35"/>
                  </a:lnTo>
                  <a:lnTo>
                    <a:pt x="116" y="35"/>
                  </a:lnTo>
                  <a:lnTo>
                    <a:pt x="117" y="36"/>
                  </a:lnTo>
                  <a:lnTo>
                    <a:pt x="119" y="36"/>
                  </a:lnTo>
                  <a:lnTo>
                    <a:pt x="121" y="38"/>
                  </a:lnTo>
                  <a:lnTo>
                    <a:pt x="124" y="38"/>
                  </a:lnTo>
                  <a:lnTo>
                    <a:pt x="124" y="40"/>
                  </a:lnTo>
                  <a:lnTo>
                    <a:pt x="126" y="41"/>
                  </a:lnTo>
                  <a:lnTo>
                    <a:pt x="126" y="43"/>
                  </a:lnTo>
                  <a:lnTo>
                    <a:pt x="129" y="45"/>
                  </a:lnTo>
                  <a:lnTo>
                    <a:pt x="132" y="45"/>
                  </a:lnTo>
                  <a:lnTo>
                    <a:pt x="134" y="45"/>
                  </a:lnTo>
                  <a:lnTo>
                    <a:pt x="137" y="46"/>
                  </a:lnTo>
                  <a:lnTo>
                    <a:pt x="139" y="46"/>
                  </a:lnTo>
                  <a:lnTo>
                    <a:pt x="139" y="46"/>
                  </a:lnTo>
                  <a:lnTo>
                    <a:pt x="139" y="46"/>
                  </a:lnTo>
                  <a:lnTo>
                    <a:pt x="139" y="48"/>
                  </a:lnTo>
                  <a:lnTo>
                    <a:pt x="142" y="50"/>
                  </a:lnTo>
                  <a:lnTo>
                    <a:pt x="144" y="53"/>
                  </a:lnTo>
                  <a:lnTo>
                    <a:pt x="147" y="55"/>
                  </a:lnTo>
                  <a:lnTo>
                    <a:pt x="149" y="55"/>
                  </a:lnTo>
                  <a:lnTo>
                    <a:pt x="149" y="56"/>
                  </a:lnTo>
                  <a:lnTo>
                    <a:pt x="150" y="56"/>
                  </a:lnTo>
                  <a:lnTo>
                    <a:pt x="152" y="56"/>
                  </a:lnTo>
                  <a:lnTo>
                    <a:pt x="154" y="58"/>
                  </a:lnTo>
                  <a:lnTo>
                    <a:pt x="154" y="60"/>
                  </a:lnTo>
                  <a:lnTo>
                    <a:pt x="155" y="60"/>
                  </a:lnTo>
                  <a:lnTo>
                    <a:pt x="155" y="60"/>
                  </a:lnTo>
                  <a:lnTo>
                    <a:pt x="157" y="63"/>
                  </a:lnTo>
                  <a:lnTo>
                    <a:pt x="159" y="64"/>
                  </a:lnTo>
                  <a:lnTo>
                    <a:pt x="162" y="68"/>
                  </a:lnTo>
                  <a:lnTo>
                    <a:pt x="162" y="69"/>
                  </a:lnTo>
                  <a:lnTo>
                    <a:pt x="164" y="71"/>
                  </a:lnTo>
                  <a:lnTo>
                    <a:pt x="164" y="73"/>
                  </a:lnTo>
                  <a:lnTo>
                    <a:pt x="165" y="74"/>
                  </a:lnTo>
                  <a:lnTo>
                    <a:pt x="165" y="76"/>
                  </a:lnTo>
                  <a:lnTo>
                    <a:pt x="168" y="81"/>
                  </a:lnTo>
                  <a:lnTo>
                    <a:pt x="170" y="88"/>
                  </a:lnTo>
                  <a:lnTo>
                    <a:pt x="170" y="91"/>
                  </a:lnTo>
                  <a:lnTo>
                    <a:pt x="172" y="94"/>
                  </a:lnTo>
                  <a:lnTo>
                    <a:pt x="173" y="96"/>
                  </a:lnTo>
                  <a:lnTo>
                    <a:pt x="177" y="99"/>
                  </a:lnTo>
                  <a:lnTo>
                    <a:pt x="178" y="102"/>
                  </a:lnTo>
                  <a:lnTo>
                    <a:pt x="178" y="104"/>
                  </a:lnTo>
                  <a:lnTo>
                    <a:pt x="180" y="106"/>
                  </a:lnTo>
                  <a:lnTo>
                    <a:pt x="180" y="107"/>
                  </a:lnTo>
                  <a:lnTo>
                    <a:pt x="178" y="112"/>
                  </a:lnTo>
                  <a:lnTo>
                    <a:pt x="180" y="112"/>
                  </a:lnTo>
                  <a:lnTo>
                    <a:pt x="180" y="114"/>
                  </a:lnTo>
                  <a:lnTo>
                    <a:pt x="180" y="116"/>
                  </a:lnTo>
                  <a:lnTo>
                    <a:pt x="180" y="117"/>
                  </a:lnTo>
                  <a:lnTo>
                    <a:pt x="182" y="119"/>
                  </a:lnTo>
                  <a:lnTo>
                    <a:pt x="183" y="122"/>
                  </a:lnTo>
                  <a:lnTo>
                    <a:pt x="183" y="122"/>
                  </a:lnTo>
                  <a:lnTo>
                    <a:pt x="183" y="122"/>
                  </a:lnTo>
                  <a:lnTo>
                    <a:pt x="183" y="124"/>
                  </a:lnTo>
                  <a:lnTo>
                    <a:pt x="182" y="125"/>
                  </a:lnTo>
                  <a:lnTo>
                    <a:pt x="182" y="129"/>
                  </a:lnTo>
                  <a:lnTo>
                    <a:pt x="180" y="130"/>
                  </a:lnTo>
                  <a:lnTo>
                    <a:pt x="180" y="132"/>
                  </a:lnTo>
                  <a:lnTo>
                    <a:pt x="180" y="134"/>
                  </a:lnTo>
                  <a:lnTo>
                    <a:pt x="180" y="135"/>
                  </a:lnTo>
                  <a:lnTo>
                    <a:pt x="178" y="137"/>
                  </a:lnTo>
                  <a:lnTo>
                    <a:pt x="177" y="139"/>
                  </a:lnTo>
                  <a:lnTo>
                    <a:pt x="177" y="140"/>
                  </a:lnTo>
                  <a:lnTo>
                    <a:pt x="175" y="142"/>
                  </a:lnTo>
                  <a:lnTo>
                    <a:pt x="173" y="144"/>
                  </a:lnTo>
                  <a:lnTo>
                    <a:pt x="173" y="144"/>
                  </a:lnTo>
                  <a:lnTo>
                    <a:pt x="172" y="145"/>
                  </a:lnTo>
                  <a:lnTo>
                    <a:pt x="172" y="147"/>
                  </a:lnTo>
                  <a:lnTo>
                    <a:pt x="170" y="149"/>
                  </a:lnTo>
                  <a:lnTo>
                    <a:pt x="170" y="152"/>
                  </a:lnTo>
                  <a:lnTo>
                    <a:pt x="168" y="152"/>
                  </a:lnTo>
                  <a:lnTo>
                    <a:pt x="168" y="152"/>
                  </a:lnTo>
                  <a:lnTo>
                    <a:pt x="167" y="153"/>
                  </a:lnTo>
                  <a:lnTo>
                    <a:pt x="165" y="155"/>
                  </a:lnTo>
                  <a:lnTo>
                    <a:pt x="165" y="155"/>
                  </a:lnTo>
                  <a:lnTo>
                    <a:pt x="164" y="155"/>
                  </a:lnTo>
                  <a:lnTo>
                    <a:pt x="164" y="155"/>
                  </a:lnTo>
                  <a:lnTo>
                    <a:pt x="164" y="157"/>
                  </a:lnTo>
                  <a:lnTo>
                    <a:pt x="162" y="158"/>
                  </a:lnTo>
                  <a:lnTo>
                    <a:pt x="160" y="158"/>
                  </a:lnTo>
                  <a:lnTo>
                    <a:pt x="160" y="158"/>
                  </a:lnTo>
                  <a:lnTo>
                    <a:pt x="159" y="158"/>
                  </a:lnTo>
                  <a:lnTo>
                    <a:pt x="157" y="158"/>
                  </a:lnTo>
                  <a:lnTo>
                    <a:pt x="155" y="158"/>
                  </a:lnTo>
                  <a:lnTo>
                    <a:pt x="154" y="158"/>
                  </a:lnTo>
                  <a:lnTo>
                    <a:pt x="150" y="158"/>
                  </a:lnTo>
                  <a:lnTo>
                    <a:pt x="147" y="158"/>
                  </a:lnTo>
                  <a:lnTo>
                    <a:pt x="145" y="157"/>
                  </a:lnTo>
                  <a:lnTo>
                    <a:pt x="142" y="157"/>
                  </a:lnTo>
                  <a:lnTo>
                    <a:pt x="140" y="155"/>
                  </a:lnTo>
                  <a:lnTo>
                    <a:pt x="139" y="153"/>
                  </a:lnTo>
                  <a:lnTo>
                    <a:pt x="139" y="153"/>
                  </a:lnTo>
                  <a:lnTo>
                    <a:pt x="137" y="153"/>
                  </a:lnTo>
                  <a:lnTo>
                    <a:pt x="135" y="152"/>
                  </a:lnTo>
                  <a:lnTo>
                    <a:pt x="134" y="150"/>
                  </a:lnTo>
                  <a:lnTo>
                    <a:pt x="131" y="149"/>
                  </a:lnTo>
                  <a:lnTo>
                    <a:pt x="127" y="147"/>
                  </a:lnTo>
                  <a:lnTo>
                    <a:pt x="126" y="145"/>
                  </a:lnTo>
                  <a:lnTo>
                    <a:pt x="121" y="145"/>
                  </a:lnTo>
                  <a:lnTo>
                    <a:pt x="117" y="145"/>
                  </a:lnTo>
                  <a:lnTo>
                    <a:pt x="116" y="145"/>
                  </a:lnTo>
                  <a:lnTo>
                    <a:pt x="114" y="147"/>
                  </a:lnTo>
                  <a:lnTo>
                    <a:pt x="112" y="149"/>
                  </a:lnTo>
                  <a:lnTo>
                    <a:pt x="112" y="149"/>
                  </a:lnTo>
                  <a:lnTo>
                    <a:pt x="107" y="150"/>
                  </a:lnTo>
                  <a:lnTo>
                    <a:pt x="104" y="152"/>
                  </a:lnTo>
                  <a:lnTo>
                    <a:pt x="96" y="150"/>
                  </a:lnTo>
                  <a:lnTo>
                    <a:pt x="94" y="152"/>
                  </a:lnTo>
                  <a:lnTo>
                    <a:pt x="91" y="152"/>
                  </a:lnTo>
                  <a:lnTo>
                    <a:pt x="89" y="152"/>
                  </a:lnTo>
                  <a:lnTo>
                    <a:pt x="89" y="150"/>
                  </a:lnTo>
                  <a:lnTo>
                    <a:pt x="88" y="150"/>
                  </a:lnTo>
                  <a:lnTo>
                    <a:pt x="86" y="150"/>
                  </a:lnTo>
                  <a:lnTo>
                    <a:pt x="84" y="150"/>
                  </a:lnTo>
                  <a:lnTo>
                    <a:pt x="83" y="152"/>
                  </a:lnTo>
                  <a:lnTo>
                    <a:pt x="83" y="152"/>
                  </a:lnTo>
                  <a:lnTo>
                    <a:pt x="81" y="152"/>
                  </a:lnTo>
                  <a:lnTo>
                    <a:pt x="79" y="152"/>
                  </a:lnTo>
                  <a:lnTo>
                    <a:pt x="78" y="150"/>
                  </a:lnTo>
                  <a:lnTo>
                    <a:pt x="78" y="149"/>
                  </a:lnTo>
                  <a:lnTo>
                    <a:pt x="78" y="149"/>
                  </a:lnTo>
                  <a:lnTo>
                    <a:pt x="76" y="147"/>
                  </a:lnTo>
                  <a:lnTo>
                    <a:pt x="76" y="145"/>
                  </a:lnTo>
                  <a:lnTo>
                    <a:pt x="78" y="144"/>
                  </a:lnTo>
                  <a:lnTo>
                    <a:pt x="79" y="144"/>
                  </a:lnTo>
                  <a:lnTo>
                    <a:pt x="81" y="142"/>
                  </a:lnTo>
                  <a:lnTo>
                    <a:pt x="81" y="142"/>
                  </a:lnTo>
                  <a:lnTo>
                    <a:pt x="83" y="139"/>
                  </a:lnTo>
                  <a:lnTo>
                    <a:pt x="83" y="139"/>
                  </a:lnTo>
                  <a:lnTo>
                    <a:pt x="84" y="135"/>
                  </a:lnTo>
                  <a:lnTo>
                    <a:pt x="84" y="132"/>
                  </a:lnTo>
                  <a:lnTo>
                    <a:pt x="86" y="129"/>
                  </a:lnTo>
                  <a:lnTo>
                    <a:pt x="88" y="127"/>
                  </a:lnTo>
                  <a:lnTo>
                    <a:pt x="86" y="125"/>
                  </a:lnTo>
                  <a:lnTo>
                    <a:pt x="86" y="124"/>
                  </a:lnTo>
                  <a:lnTo>
                    <a:pt x="86" y="124"/>
                  </a:lnTo>
                  <a:lnTo>
                    <a:pt x="84" y="121"/>
                  </a:lnTo>
                  <a:lnTo>
                    <a:pt x="84" y="119"/>
                  </a:lnTo>
                  <a:lnTo>
                    <a:pt x="83" y="116"/>
                  </a:lnTo>
                  <a:lnTo>
                    <a:pt x="79" y="112"/>
                  </a:lnTo>
                  <a:lnTo>
                    <a:pt x="78" y="109"/>
                  </a:lnTo>
                  <a:lnTo>
                    <a:pt x="76" y="107"/>
                  </a:lnTo>
                  <a:lnTo>
                    <a:pt x="74" y="104"/>
                  </a:lnTo>
                  <a:lnTo>
                    <a:pt x="71" y="101"/>
                  </a:lnTo>
                  <a:lnTo>
                    <a:pt x="68" y="97"/>
                  </a:lnTo>
                  <a:lnTo>
                    <a:pt x="66" y="94"/>
                  </a:lnTo>
                  <a:lnTo>
                    <a:pt x="63" y="93"/>
                  </a:lnTo>
                  <a:lnTo>
                    <a:pt x="61" y="91"/>
                  </a:lnTo>
                  <a:lnTo>
                    <a:pt x="58" y="88"/>
                  </a:lnTo>
                  <a:lnTo>
                    <a:pt x="56" y="84"/>
                  </a:lnTo>
                  <a:lnTo>
                    <a:pt x="53" y="81"/>
                  </a:lnTo>
                  <a:lnTo>
                    <a:pt x="51" y="78"/>
                  </a:lnTo>
                  <a:lnTo>
                    <a:pt x="50" y="78"/>
                  </a:lnTo>
                  <a:lnTo>
                    <a:pt x="50" y="76"/>
                  </a:lnTo>
                  <a:lnTo>
                    <a:pt x="48" y="73"/>
                  </a:lnTo>
                  <a:lnTo>
                    <a:pt x="46" y="71"/>
                  </a:lnTo>
                  <a:lnTo>
                    <a:pt x="43" y="68"/>
                  </a:lnTo>
                  <a:lnTo>
                    <a:pt x="41" y="66"/>
                  </a:lnTo>
                  <a:lnTo>
                    <a:pt x="40" y="64"/>
                  </a:lnTo>
                  <a:lnTo>
                    <a:pt x="38" y="63"/>
                  </a:lnTo>
                  <a:lnTo>
                    <a:pt x="32" y="58"/>
                  </a:lnTo>
                  <a:lnTo>
                    <a:pt x="30" y="56"/>
                  </a:lnTo>
                  <a:lnTo>
                    <a:pt x="28" y="55"/>
                  </a:lnTo>
                  <a:lnTo>
                    <a:pt x="27" y="53"/>
                  </a:lnTo>
                  <a:lnTo>
                    <a:pt x="23" y="50"/>
                  </a:lnTo>
                  <a:lnTo>
                    <a:pt x="20" y="48"/>
                  </a:lnTo>
                  <a:lnTo>
                    <a:pt x="18" y="45"/>
                  </a:lnTo>
                  <a:lnTo>
                    <a:pt x="17" y="43"/>
                  </a:lnTo>
                  <a:lnTo>
                    <a:pt x="17" y="41"/>
                  </a:lnTo>
                  <a:lnTo>
                    <a:pt x="17" y="38"/>
                  </a:lnTo>
                  <a:lnTo>
                    <a:pt x="17" y="38"/>
                  </a:lnTo>
                  <a:lnTo>
                    <a:pt x="15" y="38"/>
                  </a:lnTo>
                  <a:lnTo>
                    <a:pt x="13" y="36"/>
                  </a:lnTo>
                  <a:lnTo>
                    <a:pt x="12" y="33"/>
                  </a:lnTo>
                  <a:lnTo>
                    <a:pt x="8" y="30"/>
                  </a:lnTo>
                  <a:lnTo>
                    <a:pt x="7" y="28"/>
                  </a:lnTo>
                  <a:lnTo>
                    <a:pt x="5" y="25"/>
                  </a:lnTo>
                  <a:lnTo>
                    <a:pt x="4" y="22"/>
                  </a:lnTo>
                  <a:lnTo>
                    <a:pt x="2" y="18"/>
                  </a:lnTo>
                  <a:lnTo>
                    <a:pt x="2" y="15"/>
                  </a:lnTo>
                  <a:lnTo>
                    <a:pt x="0" y="15"/>
                  </a:lnTo>
                  <a:lnTo>
                    <a:pt x="0" y="15"/>
                  </a:lnTo>
                  <a:lnTo>
                    <a:pt x="0" y="15"/>
                  </a:lnTo>
                  <a:lnTo>
                    <a:pt x="2" y="13"/>
                  </a:lnTo>
                  <a:lnTo>
                    <a:pt x="2" y="13"/>
                  </a:lnTo>
                  <a:lnTo>
                    <a:pt x="4" y="10"/>
                  </a:lnTo>
                  <a:lnTo>
                    <a:pt x="5" y="8"/>
                  </a:lnTo>
                  <a:lnTo>
                    <a:pt x="8" y="4"/>
                  </a:lnTo>
                  <a:lnTo>
                    <a:pt x="12" y="2"/>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88" name="组合 87"/>
          <p:cNvGrpSpPr/>
          <p:nvPr userDrawn="1"/>
        </p:nvGrpSpPr>
        <p:grpSpPr>
          <a:xfrm>
            <a:off x="260523" y="67421"/>
            <a:ext cx="659712" cy="658362"/>
            <a:chOff x="3847977" y="4252795"/>
            <a:chExt cx="4048996" cy="4040710"/>
          </a:xfrm>
        </p:grpSpPr>
        <p:sp>
          <p:nvSpPr>
            <p:cNvPr id="89" name="Freeform 6"/>
            <p:cNvSpPr>
              <a:spLocks/>
            </p:cNvSpPr>
            <p:nvPr/>
          </p:nvSpPr>
          <p:spPr bwMode="auto">
            <a:xfrm>
              <a:off x="3847977" y="4252795"/>
              <a:ext cx="4048996" cy="4040710"/>
            </a:xfrm>
            <a:custGeom>
              <a:avLst/>
              <a:gdLst>
                <a:gd name="T0" fmla="*/ 734 w 1466"/>
                <a:gd name="T1" fmla="*/ 0 h 1463"/>
                <a:gd name="T2" fmla="*/ 820 w 1466"/>
                <a:gd name="T3" fmla="*/ 5 h 1463"/>
                <a:gd name="T4" fmla="*/ 902 w 1466"/>
                <a:gd name="T5" fmla="*/ 18 h 1463"/>
                <a:gd name="T6" fmla="*/ 981 w 1466"/>
                <a:gd name="T7" fmla="*/ 41 h 1463"/>
                <a:gd name="T8" fmla="*/ 1055 w 1466"/>
                <a:gd name="T9" fmla="*/ 74 h 1463"/>
                <a:gd name="T10" fmla="*/ 1126 w 1466"/>
                <a:gd name="T11" fmla="*/ 113 h 1463"/>
                <a:gd name="T12" fmla="*/ 1192 w 1466"/>
                <a:gd name="T13" fmla="*/ 159 h 1463"/>
                <a:gd name="T14" fmla="*/ 1252 w 1466"/>
                <a:gd name="T15" fmla="*/ 214 h 1463"/>
                <a:gd name="T16" fmla="*/ 1306 w 1466"/>
                <a:gd name="T17" fmla="*/ 273 h 1463"/>
                <a:gd name="T18" fmla="*/ 1352 w 1466"/>
                <a:gd name="T19" fmla="*/ 339 h 1463"/>
                <a:gd name="T20" fmla="*/ 1392 w 1466"/>
                <a:gd name="T21" fmla="*/ 410 h 1463"/>
                <a:gd name="T22" fmla="*/ 1423 w 1466"/>
                <a:gd name="T23" fmla="*/ 484 h 1463"/>
                <a:gd name="T24" fmla="*/ 1448 w 1466"/>
                <a:gd name="T25" fmla="*/ 563 h 1463"/>
                <a:gd name="T26" fmla="*/ 1461 w 1466"/>
                <a:gd name="T27" fmla="*/ 646 h 1463"/>
                <a:gd name="T28" fmla="*/ 1466 w 1466"/>
                <a:gd name="T29" fmla="*/ 731 h 1463"/>
                <a:gd name="T30" fmla="*/ 1461 w 1466"/>
                <a:gd name="T31" fmla="*/ 817 h 1463"/>
                <a:gd name="T32" fmla="*/ 1448 w 1466"/>
                <a:gd name="T33" fmla="*/ 899 h 1463"/>
                <a:gd name="T34" fmla="*/ 1423 w 1466"/>
                <a:gd name="T35" fmla="*/ 978 h 1463"/>
                <a:gd name="T36" fmla="*/ 1392 w 1466"/>
                <a:gd name="T37" fmla="*/ 1054 h 1463"/>
                <a:gd name="T38" fmla="*/ 1352 w 1466"/>
                <a:gd name="T39" fmla="*/ 1124 h 1463"/>
                <a:gd name="T40" fmla="*/ 1306 w 1466"/>
                <a:gd name="T41" fmla="*/ 1189 h 1463"/>
                <a:gd name="T42" fmla="*/ 1252 w 1466"/>
                <a:gd name="T43" fmla="*/ 1249 h 1463"/>
                <a:gd name="T44" fmla="*/ 1192 w 1466"/>
                <a:gd name="T45" fmla="*/ 1303 h 1463"/>
                <a:gd name="T46" fmla="*/ 1126 w 1466"/>
                <a:gd name="T47" fmla="*/ 1349 h 1463"/>
                <a:gd name="T48" fmla="*/ 1055 w 1466"/>
                <a:gd name="T49" fmla="*/ 1389 h 1463"/>
                <a:gd name="T50" fmla="*/ 981 w 1466"/>
                <a:gd name="T51" fmla="*/ 1422 h 1463"/>
                <a:gd name="T52" fmla="*/ 902 w 1466"/>
                <a:gd name="T53" fmla="*/ 1445 h 1463"/>
                <a:gd name="T54" fmla="*/ 820 w 1466"/>
                <a:gd name="T55" fmla="*/ 1458 h 1463"/>
                <a:gd name="T56" fmla="*/ 734 w 1466"/>
                <a:gd name="T57" fmla="*/ 1463 h 1463"/>
                <a:gd name="T58" fmla="*/ 648 w 1466"/>
                <a:gd name="T59" fmla="*/ 1458 h 1463"/>
                <a:gd name="T60" fmla="*/ 566 w 1466"/>
                <a:gd name="T61" fmla="*/ 1445 h 1463"/>
                <a:gd name="T62" fmla="*/ 486 w 1466"/>
                <a:gd name="T63" fmla="*/ 1422 h 1463"/>
                <a:gd name="T64" fmla="*/ 411 w 1466"/>
                <a:gd name="T65" fmla="*/ 1389 h 1463"/>
                <a:gd name="T66" fmla="*/ 340 w 1466"/>
                <a:gd name="T67" fmla="*/ 1349 h 1463"/>
                <a:gd name="T68" fmla="*/ 275 w 1466"/>
                <a:gd name="T69" fmla="*/ 1303 h 1463"/>
                <a:gd name="T70" fmla="*/ 214 w 1466"/>
                <a:gd name="T71" fmla="*/ 1249 h 1463"/>
                <a:gd name="T72" fmla="*/ 162 w 1466"/>
                <a:gd name="T73" fmla="*/ 1189 h 1463"/>
                <a:gd name="T74" fmla="*/ 114 w 1466"/>
                <a:gd name="T75" fmla="*/ 1124 h 1463"/>
                <a:gd name="T76" fmla="*/ 74 w 1466"/>
                <a:gd name="T77" fmla="*/ 1054 h 1463"/>
                <a:gd name="T78" fmla="*/ 43 w 1466"/>
                <a:gd name="T79" fmla="*/ 978 h 1463"/>
                <a:gd name="T80" fmla="*/ 20 w 1466"/>
                <a:gd name="T81" fmla="*/ 899 h 1463"/>
                <a:gd name="T82" fmla="*/ 5 w 1466"/>
                <a:gd name="T83" fmla="*/ 817 h 1463"/>
                <a:gd name="T84" fmla="*/ 0 w 1466"/>
                <a:gd name="T85" fmla="*/ 731 h 1463"/>
                <a:gd name="T86" fmla="*/ 5 w 1466"/>
                <a:gd name="T87" fmla="*/ 646 h 1463"/>
                <a:gd name="T88" fmla="*/ 20 w 1466"/>
                <a:gd name="T89" fmla="*/ 563 h 1463"/>
                <a:gd name="T90" fmla="*/ 43 w 1466"/>
                <a:gd name="T91" fmla="*/ 484 h 1463"/>
                <a:gd name="T92" fmla="*/ 74 w 1466"/>
                <a:gd name="T93" fmla="*/ 410 h 1463"/>
                <a:gd name="T94" fmla="*/ 114 w 1466"/>
                <a:gd name="T95" fmla="*/ 339 h 1463"/>
                <a:gd name="T96" fmla="*/ 162 w 1466"/>
                <a:gd name="T97" fmla="*/ 273 h 1463"/>
                <a:gd name="T98" fmla="*/ 214 w 1466"/>
                <a:gd name="T99" fmla="*/ 214 h 1463"/>
                <a:gd name="T100" fmla="*/ 275 w 1466"/>
                <a:gd name="T101" fmla="*/ 159 h 1463"/>
                <a:gd name="T102" fmla="*/ 340 w 1466"/>
                <a:gd name="T103" fmla="*/ 113 h 1463"/>
                <a:gd name="T104" fmla="*/ 411 w 1466"/>
                <a:gd name="T105" fmla="*/ 74 h 1463"/>
                <a:gd name="T106" fmla="*/ 486 w 1466"/>
                <a:gd name="T107" fmla="*/ 41 h 1463"/>
                <a:gd name="T108" fmla="*/ 566 w 1466"/>
                <a:gd name="T109" fmla="*/ 18 h 1463"/>
                <a:gd name="T110" fmla="*/ 648 w 1466"/>
                <a:gd name="T111" fmla="*/ 5 h 1463"/>
                <a:gd name="T112" fmla="*/ 734 w 1466"/>
                <a:gd name="T113" fmla="*/ 0 h 1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466" h="1463">
                  <a:moveTo>
                    <a:pt x="734" y="0"/>
                  </a:moveTo>
                  <a:lnTo>
                    <a:pt x="820" y="5"/>
                  </a:lnTo>
                  <a:lnTo>
                    <a:pt x="902" y="18"/>
                  </a:lnTo>
                  <a:lnTo>
                    <a:pt x="981" y="41"/>
                  </a:lnTo>
                  <a:lnTo>
                    <a:pt x="1055" y="74"/>
                  </a:lnTo>
                  <a:lnTo>
                    <a:pt x="1126" y="113"/>
                  </a:lnTo>
                  <a:lnTo>
                    <a:pt x="1192" y="159"/>
                  </a:lnTo>
                  <a:lnTo>
                    <a:pt x="1252" y="214"/>
                  </a:lnTo>
                  <a:lnTo>
                    <a:pt x="1306" y="273"/>
                  </a:lnTo>
                  <a:lnTo>
                    <a:pt x="1352" y="339"/>
                  </a:lnTo>
                  <a:lnTo>
                    <a:pt x="1392" y="410"/>
                  </a:lnTo>
                  <a:lnTo>
                    <a:pt x="1423" y="484"/>
                  </a:lnTo>
                  <a:lnTo>
                    <a:pt x="1448" y="563"/>
                  </a:lnTo>
                  <a:lnTo>
                    <a:pt x="1461" y="646"/>
                  </a:lnTo>
                  <a:lnTo>
                    <a:pt x="1466" y="731"/>
                  </a:lnTo>
                  <a:lnTo>
                    <a:pt x="1461" y="817"/>
                  </a:lnTo>
                  <a:lnTo>
                    <a:pt x="1448" y="899"/>
                  </a:lnTo>
                  <a:lnTo>
                    <a:pt x="1423" y="978"/>
                  </a:lnTo>
                  <a:lnTo>
                    <a:pt x="1392" y="1054"/>
                  </a:lnTo>
                  <a:lnTo>
                    <a:pt x="1352" y="1124"/>
                  </a:lnTo>
                  <a:lnTo>
                    <a:pt x="1306" y="1189"/>
                  </a:lnTo>
                  <a:lnTo>
                    <a:pt x="1252" y="1249"/>
                  </a:lnTo>
                  <a:lnTo>
                    <a:pt x="1192" y="1303"/>
                  </a:lnTo>
                  <a:lnTo>
                    <a:pt x="1126" y="1349"/>
                  </a:lnTo>
                  <a:lnTo>
                    <a:pt x="1055" y="1389"/>
                  </a:lnTo>
                  <a:lnTo>
                    <a:pt x="981" y="1422"/>
                  </a:lnTo>
                  <a:lnTo>
                    <a:pt x="902" y="1445"/>
                  </a:lnTo>
                  <a:lnTo>
                    <a:pt x="820" y="1458"/>
                  </a:lnTo>
                  <a:lnTo>
                    <a:pt x="734" y="1463"/>
                  </a:lnTo>
                  <a:lnTo>
                    <a:pt x="648" y="1458"/>
                  </a:lnTo>
                  <a:lnTo>
                    <a:pt x="566" y="1445"/>
                  </a:lnTo>
                  <a:lnTo>
                    <a:pt x="486" y="1422"/>
                  </a:lnTo>
                  <a:lnTo>
                    <a:pt x="411" y="1389"/>
                  </a:lnTo>
                  <a:lnTo>
                    <a:pt x="340" y="1349"/>
                  </a:lnTo>
                  <a:lnTo>
                    <a:pt x="275" y="1303"/>
                  </a:lnTo>
                  <a:lnTo>
                    <a:pt x="214" y="1249"/>
                  </a:lnTo>
                  <a:lnTo>
                    <a:pt x="162" y="1189"/>
                  </a:lnTo>
                  <a:lnTo>
                    <a:pt x="114" y="1124"/>
                  </a:lnTo>
                  <a:lnTo>
                    <a:pt x="74" y="1054"/>
                  </a:lnTo>
                  <a:lnTo>
                    <a:pt x="43" y="978"/>
                  </a:lnTo>
                  <a:lnTo>
                    <a:pt x="20" y="899"/>
                  </a:lnTo>
                  <a:lnTo>
                    <a:pt x="5" y="817"/>
                  </a:lnTo>
                  <a:lnTo>
                    <a:pt x="0" y="731"/>
                  </a:lnTo>
                  <a:lnTo>
                    <a:pt x="5" y="646"/>
                  </a:lnTo>
                  <a:lnTo>
                    <a:pt x="20" y="563"/>
                  </a:lnTo>
                  <a:lnTo>
                    <a:pt x="43" y="484"/>
                  </a:lnTo>
                  <a:lnTo>
                    <a:pt x="74" y="410"/>
                  </a:lnTo>
                  <a:lnTo>
                    <a:pt x="114" y="339"/>
                  </a:lnTo>
                  <a:lnTo>
                    <a:pt x="162" y="273"/>
                  </a:lnTo>
                  <a:lnTo>
                    <a:pt x="214" y="214"/>
                  </a:lnTo>
                  <a:lnTo>
                    <a:pt x="275" y="159"/>
                  </a:lnTo>
                  <a:lnTo>
                    <a:pt x="340" y="113"/>
                  </a:lnTo>
                  <a:lnTo>
                    <a:pt x="411" y="74"/>
                  </a:lnTo>
                  <a:lnTo>
                    <a:pt x="486" y="41"/>
                  </a:lnTo>
                  <a:lnTo>
                    <a:pt x="566" y="18"/>
                  </a:lnTo>
                  <a:lnTo>
                    <a:pt x="648" y="5"/>
                  </a:lnTo>
                  <a:lnTo>
                    <a:pt x="734" y="0"/>
                  </a:lnTo>
                  <a:close/>
                </a:path>
              </a:pathLst>
            </a:custGeom>
            <a:solidFill>
              <a:schemeClr val="bg1">
                <a:lumMod val="8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0" name="Freeform 7"/>
            <p:cNvSpPr>
              <a:spLocks/>
            </p:cNvSpPr>
            <p:nvPr/>
          </p:nvSpPr>
          <p:spPr bwMode="auto">
            <a:xfrm>
              <a:off x="4394840" y="4794134"/>
              <a:ext cx="2955270" cy="2958032"/>
            </a:xfrm>
            <a:custGeom>
              <a:avLst/>
              <a:gdLst>
                <a:gd name="T0" fmla="*/ 534 w 1070"/>
                <a:gd name="T1" fmla="*/ 0 h 1071"/>
                <a:gd name="T2" fmla="*/ 608 w 1070"/>
                <a:gd name="T3" fmla="*/ 5 h 1071"/>
                <a:gd name="T4" fmla="*/ 678 w 1070"/>
                <a:gd name="T5" fmla="*/ 19 h 1071"/>
                <a:gd name="T6" fmla="*/ 744 w 1070"/>
                <a:gd name="T7" fmla="*/ 43 h 1071"/>
                <a:gd name="T8" fmla="*/ 806 w 1070"/>
                <a:gd name="T9" fmla="*/ 74 h 1071"/>
                <a:gd name="T10" fmla="*/ 862 w 1070"/>
                <a:gd name="T11" fmla="*/ 112 h 1071"/>
                <a:gd name="T12" fmla="*/ 913 w 1070"/>
                <a:gd name="T13" fmla="*/ 156 h 1071"/>
                <a:gd name="T14" fmla="*/ 960 w 1070"/>
                <a:gd name="T15" fmla="*/ 209 h 1071"/>
                <a:gd name="T16" fmla="*/ 998 w 1070"/>
                <a:gd name="T17" fmla="*/ 265 h 1071"/>
                <a:gd name="T18" fmla="*/ 1029 w 1070"/>
                <a:gd name="T19" fmla="*/ 328 h 1071"/>
                <a:gd name="T20" fmla="*/ 1052 w 1070"/>
                <a:gd name="T21" fmla="*/ 394 h 1071"/>
                <a:gd name="T22" fmla="*/ 1065 w 1070"/>
                <a:gd name="T23" fmla="*/ 463 h 1071"/>
                <a:gd name="T24" fmla="*/ 1070 w 1070"/>
                <a:gd name="T25" fmla="*/ 535 h 1071"/>
                <a:gd name="T26" fmla="*/ 1065 w 1070"/>
                <a:gd name="T27" fmla="*/ 608 h 1071"/>
                <a:gd name="T28" fmla="*/ 1052 w 1070"/>
                <a:gd name="T29" fmla="*/ 677 h 1071"/>
                <a:gd name="T30" fmla="*/ 1029 w 1070"/>
                <a:gd name="T31" fmla="*/ 745 h 1071"/>
                <a:gd name="T32" fmla="*/ 998 w 1070"/>
                <a:gd name="T33" fmla="*/ 806 h 1071"/>
                <a:gd name="T34" fmla="*/ 960 w 1070"/>
                <a:gd name="T35" fmla="*/ 863 h 1071"/>
                <a:gd name="T36" fmla="*/ 913 w 1070"/>
                <a:gd name="T37" fmla="*/ 914 h 1071"/>
                <a:gd name="T38" fmla="*/ 862 w 1070"/>
                <a:gd name="T39" fmla="*/ 959 h 1071"/>
                <a:gd name="T40" fmla="*/ 806 w 1070"/>
                <a:gd name="T41" fmla="*/ 997 h 1071"/>
                <a:gd name="T42" fmla="*/ 744 w 1070"/>
                <a:gd name="T43" fmla="*/ 1028 h 1071"/>
                <a:gd name="T44" fmla="*/ 678 w 1070"/>
                <a:gd name="T45" fmla="*/ 1051 h 1071"/>
                <a:gd name="T46" fmla="*/ 608 w 1070"/>
                <a:gd name="T47" fmla="*/ 1066 h 1071"/>
                <a:gd name="T48" fmla="*/ 534 w 1070"/>
                <a:gd name="T49" fmla="*/ 1071 h 1071"/>
                <a:gd name="T50" fmla="*/ 462 w 1070"/>
                <a:gd name="T51" fmla="*/ 1066 h 1071"/>
                <a:gd name="T52" fmla="*/ 392 w 1070"/>
                <a:gd name="T53" fmla="*/ 1051 h 1071"/>
                <a:gd name="T54" fmla="*/ 326 w 1070"/>
                <a:gd name="T55" fmla="*/ 1028 h 1071"/>
                <a:gd name="T56" fmla="*/ 265 w 1070"/>
                <a:gd name="T57" fmla="*/ 997 h 1071"/>
                <a:gd name="T58" fmla="*/ 208 w 1070"/>
                <a:gd name="T59" fmla="*/ 959 h 1071"/>
                <a:gd name="T60" fmla="*/ 157 w 1070"/>
                <a:gd name="T61" fmla="*/ 914 h 1071"/>
                <a:gd name="T62" fmla="*/ 110 w 1070"/>
                <a:gd name="T63" fmla="*/ 863 h 1071"/>
                <a:gd name="T64" fmla="*/ 72 w 1070"/>
                <a:gd name="T65" fmla="*/ 806 h 1071"/>
                <a:gd name="T66" fmla="*/ 41 w 1070"/>
                <a:gd name="T67" fmla="*/ 745 h 1071"/>
                <a:gd name="T68" fmla="*/ 18 w 1070"/>
                <a:gd name="T69" fmla="*/ 677 h 1071"/>
                <a:gd name="T70" fmla="*/ 5 w 1070"/>
                <a:gd name="T71" fmla="*/ 608 h 1071"/>
                <a:gd name="T72" fmla="*/ 0 w 1070"/>
                <a:gd name="T73" fmla="*/ 535 h 1071"/>
                <a:gd name="T74" fmla="*/ 5 w 1070"/>
                <a:gd name="T75" fmla="*/ 463 h 1071"/>
                <a:gd name="T76" fmla="*/ 18 w 1070"/>
                <a:gd name="T77" fmla="*/ 394 h 1071"/>
                <a:gd name="T78" fmla="*/ 41 w 1070"/>
                <a:gd name="T79" fmla="*/ 328 h 1071"/>
                <a:gd name="T80" fmla="*/ 72 w 1070"/>
                <a:gd name="T81" fmla="*/ 265 h 1071"/>
                <a:gd name="T82" fmla="*/ 110 w 1070"/>
                <a:gd name="T83" fmla="*/ 209 h 1071"/>
                <a:gd name="T84" fmla="*/ 157 w 1070"/>
                <a:gd name="T85" fmla="*/ 156 h 1071"/>
                <a:gd name="T86" fmla="*/ 208 w 1070"/>
                <a:gd name="T87" fmla="*/ 112 h 1071"/>
                <a:gd name="T88" fmla="*/ 265 w 1070"/>
                <a:gd name="T89" fmla="*/ 74 h 1071"/>
                <a:gd name="T90" fmla="*/ 326 w 1070"/>
                <a:gd name="T91" fmla="*/ 43 h 1071"/>
                <a:gd name="T92" fmla="*/ 392 w 1070"/>
                <a:gd name="T93" fmla="*/ 19 h 1071"/>
                <a:gd name="T94" fmla="*/ 462 w 1070"/>
                <a:gd name="T95" fmla="*/ 5 h 1071"/>
                <a:gd name="T96" fmla="*/ 534 w 1070"/>
                <a:gd name="T97" fmla="*/ 0 h 10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070" h="1071">
                  <a:moveTo>
                    <a:pt x="534" y="0"/>
                  </a:moveTo>
                  <a:lnTo>
                    <a:pt x="608" y="5"/>
                  </a:lnTo>
                  <a:lnTo>
                    <a:pt x="678" y="19"/>
                  </a:lnTo>
                  <a:lnTo>
                    <a:pt x="744" y="43"/>
                  </a:lnTo>
                  <a:lnTo>
                    <a:pt x="806" y="74"/>
                  </a:lnTo>
                  <a:lnTo>
                    <a:pt x="862" y="112"/>
                  </a:lnTo>
                  <a:lnTo>
                    <a:pt x="913" y="156"/>
                  </a:lnTo>
                  <a:lnTo>
                    <a:pt x="960" y="209"/>
                  </a:lnTo>
                  <a:lnTo>
                    <a:pt x="998" y="265"/>
                  </a:lnTo>
                  <a:lnTo>
                    <a:pt x="1029" y="328"/>
                  </a:lnTo>
                  <a:lnTo>
                    <a:pt x="1052" y="394"/>
                  </a:lnTo>
                  <a:lnTo>
                    <a:pt x="1065" y="463"/>
                  </a:lnTo>
                  <a:lnTo>
                    <a:pt x="1070" y="535"/>
                  </a:lnTo>
                  <a:lnTo>
                    <a:pt x="1065" y="608"/>
                  </a:lnTo>
                  <a:lnTo>
                    <a:pt x="1052" y="677"/>
                  </a:lnTo>
                  <a:lnTo>
                    <a:pt x="1029" y="745"/>
                  </a:lnTo>
                  <a:lnTo>
                    <a:pt x="998" y="806"/>
                  </a:lnTo>
                  <a:lnTo>
                    <a:pt x="960" y="863"/>
                  </a:lnTo>
                  <a:lnTo>
                    <a:pt x="913" y="914"/>
                  </a:lnTo>
                  <a:lnTo>
                    <a:pt x="862" y="959"/>
                  </a:lnTo>
                  <a:lnTo>
                    <a:pt x="806" y="997"/>
                  </a:lnTo>
                  <a:lnTo>
                    <a:pt x="744" y="1028"/>
                  </a:lnTo>
                  <a:lnTo>
                    <a:pt x="678" y="1051"/>
                  </a:lnTo>
                  <a:lnTo>
                    <a:pt x="608" y="1066"/>
                  </a:lnTo>
                  <a:lnTo>
                    <a:pt x="534" y="1071"/>
                  </a:lnTo>
                  <a:lnTo>
                    <a:pt x="462" y="1066"/>
                  </a:lnTo>
                  <a:lnTo>
                    <a:pt x="392" y="1051"/>
                  </a:lnTo>
                  <a:lnTo>
                    <a:pt x="326" y="1028"/>
                  </a:lnTo>
                  <a:lnTo>
                    <a:pt x="265" y="997"/>
                  </a:lnTo>
                  <a:lnTo>
                    <a:pt x="208" y="959"/>
                  </a:lnTo>
                  <a:lnTo>
                    <a:pt x="157" y="914"/>
                  </a:lnTo>
                  <a:lnTo>
                    <a:pt x="110" y="863"/>
                  </a:lnTo>
                  <a:lnTo>
                    <a:pt x="72" y="806"/>
                  </a:lnTo>
                  <a:lnTo>
                    <a:pt x="41" y="745"/>
                  </a:lnTo>
                  <a:lnTo>
                    <a:pt x="18" y="677"/>
                  </a:lnTo>
                  <a:lnTo>
                    <a:pt x="5" y="608"/>
                  </a:lnTo>
                  <a:lnTo>
                    <a:pt x="0" y="535"/>
                  </a:lnTo>
                  <a:lnTo>
                    <a:pt x="5" y="463"/>
                  </a:lnTo>
                  <a:lnTo>
                    <a:pt x="18" y="394"/>
                  </a:lnTo>
                  <a:lnTo>
                    <a:pt x="41" y="328"/>
                  </a:lnTo>
                  <a:lnTo>
                    <a:pt x="72" y="265"/>
                  </a:lnTo>
                  <a:lnTo>
                    <a:pt x="110" y="209"/>
                  </a:lnTo>
                  <a:lnTo>
                    <a:pt x="157" y="156"/>
                  </a:lnTo>
                  <a:lnTo>
                    <a:pt x="208" y="112"/>
                  </a:lnTo>
                  <a:lnTo>
                    <a:pt x="265" y="74"/>
                  </a:lnTo>
                  <a:lnTo>
                    <a:pt x="326" y="43"/>
                  </a:lnTo>
                  <a:lnTo>
                    <a:pt x="392" y="19"/>
                  </a:lnTo>
                  <a:lnTo>
                    <a:pt x="462" y="5"/>
                  </a:lnTo>
                  <a:lnTo>
                    <a:pt x="534" y="0"/>
                  </a:lnTo>
                  <a:close/>
                </a:path>
              </a:pathLst>
            </a:custGeom>
            <a:solidFill>
              <a:srgbClr val="11816C"/>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1" name="Freeform 8"/>
            <p:cNvSpPr>
              <a:spLocks/>
            </p:cNvSpPr>
            <p:nvPr/>
          </p:nvSpPr>
          <p:spPr bwMode="auto">
            <a:xfrm>
              <a:off x="4458365" y="4857658"/>
              <a:ext cx="2828221" cy="2830983"/>
            </a:xfrm>
            <a:custGeom>
              <a:avLst/>
              <a:gdLst>
                <a:gd name="T0" fmla="*/ 511 w 1024"/>
                <a:gd name="T1" fmla="*/ 0 h 1025"/>
                <a:gd name="T2" fmla="*/ 582 w 1024"/>
                <a:gd name="T3" fmla="*/ 5 h 1025"/>
                <a:gd name="T4" fmla="*/ 648 w 1024"/>
                <a:gd name="T5" fmla="*/ 18 h 1025"/>
                <a:gd name="T6" fmla="*/ 712 w 1024"/>
                <a:gd name="T7" fmla="*/ 41 h 1025"/>
                <a:gd name="T8" fmla="*/ 770 w 1024"/>
                <a:gd name="T9" fmla="*/ 71 h 1025"/>
                <a:gd name="T10" fmla="*/ 826 w 1024"/>
                <a:gd name="T11" fmla="*/ 107 h 1025"/>
                <a:gd name="T12" fmla="*/ 874 w 1024"/>
                <a:gd name="T13" fmla="*/ 150 h 1025"/>
                <a:gd name="T14" fmla="*/ 919 w 1024"/>
                <a:gd name="T15" fmla="*/ 199 h 1025"/>
                <a:gd name="T16" fmla="*/ 955 w 1024"/>
                <a:gd name="T17" fmla="*/ 254 h 1025"/>
                <a:gd name="T18" fmla="*/ 984 w 1024"/>
                <a:gd name="T19" fmla="*/ 313 h 1025"/>
                <a:gd name="T20" fmla="*/ 1006 w 1024"/>
                <a:gd name="T21" fmla="*/ 376 h 1025"/>
                <a:gd name="T22" fmla="*/ 1021 w 1024"/>
                <a:gd name="T23" fmla="*/ 443 h 1025"/>
                <a:gd name="T24" fmla="*/ 1024 w 1024"/>
                <a:gd name="T25" fmla="*/ 512 h 1025"/>
                <a:gd name="T26" fmla="*/ 1021 w 1024"/>
                <a:gd name="T27" fmla="*/ 582 h 1025"/>
                <a:gd name="T28" fmla="*/ 1006 w 1024"/>
                <a:gd name="T29" fmla="*/ 649 h 1025"/>
                <a:gd name="T30" fmla="*/ 984 w 1024"/>
                <a:gd name="T31" fmla="*/ 712 h 1025"/>
                <a:gd name="T32" fmla="*/ 955 w 1024"/>
                <a:gd name="T33" fmla="*/ 771 h 1025"/>
                <a:gd name="T34" fmla="*/ 919 w 1024"/>
                <a:gd name="T35" fmla="*/ 825 h 1025"/>
                <a:gd name="T36" fmla="*/ 874 w 1024"/>
                <a:gd name="T37" fmla="*/ 875 h 1025"/>
                <a:gd name="T38" fmla="*/ 826 w 1024"/>
                <a:gd name="T39" fmla="*/ 918 h 1025"/>
                <a:gd name="T40" fmla="*/ 770 w 1024"/>
                <a:gd name="T41" fmla="*/ 954 h 1025"/>
                <a:gd name="T42" fmla="*/ 712 w 1024"/>
                <a:gd name="T43" fmla="*/ 984 h 1025"/>
                <a:gd name="T44" fmla="*/ 648 w 1024"/>
                <a:gd name="T45" fmla="*/ 1007 h 1025"/>
                <a:gd name="T46" fmla="*/ 582 w 1024"/>
                <a:gd name="T47" fmla="*/ 1020 h 1025"/>
                <a:gd name="T48" fmla="*/ 511 w 1024"/>
                <a:gd name="T49" fmla="*/ 1025 h 1025"/>
                <a:gd name="T50" fmla="*/ 442 w 1024"/>
                <a:gd name="T51" fmla="*/ 1020 h 1025"/>
                <a:gd name="T52" fmla="*/ 376 w 1024"/>
                <a:gd name="T53" fmla="*/ 1007 h 1025"/>
                <a:gd name="T54" fmla="*/ 313 w 1024"/>
                <a:gd name="T55" fmla="*/ 984 h 1025"/>
                <a:gd name="T56" fmla="*/ 254 w 1024"/>
                <a:gd name="T57" fmla="*/ 954 h 1025"/>
                <a:gd name="T58" fmla="*/ 200 w 1024"/>
                <a:gd name="T59" fmla="*/ 918 h 1025"/>
                <a:gd name="T60" fmla="*/ 150 w 1024"/>
                <a:gd name="T61" fmla="*/ 875 h 1025"/>
                <a:gd name="T62" fmla="*/ 107 w 1024"/>
                <a:gd name="T63" fmla="*/ 825 h 1025"/>
                <a:gd name="T64" fmla="*/ 69 w 1024"/>
                <a:gd name="T65" fmla="*/ 771 h 1025"/>
                <a:gd name="T66" fmla="*/ 40 w 1024"/>
                <a:gd name="T67" fmla="*/ 712 h 1025"/>
                <a:gd name="T68" fmla="*/ 18 w 1024"/>
                <a:gd name="T69" fmla="*/ 649 h 1025"/>
                <a:gd name="T70" fmla="*/ 5 w 1024"/>
                <a:gd name="T71" fmla="*/ 582 h 1025"/>
                <a:gd name="T72" fmla="*/ 0 w 1024"/>
                <a:gd name="T73" fmla="*/ 512 h 1025"/>
                <a:gd name="T74" fmla="*/ 5 w 1024"/>
                <a:gd name="T75" fmla="*/ 443 h 1025"/>
                <a:gd name="T76" fmla="*/ 18 w 1024"/>
                <a:gd name="T77" fmla="*/ 376 h 1025"/>
                <a:gd name="T78" fmla="*/ 40 w 1024"/>
                <a:gd name="T79" fmla="*/ 313 h 1025"/>
                <a:gd name="T80" fmla="*/ 69 w 1024"/>
                <a:gd name="T81" fmla="*/ 254 h 1025"/>
                <a:gd name="T82" fmla="*/ 107 w 1024"/>
                <a:gd name="T83" fmla="*/ 199 h 1025"/>
                <a:gd name="T84" fmla="*/ 150 w 1024"/>
                <a:gd name="T85" fmla="*/ 150 h 1025"/>
                <a:gd name="T86" fmla="*/ 200 w 1024"/>
                <a:gd name="T87" fmla="*/ 107 h 1025"/>
                <a:gd name="T88" fmla="*/ 254 w 1024"/>
                <a:gd name="T89" fmla="*/ 71 h 1025"/>
                <a:gd name="T90" fmla="*/ 313 w 1024"/>
                <a:gd name="T91" fmla="*/ 41 h 1025"/>
                <a:gd name="T92" fmla="*/ 376 w 1024"/>
                <a:gd name="T93" fmla="*/ 18 h 1025"/>
                <a:gd name="T94" fmla="*/ 442 w 1024"/>
                <a:gd name="T95" fmla="*/ 5 h 1025"/>
                <a:gd name="T96" fmla="*/ 511 w 1024"/>
                <a:gd name="T97" fmla="*/ 0 h 10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024" h="1025">
                  <a:moveTo>
                    <a:pt x="511" y="0"/>
                  </a:moveTo>
                  <a:lnTo>
                    <a:pt x="582" y="5"/>
                  </a:lnTo>
                  <a:lnTo>
                    <a:pt x="648" y="18"/>
                  </a:lnTo>
                  <a:lnTo>
                    <a:pt x="712" y="41"/>
                  </a:lnTo>
                  <a:lnTo>
                    <a:pt x="770" y="71"/>
                  </a:lnTo>
                  <a:lnTo>
                    <a:pt x="826" y="107"/>
                  </a:lnTo>
                  <a:lnTo>
                    <a:pt x="874" y="150"/>
                  </a:lnTo>
                  <a:lnTo>
                    <a:pt x="919" y="199"/>
                  </a:lnTo>
                  <a:lnTo>
                    <a:pt x="955" y="254"/>
                  </a:lnTo>
                  <a:lnTo>
                    <a:pt x="984" y="313"/>
                  </a:lnTo>
                  <a:lnTo>
                    <a:pt x="1006" y="376"/>
                  </a:lnTo>
                  <a:lnTo>
                    <a:pt x="1021" y="443"/>
                  </a:lnTo>
                  <a:lnTo>
                    <a:pt x="1024" y="512"/>
                  </a:lnTo>
                  <a:lnTo>
                    <a:pt x="1021" y="582"/>
                  </a:lnTo>
                  <a:lnTo>
                    <a:pt x="1006" y="649"/>
                  </a:lnTo>
                  <a:lnTo>
                    <a:pt x="984" y="712"/>
                  </a:lnTo>
                  <a:lnTo>
                    <a:pt x="955" y="771"/>
                  </a:lnTo>
                  <a:lnTo>
                    <a:pt x="919" y="825"/>
                  </a:lnTo>
                  <a:lnTo>
                    <a:pt x="874" y="875"/>
                  </a:lnTo>
                  <a:lnTo>
                    <a:pt x="826" y="918"/>
                  </a:lnTo>
                  <a:lnTo>
                    <a:pt x="770" y="954"/>
                  </a:lnTo>
                  <a:lnTo>
                    <a:pt x="712" y="984"/>
                  </a:lnTo>
                  <a:lnTo>
                    <a:pt x="648" y="1007"/>
                  </a:lnTo>
                  <a:lnTo>
                    <a:pt x="582" y="1020"/>
                  </a:lnTo>
                  <a:lnTo>
                    <a:pt x="511" y="1025"/>
                  </a:lnTo>
                  <a:lnTo>
                    <a:pt x="442" y="1020"/>
                  </a:lnTo>
                  <a:lnTo>
                    <a:pt x="376" y="1007"/>
                  </a:lnTo>
                  <a:lnTo>
                    <a:pt x="313" y="984"/>
                  </a:lnTo>
                  <a:lnTo>
                    <a:pt x="254" y="954"/>
                  </a:lnTo>
                  <a:lnTo>
                    <a:pt x="200" y="918"/>
                  </a:lnTo>
                  <a:lnTo>
                    <a:pt x="150" y="875"/>
                  </a:lnTo>
                  <a:lnTo>
                    <a:pt x="107" y="825"/>
                  </a:lnTo>
                  <a:lnTo>
                    <a:pt x="69" y="771"/>
                  </a:lnTo>
                  <a:lnTo>
                    <a:pt x="40" y="712"/>
                  </a:lnTo>
                  <a:lnTo>
                    <a:pt x="18" y="649"/>
                  </a:lnTo>
                  <a:lnTo>
                    <a:pt x="5" y="582"/>
                  </a:lnTo>
                  <a:lnTo>
                    <a:pt x="0" y="512"/>
                  </a:lnTo>
                  <a:lnTo>
                    <a:pt x="5" y="443"/>
                  </a:lnTo>
                  <a:lnTo>
                    <a:pt x="18" y="376"/>
                  </a:lnTo>
                  <a:lnTo>
                    <a:pt x="40" y="313"/>
                  </a:lnTo>
                  <a:lnTo>
                    <a:pt x="69" y="254"/>
                  </a:lnTo>
                  <a:lnTo>
                    <a:pt x="107" y="199"/>
                  </a:lnTo>
                  <a:lnTo>
                    <a:pt x="150" y="150"/>
                  </a:lnTo>
                  <a:lnTo>
                    <a:pt x="200" y="107"/>
                  </a:lnTo>
                  <a:lnTo>
                    <a:pt x="254" y="71"/>
                  </a:lnTo>
                  <a:lnTo>
                    <a:pt x="313" y="41"/>
                  </a:lnTo>
                  <a:lnTo>
                    <a:pt x="376" y="18"/>
                  </a:lnTo>
                  <a:lnTo>
                    <a:pt x="442" y="5"/>
                  </a:lnTo>
                  <a:lnTo>
                    <a:pt x="511" y="0"/>
                  </a:lnTo>
                  <a:close/>
                </a:path>
              </a:pathLst>
            </a:custGeom>
            <a:solidFill>
              <a:srgbClr val="16A2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2" name="Freeform 9"/>
            <p:cNvSpPr>
              <a:spLocks/>
            </p:cNvSpPr>
            <p:nvPr/>
          </p:nvSpPr>
          <p:spPr bwMode="auto">
            <a:xfrm>
              <a:off x="4668272" y="6241387"/>
              <a:ext cx="533054" cy="718103"/>
            </a:xfrm>
            <a:custGeom>
              <a:avLst/>
              <a:gdLst>
                <a:gd name="T0" fmla="*/ 188 w 193"/>
                <a:gd name="T1" fmla="*/ 3 h 260"/>
                <a:gd name="T2" fmla="*/ 189 w 193"/>
                <a:gd name="T3" fmla="*/ 20 h 260"/>
                <a:gd name="T4" fmla="*/ 185 w 193"/>
                <a:gd name="T5" fmla="*/ 31 h 260"/>
                <a:gd name="T6" fmla="*/ 181 w 193"/>
                <a:gd name="T7" fmla="*/ 39 h 260"/>
                <a:gd name="T8" fmla="*/ 185 w 193"/>
                <a:gd name="T9" fmla="*/ 51 h 260"/>
                <a:gd name="T10" fmla="*/ 176 w 193"/>
                <a:gd name="T11" fmla="*/ 57 h 260"/>
                <a:gd name="T12" fmla="*/ 170 w 193"/>
                <a:gd name="T13" fmla="*/ 76 h 260"/>
                <a:gd name="T14" fmla="*/ 173 w 193"/>
                <a:gd name="T15" fmla="*/ 81 h 260"/>
                <a:gd name="T16" fmla="*/ 165 w 193"/>
                <a:gd name="T17" fmla="*/ 84 h 260"/>
                <a:gd name="T18" fmla="*/ 161 w 193"/>
                <a:gd name="T19" fmla="*/ 95 h 260"/>
                <a:gd name="T20" fmla="*/ 157 w 193"/>
                <a:gd name="T21" fmla="*/ 105 h 260"/>
                <a:gd name="T22" fmla="*/ 147 w 193"/>
                <a:gd name="T23" fmla="*/ 128 h 260"/>
                <a:gd name="T24" fmla="*/ 135 w 193"/>
                <a:gd name="T25" fmla="*/ 141 h 260"/>
                <a:gd name="T26" fmla="*/ 128 w 193"/>
                <a:gd name="T27" fmla="*/ 151 h 260"/>
                <a:gd name="T28" fmla="*/ 120 w 193"/>
                <a:gd name="T29" fmla="*/ 163 h 260"/>
                <a:gd name="T30" fmla="*/ 115 w 193"/>
                <a:gd name="T31" fmla="*/ 170 h 260"/>
                <a:gd name="T32" fmla="*/ 109 w 193"/>
                <a:gd name="T33" fmla="*/ 178 h 260"/>
                <a:gd name="T34" fmla="*/ 104 w 193"/>
                <a:gd name="T35" fmla="*/ 186 h 260"/>
                <a:gd name="T36" fmla="*/ 92 w 193"/>
                <a:gd name="T37" fmla="*/ 196 h 260"/>
                <a:gd name="T38" fmla="*/ 87 w 193"/>
                <a:gd name="T39" fmla="*/ 204 h 260"/>
                <a:gd name="T40" fmla="*/ 81 w 193"/>
                <a:gd name="T41" fmla="*/ 209 h 260"/>
                <a:gd name="T42" fmla="*/ 77 w 193"/>
                <a:gd name="T43" fmla="*/ 216 h 260"/>
                <a:gd name="T44" fmla="*/ 71 w 193"/>
                <a:gd name="T45" fmla="*/ 222 h 260"/>
                <a:gd name="T46" fmla="*/ 67 w 193"/>
                <a:gd name="T47" fmla="*/ 229 h 260"/>
                <a:gd name="T48" fmla="*/ 64 w 193"/>
                <a:gd name="T49" fmla="*/ 234 h 260"/>
                <a:gd name="T50" fmla="*/ 41 w 193"/>
                <a:gd name="T51" fmla="*/ 245 h 260"/>
                <a:gd name="T52" fmla="*/ 49 w 193"/>
                <a:gd name="T53" fmla="*/ 247 h 260"/>
                <a:gd name="T54" fmla="*/ 43 w 193"/>
                <a:gd name="T55" fmla="*/ 255 h 260"/>
                <a:gd name="T56" fmla="*/ 34 w 193"/>
                <a:gd name="T57" fmla="*/ 250 h 260"/>
                <a:gd name="T58" fmla="*/ 26 w 193"/>
                <a:gd name="T59" fmla="*/ 258 h 260"/>
                <a:gd name="T60" fmla="*/ 23 w 193"/>
                <a:gd name="T61" fmla="*/ 254 h 260"/>
                <a:gd name="T62" fmla="*/ 15 w 193"/>
                <a:gd name="T63" fmla="*/ 258 h 260"/>
                <a:gd name="T64" fmla="*/ 1 w 193"/>
                <a:gd name="T65" fmla="*/ 252 h 260"/>
                <a:gd name="T66" fmla="*/ 39 w 193"/>
                <a:gd name="T67" fmla="*/ 206 h 260"/>
                <a:gd name="T68" fmla="*/ 49 w 193"/>
                <a:gd name="T69" fmla="*/ 191 h 260"/>
                <a:gd name="T70" fmla="*/ 61 w 193"/>
                <a:gd name="T71" fmla="*/ 193 h 260"/>
                <a:gd name="T72" fmla="*/ 76 w 193"/>
                <a:gd name="T73" fmla="*/ 179 h 260"/>
                <a:gd name="T74" fmla="*/ 69 w 193"/>
                <a:gd name="T75" fmla="*/ 173 h 260"/>
                <a:gd name="T76" fmla="*/ 81 w 193"/>
                <a:gd name="T77" fmla="*/ 170 h 260"/>
                <a:gd name="T78" fmla="*/ 92 w 193"/>
                <a:gd name="T79" fmla="*/ 165 h 260"/>
                <a:gd name="T80" fmla="*/ 94 w 193"/>
                <a:gd name="T81" fmla="*/ 160 h 260"/>
                <a:gd name="T82" fmla="*/ 95 w 193"/>
                <a:gd name="T83" fmla="*/ 150 h 260"/>
                <a:gd name="T84" fmla="*/ 107 w 193"/>
                <a:gd name="T85" fmla="*/ 150 h 260"/>
                <a:gd name="T86" fmla="*/ 120 w 193"/>
                <a:gd name="T87" fmla="*/ 138 h 260"/>
                <a:gd name="T88" fmla="*/ 133 w 193"/>
                <a:gd name="T89" fmla="*/ 118 h 260"/>
                <a:gd name="T90" fmla="*/ 142 w 193"/>
                <a:gd name="T91" fmla="*/ 109 h 260"/>
                <a:gd name="T92" fmla="*/ 132 w 193"/>
                <a:gd name="T93" fmla="*/ 110 h 260"/>
                <a:gd name="T94" fmla="*/ 125 w 193"/>
                <a:gd name="T95" fmla="*/ 125 h 260"/>
                <a:gd name="T96" fmla="*/ 119 w 193"/>
                <a:gd name="T97" fmla="*/ 128 h 260"/>
                <a:gd name="T98" fmla="*/ 112 w 193"/>
                <a:gd name="T99" fmla="*/ 123 h 260"/>
                <a:gd name="T100" fmla="*/ 122 w 193"/>
                <a:gd name="T101" fmla="*/ 115 h 260"/>
                <a:gd name="T102" fmla="*/ 120 w 193"/>
                <a:gd name="T103" fmla="*/ 109 h 260"/>
                <a:gd name="T104" fmla="*/ 130 w 193"/>
                <a:gd name="T105" fmla="*/ 105 h 260"/>
                <a:gd name="T106" fmla="*/ 143 w 193"/>
                <a:gd name="T107" fmla="*/ 79 h 260"/>
                <a:gd name="T108" fmla="*/ 166 w 193"/>
                <a:gd name="T109" fmla="*/ 54 h 260"/>
                <a:gd name="T110" fmla="*/ 160 w 193"/>
                <a:gd name="T111" fmla="*/ 46 h 260"/>
                <a:gd name="T112" fmla="*/ 165 w 193"/>
                <a:gd name="T113" fmla="*/ 31 h 260"/>
                <a:gd name="T114" fmla="*/ 171 w 193"/>
                <a:gd name="T115" fmla="*/ 15 h 260"/>
                <a:gd name="T116" fmla="*/ 181 w 193"/>
                <a:gd name="T117" fmla="*/ 1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93" h="260">
                  <a:moveTo>
                    <a:pt x="181" y="0"/>
                  </a:moveTo>
                  <a:lnTo>
                    <a:pt x="185" y="0"/>
                  </a:lnTo>
                  <a:lnTo>
                    <a:pt x="186" y="1"/>
                  </a:lnTo>
                  <a:lnTo>
                    <a:pt x="186" y="1"/>
                  </a:lnTo>
                  <a:lnTo>
                    <a:pt x="186" y="1"/>
                  </a:lnTo>
                  <a:lnTo>
                    <a:pt x="188" y="1"/>
                  </a:lnTo>
                  <a:lnTo>
                    <a:pt x="188" y="3"/>
                  </a:lnTo>
                  <a:lnTo>
                    <a:pt x="188" y="3"/>
                  </a:lnTo>
                  <a:lnTo>
                    <a:pt x="188" y="3"/>
                  </a:lnTo>
                  <a:lnTo>
                    <a:pt x="189" y="5"/>
                  </a:lnTo>
                  <a:lnTo>
                    <a:pt x="189" y="6"/>
                  </a:lnTo>
                  <a:lnTo>
                    <a:pt x="189" y="10"/>
                  </a:lnTo>
                  <a:lnTo>
                    <a:pt x="191" y="10"/>
                  </a:lnTo>
                  <a:lnTo>
                    <a:pt x="193" y="11"/>
                  </a:lnTo>
                  <a:lnTo>
                    <a:pt x="191" y="13"/>
                  </a:lnTo>
                  <a:lnTo>
                    <a:pt x="191" y="13"/>
                  </a:lnTo>
                  <a:lnTo>
                    <a:pt x="189" y="13"/>
                  </a:lnTo>
                  <a:lnTo>
                    <a:pt x="189" y="20"/>
                  </a:lnTo>
                  <a:lnTo>
                    <a:pt x="189" y="20"/>
                  </a:lnTo>
                  <a:lnTo>
                    <a:pt x="189" y="21"/>
                  </a:lnTo>
                  <a:lnTo>
                    <a:pt x="188" y="23"/>
                  </a:lnTo>
                  <a:lnTo>
                    <a:pt x="188" y="23"/>
                  </a:lnTo>
                  <a:lnTo>
                    <a:pt x="188" y="26"/>
                  </a:lnTo>
                  <a:lnTo>
                    <a:pt x="188" y="28"/>
                  </a:lnTo>
                  <a:lnTo>
                    <a:pt x="188" y="29"/>
                  </a:lnTo>
                  <a:lnTo>
                    <a:pt x="186" y="29"/>
                  </a:lnTo>
                  <a:lnTo>
                    <a:pt x="185" y="31"/>
                  </a:lnTo>
                  <a:lnTo>
                    <a:pt x="185" y="31"/>
                  </a:lnTo>
                  <a:lnTo>
                    <a:pt x="185" y="33"/>
                  </a:lnTo>
                  <a:lnTo>
                    <a:pt x="185" y="33"/>
                  </a:lnTo>
                  <a:lnTo>
                    <a:pt x="183" y="33"/>
                  </a:lnTo>
                  <a:lnTo>
                    <a:pt x="183" y="33"/>
                  </a:lnTo>
                  <a:lnTo>
                    <a:pt x="183" y="34"/>
                  </a:lnTo>
                  <a:lnTo>
                    <a:pt x="181" y="36"/>
                  </a:lnTo>
                  <a:lnTo>
                    <a:pt x="181" y="36"/>
                  </a:lnTo>
                  <a:lnTo>
                    <a:pt x="181" y="39"/>
                  </a:lnTo>
                  <a:lnTo>
                    <a:pt x="181" y="41"/>
                  </a:lnTo>
                  <a:lnTo>
                    <a:pt x="180" y="43"/>
                  </a:lnTo>
                  <a:lnTo>
                    <a:pt x="180" y="43"/>
                  </a:lnTo>
                  <a:lnTo>
                    <a:pt x="180" y="44"/>
                  </a:lnTo>
                  <a:lnTo>
                    <a:pt x="180" y="48"/>
                  </a:lnTo>
                  <a:lnTo>
                    <a:pt x="180" y="49"/>
                  </a:lnTo>
                  <a:lnTo>
                    <a:pt x="180" y="49"/>
                  </a:lnTo>
                  <a:lnTo>
                    <a:pt x="181" y="51"/>
                  </a:lnTo>
                  <a:lnTo>
                    <a:pt x="185" y="51"/>
                  </a:lnTo>
                  <a:lnTo>
                    <a:pt x="185" y="51"/>
                  </a:lnTo>
                  <a:lnTo>
                    <a:pt x="185" y="52"/>
                  </a:lnTo>
                  <a:lnTo>
                    <a:pt x="183" y="54"/>
                  </a:lnTo>
                  <a:lnTo>
                    <a:pt x="183" y="54"/>
                  </a:lnTo>
                  <a:lnTo>
                    <a:pt x="181" y="56"/>
                  </a:lnTo>
                  <a:lnTo>
                    <a:pt x="181" y="56"/>
                  </a:lnTo>
                  <a:lnTo>
                    <a:pt x="180" y="56"/>
                  </a:lnTo>
                  <a:lnTo>
                    <a:pt x="178" y="56"/>
                  </a:lnTo>
                  <a:lnTo>
                    <a:pt x="176" y="57"/>
                  </a:lnTo>
                  <a:lnTo>
                    <a:pt x="173" y="59"/>
                  </a:lnTo>
                  <a:lnTo>
                    <a:pt x="173" y="61"/>
                  </a:lnTo>
                  <a:lnTo>
                    <a:pt x="173" y="62"/>
                  </a:lnTo>
                  <a:lnTo>
                    <a:pt x="173" y="62"/>
                  </a:lnTo>
                  <a:lnTo>
                    <a:pt x="173" y="66"/>
                  </a:lnTo>
                  <a:lnTo>
                    <a:pt x="171" y="67"/>
                  </a:lnTo>
                  <a:lnTo>
                    <a:pt x="170" y="71"/>
                  </a:lnTo>
                  <a:lnTo>
                    <a:pt x="168" y="74"/>
                  </a:lnTo>
                  <a:lnTo>
                    <a:pt x="170" y="76"/>
                  </a:lnTo>
                  <a:lnTo>
                    <a:pt x="171" y="76"/>
                  </a:lnTo>
                  <a:lnTo>
                    <a:pt x="173" y="74"/>
                  </a:lnTo>
                  <a:lnTo>
                    <a:pt x="173" y="74"/>
                  </a:lnTo>
                  <a:lnTo>
                    <a:pt x="175" y="76"/>
                  </a:lnTo>
                  <a:lnTo>
                    <a:pt x="175" y="76"/>
                  </a:lnTo>
                  <a:lnTo>
                    <a:pt x="175" y="79"/>
                  </a:lnTo>
                  <a:lnTo>
                    <a:pt x="175" y="79"/>
                  </a:lnTo>
                  <a:lnTo>
                    <a:pt x="173" y="79"/>
                  </a:lnTo>
                  <a:lnTo>
                    <a:pt x="173" y="81"/>
                  </a:lnTo>
                  <a:lnTo>
                    <a:pt x="171" y="81"/>
                  </a:lnTo>
                  <a:lnTo>
                    <a:pt x="171" y="81"/>
                  </a:lnTo>
                  <a:lnTo>
                    <a:pt x="171" y="81"/>
                  </a:lnTo>
                  <a:lnTo>
                    <a:pt x="170" y="82"/>
                  </a:lnTo>
                  <a:lnTo>
                    <a:pt x="168" y="82"/>
                  </a:lnTo>
                  <a:lnTo>
                    <a:pt x="166" y="82"/>
                  </a:lnTo>
                  <a:lnTo>
                    <a:pt x="165" y="82"/>
                  </a:lnTo>
                  <a:lnTo>
                    <a:pt x="165" y="84"/>
                  </a:lnTo>
                  <a:lnTo>
                    <a:pt x="165" y="84"/>
                  </a:lnTo>
                  <a:lnTo>
                    <a:pt x="165" y="85"/>
                  </a:lnTo>
                  <a:lnTo>
                    <a:pt x="165" y="85"/>
                  </a:lnTo>
                  <a:lnTo>
                    <a:pt x="165" y="87"/>
                  </a:lnTo>
                  <a:lnTo>
                    <a:pt x="163" y="89"/>
                  </a:lnTo>
                  <a:lnTo>
                    <a:pt x="161" y="90"/>
                  </a:lnTo>
                  <a:lnTo>
                    <a:pt x="161" y="90"/>
                  </a:lnTo>
                  <a:lnTo>
                    <a:pt x="161" y="92"/>
                  </a:lnTo>
                  <a:lnTo>
                    <a:pt x="161" y="94"/>
                  </a:lnTo>
                  <a:lnTo>
                    <a:pt x="161" y="95"/>
                  </a:lnTo>
                  <a:lnTo>
                    <a:pt x="161" y="95"/>
                  </a:lnTo>
                  <a:lnTo>
                    <a:pt x="161" y="97"/>
                  </a:lnTo>
                  <a:lnTo>
                    <a:pt x="160" y="97"/>
                  </a:lnTo>
                  <a:lnTo>
                    <a:pt x="160" y="99"/>
                  </a:lnTo>
                  <a:lnTo>
                    <a:pt x="160" y="100"/>
                  </a:lnTo>
                  <a:lnTo>
                    <a:pt x="158" y="102"/>
                  </a:lnTo>
                  <a:lnTo>
                    <a:pt x="158" y="102"/>
                  </a:lnTo>
                  <a:lnTo>
                    <a:pt x="157" y="104"/>
                  </a:lnTo>
                  <a:lnTo>
                    <a:pt x="157" y="105"/>
                  </a:lnTo>
                  <a:lnTo>
                    <a:pt x="158" y="107"/>
                  </a:lnTo>
                  <a:lnTo>
                    <a:pt x="158" y="107"/>
                  </a:lnTo>
                  <a:lnTo>
                    <a:pt x="158" y="110"/>
                  </a:lnTo>
                  <a:lnTo>
                    <a:pt x="157" y="110"/>
                  </a:lnTo>
                  <a:lnTo>
                    <a:pt x="155" y="110"/>
                  </a:lnTo>
                  <a:lnTo>
                    <a:pt x="155" y="113"/>
                  </a:lnTo>
                  <a:lnTo>
                    <a:pt x="153" y="117"/>
                  </a:lnTo>
                  <a:lnTo>
                    <a:pt x="152" y="120"/>
                  </a:lnTo>
                  <a:lnTo>
                    <a:pt x="147" y="128"/>
                  </a:lnTo>
                  <a:lnTo>
                    <a:pt x="142" y="133"/>
                  </a:lnTo>
                  <a:lnTo>
                    <a:pt x="142" y="135"/>
                  </a:lnTo>
                  <a:lnTo>
                    <a:pt x="142" y="135"/>
                  </a:lnTo>
                  <a:lnTo>
                    <a:pt x="140" y="137"/>
                  </a:lnTo>
                  <a:lnTo>
                    <a:pt x="140" y="138"/>
                  </a:lnTo>
                  <a:lnTo>
                    <a:pt x="137" y="138"/>
                  </a:lnTo>
                  <a:lnTo>
                    <a:pt x="137" y="138"/>
                  </a:lnTo>
                  <a:lnTo>
                    <a:pt x="137" y="140"/>
                  </a:lnTo>
                  <a:lnTo>
                    <a:pt x="135" y="141"/>
                  </a:lnTo>
                  <a:lnTo>
                    <a:pt x="135" y="143"/>
                  </a:lnTo>
                  <a:lnTo>
                    <a:pt x="135" y="143"/>
                  </a:lnTo>
                  <a:lnTo>
                    <a:pt x="133" y="145"/>
                  </a:lnTo>
                  <a:lnTo>
                    <a:pt x="130" y="148"/>
                  </a:lnTo>
                  <a:lnTo>
                    <a:pt x="130" y="148"/>
                  </a:lnTo>
                  <a:lnTo>
                    <a:pt x="130" y="150"/>
                  </a:lnTo>
                  <a:lnTo>
                    <a:pt x="130" y="150"/>
                  </a:lnTo>
                  <a:lnTo>
                    <a:pt x="128" y="150"/>
                  </a:lnTo>
                  <a:lnTo>
                    <a:pt x="128" y="151"/>
                  </a:lnTo>
                  <a:lnTo>
                    <a:pt x="127" y="151"/>
                  </a:lnTo>
                  <a:lnTo>
                    <a:pt x="125" y="153"/>
                  </a:lnTo>
                  <a:lnTo>
                    <a:pt x="125" y="155"/>
                  </a:lnTo>
                  <a:lnTo>
                    <a:pt x="124" y="155"/>
                  </a:lnTo>
                  <a:lnTo>
                    <a:pt x="122" y="155"/>
                  </a:lnTo>
                  <a:lnTo>
                    <a:pt x="122" y="158"/>
                  </a:lnTo>
                  <a:lnTo>
                    <a:pt x="122" y="161"/>
                  </a:lnTo>
                  <a:lnTo>
                    <a:pt x="122" y="163"/>
                  </a:lnTo>
                  <a:lnTo>
                    <a:pt x="120" y="163"/>
                  </a:lnTo>
                  <a:lnTo>
                    <a:pt x="120" y="163"/>
                  </a:lnTo>
                  <a:lnTo>
                    <a:pt x="119" y="165"/>
                  </a:lnTo>
                  <a:lnTo>
                    <a:pt x="119" y="165"/>
                  </a:lnTo>
                  <a:lnTo>
                    <a:pt x="117" y="165"/>
                  </a:lnTo>
                  <a:lnTo>
                    <a:pt x="117" y="166"/>
                  </a:lnTo>
                  <a:lnTo>
                    <a:pt x="117" y="168"/>
                  </a:lnTo>
                  <a:lnTo>
                    <a:pt x="117" y="168"/>
                  </a:lnTo>
                  <a:lnTo>
                    <a:pt x="115" y="170"/>
                  </a:lnTo>
                  <a:lnTo>
                    <a:pt x="115" y="170"/>
                  </a:lnTo>
                  <a:lnTo>
                    <a:pt x="115" y="171"/>
                  </a:lnTo>
                  <a:lnTo>
                    <a:pt x="114" y="173"/>
                  </a:lnTo>
                  <a:lnTo>
                    <a:pt x="112" y="173"/>
                  </a:lnTo>
                  <a:lnTo>
                    <a:pt x="112" y="174"/>
                  </a:lnTo>
                  <a:lnTo>
                    <a:pt x="112" y="174"/>
                  </a:lnTo>
                  <a:lnTo>
                    <a:pt x="110" y="176"/>
                  </a:lnTo>
                  <a:lnTo>
                    <a:pt x="110" y="176"/>
                  </a:lnTo>
                  <a:lnTo>
                    <a:pt x="110" y="178"/>
                  </a:lnTo>
                  <a:lnTo>
                    <a:pt x="109" y="178"/>
                  </a:lnTo>
                  <a:lnTo>
                    <a:pt x="107" y="178"/>
                  </a:lnTo>
                  <a:lnTo>
                    <a:pt x="107" y="179"/>
                  </a:lnTo>
                  <a:lnTo>
                    <a:pt x="107" y="181"/>
                  </a:lnTo>
                  <a:lnTo>
                    <a:pt x="105" y="181"/>
                  </a:lnTo>
                  <a:lnTo>
                    <a:pt x="104" y="181"/>
                  </a:lnTo>
                  <a:lnTo>
                    <a:pt x="102" y="181"/>
                  </a:lnTo>
                  <a:lnTo>
                    <a:pt x="102" y="183"/>
                  </a:lnTo>
                  <a:lnTo>
                    <a:pt x="102" y="183"/>
                  </a:lnTo>
                  <a:lnTo>
                    <a:pt x="104" y="186"/>
                  </a:lnTo>
                  <a:lnTo>
                    <a:pt x="102" y="188"/>
                  </a:lnTo>
                  <a:lnTo>
                    <a:pt x="97" y="189"/>
                  </a:lnTo>
                  <a:lnTo>
                    <a:pt x="97" y="191"/>
                  </a:lnTo>
                  <a:lnTo>
                    <a:pt x="97" y="191"/>
                  </a:lnTo>
                  <a:lnTo>
                    <a:pt x="97" y="193"/>
                  </a:lnTo>
                  <a:lnTo>
                    <a:pt x="95" y="193"/>
                  </a:lnTo>
                  <a:lnTo>
                    <a:pt x="95" y="194"/>
                  </a:lnTo>
                  <a:lnTo>
                    <a:pt x="95" y="194"/>
                  </a:lnTo>
                  <a:lnTo>
                    <a:pt x="92" y="196"/>
                  </a:lnTo>
                  <a:lnTo>
                    <a:pt x="89" y="198"/>
                  </a:lnTo>
                  <a:lnTo>
                    <a:pt x="86" y="198"/>
                  </a:lnTo>
                  <a:lnTo>
                    <a:pt x="86" y="198"/>
                  </a:lnTo>
                  <a:lnTo>
                    <a:pt x="86" y="199"/>
                  </a:lnTo>
                  <a:lnTo>
                    <a:pt x="87" y="199"/>
                  </a:lnTo>
                  <a:lnTo>
                    <a:pt x="87" y="201"/>
                  </a:lnTo>
                  <a:lnTo>
                    <a:pt x="89" y="201"/>
                  </a:lnTo>
                  <a:lnTo>
                    <a:pt x="89" y="202"/>
                  </a:lnTo>
                  <a:lnTo>
                    <a:pt x="87" y="204"/>
                  </a:lnTo>
                  <a:lnTo>
                    <a:pt x="87" y="204"/>
                  </a:lnTo>
                  <a:lnTo>
                    <a:pt x="87" y="204"/>
                  </a:lnTo>
                  <a:lnTo>
                    <a:pt x="84" y="204"/>
                  </a:lnTo>
                  <a:lnTo>
                    <a:pt x="84" y="206"/>
                  </a:lnTo>
                  <a:lnTo>
                    <a:pt x="84" y="206"/>
                  </a:lnTo>
                  <a:lnTo>
                    <a:pt x="82" y="206"/>
                  </a:lnTo>
                  <a:lnTo>
                    <a:pt x="81" y="206"/>
                  </a:lnTo>
                  <a:lnTo>
                    <a:pt x="81" y="207"/>
                  </a:lnTo>
                  <a:lnTo>
                    <a:pt x="81" y="209"/>
                  </a:lnTo>
                  <a:lnTo>
                    <a:pt x="79" y="209"/>
                  </a:lnTo>
                  <a:lnTo>
                    <a:pt x="77" y="211"/>
                  </a:lnTo>
                  <a:lnTo>
                    <a:pt x="77" y="211"/>
                  </a:lnTo>
                  <a:lnTo>
                    <a:pt x="77" y="212"/>
                  </a:lnTo>
                  <a:lnTo>
                    <a:pt x="76" y="212"/>
                  </a:lnTo>
                  <a:lnTo>
                    <a:pt x="74" y="212"/>
                  </a:lnTo>
                  <a:lnTo>
                    <a:pt x="76" y="214"/>
                  </a:lnTo>
                  <a:lnTo>
                    <a:pt x="77" y="216"/>
                  </a:lnTo>
                  <a:lnTo>
                    <a:pt x="77" y="216"/>
                  </a:lnTo>
                  <a:lnTo>
                    <a:pt x="77" y="216"/>
                  </a:lnTo>
                  <a:lnTo>
                    <a:pt x="79" y="217"/>
                  </a:lnTo>
                  <a:lnTo>
                    <a:pt x="81" y="217"/>
                  </a:lnTo>
                  <a:lnTo>
                    <a:pt x="79" y="221"/>
                  </a:lnTo>
                  <a:lnTo>
                    <a:pt x="74" y="221"/>
                  </a:lnTo>
                  <a:lnTo>
                    <a:pt x="74" y="221"/>
                  </a:lnTo>
                  <a:lnTo>
                    <a:pt x="72" y="222"/>
                  </a:lnTo>
                  <a:lnTo>
                    <a:pt x="72" y="222"/>
                  </a:lnTo>
                  <a:lnTo>
                    <a:pt x="71" y="222"/>
                  </a:lnTo>
                  <a:lnTo>
                    <a:pt x="72" y="224"/>
                  </a:lnTo>
                  <a:lnTo>
                    <a:pt x="74" y="226"/>
                  </a:lnTo>
                  <a:lnTo>
                    <a:pt x="72" y="227"/>
                  </a:lnTo>
                  <a:lnTo>
                    <a:pt x="72" y="227"/>
                  </a:lnTo>
                  <a:lnTo>
                    <a:pt x="71" y="227"/>
                  </a:lnTo>
                  <a:lnTo>
                    <a:pt x="71" y="229"/>
                  </a:lnTo>
                  <a:lnTo>
                    <a:pt x="71" y="229"/>
                  </a:lnTo>
                  <a:lnTo>
                    <a:pt x="69" y="229"/>
                  </a:lnTo>
                  <a:lnTo>
                    <a:pt x="67" y="229"/>
                  </a:lnTo>
                  <a:lnTo>
                    <a:pt x="67" y="227"/>
                  </a:lnTo>
                  <a:lnTo>
                    <a:pt x="66" y="227"/>
                  </a:lnTo>
                  <a:lnTo>
                    <a:pt x="66" y="227"/>
                  </a:lnTo>
                  <a:lnTo>
                    <a:pt x="64" y="227"/>
                  </a:lnTo>
                  <a:lnTo>
                    <a:pt x="63" y="226"/>
                  </a:lnTo>
                  <a:lnTo>
                    <a:pt x="64" y="229"/>
                  </a:lnTo>
                  <a:lnTo>
                    <a:pt x="64" y="230"/>
                  </a:lnTo>
                  <a:lnTo>
                    <a:pt x="64" y="234"/>
                  </a:lnTo>
                  <a:lnTo>
                    <a:pt x="64" y="234"/>
                  </a:lnTo>
                  <a:lnTo>
                    <a:pt x="63" y="234"/>
                  </a:lnTo>
                  <a:lnTo>
                    <a:pt x="63" y="235"/>
                  </a:lnTo>
                  <a:lnTo>
                    <a:pt x="59" y="235"/>
                  </a:lnTo>
                  <a:lnTo>
                    <a:pt x="56" y="235"/>
                  </a:lnTo>
                  <a:lnTo>
                    <a:pt x="56" y="235"/>
                  </a:lnTo>
                  <a:lnTo>
                    <a:pt x="54" y="235"/>
                  </a:lnTo>
                  <a:lnTo>
                    <a:pt x="48" y="239"/>
                  </a:lnTo>
                  <a:lnTo>
                    <a:pt x="41" y="242"/>
                  </a:lnTo>
                  <a:lnTo>
                    <a:pt x="41" y="245"/>
                  </a:lnTo>
                  <a:lnTo>
                    <a:pt x="43" y="247"/>
                  </a:lnTo>
                  <a:lnTo>
                    <a:pt x="44" y="247"/>
                  </a:lnTo>
                  <a:lnTo>
                    <a:pt x="44" y="247"/>
                  </a:lnTo>
                  <a:lnTo>
                    <a:pt x="46" y="247"/>
                  </a:lnTo>
                  <a:lnTo>
                    <a:pt x="46" y="245"/>
                  </a:lnTo>
                  <a:lnTo>
                    <a:pt x="48" y="245"/>
                  </a:lnTo>
                  <a:lnTo>
                    <a:pt x="49" y="245"/>
                  </a:lnTo>
                  <a:lnTo>
                    <a:pt x="49" y="245"/>
                  </a:lnTo>
                  <a:lnTo>
                    <a:pt x="49" y="247"/>
                  </a:lnTo>
                  <a:lnTo>
                    <a:pt x="49" y="249"/>
                  </a:lnTo>
                  <a:lnTo>
                    <a:pt x="48" y="250"/>
                  </a:lnTo>
                  <a:lnTo>
                    <a:pt x="48" y="250"/>
                  </a:lnTo>
                  <a:lnTo>
                    <a:pt x="48" y="252"/>
                  </a:lnTo>
                  <a:lnTo>
                    <a:pt x="48" y="252"/>
                  </a:lnTo>
                  <a:lnTo>
                    <a:pt x="46" y="252"/>
                  </a:lnTo>
                  <a:lnTo>
                    <a:pt x="43" y="252"/>
                  </a:lnTo>
                  <a:lnTo>
                    <a:pt x="43" y="254"/>
                  </a:lnTo>
                  <a:lnTo>
                    <a:pt x="43" y="255"/>
                  </a:lnTo>
                  <a:lnTo>
                    <a:pt x="43" y="257"/>
                  </a:lnTo>
                  <a:lnTo>
                    <a:pt x="41" y="257"/>
                  </a:lnTo>
                  <a:lnTo>
                    <a:pt x="38" y="255"/>
                  </a:lnTo>
                  <a:lnTo>
                    <a:pt x="38" y="254"/>
                  </a:lnTo>
                  <a:lnTo>
                    <a:pt x="36" y="250"/>
                  </a:lnTo>
                  <a:lnTo>
                    <a:pt x="36" y="249"/>
                  </a:lnTo>
                  <a:lnTo>
                    <a:pt x="34" y="249"/>
                  </a:lnTo>
                  <a:lnTo>
                    <a:pt x="34" y="250"/>
                  </a:lnTo>
                  <a:lnTo>
                    <a:pt x="34" y="250"/>
                  </a:lnTo>
                  <a:lnTo>
                    <a:pt x="34" y="252"/>
                  </a:lnTo>
                  <a:lnTo>
                    <a:pt x="33" y="252"/>
                  </a:lnTo>
                  <a:lnTo>
                    <a:pt x="33" y="254"/>
                  </a:lnTo>
                  <a:lnTo>
                    <a:pt x="33" y="254"/>
                  </a:lnTo>
                  <a:lnTo>
                    <a:pt x="30" y="254"/>
                  </a:lnTo>
                  <a:lnTo>
                    <a:pt x="28" y="254"/>
                  </a:lnTo>
                  <a:lnTo>
                    <a:pt x="28" y="254"/>
                  </a:lnTo>
                  <a:lnTo>
                    <a:pt x="26" y="257"/>
                  </a:lnTo>
                  <a:lnTo>
                    <a:pt x="26" y="258"/>
                  </a:lnTo>
                  <a:lnTo>
                    <a:pt x="25" y="258"/>
                  </a:lnTo>
                  <a:lnTo>
                    <a:pt x="25" y="258"/>
                  </a:lnTo>
                  <a:lnTo>
                    <a:pt x="23" y="260"/>
                  </a:lnTo>
                  <a:lnTo>
                    <a:pt x="21" y="260"/>
                  </a:lnTo>
                  <a:lnTo>
                    <a:pt x="20" y="260"/>
                  </a:lnTo>
                  <a:lnTo>
                    <a:pt x="20" y="258"/>
                  </a:lnTo>
                  <a:lnTo>
                    <a:pt x="20" y="254"/>
                  </a:lnTo>
                  <a:lnTo>
                    <a:pt x="21" y="254"/>
                  </a:lnTo>
                  <a:lnTo>
                    <a:pt x="23" y="254"/>
                  </a:lnTo>
                  <a:lnTo>
                    <a:pt x="23" y="252"/>
                  </a:lnTo>
                  <a:lnTo>
                    <a:pt x="25" y="250"/>
                  </a:lnTo>
                  <a:lnTo>
                    <a:pt x="21" y="250"/>
                  </a:lnTo>
                  <a:lnTo>
                    <a:pt x="20" y="252"/>
                  </a:lnTo>
                  <a:lnTo>
                    <a:pt x="18" y="254"/>
                  </a:lnTo>
                  <a:lnTo>
                    <a:pt x="16" y="255"/>
                  </a:lnTo>
                  <a:lnTo>
                    <a:pt x="16" y="257"/>
                  </a:lnTo>
                  <a:lnTo>
                    <a:pt x="16" y="257"/>
                  </a:lnTo>
                  <a:lnTo>
                    <a:pt x="15" y="258"/>
                  </a:lnTo>
                  <a:lnTo>
                    <a:pt x="13" y="258"/>
                  </a:lnTo>
                  <a:lnTo>
                    <a:pt x="11" y="260"/>
                  </a:lnTo>
                  <a:lnTo>
                    <a:pt x="10" y="260"/>
                  </a:lnTo>
                  <a:lnTo>
                    <a:pt x="6" y="260"/>
                  </a:lnTo>
                  <a:lnTo>
                    <a:pt x="5" y="258"/>
                  </a:lnTo>
                  <a:lnTo>
                    <a:pt x="3" y="257"/>
                  </a:lnTo>
                  <a:lnTo>
                    <a:pt x="3" y="255"/>
                  </a:lnTo>
                  <a:lnTo>
                    <a:pt x="1" y="252"/>
                  </a:lnTo>
                  <a:lnTo>
                    <a:pt x="1" y="252"/>
                  </a:lnTo>
                  <a:lnTo>
                    <a:pt x="0" y="252"/>
                  </a:lnTo>
                  <a:lnTo>
                    <a:pt x="0" y="250"/>
                  </a:lnTo>
                  <a:lnTo>
                    <a:pt x="0" y="249"/>
                  </a:lnTo>
                  <a:lnTo>
                    <a:pt x="0" y="247"/>
                  </a:lnTo>
                  <a:lnTo>
                    <a:pt x="1" y="245"/>
                  </a:lnTo>
                  <a:lnTo>
                    <a:pt x="3" y="245"/>
                  </a:lnTo>
                  <a:lnTo>
                    <a:pt x="3" y="242"/>
                  </a:lnTo>
                  <a:lnTo>
                    <a:pt x="23" y="226"/>
                  </a:lnTo>
                  <a:lnTo>
                    <a:pt x="39" y="206"/>
                  </a:lnTo>
                  <a:lnTo>
                    <a:pt x="39" y="204"/>
                  </a:lnTo>
                  <a:lnTo>
                    <a:pt x="41" y="201"/>
                  </a:lnTo>
                  <a:lnTo>
                    <a:pt x="43" y="201"/>
                  </a:lnTo>
                  <a:lnTo>
                    <a:pt x="43" y="199"/>
                  </a:lnTo>
                  <a:lnTo>
                    <a:pt x="46" y="198"/>
                  </a:lnTo>
                  <a:lnTo>
                    <a:pt x="48" y="194"/>
                  </a:lnTo>
                  <a:lnTo>
                    <a:pt x="49" y="191"/>
                  </a:lnTo>
                  <a:lnTo>
                    <a:pt x="49" y="191"/>
                  </a:lnTo>
                  <a:lnTo>
                    <a:pt x="49" y="191"/>
                  </a:lnTo>
                  <a:lnTo>
                    <a:pt x="49" y="189"/>
                  </a:lnTo>
                  <a:lnTo>
                    <a:pt x="51" y="189"/>
                  </a:lnTo>
                  <a:lnTo>
                    <a:pt x="53" y="191"/>
                  </a:lnTo>
                  <a:lnTo>
                    <a:pt x="54" y="191"/>
                  </a:lnTo>
                  <a:lnTo>
                    <a:pt x="54" y="191"/>
                  </a:lnTo>
                  <a:lnTo>
                    <a:pt x="54" y="193"/>
                  </a:lnTo>
                  <a:lnTo>
                    <a:pt x="58" y="193"/>
                  </a:lnTo>
                  <a:lnTo>
                    <a:pt x="59" y="193"/>
                  </a:lnTo>
                  <a:lnTo>
                    <a:pt x="61" y="193"/>
                  </a:lnTo>
                  <a:lnTo>
                    <a:pt x="61" y="193"/>
                  </a:lnTo>
                  <a:lnTo>
                    <a:pt x="63" y="193"/>
                  </a:lnTo>
                  <a:lnTo>
                    <a:pt x="63" y="191"/>
                  </a:lnTo>
                  <a:lnTo>
                    <a:pt x="63" y="188"/>
                  </a:lnTo>
                  <a:lnTo>
                    <a:pt x="64" y="188"/>
                  </a:lnTo>
                  <a:lnTo>
                    <a:pt x="64" y="183"/>
                  </a:lnTo>
                  <a:lnTo>
                    <a:pt x="66" y="183"/>
                  </a:lnTo>
                  <a:lnTo>
                    <a:pt x="72" y="183"/>
                  </a:lnTo>
                  <a:lnTo>
                    <a:pt x="76" y="179"/>
                  </a:lnTo>
                  <a:lnTo>
                    <a:pt x="77" y="178"/>
                  </a:lnTo>
                  <a:lnTo>
                    <a:pt x="77" y="174"/>
                  </a:lnTo>
                  <a:lnTo>
                    <a:pt x="77" y="173"/>
                  </a:lnTo>
                  <a:lnTo>
                    <a:pt x="76" y="173"/>
                  </a:lnTo>
                  <a:lnTo>
                    <a:pt x="74" y="173"/>
                  </a:lnTo>
                  <a:lnTo>
                    <a:pt x="74" y="174"/>
                  </a:lnTo>
                  <a:lnTo>
                    <a:pt x="72" y="174"/>
                  </a:lnTo>
                  <a:lnTo>
                    <a:pt x="69" y="174"/>
                  </a:lnTo>
                  <a:lnTo>
                    <a:pt x="69" y="173"/>
                  </a:lnTo>
                  <a:lnTo>
                    <a:pt x="67" y="173"/>
                  </a:lnTo>
                  <a:lnTo>
                    <a:pt x="67" y="170"/>
                  </a:lnTo>
                  <a:lnTo>
                    <a:pt x="67" y="168"/>
                  </a:lnTo>
                  <a:lnTo>
                    <a:pt x="74" y="168"/>
                  </a:lnTo>
                  <a:lnTo>
                    <a:pt x="76" y="170"/>
                  </a:lnTo>
                  <a:lnTo>
                    <a:pt x="77" y="170"/>
                  </a:lnTo>
                  <a:lnTo>
                    <a:pt x="77" y="170"/>
                  </a:lnTo>
                  <a:lnTo>
                    <a:pt x="77" y="170"/>
                  </a:lnTo>
                  <a:lnTo>
                    <a:pt x="81" y="170"/>
                  </a:lnTo>
                  <a:lnTo>
                    <a:pt x="82" y="168"/>
                  </a:lnTo>
                  <a:lnTo>
                    <a:pt x="86" y="165"/>
                  </a:lnTo>
                  <a:lnTo>
                    <a:pt x="86" y="165"/>
                  </a:lnTo>
                  <a:lnTo>
                    <a:pt x="87" y="166"/>
                  </a:lnTo>
                  <a:lnTo>
                    <a:pt x="87" y="168"/>
                  </a:lnTo>
                  <a:lnTo>
                    <a:pt x="89" y="168"/>
                  </a:lnTo>
                  <a:lnTo>
                    <a:pt x="91" y="166"/>
                  </a:lnTo>
                  <a:lnTo>
                    <a:pt x="92" y="166"/>
                  </a:lnTo>
                  <a:lnTo>
                    <a:pt x="92" y="165"/>
                  </a:lnTo>
                  <a:lnTo>
                    <a:pt x="91" y="165"/>
                  </a:lnTo>
                  <a:lnTo>
                    <a:pt x="91" y="163"/>
                  </a:lnTo>
                  <a:lnTo>
                    <a:pt x="91" y="163"/>
                  </a:lnTo>
                  <a:lnTo>
                    <a:pt x="89" y="163"/>
                  </a:lnTo>
                  <a:lnTo>
                    <a:pt x="89" y="163"/>
                  </a:lnTo>
                  <a:lnTo>
                    <a:pt x="89" y="161"/>
                  </a:lnTo>
                  <a:lnTo>
                    <a:pt x="89" y="160"/>
                  </a:lnTo>
                  <a:lnTo>
                    <a:pt x="91" y="160"/>
                  </a:lnTo>
                  <a:lnTo>
                    <a:pt x="94" y="160"/>
                  </a:lnTo>
                  <a:lnTo>
                    <a:pt x="97" y="158"/>
                  </a:lnTo>
                  <a:lnTo>
                    <a:pt x="97" y="156"/>
                  </a:lnTo>
                  <a:lnTo>
                    <a:pt x="97" y="155"/>
                  </a:lnTo>
                  <a:lnTo>
                    <a:pt x="99" y="155"/>
                  </a:lnTo>
                  <a:lnTo>
                    <a:pt x="99" y="153"/>
                  </a:lnTo>
                  <a:lnTo>
                    <a:pt x="99" y="151"/>
                  </a:lnTo>
                  <a:lnTo>
                    <a:pt x="97" y="151"/>
                  </a:lnTo>
                  <a:lnTo>
                    <a:pt x="97" y="150"/>
                  </a:lnTo>
                  <a:lnTo>
                    <a:pt x="95" y="150"/>
                  </a:lnTo>
                  <a:lnTo>
                    <a:pt x="97" y="148"/>
                  </a:lnTo>
                  <a:lnTo>
                    <a:pt x="97" y="148"/>
                  </a:lnTo>
                  <a:lnTo>
                    <a:pt x="100" y="148"/>
                  </a:lnTo>
                  <a:lnTo>
                    <a:pt x="102" y="150"/>
                  </a:lnTo>
                  <a:lnTo>
                    <a:pt x="104" y="150"/>
                  </a:lnTo>
                  <a:lnTo>
                    <a:pt x="104" y="151"/>
                  </a:lnTo>
                  <a:lnTo>
                    <a:pt x="104" y="151"/>
                  </a:lnTo>
                  <a:lnTo>
                    <a:pt x="105" y="150"/>
                  </a:lnTo>
                  <a:lnTo>
                    <a:pt x="107" y="150"/>
                  </a:lnTo>
                  <a:lnTo>
                    <a:pt x="109" y="150"/>
                  </a:lnTo>
                  <a:lnTo>
                    <a:pt x="110" y="150"/>
                  </a:lnTo>
                  <a:lnTo>
                    <a:pt x="110" y="151"/>
                  </a:lnTo>
                  <a:lnTo>
                    <a:pt x="114" y="150"/>
                  </a:lnTo>
                  <a:lnTo>
                    <a:pt x="119" y="148"/>
                  </a:lnTo>
                  <a:lnTo>
                    <a:pt x="120" y="143"/>
                  </a:lnTo>
                  <a:lnTo>
                    <a:pt x="120" y="140"/>
                  </a:lnTo>
                  <a:lnTo>
                    <a:pt x="120" y="138"/>
                  </a:lnTo>
                  <a:lnTo>
                    <a:pt x="120" y="138"/>
                  </a:lnTo>
                  <a:lnTo>
                    <a:pt x="120" y="133"/>
                  </a:lnTo>
                  <a:lnTo>
                    <a:pt x="122" y="133"/>
                  </a:lnTo>
                  <a:lnTo>
                    <a:pt x="127" y="132"/>
                  </a:lnTo>
                  <a:lnTo>
                    <a:pt x="128" y="128"/>
                  </a:lnTo>
                  <a:lnTo>
                    <a:pt x="130" y="127"/>
                  </a:lnTo>
                  <a:lnTo>
                    <a:pt x="130" y="127"/>
                  </a:lnTo>
                  <a:lnTo>
                    <a:pt x="130" y="122"/>
                  </a:lnTo>
                  <a:lnTo>
                    <a:pt x="132" y="120"/>
                  </a:lnTo>
                  <a:lnTo>
                    <a:pt x="133" y="118"/>
                  </a:lnTo>
                  <a:lnTo>
                    <a:pt x="135" y="118"/>
                  </a:lnTo>
                  <a:lnTo>
                    <a:pt x="135" y="118"/>
                  </a:lnTo>
                  <a:lnTo>
                    <a:pt x="135" y="118"/>
                  </a:lnTo>
                  <a:lnTo>
                    <a:pt x="135" y="117"/>
                  </a:lnTo>
                  <a:lnTo>
                    <a:pt x="137" y="113"/>
                  </a:lnTo>
                  <a:lnTo>
                    <a:pt x="138" y="113"/>
                  </a:lnTo>
                  <a:lnTo>
                    <a:pt x="138" y="112"/>
                  </a:lnTo>
                  <a:lnTo>
                    <a:pt x="138" y="112"/>
                  </a:lnTo>
                  <a:lnTo>
                    <a:pt x="142" y="109"/>
                  </a:lnTo>
                  <a:lnTo>
                    <a:pt x="142" y="105"/>
                  </a:lnTo>
                  <a:lnTo>
                    <a:pt x="142" y="104"/>
                  </a:lnTo>
                  <a:lnTo>
                    <a:pt x="140" y="104"/>
                  </a:lnTo>
                  <a:lnTo>
                    <a:pt x="138" y="104"/>
                  </a:lnTo>
                  <a:lnTo>
                    <a:pt x="133" y="105"/>
                  </a:lnTo>
                  <a:lnTo>
                    <a:pt x="133" y="107"/>
                  </a:lnTo>
                  <a:lnTo>
                    <a:pt x="133" y="109"/>
                  </a:lnTo>
                  <a:lnTo>
                    <a:pt x="132" y="109"/>
                  </a:lnTo>
                  <a:lnTo>
                    <a:pt x="132" y="110"/>
                  </a:lnTo>
                  <a:lnTo>
                    <a:pt x="132" y="110"/>
                  </a:lnTo>
                  <a:lnTo>
                    <a:pt x="132" y="115"/>
                  </a:lnTo>
                  <a:lnTo>
                    <a:pt x="130" y="115"/>
                  </a:lnTo>
                  <a:lnTo>
                    <a:pt x="128" y="115"/>
                  </a:lnTo>
                  <a:lnTo>
                    <a:pt x="127" y="115"/>
                  </a:lnTo>
                  <a:lnTo>
                    <a:pt x="127" y="117"/>
                  </a:lnTo>
                  <a:lnTo>
                    <a:pt x="127" y="118"/>
                  </a:lnTo>
                  <a:lnTo>
                    <a:pt x="125" y="118"/>
                  </a:lnTo>
                  <a:lnTo>
                    <a:pt x="125" y="125"/>
                  </a:lnTo>
                  <a:lnTo>
                    <a:pt x="125" y="125"/>
                  </a:lnTo>
                  <a:lnTo>
                    <a:pt x="125" y="125"/>
                  </a:lnTo>
                  <a:lnTo>
                    <a:pt x="124" y="127"/>
                  </a:lnTo>
                  <a:lnTo>
                    <a:pt x="120" y="127"/>
                  </a:lnTo>
                  <a:lnTo>
                    <a:pt x="120" y="127"/>
                  </a:lnTo>
                  <a:lnTo>
                    <a:pt x="120" y="128"/>
                  </a:lnTo>
                  <a:lnTo>
                    <a:pt x="120" y="128"/>
                  </a:lnTo>
                  <a:lnTo>
                    <a:pt x="119" y="128"/>
                  </a:lnTo>
                  <a:lnTo>
                    <a:pt x="119" y="128"/>
                  </a:lnTo>
                  <a:lnTo>
                    <a:pt x="119" y="130"/>
                  </a:lnTo>
                  <a:lnTo>
                    <a:pt x="117" y="130"/>
                  </a:lnTo>
                  <a:lnTo>
                    <a:pt x="114" y="130"/>
                  </a:lnTo>
                  <a:lnTo>
                    <a:pt x="109" y="130"/>
                  </a:lnTo>
                  <a:lnTo>
                    <a:pt x="109" y="128"/>
                  </a:lnTo>
                  <a:lnTo>
                    <a:pt x="109" y="127"/>
                  </a:lnTo>
                  <a:lnTo>
                    <a:pt x="110" y="127"/>
                  </a:lnTo>
                  <a:lnTo>
                    <a:pt x="110" y="125"/>
                  </a:lnTo>
                  <a:lnTo>
                    <a:pt x="112" y="123"/>
                  </a:lnTo>
                  <a:lnTo>
                    <a:pt x="112" y="123"/>
                  </a:lnTo>
                  <a:lnTo>
                    <a:pt x="114" y="122"/>
                  </a:lnTo>
                  <a:lnTo>
                    <a:pt x="115" y="120"/>
                  </a:lnTo>
                  <a:lnTo>
                    <a:pt x="117" y="120"/>
                  </a:lnTo>
                  <a:lnTo>
                    <a:pt x="119" y="120"/>
                  </a:lnTo>
                  <a:lnTo>
                    <a:pt x="119" y="118"/>
                  </a:lnTo>
                  <a:lnTo>
                    <a:pt x="119" y="117"/>
                  </a:lnTo>
                  <a:lnTo>
                    <a:pt x="120" y="117"/>
                  </a:lnTo>
                  <a:lnTo>
                    <a:pt x="122" y="115"/>
                  </a:lnTo>
                  <a:lnTo>
                    <a:pt x="124" y="115"/>
                  </a:lnTo>
                  <a:lnTo>
                    <a:pt x="125" y="113"/>
                  </a:lnTo>
                  <a:lnTo>
                    <a:pt x="125" y="112"/>
                  </a:lnTo>
                  <a:lnTo>
                    <a:pt x="125" y="110"/>
                  </a:lnTo>
                  <a:lnTo>
                    <a:pt x="124" y="109"/>
                  </a:lnTo>
                  <a:lnTo>
                    <a:pt x="122" y="109"/>
                  </a:lnTo>
                  <a:lnTo>
                    <a:pt x="120" y="109"/>
                  </a:lnTo>
                  <a:lnTo>
                    <a:pt x="120" y="109"/>
                  </a:lnTo>
                  <a:lnTo>
                    <a:pt x="120" y="109"/>
                  </a:lnTo>
                  <a:lnTo>
                    <a:pt x="120" y="107"/>
                  </a:lnTo>
                  <a:lnTo>
                    <a:pt x="122" y="105"/>
                  </a:lnTo>
                  <a:lnTo>
                    <a:pt x="124" y="105"/>
                  </a:lnTo>
                  <a:lnTo>
                    <a:pt x="125" y="105"/>
                  </a:lnTo>
                  <a:lnTo>
                    <a:pt x="125" y="105"/>
                  </a:lnTo>
                  <a:lnTo>
                    <a:pt x="127" y="107"/>
                  </a:lnTo>
                  <a:lnTo>
                    <a:pt x="128" y="105"/>
                  </a:lnTo>
                  <a:lnTo>
                    <a:pt x="132" y="105"/>
                  </a:lnTo>
                  <a:lnTo>
                    <a:pt x="130" y="105"/>
                  </a:lnTo>
                  <a:lnTo>
                    <a:pt x="128" y="104"/>
                  </a:lnTo>
                  <a:lnTo>
                    <a:pt x="128" y="104"/>
                  </a:lnTo>
                  <a:lnTo>
                    <a:pt x="128" y="99"/>
                  </a:lnTo>
                  <a:lnTo>
                    <a:pt x="133" y="95"/>
                  </a:lnTo>
                  <a:lnTo>
                    <a:pt x="138" y="89"/>
                  </a:lnTo>
                  <a:lnTo>
                    <a:pt x="142" y="82"/>
                  </a:lnTo>
                  <a:lnTo>
                    <a:pt x="143" y="82"/>
                  </a:lnTo>
                  <a:lnTo>
                    <a:pt x="143" y="81"/>
                  </a:lnTo>
                  <a:lnTo>
                    <a:pt x="143" y="79"/>
                  </a:lnTo>
                  <a:lnTo>
                    <a:pt x="143" y="79"/>
                  </a:lnTo>
                  <a:lnTo>
                    <a:pt x="143" y="79"/>
                  </a:lnTo>
                  <a:lnTo>
                    <a:pt x="142" y="77"/>
                  </a:lnTo>
                  <a:lnTo>
                    <a:pt x="142" y="74"/>
                  </a:lnTo>
                  <a:lnTo>
                    <a:pt x="143" y="74"/>
                  </a:lnTo>
                  <a:lnTo>
                    <a:pt x="143" y="72"/>
                  </a:lnTo>
                  <a:lnTo>
                    <a:pt x="153" y="67"/>
                  </a:lnTo>
                  <a:lnTo>
                    <a:pt x="160" y="61"/>
                  </a:lnTo>
                  <a:lnTo>
                    <a:pt x="166" y="54"/>
                  </a:lnTo>
                  <a:lnTo>
                    <a:pt x="168" y="52"/>
                  </a:lnTo>
                  <a:lnTo>
                    <a:pt x="168" y="51"/>
                  </a:lnTo>
                  <a:lnTo>
                    <a:pt x="166" y="51"/>
                  </a:lnTo>
                  <a:lnTo>
                    <a:pt x="165" y="49"/>
                  </a:lnTo>
                  <a:lnTo>
                    <a:pt x="163" y="48"/>
                  </a:lnTo>
                  <a:lnTo>
                    <a:pt x="161" y="48"/>
                  </a:lnTo>
                  <a:lnTo>
                    <a:pt x="161" y="48"/>
                  </a:lnTo>
                  <a:lnTo>
                    <a:pt x="160" y="48"/>
                  </a:lnTo>
                  <a:lnTo>
                    <a:pt x="160" y="46"/>
                  </a:lnTo>
                  <a:lnTo>
                    <a:pt x="160" y="44"/>
                  </a:lnTo>
                  <a:lnTo>
                    <a:pt x="160" y="44"/>
                  </a:lnTo>
                  <a:lnTo>
                    <a:pt x="161" y="41"/>
                  </a:lnTo>
                  <a:lnTo>
                    <a:pt x="161" y="38"/>
                  </a:lnTo>
                  <a:lnTo>
                    <a:pt x="163" y="38"/>
                  </a:lnTo>
                  <a:lnTo>
                    <a:pt x="163" y="36"/>
                  </a:lnTo>
                  <a:lnTo>
                    <a:pt x="165" y="33"/>
                  </a:lnTo>
                  <a:lnTo>
                    <a:pt x="165" y="33"/>
                  </a:lnTo>
                  <a:lnTo>
                    <a:pt x="165" y="31"/>
                  </a:lnTo>
                  <a:lnTo>
                    <a:pt x="166" y="29"/>
                  </a:lnTo>
                  <a:lnTo>
                    <a:pt x="166" y="28"/>
                  </a:lnTo>
                  <a:lnTo>
                    <a:pt x="168" y="28"/>
                  </a:lnTo>
                  <a:lnTo>
                    <a:pt x="168" y="24"/>
                  </a:lnTo>
                  <a:lnTo>
                    <a:pt x="170" y="24"/>
                  </a:lnTo>
                  <a:lnTo>
                    <a:pt x="170" y="23"/>
                  </a:lnTo>
                  <a:lnTo>
                    <a:pt x="171" y="23"/>
                  </a:lnTo>
                  <a:lnTo>
                    <a:pt x="171" y="21"/>
                  </a:lnTo>
                  <a:lnTo>
                    <a:pt x="171" y="15"/>
                  </a:lnTo>
                  <a:lnTo>
                    <a:pt x="173" y="15"/>
                  </a:lnTo>
                  <a:lnTo>
                    <a:pt x="173" y="13"/>
                  </a:lnTo>
                  <a:lnTo>
                    <a:pt x="175" y="13"/>
                  </a:lnTo>
                  <a:lnTo>
                    <a:pt x="175" y="10"/>
                  </a:lnTo>
                  <a:lnTo>
                    <a:pt x="176" y="3"/>
                  </a:lnTo>
                  <a:lnTo>
                    <a:pt x="176" y="3"/>
                  </a:lnTo>
                  <a:lnTo>
                    <a:pt x="178" y="1"/>
                  </a:lnTo>
                  <a:lnTo>
                    <a:pt x="180" y="1"/>
                  </a:lnTo>
                  <a:lnTo>
                    <a:pt x="181" y="1"/>
                  </a:lnTo>
                  <a:lnTo>
                    <a:pt x="181" y="0"/>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3" name="Freeform 10"/>
            <p:cNvSpPr>
              <a:spLocks/>
            </p:cNvSpPr>
            <p:nvPr/>
          </p:nvSpPr>
          <p:spPr bwMode="auto">
            <a:xfrm>
              <a:off x="4867132" y="6691582"/>
              <a:ext cx="13811" cy="8287"/>
            </a:xfrm>
            <a:custGeom>
              <a:avLst/>
              <a:gdLst>
                <a:gd name="T0" fmla="*/ 0 w 5"/>
                <a:gd name="T1" fmla="*/ 0 h 3"/>
                <a:gd name="T2" fmla="*/ 4 w 5"/>
                <a:gd name="T3" fmla="*/ 0 h 3"/>
                <a:gd name="T4" fmla="*/ 5 w 5"/>
                <a:gd name="T5" fmla="*/ 0 h 3"/>
                <a:gd name="T6" fmla="*/ 5 w 5"/>
                <a:gd name="T7" fmla="*/ 2 h 3"/>
                <a:gd name="T8" fmla="*/ 5 w 5"/>
                <a:gd name="T9" fmla="*/ 3 h 3"/>
                <a:gd name="T10" fmla="*/ 5 w 5"/>
                <a:gd name="T11" fmla="*/ 3 h 3"/>
                <a:gd name="T12" fmla="*/ 4 w 5"/>
                <a:gd name="T13" fmla="*/ 3 h 3"/>
                <a:gd name="T14" fmla="*/ 2 w 5"/>
                <a:gd name="T15" fmla="*/ 3 h 3"/>
                <a:gd name="T16" fmla="*/ 0 w 5"/>
                <a:gd name="T17" fmla="*/ 3 h 3"/>
                <a:gd name="T18" fmla="*/ 0 w 5"/>
                <a:gd name="T19" fmla="*/ 3 h 3"/>
                <a:gd name="T20" fmla="*/ 0 w 5"/>
                <a:gd name="T21" fmla="*/ 2 h 3"/>
                <a:gd name="T22" fmla="*/ 0 w 5"/>
                <a:gd name="T23"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 h="3">
                  <a:moveTo>
                    <a:pt x="0" y="0"/>
                  </a:moveTo>
                  <a:lnTo>
                    <a:pt x="4" y="0"/>
                  </a:lnTo>
                  <a:lnTo>
                    <a:pt x="5" y="0"/>
                  </a:lnTo>
                  <a:lnTo>
                    <a:pt x="5" y="2"/>
                  </a:lnTo>
                  <a:lnTo>
                    <a:pt x="5" y="3"/>
                  </a:lnTo>
                  <a:lnTo>
                    <a:pt x="5" y="3"/>
                  </a:lnTo>
                  <a:lnTo>
                    <a:pt x="4" y="3"/>
                  </a:lnTo>
                  <a:lnTo>
                    <a:pt x="2" y="3"/>
                  </a:lnTo>
                  <a:lnTo>
                    <a:pt x="0" y="3"/>
                  </a:lnTo>
                  <a:lnTo>
                    <a:pt x="0" y="3"/>
                  </a:lnTo>
                  <a:lnTo>
                    <a:pt x="0" y="2"/>
                  </a:lnTo>
                  <a:lnTo>
                    <a:pt x="0" y="0"/>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4" name="Freeform 11"/>
            <p:cNvSpPr>
              <a:spLocks/>
            </p:cNvSpPr>
            <p:nvPr/>
          </p:nvSpPr>
          <p:spPr bwMode="auto">
            <a:xfrm>
              <a:off x="4822941" y="6721964"/>
              <a:ext cx="27619" cy="24858"/>
            </a:xfrm>
            <a:custGeom>
              <a:avLst/>
              <a:gdLst>
                <a:gd name="T0" fmla="*/ 7 w 10"/>
                <a:gd name="T1" fmla="*/ 0 h 9"/>
                <a:gd name="T2" fmla="*/ 8 w 10"/>
                <a:gd name="T3" fmla="*/ 0 h 9"/>
                <a:gd name="T4" fmla="*/ 10 w 10"/>
                <a:gd name="T5" fmla="*/ 0 h 9"/>
                <a:gd name="T6" fmla="*/ 10 w 10"/>
                <a:gd name="T7" fmla="*/ 4 h 9"/>
                <a:gd name="T8" fmla="*/ 8 w 10"/>
                <a:gd name="T9" fmla="*/ 7 h 9"/>
                <a:gd name="T10" fmla="*/ 7 w 10"/>
                <a:gd name="T11" fmla="*/ 9 h 9"/>
                <a:gd name="T12" fmla="*/ 2 w 10"/>
                <a:gd name="T13" fmla="*/ 9 h 9"/>
                <a:gd name="T14" fmla="*/ 2 w 10"/>
                <a:gd name="T15" fmla="*/ 9 h 9"/>
                <a:gd name="T16" fmla="*/ 0 w 10"/>
                <a:gd name="T17" fmla="*/ 5 h 9"/>
                <a:gd name="T18" fmla="*/ 2 w 10"/>
                <a:gd name="T19" fmla="*/ 5 h 9"/>
                <a:gd name="T20" fmla="*/ 3 w 10"/>
                <a:gd name="T21" fmla="*/ 4 h 9"/>
                <a:gd name="T22" fmla="*/ 3 w 10"/>
                <a:gd name="T23" fmla="*/ 4 h 9"/>
                <a:gd name="T24" fmla="*/ 5 w 10"/>
                <a:gd name="T25" fmla="*/ 2 h 9"/>
                <a:gd name="T26" fmla="*/ 7 w 10"/>
                <a:gd name="T27" fmla="*/ 2 h 9"/>
                <a:gd name="T28" fmla="*/ 7 w 10"/>
                <a:gd name="T29"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 h="9">
                  <a:moveTo>
                    <a:pt x="7" y="0"/>
                  </a:moveTo>
                  <a:lnTo>
                    <a:pt x="8" y="0"/>
                  </a:lnTo>
                  <a:lnTo>
                    <a:pt x="10" y="0"/>
                  </a:lnTo>
                  <a:lnTo>
                    <a:pt x="10" y="4"/>
                  </a:lnTo>
                  <a:lnTo>
                    <a:pt x="8" y="7"/>
                  </a:lnTo>
                  <a:lnTo>
                    <a:pt x="7" y="9"/>
                  </a:lnTo>
                  <a:lnTo>
                    <a:pt x="2" y="9"/>
                  </a:lnTo>
                  <a:lnTo>
                    <a:pt x="2" y="9"/>
                  </a:lnTo>
                  <a:lnTo>
                    <a:pt x="0" y="5"/>
                  </a:lnTo>
                  <a:lnTo>
                    <a:pt x="2" y="5"/>
                  </a:lnTo>
                  <a:lnTo>
                    <a:pt x="3" y="4"/>
                  </a:lnTo>
                  <a:lnTo>
                    <a:pt x="3" y="4"/>
                  </a:lnTo>
                  <a:lnTo>
                    <a:pt x="5" y="2"/>
                  </a:lnTo>
                  <a:lnTo>
                    <a:pt x="7" y="2"/>
                  </a:lnTo>
                  <a:lnTo>
                    <a:pt x="7" y="0"/>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5" name="Freeform 12"/>
            <p:cNvSpPr>
              <a:spLocks/>
            </p:cNvSpPr>
            <p:nvPr/>
          </p:nvSpPr>
          <p:spPr bwMode="auto">
            <a:xfrm>
              <a:off x="4936179" y="6931871"/>
              <a:ext cx="22095" cy="19334"/>
            </a:xfrm>
            <a:custGeom>
              <a:avLst/>
              <a:gdLst>
                <a:gd name="T0" fmla="*/ 5 w 8"/>
                <a:gd name="T1" fmla="*/ 0 h 7"/>
                <a:gd name="T2" fmla="*/ 7 w 8"/>
                <a:gd name="T3" fmla="*/ 0 h 7"/>
                <a:gd name="T4" fmla="*/ 8 w 8"/>
                <a:gd name="T5" fmla="*/ 2 h 7"/>
                <a:gd name="T6" fmla="*/ 8 w 8"/>
                <a:gd name="T7" fmla="*/ 2 h 7"/>
                <a:gd name="T8" fmla="*/ 8 w 8"/>
                <a:gd name="T9" fmla="*/ 4 h 7"/>
                <a:gd name="T10" fmla="*/ 7 w 8"/>
                <a:gd name="T11" fmla="*/ 4 h 7"/>
                <a:gd name="T12" fmla="*/ 7 w 8"/>
                <a:gd name="T13" fmla="*/ 7 h 7"/>
                <a:gd name="T14" fmla="*/ 3 w 8"/>
                <a:gd name="T15" fmla="*/ 7 h 7"/>
                <a:gd name="T16" fmla="*/ 3 w 8"/>
                <a:gd name="T17" fmla="*/ 7 h 7"/>
                <a:gd name="T18" fmla="*/ 2 w 8"/>
                <a:gd name="T19" fmla="*/ 4 h 7"/>
                <a:gd name="T20" fmla="*/ 2 w 8"/>
                <a:gd name="T21" fmla="*/ 4 h 7"/>
                <a:gd name="T22" fmla="*/ 0 w 8"/>
                <a:gd name="T23" fmla="*/ 4 h 7"/>
                <a:gd name="T24" fmla="*/ 0 w 8"/>
                <a:gd name="T25" fmla="*/ 2 h 7"/>
                <a:gd name="T26" fmla="*/ 3 w 8"/>
                <a:gd name="T27" fmla="*/ 2 h 7"/>
                <a:gd name="T28" fmla="*/ 5 w 8"/>
                <a:gd name="T29"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 h="7">
                  <a:moveTo>
                    <a:pt x="5" y="0"/>
                  </a:moveTo>
                  <a:lnTo>
                    <a:pt x="7" y="0"/>
                  </a:lnTo>
                  <a:lnTo>
                    <a:pt x="8" y="2"/>
                  </a:lnTo>
                  <a:lnTo>
                    <a:pt x="8" y="2"/>
                  </a:lnTo>
                  <a:lnTo>
                    <a:pt x="8" y="4"/>
                  </a:lnTo>
                  <a:lnTo>
                    <a:pt x="7" y="4"/>
                  </a:lnTo>
                  <a:lnTo>
                    <a:pt x="7" y="7"/>
                  </a:lnTo>
                  <a:lnTo>
                    <a:pt x="3" y="7"/>
                  </a:lnTo>
                  <a:lnTo>
                    <a:pt x="3" y="7"/>
                  </a:lnTo>
                  <a:lnTo>
                    <a:pt x="2" y="4"/>
                  </a:lnTo>
                  <a:lnTo>
                    <a:pt x="2" y="4"/>
                  </a:lnTo>
                  <a:lnTo>
                    <a:pt x="0" y="4"/>
                  </a:lnTo>
                  <a:lnTo>
                    <a:pt x="0" y="2"/>
                  </a:lnTo>
                  <a:lnTo>
                    <a:pt x="3" y="2"/>
                  </a:lnTo>
                  <a:lnTo>
                    <a:pt x="5" y="0"/>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6" name="Freeform 13"/>
            <p:cNvSpPr>
              <a:spLocks/>
            </p:cNvSpPr>
            <p:nvPr/>
          </p:nvSpPr>
          <p:spPr bwMode="auto">
            <a:xfrm>
              <a:off x="4930655" y="6959490"/>
              <a:ext cx="46954" cy="33143"/>
            </a:xfrm>
            <a:custGeom>
              <a:avLst/>
              <a:gdLst>
                <a:gd name="T0" fmla="*/ 10 w 17"/>
                <a:gd name="T1" fmla="*/ 0 h 12"/>
                <a:gd name="T2" fmla="*/ 15 w 17"/>
                <a:gd name="T3" fmla="*/ 0 h 12"/>
                <a:gd name="T4" fmla="*/ 17 w 17"/>
                <a:gd name="T5" fmla="*/ 0 h 12"/>
                <a:gd name="T6" fmla="*/ 17 w 17"/>
                <a:gd name="T7" fmla="*/ 2 h 12"/>
                <a:gd name="T8" fmla="*/ 15 w 17"/>
                <a:gd name="T9" fmla="*/ 3 h 12"/>
                <a:gd name="T10" fmla="*/ 15 w 17"/>
                <a:gd name="T11" fmla="*/ 3 h 12"/>
                <a:gd name="T12" fmla="*/ 15 w 17"/>
                <a:gd name="T13" fmla="*/ 3 h 12"/>
                <a:gd name="T14" fmla="*/ 12 w 17"/>
                <a:gd name="T15" fmla="*/ 3 h 12"/>
                <a:gd name="T16" fmla="*/ 12 w 17"/>
                <a:gd name="T17" fmla="*/ 5 h 12"/>
                <a:gd name="T18" fmla="*/ 12 w 17"/>
                <a:gd name="T19" fmla="*/ 5 h 12"/>
                <a:gd name="T20" fmla="*/ 10 w 17"/>
                <a:gd name="T21" fmla="*/ 7 h 12"/>
                <a:gd name="T22" fmla="*/ 7 w 17"/>
                <a:gd name="T23" fmla="*/ 8 h 12"/>
                <a:gd name="T24" fmla="*/ 7 w 17"/>
                <a:gd name="T25" fmla="*/ 8 h 12"/>
                <a:gd name="T26" fmla="*/ 5 w 17"/>
                <a:gd name="T27" fmla="*/ 10 h 12"/>
                <a:gd name="T28" fmla="*/ 4 w 17"/>
                <a:gd name="T29" fmla="*/ 10 h 12"/>
                <a:gd name="T30" fmla="*/ 4 w 17"/>
                <a:gd name="T31" fmla="*/ 10 h 12"/>
                <a:gd name="T32" fmla="*/ 4 w 17"/>
                <a:gd name="T33" fmla="*/ 12 h 12"/>
                <a:gd name="T34" fmla="*/ 2 w 17"/>
                <a:gd name="T35" fmla="*/ 12 h 12"/>
                <a:gd name="T36" fmla="*/ 0 w 17"/>
                <a:gd name="T37" fmla="*/ 12 h 12"/>
                <a:gd name="T38" fmla="*/ 0 w 17"/>
                <a:gd name="T39" fmla="*/ 10 h 12"/>
                <a:gd name="T40" fmla="*/ 0 w 17"/>
                <a:gd name="T41" fmla="*/ 8 h 12"/>
                <a:gd name="T42" fmla="*/ 0 w 17"/>
                <a:gd name="T43" fmla="*/ 8 h 12"/>
                <a:gd name="T44" fmla="*/ 4 w 17"/>
                <a:gd name="T45" fmla="*/ 7 h 12"/>
                <a:gd name="T46" fmla="*/ 5 w 17"/>
                <a:gd name="T47" fmla="*/ 5 h 12"/>
                <a:gd name="T48" fmla="*/ 7 w 17"/>
                <a:gd name="T49" fmla="*/ 3 h 12"/>
                <a:gd name="T50" fmla="*/ 9 w 17"/>
                <a:gd name="T51" fmla="*/ 2 h 12"/>
                <a:gd name="T52" fmla="*/ 9 w 17"/>
                <a:gd name="T53" fmla="*/ 2 h 12"/>
                <a:gd name="T54" fmla="*/ 10 w 17"/>
                <a:gd name="T55"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7" h="12">
                  <a:moveTo>
                    <a:pt x="10" y="0"/>
                  </a:moveTo>
                  <a:lnTo>
                    <a:pt x="15" y="0"/>
                  </a:lnTo>
                  <a:lnTo>
                    <a:pt x="17" y="0"/>
                  </a:lnTo>
                  <a:lnTo>
                    <a:pt x="17" y="2"/>
                  </a:lnTo>
                  <a:lnTo>
                    <a:pt x="15" y="3"/>
                  </a:lnTo>
                  <a:lnTo>
                    <a:pt x="15" y="3"/>
                  </a:lnTo>
                  <a:lnTo>
                    <a:pt x="15" y="3"/>
                  </a:lnTo>
                  <a:lnTo>
                    <a:pt x="12" y="3"/>
                  </a:lnTo>
                  <a:lnTo>
                    <a:pt x="12" y="5"/>
                  </a:lnTo>
                  <a:lnTo>
                    <a:pt x="12" y="5"/>
                  </a:lnTo>
                  <a:lnTo>
                    <a:pt x="10" y="7"/>
                  </a:lnTo>
                  <a:lnTo>
                    <a:pt x="7" y="8"/>
                  </a:lnTo>
                  <a:lnTo>
                    <a:pt x="7" y="8"/>
                  </a:lnTo>
                  <a:lnTo>
                    <a:pt x="5" y="10"/>
                  </a:lnTo>
                  <a:lnTo>
                    <a:pt x="4" y="10"/>
                  </a:lnTo>
                  <a:lnTo>
                    <a:pt x="4" y="10"/>
                  </a:lnTo>
                  <a:lnTo>
                    <a:pt x="4" y="12"/>
                  </a:lnTo>
                  <a:lnTo>
                    <a:pt x="2" y="12"/>
                  </a:lnTo>
                  <a:lnTo>
                    <a:pt x="0" y="12"/>
                  </a:lnTo>
                  <a:lnTo>
                    <a:pt x="0" y="10"/>
                  </a:lnTo>
                  <a:lnTo>
                    <a:pt x="0" y="8"/>
                  </a:lnTo>
                  <a:lnTo>
                    <a:pt x="0" y="8"/>
                  </a:lnTo>
                  <a:lnTo>
                    <a:pt x="4" y="7"/>
                  </a:lnTo>
                  <a:lnTo>
                    <a:pt x="5" y="5"/>
                  </a:lnTo>
                  <a:lnTo>
                    <a:pt x="7" y="3"/>
                  </a:lnTo>
                  <a:lnTo>
                    <a:pt x="9" y="2"/>
                  </a:lnTo>
                  <a:lnTo>
                    <a:pt x="9" y="2"/>
                  </a:lnTo>
                  <a:lnTo>
                    <a:pt x="10" y="0"/>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7" name="Freeform 14"/>
            <p:cNvSpPr>
              <a:spLocks/>
            </p:cNvSpPr>
            <p:nvPr/>
          </p:nvSpPr>
          <p:spPr bwMode="auto">
            <a:xfrm>
              <a:off x="4894751" y="6973299"/>
              <a:ext cx="27619" cy="13811"/>
            </a:xfrm>
            <a:custGeom>
              <a:avLst/>
              <a:gdLst>
                <a:gd name="T0" fmla="*/ 4 w 10"/>
                <a:gd name="T1" fmla="*/ 0 h 5"/>
                <a:gd name="T2" fmla="*/ 7 w 10"/>
                <a:gd name="T3" fmla="*/ 0 h 5"/>
                <a:gd name="T4" fmla="*/ 9 w 10"/>
                <a:gd name="T5" fmla="*/ 0 h 5"/>
                <a:gd name="T6" fmla="*/ 10 w 10"/>
                <a:gd name="T7" fmla="*/ 2 h 5"/>
                <a:gd name="T8" fmla="*/ 9 w 10"/>
                <a:gd name="T9" fmla="*/ 3 h 5"/>
                <a:gd name="T10" fmla="*/ 7 w 10"/>
                <a:gd name="T11" fmla="*/ 3 h 5"/>
                <a:gd name="T12" fmla="*/ 7 w 10"/>
                <a:gd name="T13" fmla="*/ 3 h 5"/>
                <a:gd name="T14" fmla="*/ 7 w 10"/>
                <a:gd name="T15" fmla="*/ 5 h 5"/>
                <a:gd name="T16" fmla="*/ 5 w 10"/>
                <a:gd name="T17" fmla="*/ 5 h 5"/>
                <a:gd name="T18" fmla="*/ 4 w 10"/>
                <a:gd name="T19" fmla="*/ 5 h 5"/>
                <a:gd name="T20" fmla="*/ 2 w 10"/>
                <a:gd name="T21" fmla="*/ 5 h 5"/>
                <a:gd name="T22" fmla="*/ 0 w 10"/>
                <a:gd name="T23" fmla="*/ 3 h 5"/>
                <a:gd name="T24" fmla="*/ 0 w 10"/>
                <a:gd name="T25" fmla="*/ 2 h 5"/>
                <a:gd name="T26" fmla="*/ 4 w 10"/>
                <a:gd name="T27" fmla="*/ 0 h 5"/>
                <a:gd name="T28" fmla="*/ 4 w 10"/>
                <a:gd name="T2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 h="5">
                  <a:moveTo>
                    <a:pt x="4" y="0"/>
                  </a:moveTo>
                  <a:lnTo>
                    <a:pt x="7" y="0"/>
                  </a:lnTo>
                  <a:lnTo>
                    <a:pt x="9" y="0"/>
                  </a:lnTo>
                  <a:lnTo>
                    <a:pt x="10" y="2"/>
                  </a:lnTo>
                  <a:lnTo>
                    <a:pt x="9" y="3"/>
                  </a:lnTo>
                  <a:lnTo>
                    <a:pt x="7" y="3"/>
                  </a:lnTo>
                  <a:lnTo>
                    <a:pt x="7" y="3"/>
                  </a:lnTo>
                  <a:lnTo>
                    <a:pt x="7" y="5"/>
                  </a:lnTo>
                  <a:lnTo>
                    <a:pt x="5" y="5"/>
                  </a:lnTo>
                  <a:lnTo>
                    <a:pt x="4" y="5"/>
                  </a:lnTo>
                  <a:lnTo>
                    <a:pt x="2" y="5"/>
                  </a:lnTo>
                  <a:lnTo>
                    <a:pt x="0" y="3"/>
                  </a:lnTo>
                  <a:lnTo>
                    <a:pt x="0" y="2"/>
                  </a:lnTo>
                  <a:lnTo>
                    <a:pt x="4" y="0"/>
                  </a:lnTo>
                  <a:lnTo>
                    <a:pt x="4" y="0"/>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8" name="Freeform 15"/>
            <p:cNvSpPr>
              <a:spLocks/>
            </p:cNvSpPr>
            <p:nvPr/>
          </p:nvSpPr>
          <p:spPr bwMode="auto">
            <a:xfrm>
              <a:off x="5554853" y="7150063"/>
              <a:ext cx="96669" cy="201622"/>
            </a:xfrm>
            <a:custGeom>
              <a:avLst/>
              <a:gdLst>
                <a:gd name="T0" fmla="*/ 22 w 35"/>
                <a:gd name="T1" fmla="*/ 0 h 73"/>
                <a:gd name="T2" fmla="*/ 23 w 35"/>
                <a:gd name="T3" fmla="*/ 0 h 73"/>
                <a:gd name="T4" fmla="*/ 23 w 35"/>
                <a:gd name="T5" fmla="*/ 61 h 73"/>
                <a:gd name="T6" fmla="*/ 23 w 35"/>
                <a:gd name="T7" fmla="*/ 65 h 73"/>
                <a:gd name="T8" fmla="*/ 23 w 35"/>
                <a:gd name="T9" fmla="*/ 66 h 73"/>
                <a:gd name="T10" fmla="*/ 23 w 35"/>
                <a:gd name="T11" fmla="*/ 68 h 73"/>
                <a:gd name="T12" fmla="*/ 25 w 35"/>
                <a:gd name="T13" fmla="*/ 70 h 73"/>
                <a:gd name="T14" fmla="*/ 27 w 35"/>
                <a:gd name="T15" fmla="*/ 71 h 73"/>
                <a:gd name="T16" fmla="*/ 28 w 35"/>
                <a:gd name="T17" fmla="*/ 71 h 73"/>
                <a:gd name="T18" fmla="*/ 32 w 35"/>
                <a:gd name="T19" fmla="*/ 71 h 73"/>
                <a:gd name="T20" fmla="*/ 35 w 35"/>
                <a:gd name="T21" fmla="*/ 71 h 73"/>
                <a:gd name="T22" fmla="*/ 35 w 35"/>
                <a:gd name="T23" fmla="*/ 73 h 73"/>
                <a:gd name="T24" fmla="*/ 2 w 35"/>
                <a:gd name="T25" fmla="*/ 73 h 73"/>
                <a:gd name="T26" fmla="*/ 2 w 35"/>
                <a:gd name="T27" fmla="*/ 71 h 73"/>
                <a:gd name="T28" fmla="*/ 5 w 35"/>
                <a:gd name="T29" fmla="*/ 71 h 73"/>
                <a:gd name="T30" fmla="*/ 7 w 35"/>
                <a:gd name="T31" fmla="*/ 71 h 73"/>
                <a:gd name="T32" fmla="*/ 10 w 35"/>
                <a:gd name="T33" fmla="*/ 71 h 73"/>
                <a:gd name="T34" fmla="*/ 10 w 35"/>
                <a:gd name="T35" fmla="*/ 70 h 73"/>
                <a:gd name="T36" fmla="*/ 12 w 35"/>
                <a:gd name="T37" fmla="*/ 68 h 73"/>
                <a:gd name="T38" fmla="*/ 12 w 35"/>
                <a:gd name="T39" fmla="*/ 66 h 73"/>
                <a:gd name="T40" fmla="*/ 14 w 35"/>
                <a:gd name="T41" fmla="*/ 65 h 73"/>
                <a:gd name="T42" fmla="*/ 14 w 35"/>
                <a:gd name="T43" fmla="*/ 61 h 73"/>
                <a:gd name="T44" fmla="*/ 14 w 35"/>
                <a:gd name="T45" fmla="*/ 22 h 73"/>
                <a:gd name="T46" fmla="*/ 14 w 35"/>
                <a:gd name="T47" fmla="*/ 17 h 73"/>
                <a:gd name="T48" fmla="*/ 12 w 35"/>
                <a:gd name="T49" fmla="*/ 14 h 73"/>
                <a:gd name="T50" fmla="*/ 12 w 35"/>
                <a:gd name="T51" fmla="*/ 12 h 73"/>
                <a:gd name="T52" fmla="*/ 12 w 35"/>
                <a:gd name="T53" fmla="*/ 10 h 73"/>
                <a:gd name="T54" fmla="*/ 10 w 35"/>
                <a:gd name="T55" fmla="*/ 9 h 73"/>
                <a:gd name="T56" fmla="*/ 9 w 35"/>
                <a:gd name="T57" fmla="*/ 9 h 73"/>
                <a:gd name="T58" fmla="*/ 7 w 35"/>
                <a:gd name="T59" fmla="*/ 9 h 73"/>
                <a:gd name="T60" fmla="*/ 5 w 35"/>
                <a:gd name="T61" fmla="*/ 9 h 73"/>
                <a:gd name="T62" fmla="*/ 0 w 35"/>
                <a:gd name="T63" fmla="*/ 10 h 73"/>
                <a:gd name="T64" fmla="*/ 0 w 35"/>
                <a:gd name="T65" fmla="*/ 9 h 73"/>
                <a:gd name="T66" fmla="*/ 22 w 35"/>
                <a:gd name="T67"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5" h="73">
                  <a:moveTo>
                    <a:pt x="22" y="0"/>
                  </a:moveTo>
                  <a:lnTo>
                    <a:pt x="23" y="0"/>
                  </a:lnTo>
                  <a:lnTo>
                    <a:pt x="23" y="61"/>
                  </a:lnTo>
                  <a:lnTo>
                    <a:pt x="23" y="65"/>
                  </a:lnTo>
                  <a:lnTo>
                    <a:pt x="23" y="66"/>
                  </a:lnTo>
                  <a:lnTo>
                    <a:pt x="23" y="68"/>
                  </a:lnTo>
                  <a:lnTo>
                    <a:pt x="25" y="70"/>
                  </a:lnTo>
                  <a:lnTo>
                    <a:pt x="27" y="71"/>
                  </a:lnTo>
                  <a:lnTo>
                    <a:pt x="28" y="71"/>
                  </a:lnTo>
                  <a:lnTo>
                    <a:pt x="32" y="71"/>
                  </a:lnTo>
                  <a:lnTo>
                    <a:pt x="35" y="71"/>
                  </a:lnTo>
                  <a:lnTo>
                    <a:pt x="35" y="73"/>
                  </a:lnTo>
                  <a:lnTo>
                    <a:pt x="2" y="73"/>
                  </a:lnTo>
                  <a:lnTo>
                    <a:pt x="2" y="71"/>
                  </a:lnTo>
                  <a:lnTo>
                    <a:pt x="5" y="71"/>
                  </a:lnTo>
                  <a:lnTo>
                    <a:pt x="7" y="71"/>
                  </a:lnTo>
                  <a:lnTo>
                    <a:pt x="10" y="71"/>
                  </a:lnTo>
                  <a:lnTo>
                    <a:pt x="10" y="70"/>
                  </a:lnTo>
                  <a:lnTo>
                    <a:pt x="12" y="68"/>
                  </a:lnTo>
                  <a:lnTo>
                    <a:pt x="12" y="66"/>
                  </a:lnTo>
                  <a:lnTo>
                    <a:pt x="14" y="65"/>
                  </a:lnTo>
                  <a:lnTo>
                    <a:pt x="14" y="61"/>
                  </a:lnTo>
                  <a:lnTo>
                    <a:pt x="14" y="22"/>
                  </a:lnTo>
                  <a:lnTo>
                    <a:pt x="14" y="17"/>
                  </a:lnTo>
                  <a:lnTo>
                    <a:pt x="12" y="14"/>
                  </a:lnTo>
                  <a:lnTo>
                    <a:pt x="12" y="12"/>
                  </a:lnTo>
                  <a:lnTo>
                    <a:pt x="12" y="10"/>
                  </a:lnTo>
                  <a:lnTo>
                    <a:pt x="10" y="9"/>
                  </a:lnTo>
                  <a:lnTo>
                    <a:pt x="9" y="9"/>
                  </a:lnTo>
                  <a:lnTo>
                    <a:pt x="7" y="9"/>
                  </a:lnTo>
                  <a:lnTo>
                    <a:pt x="5" y="9"/>
                  </a:lnTo>
                  <a:lnTo>
                    <a:pt x="0" y="10"/>
                  </a:lnTo>
                  <a:lnTo>
                    <a:pt x="0" y="9"/>
                  </a:lnTo>
                  <a:lnTo>
                    <a:pt x="22" y="0"/>
                  </a:lnTo>
                  <a:close/>
                </a:path>
              </a:pathLst>
            </a:custGeom>
            <a:solidFill>
              <a:srgbClr val="CCCCCC"/>
            </a:solidFill>
            <a:ln w="0">
              <a:solidFill>
                <a:srgbClr val="CCCCCC"/>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9" name="Freeform 16"/>
            <p:cNvSpPr>
              <a:spLocks noEditPoints="1"/>
            </p:cNvSpPr>
            <p:nvPr/>
          </p:nvSpPr>
          <p:spPr bwMode="auto">
            <a:xfrm>
              <a:off x="5692949" y="7150063"/>
              <a:ext cx="160192" cy="207146"/>
            </a:xfrm>
            <a:custGeom>
              <a:avLst/>
              <a:gdLst>
                <a:gd name="T0" fmla="*/ 23 w 58"/>
                <a:gd name="T1" fmla="*/ 4 h 75"/>
                <a:gd name="T2" fmla="*/ 16 w 58"/>
                <a:gd name="T3" fmla="*/ 7 h 75"/>
                <a:gd name="T4" fmla="*/ 13 w 58"/>
                <a:gd name="T5" fmla="*/ 15 h 75"/>
                <a:gd name="T6" fmla="*/ 13 w 58"/>
                <a:gd name="T7" fmla="*/ 27 h 75"/>
                <a:gd name="T8" fmla="*/ 18 w 58"/>
                <a:gd name="T9" fmla="*/ 38 h 75"/>
                <a:gd name="T10" fmla="*/ 25 w 58"/>
                <a:gd name="T11" fmla="*/ 42 h 75"/>
                <a:gd name="T12" fmla="*/ 33 w 58"/>
                <a:gd name="T13" fmla="*/ 42 h 75"/>
                <a:gd name="T14" fmla="*/ 39 w 58"/>
                <a:gd name="T15" fmla="*/ 40 h 75"/>
                <a:gd name="T16" fmla="*/ 44 w 58"/>
                <a:gd name="T17" fmla="*/ 32 h 75"/>
                <a:gd name="T18" fmla="*/ 44 w 58"/>
                <a:gd name="T19" fmla="*/ 22 h 75"/>
                <a:gd name="T20" fmla="*/ 39 w 58"/>
                <a:gd name="T21" fmla="*/ 10 h 75"/>
                <a:gd name="T22" fmla="*/ 33 w 58"/>
                <a:gd name="T23" fmla="*/ 4 h 75"/>
                <a:gd name="T24" fmla="*/ 26 w 58"/>
                <a:gd name="T25" fmla="*/ 4 h 75"/>
                <a:gd name="T26" fmla="*/ 36 w 58"/>
                <a:gd name="T27" fmla="*/ 0 h 75"/>
                <a:gd name="T28" fmla="*/ 48 w 58"/>
                <a:gd name="T29" fmla="*/ 7 h 75"/>
                <a:gd name="T30" fmla="*/ 56 w 58"/>
                <a:gd name="T31" fmla="*/ 22 h 75"/>
                <a:gd name="T32" fmla="*/ 56 w 58"/>
                <a:gd name="T33" fmla="*/ 37 h 75"/>
                <a:gd name="T34" fmla="*/ 49 w 58"/>
                <a:gd name="T35" fmla="*/ 51 h 75"/>
                <a:gd name="T36" fmla="*/ 38 w 58"/>
                <a:gd name="T37" fmla="*/ 65 h 75"/>
                <a:gd name="T38" fmla="*/ 28 w 58"/>
                <a:gd name="T39" fmla="*/ 70 h 75"/>
                <a:gd name="T40" fmla="*/ 15 w 58"/>
                <a:gd name="T41" fmla="*/ 75 h 75"/>
                <a:gd name="T42" fmla="*/ 3 w 58"/>
                <a:gd name="T43" fmla="*/ 75 h 75"/>
                <a:gd name="T44" fmla="*/ 8 w 58"/>
                <a:gd name="T45" fmla="*/ 73 h 75"/>
                <a:gd name="T46" fmla="*/ 18 w 58"/>
                <a:gd name="T47" fmla="*/ 70 h 75"/>
                <a:gd name="T48" fmla="*/ 28 w 58"/>
                <a:gd name="T49" fmla="*/ 63 h 75"/>
                <a:gd name="T50" fmla="*/ 36 w 58"/>
                <a:gd name="T51" fmla="*/ 53 h 75"/>
                <a:gd name="T52" fmla="*/ 43 w 58"/>
                <a:gd name="T53" fmla="*/ 42 h 75"/>
                <a:gd name="T54" fmla="*/ 33 w 58"/>
                <a:gd name="T55" fmla="*/ 45 h 75"/>
                <a:gd name="T56" fmla="*/ 23 w 58"/>
                <a:gd name="T57" fmla="*/ 47 h 75"/>
                <a:gd name="T58" fmla="*/ 11 w 58"/>
                <a:gd name="T59" fmla="*/ 45 h 75"/>
                <a:gd name="T60" fmla="*/ 3 w 58"/>
                <a:gd name="T61" fmla="*/ 37 h 75"/>
                <a:gd name="T62" fmla="*/ 0 w 58"/>
                <a:gd name="T63" fmla="*/ 25 h 75"/>
                <a:gd name="T64" fmla="*/ 3 w 58"/>
                <a:gd name="T65" fmla="*/ 14 h 75"/>
                <a:gd name="T66" fmla="*/ 11 w 58"/>
                <a:gd name="T67" fmla="*/ 5 h 75"/>
                <a:gd name="T68" fmla="*/ 23 w 58"/>
                <a:gd name="T6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8" h="75">
                  <a:moveTo>
                    <a:pt x="26" y="4"/>
                  </a:moveTo>
                  <a:lnTo>
                    <a:pt x="23" y="4"/>
                  </a:lnTo>
                  <a:lnTo>
                    <a:pt x="20" y="5"/>
                  </a:lnTo>
                  <a:lnTo>
                    <a:pt x="16" y="7"/>
                  </a:lnTo>
                  <a:lnTo>
                    <a:pt x="15" y="10"/>
                  </a:lnTo>
                  <a:lnTo>
                    <a:pt x="13" y="15"/>
                  </a:lnTo>
                  <a:lnTo>
                    <a:pt x="13" y="20"/>
                  </a:lnTo>
                  <a:lnTo>
                    <a:pt x="13" y="27"/>
                  </a:lnTo>
                  <a:lnTo>
                    <a:pt x="15" y="33"/>
                  </a:lnTo>
                  <a:lnTo>
                    <a:pt x="18" y="38"/>
                  </a:lnTo>
                  <a:lnTo>
                    <a:pt x="21" y="40"/>
                  </a:lnTo>
                  <a:lnTo>
                    <a:pt x="25" y="42"/>
                  </a:lnTo>
                  <a:lnTo>
                    <a:pt x="28" y="42"/>
                  </a:lnTo>
                  <a:lnTo>
                    <a:pt x="33" y="42"/>
                  </a:lnTo>
                  <a:lnTo>
                    <a:pt x="36" y="42"/>
                  </a:lnTo>
                  <a:lnTo>
                    <a:pt x="39" y="40"/>
                  </a:lnTo>
                  <a:lnTo>
                    <a:pt x="44" y="38"/>
                  </a:lnTo>
                  <a:lnTo>
                    <a:pt x="44" y="32"/>
                  </a:lnTo>
                  <a:lnTo>
                    <a:pt x="44" y="27"/>
                  </a:lnTo>
                  <a:lnTo>
                    <a:pt x="44" y="22"/>
                  </a:lnTo>
                  <a:lnTo>
                    <a:pt x="43" y="15"/>
                  </a:lnTo>
                  <a:lnTo>
                    <a:pt x="39" y="10"/>
                  </a:lnTo>
                  <a:lnTo>
                    <a:pt x="36" y="7"/>
                  </a:lnTo>
                  <a:lnTo>
                    <a:pt x="33" y="4"/>
                  </a:lnTo>
                  <a:lnTo>
                    <a:pt x="28" y="4"/>
                  </a:lnTo>
                  <a:lnTo>
                    <a:pt x="26" y="4"/>
                  </a:lnTo>
                  <a:close/>
                  <a:moveTo>
                    <a:pt x="28" y="0"/>
                  </a:moveTo>
                  <a:lnTo>
                    <a:pt x="36" y="0"/>
                  </a:lnTo>
                  <a:lnTo>
                    <a:pt x="43" y="4"/>
                  </a:lnTo>
                  <a:lnTo>
                    <a:pt x="48" y="7"/>
                  </a:lnTo>
                  <a:lnTo>
                    <a:pt x="53" y="14"/>
                  </a:lnTo>
                  <a:lnTo>
                    <a:pt x="56" y="22"/>
                  </a:lnTo>
                  <a:lnTo>
                    <a:pt x="58" y="30"/>
                  </a:lnTo>
                  <a:lnTo>
                    <a:pt x="56" y="37"/>
                  </a:lnTo>
                  <a:lnTo>
                    <a:pt x="54" y="45"/>
                  </a:lnTo>
                  <a:lnTo>
                    <a:pt x="49" y="51"/>
                  </a:lnTo>
                  <a:lnTo>
                    <a:pt x="44" y="58"/>
                  </a:lnTo>
                  <a:lnTo>
                    <a:pt x="38" y="65"/>
                  </a:lnTo>
                  <a:lnTo>
                    <a:pt x="30" y="70"/>
                  </a:lnTo>
                  <a:lnTo>
                    <a:pt x="28" y="70"/>
                  </a:lnTo>
                  <a:lnTo>
                    <a:pt x="21" y="73"/>
                  </a:lnTo>
                  <a:lnTo>
                    <a:pt x="15" y="75"/>
                  </a:lnTo>
                  <a:lnTo>
                    <a:pt x="6" y="75"/>
                  </a:lnTo>
                  <a:lnTo>
                    <a:pt x="3" y="75"/>
                  </a:lnTo>
                  <a:lnTo>
                    <a:pt x="3" y="73"/>
                  </a:lnTo>
                  <a:lnTo>
                    <a:pt x="8" y="73"/>
                  </a:lnTo>
                  <a:lnTo>
                    <a:pt x="13" y="71"/>
                  </a:lnTo>
                  <a:lnTo>
                    <a:pt x="18" y="70"/>
                  </a:lnTo>
                  <a:lnTo>
                    <a:pt x="23" y="66"/>
                  </a:lnTo>
                  <a:lnTo>
                    <a:pt x="28" y="63"/>
                  </a:lnTo>
                  <a:lnTo>
                    <a:pt x="33" y="60"/>
                  </a:lnTo>
                  <a:lnTo>
                    <a:pt x="36" y="53"/>
                  </a:lnTo>
                  <a:lnTo>
                    <a:pt x="39" y="48"/>
                  </a:lnTo>
                  <a:lnTo>
                    <a:pt x="43" y="42"/>
                  </a:lnTo>
                  <a:lnTo>
                    <a:pt x="38" y="43"/>
                  </a:lnTo>
                  <a:lnTo>
                    <a:pt x="33" y="45"/>
                  </a:lnTo>
                  <a:lnTo>
                    <a:pt x="28" y="47"/>
                  </a:lnTo>
                  <a:lnTo>
                    <a:pt x="23" y="47"/>
                  </a:lnTo>
                  <a:lnTo>
                    <a:pt x="18" y="47"/>
                  </a:lnTo>
                  <a:lnTo>
                    <a:pt x="11" y="45"/>
                  </a:lnTo>
                  <a:lnTo>
                    <a:pt x="8" y="42"/>
                  </a:lnTo>
                  <a:lnTo>
                    <a:pt x="3" y="37"/>
                  </a:lnTo>
                  <a:lnTo>
                    <a:pt x="2" y="32"/>
                  </a:lnTo>
                  <a:lnTo>
                    <a:pt x="0" y="25"/>
                  </a:lnTo>
                  <a:lnTo>
                    <a:pt x="2" y="20"/>
                  </a:lnTo>
                  <a:lnTo>
                    <a:pt x="3" y="14"/>
                  </a:lnTo>
                  <a:lnTo>
                    <a:pt x="8" y="9"/>
                  </a:lnTo>
                  <a:lnTo>
                    <a:pt x="11" y="5"/>
                  </a:lnTo>
                  <a:lnTo>
                    <a:pt x="16" y="2"/>
                  </a:lnTo>
                  <a:lnTo>
                    <a:pt x="23" y="0"/>
                  </a:lnTo>
                  <a:lnTo>
                    <a:pt x="28" y="0"/>
                  </a:lnTo>
                  <a:close/>
                </a:path>
              </a:pathLst>
            </a:custGeom>
            <a:solidFill>
              <a:srgbClr val="CCCCCC"/>
            </a:solidFill>
            <a:ln w="0">
              <a:solidFill>
                <a:srgbClr val="CCCCCC"/>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0" name="Freeform 17"/>
            <p:cNvSpPr>
              <a:spLocks/>
            </p:cNvSpPr>
            <p:nvPr/>
          </p:nvSpPr>
          <p:spPr bwMode="auto">
            <a:xfrm>
              <a:off x="5866952" y="7155587"/>
              <a:ext cx="143621" cy="201622"/>
            </a:xfrm>
            <a:custGeom>
              <a:avLst/>
              <a:gdLst>
                <a:gd name="T0" fmla="*/ 21 w 52"/>
                <a:gd name="T1" fmla="*/ 0 h 73"/>
                <a:gd name="T2" fmla="*/ 52 w 52"/>
                <a:gd name="T3" fmla="*/ 0 h 73"/>
                <a:gd name="T4" fmla="*/ 47 w 52"/>
                <a:gd name="T5" fmla="*/ 8 h 73"/>
                <a:gd name="T6" fmla="*/ 21 w 52"/>
                <a:gd name="T7" fmla="*/ 8 h 73"/>
                <a:gd name="T8" fmla="*/ 14 w 52"/>
                <a:gd name="T9" fmla="*/ 18 h 73"/>
                <a:gd name="T10" fmla="*/ 31 w 52"/>
                <a:gd name="T11" fmla="*/ 21 h 73"/>
                <a:gd name="T12" fmla="*/ 42 w 52"/>
                <a:gd name="T13" fmla="*/ 28 h 73"/>
                <a:gd name="T14" fmla="*/ 47 w 52"/>
                <a:gd name="T15" fmla="*/ 33 h 73"/>
                <a:gd name="T16" fmla="*/ 51 w 52"/>
                <a:gd name="T17" fmla="*/ 40 h 73"/>
                <a:gd name="T18" fmla="*/ 51 w 52"/>
                <a:gd name="T19" fmla="*/ 46 h 73"/>
                <a:gd name="T20" fmla="*/ 51 w 52"/>
                <a:gd name="T21" fmla="*/ 49 h 73"/>
                <a:gd name="T22" fmla="*/ 49 w 52"/>
                <a:gd name="T23" fmla="*/ 53 h 73"/>
                <a:gd name="T24" fmla="*/ 47 w 52"/>
                <a:gd name="T25" fmla="*/ 56 h 73"/>
                <a:gd name="T26" fmla="*/ 46 w 52"/>
                <a:gd name="T27" fmla="*/ 61 h 73"/>
                <a:gd name="T28" fmla="*/ 41 w 52"/>
                <a:gd name="T29" fmla="*/ 64 h 73"/>
                <a:gd name="T30" fmla="*/ 36 w 52"/>
                <a:gd name="T31" fmla="*/ 68 h 73"/>
                <a:gd name="T32" fmla="*/ 31 w 52"/>
                <a:gd name="T33" fmla="*/ 69 h 73"/>
                <a:gd name="T34" fmla="*/ 24 w 52"/>
                <a:gd name="T35" fmla="*/ 71 h 73"/>
                <a:gd name="T36" fmla="*/ 16 w 52"/>
                <a:gd name="T37" fmla="*/ 73 h 73"/>
                <a:gd name="T38" fmla="*/ 11 w 52"/>
                <a:gd name="T39" fmla="*/ 73 h 73"/>
                <a:gd name="T40" fmla="*/ 8 w 52"/>
                <a:gd name="T41" fmla="*/ 71 h 73"/>
                <a:gd name="T42" fmla="*/ 4 w 52"/>
                <a:gd name="T43" fmla="*/ 71 h 73"/>
                <a:gd name="T44" fmla="*/ 1 w 52"/>
                <a:gd name="T45" fmla="*/ 69 h 73"/>
                <a:gd name="T46" fmla="*/ 1 w 52"/>
                <a:gd name="T47" fmla="*/ 68 h 73"/>
                <a:gd name="T48" fmla="*/ 0 w 52"/>
                <a:gd name="T49" fmla="*/ 66 h 73"/>
                <a:gd name="T50" fmla="*/ 1 w 52"/>
                <a:gd name="T51" fmla="*/ 64 h 73"/>
                <a:gd name="T52" fmla="*/ 1 w 52"/>
                <a:gd name="T53" fmla="*/ 63 h 73"/>
                <a:gd name="T54" fmla="*/ 4 w 52"/>
                <a:gd name="T55" fmla="*/ 63 h 73"/>
                <a:gd name="T56" fmla="*/ 6 w 52"/>
                <a:gd name="T57" fmla="*/ 61 h 73"/>
                <a:gd name="T58" fmla="*/ 8 w 52"/>
                <a:gd name="T59" fmla="*/ 61 h 73"/>
                <a:gd name="T60" fmla="*/ 9 w 52"/>
                <a:gd name="T61" fmla="*/ 63 h 73"/>
                <a:gd name="T62" fmla="*/ 9 w 52"/>
                <a:gd name="T63" fmla="*/ 63 h 73"/>
                <a:gd name="T64" fmla="*/ 11 w 52"/>
                <a:gd name="T65" fmla="*/ 63 h 73"/>
                <a:gd name="T66" fmla="*/ 13 w 52"/>
                <a:gd name="T67" fmla="*/ 64 h 73"/>
                <a:gd name="T68" fmla="*/ 18 w 52"/>
                <a:gd name="T69" fmla="*/ 66 h 73"/>
                <a:gd name="T70" fmla="*/ 23 w 52"/>
                <a:gd name="T71" fmla="*/ 68 h 73"/>
                <a:gd name="T72" fmla="*/ 28 w 52"/>
                <a:gd name="T73" fmla="*/ 66 h 73"/>
                <a:gd name="T74" fmla="*/ 33 w 52"/>
                <a:gd name="T75" fmla="*/ 64 h 73"/>
                <a:gd name="T76" fmla="*/ 36 w 52"/>
                <a:gd name="T77" fmla="*/ 63 h 73"/>
                <a:gd name="T78" fmla="*/ 39 w 52"/>
                <a:gd name="T79" fmla="*/ 59 h 73"/>
                <a:gd name="T80" fmla="*/ 42 w 52"/>
                <a:gd name="T81" fmla="*/ 54 h 73"/>
                <a:gd name="T82" fmla="*/ 42 w 52"/>
                <a:gd name="T83" fmla="*/ 51 h 73"/>
                <a:gd name="T84" fmla="*/ 42 w 52"/>
                <a:gd name="T85" fmla="*/ 46 h 73"/>
                <a:gd name="T86" fmla="*/ 41 w 52"/>
                <a:gd name="T87" fmla="*/ 43 h 73"/>
                <a:gd name="T88" fmla="*/ 37 w 52"/>
                <a:gd name="T89" fmla="*/ 40 h 73"/>
                <a:gd name="T90" fmla="*/ 33 w 52"/>
                <a:gd name="T91" fmla="*/ 35 h 73"/>
                <a:gd name="T92" fmla="*/ 29 w 52"/>
                <a:gd name="T93" fmla="*/ 33 h 73"/>
                <a:gd name="T94" fmla="*/ 23 w 52"/>
                <a:gd name="T95" fmla="*/ 30 h 73"/>
                <a:gd name="T96" fmla="*/ 18 w 52"/>
                <a:gd name="T97" fmla="*/ 28 h 73"/>
                <a:gd name="T98" fmla="*/ 11 w 52"/>
                <a:gd name="T99" fmla="*/ 28 h 73"/>
                <a:gd name="T100" fmla="*/ 3 w 52"/>
                <a:gd name="T101" fmla="*/ 28 h 73"/>
                <a:gd name="T102" fmla="*/ 21 w 52"/>
                <a:gd name="T103"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 h="73">
                  <a:moveTo>
                    <a:pt x="21" y="0"/>
                  </a:moveTo>
                  <a:lnTo>
                    <a:pt x="52" y="0"/>
                  </a:lnTo>
                  <a:lnTo>
                    <a:pt x="47" y="8"/>
                  </a:lnTo>
                  <a:lnTo>
                    <a:pt x="21" y="8"/>
                  </a:lnTo>
                  <a:lnTo>
                    <a:pt x="14" y="18"/>
                  </a:lnTo>
                  <a:lnTo>
                    <a:pt x="31" y="21"/>
                  </a:lnTo>
                  <a:lnTo>
                    <a:pt x="42" y="28"/>
                  </a:lnTo>
                  <a:lnTo>
                    <a:pt x="47" y="33"/>
                  </a:lnTo>
                  <a:lnTo>
                    <a:pt x="51" y="40"/>
                  </a:lnTo>
                  <a:lnTo>
                    <a:pt x="51" y="46"/>
                  </a:lnTo>
                  <a:lnTo>
                    <a:pt x="51" y="49"/>
                  </a:lnTo>
                  <a:lnTo>
                    <a:pt x="49" y="53"/>
                  </a:lnTo>
                  <a:lnTo>
                    <a:pt x="47" y="56"/>
                  </a:lnTo>
                  <a:lnTo>
                    <a:pt x="46" y="61"/>
                  </a:lnTo>
                  <a:lnTo>
                    <a:pt x="41" y="64"/>
                  </a:lnTo>
                  <a:lnTo>
                    <a:pt x="36" y="68"/>
                  </a:lnTo>
                  <a:lnTo>
                    <a:pt x="31" y="69"/>
                  </a:lnTo>
                  <a:lnTo>
                    <a:pt x="24" y="71"/>
                  </a:lnTo>
                  <a:lnTo>
                    <a:pt x="16" y="73"/>
                  </a:lnTo>
                  <a:lnTo>
                    <a:pt x="11" y="73"/>
                  </a:lnTo>
                  <a:lnTo>
                    <a:pt x="8" y="71"/>
                  </a:lnTo>
                  <a:lnTo>
                    <a:pt x="4" y="71"/>
                  </a:lnTo>
                  <a:lnTo>
                    <a:pt x="1" y="69"/>
                  </a:lnTo>
                  <a:lnTo>
                    <a:pt x="1" y="68"/>
                  </a:lnTo>
                  <a:lnTo>
                    <a:pt x="0" y="66"/>
                  </a:lnTo>
                  <a:lnTo>
                    <a:pt x="1" y="64"/>
                  </a:lnTo>
                  <a:lnTo>
                    <a:pt x="1" y="63"/>
                  </a:lnTo>
                  <a:lnTo>
                    <a:pt x="4" y="63"/>
                  </a:lnTo>
                  <a:lnTo>
                    <a:pt x="6" y="61"/>
                  </a:lnTo>
                  <a:lnTo>
                    <a:pt x="8" y="61"/>
                  </a:lnTo>
                  <a:lnTo>
                    <a:pt x="9" y="63"/>
                  </a:lnTo>
                  <a:lnTo>
                    <a:pt x="9" y="63"/>
                  </a:lnTo>
                  <a:lnTo>
                    <a:pt x="11" y="63"/>
                  </a:lnTo>
                  <a:lnTo>
                    <a:pt x="13" y="64"/>
                  </a:lnTo>
                  <a:lnTo>
                    <a:pt x="18" y="66"/>
                  </a:lnTo>
                  <a:lnTo>
                    <a:pt x="23" y="68"/>
                  </a:lnTo>
                  <a:lnTo>
                    <a:pt x="28" y="66"/>
                  </a:lnTo>
                  <a:lnTo>
                    <a:pt x="33" y="64"/>
                  </a:lnTo>
                  <a:lnTo>
                    <a:pt x="36" y="63"/>
                  </a:lnTo>
                  <a:lnTo>
                    <a:pt x="39" y="59"/>
                  </a:lnTo>
                  <a:lnTo>
                    <a:pt x="42" y="54"/>
                  </a:lnTo>
                  <a:lnTo>
                    <a:pt x="42" y="51"/>
                  </a:lnTo>
                  <a:lnTo>
                    <a:pt x="42" y="46"/>
                  </a:lnTo>
                  <a:lnTo>
                    <a:pt x="41" y="43"/>
                  </a:lnTo>
                  <a:lnTo>
                    <a:pt x="37" y="40"/>
                  </a:lnTo>
                  <a:lnTo>
                    <a:pt x="33" y="35"/>
                  </a:lnTo>
                  <a:lnTo>
                    <a:pt x="29" y="33"/>
                  </a:lnTo>
                  <a:lnTo>
                    <a:pt x="23" y="30"/>
                  </a:lnTo>
                  <a:lnTo>
                    <a:pt x="18" y="28"/>
                  </a:lnTo>
                  <a:lnTo>
                    <a:pt x="11" y="28"/>
                  </a:lnTo>
                  <a:lnTo>
                    <a:pt x="3" y="28"/>
                  </a:lnTo>
                  <a:lnTo>
                    <a:pt x="21" y="0"/>
                  </a:lnTo>
                  <a:close/>
                </a:path>
              </a:pathLst>
            </a:custGeom>
            <a:solidFill>
              <a:srgbClr val="CCCCCC"/>
            </a:solidFill>
            <a:ln w="0">
              <a:solidFill>
                <a:srgbClr val="CCCCCC"/>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1" name="Freeform 18"/>
            <p:cNvSpPr>
              <a:spLocks noEditPoints="1"/>
            </p:cNvSpPr>
            <p:nvPr/>
          </p:nvSpPr>
          <p:spPr bwMode="auto">
            <a:xfrm>
              <a:off x="6035429" y="7150063"/>
              <a:ext cx="157431" cy="207146"/>
            </a:xfrm>
            <a:custGeom>
              <a:avLst/>
              <a:gdLst>
                <a:gd name="T0" fmla="*/ 26 w 57"/>
                <a:gd name="T1" fmla="*/ 33 h 75"/>
                <a:gd name="T2" fmla="*/ 19 w 57"/>
                <a:gd name="T3" fmla="*/ 35 h 75"/>
                <a:gd name="T4" fmla="*/ 13 w 57"/>
                <a:gd name="T5" fmla="*/ 43 h 75"/>
                <a:gd name="T6" fmla="*/ 13 w 57"/>
                <a:gd name="T7" fmla="*/ 53 h 75"/>
                <a:gd name="T8" fmla="*/ 16 w 57"/>
                <a:gd name="T9" fmla="*/ 63 h 75"/>
                <a:gd name="T10" fmla="*/ 23 w 57"/>
                <a:gd name="T11" fmla="*/ 70 h 75"/>
                <a:gd name="T12" fmla="*/ 29 w 57"/>
                <a:gd name="T13" fmla="*/ 71 h 75"/>
                <a:gd name="T14" fmla="*/ 34 w 57"/>
                <a:gd name="T15" fmla="*/ 71 h 75"/>
                <a:gd name="T16" fmla="*/ 41 w 57"/>
                <a:gd name="T17" fmla="*/ 66 h 75"/>
                <a:gd name="T18" fmla="*/ 44 w 57"/>
                <a:gd name="T19" fmla="*/ 60 h 75"/>
                <a:gd name="T20" fmla="*/ 44 w 57"/>
                <a:gd name="T21" fmla="*/ 48 h 75"/>
                <a:gd name="T22" fmla="*/ 41 w 57"/>
                <a:gd name="T23" fmla="*/ 40 h 75"/>
                <a:gd name="T24" fmla="*/ 34 w 57"/>
                <a:gd name="T25" fmla="*/ 33 h 75"/>
                <a:gd name="T26" fmla="*/ 28 w 57"/>
                <a:gd name="T27" fmla="*/ 32 h 75"/>
                <a:gd name="T28" fmla="*/ 56 w 57"/>
                <a:gd name="T29" fmla="*/ 0 h 75"/>
                <a:gd name="T30" fmla="*/ 47 w 57"/>
                <a:gd name="T31" fmla="*/ 4 h 75"/>
                <a:gd name="T32" fmla="*/ 36 w 57"/>
                <a:gd name="T33" fmla="*/ 7 h 75"/>
                <a:gd name="T34" fmla="*/ 29 w 57"/>
                <a:gd name="T35" fmla="*/ 12 h 75"/>
                <a:gd name="T36" fmla="*/ 21 w 57"/>
                <a:gd name="T37" fmla="*/ 20 h 75"/>
                <a:gd name="T38" fmla="*/ 16 w 57"/>
                <a:gd name="T39" fmla="*/ 33 h 75"/>
                <a:gd name="T40" fmla="*/ 29 w 57"/>
                <a:gd name="T41" fmla="*/ 28 h 75"/>
                <a:gd name="T42" fmla="*/ 34 w 57"/>
                <a:gd name="T43" fmla="*/ 28 h 75"/>
                <a:gd name="T44" fmla="*/ 46 w 57"/>
                <a:gd name="T45" fmla="*/ 30 h 75"/>
                <a:gd name="T46" fmla="*/ 54 w 57"/>
                <a:gd name="T47" fmla="*/ 38 h 75"/>
                <a:gd name="T48" fmla="*/ 57 w 57"/>
                <a:gd name="T49" fmla="*/ 50 h 75"/>
                <a:gd name="T50" fmla="*/ 54 w 57"/>
                <a:gd name="T51" fmla="*/ 60 h 75"/>
                <a:gd name="T52" fmla="*/ 46 w 57"/>
                <a:gd name="T53" fmla="*/ 70 h 75"/>
                <a:gd name="T54" fmla="*/ 36 w 57"/>
                <a:gd name="T55" fmla="*/ 75 h 75"/>
                <a:gd name="T56" fmla="*/ 29 w 57"/>
                <a:gd name="T57" fmla="*/ 75 h 75"/>
                <a:gd name="T58" fmla="*/ 18 w 57"/>
                <a:gd name="T59" fmla="*/ 73 h 75"/>
                <a:gd name="T60" fmla="*/ 8 w 57"/>
                <a:gd name="T61" fmla="*/ 65 h 75"/>
                <a:gd name="T62" fmla="*/ 1 w 57"/>
                <a:gd name="T63" fmla="*/ 51 h 75"/>
                <a:gd name="T64" fmla="*/ 1 w 57"/>
                <a:gd name="T65" fmla="*/ 35 h 75"/>
                <a:gd name="T66" fmla="*/ 11 w 57"/>
                <a:gd name="T67" fmla="*/ 18 h 75"/>
                <a:gd name="T68" fmla="*/ 24 w 57"/>
                <a:gd name="T69" fmla="*/ 7 h 75"/>
                <a:gd name="T70" fmla="*/ 33 w 57"/>
                <a:gd name="T71" fmla="*/ 4 h 75"/>
                <a:gd name="T72" fmla="*/ 44 w 57"/>
                <a:gd name="T73"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 h="75">
                  <a:moveTo>
                    <a:pt x="28" y="32"/>
                  </a:moveTo>
                  <a:lnTo>
                    <a:pt x="26" y="33"/>
                  </a:lnTo>
                  <a:lnTo>
                    <a:pt x="23" y="33"/>
                  </a:lnTo>
                  <a:lnTo>
                    <a:pt x="19" y="35"/>
                  </a:lnTo>
                  <a:lnTo>
                    <a:pt x="14" y="37"/>
                  </a:lnTo>
                  <a:lnTo>
                    <a:pt x="13" y="43"/>
                  </a:lnTo>
                  <a:lnTo>
                    <a:pt x="13" y="48"/>
                  </a:lnTo>
                  <a:lnTo>
                    <a:pt x="13" y="53"/>
                  </a:lnTo>
                  <a:lnTo>
                    <a:pt x="16" y="60"/>
                  </a:lnTo>
                  <a:lnTo>
                    <a:pt x="16" y="63"/>
                  </a:lnTo>
                  <a:lnTo>
                    <a:pt x="19" y="66"/>
                  </a:lnTo>
                  <a:lnTo>
                    <a:pt x="23" y="70"/>
                  </a:lnTo>
                  <a:lnTo>
                    <a:pt x="26" y="71"/>
                  </a:lnTo>
                  <a:lnTo>
                    <a:pt x="29" y="71"/>
                  </a:lnTo>
                  <a:lnTo>
                    <a:pt x="31" y="71"/>
                  </a:lnTo>
                  <a:lnTo>
                    <a:pt x="34" y="71"/>
                  </a:lnTo>
                  <a:lnTo>
                    <a:pt x="37" y="70"/>
                  </a:lnTo>
                  <a:lnTo>
                    <a:pt x="41" y="66"/>
                  </a:lnTo>
                  <a:lnTo>
                    <a:pt x="42" y="63"/>
                  </a:lnTo>
                  <a:lnTo>
                    <a:pt x="44" y="60"/>
                  </a:lnTo>
                  <a:lnTo>
                    <a:pt x="46" y="55"/>
                  </a:lnTo>
                  <a:lnTo>
                    <a:pt x="44" y="48"/>
                  </a:lnTo>
                  <a:lnTo>
                    <a:pt x="42" y="43"/>
                  </a:lnTo>
                  <a:lnTo>
                    <a:pt x="41" y="40"/>
                  </a:lnTo>
                  <a:lnTo>
                    <a:pt x="37" y="35"/>
                  </a:lnTo>
                  <a:lnTo>
                    <a:pt x="34" y="33"/>
                  </a:lnTo>
                  <a:lnTo>
                    <a:pt x="29" y="32"/>
                  </a:lnTo>
                  <a:lnTo>
                    <a:pt x="28" y="32"/>
                  </a:lnTo>
                  <a:close/>
                  <a:moveTo>
                    <a:pt x="51" y="0"/>
                  </a:moveTo>
                  <a:lnTo>
                    <a:pt x="56" y="0"/>
                  </a:lnTo>
                  <a:lnTo>
                    <a:pt x="56" y="2"/>
                  </a:lnTo>
                  <a:lnTo>
                    <a:pt x="47" y="4"/>
                  </a:lnTo>
                  <a:lnTo>
                    <a:pt x="41" y="5"/>
                  </a:lnTo>
                  <a:lnTo>
                    <a:pt x="36" y="7"/>
                  </a:lnTo>
                  <a:lnTo>
                    <a:pt x="29" y="12"/>
                  </a:lnTo>
                  <a:lnTo>
                    <a:pt x="29" y="12"/>
                  </a:lnTo>
                  <a:lnTo>
                    <a:pt x="24" y="17"/>
                  </a:lnTo>
                  <a:lnTo>
                    <a:pt x="21" y="20"/>
                  </a:lnTo>
                  <a:lnTo>
                    <a:pt x="18" y="27"/>
                  </a:lnTo>
                  <a:lnTo>
                    <a:pt x="16" y="33"/>
                  </a:lnTo>
                  <a:lnTo>
                    <a:pt x="23" y="30"/>
                  </a:lnTo>
                  <a:lnTo>
                    <a:pt x="29" y="28"/>
                  </a:lnTo>
                  <a:lnTo>
                    <a:pt x="31" y="28"/>
                  </a:lnTo>
                  <a:lnTo>
                    <a:pt x="34" y="28"/>
                  </a:lnTo>
                  <a:lnTo>
                    <a:pt x="41" y="28"/>
                  </a:lnTo>
                  <a:lnTo>
                    <a:pt x="46" y="30"/>
                  </a:lnTo>
                  <a:lnTo>
                    <a:pt x="49" y="33"/>
                  </a:lnTo>
                  <a:lnTo>
                    <a:pt x="54" y="38"/>
                  </a:lnTo>
                  <a:lnTo>
                    <a:pt x="56" y="43"/>
                  </a:lnTo>
                  <a:lnTo>
                    <a:pt x="57" y="50"/>
                  </a:lnTo>
                  <a:lnTo>
                    <a:pt x="56" y="55"/>
                  </a:lnTo>
                  <a:lnTo>
                    <a:pt x="54" y="60"/>
                  </a:lnTo>
                  <a:lnTo>
                    <a:pt x="49" y="65"/>
                  </a:lnTo>
                  <a:lnTo>
                    <a:pt x="46" y="70"/>
                  </a:lnTo>
                  <a:lnTo>
                    <a:pt x="41" y="73"/>
                  </a:lnTo>
                  <a:lnTo>
                    <a:pt x="36" y="75"/>
                  </a:lnTo>
                  <a:lnTo>
                    <a:pt x="29" y="75"/>
                  </a:lnTo>
                  <a:lnTo>
                    <a:pt x="29" y="75"/>
                  </a:lnTo>
                  <a:lnTo>
                    <a:pt x="23" y="75"/>
                  </a:lnTo>
                  <a:lnTo>
                    <a:pt x="18" y="73"/>
                  </a:lnTo>
                  <a:lnTo>
                    <a:pt x="13" y="70"/>
                  </a:lnTo>
                  <a:lnTo>
                    <a:pt x="8" y="65"/>
                  </a:lnTo>
                  <a:lnTo>
                    <a:pt x="3" y="58"/>
                  </a:lnTo>
                  <a:lnTo>
                    <a:pt x="1" y="51"/>
                  </a:lnTo>
                  <a:lnTo>
                    <a:pt x="0" y="45"/>
                  </a:lnTo>
                  <a:lnTo>
                    <a:pt x="1" y="35"/>
                  </a:lnTo>
                  <a:lnTo>
                    <a:pt x="5" y="27"/>
                  </a:lnTo>
                  <a:lnTo>
                    <a:pt x="11" y="18"/>
                  </a:lnTo>
                  <a:lnTo>
                    <a:pt x="19" y="12"/>
                  </a:lnTo>
                  <a:lnTo>
                    <a:pt x="24" y="7"/>
                  </a:lnTo>
                  <a:lnTo>
                    <a:pt x="29" y="5"/>
                  </a:lnTo>
                  <a:lnTo>
                    <a:pt x="33" y="4"/>
                  </a:lnTo>
                  <a:lnTo>
                    <a:pt x="36" y="2"/>
                  </a:lnTo>
                  <a:lnTo>
                    <a:pt x="44" y="0"/>
                  </a:lnTo>
                  <a:lnTo>
                    <a:pt x="51" y="0"/>
                  </a:lnTo>
                  <a:close/>
                </a:path>
              </a:pathLst>
            </a:custGeom>
            <a:solidFill>
              <a:srgbClr val="CCCCCC"/>
            </a:solidFill>
            <a:ln w="0">
              <a:solidFill>
                <a:srgbClr val="CCCCCC"/>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2" name="Freeform 19"/>
            <p:cNvSpPr>
              <a:spLocks/>
            </p:cNvSpPr>
            <p:nvPr/>
          </p:nvSpPr>
          <p:spPr bwMode="auto">
            <a:xfrm>
              <a:off x="4126933" y="6677773"/>
              <a:ext cx="207146" cy="182288"/>
            </a:xfrm>
            <a:custGeom>
              <a:avLst/>
              <a:gdLst>
                <a:gd name="T0" fmla="*/ 59 w 75"/>
                <a:gd name="T1" fmla="*/ 0 h 66"/>
                <a:gd name="T2" fmla="*/ 75 w 75"/>
                <a:gd name="T3" fmla="*/ 46 h 66"/>
                <a:gd name="T4" fmla="*/ 72 w 75"/>
                <a:gd name="T5" fmla="*/ 48 h 66"/>
                <a:gd name="T6" fmla="*/ 14 w 75"/>
                <a:gd name="T7" fmla="*/ 31 h 66"/>
                <a:gd name="T8" fmla="*/ 24 w 75"/>
                <a:gd name="T9" fmla="*/ 64 h 66"/>
                <a:gd name="T10" fmla="*/ 16 w 75"/>
                <a:gd name="T11" fmla="*/ 66 h 66"/>
                <a:gd name="T12" fmla="*/ 0 w 75"/>
                <a:gd name="T13" fmla="*/ 18 h 66"/>
                <a:gd name="T14" fmla="*/ 5 w 75"/>
                <a:gd name="T15" fmla="*/ 18 h 66"/>
                <a:gd name="T16" fmla="*/ 62 w 75"/>
                <a:gd name="T17" fmla="*/ 35 h 66"/>
                <a:gd name="T18" fmla="*/ 52 w 75"/>
                <a:gd name="T19" fmla="*/ 2 h 66"/>
                <a:gd name="T20" fmla="*/ 59 w 75"/>
                <a:gd name="T21"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5" h="66">
                  <a:moveTo>
                    <a:pt x="59" y="0"/>
                  </a:moveTo>
                  <a:lnTo>
                    <a:pt x="75" y="46"/>
                  </a:lnTo>
                  <a:lnTo>
                    <a:pt x="72" y="48"/>
                  </a:lnTo>
                  <a:lnTo>
                    <a:pt x="14" y="31"/>
                  </a:lnTo>
                  <a:lnTo>
                    <a:pt x="24" y="64"/>
                  </a:lnTo>
                  <a:lnTo>
                    <a:pt x="16" y="66"/>
                  </a:lnTo>
                  <a:lnTo>
                    <a:pt x="0" y="18"/>
                  </a:lnTo>
                  <a:lnTo>
                    <a:pt x="5" y="18"/>
                  </a:lnTo>
                  <a:lnTo>
                    <a:pt x="62" y="35"/>
                  </a:lnTo>
                  <a:lnTo>
                    <a:pt x="52" y="2"/>
                  </a:lnTo>
                  <a:lnTo>
                    <a:pt x="59" y="0"/>
                  </a:lnTo>
                  <a:close/>
                </a:path>
              </a:pathLst>
            </a:custGeom>
            <a:solidFill>
              <a:srgbClr val="16A2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3" name="Freeform 20"/>
            <p:cNvSpPr>
              <a:spLocks/>
            </p:cNvSpPr>
            <p:nvPr/>
          </p:nvSpPr>
          <p:spPr bwMode="auto">
            <a:xfrm>
              <a:off x="4198744" y="6865584"/>
              <a:ext cx="212670" cy="193335"/>
            </a:xfrm>
            <a:custGeom>
              <a:avLst/>
              <a:gdLst>
                <a:gd name="T0" fmla="*/ 58 w 77"/>
                <a:gd name="T1" fmla="*/ 0 h 70"/>
                <a:gd name="T2" fmla="*/ 63 w 77"/>
                <a:gd name="T3" fmla="*/ 11 h 70"/>
                <a:gd name="T4" fmla="*/ 40 w 77"/>
                <a:gd name="T5" fmla="*/ 19 h 70"/>
                <a:gd name="T6" fmla="*/ 51 w 77"/>
                <a:gd name="T7" fmla="*/ 44 h 70"/>
                <a:gd name="T8" fmla="*/ 73 w 77"/>
                <a:gd name="T9" fmla="*/ 34 h 70"/>
                <a:gd name="T10" fmla="*/ 77 w 77"/>
                <a:gd name="T11" fmla="*/ 46 h 70"/>
                <a:gd name="T12" fmla="*/ 20 w 77"/>
                <a:gd name="T13" fmla="*/ 70 h 70"/>
                <a:gd name="T14" fmla="*/ 15 w 77"/>
                <a:gd name="T15" fmla="*/ 59 h 70"/>
                <a:gd name="T16" fmla="*/ 43 w 77"/>
                <a:gd name="T17" fmla="*/ 47 h 70"/>
                <a:gd name="T18" fmla="*/ 31 w 77"/>
                <a:gd name="T19" fmla="*/ 23 h 70"/>
                <a:gd name="T20" fmla="*/ 5 w 77"/>
                <a:gd name="T21" fmla="*/ 34 h 70"/>
                <a:gd name="T22" fmla="*/ 0 w 77"/>
                <a:gd name="T23" fmla="*/ 23 h 70"/>
                <a:gd name="T24" fmla="*/ 58 w 77"/>
                <a:gd name="T25"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 h="70">
                  <a:moveTo>
                    <a:pt x="58" y="0"/>
                  </a:moveTo>
                  <a:lnTo>
                    <a:pt x="63" y="11"/>
                  </a:lnTo>
                  <a:lnTo>
                    <a:pt x="40" y="19"/>
                  </a:lnTo>
                  <a:lnTo>
                    <a:pt x="51" y="44"/>
                  </a:lnTo>
                  <a:lnTo>
                    <a:pt x="73" y="34"/>
                  </a:lnTo>
                  <a:lnTo>
                    <a:pt x="77" y="46"/>
                  </a:lnTo>
                  <a:lnTo>
                    <a:pt x="20" y="70"/>
                  </a:lnTo>
                  <a:lnTo>
                    <a:pt x="15" y="59"/>
                  </a:lnTo>
                  <a:lnTo>
                    <a:pt x="43" y="47"/>
                  </a:lnTo>
                  <a:lnTo>
                    <a:pt x="31" y="23"/>
                  </a:lnTo>
                  <a:lnTo>
                    <a:pt x="5" y="34"/>
                  </a:lnTo>
                  <a:lnTo>
                    <a:pt x="0" y="23"/>
                  </a:lnTo>
                  <a:lnTo>
                    <a:pt x="58" y="0"/>
                  </a:lnTo>
                  <a:close/>
                </a:path>
              </a:pathLst>
            </a:custGeom>
            <a:solidFill>
              <a:srgbClr val="16A2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4" name="Freeform 21"/>
            <p:cNvSpPr>
              <a:spLocks/>
            </p:cNvSpPr>
            <p:nvPr/>
          </p:nvSpPr>
          <p:spPr bwMode="auto">
            <a:xfrm>
              <a:off x="4284363" y="7050633"/>
              <a:ext cx="196098" cy="174003"/>
            </a:xfrm>
            <a:custGeom>
              <a:avLst/>
              <a:gdLst>
                <a:gd name="T0" fmla="*/ 55 w 71"/>
                <a:gd name="T1" fmla="*/ 0 h 63"/>
                <a:gd name="T2" fmla="*/ 71 w 71"/>
                <a:gd name="T3" fmla="*/ 30 h 63"/>
                <a:gd name="T4" fmla="*/ 65 w 71"/>
                <a:gd name="T5" fmla="*/ 33 h 63"/>
                <a:gd name="T6" fmla="*/ 55 w 71"/>
                <a:gd name="T7" fmla="*/ 15 h 63"/>
                <a:gd name="T8" fmla="*/ 38 w 71"/>
                <a:gd name="T9" fmla="*/ 23 h 63"/>
                <a:gd name="T10" fmla="*/ 50 w 71"/>
                <a:gd name="T11" fmla="*/ 41 h 63"/>
                <a:gd name="T12" fmla="*/ 42 w 71"/>
                <a:gd name="T13" fmla="*/ 46 h 63"/>
                <a:gd name="T14" fmla="*/ 32 w 71"/>
                <a:gd name="T15" fmla="*/ 28 h 63"/>
                <a:gd name="T16" fmla="*/ 14 w 71"/>
                <a:gd name="T17" fmla="*/ 38 h 63"/>
                <a:gd name="T18" fmla="*/ 27 w 71"/>
                <a:gd name="T19" fmla="*/ 59 h 63"/>
                <a:gd name="T20" fmla="*/ 18 w 71"/>
                <a:gd name="T21" fmla="*/ 63 h 63"/>
                <a:gd name="T22" fmla="*/ 0 w 71"/>
                <a:gd name="T23" fmla="*/ 31 h 63"/>
                <a:gd name="T24" fmla="*/ 55 w 71"/>
                <a:gd name="T25"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 h="63">
                  <a:moveTo>
                    <a:pt x="55" y="0"/>
                  </a:moveTo>
                  <a:lnTo>
                    <a:pt x="71" y="30"/>
                  </a:lnTo>
                  <a:lnTo>
                    <a:pt x="65" y="33"/>
                  </a:lnTo>
                  <a:lnTo>
                    <a:pt x="55" y="15"/>
                  </a:lnTo>
                  <a:lnTo>
                    <a:pt x="38" y="23"/>
                  </a:lnTo>
                  <a:lnTo>
                    <a:pt x="50" y="41"/>
                  </a:lnTo>
                  <a:lnTo>
                    <a:pt x="42" y="46"/>
                  </a:lnTo>
                  <a:lnTo>
                    <a:pt x="32" y="28"/>
                  </a:lnTo>
                  <a:lnTo>
                    <a:pt x="14" y="38"/>
                  </a:lnTo>
                  <a:lnTo>
                    <a:pt x="27" y="59"/>
                  </a:lnTo>
                  <a:lnTo>
                    <a:pt x="18" y="63"/>
                  </a:lnTo>
                  <a:lnTo>
                    <a:pt x="0" y="31"/>
                  </a:lnTo>
                  <a:lnTo>
                    <a:pt x="55" y="0"/>
                  </a:lnTo>
                  <a:close/>
                </a:path>
              </a:pathLst>
            </a:custGeom>
            <a:solidFill>
              <a:srgbClr val="16A2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5" name="Freeform 22"/>
            <p:cNvSpPr>
              <a:spLocks/>
            </p:cNvSpPr>
            <p:nvPr/>
          </p:nvSpPr>
          <p:spPr bwMode="auto">
            <a:xfrm>
              <a:off x="4361697" y="7183206"/>
              <a:ext cx="179527" cy="113240"/>
            </a:xfrm>
            <a:custGeom>
              <a:avLst/>
              <a:gdLst>
                <a:gd name="T0" fmla="*/ 58 w 65"/>
                <a:gd name="T1" fmla="*/ 0 h 41"/>
                <a:gd name="T2" fmla="*/ 65 w 65"/>
                <a:gd name="T3" fmla="*/ 11 h 41"/>
                <a:gd name="T4" fmla="*/ 30 w 65"/>
                <a:gd name="T5" fmla="*/ 35 h 41"/>
                <a:gd name="T6" fmla="*/ 27 w 65"/>
                <a:gd name="T7" fmla="*/ 38 h 41"/>
                <a:gd name="T8" fmla="*/ 23 w 65"/>
                <a:gd name="T9" fmla="*/ 39 h 41"/>
                <a:gd name="T10" fmla="*/ 20 w 65"/>
                <a:gd name="T11" fmla="*/ 41 h 41"/>
                <a:gd name="T12" fmla="*/ 15 w 65"/>
                <a:gd name="T13" fmla="*/ 41 h 41"/>
                <a:gd name="T14" fmla="*/ 10 w 65"/>
                <a:gd name="T15" fmla="*/ 41 h 41"/>
                <a:gd name="T16" fmla="*/ 7 w 65"/>
                <a:gd name="T17" fmla="*/ 39 h 41"/>
                <a:gd name="T18" fmla="*/ 2 w 65"/>
                <a:gd name="T19" fmla="*/ 36 h 41"/>
                <a:gd name="T20" fmla="*/ 0 w 65"/>
                <a:gd name="T21" fmla="*/ 33 h 41"/>
                <a:gd name="T22" fmla="*/ 5 w 65"/>
                <a:gd name="T23" fmla="*/ 28 h 41"/>
                <a:gd name="T24" fmla="*/ 9 w 65"/>
                <a:gd name="T25" fmla="*/ 31 h 41"/>
                <a:gd name="T26" fmla="*/ 12 w 65"/>
                <a:gd name="T27" fmla="*/ 31 h 41"/>
                <a:gd name="T28" fmla="*/ 15 w 65"/>
                <a:gd name="T29" fmla="*/ 30 h 41"/>
                <a:gd name="T30" fmla="*/ 18 w 65"/>
                <a:gd name="T31" fmla="*/ 28 h 41"/>
                <a:gd name="T32" fmla="*/ 23 w 65"/>
                <a:gd name="T33" fmla="*/ 25 h 41"/>
                <a:gd name="T34" fmla="*/ 58 w 65"/>
                <a:gd name="T35"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5" h="41">
                  <a:moveTo>
                    <a:pt x="58" y="0"/>
                  </a:moveTo>
                  <a:lnTo>
                    <a:pt x="65" y="11"/>
                  </a:lnTo>
                  <a:lnTo>
                    <a:pt x="30" y="35"/>
                  </a:lnTo>
                  <a:lnTo>
                    <a:pt x="27" y="38"/>
                  </a:lnTo>
                  <a:lnTo>
                    <a:pt x="23" y="39"/>
                  </a:lnTo>
                  <a:lnTo>
                    <a:pt x="20" y="41"/>
                  </a:lnTo>
                  <a:lnTo>
                    <a:pt x="15" y="41"/>
                  </a:lnTo>
                  <a:lnTo>
                    <a:pt x="10" y="41"/>
                  </a:lnTo>
                  <a:lnTo>
                    <a:pt x="7" y="39"/>
                  </a:lnTo>
                  <a:lnTo>
                    <a:pt x="2" y="36"/>
                  </a:lnTo>
                  <a:lnTo>
                    <a:pt x="0" y="33"/>
                  </a:lnTo>
                  <a:lnTo>
                    <a:pt x="5" y="28"/>
                  </a:lnTo>
                  <a:lnTo>
                    <a:pt x="9" y="31"/>
                  </a:lnTo>
                  <a:lnTo>
                    <a:pt x="12" y="31"/>
                  </a:lnTo>
                  <a:lnTo>
                    <a:pt x="15" y="30"/>
                  </a:lnTo>
                  <a:lnTo>
                    <a:pt x="18" y="28"/>
                  </a:lnTo>
                  <a:lnTo>
                    <a:pt x="23" y="25"/>
                  </a:lnTo>
                  <a:lnTo>
                    <a:pt x="58" y="0"/>
                  </a:lnTo>
                  <a:close/>
                </a:path>
              </a:pathLst>
            </a:custGeom>
            <a:solidFill>
              <a:srgbClr val="16A2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6" name="Freeform 23"/>
            <p:cNvSpPr>
              <a:spLocks/>
            </p:cNvSpPr>
            <p:nvPr/>
          </p:nvSpPr>
          <p:spPr bwMode="auto">
            <a:xfrm>
              <a:off x="4439031" y="7255016"/>
              <a:ext cx="160192" cy="138097"/>
            </a:xfrm>
            <a:custGeom>
              <a:avLst/>
              <a:gdLst>
                <a:gd name="T0" fmla="*/ 50 w 58"/>
                <a:gd name="T1" fmla="*/ 0 h 50"/>
                <a:gd name="T2" fmla="*/ 58 w 58"/>
                <a:gd name="T3" fmla="*/ 10 h 50"/>
                <a:gd name="T4" fmla="*/ 9 w 58"/>
                <a:gd name="T5" fmla="*/ 50 h 50"/>
                <a:gd name="T6" fmla="*/ 0 w 58"/>
                <a:gd name="T7" fmla="*/ 38 h 50"/>
                <a:gd name="T8" fmla="*/ 50 w 58"/>
                <a:gd name="T9" fmla="*/ 0 h 50"/>
              </a:gdLst>
              <a:ahLst/>
              <a:cxnLst>
                <a:cxn ang="0">
                  <a:pos x="T0" y="T1"/>
                </a:cxn>
                <a:cxn ang="0">
                  <a:pos x="T2" y="T3"/>
                </a:cxn>
                <a:cxn ang="0">
                  <a:pos x="T4" y="T5"/>
                </a:cxn>
                <a:cxn ang="0">
                  <a:pos x="T6" y="T7"/>
                </a:cxn>
                <a:cxn ang="0">
                  <a:pos x="T8" y="T9"/>
                </a:cxn>
              </a:cxnLst>
              <a:rect l="0" t="0" r="r" b="b"/>
              <a:pathLst>
                <a:path w="58" h="50">
                  <a:moveTo>
                    <a:pt x="50" y="0"/>
                  </a:moveTo>
                  <a:lnTo>
                    <a:pt x="58" y="10"/>
                  </a:lnTo>
                  <a:lnTo>
                    <a:pt x="9" y="50"/>
                  </a:lnTo>
                  <a:lnTo>
                    <a:pt x="0" y="38"/>
                  </a:lnTo>
                  <a:lnTo>
                    <a:pt x="50" y="0"/>
                  </a:lnTo>
                  <a:close/>
                </a:path>
              </a:pathLst>
            </a:custGeom>
            <a:solidFill>
              <a:srgbClr val="16A2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7" name="Freeform 24"/>
            <p:cNvSpPr>
              <a:spLocks noEditPoints="1"/>
            </p:cNvSpPr>
            <p:nvPr/>
          </p:nvSpPr>
          <p:spPr bwMode="auto">
            <a:xfrm>
              <a:off x="4499794" y="7373780"/>
              <a:ext cx="190574" cy="187811"/>
            </a:xfrm>
            <a:custGeom>
              <a:avLst/>
              <a:gdLst>
                <a:gd name="T0" fmla="*/ 54 w 69"/>
                <a:gd name="T1" fmla="*/ 12 h 68"/>
                <a:gd name="T2" fmla="*/ 43 w 69"/>
                <a:gd name="T3" fmla="*/ 17 h 68"/>
                <a:gd name="T4" fmla="*/ 31 w 69"/>
                <a:gd name="T5" fmla="*/ 22 h 68"/>
                <a:gd name="T6" fmla="*/ 43 w 69"/>
                <a:gd name="T7" fmla="*/ 35 h 68"/>
                <a:gd name="T8" fmla="*/ 43 w 69"/>
                <a:gd name="T9" fmla="*/ 33 h 68"/>
                <a:gd name="T10" fmla="*/ 54 w 69"/>
                <a:gd name="T11" fmla="*/ 12 h 68"/>
                <a:gd name="T12" fmla="*/ 62 w 69"/>
                <a:gd name="T13" fmla="*/ 0 h 68"/>
                <a:gd name="T14" fmla="*/ 69 w 69"/>
                <a:gd name="T15" fmla="*/ 8 h 68"/>
                <a:gd name="T16" fmla="*/ 43 w 69"/>
                <a:gd name="T17" fmla="*/ 59 h 68"/>
                <a:gd name="T18" fmla="*/ 39 w 69"/>
                <a:gd name="T19" fmla="*/ 68 h 68"/>
                <a:gd name="T20" fmla="*/ 30 w 69"/>
                <a:gd name="T21" fmla="*/ 56 h 68"/>
                <a:gd name="T22" fmla="*/ 39 w 69"/>
                <a:gd name="T23" fmla="*/ 41 h 68"/>
                <a:gd name="T24" fmla="*/ 23 w 69"/>
                <a:gd name="T25" fmla="*/ 25 h 68"/>
                <a:gd name="T26" fmla="*/ 6 w 69"/>
                <a:gd name="T27" fmla="*/ 31 h 68"/>
                <a:gd name="T28" fmla="*/ 0 w 69"/>
                <a:gd name="T29" fmla="*/ 23 h 68"/>
                <a:gd name="T30" fmla="*/ 43 w 69"/>
                <a:gd name="T31" fmla="*/ 8 h 68"/>
                <a:gd name="T32" fmla="*/ 62 w 69"/>
                <a:gd name="T33" fmla="*/ 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9" h="68">
                  <a:moveTo>
                    <a:pt x="54" y="12"/>
                  </a:moveTo>
                  <a:lnTo>
                    <a:pt x="43" y="17"/>
                  </a:lnTo>
                  <a:lnTo>
                    <a:pt x="31" y="22"/>
                  </a:lnTo>
                  <a:lnTo>
                    <a:pt x="43" y="35"/>
                  </a:lnTo>
                  <a:lnTo>
                    <a:pt x="43" y="33"/>
                  </a:lnTo>
                  <a:lnTo>
                    <a:pt x="54" y="12"/>
                  </a:lnTo>
                  <a:close/>
                  <a:moveTo>
                    <a:pt x="62" y="0"/>
                  </a:moveTo>
                  <a:lnTo>
                    <a:pt x="69" y="8"/>
                  </a:lnTo>
                  <a:lnTo>
                    <a:pt x="43" y="59"/>
                  </a:lnTo>
                  <a:lnTo>
                    <a:pt x="39" y="68"/>
                  </a:lnTo>
                  <a:lnTo>
                    <a:pt x="30" y="56"/>
                  </a:lnTo>
                  <a:lnTo>
                    <a:pt x="39" y="41"/>
                  </a:lnTo>
                  <a:lnTo>
                    <a:pt x="23" y="25"/>
                  </a:lnTo>
                  <a:lnTo>
                    <a:pt x="6" y="31"/>
                  </a:lnTo>
                  <a:lnTo>
                    <a:pt x="0" y="23"/>
                  </a:lnTo>
                  <a:lnTo>
                    <a:pt x="43" y="8"/>
                  </a:lnTo>
                  <a:lnTo>
                    <a:pt x="62" y="0"/>
                  </a:lnTo>
                  <a:close/>
                </a:path>
              </a:pathLst>
            </a:custGeom>
            <a:solidFill>
              <a:srgbClr val="16A2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8" name="Freeform 25"/>
            <p:cNvSpPr>
              <a:spLocks/>
            </p:cNvSpPr>
            <p:nvPr/>
          </p:nvSpPr>
          <p:spPr bwMode="auto">
            <a:xfrm>
              <a:off x="4659986" y="7470447"/>
              <a:ext cx="218194" cy="226479"/>
            </a:xfrm>
            <a:custGeom>
              <a:avLst/>
              <a:gdLst>
                <a:gd name="T0" fmla="*/ 39 w 79"/>
                <a:gd name="T1" fmla="*/ 0 h 82"/>
                <a:gd name="T2" fmla="*/ 46 w 79"/>
                <a:gd name="T3" fmla="*/ 6 h 82"/>
                <a:gd name="T4" fmla="*/ 44 w 79"/>
                <a:gd name="T5" fmla="*/ 61 h 82"/>
                <a:gd name="T6" fmla="*/ 72 w 79"/>
                <a:gd name="T7" fmla="*/ 28 h 82"/>
                <a:gd name="T8" fmla="*/ 79 w 79"/>
                <a:gd name="T9" fmla="*/ 34 h 82"/>
                <a:gd name="T10" fmla="*/ 39 w 79"/>
                <a:gd name="T11" fmla="*/ 82 h 82"/>
                <a:gd name="T12" fmla="*/ 33 w 79"/>
                <a:gd name="T13" fmla="*/ 77 h 82"/>
                <a:gd name="T14" fmla="*/ 34 w 79"/>
                <a:gd name="T15" fmla="*/ 21 h 82"/>
                <a:gd name="T16" fmla="*/ 6 w 79"/>
                <a:gd name="T17" fmla="*/ 56 h 82"/>
                <a:gd name="T18" fmla="*/ 0 w 79"/>
                <a:gd name="T19" fmla="*/ 49 h 82"/>
                <a:gd name="T20" fmla="*/ 39 w 79"/>
                <a:gd name="T21"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 h="82">
                  <a:moveTo>
                    <a:pt x="39" y="0"/>
                  </a:moveTo>
                  <a:lnTo>
                    <a:pt x="46" y="6"/>
                  </a:lnTo>
                  <a:lnTo>
                    <a:pt x="44" y="61"/>
                  </a:lnTo>
                  <a:lnTo>
                    <a:pt x="72" y="28"/>
                  </a:lnTo>
                  <a:lnTo>
                    <a:pt x="79" y="34"/>
                  </a:lnTo>
                  <a:lnTo>
                    <a:pt x="39" y="82"/>
                  </a:lnTo>
                  <a:lnTo>
                    <a:pt x="33" y="77"/>
                  </a:lnTo>
                  <a:lnTo>
                    <a:pt x="34" y="21"/>
                  </a:lnTo>
                  <a:lnTo>
                    <a:pt x="6" y="56"/>
                  </a:lnTo>
                  <a:lnTo>
                    <a:pt x="0" y="49"/>
                  </a:lnTo>
                  <a:lnTo>
                    <a:pt x="39" y="0"/>
                  </a:lnTo>
                  <a:close/>
                </a:path>
              </a:pathLst>
            </a:custGeom>
            <a:solidFill>
              <a:srgbClr val="16A2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9" name="Freeform 26"/>
            <p:cNvSpPr>
              <a:spLocks/>
            </p:cNvSpPr>
            <p:nvPr/>
          </p:nvSpPr>
          <p:spPr bwMode="auto">
            <a:xfrm>
              <a:off x="4864369" y="7627878"/>
              <a:ext cx="182288" cy="193335"/>
            </a:xfrm>
            <a:custGeom>
              <a:avLst/>
              <a:gdLst>
                <a:gd name="T0" fmla="*/ 26 w 66"/>
                <a:gd name="T1" fmla="*/ 0 h 70"/>
                <a:gd name="T2" fmla="*/ 39 w 66"/>
                <a:gd name="T3" fmla="*/ 0 h 70"/>
                <a:gd name="T4" fmla="*/ 53 w 66"/>
                <a:gd name="T5" fmla="*/ 7 h 70"/>
                <a:gd name="T6" fmla="*/ 57 w 66"/>
                <a:gd name="T7" fmla="*/ 10 h 70"/>
                <a:gd name="T8" fmla="*/ 62 w 66"/>
                <a:gd name="T9" fmla="*/ 15 h 70"/>
                <a:gd name="T10" fmla="*/ 66 w 66"/>
                <a:gd name="T11" fmla="*/ 20 h 70"/>
                <a:gd name="T12" fmla="*/ 57 w 66"/>
                <a:gd name="T13" fmla="*/ 23 h 70"/>
                <a:gd name="T14" fmla="*/ 56 w 66"/>
                <a:gd name="T15" fmla="*/ 20 h 70"/>
                <a:gd name="T16" fmla="*/ 53 w 66"/>
                <a:gd name="T17" fmla="*/ 17 h 70"/>
                <a:gd name="T18" fmla="*/ 49 w 66"/>
                <a:gd name="T19" fmla="*/ 14 h 70"/>
                <a:gd name="T20" fmla="*/ 43 w 66"/>
                <a:gd name="T21" fmla="*/ 12 h 70"/>
                <a:gd name="T22" fmla="*/ 36 w 66"/>
                <a:gd name="T23" fmla="*/ 10 h 70"/>
                <a:gd name="T24" fmla="*/ 31 w 66"/>
                <a:gd name="T25" fmla="*/ 10 h 70"/>
                <a:gd name="T26" fmla="*/ 24 w 66"/>
                <a:gd name="T27" fmla="*/ 14 h 70"/>
                <a:gd name="T28" fmla="*/ 20 w 66"/>
                <a:gd name="T29" fmla="*/ 17 h 70"/>
                <a:gd name="T30" fmla="*/ 16 w 66"/>
                <a:gd name="T31" fmla="*/ 22 h 70"/>
                <a:gd name="T32" fmla="*/ 13 w 66"/>
                <a:gd name="T33" fmla="*/ 27 h 70"/>
                <a:gd name="T34" fmla="*/ 11 w 66"/>
                <a:gd name="T35" fmla="*/ 33 h 70"/>
                <a:gd name="T36" fmla="*/ 13 w 66"/>
                <a:gd name="T37" fmla="*/ 38 h 70"/>
                <a:gd name="T38" fmla="*/ 15 w 66"/>
                <a:gd name="T39" fmla="*/ 45 h 70"/>
                <a:gd name="T40" fmla="*/ 18 w 66"/>
                <a:gd name="T41" fmla="*/ 50 h 70"/>
                <a:gd name="T42" fmla="*/ 23 w 66"/>
                <a:gd name="T43" fmla="*/ 53 h 70"/>
                <a:gd name="T44" fmla="*/ 26 w 66"/>
                <a:gd name="T45" fmla="*/ 55 h 70"/>
                <a:gd name="T46" fmla="*/ 29 w 66"/>
                <a:gd name="T47" fmla="*/ 56 h 70"/>
                <a:gd name="T48" fmla="*/ 39 w 66"/>
                <a:gd name="T49" fmla="*/ 40 h 70"/>
                <a:gd name="T50" fmla="*/ 51 w 66"/>
                <a:gd name="T51" fmla="*/ 47 h 70"/>
                <a:gd name="T52" fmla="*/ 38 w 66"/>
                <a:gd name="T53" fmla="*/ 70 h 70"/>
                <a:gd name="T54" fmla="*/ 29 w 66"/>
                <a:gd name="T55" fmla="*/ 66 h 70"/>
                <a:gd name="T56" fmla="*/ 23 w 66"/>
                <a:gd name="T57" fmla="*/ 63 h 70"/>
                <a:gd name="T58" fmla="*/ 16 w 66"/>
                <a:gd name="T59" fmla="*/ 60 h 70"/>
                <a:gd name="T60" fmla="*/ 11 w 66"/>
                <a:gd name="T61" fmla="*/ 56 h 70"/>
                <a:gd name="T62" fmla="*/ 6 w 66"/>
                <a:gd name="T63" fmla="*/ 51 h 70"/>
                <a:gd name="T64" fmla="*/ 3 w 66"/>
                <a:gd name="T65" fmla="*/ 47 h 70"/>
                <a:gd name="T66" fmla="*/ 0 w 66"/>
                <a:gd name="T67" fmla="*/ 40 h 70"/>
                <a:gd name="T68" fmla="*/ 0 w 66"/>
                <a:gd name="T69" fmla="*/ 33 h 70"/>
                <a:gd name="T70" fmla="*/ 0 w 66"/>
                <a:gd name="T71" fmla="*/ 27 h 70"/>
                <a:gd name="T72" fmla="*/ 1 w 66"/>
                <a:gd name="T73" fmla="*/ 20 h 70"/>
                <a:gd name="T74" fmla="*/ 5 w 66"/>
                <a:gd name="T75" fmla="*/ 14 h 70"/>
                <a:gd name="T76" fmla="*/ 8 w 66"/>
                <a:gd name="T77" fmla="*/ 9 h 70"/>
                <a:gd name="T78" fmla="*/ 13 w 66"/>
                <a:gd name="T79" fmla="*/ 5 h 70"/>
                <a:gd name="T80" fmla="*/ 20 w 66"/>
                <a:gd name="T81" fmla="*/ 2 h 70"/>
                <a:gd name="T82" fmla="*/ 26 w 66"/>
                <a:gd name="T83"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6" h="70">
                  <a:moveTo>
                    <a:pt x="26" y="0"/>
                  </a:moveTo>
                  <a:lnTo>
                    <a:pt x="39" y="0"/>
                  </a:lnTo>
                  <a:lnTo>
                    <a:pt x="53" y="7"/>
                  </a:lnTo>
                  <a:lnTo>
                    <a:pt x="57" y="10"/>
                  </a:lnTo>
                  <a:lnTo>
                    <a:pt x="62" y="15"/>
                  </a:lnTo>
                  <a:lnTo>
                    <a:pt x="66" y="20"/>
                  </a:lnTo>
                  <a:lnTo>
                    <a:pt x="57" y="23"/>
                  </a:lnTo>
                  <a:lnTo>
                    <a:pt x="56" y="20"/>
                  </a:lnTo>
                  <a:lnTo>
                    <a:pt x="53" y="17"/>
                  </a:lnTo>
                  <a:lnTo>
                    <a:pt x="49" y="14"/>
                  </a:lnTo>
                  <a:lnTo>
                    <a:pt x="43" y="12"/>
                  </a:lnTo>
                  <a:lnTo>
                    <a:pt x="36" y="10"/>
                  </a:lnTo>
                  <a:lnTo>
                    <a:pt x="31" y="10"/>
                  </a:lnTo>
                  <a:lnTo>
                    <a:pt x="24" y="14"/>
                  </a:lnTo>
                  <a:lnTo>
                    <a:pt x="20" y="17"/>
                  </a:lnTo>
                  <a:lnTo>
                    <a:pt x="16" y="22"/>
                  </a:lnTo>
                  <a:lnTo>
                    <a:pt x="13" y="27"/>
                  </a:lnTo>
                  <a:lnTo>
                    <a:pt x="11" y="33"/>
                  </a:lnTo>
                  <a:lnTo>
                    <a:pt x="13" y="38"/>
                  </a:lnTo>
                  <a:lnTo>
                    <a:pt x="15" y="45"/>
                  </a:lnTo>
                  <a:lnTo>
                    <a:pt x="18" y="50"/>
                  </a:lnTo>
                  <a:lnTo>
                    <a:pt x="23" y="53"/>
                  </a:lnTo>
                  <a:lnTo>
                    <a:pt x="26" y="55"/>
                  </a:lnTo>
                  <a:lnTo>
                    <a:pt x="29" y="56"/>
                  </a:lnTo>
                  <a:lnTo>
                    <a:pt x="39" y="40"/>
                  </a:lnTo>
                  <a:lnTo>
                    <a:pt x="51" y="47"/>
                  </a:lnTo>
                  <a:lnTo>
                    <a:pt x="38" y="70"/>
                  </a:lnTo>
                  <a:lnTo>
                    <a:pt x="29" y="66"/>
                  </a:lnTo>
                  <a:lnTo>
                    <a:pt x="23" y="63"/>
                  </a:lnTo>
                  <a:lnTo>
                    <a:pt x="16" y="60"/>
                  </a:lnTo>
                  <a:lnTo>
                    <a:pt x="11" y="56"/>
                  </a:lnTo>
                  <a:lnTo>
                    <a:pt x="6" y="51"/>
                  </a:lnTo>
                  <a:lnTo>
                    <a:pt x="3" y="47"/>
                  </a:lnTo>
                  <a:lnTo>
                    <a:pt x="0" y="40"/>
                  </a:lnTo>
                  <a:lnTo>
                    <a:pt x="0" y="33"/>
                  </a:lnTo>
                  <a:lnTo>
                    <a:pt x="0" y="27"/>
                  </a:lnTo>
                  <a:lnTo>
                    <a:pt x="1" y="20"/>
                  </a:lnTo>
                  <a:lnTo>
                    <a:pt x="5" y="14"/>
                  </a:lnTo>
                  <a:lnTo>
                    <a:pt x="8" y="9"/>
                  </a:lnTo>
                  <a:lnTo>
                    <a:pt x="13" y="5"/>
                  </a:lnTo>
                  <a:lnTo>
                    <a:pt x="20" y="2"/>
                  </a:lnTo>
                  <a:lnTo>
                    <a:pt x="26" y="0"/>
                  </a:lnTo>
                  <a:close/>
                </a:path>
              </a:pathLst>
            </a:custGeom>
            <a:solidFill>
              <a:srgbClr val="16A2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0" name="Freeform 27"/>
            <p:cNvSpPr>
              <a:spLocks/>
            </p:cNvSpPr>
            <p:nvPr/>
          </p:nvSpPr>
          <p:spPr bwMode="auto">
            <a:xfrm>
              <a:off x="5118467" y="7752164"/>
              <a:ext cx="201622" cy="212670"/>
            </a:xfrm>
            <a:custGeom>
              <a:avLst/>
              <a:gdLst>
                <a:gd name="T0" fmla="*/ 25 w 73"/>
                <a:gd name="T1" fmla="*/ 0 h 77"/>
                <a:gd name="T2" fmla="*/ 33 w 73"/>
                <a:gd name="T3" fmla="*/ 3 h 77"/>
                <a:gd name="T4" fmla="*/ 46 w 73"/>
                <a:gd name="T5" fmla="*/ 56 h 77"/>
                <a:gd name="T6" fmla="*/ 64 w 73"/>
                <a:gd name="T7" fmla="*/ 16 h 77"/>
                <a:gd name="T8" fmla="*/ 73 w 73"/>
                <a:gd name="T9" fmla="*/ 20 h 77"/>
                <a:gd name="T10" fmla="*/ 48 w 73"/>
                <a:gd name="T11" fmla="*/ 77 h 77"/>
                <a:gd name="T12" fmla="*/ 40 w 73"/>
                <a:gd name="T13" fmla="*/ 74 h 77"/>
                <a:gd name="T14" fmla="*/ 26 w 73"/>
                <a:gd name="T15" fmla="*/ 21 h 77"/>
                <a:gd name="T16" fmla="*/ 8 w 73"/>
                <a:gd name="T17" fmla="*/ 61 h 77"/>
                <a:gd name="T18" fmla="*/ 0 w 73"/>
                <a:gd name="T19" fmla="*/ 58 h 77"/>
                <a:gd name="T20" fmla="*/ 25 w 73"/>
                <a:gd name="T21" fmla="*/ 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77">
                  <a:moveTo>
                    <a:pt x="25" y="0"/>
                  </a:moveTo>
                  <a:lnTo>
                    <a:pt x="33" y="3"/>
                  </a:lnTo>
                  <a:lnTo>
                    <a:pt x="46" y="56"/>
                  </a:lnTo>
                  <a:lnTo>
                    <a:pt x="64" y="16"/>
                  </a:lnTo>
                  <a:lnTo>
                    <a:pt x="73" y="20"/>
                  </a:lnTo>
                  <a:lnTo>
                    <a:pt x="48" y="77"/>
                  </a:lnTo>
                  <a:lnTo>
                    <a:pt x="40" y="74"/>
                  </a:lnTo>
                  <a:lnTo>
                    <a:pt x="26" y="21"/>
                  </a:lnTo>
                  <a:lnTo>
                    <a:pt x="8" y="61"/>
                  </a:lnTo>
                  <a:lnTo>
                    <a:pt x="0" y="58"/>
                  </a:lnTo>
                  <a:lnTo>
                    <a:pt x="25" y="0"/>
                  </a:lnTo>
                  <a:close/>
                </a:path>
              </a:pathLst>
            </a:custGeom>
            <a:solidFill>
              <a:srgbClr val="16A2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1" name="Freeform 28"/>
            <p:cNvSpPr>
              <a:spLocks noEditPoints="1"/>
            </p:cNvSpPr>
            <p:nvPr/>
          </p:nvSpPr>
          <p:spPr bwMode="auto">
            <a:xfrm>
              <a:off x="5342184" y="7843309"/>
              <a:ext cx="176764" cy="176764"/>
            </a:xfrm>
            <a:custGeom>
              <a:avLst/>
              <a:gdLst>
                <a:gd name="T0" fmla="*/ 33 w 64"/>
                <a:gd name="T1" fmla="*/ 8 h 64"/>
                <a:gd name="T2" fmla="*/ 28 w 64"/>
                <a:gd name="T3" fmla="*/ 10 h 64"/>
                <a:gd name="T4" fmla="*/ 23 w 64"/>
                <a:gd name="T5" fmla="*/ 13 h 64"/>
                <a:gd name="T6" fmla="*/ 18 w 64"/>
                <a:gd name="T7" fmla="*/ 20 h 64"/>
                <a:gd name="T8" fmla="*/ 15 w 64"/>
                <a:gd name="T9" fmla="*/ 26 h 64"/>
                <a:gd name="T10" fmla="*/ 13 w 64"/>
                <a:gd name="T11" fmla="*/ 33 h 64"/>
                <a:gd name="T12" fmla="*/ 13 w 64"/>
                <a:gd name="T13" fmla="*/ 38 h 64"/>
                <a:gd name="T14" fmla="*/ 15 w 64"/>
                <a:gd name="T15" fmla="*/ 43 h 64"/>
                <a:gd name="T16" fmla="*/ 18 w 64"/>
                <a:gd name="T17" fmla="*/ 48 h 64"/>
                <a:gd name="T18" fmla="*/ 21 w 64"/>
                <a:gd name="T19" fmla="*/ 53 h 64"/>
                <a:gd name="T20" fmla="*/ 26 w 64"/>
                <a:gd name="T21" fmla="*/ 54 h 64"/>
                <a:gd name="T22" fmla="*/ 30 w 64"/>
                <a:gd name="T23" fmla="*/ 54 h 64"/>
                <a:gd name="T24" fmla="*/ 33 w 64"/>
                <a:gd name="T25" fmla="*/ 54 h 64"/>
                <a:gd name="T26" fmla="*/ 36 w 64"/>
                <a:gd name="T27" fmla="*/ 54 h 64"/>
                <a:gd name="T28" fmla="*/ 41 w 64"/>
                <a:gd name="T29" fmla="*/ 51 h 64"/>
                <a:gd name="T30" fmla="*/ 44 w 64"/>
                <a:gd name="T31" fmla="*/ 48 h 64"/>
                <a:gd name="T32" fmla="*/ 48 w 64"/>
                <a:gd name="T33" fmla="*/ 43 h 64"/>
                <a:gd name="T34" fmla="*/ 49 w 64"/>
                <a:gd name="T35" fmla="*/ 36 h 64"/>
                <a:gd name="T36" fmla="*/ 51 w 64"/>
                <a:gd name="T37" fmla="*/ 30 h 64"/>
                <a:gd name="T38" fmla="*/ 51 w 64"/>
                <a:gd name="T39" fmla="*/ 23 h 64"/>
                <a:gd name="T40" fmla="*/ 49 w 64"/>
                <a:gd name="T41" fmla="*/ 18 h 64"/>
                <a:gd name="T42" fmla="*/ 46 w 64"/>
                <a:gd name="T43" fmla="*/ 13 h 64"/>
                <a:gd name="T44" fmla="*/ 43 w 64"/>
                <a:gd name="T45" fmla="*/ 10 h 64"/>
                <a:gd name="T46" fmla="*/ 38 w 64"/>
                <a:gd name="T47" fmla="*/ 8 h 64"/>
                <a:gd name="T48" fmla="*/ 35 w 64"/>
                <a:gd name="T49" fmla="*/ 8 h 64"/>
                <a:gd name="T50" fmla="*/ 33 w 64"/>
                <a:gd name="T51" fmla="*/ 8 h 64"/>
                <a:gd name="T52" fmla="*/ 33 w 64"/>
                <a:gd name="T53" fmla="*/ 0 h 64"/>
                <a:gd name="T54" fmla="*/ 36 w 64"/>
                <a:gd name="T55" fmla="*/ 0 h 64"/>
                <a:gd name="T56" fmla="*/ 41 w 64"/>
                <a:gd name="T57" fmla="*/ 0 h 64"/>
                <a:gd name="T58" fmla="*/ 48 w 64"/>
                <a:gd name="T59" fmla="*/ 3 h 64"/>
                <a:gd name="T60" fmla="*/ 53 w 64"/>
                <a:gd name="T61" fmla="*/ 5 h 64"/>
                <a:gd name="T62" fmla="*/ 56 w 64"/>
                <a:gd name="T63" fmla="*/ 10 h 64"/>
                <a:gd name="T64" fmla="*/ 59 w 64"/>
                <a:gd name="T65" fmla="*/ 15 h 64"/>
                <a:gd name="T66" fmla="*/ 63 w 64"/>
                <a:gd name="T67" fmla="*/ 21 h 64"/>
                <a:gd name="T68" fmla="*/ 64 w 64"/>
                <a:gd name="T69" fmla="*/ 30 h 64"/>
                <a:gd name="T70" fmla="*/ 63 w 64"/>
                <a:gd name="T71" fmla="*/ 39 h 64"/>
                <a:gd name="T72" fmla="*/ 61 w 64"/>
                <a:gd name="T73" fmla="*/ 44 h 64"/>
                <a:gd name="T74" fmla="*/ 58 w 64"/>
                <a:gd name="T75" fmla="*/ 51 h 64"/>
                <a:gd name="T76" fmla="*/ 54 w 64"/>
                <a:gd name="T77" fmla="*/ 56 h 64"/>
                <a:gd name="T78" fmla="*/ 48 w 64"/>
                <a:gd name="T79" fmla="*/ 59 h 64"/>
                <a:gd name="T80" fmla="*/ 43 w 64"/>
                <a:gd name="T81" fmla="*/ 62 h 64"/>
                <a:gd name="T82" fmla="*/ 38 w 64"/>
                <a:gd name="T83" fmla="*/ 64 h 64"/>
                <a:gd name="T84" fmla="*/ 33 w 64"/>
                <a:gd name="T85" fmla="*/ 64 h 64"/>
                <a:gd name="T86" fmla="*/ 28 w 64"/>
                <a:gd name="T87" fmla="*/ 64 h 64"/>
                <a:gd name="T88" fmla="*/ 25 w 64"/>
                <a:gd name="T89" fmla="*/ 62 h 64"/>
                <a:gd name="T90" fmla="*/ 18 w 64"/>
                <a:gd name="T91" fmla="*/ 61 h 64"/>
                <a:gd name="T92" fmla="*/ 13 w 64"/>
                <a:gd name="T93" fmla="*/ 58 h 64"/>
                <a:gd name="T94" fmla="*/ 8 w 64"/>
                <a:gd name="T95" fmla="*/ 53 h 64"/>
                <a:gd name="T96" fmla="*/ 5 w 64"/>
                <a:gd name="T97" fmla="*/ 48 h 64"/>
                <a:gd name="T98" fmla="*/ 2 w 64"/>
                <a:gd name="T99" fmla="*/ 41 h 64"/>
                <a:gd name="T100" fmla="*/ 0 w 64"/>
                <a:gd name="T101" fmla="*/ 33 h 64"/>
                <a:gd name="T102" fmla="*/ 2 w 64"/>
                <a:gd name="T103" fmla="*/ 23 h 64"/>
                <a:gd name="T104" fmla="*/ 5 w 64"/>
                <a:gd name="T105" fmla="*/ 16 h 64"/>
                <a:gd name="T106" fmla="*/ 6 w 64"/>
                <a:gd name="T107" fmla="*/ 11 h 64"/>
                <a:gd name="T108" fmla="*/ 11 w 64"/>
                <a:gd name="T109" fmla="*/ 6 h 64"/>
                <a:gd name="T110" fmla="*/ 16 w 64"/>
                <a:gd name="T111" fmla="*/ 3 h 64"/>
                <a:gd name="T112" fmla="*/ 25 w 64"/>
                <a:gd name="T113" fmla="*/ 0 h 64"/>
                <a:gd name="T114" fmla="*/ 33 w 64"/>
                <a:gd name="T115"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4" h="64">
                  <a:moveTo>
                    <a:pt x="33" y="8"/>
                  </a:moveTo>
                  <a:lnTo>
                    <a:pt x="28" y="10"/>
                  </a:lnTo>
                  <a:lnTo>
                    <a:pt x="23" y="13"/>
                  </a:lnTo>
                  <a:lnTo>
                    <a:pt x="18" y="20"/>
                  </a:lnTo>
                  <a:lnTo>
                    <a:pt x="15" y="26"/>
                  </a:lnTo>
                  <a:lnTo>
                    <a:pt x="13" y="33"/>
                  </a:lnTo>
                  <a:lnTo>
                    <a:pt x="13" y="38"/>
                  </a:lnTo>
                  <a:lnTo>
                    <a:pt x="15" y="43"/>
                  </a:lnTo>
                  <a:lnTo>
                    <a:pt x="18" y="48"/>
                  </a:lnTo>
                  <a:lnTo>
                    <a:pt x="21" y="53"/>
                  </a:lnTo>
                  <a:lnTo>
                    <a:pt x="26" y="54"/>
                  </a:lnTo>
                  <a:lnTo>
                    <a:pt x="30" y="54"/>
                  </a:lnTo>
                  <a:lnTo>
                    <a:pt x="33" y="54"/>
                  </a:lnTo>
                  <a:lnTo>
                    <a:pt x="36" y="54"/>
                  </a:lnTo>
                  <a:lnTo>
                    <a:pt x="41" y="51"/>
                  </a:lnTo>
                  <a:lnTo>
                    <a:pt x="44" y="48"/>
                  </a:lnTo>
                  <a:lnTo>
                    <a:pt x="48" y="43"/>
                  </a:lnTo>
                  <a:lnTo>
                    <a:pt x="49" y="36"/>
                  </a:lnTo>
                  <a:lnTo>
                    <a:pt x="51" y="30"/>
                  </a:lnTo>
                  <a:lnTo>
                    <a:pt x="51" y="23"/>
                  </a:lnTo>
                  <a:lnTo>
                    <a:pt x="49" y="18"/>
                  </a:lnTo>
                  <a:lnTo>
                    <a:pt x="46" y="13"/>
                  </a:lnTo>
                  <a:lnTo>
                    <a:pt x="43" y="10"/>
                  </a:lnTo>
                  <a:lnTo>
                    <a:pt x="38" y="8"/>
                  </a:lnTo>
                  <a:lnTo>
                    <a:pt x="35" y="8"/>
                  </a:lnTo>
                  <a:lnTo>
                    <a:pt x="33" y="8"/>
                  </a:lnTo>
                  <a:close/>
                  <a:moveTo>
                    <a:pt x="33" y="0"/>
                  </a:moveTo>
                  <a:lnTo>
                    <a:pt x="36" y="0"/>
                  </a:lnTo>
                  <a:lnTo>
                    <a:pt x="41" y="0"/>
                  </a:lnTo>
                  <a:lnTo>
                    <a:pt x="48" y="3"/>
                  </a:lnTo>
                  <a:lnTo>
                    <a:pt x="53" y="5"/>
                  </a:lnTo>
                  <a:lnTo>
                    <a:pt x="56" y="10"/>
                  </a:lnTo>
                  <a:lnTo>
                    <a:pt x="59" y="15"/>
                  </a:lnTo>
                  <a:lnTo>
                    <a:pt x="63" y="21"/>
                  </a:lnTo>
                  <a:lnTo>
                    <a:pt x="64" y="30"/>
                  </a:lnTo>
                  <a:lnTo>
                    <a:pt x="63" y="39"/>
                  </a:lnTo>
                  <a:lnTo>
                    <a:pt x="61" y="44"/>
                  </a:lnTo>
                  <a:lnTo>
                    <a:pt x="58" y="51"/>
                  </a:lnTo>
                  <a:lnTo>
                    <a:pt x="54" y="56"/>
                  </a:lnTo>
                  <a:lnTo>
                    <a:pt x="48" y="59"/>
                  </a:lnTo>
                  <a:lnTo>
                    <a:pt x="43" y="62"/>
                  </a:lnTo>
                  <a:lnTo>
                    <a:pt x="38" y="64"/>
                  </a:lnTo>
                  <a:lnTo>
                    <a:pt x="33" y="64"/>
                  </a:lnTo>
                  <a:lnTo>
                    <a:pt x="28" y="64"/>
                  </a:lnTo>
                  <a:lnTo>
                    <a:pt x="25" y="62"/>
                  </a:lnTo>
                  <a:lnTo>
                    <a:pt x="18" y="61"/>
                  </a:lnTo>
                  <a:lnTo>
                    <a:pt x="13" y="58"/>
                  </a:lnTo>
                  <a:lnTo>
                    <a:pt x="8" y="53"/>
                  </a:lnTo>
                  <a:lnTo>
                    <a:pt x="5" y="48"/>
                  </a:lnTo>
                  <a:lnTo>
                    <a:pt x="2" y="41"/>
                  </a:lnTo>
                  <a:lnTo>
                    <a:pt x="0" y="33"/>
                  </a:lnTo>
                  <a:lnTo>
                    <a:pt x="2" y="23"/>
                  </a:lnTo>
                  <a:lnTo>
                    <a:pt x="5" y="16"/>
                  </a:lnTo>
                  <a:lnTo>
                    <a:pt x="6" y="11"/>
                  </a:lnTo>
                  <a:lnTo>
                    <a:pt x="11" y="6"/>
                  </a:lnTo>
                  <a:lnTo>
                    <a:pt x="16" y="3"/>
                  </a:lnTo>
                  <a:lnTo>
                    <a:pt x="25" y="0"/>
                  </a:lnTo>
                  <a:lnTo>
                    <a:pt x="33" y="0"/>
                  </a:lnTo>
                  <a:close/>
                </a:path>
              </a:pathLst>
            </a:custGeom>
            <a:solidFill>
              <a:srgbClr val="16A2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2" name="Freeform 29"/>
            <p:cNvSpPr>
              <a:spLocks noEditPoints="1"/>
            </p:cNvSpPr>
            <p:nvPr/>
          </p:nvSpPr>
          <p:spPr bwMode="auto">
            <a:xfrm>
              <a:off x="5574187" y="7879213"/>
              <a:ext cx="132573" cy="187811"/>
            </a:xfrm>
            <a:custGeom>
              <a:avLst/>
              <a:gdLst>
                <a:gd name="T0" fmla="*/ 20 w 48"/>
                <a:gd name="T1" fmla="*/ 10 h 68"/>
                <a:gd name="T2" fmla="*/ 18 w 48"/>
                <a:gd name="T3" fmla="*/ 30 h 68"/>
                <a:gd name="T4" fmla="*/ 21 w 48"/>
                <a:gd name="T5" fmla="*/ 31 h 68"/>
                <a:gd name="T6" fmla="*/ 26 w 48"/>
                <a:gd name="T7" fmla="*/ 31 h 68"/>
                <a:gd name="T8" fmla="*/ 30 w 48"/>
                <a:gd name="T9" fmla="*/ 31 h 68"/>
                <a:gd name="T10" fmla="*/ 31 w 48"/>
                <a:gd name="T11" fmla="*/ 30 h 68"/>
                <a:gd name="T12" fmla="*/ 33 w 48"/>
                <a:gd name="T13" fmla="*/ 26 h 68"/>
                <a:gd name="T14" fmla="*/ 35 w 48"/>
                <a:gd name="T15" fmla="*/ 25 h 68"/>
                <a:gd name="T16" fmla="*/ 35 w 48"/>
                <a:gd name="T17" fmla="*/ 21 h 68"/>
                <a:gd name="T18" fmla="*/ 35 w 48"/>
                <a:gd name="T19" fmla="*/ 18 h 68"/>
                <a:gd name="T20" fmla="*/ 35 w 48"/>
                <a:gd name="T21" fmla="*/ 15 h 68"/>
                <a:gd name="T22" fmla="*/ 33 w 48"/>
                <a:gd name="T23" fmla="*/ 13 h 68"/>
                <a:gd name="T24" fmla="*/ 30 w 48"/>
                <a:gd name="T25" fmla="*/ 12 h 68"/>
                <a:gd name="T26" fmla="*/ 26 w 48"/>
                <a:gd name="T27" fmla="*/ 10 h 68"/>
                <a:gd name="T28" fmla="*/ 26 w 48"/>
                <a:gd name="T29" fmla="*/ 10 h 68"/>
                <a:gd name="T30" fmla="*/ 25 w 48"/>
                <a:gd name="T31" fmla="*/ 10 h 68"/>
                <a:gd name="T32" fmla="*/ 20 w 48"/>
                <a:gd name="T33" fmla="*/ 10 h 68"/>
                <a:gd name="T34" fmla="*/ 8 w 48"/>
                <a:gd name="T35" fmla="*/ 0 h 68"/>
                <a:gd name="T36" fmla="*/ 26 w 48"/>
                <a:gd name="T37" fmla="*/ 2 h 68"/>
                <a:gd name="T38" fmla="*/ 26 w 48"/>
                <a:gd name="T39" fmla="*/ 2 h 68"/>
                <a:gd name="T40" fmla="*/ 31 w 48"/>
                <a:gd name="T41" fmla="*/ 3 h 68"/>
                <a:gd name="T42" fmla="*/ 35 w 48"/>
                <a:gd name="T43" fmla="*/ 3 h 68"/>
                <a:gd name="T44" fmla="*/ 40 w 48"/>
                <a:gd name="T45" fmla="*/ 5 h 68"/>
                <a:gd name="T46" fmla="*/ 43 w 48"/>
                <a:gd name="T47" fmla="*/ 7 h 68"/>
                <a:gd name="T48" fmla="*/ 46 w 48"/>
                <a:gd name="T49" fmla="*/ 12 h 68"/>
                <a:gd name="T50" fmla="*/ 48 w 48"/>
                <a:gd name="T51" fmla="*/ 17 h 68"/>
                <a:gd name="T52" fmla="*/ 48 w 48"/>
                <a:gd name="T53" fmla="*/ 21 h 68"/>
                <a:gd name="T54" fmla="*/ 46 w 48"/>
                <a:gd name="T55" fmla="*/ 26 h 68"/>
                <a:gd name="T56" fmla="*/ 45 w 48"/>
                <a:gd name="T57" fmla="*/ 31 h 68"/>
                <a:gd name="T58" fmla="*/ 40 w 48"/>
                <a:gd name="T59" fmla="*/ 35 h 68"/>
                <a:gd name="T60" fmla="*/ 35 w 48"/>
                <a:gd name="T61" fmla="*/ 38 h 68"/>
                <a:gd name="T62" fmla="*/ 46 w 48"/>
                <a:gd name="T63" fmla="*/ 66 h 68"/>
                <a:gd name="T64" fmla="*/ 33 w 48"/>
                <a:gd name="T65" fmla="*/ 68 h 68"/>
                <a:gd name="T66" fmla="*/ 26 w 48"/>
                <a:gd name="T67" fmla="*/ 46 h 68"/>
                <a:gd name="T68" fmla="*/ 23 w 48"/>
                <a:gd name="T69" fmla="*/ 40 h 68"/>
                <a:gd name="T70" fmla="*/ 16 w 48"/>
                <a:gd name="T71" fmla="*/ 38 h 68"/>
                <a:gd name="T72" fmla="*/ 13 w 48"/>
                <a:gd name="T73" fmla="*/ 63 h 68"/>
                <a:gd name="T74" fmla="*/ 0 w 48"/>
                <a:gd name="T75" fmla="*/ 63 h 68"/>
                <a:gd name="T76" fmla="*/ 8 w 48"/>
                <a:gd name="T77" fmla="*/ 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8" h="68">
                  <a:moveTo>
                    <a:pt x="20" y="10"/>
                  </a:moveTo>
                  <a:lnTo>
                    <a:pt x="18" y="30"/>
                  </a:lnTo>
                  <a:lnTo>
                    <a:pt x="21" y="31"/>
                  </a:lnTo>
                  <a:lnTo>
                    <a:pt x="26" y="31"/>
                  </a:lnTo>
                  <a:lnTo>
                    <a:pt x="30" y="31"/>
                  </a:lnTo>
                  <a:lnTo>
                    <a:pt x="31" y="30"/>
                  </a:lnTo>
                  <a:lnTo>
                    <a:pt x="33" y="26"/>
                  </a:lnTo>
                  <a:lnTo>
                    <a:pt x="35" y="25"/>
                  </a:lnTo>
                  <a:lnTo>
                    <a:pt x="35" y="21"/>
                  </a:lnTo>
                  <a:lnTo>
                    <a:pt x="35" y="18"/>
                  </a:lnTo>
                  <a:lnTo>
                    <a:pt x="35" y="15"/>
                  </a:lnTo>
                  <a:lnTo>
                    <a:pt x="33" y="13"/>
                  </a:lnTo>
                  <a:lnTo>
                    <a:pt x="30" y="12"/>
                  </a:lnTo>
                  <a:lnTo>
                    <a:pt x="26" y="10"/>
                  </a:lnTo>
                  <a:lnTo>
                    <a:pt x="26" y="10"/>
                  </a:lnTo>
                  <a:lnTo>
                    <a:pt x="25" y="10"/>
                  </a:lnTo>
                  <a:lnTo>
                    <a:pt x="20" y="10"/>
                  </a:lnTo>
                  <a:close/>
                  <a:moveTo>
                    <a:pt x="8" y="0"/>
                  </a:moveTo>
                  <a:lnTo>
                    <a:pt x="26" y="2"/>
                  </a:lnTo>
                  <a:lnTo>
                    <a:pt x="26" y="2"/>
                  </a:lnTo>
                  <a:lnTo>
                    <a:pt x="31" y="3"/>
                  </a:lnTo>
                  <a:lnTo>
                    <a:pt x="35" y="3"/>
                  </a:lnTo>
                  <a:lnTo>
                    <a:pt x="40" y="5"/>
                  </a:lnTo>
                  <a:lnTo>
                    <a:pt x="43" y="7"/>
                  </a:lnTo>
                  <a:lnTo>
                    <a:pt x="46" y="12"/>
                  </a:lnTo>
                  <a:lnTo>
                    <a:pt x="48" y="17"/>
                  </a:lnTo>
                  <a:lnTo>
                    <a:pt x="48" y="21"/>
                  </a:lnTo>
                  <a:lnTo>
                    <a:pt x="46" y="26"/>
                  </a:lnTo>
                  <a:lnTo>
                    <a:pt x="45" y="31"/>
                  </a:lnTo>
                  <a:lnTo>
                    <a:pt x="40" y="35"/>
                  </a:lnTo>
                  <a:lnTo>
                    <a:pt x="35" y="38"/>
                  </a:lnTo>
                  <a:lnTo>
                    <a:pt x="46" y="66"/>
                  </a:lnTo>
                  <a:lnTo>
                    <a:pt x="33" y="68"/>
                  </a:lnTo>
                  <a:lnTo>
                    <a:pt x="26" y="46"/>
                  </a:lnTo>
                  <a:lnTo>
                    <a:pt x="23" y="40"/>
                  </a:lnTo>
                  <a:lnTo>
                    <a:pt x="16" y="38"/>
                  </a:lnTo>
                  <a:lnTo>
                    <a:pt x="13" y="63"/>
                  </a:lnTo>
                  <a:lnTo>
                    <a:pt x="0" y="63"/>
                  </a:lnTo>
                  <a:lnTo>
                    <a:pt x="8" y="0"/>
                  </a:lnTo>
                  <a:close/>
                </a:path>
              </a:pathLst>
            </a:custGeom>
            <a:solidFill>
              <a:srgbClr val="16A2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3" name="Freeform 30"/>
            <p:cNvSpPr>
              <a:spLocks/>
            </p:cNvSpPr>
            <p:nvPr/>
          </p:nvSpPr>
          <p:spPr bwMode="auto">
            <a:xfrm>
              <a:off x="5764760" y="7893024"/>
              <a:ext cx="193335" cy="174003"/>
            </a:xfrm>
            <a:custGeom>
              <a:avLst/>
              <a:gdLst>
                <a:gd name="T0" fmla="*/ 0 w 70"/>
                <a:gd name="T1" fmla="*/ 0 h 63"/>
                <a:gd name="T2" fmla="*/ 15 w 70"/>
                <a:gd name="T3" fmla="*/ 0 h 63"/>
                <a:gd name="T4" fmla="*/ 35 w 70"/>
                <a:gd name="T5" fmla="*/ 46 h 63"/>
                <a:gd name="T6" fmla="*/ 55 w 70"/>
                <a:gd name="T7" fmla="*/ 0 h 63"/>
                <a:gd name="T8" fmla="*/ 70 w 70"/>
                <a:gd name="T9" fmla="*/ 0 h 63"/>
                <a:gd name="T10" fmla="*/ 68 w 70"/>
                <a:gd name="T11" fmla="*/ 63 h 63"/>
                <a:gd name="T12" fmla="*/ 56 w 70"/>
                <a:gd name="T13" fmla="*/ 63 h 63"/>
                <a:gd name="T14" fmla="*/ 56 w 70"/>
                <a:gd name="T15" fmla="*/ 28 h 63"/>
                <a:gd name="T16" fmla="*/ 56 w 70"/>
                <a:gd name="T17" fmla="*/ 25 h 63"/>
                <a:gd name="T18" fmla="*/ 56 w 70"/>
                <a:gd name="T19" fmla="*/ 20 h 63"/>
                <a:gd name="T20" fmla="*/ 56 w 70"/>
                <a:gd name="T21" fmla="*/ 13 h 63"/>
                <a:gd name="T22" fmla="*/ 55 w 70"/>
                <a:gd name="T23" fmla="*/ 20 h 63"/>
                <a:gd name="T24" fmla="*/ 51 w 70"/>
                <a:gd name="T25" fmla="*/ 26 h 63"/>
                <a:gd name="T26" fmla="*/ 35 w 70"/>
                <a:gd name="T27" fmla="*/ 63 h 63"/>
                <a:gd name="T28" fmla="*/ 30 w 70"/>
                <a:gd name="T29" fmla="*/ 63 h 63"/>
                <a:gd name="T30" fmla="*/ 15 w 70"/>
                <a:gd name="T31" fmla="*/ 26 h 63"/>
                <a:gd name="T32" fmla="*/ 13 w 70"/>
                <a:gd name="T33" fmla="*/ 23 h 63"/>
                <a:gd name="T34" fmla="*/ 12 w 70"/>
                <a:gd name="T35" fmla="*/ 20 h 63"/>
                <a:gd name="T36" fmla="*/ 10 w 70"/>
                <a:gd name="T37" fmla="*/ 13 h 63"/>
                <a:gd name="T38" fmla="*/ 10 w 70"/>
                <a:gd name="T39" fmla="*/ 21 h 63"/>
                <a:gd name="T40" fmla="*/ 10 w 70"/>
                <a:gd name="T41" fmla="*/ 28 h 63"/>
                <a:gd name="T42" fmla="*/ 10 w 70"/>
                <a:gd name="T43" fmla="*/ 63 h 63"/>
                <a:gd name="T44" fmla="*/ 0 w 70"/>
                <a:gd name="T45" fmla="*/ 63 h 63"/>
                <a:gd name="T46" fmla="*/ 0 w 70"/>
                <a:gd name="T47"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0" h="63">
                  <a:moveTo>
                    <a:pt x="0" y="0"/>
                  </a:moveTo>
                  <a:lnTo>
                    <a:pt x="15" y="0"/>
                  </a:lnTo>
                  <a:lnTo>
                    <a:pt x="35" y="46"/>
                  </a:lnTo>
                  <a:lnTo>
                    <a:pt x="55" y="0"/>
                  </a:lnTo>
                  <a:lnTo>
                    <a:pt x="70" y="0"/>
                  </a:lnTo>
                  <a:lnTo>
                    <a:pt x="68" y="63"/>
                  </a:lnTo>
                  <a:lnTo>
                    <a:pt x="56" y="63"/>
                  </a:lnTo>
                  <a:lnTo>
                    <a:pt x="56" y="28"/>
                  </a:lnTo>
                  <a:lnTo>
                    <a:pt x="56" y="25"/>
                  </a:lnTo>
                  <a:lnTo>
                    <a:pt x="56" y="20"/>
                  </a:lnTo>
                  <a:lnTo>
                    <a:pt x="56" y="13"/>
                  </a:lnTo>
                  <a:lnTo>
                    <a:pt x="55" y="20"/>
                  </a:lnTo>
                  <a:lnTo>
                    <a:pt x="51" y="26"/>
                  </a:lnTo>
                  <a:lnTo>
                    <a:pt x="35" y="63"/>
                  </a:lnTo>
                  <a:lnTo>
                    <a:pt x="30" y="63"/>
                  </a:lnTo>
                  <a:lnTo>
                    <a:pt x="15" y="26"/>
                  </a:lnTo>
                  <a:lnTo>
                    <a:pt x="13" y="23"/>
                  </a:lnTo>
                  <a:lnTo>
                    <a:pt x="12" y="20"/>
                  </a:lnTo>
                  <a:lnTo>
                    <a:pt x="10" y="13"/>
                  </a:lnTo>
                  <a:lnTo>
                    <a:pt x="10" y="21"/>
                  </a:lnTo>
                  <a:lnTo>
                    <a:pt x="10" y="28"/>
                  </a:lnTo>
                  <a:lnTo>
                    <a:pt x="10" y="63"/>
                  </a:lnTo>
                  <a:lnTo>
                    <a:pt x="0" y="63"/>
                  </a:lnTo>
                  <a:lnTo>
                    <a:pt x="0" y="0"/>
                  </a:lnTo>
                  <a:close/>
                </a:path>
              </a:pathLst>
            </a:custGeom>
            <a:solidFill>
              <a:srgbClr val="16A2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4" name="Freeform 31"/>
            <p:cNvSpPr>
              <a:spLocks noEditPoints="1"/>
            </p:cNvSpPr>
            <p:nvPr/>
          </p:nvSpPr>
          <p:spPr bwMode="auto">
            <a:xfrm>
              <a:off x="6024381" y="7879213"/>
              <a:ext cx="160192" cy="182288"/>
            </a:xfrm>
            <a:custGeom>
              <a:avLst/>
              <a:gdLst>
                <a:gd name="T0" fmla="*/ 22 w 58"/>
                <a:gd name="T1" fmla="*/ 15 h 66"/>
                <a:gd name="T2" fmla="*/ 15 w 58"/>
                <a:gd name="T3" fmla="*/ 40 h 66"/>
                <a:gd name="T4" fmla="*/ 25 w 58"/>
                <a:gd name="T5" fmla="*/ 38 h 66"/>
                <a:gd name="T6" fmla="*/ 33 w 58"/>
                <a:gd name="T7" fmla="*/ 36 h 66"/>
                <a:gd name="T8" fmla="*/ 25 w 58"/>
                <a:gd name="T9" fmla="*/ 20 h 66"/>
                <a:gd name="T10" fmla="*/ 22 w 58"/>
                <a:gd name="T11" fmla="*/ 15 h 66"/>
                <a:gd name="T12" fmla="*/ 27 w 58"/>
                <a:gd name="T13" fmla="*/ 0 h 66"/>
                <a:gd name="T14" fmla="*/ 58 w 58"/>
                <a:gd name="T15" fmla="*/ 59 h 66"/>
                <a:gd name="T16" fmla="*/ 45 w 58"/>
                <a:gd name="T17" fmla="*/ 61 h 66"/>
                <a:gd name="T18" fmla="*/ 37 w 58"/>
                <a:gd name="T19" fmla="*/ 45 h 66"/>
                <a:gd name="T20" fmla="*/ 25 w 58"/>
                <a:gd name="T21" fmla="*/ 46 h 66"/>
                <a:gd name="T22" fmla="*/ 13 w 58"/>
                <a:gd name="T23" fmla="*/ 48 h 66"/>
                <a:gd name="T24" fmla="*/ 10 w 58"/>
                <a:gd name="T25" fmla="*/ 64 h 66"/>
                <a:gd name="T26" fmla="*/ 0 w 58"/>
                <a:gd name="T27" fmla="*/ 66 h 66"/>
                <a:gd name="T28" fmla="*/ 17 w 58"/>
                <a:gd name="T29" fmla="*/ 0 h 66"/>
                <a:gd name="T30" fmla="*/ 25 w 58"/>
                <a:gd name="T31" fmla="*/ 0 h 66"/>
                <a:gd name="T32" fmla="*/ 27 w 58"/>
                <a:gd name="T33"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8" h="66">
                  <a:moveTo>
                    <a:pt x="22" y="15"/>
                  </a:moveTo>
                  <a:lnTo>
                    <a:pt x="15" y="40"/>
                  </a:lnTo>
                  <a:lnTo>
                    <a:pt x="25" y="38"/>
                  </a:lnTo>
                  <a:lnTo>
                    <a:pt x="33" y="36"/>
                  </a:lnTo>
                  <a:lnTo>
                    <a:pt x="25" y="20"/>
                  </a:lnTo>
                  <a:lnTo>
                    <a:pt x="22" y="15"/>
                  </a:lnTo>
                  <a:close/>
                  <a:moveTo>
                    <a:pt x="27" y="0"/>
                  </a:moveTo>
                  <a:lnTo>
                    <a:pt x="58" y="59"/>
                  </a:lnTo>
                  <a:lnTo>
                    <a:pt x="45" y="61"/>
                  </a:lnTo>
                  <a:lnTo>
                    <a:pt x="37" y="45"/>
                  </a:lnTo>
                  <a:lnTo>
                    <a:pt x="25" y="46"/>
                  </a:lnTo>
                  <a:lnTo>
                    <a:pt x="13" y="48"/>
                  </a:lnTo>
                  <a:lnTo>
                    <a:pt x="10" y="64"/>
                  </a:lnTo>
                  <a:lnTo>
                    <a:pt x="0" y="66"/>
                  </a:lnTo>
                  <a:lnTo>
                    <a:pt x="17" y="0"/>
                  </a:lnTo>
                  <a:lnTo>
                    <a:pt x="25" y="0"/>
                  </a:lnTo>
                  <a:lnTo>
                    <a:pt x="27" y="0"/>
                  </a:lnTo>
                  <a:close/>
                </a:path>
              </a:pathLst>
            </a:custGeom>
            <a:solidFill>
              <a:srgbClr val="16A2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5" name="Freeform 32"/>
            <p:cNvSpPr>
              <a:spLocks/>
            </p:cNvSpPr>
            <p:nvPr/>
          </p:nvSpPr>
          <p:spPr bwMode="auto">
            <a:xfrm>
              <a:off x="6203908" y="7851594"/>
              <a:ext cx="143621" cy="176764"/>
            </a:xfrm>
            <a:custGeom>
              <a:avLst/>
              <a:gdLst>
                <a:gd name="T0" fmla="*/ 13 w 52"/>
                <a:gd name="T1" fmla="*/ 0 h 64"/>
                <a:gd name="T2" fmla="*/ 26 w 52"/>
                <a:gd name="T3" fmla="*/ 53 h 64"/>
                <a:gd name="T4" fmla="*/ 51 w 52"/>
                <a:gd name="T5" fmla="*/ 48 h 64"/>
                <a:gd name="T6" fmla="*/ 52 w 52"/>
                <a:gd name="T7" fmla="*/ 56 h 64"/>
                <a:gd name="T8" fmla="*/ 16 w 52"/>
                <a:gd name="T9" fmla="*/ 64 h 64"/>
                <a:gd name="T10" fmla="*/ 0 w 52"/>
                <a:gd name="T11" fmla="*/ 3 h 64"/>
                <a:gd name="T12" fmla="*/ 13 w 52"/>
                <a:gd name="T13" fmla="*/ 0 h 64"/>
              </a:gdLst>
              <a:ahLst/>
              <a:cxnLst>
                <a:cxn ang="0">
                  <a:pos x="T0" y="T1"/>
                </a:cxn>
                <a:cxn ang="0">
                  <a:pos x="T2" y="T3"/>
                </a:cxn>
                <a:cxn ang="0">
                  <a:pos x="T4" y="T5"/>
                </a:cxn>
                <a:cxn ang="0">
                  <a:pos x="T6" y="T7"/>
                </a:cxn>
                <a:cxn ang="0">
                  <a:pos x="T8" y="T9"/>
                </a:cxn>
                <a:cxn ang="0">
                  <a:pos x="T10" y="T11"/>
                </a:cxn>
                <a:cxn ang="0">
                  <a:pos x="T12" y="T13"/>
                </a:cxn>
              </a:cxnLst>
              <a:rect l="0" t="0" r="r" b="b"/>
              <a:pathLst>
                <a:path w="52" h="64">
                  <a:moveTo>
                    <a:pt x="13" y="0"/>
                  </a:moveTo>
                  <a:lnTo>
                    <a:pt x="26" y="53"/>
                  </a:lnTo>
                  <a:lnTo>
                    <a:pt x="51" y="48"/>
                  </a:lnTo>
                  <a:lnTo>
                    <a:pt x="52" y="56"/>
                  </a:lnTo>
                  <a:lnTo>
                    <a:pt x="16" y="64"/>
                  </a:lnTo>
                  <a:lnTo>
                    <a:pt x="0" y="3"/>
                  </a:lnTo>
                  <a:lnTo>
                    <a:pt x="13" y="0"/>
                  </a:lnTo>
                  <a:close/>
                </a:path>
              </a:pathLst>
            </a:custGeom>
            <a:solidFill>
              <a:srgbClr val="16A2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6" name="Freeform 33"/>
            <p:cNvSpPr>
              <a:spLocks/>
            </p:cNvSpPr>
            <p:nvPr/>
          </p:nvSpPr>
          <p:spPr bwMode="auto">
            <a:xfrm>
              <a:off x="6430387" y="7743879"/>
              <a:ext cx="176764" cy="193335"/>
            </a:xfrm>
            <a:custGeom>
              <a:avLst/>
              <a:gdLst>
                <a:gd name="T0" fmla="*/ 46 w 64"/>
                <a:gd name="T1" fmla="*/ 0 h 70"/>
                <a:gd name="T2" fmla="*/ 59 w 64"/>
                <a:gd name="T3" fmla="*/ 31 h 70"/>
                <a:gd name="T4" fmla="*/ 61 w 64"/>
                <a:gd name="T5" fmla="*/ 36 h 70"/>
                <a:gd name="T6" fmla="*/ 63 w 64"/>
                <a:gd name="T7" fmla="*/ 39 h 70"/>
                <a:gd name="T8" fmla="*/ 64 w 64"/>
                <a:gd name="T9" fmla="*/ 42 h 70"/>
                <a:gd name="T10" fmla="*/ 64 w 64"/>
                <a:gd name="T11" fmla="*/ 46 h 70"/>
                <a:gd name="T12" fmla="*/ 64 w 64"/>
                <a:gd name="T13" fmla="*/ 51 h 70"/>
                <a:gd name="T14" fmla="*/ 63 w 64"/>
                <a:gd name="T15" fmla="*/ 56 h 70"/>
                <a:gd name="T16" fmla="*/ 59 w 64"/>
                <a:gd name="T17" fmla="*/ 61 h 70"/>
                <a:gd name="T18" fmla="*/ 54 w 64"/>
                <a:gd name="T19" fmla="*/ 64 h 70"/>
                <a:gd name="T20" fmla="*/ 48 w 64"/>
                <a:gd name="T21" fmla="*/ 67 h 70"/>
                <a:gd name="T22" fmla="*/ 40 w 64"/>
                <a:gd name="T23" fmla="*/ 70 h 70"/>
                <a:gd name="T24" fmla="*/ 35 w 64"/>
                <a:gd name="T25" fmla="*/ 70 h 70"/>
                <a:gd name="T26" fmla="*/ 28 w 64"/>
                <a:gd name="T27" fmla="*/ 69 h 70"/>
                <a:gd name="T28" fmla="*/ 23 w 64"/>
                <a:gd name="T29" fmla="*/ 67 h 70"/>
                <a:gd name="T30" fmla="*/ 20 w 64"/>
                <a:gd name="T31" fmla="*/ 64 h 70"/>
                <a:gd name="T32" fmla="*/ 17 w 64"/>
                <a:gd name="T33" fmla="*/ 59 h 70"/>
                <a:gd name="T34" fmla="*/ 15 w 64"/>
                <a:gd name="T35" fmla="*/ 56 h 70"/>
                <a:gd name="T36" fmla="*/ 13 w 64"/>
                <a:gd name="T37" fmla="*/ 51 h 70"/>
                <a:gd name="T38" fmla="*/ 0 w 64"/>
                <a:gd name="T39" fmla="*/ 19 h 70"/>
                <a:gd name="T40" fmla="*/ 12 w 64"/>
                <a:gd name="T41" fmla="*/ 14 h 70"/>
                <a:gd name="T42" fmla="*/ 23 w 64"/>
                <a:gd name="T43" fmla="*/ 44 h 70"/>
                <a:gd name="T44" fmla="*/ 25 w 64"/>
                <a:gd name="T45" fmla="*/ 47 h 70"/>
                <a:gd name="T46" fmla="*/ 26 w 64"/>
                <a:gd name="T47" fmla="*/ 51 h 70"/>
                <a:gd name="T48" fmla="*/ 28 w 64"/>
                <a:gd name="T49" fmla="*/ 52 h 70"/>
                <a:gd name="T50" fmla="*/ 30 w 64"/>
                <a:gd name="T51" fmla="*/ 56 h 70"/>
                <a:gd name="T52" fmla="*/ 33 w 64"/>
                <a:gd name="T53" fmla="*/ 59 h 70"/>
                <a:gd name="T54" fmla="*/ 36 w 64"/>
                <a:gd name="T55" fmla="*/ 61 h 70"/>
                <a:gd name="T56" fmla="*/ 40 w 64"/>
                <a:gd name="T57" fmla="*/ 61 h 70"/>
                <a:gd name="T58" fmla="*/ 45 w 64"/>
                <a:gd name="T59" fmla="*/ 61 h 70"/>
                <a:gd name="T60" fmla="*/ 50 w 64"/>
                <a:gd name="T61" fmla="*/ 57 h 70"/>
                <a:gd name="T62" fmla="*/ 53 w 64"/>
                <a:gd name="T63" fmla="*/ 52 h 70"/>
                <a:gd name="T64" fmla="*/ 53 w 64"/>
                <a:gd name="T65" fmla="*/ 47 h 70"/>
                <a:gd name="T66" fmla="*/ 53 w 64"/>
                <a:gd name="T67" fmla="*/ 44 h 70"/>
                <a:gd name="T68" fmla="*/ 51 w 64"/>
                <a:gd name="T69" fmla="*/ 39 h 70"/>
                <a:gd name="T70" fmla="*/ 50 w 64"/>
                <a:gd name="T71" fmla="*/ 34 h 70"/>
                <a:gd name="T72" fmla="*/ 36 w 64"/>
                <a:gd name="T73" fmla="*/ 3 h 70"/>
                <a:gd name="T74" fmla="*/ 46 w 64"/>
                <a:gd name="T75"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4" h="70">
                  <a:moveTo>
                    <a:pt x="46" y="0"/>
                  </a:moveTo>
                  <a:lnTo>
                    <a:pt x="59" y="31"/>
                  </a:lnTo>
                  <a:lnTo>
                    <a:pt x="61" y="36"/>
                  </a:lnTo>
                  <a:lnTo>
                    <a:pt x="63" y="39"/>
                  </a:lnTo>
                  <a:lnTo>
                    <a:pt x="64" y="42"/>
                  </a:lnTo>
                  <a:lnTo>
                    <a:pt x="64" y="46"/>
                  </a:lnTo>
                  <a:lnTo>
                    <a:pt x="64" y="51"/>
                  </a:lnTo>
                  <a:lnTo>
                    <a:pt x="63" y="56"/>
                  </a:lnTo>
                  <a:lnTo>
                    <a:pt x="59" y="61"/>
                  </a:lnTo>
                  <a:lnTo>
                    <a:pt x="54" y="64"/>
                  </a:lnTo>
                  <a:lnTo>
                    <a:pt x="48" y="67"/>
                  </a:lnTo>
                  <a:lnTo>
                    <a:pt x="40" y="70"/>
                  </a:lnTo>
                  <a:lnTo>
                    <a:pt x="35" y="70"/>
                  </a:lnTo>
                  <a:lnTo>
                    <a:pt x="28" y="69"/>
                  </a:lnTo>
                  <a:lnTo>
                    <a:pt x="23" y="67"/>
                  </a:lnTo>
                  <a:lnTo>
                    <a:pt x="20" y="64"/>
                  </a:lnTo>
                  <a:lnTo>
                    <a:pt x="17" y="59"/>
                  </a:lnTo>
                  <a:lnTo>
                    <a:pt x="15" y="56"/>
                  </a:lnTo>
                  <a:lnTo>
                    <a:pt x="13" y="51"/>
                  </a:lnTo>
                  <a:lnTo>
                    <a:pt x="0" y="19"/>
                  </a:lnTo>
                  <a:lnTo>
                    <a:pt x="12" y="14"/>
                  </a:lnTo>
                  <a:lnTo>
                    <a:pt x="23" y="44"/>
                  </a:lnTo>
                  <a:lnTo>
                    <a:pt x="25" y="47"/>
                  </a:lnTo>
                  <a:lnTo>
                    <a:pt x="26" y="51"/>
                  </a:lnTo>
                  <a:lnTo>
                    <a:pt x="28" y="52"/>
                  </a:lnTo>
                  <a:lnTo>
                    <a:pt x="30" y="56"/>
                  </a:lnTo>
                  <a:lnTo>
                    <a:pt x="33" y="59"/>
                  </a:lnTo>
                  <a:lnTo>
                    <a:pt x="36" y="61"/>
                  </a:lnTo>
                  <a:lnTo>
                    <a:pt x="40" y="61"/>
                  </a:lnTo>
                  <a:lnTo>
                    <a:pt x="45" y="61"/>
                  </a:lnTo>
                  <a:lnTo>
                    <a:pt x="50" y="57"/>
                  </a:lnTo>
                  <a:lnTo>
                    <a:pt x="53" y="52"/>
                  </a:lnTo>
                  <a:lnTo>
                    <a:pt x="53" y="47"/>
                  </a:lnTo>
                  <a:lnTo>
                    <a:pt x="53" y="44"/>
                  </a:lnTo>
                  <a:lnTo>
                    <a:pt x="51" y="39"/>
                  </a:lnTo>
                  <a:lnTo>
                    <a:pt x="50" y="34"/>
                  </a:lnTo>
                  <a:lnTo>
                    <a:pt x="36" y="3"/>
                  </a:lnTo>
                  <a:lnTo>
                    <a:pt x="46" y="0"/>
                  </a:lnTo>
                  <a:close/>
                </a:path>
              </a:pathLst>
            </a:custGeom>
            <a:solidFill>
              <a:srgbClr val="16A2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7" name="Freeform 34"/>
            <p:cNvSpPr>
              <a:spLocks/>
            </p:cNvSpPr>
            <p:nvPr/>
          </p:nvSpPr>
          <p:spPr bwMode="auto">
            <a:xfrm>
              <a:off x="6612674" y="7641687"/>
              <a:ext cx="209907" cy="223718"/>
            </a:xfrm>
            <a:custGeom>
              <a:avLst/>
              <a:gdLst>
                <a:gd name="T0" fmla="*/ 46 w 76"/>
                <a:gd name="T1" fmla="*/ 0 h 81"/>
                <a:gd name="T2" fmla="*/ 76 w 76"/>
                <a:gd name="T3" fmla="*/ 55 h 81"/>
                <a:gd name="T4" fmla="*/ 69 w 76"/>
                <a:gd name="T5" fmla="*/ 60 h 81"/>
                <a:gd name="T6" fmla="*/ 18 w 76"/>
                <a:gd name="T7" fmla="*/ 38 h 81"/>
                <a:gd name="T8" fmla="*/ 40 w 76"/>
                <a:gd name="T9" fmla="*/ 76 h 81"/>
                <a:gd name="T10" fmla="*/ 31 w 76"/>
                <a:gd name="T11" fmla="*/ 81 h 81"/>
                <a:gd name="T12" fmla="*/ 0 w 76"/>
                <a:gd name="T13" fmla="*/ 27 h 81"/>
                <a:gd name="T14" fmla="*/ 7 w 76"/>
                <a:gd name="T15" fmla="*/ 22 h 81"/>
                <a:gd name="T16" fmla="*/ 59 w 76"/>
                <a:gd name="T17" fmla="*/ 43 h 81"/>
                <a:gd name="T18" fmla="*/ 36 w 76"/>
                <a:gd name="T19" fmla="*/ 5 h 81"/>
                <a:gd name="T20" fmla="*/ 46 w 76"/>
                <a:gd name="T21"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6" h="81">
                  <a:moveTo>
                    <a:pt x="46" y="0"/>
                  </a:moveTo>
                  <a:lnTo>
                    <a:pt x="76" y="55"/>
                  </a:lnTo>
                  <a:lnTo>
                    <a:pt x="69" y="60"/>
                  </a:lnTo>
                  <a:lnTo>
                    <a:pt x="18" y="38"/>
                  </a:lnTo>
                  <a:lnTo>
                    <a:pt x="40" y="76"/>
                  </a:lnTo>
                  <a:lnTo>
                    <a:pt x="31" y="81"/>
                  </a:lnTo>
                  <a:lnTo>
                    <a:pt x="0" y="27"/>
                  </a:lnTo>
                  <a:lnTo>
                    <a:pt x="7" y="22"/>
                  </a:lnTo>
                  <a:lnTo>
                    <a:pt x="59" y="43"/>
                  </a:lnTo>
                  <a:lnTo>
                    <a:pt x="36" y="5"/>
                  </a:lnTo>
                  <a:lnTo>
                    <a:pt x="46" y="0"/>
                  </a:lnTo>
                  <a:close/>
                </a:path>
              </a:pathLst>
            </a:custGeom>
            <a:solidFill>
              <a:srgbClr val="16A2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8" name="Freeform 35"/>
            <p:cNvSpPr>
              <a:spLocks/>
            </p:cNvSpPr>
            <p:nvPr/>
          </p:nvSpPr>
          <p:spPr bwMode="auto">
            <a:xfrm>
              <a:off x="6786675" y="7583687"/>
              <a:ext cx="127049" cy="162955"/>
            </a:xfrm>
            <a:custGeom>
              <a:avLst/>
              <a:gdLst>
                <a:gd name="T0" fmla="*/ 10 w 46"/>
                <a:gd name="T1" fmla="*/ 0 h 59"/>
                <a:gd name="T2" fmla="*/ 46 w 46"/>
                <a:gd name="T3" fmla="*/ 51 h 59"/>
                <a:gd name="T4" fmla="*/ 36 w 46"/>
                <a:gd name="T5" fmla="*/ 59 h 59"/>
                <a:gd name="T6" fmla="*/ 0 w 46"/>
                <a:gd name="T7" fmla="*/ 7 h 59"/>
                <a:gd name="T8" fmla="*/ 10 w 46"/>
                <a:gd name="T9" fmla="*/ 0 h 59"/>
              </a:gdLst>
              <a:ahLst/>
              <a:cxnLst>
                <a:cxn ang="0">
                  <a:pos x="T0" y="T1"/>
                </a:cxn>
                <a:cxn ang="0">
                  <a:pos x="T2" y="T3"/>
                </a:cxn>
                <a:cxn ang="0">
                  <a:pos x="T4" y="T5"/>
                </a:cxn>
                <a:cxn ang="0">
                  <a:pos x="T6" y="T7"/>
                </a:cxn>
                <a:cxn ang="0">
                  <a:pos x="T8" y="T9"/>
                </a:cxn>
              </a:cxnLst>
              <a:rect l="0" t="0" r="r" b="b"/>
              <a:pathLst>
                <a:path w="46" h="59">
                  <a:moveTo>
                    <a:pt x="10" y="0"/>
                  </a:moveTo>
                  <a:lnTo>
                    <a:pt x="46" y="51"/>
                  </a:lnTo>
                  <a:lnTo>
                    <a:pt x="36" y="59"/>
                  </a:lnTo>
                  <a:lnTo>
                    <a:pt x="0" y="7"/>
                  </a:lnTo>
                  <a:lnTo>
                    <a:pt x="10" y="0"/>
                  </a:lnTo>
                  <a:close/>
                </a:path>
              </a:pathLst>
            </a:custGeom>
            <a:solidFill>
              <a:srgbClr val="16A2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9" name="Freeform 36"/>
            <p:cNvSpPr>
              <a:spLocks/>
            </p:cNvSpPr>
            <p:nvPr/>
          </p:nvSpPr>
          <p:spPr bwMode="auto">
            <a:xfrm>
              <a:off x="6852962" y="7451114"/>
              <a:ext cx="182288" cy="196098"/>
            </a:xfrm>
            <a:custGeom>
              <a:avLst/>
              <a:gdLst>
                <a:gd name="T0" fmla="*/ 45 w 66"/>
                <a:gd name="T1" fmla="*/ 0 h 71"/>
                <a:gd name="T2" fmla="*/ 66 w 66"/>
                <a:gd name="T3" fmla="*/ 64 h 71"/>
                <a:gd name="T4" fmla="*/ 58 w 66"/>
                <a:gd name="T5" fmla="*/ 71 h 71"/>
                <a:gd name="T6" fmla="*/ 0 w 66"/>
                <a:gd name="T7" fmla="*/ 40 h 71"/>
                <a:gd name="T8" fmla="*/ 9 w 66"/>
                <a:gd name="T9" fmla="*/ 30 h 71"/>
                <a:gd name="T10" fmla="*/ 53 w 66"/>
                <a:gd name="T11" fmla="*/ 55 h 71"/>
                <a:gd name="T12" fmla="*/ 35 w 66"/>
                <a:gd name="T13" fmla="*/ 7 h 71"/>
                <a:gd name="T14" fmla="*/ 45 w 66"/>
                <a:gd name="T15" fmla="*/ 0 h 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6" h="71">
                  <a:moveTo>
                    <a:pt x="45" y="0"/>
                  </a:moveTo>
                  <a:lnTo>
                    <a:pt x="66" y="64"/>
                  </a:lnTo>
                  <a:lnTo>
                    <a:pt x="58" y="71"/>
                  </a:lnTo>
                  <a:lnTo>
                    <a:pt x="0" y="40"/>
                  </a:lnTo>
                  <a:lnTo>
                    <a:pt x="9" y="30"/>
                  </a:lnTo>
                  <a:lnTo>
                    <a:pt x="53" y="55"/>
                  </a:lnTo>
                  <a:lnTo>
                    <a:pt x="35" y="7"/>
                  </a:lnTo>
                  <a:lnTo>
                    <a:pt x="45" y="0"/>
                  </a:lnTo>
                  <a:close/>
                </a:path>
              </a:pathLst>
            </a:custGeom>
            <a:solidFill>
              <a:srgbClr val="16A2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20" name="Freeform 37"/>
            <p:cNvSpPr>
              <a:spLocks/>
            </p:cNvSpPr>
            <p:nvPr/>
          </p:nvSpPr>
          <p:spPr bwMode="auto">
            <a:xfrm>
              <a:off x="7007630" y="7351685"/>
              <a:ext cx="196098" cy="185050"/>
            </a:xfrm>
            <a:custGeom>
              <a:avLst/>
              <a:gdLst>
                <a:gd name="T0" fmla="*/ 24 w 71"/>
                <a:gd name="T1" fmla="*/ 0 h 67"/>
                <a:gd name="T2" fmla="*/ 30 w 71"/>
                <a:gd name="T3" fmla="*/ 6 h 67"/>
                <a:gd name="T4" fmla="*/ 15 w 71"/>
                <a:gd name="T5" fmla="*/ 21 h 67"/>
                <a:gd name="T6" fmla="*/ 27 w 71"/>
                <a:gd name="T7" fmla="*/ 33 h 67"/>
                <a:gd name="T8" fmla="*/ 42 w 71"/>
                <a:gd name="T9" fmla="*/ 18 h 67"/>
                <a:gd name="T10" fmla="*/ 48 w 71"/>
                <a:gd name="T11" fmla="*/ 25 h 67"/>
                <a:gd name="T12" fmla="*/ 33 w 71"/>
                <a:gd name="T13" fmla="*/ 39 h 67"/>
                <a:gd name="T14" fmla="*/ 48 w 71"/>
                <a:gd name="T15" fmla="*/ 53 h 67"/>
                <a:gd name="T16" fmla="*/ 65 w 71"/>
                <a:gd name="T17" fmla="*/ 34 h 67"/>
                <a:gd name="T18" fmla="*/ 71 w 71"/>
                <a:gd name="T19" fmla="*/ 39 h 67"/>
                <a:gd name="T20" fmla="*/ 47 w 71"/>
                <a:gd name="T21" fmla="*/ 67 h 67"/>
                <a:gd name="T22" fmla="*/ 0 w 71"/>
                <a:gd name="T23" fmla="*/ 25 h 67"/>
                <a:gd name="T24" fmla="*/ 24 w 71"/>
                <a:gd name="T25"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 h="67">
                  <a:moveTo>
                    <a:pt x="24" y="0"/>
                  </a:moveTo>
                  <a:lnTo>
                    <a:pt x="30" y="6"/>
                  </a:lnTo>
                  <a:lnTo>
                    <a:pt x="15" y="21"/>
                  </a:lnTo>
                  <a:lnTo>
                    <a:pt x="27" y="33"/>
                  </a:lnTo>
                  <a:lnTo>
                    <a:pt x="42" y="18"/>
                  </a:lnTo>
                  <a:lnTo>
                    <a:pt x="48" y="25"/>
                  </a:lnTo>
                  <a:lnTo>
                    <a:pt x="33" y="39"/>
                  </a:lnTo>
                  <a:lnTo>
                    <a:pt x="48" y="53"/>
                  </a:lnTo>
                  <a:lnTo>
                    <a:pt x="65" y="34"/>
                  </a:lnTo>
                  <a:lnTo>
                    <a:pt x="71" y="39"/>
                  </a:lnTo>
                  <a:lnTo>
                    <a:pt x="47" y="67"/>
                  </a:lnTo>
                  <a:lnTo>
                    <a:pt x="0" y="25"/>
                  </a:lnTo>
                  <a:lnTo>
                    <a:pt x="24" y="0"/>
                  </a:lnTo>
                  <a:close/>
                </a:path>
              </a:pathLst>
            </a:custGeom>
            <a:solidFill>
              <a:srgbClr val="16A2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21" name="Freeform 38"/>
            <p:cNvSpPr>
              <a:spLocks noEditPoints="1"/>
            </p:cNvSpPr>
            <p:nvPr/>
          </p:nvSpPr>
          <p:spPr bwMode="auto">
            <a:xfrm>
              <a:off x="7109823" y="7232921"/>
              <a:ext cx="209907" cy="176764"/>
            </a:xfrm>
            <a:custGeom>
              <a:avLst/>
              <a:gdLst>
                <a:gd name="T0" fmla="*/ 24 w 76"/>
                <a:gd name="T1" fmla="*/ 12 h 64"/>
                <a:gd name="T2" fmla="*/ 23 w 76"/>
                <a:gd name="T3" fmla="*/ 12 h 64"/>
                <a:gd name="T4" fmla="*/ 23 w 76"/>
                <a:gd name="T5" fmla="*/ 12 h 64"/>
                <a:gd name="T6" fmla="*/ 20 w 76"/>
                <a:gd name="T7" fmla="*/ 13 h 64"/>
                <a:gd name="T8" fmla="*/ 16 w 76"/>
                <a:gd name="T9" fmla="*/ 18 h 64"/>
                <a:gd name="T10" fmla="*/ 13 w 76"/>
                <a:gd name="T11" fmla="*/ 21 h 64"/>
                <a:gd name="T12" fmla="*/ 24 w 76"/>
                <a:gd name="T13" fmla="*/ 30 h 64"/>
                <a:gd name="T14" fmla="*/ 29 w 76"/>
                <a:gd name="T15" fmla="*/ 35 h 64"/>
                <a:gd name="T16" fmla="*/ 33 w 76"/>
                <a:gd name="T17" fmla="*/ 31 h 64"/>
                <a:gd name="T18" fmla="*/ 34 w 76"/>
                <a:gd name="T19" fmla="*/ 26 h 64"/>
                <a:gd name="T20" fmla="*/ 36 w 76"/>
                <a:gd name="T21" fmla="*/ 21 h 64"/>
                <a:gd name="T22" fmla="*/ 34 w 76"/>
                <a:gd name="T23" fmla="*/ 18 h 64"/>
                <a:gd name="T24" fmla="*/ 31 w 76"/>
                <a:gd name="T25" fmla="*/ 13 h 64"/>
                <a:gd name="T26" fmla="*/ 28 w 76"/>
                <a:gd name="T27" fmla="*/ 12 h 64"/>
                <a:gd name="T28" fmla="*/ 24 w 76"/>
                <a:gd name="T29" fmla="*/ 12 h 64"/>
                <a:gd name="T30" fmla="*/ 29 w 76"/>
                <a:gd name="T31" fmla="*/ 0 h 64"/>
                <a:gd name="T32" fmla="*/ 33 w 76"/>
                <a:gd name="T33" fmla="*/ 2 h 64"/>
                <a:gd name="T34" fmla="*/ 38 w 76"/>
                <a:gd name="T35" fmla="*/ 3 h 64"/>
                <a:gd name="T36" fmla="*/ 41 w 76"/>
                <a:gd name="T37" fmla="*/ 7 h 64"/>
                <a:gd name="T38" fmla="*/ 44 w 76"/>
                <a:gd name="T39" fmla="*/ 12 h 64"/>
                <a:gd name="T40" fmla="*/ 46 w 76"/>
                <a:gd name="T41" fmla="*/ 17 h 64"/>
                <a:gd name="T42" fmla="*/ 46 w 76"/>
                <a:gd name="T43" fmla="*/ 23 h 64"/>
                <a:gd name="T44" fmla="*/ 76 w 76"/>
                <a:gd name="T45" fmla="*/ 26 h 64"/>
                <a:gd name="T46" fmla="*/ 71 w 76"/>
                <a:gd name="T47" fmla="*/ 38 h 64"/>
                <a:gd name="T48" fmla="*/ 41 w 76"/>
                <a:gd name="T49" fmla="*/ 33 h 64"/>
                <a:gd name="T50" fmla="*/ 36 w 76"/>
                <a:gd name="T51" fmla="*/ 40 h 64"/>
                <a:gd name="T52" fmla="*/ 57 w 76"/>
                <a:gd name="T53" fmla="*/ 54 h 64"/>
                <a:gd name="T54" fmla="*/ 49 w 76"/>
                <a:gd name="T55" fmla="*/ 64 h 64"/>
                <a:gd name="T56" fmla="*/ 24 w 76"/>
                <a:gd name="T57" fmla="*/ 46 h 64"/>
                <a:gd name="T58" fmla="*/ 0 w 76"/>
                <a:gd name="T59" fmla="*/ 26 h 64"/>
                <a:gd name="T60" fmla="*/ 10 w 76"/>
                <a:gd name="T61" fmla="*/ 12 h 64"/>
                <a:gd name="T62" fmla="*/ 13 w 76"/>
                <a:gd name="T63" fmla="*/ 8 h 64"/>
                <a:gd name="T64" fmla="*/ 15 w 76"/>
                <a:gd name="T65" fmla="*/ 5 h 64"/>
                <a:gd name="T66" fmla="*/ 20 w 76"/>
                <a:gd name="T67" fmla="*/ 2 h 64"/>
                <a:gd name="T68" fmla="*/ 23 w 76"/>
                <a:gd name="T69" fmla="*/ 0 h 64"/>
                <a:gd name="T70" fmla="*/ 23 w 76"/>
                <a:gd name="T71" fmla="*/ 0 h 64"/>
                <a:gd name="T72" fmla="*/ 24 w 76"/>
                <a:gd name="T73" fmla="*/ 0 h 64"/>
                <a:gd name="T74" fmla="*/ 29 w 76"/>
                <a:gd name="T75"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6" h="64">
                  <a:moveTo>
                    <a:pt x="24" y="12"/>
                  </a:moveTo>
                  <a:lnTo>
                    <a:pt x="23" y="12"/>
                  </a:lnTo>
                  <a:lnTo>
                    <a:pt x="23" y="12"/>
                  </a:lnTo>
                  <a:lnTo>
                    <a:pt x="20" y="13"/>
                  </a:lnTo>
                  <a:lnTo>
                    <a:pt x="16" y="18"/>
                  </a:lnTo>
                  <a:lnTo>
                    <a:pt x="13" y="21"/>
                  </a:lnTo>
                  <a:lnTo>
                    <a:pt x="24" y="30"/>
                  </a:lnTo>
                  <a:lnTo>
                    <a:pt x="29" y="35"/>
                  </a:lnTo>
                  <a:lnTo>
                    <a:pt x="33" y="31"/>
                  </a:lnTo>
                  <a:lnTo>
                    <a:pt x="34" y="26"/>
                  </a:lnTo>
                  <a:lnTo>
                    <a:pt x="36" y="21"/>
                  </a:lnTo>
                  <a:lnTo>
                    <a:pt x="34" y="18"/>
                  </a:lnTo>
                  <a:lnTo>
                    <a:pt x="31" y="13"/>
                  </a:lnTo>
                  <a:lnTo>
                    <a:pt x="28" y="12"/>
                  </a:lnTo>
                  <a:lnTo>
                    <a:pt x="24" y="12"/>
                  </a:lnTo>
                  <a:close/>
                  <a:moveTo>
                    <a:pt x="29" y="0"/>
                  </a:moveTo>
                  <a:lnTo>
                    <a:pt x="33" y="2"/>
                  </a:lnTo>
                  <a:lnTo>
                    <a:pt x="38" y="3"/>
                  </a:lnTo>
                  <a:lnTo>
                    <a:pt x="41" y="7"/>
                  </a:lnTo>
                  <a:lnTo>
                    <a:pt x="44" y="12"/>
                  </a:lnTo>
                  <a:lnTo>
                    <a:pt x="46" y="17"/>
                  </a:lnTo>
                  <a:lnTo>
                    <a:pt x="46" y="23"/>
                  </a:lnTo>
                  <a:lnTo>
                    <a:pt x="76" y="26"/>
                  </a:lnTo>
                  <a:lnTo>
                    <a:pt x="71" y="38"/>
                  </a:lnTo>
                  <a:lnTo>
                    <a:pt x="41" y="33"/>
                  </a:lnTo>
                  <a:lnTo>
                    <a:pt x="36" y="40"/>
                  </a:lnTo>
                  <a:lnTo>
                    <a:pt x="57" y="54"/>
                  </a:lnTo>
                  <a:lnTo>
                    <a:pt x="49" y="64"/>
                  </a:lnTo>
                  <a:lnTo>
                    <a:pt x="24" y="46"/>
                  </a:lnTo>
                  <a:lnTo>
                    <a:pt x="0" y="26"/>
                  </a:lnTo>
                  <a:lnTo>
                    <a:pt x="10" y="12"/>
                  </a:lnTo>
                  <a:lnTo>
                    <a:pt x="13" y="8"/>
                  </a:lnTo>
                  <a:lnTo>
                    <a:pt x="15" y="5"/>
                  </a:lnTo>
                  <a:lnTo>
                    <a:pt x="20" y="2"/>
                  </a:lnTo>
                  <a:lnTo>
                    <a:pt x="23" y="0"/>
                  </a:lnTo>
                  <a:lnTo>
                    <a:pt x="23" y="0"/>
                  </a:lnTo>
                  <a:lnTo>
                    <a:pt x="24" y="0"/>
                  </a:lnTo>
                  <a:lnTo>
                    <a:pt x="29" y="0"/>
                  </a:lnTo>
                  <a:close/>
                </a:path>
              </a:pathLst>
            </a:custGeom>
            <a:solidFill>
              <a:srgbClr val="16A2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22" name="Freeform 39"/>
            <p:cNvSpPr>
              <a:spLocks/>
            </p:cNvSpPr>
            <p:nvPr/>
          </p:nvSpPr>
          <p:spPr bwMode="auto">
            <a:xfrm>
              <a:off x="7228585" y="7092063"/>
              <a:ext cx="168479" cy="168479"/>
            </a:xfrm>
            <a:custGeom>
              <a:avLst/>
              <a:gdLst>
                <a:gd name="T0" fmla="*/ 16 w 61"/>
                <a:gd name="T1" fmla="*/ 0 h 61"/>
                <a:gd name="T2" fmla="*/ 19 w 61"/>
                <a:gd name="T3" fmla="*/ 8 h 61"/>
                <a:gd name="T4" fmla="*/ 16 w 61"/>
                <a:gd name="T5" fmla="*/ 10 h 61"/>
                <a:gd name="T6" fmla="*/ 13 w 61"/>
                <a:gd name="T7" fmla="*/ 11 h 61"/>
                <a:gd name="T8" fmla="*/ 11 w 61"/>
                <a:gd name="T9" fmla="*/ 15 h 61"/>
                <a:gd name="T10" fmla="*/ 10 w 61"/>
                <a:gd name="T11" fmla="*/ 16 h 61"/>
                <a:gd name="T12" fmla="*/ 10 w 61"/>
                <a:gd name="T13" fmla="*/ 18 h 61"/>
                <a:gd name="T14" fmla="*/ 10 w 61"/>
                <a:gd name="T15" fmla="*/ 20 h 61"/>
                <a:gd name="T16" fmla="*/ 10 w 61"/>
                <a:gd name="T17" fmla="*/ 23 h 61"/>
                <a:gd name="T18" fmla="*/ 11 w 61"/>
                <a:gd name="T19" fmla="*/ 25 h 61"/>
                <a:gd name="T20" fmla="*/ 14 w 61"/>
                <a:gd name="T21" fmla="*/ 25 h 61"/>
                <a:gd name="T22" fmla="*/ 18 w 61"/>
                <a:gd name="T23" fmla="*/ 25 h 61"/>
                <a:gd name="T24" fmla="*/ 23 w 61"/>
                <a:gd name="T25" fmla="*/ 25 h 61"/>
                <a:gd name="T26" fmla="*/ 24 w 61"/>
                <a:gd name="T27" fmla="*/ 23 h 61"/>
                <a:gd name="T28" fmla="*/ 29 w 61"/>
                <a:gd name="T29" fmla="*/ 21 h 61"/>
                <a:gd name="T30" fmla="*/ 34 w 61"/>
                <a:gd name="T31" fmla="*/ 20 h 61"/>
                <a:gd name="T32" fmla="*/ 41 w 61"/>
                <a:gd name="T33" fmla="*/ 18 h 61"/>
                <a:gd name="T34" fmla="*/ 47 w 61"/>
                <a:gd name="T35" fmla="*/ 18 h 61"/>
                <a:gd name="T36" fmla="*/ 52 w 61"/>
                <a:gd name="T37" fmla="*/ 20 h 61"/>
                <a:gd name="T38" fmla="*/ 56 w 61"/>
                <a:gd name="T39" fmla="*/ 23 h 61"/>
                <a:gd name="T40" fmla="*/ 59 w 61"/>
                <a:gd name="T41" fmla="*/ 28 h 61"/>
                <a:gd name="T42" fmla="*/ 61 w 61"/>
                <a:gd name="T43" fmla="*/ 33 h 61"/>
                <a:gd name="T44" fmla="*/ 61 w 61"/>
                <a:gd name="T45" fmla="*/ 38 h 61"/>
                <a:gd name="T46" fmla="*/ 59 w 61"/>
                <a:gd name="T47" fmla="*/ 43 h 61"/>
                <a:gd name="T48" fmla="*/ 56 w 61"/>
                <a:gd name="T49" fmla="*/ 48 h 61"/>
                <a:gd name="T50" fmla="*/ 52 w 61"/>
                <a:gd name="T51" fmla="*/ 53 h 61"/>
                <a:gd name="T52" fmla="*/ 47 w 61"/>
                <a:gd name="T53" fmla="*/ 58 h 61"/>
                <a:gd name="T54" fmla="*/ 41 w 61"/>
                <a:gd name="T55" fmla="*/ 61 h 61"/>
                <a:gd name="T56" fmla="*/ 38 w 61"/>
                <a:gd name="T57" fmla="*/ 53 h 61"/>
                <a:gd name="T58" fmla="*/ 43 w 61"/>
                <a:gd name="T59" fmla="*/ 51 h 61"/>
                <a:gd name="T60" fmla="*/ 46 w 61"/>
                <a:gd name="T61" fmla="*/ 48 h 61"/>
                <a:gd name="T62" fmla="*/ 49 w 61"/>
                <a:gd name="T63" fmla="*/ 44 h 61"/>
                <a:gd name="T64" fmla="*/ 51 w 61"/>
                <a:gd name="T65" fmla="*/ 41 h 61"/>
                <a:gd name="T66" fmla="*/ 51 w 61"/>
                <a:gd name="T67" fmla="*/ 38 h 61"/>
                <a:gd name="T68" fmla="*/ 49 w 61"/>
                <a:gd name="T69" fmla="*/ 35 h 61"/>
                <a:gd name="T70" fmla="*/ 47 w 61"/>
                <a:gd name="T71" fmla="*/ 33 h 61"/>
                <a:gd name="T72" fmla="*/ 46 w 61"/>
                <a:gd name="T73" fmla="*/ 31 h 61"/>
                <a:gd name="T74" fmla="*/ 43 w 61"/>
                <a:gd name="T75" fmla="*/ 31 h 61"/>
                <a:gd name="T76" fmla="*/ 39 w 61"/>
                <a:gd name="T77" fmla="*/ 31 h 61"/>
                <a:gd name="T78" fmla="*/ 34 w 61"/>
                <a:gd name="T79" fmla="*/ 33 h 61"/>
                <a:gd name="T80" fmla="*/ 31 w 61"/>
                <a:gd name="T81" fmla="*/ 33 h 61"/>
                <a:gd name="T82" fmla="*/ 26 w 61"/>
                <a:gd name="T83" fmla="*/ 35 h 61"/>
                <a:gd name="T84" fmla="*/ 21 w 61"/>
                <a:gd name="T85" fmla="*/ 36 h 61"/>
                <a:gd name="T86" fmla="*/ 14 w 61"/>
                <a:gd name="T87" fmla="*/ 38 h 61"/>
                <a:gd name="T88" fmla="*/ 10 w 61"/>
                <a:gd name="T89" fmla="*/ 38 h 61"/>
                <a:gd name="T90" fmla="*/ 6 w 61"/>
                <a:gd name="T91" fmla="*/ 36 h 61"/>
                <a:gd name="T92" fmla="*/ 3 w 61"/>
                <a:gd name="T93" fmla="*/ 33 h 61"/>
                <a:gd name="T94" fmla="*/ 0 w 61"/>
                <a:gd name="T95" fmla="*/ 30 h 61"/>
                <a:gd name="T96" fmla="*/ 0 w 61"/>
                <a:gd name="T97" fmla="*/ 25 h 61"/>
                <a:gd name="T98" fmla="*/ 0 w 61"/>
                <a:gd name="T99" fmla="*/ 20 h 61"/>
                <a:gd name="T100" fmla="*/ 0 w 61"/>
                <a:gd name="T101" fmla="*/ 15 h 61"/>
                <a:gd name="T102" fmla="*/ 3 w 61"/>
                <a:gd name="T103" fmla="*/ 10 h 61"/>
                <a:gd name="T104" fmla="*/ 6 w 61"/>
                <a:gd name="T105" fmla="*/ 7 h 61"/>
                <a:gd name="T106" fmla="*/ 11 w 61"/>
                <a:gd name="T107" fmla="*/ 2 h 61"/>
                <a:gd name="T108" fmla="*/ 16 w 61"/>
                <a:gd name="T109"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1" h="61">
                  <a:moveTo>
                    <a:pt x="16" y="0"/>
                  </a:moveTo>
                  <a:lnTo>
                    <a:pt x="19" y="8"/>
                  </a:lnTo>
                  <a:lnTo>
                    <a:pt x="16" y="10"/>
                  </a:lnTo>
                  <a:lnTo>
                    <a:pt x="13" y="11"/>
                  </a:lnTo>
                  <a:lnTo>
                    <a:pt x="11" y="15"/>
                  </a:lnTo>
                  <a:lnTo>
                    <a:pt x="10" y="16"/>
                  </a:lnTo>
                  <a:lnTo>
                    <a:pt x="10" y="18"/>
                  </a:lnTo>
                  <a:lnTo>
                    <a:pt x="10" y="20"/>
                  </a:lnTo>
                  <a:lnTo>
                    <a:pt x="10" y="23"/>
                  </a:lnTo>
                  <a:lnTo>
                    <a:pt x="11" y="25"/>
                  </a:lnTo>
                  <a:lnTo>
                    <a:pt x="14" y="25"/>
                  </a:lnTo>
                  <a:lnTo>
                    <a:pt x="18" y="25"/>
                  </a:lnTo>
                  <a:lnTo>
                    <a:pt x="23" y="25"/>
                  </a:lnTo>
                  <a:lnTo>
                    <a:pt x="24" y="23"/>
                  </a:lnTo>
                  <a:lnTo>
                    <a:pt x="29" y="21"/>
                  </a:lnTo>
                  <a:lnTo>
                    <a:pt x="34" y="20"/>
                  </a:lnTo>
                  <a:lnTo>
                    <a:pt x="41" y="18"/>
                  </a:lnTo>
                  <a:lnTo>
                    <a:pt x="47" y="18"/>
                  </a:lnTo>
                  <a:lnTo>
                    <a:pt x="52" y="20"/>
                  </a:lnTo>
                  <a:lnTo>
                    <a:pt x="56" y="23"/>
                  </a:lnTo>
                  <a:lnTo>
                    <a:pt x="59" y="28"/>
                  </a:lnTo>
                  <a:lnTo>
                    <a:pt x="61" y="33"/>
                  </a:lnTo>
                  <a:lnTo>
                    <a:pt x="61" y="38"/>
                  </a:lnTo>
                  <a:lnTo>
                    <a:pt x="59" y="43"/>
                  </a:lnTo>
                  <a:lnTo>
                    <a:pt x="56" y="48"/>
                  </a:lnTo>
                  <a:lnTo>
                    <a:pt x="52" y="53"/>
                  </a:lnTo>
                  <a:lnTo>
                    <a:pt x="47" y="58"/>
                  </a:lnTo>
                  <a:lnTo>
                    <a:pt x="41" y="61"/>
                  </a:lnTo>
                  <a:lnTo>
                    <a:pt x="38" y="53"/>
                  </a:lnTo>
                  <a:lnTo>
                    <a:pt x="43" y="51"/>
                  </a:lnTo>
                  <a:lnTo>
                    <a:pt x="46" y="48"/>
                  </a:lnTo>
                  <a:lnTo>
                    <a:pt x="49" y="44"/>
                  </a:lnTo>
                  <a:lnTo>
                    <a:pt x="51" y="41"/>
                  </a:lnTo>
                  <a:lnTo>
                    <a:pt x="51" y="38"/>
                  </a:lnTo>
                  <a:lnTo>
                    <a:pt x="49" y="35"/>
                  </a:lnTo>
                  <a:lnTo>
                    <a:pt x="47" y="33"/>
                  </a:lnTo>
                  <a:lnTo>
                    <a:pt x="46" y="31"/>
                  </a:lnTo>
                  <a:lnTo>
                    <a:pt x="43" y="31"/>
                  </a:lnTo>
                  <a:lnTo>
                    <a:pt x="39" y="31"/>
                  </a:lnTo>
                  <a:lnTo>
                    <a:pt x="34" y="33"/>
                  </a:lnTo>
                  <a:lnTo>
                    <a:pt x="31" y="33"/>
                  </a:lnTo>
                  <a:lnTo>
                    <a:pt x="26" y="35"/>
                  </a:lnTo>
                  <a:lnTo>
                    <a:pt x="21" y="36"/>
                  </a:lnTo>
                  <a:lnTo>
                    <a:pt x="14" y="38"/>
                  </a:lnTo>
                  <a:lnTo>
                    <a:pt x="10" y="38"/>
                  </a:lnTo>
                  <a:lnTo>
                    <a:pt x="6" y="36"/>
                  </a:lnTo>
                  <a:lnTo>
                    <a:pt x="3" y="33"/>
                  </a:lnTo>
                  <a:lnTo>
                    <a:pt x="0" y="30"/>
                  </a:lnTo>
                  <a:lnTo>
                    <a:pt x="0" y="25"/>
                  </a:lnTo>
                  <a:lnTo>
                    <a:pt x="0" y="20"/>
                  </a:lnTo>
                  <a:lnTo>
                    <a:pt x="0" y="15"/>
                  </a:lnTo>
                  <a:lnTo>
                    <a:pt x="3" y="10"/>
                  </a:lnTo>
                  <a:lnTo>
                    <a:pt x="6" y="7"/>
                  </a:lnTo>
                  <a:lnTo>
                    <a:pt x="11" y="2"/>
                  </a:lnTo>
                  <a:lnTo>
                    <a:pt x="16" y="0"/>
                  </a:lnTo>
                  <a:close/>
                </a:path>
              </a:pathLst>
            </a:custGeom>
            <a:solidFill>
              <a:srgbClr val="16A2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23" name="Freeform 40"/>
            <p:cNvSpPr>
              <a:spLocks/>
            </p:cNvSpPr>
            <p:nvPr/>
          </p:nvSpPr>
          <p:spPr bwMode="auto">
            <a:xfrm>
              <a:off x="7292110" y="7009205"/>
              <a:ext cx="168479" cy="110477"/>
            </a:xfrm>
            <a:custGeom>
              <a:avLst/>
              <a:gdLst>
                <a:gd name="T0" fmla="*/ 6 w 61"/>
                <a:gd name="T1" fmla="*/ 0 h 40"/>
                <a:gd name="T2" fmla="*/ 61 w 61"/>
                <a:gd name="T3" fmla="*/ 28 h 40"/>
                <a:gd name="T4" fmla="*/ 56 w 61"/>
                <a:gd name="T5" fmla="*/ 40 h 40"/>
                <a:gd name="T6" fmla="*/ 0 w 61"/>
                <a:gd name="T7" fmla="*/ 10 h 40"/>
                <a:gd name="T8" fmla="*/ 6 w 61"/>
                <a:gd name="T9" fmla="*/ 0 h 40"/>
              </a:gdLst>
              <a:ahLst/>
              <a:cxnLst>
                <a:cxn ang="0">
                  <a:pos x="T0" y="T1"/>
                </a:cxn>
                <a:cxn ang="0">
                  <a:pos x="T2" y="T3"/>
                </a:cxn>
                <a:cxn ang="0">
                  <a:pos x="T4" y="T5"/>
                </a:cxn>
                <a:cxn ang="0">
                  <a:pos x="T6" y="T7"/>
                </a:cxn>
                <a:cxn ang="0">
                  <a:pos x="T8" y="T9"/>
                </a:cxn>
              </a:cxnLst>
              <a:rect l="0" t="0" r="r" b="b"/>
              <a:pathLst>
                <a:path w="61" h="40">
                  <a:moveTo>
                    <a:pt x="6" y="0"/>
                  </a:moveTo>
                  <a:lnTo>
                    <a:pt x="61" y="28"/>
                  </a:lnTo>
                  <a:lnTo>
                    <a:pt x="56" y="40"/>
                  </a:lnTo>
                  <a:lnTo>
                    <a:pt x="0" y="10"/>
                  </a:lnTo>
                  <a:lnTo>
                    <a:pt x="6" y="0"/>
                  </a:lnTo>
                  <a:close/>
                </a:path>
              </a:pathLst>
            </a:custGeom>
            <a:solidFill>
              <a:srgbClr val="16A2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24" name="Freeform 41"/>
            <p:cNvSpPr>
              <a:spLocks/>
            </p:cNvSpPr>
            <p:nvPr/>
          </p:nvSpPr>
          <p:spPr bwMode="auto">
            <a:xfrm>
              <a:off x="7322491" y="6832441"/>
              <a:ext cx="196098" cy="149144"/>
            </a:xfrm>
            <a:custGeom>
              <a:avLst/>
              <a:gdLst>
                <a:gd name="T0" fmla="*/ 22 w 71"/>
                <a:gd name="T1" fmla="*/ 0 h 54"/>
                <a:gd name="T2" fmla="*/ 28 w 71"/>
                <a:gd name="T3" fmla="*/ 3 h 54"/>
                <a:gd name="T4" fmla="*/ 22 w 71"/>
                <a:gd name="T5" fmla="*/ 21 h 54"/>
                <a:gd name="T6" fmla="*/ 71 w 71"/>
                <a:gd name="T7" fmla="*/ 43 h 54"/>
                <a:gd name="T8" fmla="*/ 66 w 71"/>
                <a:gd name="T9" fmla="*/ 54 h 54"/>
                <a:gd name="T10" fmla="*/ 17 w 71"/>
                <a:gd name="T11" fmla="*/ 33 h 54"/>
                <a:gd name="T12" fmla="*/ 9 w 71"/>
                <a:gd name="T13" fmla="*/ 49 h 54"/>
                <a:gd name="T14" fmla="*/ 0 w 71"/>
                <a:gd name="T15" fmla="*/ 46 h 54"/>
                <a:gd name="T16" fmla="*/ 22 w 71"/>
                <a:gd name="T17"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 h="54">
                  <a:moveTo>
                    <a:pt x="22" y="0"/>
                  </a:moveTo>
                  <a:lnTo>
                    <a:pt x="28" y="3"/>
                  </a:lnTo>
                  <a:lnTo>
                    <a:pt x="22" y="21"/>
                  </a:lnTo>
                  <a:lnTo>
                    <a:pt x="71" y="43"/>
                  </a:lnTo>
                  <a:lnTo>
                    <a:pt x="66" y="54"/>
                  </a:lnTo>
                  <a:lnTo>
                    <a:pt x="17" y="33"/>
                  </a:lnTo>
                  <a:lnTo>
                    <a:pt x="9" y="49"/>
                  </a:lnTo>
                  <a:lnTo>
                    <a:pt x="0" y="46"/>
                  </a:lnTo>
                  <a:lnTo>
                    <a:pt x="22" y="0"/>
                  </a:lnTo>
                  <a:close/>
                </a:path>
              </a:pathLst>
            </a:custGeom>
            <a:solidFill>
              <a:srgbClr val="16A2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25" name="Freeform 42"/>
            <p:cNvSpPr>
              <a:spLocks/>
            </p:cNvSpPr>
            <p:nvPr/>
          </p:nvSpPr>
          <p:spPr bwMode="auto">
            <a:xfrm>
              <a:off x="7397064" y="6663962"/>
              <a:ext cx="185050" cy="135336"/>
            </a:xfrm>
            <a:custGeom>
              <a:avLst/>
              <a:gdLst>
                <a:gd name="T0" fmla="*/ 13 w 67"/>
                <a:gd name="T1" fmla="*/ 0 h 49"/>
                <a:gd name="T2" fmla="*/ 43 w 67"/>
                <a:gd name="T3" fmla="*/ 30 h 49"/>
                <a:gd name="T4" fmla="*/ 67 w 67"/>
                <a:gd name="T5" fmla="*/ 38 h 49"/>
                <a:gd name="T6" fmla="*/ 64 w 67"/>
                <a:gd name="T7" fmla="*/ 49 h 49"/>
                <a:gd name="T8" fmla="*/ 39 w 67"/>
                <a:gd name="T9" fmla="*/ 41 h 49"/>
                <a:gd name="T10" fmla="*/ 0 w 67"/>
                <a:gd name="T11" fmla="*/ 49 h 49"/>
                <a:gd name="T12" fmla="*/ 1 w 67"/>
                <a:gd name="T13" fmla="*/ 36 h 49"/>
                <a:gd name="T14" fmla="*/ 33 w 67"/>
                <a:gd name="T15" fmla="*/ 33 h 49"/>
                <a:gd name="T16" fmla="*/ 8 w 67"/>
                <a:gd name="T17" fmla="*/ 10 h 49"/>
                <a:gd name="T18" fmla="*/ 13 w 67"/>
                <a:gd name="T19"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7" h="49">
                  <a:moveTo>
                    <a:pt x="13" y="0"/>
                  </a:moveTo>
                  <a:lnTo>
                    <a:pt x="43" y="30"/>
                  </a:lnTo>
                  <a:lnTo>
                    <a:pt x="67" y="38"/>
                  </a:lnTo>
                  <a:lnTo>
                    <a:pt x="64" y="49"/>
                  </a:lnTo>
                  <a:lnTo>
                    <a:pt x="39" y="41"/>
                  </a:lnTo>
                  <a:lnTo>
                    <a:pt x="0" y="49"/>
                  </a:lnTo>
                  <a:lnTo>
                    <a:pt x="1" y="36"/>
                  </a:lnTo>
                  <a:lnTo>
                    <a:pt x="33" y="33"/>
                  </a:lnTo>
                  <a:lnTo>
                    <a:pt x="8" y="10"/>
                  </a:lnTo>
                  <a:lnTo>
                    <a:pt x="13" y="0"/>
                  </a:lnTo>
                  <a:close/>
                </a:path>
              </a:pathLst>
            </a:custGeom>
            <a:solidFill>
              <a:srgbClr val="16A2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26" name="Freeform 43"/>
            <p:cNvSpPr>
              <a:spLocks/>
            </p:cNvSpPr>
            <p:nvPr/>
          </p:nvSpPr>
          <p:spPr bwMode="auto">
            <a:xfrm>
              <a:off x="5982953" y="5285758"/>
              <a:ext cx="1148965" cy="1673732"/>
            </a:xfrm>
            <a:custGeom>
              <a:avLst/>
              <a:gdLst>
                <a:gd name="T0" fmla="*/ 20 w 416"/>
                <a:gd name="T1" fmla="*/ 18 h 606"/>
                <a:gd name="T2" fmla="*/ 73 w 416"/>
                <a:gd name="T3" fmla="*/ 75 h 606"/>
                <a:gd name="T4" fmla="*/ 89 w 416"/>
                <a:gd name="T5" fmla="*/ 113 h 606"/>
                <a:gd name="T6" fmla="*/ 99 w 416"/>
                <a:gd name="T7" fmla="*/ 133 h 606"/>
                <a:gd name="T8" fmla="*/ 113 w 416"/>
                <a:gd name="T9" fmla="*/ 163 h 606"/>
                <a:gd name="T10" fmla="*/ 116 w 416"/>
                <a:gd name="T11" fmla="*/ 176 h 606"/>
                <a:gd name="T12" fmla="*/ 121 w 416"/>
                <a:gd name="T13" fmla="*/ 199 h 606"/>
                <a:gd name="T14" fmla="*/ 132 w 416"/>
                <a:gd name="T15" fmla="*/ 229 h 606"/>
                <a:gd name="T16" fmla="*/ 157 w 416"/>
                <a:gd name="T17" fmla="*/ 273 h 606"/>
                <a:gd name="T18" fmla="*/ 170 w 416"/>
                <a:gd name="T19" fmla="*/ 298 h 606"/>
                <a:gd name="T20" fmla="*/ 188 w 416"/>
                <a:gd name="T21" fmla="*/ 336 h 606"/>
                <a:gd name="T22" fmla="*/ 202 w 416"/>
                <a:gd name="T23" fmla="*/ 357 h 606"/>
                <a:gd name="T24" fmla="*/ 230 w 416"/>
                <a:gd name="T25" fmla="*/ 415 h 606"/>
                <a:gd name="T26" fmla="*/ 249 w 416"/>
                <a:gd name="T27" fmla="*/ 440 h 606"/>
                <a:gd name="T28" fmla="*/ 266 w 416"/>
                <a:gd name="T29" fmla="*/ 463 h 606"/>
                <a:gd name="T30" fmla="*/ 276 w 416"/>
                <a:gd name="T31" fmla="*/ 481 h 606"/>
                <a:gd name="T32" fmla="*/ 297 w 416"/>
                <a:gd name="T33" fmla="*/ 502 h 606"/>
                <a:gd name="T34" fmla="*/ 330 w 416"/>
                <a:gd name="T35" fmla="*/ 527 h 606"/>
                <a:gd name="T36" fmla="*/ 338 w 416"/>
                <a:gd name="T37" fmla="*/ 535 h 606"/>
                <a:gd name="T38" fmla="*/ 358 w 416"/>
                <a:gd name="T39" fmla="*/ 542 h 606"/>
                <a:gd name="T40" fmla="*/ 373 w 416"/>
                <a:gd name="T41" fmla="*/ 545 h 606"/>
                <a:gd name="T42" fmla="*/ 400 w 416"/>
                <a:gd name="T43" fmla="*/ 555 h 606"/>
                <a:gd name="T44" fmla="*/ 414 w 416"/>
                <a:gd name="T45" fmla="*/ 565 h 606"/>
                <a:gd name="T46" fmla="*/ 393 w 416"/>
                <a:gd name="T47" fmla="*/ 565 h 606"/>
                <a:gd name="T48" fmla="*/ 390 w 416"/>
                <a:gd name="T49" fmla="*/ 580 h 606"/>
                <a:gd name="T50" fmla="*/ 373 w 416"/>
                <a:gd name="T51" fmla="*/ 581 h 606"/>
                <a:gd name="T52" fmla="*/ 352 w 416"/>
                <a:gd name="T53" fmla="*/ 590 h 606"/>
                <a:gd name="T54" fmla="*/ 337 w 416"/>
                <a:gd name="T55" fmla="*/ 593 h 606"/>
                <a:gd name="T56" fmla="*/ 314 w 416"/>
                <a:gd name="T57" fmla="*/ 598 h 606"/>
                <a:gd name="T58" fmla="*/ 296 w 416"/>
                <a:gd name="T59" fmla="*/ 604 h 606"/>
                <a:gd name="T60" fmla="*/ 261 w 416"/>
                <a:gd name="T61" fmla="*/ 601 h 606"/>
                <a:gd name="T62" fmla="*/ 236 w 416"/>
                <a:gd name="T63" fmla="*/ 591 h 606"/>
                <a:gd name="T64" fmla="*/ 225 w 416"/>
                <a:gd name="T65" fmla="*/ 585 h 606"/>
                <a:gd name="T66" fmla="*/ 203 w 416"/>
                <a:gd name="T67" fmla="*/ 567 h 606"/>
                <a:gd name="T68" fmla="*/ 185 w 416"/>
                <a:gd name="T69" fmla="*/ 550 h 606"/>
                <a:gd name="T70" fmla="*/ 169 w 416"/>
                <a:gd name="T71" fmla="*/ 537 h 606"/>
                <a:gd name="T72" fmla="*/ 152 w 416"/>
                <a:gd name="T73" fmla="*/ 517 h 606"/>
                <a:gd name="T74" fmla="*/ 144 w 416"/>
                <a:gd name="T75" fmla="*/ 501 h 606"/>
                <a:gd name="T76" fmla="*/ 134 w 416"/>
                <a:gd name="T77" fmla="*/ 481 h 606"/>
                <a:gd name="T78" fmla="*/ 118 w 416"/>
                <a:gd name="T79" fmla="*/ 459 h 606"/>
                <a:gd name="T80" fmla="*/ 101 w 416"/>
                <a:gd name="T81" fmla="*/ 436 h 606"/>
                <a:gd name="T82" fmla="*/ 93 w 416"/>
                <a:gd name="T83" fmla="*/ 413 h 606"/>
                <a:gd name="T84" fmla="*/ 83 w 416"/>
                <a:gd name="T85" fmla="*/ 385 h 606"/>
                <a:gd name="T86" fmla="*/ 76 w 416"/>
                <a:gd name="T87" fmla="*/ 369 h 606"/>
                <a:gd name="T88" fmla="*/ 65 w 416"/>
                <a:gd name="T89" fmla="*/ 349 h 606"/>
                <a:gd name="T90" fmla="*/ 65 w 416"/>
                <a:gd name="T91" fmla="*/ 324 h 606"/>
                <a:gd name="T92" fmla="*/ 58 w 416"/>
                <a:gd name="T93" fmla="*/ 310 h 606"/>
                <a:gd name="T94" fmla="*/ 55 w 416"/>
                <a:gd name="T95" fmla="*/ 286 h 606"/>
                <a:gd name="T96" fmla="*/ 52 w 416"/>
                <a:gd name="T97" fmla="*/ 270 h 606"/>
                <a:gd name="T98" fmla="*/ 48 w 416"/>
                <a:gd name="T99" fmla="*/ 240 h 606"/>
                <a:gd name="T100" fmla="*/ 45 w 416"/>
                <a:gd name="T101" fmla="*/ 224 h 606"/>
                <a:gd name="T102" fmla="*/ 42 w 416"/>
                <a:gd name="T103" fmla="*/ 204 h 606"/>
                <a:gd name="T104" fmla="*/ 38 w 416"/>
                <a:gd name="T105" fmla="*/ 176 h 606"/>
                <a:gd name="T106" fmla="*/ 33 w 416"/>
                <a:gd name="T107" fmla="*/ 156 h 606"/>
                <a:gd name="T108" fmla="*/ 30 w 416"/>
                <a:gd name="T109" fmla="*/ 128 h 606"/>
                <a:gd name="T110" fmla="*/ 27 w 416"/>
                <a:gd name="T111" fmla="*/ 113 h 606"/>
                <a:gd name="T112" fmla="*/ 25 w 416"/>
                <a:gd name="T113" fmla="*/ 95 h 606"/>
                <a:gd name="T114" fmla="*/ 22 w 416"/>
                <a:gd name="T115" fmla="*/ 79 h 606"/>
                <a:gd name="T116" fmla="*/ 19 w 416"/>
                <a:gd name="T117" fmla="*/ 47 h 606"/>
                <a:gd name="T118" fmla="*/ 12 w 416"/>
                <a:gd name="T119" fmla="*/ 31 h 606"/>
                <a:gd name="T120" fmla="*/ 2 w 416"/>
                <a:gd name="T121" fmla="*/ 10 h 6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16" h="606">
                  <a:moveTo>
                    <a:pt x="4" y="0"/>
                  </a:moveTo>
                  <a:lnTo>
                    <a:pt x="5" y="0"/>
                  </a:lnTo>
                  <a:lnTo>
                    <a:pt x="7" y="1"/>
                  </a:lnTo>
                  <a:lnTo>
                    <a:pt x="7" y="1"/>
                  </a:lnTo>
                  <a:lnTo>
                    <a:pt x="7" y="1"/>
                  </a:lnTo>
                  <a:lnTo>
                    <a:pt x="12" y="8"/>
                  </a:lnTo>
                  <a:lnTo>
                    <a:pt x="15" y="13"/>
                  </a:lnTo>
                  <a:lnTo>
                    <a:pt x="15" y="15"/>
                  </a:lnTo>
                  <a:lnTo>
                    <a:pt x="15" y="15"/>
                  </a:lnTo>
                  <a:lnTo>
                    <a:pt x="15" y="15"/>
                  </a:lnTo>
                  <a:lnTo>
                    <a:pt x="15" y="16"/>
                  </a:lnTo>
                  <a:lnTo>
                    <a:pt x="17" y="18"/>
                  </a:lnTo>
                  <a:lnTo>
                    <a:pt x="17" y="18"/>
                  </a:lnTo>
                  <a:lnTo>
                    <a:pt x="17" y="19"/>
                  </a:lnTo>
                  <a:lnTo>
                    <a:pt x="17" y="21"/>
                  </a:lnTo>
                  <a:lnTo>
                    <a:pt x="19" y="21"/>
                  </a:lnTo>
                  <a:lnTo>
                    <a:pt x="20" y="18"/>
                  </a:lnTo>
                  <a:lnTo>
                    <a:pt x="22" y="16"/>
                  </a:lnTo>
                  <a:lnTo>
                    <a:pt x="24" y="18"/>
                  </a:lnTo>
                  <a:lnTo>
                    <a:pt x="25" y="19"/>
                  </a:lnTo>
                  <a:lnTo>
                    <a:pt x="25" y="19"/>
                  </a:lnTo>
                  <a:lnTo>
                    <a:pt x="27" y="21"/>
                  </a:lnTo>
                  <a:lnTo>
                    <a:pt x="27" y="21"/>
                  </a:lnTo>
                  <a:lnTo>
                    <a:pt x="27" y="19"/>
                  </a:lnTo>
                  <a:lnTo>
                    <a:pt x="27" y="18"/>
                  </a:lnTo>
                  <a:lnTo>
                    <a:pt x="27" y="18"/>
                  </a:lnTo>
                  <a:lnTo>
                    <a:pt x="30" y="16"/>
                  </a:lnTo>
                  <a:lnTo>
                    <a:pt x="32" y="16"/>
                  </a:lnTo>
                  <a:lnTo>
                    <a:pt x="32" y="16"/>
                  </a:lnTo>
                  <a:lnTo>
                    <a:pt x="32" y="18"/>
                  </a:lnTo>
                  <a:lnTo>
                    <a:pt x="47" y="36"/>
                  </a:lnTo>
                  <a:lnTo>
                    <a:pt x="58" y="56"/>
                  </a:lnTo>
                  <a:lnTo>
                    <a:pt x="73" y="75"/>
                  </a:lnTo>
                  <a:lnTo>
                    <a:pt x="73" y="75"/>
                  </a:lnTo>
                  <a:lnTo>
                    <a:pt x="73" y="77"/>
                  </a:lnTo>
                  <a:lnTo>
                    <a:pt x="75" y="77"/>
                  </a:lnTo>
                  <a:lnTo>
                    <a:pt x="75" y="79"/>
                  </a:lnTo>
                  <a:lnTo>
                    <a:pt x="75" y="80"/>
                  </a:lnTo>
                  <a:lnTo>
                    <a:pt x="83" y="90"/>
                  </a:lnTo>
                  <a:lnTo>
                    <a:pt x="88" y="102"/>
                  </a:lnTo>
                  <a:lnTo>
                    <a:pt x="88" y="102"/>
                  </a:lnTo>
                  <a:lnTo>
                    <a:pt x="89" y="102"/>
                  </a:lnTo>
                  <a:lnTo>
                    <a:pt x="91" y="102"/>
                  </a:lnTo>
                  <a:lnTo>
                    <a:pt x="91" y="104"/>
                  </a:lnTo>
                  <a:lnTo>
                    <a:pt x="89" y="105"/>
                  </a:lnTo>
                  <a:lnTo>
                    <a:pt x="89" y="105"/>
                  </a:lnTo>
                  <a:lnTo>
                    <a:pt x="89" y="105"/>
                  </a:lnTo>
                  <a:lnTo>
                    <a:pt x="89" y="105"/>
                  </a:lnTo>
                  <a:lnTo>
                    <a:pt x="89" y="108"/>
                  </a:lnTo>
                  <a:lnTo>
                    <a:pt x="89" y="112"/>
                  </a:lnTo>
                  <a:lnTo>
                    <a:pt x="89" y="113"/>
                  </a:lnTo>
                  <a:lnTo>
                    <a:pt x="91" y="113"/>
                  </a:lnTo>
                  <a:lnTo>
                    <a:pt x="91" y="115"/>
                  </a:lnTo>
                  <a:lnTo>
                    <a:pt x="91" y="117"/>
                  </a:lnTo>
                  <a:lnTo>
                    <a:pt x="93" y="117"/>
                  </a:lnTo>
                  <a:lnTo>
                    <a:pt x="93" y="118"/>
                  </a:lnTo>
                  <a:lnTo>
                    <a:pt x="93" y="118"/>
                  </a:lnTo>
                  <a:lnTo>
                    <a:pt x="93" y="122"/>
                  </a:lnTo>
                  <a:lnTo>
                    <a:pt x="93" y="125"/>
                  </a:lnTo>
                  <a:lnTo>
                    <a:pt x="94" y="127"/>
                  </a:lnTo>
                  <a:lnTo>
                    <a:pt x="94" y="128"/>
                  </a:lnTo>
                  <a:lnTo>
                    <a:pt x="96" y="130"/>
                  </a:lnTo>
                  <a:lnTo>
                    <a:pt x="96" y="130"/>
                  </a:lnTo>
                  <a:lnTo>
                    <a:pt x="96" y="132"/>
                  </a:lnTo>
                  <a:lnTo>
                    <a:pt x="96" y="132"/>
                  </a:lnTo>
                  <a:lnTo>
                    <a:pt x="96" y="132"/>
                  </a:lnTo>
                  <a:lnTo>
                    <a:pt x="99" y="132"/>
                  </a:lnTo>
                  <a:lnTo>
                    <a:pt x="99" y="133"/>
                  </a:lnTo>
                  <a:lnTo>
                    <a:pt x="101" y="133"/>
                  </a:lnTo>
                  <a:lnTo>
                    <a:pt x="101" y="136"/>
                  </a:lnTo>
                  <a:lnTo>
                    <a:pt x="101" y="140"/>
                  </a:lnTo>
                  <a:lnTo>
                    <a:pt x="101" y="140"/>
                  </a:lnTo>
                  <a:lnTo>
                    <a:pt x="101" y="141"/>
                  </a:lnTo>
                  <a:lnTo>
                    <a:pt x="101" y="141"/>
                  </a:lnTo>
                  <a:lnTo>
                    <a:pt x="103" y="145"/>
                  </a:lnTo>
                  <a:lnTo>
                    <a:pt x="103" y="146"/>
                  </a:lnTo>
                  <a:lnTo>
                    <a:pt x="104" y="146"/>
                  </a:lnTo>
                  <a:lnTo>
                    <a:pt x="104" y="146"/>
                  </a:lnTo>
                  <a:lnTo>
                    <a:pt x="104" y="151"/>
                  </a:lnTo>
                  <a:lnTo>
                    <a:pt x="108" y="156"/>
                  </a:lnTo>
                  <a:lnTo>
                    <a:pt x="111" y="161"/>
                  </a:lnTo>
                  <a:lnTo>
                    <a:pt x="113" y="161"/>
                  </a:lnTo>
                  <a:lnTo>
                    <a:pt x="113" y="163"/>
                  </a:lnTo>
                  <a:lnTo>
                    <a:pt x="113" y="163"/>
                  </a:lnTo>
                  <a:lnTo>
                    <a:pt x="113" y="163"/>
                  </a:lnTo>
                  <a:lnTo>
                    <a:pt x="114" y="164"/>
                  </a:lnTo>
                  <a:lnTo>
                    <a:pt x="113" y="166"/>
                  </a:lnTo>
                  <a:lnTo>
                    <a:pt x="113" y="166"/>
                  </a:lnTo>
                  <a:lnTo>
                    <a:pt x="113" y="166"/>
                  </a:lnTo>
                  <a:lnTo>
                    <a:pt x="113" y="166"/>
                  </a:lnTo>
                  <a:lnTo>
                    <a:pt x="113" y="168"/>
                  </a:lnTo>
                  <a:lnTo>
                    <a:pt x="114" y="168"/>
                  </a:lnTo>
                  <a:lnTo>
                    <a:pt x="114" y="169"/>
                  </a:lnTo>
                  <a:lnTo>
                    <a:pt x="116" y="171"/>
                  </a:lnTo>
                  <a:lnTo>
                    <a:pt x="116" y="171"/>
                  </a:lnTo>
                  <a:lnTo>
                    <a:pt x="116" y="173"/>
                  </a:lnTo>
                  <a:lnTo>
                    <a:pt x="116" y="173"/>
                  </a:lnTo>
                  <a:lnTo>
                    <a:pt x="118" y="173"/>
                  </a:lnTo>
                  <a:lnTo>
                    <a:pt x="118" y="174"/>
                  </a:lnTo>
                  <a:lnTo>
                    <a:pt x="118" y="176"/>
                  </a:lnTo>
                  <a:lnTo>
                    <a:pt x="116" y="176"/>
                  </a:lnTo>
                  <a:lnTo>
                    <a:pt x="116" y="176"/>
                  </a:lnTo>
                  <a:lnTo>
                    <a:pt x="116" y="176"/>
                  </a:lnTo>
                  <a:lnTo>
                    <a:pt x="116" y="179"/>
                  </a:lnTo>
                  <a:lnTo>
                    <a:pt x="116" y="181"/>
                  </a:lnTo>
                  <a:lnTo>
                    <a:pt x="116" y="181"/>
                  </a:lnTo>
                  <a:lnTo>
                    <a:pt x="118" y="181"/>
                  </a:lnTo>
                  <a:lnTo>
                    <a:pt x="118" y="181"/>
                  </a:lnTo>
                  <a:lnTo>
                    <a:pt x="119" y="183"/>
                  </a:lnTo>
                  <a:lnTo>
                    <a:pt x="119" y="184"/>
                  </a:lnTo>
                  <a:lnTo>
                    <a:pt x="119" y="184"/>
                  </a:lnTo>
                  <a:lnTo>
                    <a:pt x="119" y="186"/>
                  </a:lnTo>
                  <a:lnTo>
                    <a:pt x="119" y="189"/>
                  </a:lnTo>
                  <a:lnTo>
                    <a:pt x="119" y="191"/>
                  </a:lnTo>
                  <a:lnTo>
                    <a:pt x="119" y="191"/>
                  </a:lnTo>
                  <a:lnTo>
                    <a:pt x="121" y="194"/>
                  </a:lnTo>
                  <a:lnTo>
                    <a:pt x="121" y="197"/>
                  </a:lnTo>
                  <a:lnTo>
                    <a:pt x="121" y="197"/>
                  </a:lnTo>
                  <a:lnTo>
                    <a:pt x="121" y="199"/>
                  </a:lnTo>
                  <a:lnTo>
                    <a:pt x="122" y="199"/>
                  </a:lnTo>
                  <a:lnTo>
                    <a:pt x="122" y="201"/>
                  </a:lnTo>
                  <a:lnTo>
                    <a:pt x="122" y="202"/>
                  </a:lnTo>
                  <a:lnTo>
                    <a:pt x="122" y="202"/>
                  </a:lnTo>
                  <a:lnTo>
                    <a:pt x="124" y="207"/>
                  </a:lnTo>
                  <a:lnTo>
                    <a:pt x="126" y="212"/>
                  </a:lnTo>
                  <a:lnTo>
                    <a:pt x="127" y="216"/>
                  </a:lnTo>
                  <a:lnTo>
                    <a:pt x="129" y="219"/>
                  </a:lnTo>
                  <a:lnTo>
                    <a:pt x="131" y="222"/>
                  </a:lnTo>
                  <a:lnTo>
                    <a:pt x="134" y="224"/>
                  </a:lnTo>
                  <a:lnTo>
                    <a:pt x="136" y="225"/>
                  </a:lnTo>
                  <a:lnTo>
                    <a:pt x="136" y="227"/>
                  </a:lnTo>
                  <a:lnTo>
                    <a:pt x="136" y="229"/>
                  </a:lnTo>
                  <a:lnTo>
                    <a:pt x="134" y="229"/>
                  </a:lnTo>
                  <a:lnTo>
                    <a:pt x="134" y="229"/>
                  </a:lnTo>
                  <a:lnTo>
                    <a:pt x="132" y="229"/>
                  </a:lnTo>
                  <a:lnTo>
                    <a:pt x="132" y="229"/>
                  </a:lnTo>
                  <a:lnTo>
                    <a:pt x="137" y="234"/>
                  </a:lnTo>
                  <a:lnTo>
                    <a:pt x="141" y="237"/>
                  </a:lnTo>
                  <a:lnTo>
                    <a:pt x="142" y="240"/>
                  </a:lnTo>
                  <a:lnTo>
                    <a:pt x="142" y="240"/>
                  </a:lnTo>
                  <a:lnTo>
                    <a:pt x="142" y="242"/>
                  </a:lnTo>
                  <a:lnTo>
                    <a:pt x="142" y="244"/>
                  </a:lnTo>
                  <a:lnTo>
                    <a:pt x="142" y="245"/>
                  </a:lnTo>
                  <a:lnTo>
                    <a:pt x="146" y="252"/>
                  </a:lnTo>
                  <a:lnTo>
                    <a:pt x="149" y="255"/>
                  </a:lnTo>
                  <a:lnTo>
                    <a:pt x="150" y="258"/>
                  </a:lnTo>
                  <a:lnTo>
                    <a:pt x="152" y="260"/>
                  </a:lnTo>
                  <a:lnTo>
                    <a:pt x="152" y="262"/>
                  </a:lnTo>
                  <a:lnTo>
                    <a:pt x="152" y="263"/>
                  </a:lnTo>
                  <a:lnTo>
                    <a:pt x="152" y="265"/>
                  </a:lnTo>
                  <a:lnTo>
                    <a:pt x="152" y="265"/>
                  </a:lnTo>
                  <a:lnTo>
                    <a:pt x="155" y="270"/>
                  </a:lnTo>
                  <a:lnTo>
                    <a:pt x="157" y="273"/>
                  </a:lnTo>
                  <a:lnTo>
                    <a:pt x="159" y="275"/>
                  </a:lnTo>
                  <a:lnTo>
                    <a:pt x="160" y="277"/>
                  </a:lnTo>
                  <a:lnTo>
                    <a:pt x="160" y="278"/>
                  </a:lnTo>
                  <a:lnTo>
                    <a:pt x="160" y="280"/>
                  </a:lnTo>
                  <a:lnTo>
                    <a:pt x="160" y="286"/>
                  </a:lnTo>
                  <a:lnTo>
                    <a:pt x="160" y="288"/>
                  </a:lnTo>
                  <a:lnTo>
                    <a:pt x="159" y="288"/>
                  </a:lnTo>
                  <a:lnTo>
                    <a:pt x="159" y="288"/>
                  </a:lnTo>
                  <a:lnTo>
                    <a:pt x="164" y="288"/>
                  </a:lnTo>
                  <a:lnTo>
                    <a:pt x="167" y="290"/>
                  </a:lnTo>
                  <a:lnTo>
                    <a:pt x="167" y="293"/>
                  </a:lnTo>
                  <a:lnTo>
                    <a:pt x="167" y="293"/>
                  </a:lnTo>
                  <a:lnTo>
                    <a:pt x="167" y="295"/>
                  </a:lnTo>
                  <a:lnTo>
                    <a:pt x="169" y="295"/>
                  </a:lnTo>
                  <a:lnTo>
                    <a:pt x="170" y="295"/>
                  </a:lnTo>
                  <a:lnTo>
                    <a:pt x="170" y="296"/>
                  </a:lnTo>
                  <a:lnTo>
                    <a:pt x="170" y="298"/>
                  </a:lnTo>
                  <a:lnTo>
                    <a:pt x="170" y="300"/>
                  </a:lnTo>
                  <a:lnTo>
                    <a:pt x="170" y="303"/>
                  </a:lnTo>
                  <a:lnTo>
                    <a:pt x="170" y="305"/>
                  </a:lnTo>
                  <a:lnTo>
                    <a:pt x="172" y="306"/>
                  </a:lnTo>
                  <a:lnTo>
                    <a:pt x="175" y="308"/>
                  </a:lnTo>
                  <a:lnTo>
                    <a:pt x="177" y="311"/>
                  </a:lnTo>
                  <a:lnTo>
                    <a:pt x="179" y="314"/>
                  </a:lnTo>
                  <a:lnTo>
                    <a:pt x="177" y="314"/>
                  </a:lnTo>
                  <a:lnTo>
                    <a:pt x="177" y="316"/>
                  </a:lnTo>
                  <a:lnTo>
                    <a:pt x="179" y="318"/>
                  </a:lnTo>
                  <a:lnTo>
                    <a:pt x="180" y="319"/>
                  </a:lnTo>
                  <a:lnTo>
                    <a:pt x="182" y="323"/>
                  </a:lnTo>
                  <a:lnTo>
                    <a:pt x="182" y="328"/>
                  </a:lnTo>
                  <a:lnTo>
                    <a:pt x="182" y="331"/>
                  </a:lnTo>
                  <a:lnTo>
                    <a:pt x="183" y="333"/>
                  </a:lnTo>
                  <a:lnTo>
                    <a:pt x="185" y="334"/>
                  </a:lnTo>
                  <a:lnTo>
                    <a:pt x="188" y="336"/>
                  </a:lnTo>
                  <a:lnTo>
                    <a:pt x="188" y="338"/>
                  </a:lnTo>
                  <a:lnTo>
                    <a:pt x="190" y="341"/>
                  </a:lnTo>
                  <a:lnTo>
                    <a:pt x="188" y="342"/>
                  </a:lnTo>
                  <a:lnTo>
                    <a:pt x="190" y="344"/>
                  </a:lnTo>
                  <a:lnTo>
                    <a:pt x="190" y="344"/>
                  </a:lnTo>
                  <a:lnTo>
                    <a:pt x="190" y="346"/>
                  </a:lnTo>
                  <a:lnTo>
                    <a:pt x="190" y="346"/>
                  </a:lnTo>
                  <a:lnTo>
                    <a:pt x="192" y="346"/>
                  </a:lnTo>
                  <a:lnTo>
                    <a:pt x="195" y="347"/>
                  </a:lnTo>
                  <a:lnTo>
                    <a:pt x="197" y="349"/>
                  </a:lnTo>
                  <a:lnTo>
                    <a:pt x="198" y="352"/>
                  </a:lnTo>
                  <a:lnTo>
                    <a:pt x="198" y="352"/>
                  </a:lnTo>
                  <a:lnTo>
                    <a:pt x="198" y="352"/>
                  </a:lnTo>
                  <a:lnTo>
                    <a:pt x="198" y="352"/>
                  </a:lnTo>
                  <a:lnTo>
                    <a:pt x="200" y="354"/>
                  </a:lnTo>
                  <a:lnTo>
                    <a:pt x="202" y="356"/>
                  </a:lnTo>
                  <a:lnTo>
                    <a:pt x="202" y="357"/>
                  </a:lnTo>
                  <a:lnTo>
                    <a:pt x="202" y="359"/>
                  </a:lnTo>
                  <a:lnTo>
                    <a:pt x="202" y="359"/>
                  </a:lnTo>
                  <a:lnTo>
                    <a:pt x="212" y="380"/>
                  </a:lnTo>
                  <a:lnTo>
                    <a:pt x="220" y="395"/>
                  </a:lnTo>
                  <a:lnTo>
                    <a:pt x="221" y="400"/>
                  </a:lnTo>
                  <a:lnTo>
                    <a:pt x="225" y="403"/>
                  </a:lnTo>
                  <a:lnTo>
                    <a:pt x="225" y="405"/>
                  </a:lnTo>
                  <a:lnTo>
                    <a:pt x="226" y="405"/>
                  </a:lnTo>
                  <a:lnTo>
                    <a:pt x="228" y="407"/>
                  </a:lnTo>
                  <a:lnTo>
                    <a:pt x="228" y="407"/>
                  </a:lnTo>
                  <a:lnTo>
                    <a:pt x="228" y="408"/>
                  </a:lnTo>
                  <a:lnTo>
                    <a:pt x="228" y="408"/>
                  </a:lnTo>
                  <a:lnTo>
                    <a:pt x="228" y="412"/>
                  </a:lnTo>
                  <a:lnTo>
                    <a:pt x="228" y="412"/>
                  </a:lnTo>
                  <a:lnTo>
                    <a:pt x="228" y="412"/>
                  </a:lnTo>
                  <a:lnTo>
                    <a:pt x="228" y="413"/>
                  </a:lnTo>
                  <a:lnTo>
                    <a:pt x="230" y="415"/>
                  </a:lnTo>
                  <a:lnTo>
                    <a:pt x="231" y="415"/>
                  </a:lnTo>
                  <a:lnTo>
                    <a:pt x="231" y="415"/>
                  </a:lnTo>
                  <a:lnTo>
                    <a:pt x="231" y="417"/>
                  </a:lnTo>
                  <a:lnTo>
                    <a:pt x="235" y="422"/>
                  </a:lnTo>
                  <a:lnTo>
                    <a:pt x="236" y="425"/>
                  </a:lnTo>
                  <a:lnTo>
                    <a:pt x="238" y="427"/>
                  </a:lnTo>
                  <a:lnTo>
                    <a:pt x="240" y="428"/>
                  </a:lnTo>
                  <a:lnTo>
                    <a:pt x="240" y="430"/>
                  </a:lnTo>
                  <a:lnTo>
                    <a:pt x="240" y="430"/>
                  </a:lnTo>
                  <a:lnTo>
                    <a:pt x="241" y="431"/>
                  </a:lnTo>
                  <a:lnTo>
                    <a:pt x="241" y="431"/>
                  </a:lnTo>
                  <a:lnTo>
                    <a:pt x="243" y="431"/>
                  </a:lnTo>
                  <a:lnTo>
                    <a:pt x="244" y="431"/>
                  </a:lnTo>
                  <a:lnTo>
                    <a:pt x="246" y="435"/>
                  </a:lnTo>
                  <a:lnTo>
                    <a:pt x="246" y="438"/>
                  </a:lnTo>
                  <a:lnTo>
                    <a:pt x="248" y="440"/>
                  </a:lnTo>
                  <a:lnTo>
                    <a:pt x="249" y="440"/>
                  </a:lnTo>
                  <a:lnTo>
                    <a:pt x="249" y="440"/>
                  </a:lnTo>
                  <a:lnTo>
                    <a:pt x="251" y="440"/>
                  </a:lnTo>
                  <a:lnTo>
                    <a:pt x="253" y="440"/>
                  </a:lnTo>
                  <a:lnTo>
                    <a:pt x="254" y="441"/>
                  </a:lnTo>
                  <a:lnTo>
                    <a:pt x="254" y="441"/>
                  </a:lnTo>
                  <a:lnTo>
                    <a:pt x="254" y="443"/>
                  </a:lnTo>
                  <a:lnTo>
                    <a:pt x="254" y="443"/>
                  </a:lnTo>
                  <a:lnTo>
                    <a:pt x="256" y="446"/>
                  </a:lnTo>
                  <a:lnTo>
                    <a:pt x="258" y="450"/>
                  </a:lnTo>
                  <a:lnTo>
                    <a:pt x="258" y="453"/>
                  </a:lnTo>
                  <a:lnTo>
                    <a:pt x="259" y="455"/>
                  </a:lnTo>
                  <a:lnTo>
                    <a:pt x="261" y="456"/>
                  </a:lnTo>
                  <a:lnTo>
                    <a:pt x="263" y="458"/>
                  </a:lnTo>
                  <a:lnTo>
                    <a:pt x="263" y="459"/>
                  </a:lnTo>
                  <a:lnTo>
                    <a:pt x="263" y="461"/>
                  </a:lnTo>
                  <a:lnTo>
                    <a:pt x="264" y="463"/>
                  </a:lnTo>
                  <a:lnTo>
                    <a:pt x="266" y="463"/>
                  </a:lnTo>
                  <a:lnTo>
                    <a:pt x="268" y="463"/>
                  </a:lnTo>
                  <a:lnTo>
                    <a:pt x="268" y="464"/>
                  </a:lnTo>
                  <a:lnTo>
                    <a:pt x="268" y="466"/>
                  </a:lnTo>
                  <a:lnTo>
                    <a:pt x="268" y="468"/>
                  </a:lnTo>
                  <a:lnTo>
                    <a:pt x="268" y="468"/>
                  </a:lnTo>
                  <a:lnTo>
                    <a:pt x="268" y="468"/>
                  </a:lnTo>
                  <a:lnTo>
                    <a:pt x="269" y="469"/>
                  </a:lnTo>
                  <a:lnTo>
                    <a:pt x="271" y="469"/>
                  </a:lnTo>
                  <a:lnTo>
                    <a:pt x="273" y="469"/>
                  </a:lnTo>
                  <a:lnTo>
                    <a:pt x="273" y="469"/>
                  </a:lnTo>
                  <a:lnTo>
                    <a:pt x="273" y="471"/>
                  </a:lnTo>
                  <a:lnTo>
                    <a:pt x="273" y="471"/>
                  </a:lnTo>
                  <a:lnTo>
                    <a:pt x="274" y="473"/>
                  </a:lnTo>
                  <a:lnTo>
                    <a:pt x="274" y="476"/>
                  </a:lnTo>
                  <a:lnTo>
                    <a:pt x="274" y="478"/>
                  </a:lnTo>
                  <a:lnTo>
                    <a:pt x="274" y="478"/>
                  </a:lnTo>
                  <a:lnTo>
                    <a:pt x="276" y="481"/>
                  </a:lnTo>
                  <a:lnTo>
                    <a:pt x="279" y="483"/>
                  </a:lnTo>
                  <a:lnTo>
                    <a:pt x="281" y="484"/>
                  </a:lnTo>
                  <a:lnTo>
                    <a:pt x="281" y="484"/>
                  </a:lnTo>
                  <a:lnTo>
                    <a:pt x="282" y="486"/>
                  </a:lnTo>
                  <a:lnTo>
                    <a:pt x="282" y="487"/>
                  </a:lnTo>
                  <a:lnTo>
                    <a:pt x="284" y="489"/>
                  </a:lnTo>
                  <a:lnTo>
                    <a:pt x="284" y="489"/>
                  </a:lnTo>
                  <a:lnTo>
                    <a:pt x="286" y="491"/>
                  </a:lnTo>
                  <a:lnTo>
                    <a:pt x="287" y="492"/>
                  </a:lnTo>
                  <a:lnTo>
                    <a:pt x="289" y="492"/>
                  </a:lnTo>
                  <a:lnTo>
                    <a:pt x="292" y="494"/>
                  </a:lnTo>
                  <a:lnTo>
                    <a:pt x="292" y="496"/>
                  </a:lnTo>
                  <a:lnTo>
                    <a:pt x="292" y="497"/>
                  </a:lnTo>
                  <a:lnTo>
                    <a:pt x="292" y="499"/>
                  </a:lnTo>
                  <a:lnTo>
                    <a:pt x="292" y="501"/>
                  </a:lnTo>
                  <a:lnTo>
                    <a:pt x="294" y="501"/>
                  </a:lnTo>
                  <a:lnTo>
                    <a:pt x="297" y="502"/>
                  </a:lnTo>
                  <a:lnTo>
                    <a:pt x="299" y="506"/>
                  </a:lnTo>
                  <a:lnTo>
                    <a:pt x="299" y="506"/>
                  </a:lnTo>
                  <a:lnTo>
                    <a:pt x="299" y="507"/>
                  </a:lnTo>
                  <a:lnTo>
                    <a:pt x="301" y="507"/>
                  </a:lnTo>
                  <a:lnTo>
                    <a:pt x="302" y="507"/>
                  </a:lnTo>
                  <a:lnTo>
                    <a:pt x="304" y="509"/>
                  </a:lnTo>
                  <a:lnTo>
                    <a:pt x="306" y="509"/>
                  </a:lnTo>
                  <a:lnTo>
                    <a:pt x="306" y="511"/>
                  </a:lnTo>
                  <a:lnTo>
                    <a:pt x="312" y="517"/>
                  </a:lnTo>
                  <a:lnTo>
                    <a:pt x="317" y="520"/>
                  </a:lnTo>
                  <a:lnTo>
                    <a:pt x="320" y="522"/>
                  </a:lnTo>
                  <a:lnTo>
                    <a:pt x="322" y="524"/>
                  </a:lnTo>
                  <a:lnTo>
                    <a:pt x="324" y="524"/>
                  </a:lnTo>
                  <a:lnTo>
                    <a:pt x="325" y="525"/>
                  </a:lnTo>
                  <a:lnTo>
                    <a:pt x="327" y="525"/>
                  </a:lnTo>
                  <a:lnTo>
                    <a:pt x="329" y="527"/>
                  </a:lnTo>
                  <a:lnTo>
                    <a:pt x="330" y="527"/>
                  </a:lnTo>
                  <a:lnTo>
                    <a:pt x="330" y="529"/>
                  </a:lnTo>
                  <a:lnTo>
                    <a:pt x="330" y="529"/>
                  </a:lnTo>
                  <a:lnTo>
                    <a:pt x="330" y="529"/>
                  </a:lnTo>
                  <a:lnTo>
                    <a:pt x="332" y="530"/>
                  </a:lnTo>
                  <a:lnTo>
                    <a:pt x="332" y="532"/>
                  </a:lnTo>
                  <a:lnTo>
                    <a:pt x="332" y="532"/>
                  </a:lnTo>
                  <a:lnTo>
                    <a:pt x="332" y="534"/>
                  </a:lnTo>
                  <a:lnTo>
                    <a:pt x="332" y="534"/>
                  </a:lnTo>
                  <a:lnTo>
                    <a:pt x="335" y="534"/>
                  </a:lnTo>
                  <a:lnTo>
                    <a:pt x="337" y="534"/>
                  </a:lnTo>
                  <a:lnTo>
                    <a:pt x="337" y="535"/>
                  </a:lnTo>
                  <a:lnTo>
                    <a:pt x="337" y="535"/>
                  </a:lnTo>
                  <a:lnTo>
                    <a:pt x="337" y="535"/>
                  </a:lnTo>
                  <a:lnTo>
                    <a:pt x="337" y="535"/>
                  </a:lnTo>
                  <a:lnTo>
                    <a:pt x="337" y="535"/>
                  </a:lnTo>
                  <a:lnTo>
                    <a:pt x="337" y="535"/>
                  </a:lnTo>
                  <a:lnTo>
                    <a:pt x="338" y="535"/>
                  </a:lnTo>
                  <a:lnTo>
                    <a:pt x="338" y="534"/>
                  </a:lnTo>
                  <a:lnTo>
                    <a:pt x="340" y="534"/>
                  </a:lnTo>
                  <a:lnTo>
                    <a:pt x="342" y="535"/>
                  </a:lnTo>
                  <a:lnTo>
                    <a:pt x="343" y="537"/>
                  </a:lnTo>
                  <a:lnTo>
                    <a:pt x="345" y="537"/>
                  </a:lnTo>
                  <a:lnTo>
                    <a:pt x="345" y="539"/>
                  </a:lnTo>
                  <a:lnTo>
                    <a:pt x="347" y="539"/>
                  </a:lnTo>
                  <a:lnTo>
                    <a:pt x="348" y="539"/>
                  </a:lnTo>
                  <a:lnTo>
                    <a:pt x="348" y="539"/>
                  </a:lnTo>
                  <a:lnTo>
                    <a:pt x="352" y="540"/>
                  </a:lnTo>
                  <a:lnTo>
                    <a:pt x="352" y="540"/>
                  </a:lnTo>
                  <a:lnTo>
                    <a:pt x="353" y="540"/>
                  </a:lnTo>
                  <a:lnTo>
                    <a:pt x="353" y="540"/>
                  </a:lnTo>
                  <a:lnTo>
                    <a:pt x="355" y="540"/>
                  </a:lnTo>
                  <a:lnTo>
                    <a:pt x="357" y="542"/>
                  </a:lnTo>
                  <a:lnTo>
                    <a:pt x="358" y="542"/>
                  </a:lnTo>
                  <a:lnTo>
                    <a:pt x="358" y="542"/>
                  </a:lnTo>
                  <a:lnTo>
                    <a:pt x="358" y="544"/>
                  </a:lnTo>
                  <a:lnTo>
                    <a:pt x="360" y="544"/>
                  </a:lnTo>
                  <a:lnTo>
                    <a:pt x="360" y="544"/>
                  </a:lnTo>
                  <a:lnTo>
                    <a:pt x="362" y="544"/>
                  </a:lnTo>
                  <a:lnTo>
                    <a:pt x="362" y="544"/>
                  </a:lnTo>
                  <a:lnTo>
                    <a:pt x="360" y="545"/>
                  </a:lnTo>
                  <a:lnTo>
                    <a:pt x="362" y="545"/>
                  </a:lnTo>
                  <a:lnTo>
                    <a:pt x="363" y="545"/>
                  </a:lnTo>
                  <a:lnTo>
                    <a:pt x="363" y="545"/>
                  </a:lnTo>
                  <a:lnTo>
                    <a:pt x="365" y="547"/>
                  </a:lnTo>
                  <a:lnTo>
                    <a:pt x="365" y="547"/>
                  </a:lnTo>
                  <a:lnTo>
                    <a:pt x="367" y="547"/>
                  </a:lnTo>
                  <a:lnTo>
                    <a:pt x="367" y="547"/>
                  </a:lnTo>
                  <a:lnTo>
                    <a:pt x="368" y="545"/>
                  </a:lnTo>
                  <a:lnTo>
                    <a:pt x="370" y="545"/>
                  </a:lnTo>
                  <a:lnTo>
                    <a:pt x="371" y="545"/>
                  </a:lnTo>
                  <a:lnTo>
                    <a:pt x="373" y="545"/>
                  </a:lnTo>
                  <a:lnTo>
                    <a:pt x="375" y="545"/>
                  </a:lnTo>
                  <a:lnTo>
                    <a:pt x="375" y="547"/>
                  </a:lnTo>
                  <a:lnTo>
                    <a:pt x="376" y="547"/>
                  </a:lnTo>
                  <a:lnTo>
                    <a:pt x="378" y="548"/>
                  </a:lnTo>
                  <a:lnTo>
                    <a:pt x="380" y="548"/>
                  </a:lnTo>
                  <a:lnTo>
                    <a:pt x="383" y="548"/>
                  </a:lnTo>
                  <a:lnTo>
                    <a:pt x="385" y="550"/>
                  </a:lnTo>
                  <a:lnTo>
                    <a:pt x="385" y="550"/>
                  </a:lnTo>
                  <a:lnTo>
                    <a:pt x="385" y="550"/>
                  </a:lnTo>
                  <a:lnTo>
                    <a:pt x="385" y="550"/>
                  </a:lnTo>
                  <a:lnTo>
                    <a:pt x="388" y="552"/>
                  </a:lnTo>
                  <a:lnTo>
                    <a:pt x="391" y="552"/>
                  </a:lnTo>
                  <a:lnTo>
                    <a:pt x="393" y="553"/>
                  </a:lnTo>
                  <a:lnTo>
                    <a:pt x="395" y="555"/>
                  </a:lnTo>
                  <a:lnTo>
                    <a:pt x="396" y="555"/>
                  </a:lnTo>
                  <a:lnTo>
                    <a:pt x="398" y="555"/>
                  </a:lnTo>
                  <a:lnTo>
                    <a:pt x="400" y="555"/>
                  </a:lnTo>
                  <a:lnTo>
                    <a:pt x="400" y="555"/>
                  </a:lnTo>
                  <a:lnTo>
                    <a:pt x="400" y="557"/>
                  </a:lnTo>
                  <a:lnTo>
                    <a:pt x="400" y="557"/>
                  </a:lnTo>
                  <a:lnTo>
                    <a:pt x="403" y="557"/>
                  </a:lnTo>
                  <a:lnTo>
                    <a:pt x="403" y="557"/>
                  </a:lnTo>
                  <a:lnTo>
                    <a:pt x="404" y="558"/>
                  </a:lnTo>
                  <a:lnTo>
                    <a:pt x="404" y="558"/>
                  </a:lnTo>
                  <a:lnTo>
                    <a:pt x="408" y="558"/>
                  </a:lnTo>
                  <a:lnTo>
                    <a:pt x="409" y="558"/>
                  </a:lnTo>
                  <a:lnTo>
                    <a:pt x="411" y="560"/>
                  </a:lnTo>
                  <a:lnTo>
                    <a:pt x="413" y="560"/>
                  </a:lnTo>
                  <a:lnTo>
                    <a:pt x="413" y="560"/>
                  </a:lnTo>
                  <a:lnTo>
                    <a:pt x="413" y="562"/>
                  </a:lnTo>
                  <a:lnTo>
                    <a:pt x="414" y="562"/>
                  </a:lnTo>
                  <a:lnTo>
                    <a:pt x="416" y="563"/>
                  </a:lnTo>
                  <a:lnTo>
                    <a:pt x="414" y="563"/>
                  </a:lnTo>
                  <a:lnTo>
                    <a:pt x="414" y="565"/>
                  </a:lnTo>
                  <a:lnTo>
                    <a:pt x="414" y="565"/>
                  </a:lnTo>
                  <a:lnTo>
                    <a:pt x="413" y="565"/>
                  </a:lnTo>
                  <a:lnTo>
                    <a:pt x="411" y="565"/>
                  </a:lnTo>
                  <a:lnTo>
                    <a:pt x="409" y="565"/>
                  </a:lnTo>
                  <a:lnTo>
                    <a:pt x="408" y="563"/>
                  </a:lnTo>
                  <a:lnTo>
                    <a:pt x="408" y="563"/>
                  </a:lnTo>
                  <a:lnTo>
                    <a:pt x="406" y="563"/>
                  </a:lnTo>
                  <a:lnTo>
                    <a:pt x="400" y="563"/>
                  </a:lnTo>
                  <a:lnTo>
                    <a:pt x="398" y="563"/>
                  </a:lnTo>
                  <a:lnTo>
                    <a:pt x="396" y="563"/>
                  </a:lnTo>
                  <a:lnTo>
                    <a:pt x="396" y="562"/>
                  </a:lnTo>
                  <a:lnTo>
                    <a:pt x="396" y="562"/>
                  </a:lnTo>
                  <a:lnTo>
                    <a:pt x="396" y="562"/>
                  </a:lnTo>
                  <a:lnTo>
                    <a:pt x="395" y="562"/>
                  </a:lnTo>
                  <a:lnTo>
                    <a:pt x="395" y="562"/>
                  </a:lnTo>
                  <a:lnTo>
                    <a:pt x="393" y="563"/>
                  </a:lnTo>
                  <a:lnTo>
                    <a:pt x="393" y="565"/>
                  </a:lnTo>
                  <a:lnTo>
                    <a:pt x="393" y="567"/>
                  </a:lnTo>
                  <a:lnTo>
                    <a:pt x="391" y="567"/>
                  </a:lnTo>
                  <a:lnTo>
                    <a:pt x="390" y="567"/>
                  </a:lnTo>
                  <a:lnTo>
                    <a:pt x="388" y="567"/>
                  </a:lnTo>
                  <a:lnTo>
                    <a:pt x="386" y="568"/>
                  </a:lnTo>
                  <a:lnTo>
                    <a:pt x="386" y="568"/>
                  </a:lnTo>
                  <a:lnTo>
                    <a:pt x="386" y="570"/>
                  </a:lnTo>
                  <a:lnTo>
                    <a:pt x="386" y="570"/>
                  </a:lnTo>
                  <a:lnTo>
                    <a:pt x="390" y="572"/>
                  </a:lnTo>
                  <a:lnTo>
                    <a:pt x="391" y="572"/>
                  </a:lnTo>
                  <a:lnTo>
                    <a:pt x="391" y="573"/>
                  </a:lnTo>
                  <a:lnTo>
                    <a:pt x="393" y="573"/>
                  </a:lnTo>
                  <a:lnTo>
                    <a:pt x="393" y="576"/>
                  </a:lnTo>
                  <a:lnTo>
                    <a:pt x="391" y="578"/>
                  </a:lnTo>
                  <a:lnTo>
                    <a:pt x="391" y="580"/>
                  </a:lnTo>
                  <a:lnTo>
                    <a:pt x="390" y="580"/>
                  </a:lnTo>
                  <a:lnTo>
                    <a:pt x="390" y="580"/>
                  </a:lnTo>
                  <a:lnTo>
                    <a:pt x="388" y="580"/>
                  </a:lnTo>
                  <a:lnTo>
                    <a:pt x="388" y="580"/>
                  </a:lnTo>
                  <a:lnTo>
                    <a:pt x="388" y="581"/>
                  </a:lnTo>
                  <a:lnTo>
                    <a:pt x="385" y="581"/>
                  </a:lnTo>
                  <a:lnTo>
                    <a:pt x="383" y="581"/>
                  </a:lnTo>
                  <a:lnTo>
                    <a:pt x="383" y="580"/>
                  </a:lnTo>
                  <a:lnTo>
                    <a:pt x="383" y="576"/>
                  </a:lnTo>
                  <a:lnTo>
                    <a:pt x="381" y="576"/>
                  </a:lnTo>
                  <a:lnTo>
                    <a:pt x="381" y="576"/>
                  </a:lnTo>
                  <a:lnTo>
                    <a:pt x="380" y="578"/>
                  </a:lnTo>
                  <a:lnTo>
                    <a:pt x="378" y="580"/>
                  </a:lnTo>
                  <a:lnTo>
                    <a:pt x="378" y="580"/>
                  </a:lnTo>
                  <a:lnTo>
                    <a:pt x="378" y="580"/>
                  </a:lnTo>
                  <a:lnTo>
                    <a:pt x="378" y="581"/>
                  </a:lnTo>
                  <a:lnTo>
                    <a:pt x="376" y="581"/>
                  </a:lnTo>
                  <a:lnTo>
                    <a:pt x="373" y="581"/>
                  </a:lnTo>
                  <a:lnTo>
                    <a:pt x="373" y="581"/>
                  </a:lnTo>
                  <a:lnTo>
                    <a:pt x="371" y="581"/>
                  </a:lnTo>
                  <a:lnTo>
                    <a:pt x="371" y="581"/>
                  </a:lnTo>
                  <a:lnTo>
                    <a:pt x="371" y="581"/>
                  </a:lnTo>
                  <a:lnTo>
                    <a:pt x="371" y="583"/>
                  </a:lnTo>
                  <a:lnTo>
                    <a:pt x="370" y="583"/>
                  </a:lnTo>
                  <a:lnTo>
                    <a:pt x="367" y="583"/>
                  </a:lnTo>
                  <a:lnTo>
                    <a:pt x="365" y="585"/>
                  </a:lnTo>
                  <a:lnTo>
                    <a:pt x="365" y="585"/>
                  </a:lnTo>
                  <a:lnTo>
                    <a:pt x="363" y="586"/>
                  </a:lnTo>
                  <a:lnTo>
                    <a:pt x="362" y="586"/>
                  </a:lnTo>
                  <a:lnTo>
                    <a:pt x="360" y="588"/>
                  </a:lnTo>
                  <a:lnTo>
                    <a:pt x="358" y="588"/>
                  </a:lnTo>
                  <a:lnTo>
                    <a:pt x="357" y="590"/>
                  </a:lnTo>
                  <a:lnTo>
                    <a:pt x="355" y="590"/>
                  </a:lnTo>
                  <a:lnTo>
                    <a:pt x="353" y="590"/>
                  </a:lnTo>
                  <a:lnTo>
                    <a:pt x="353" y="591"/>
                  </a:lnTo>
                  <a:lnTo>
                    <a:pt x="352" y="590"/>
                  </a:lnTo>
                  <a:lnTo>
                    <a:pt x="352" y="590"/>
                  </a:lnTo>
                  <a:lnTo>
                    <a:pt x="352" y="591"/>
                  </a:lnTo>
                  <a:lnTo>
                    <a:pt x="352" y="591"/>
                  </a:lnTo>
                  <a:lnTo>
                    <a:pt x="350" y="593"/>
                  </a:lnTo>
                  <a:lnTo>
                    <a:pt x="348" y="593"/>
                  </a:lnTo>
                  <a:lnTo>
                    <a:pt x="347" y="593"/>
                  </a:lnTo>
                  <a:lnTo>
                    <a:pt x="347" y="591"/>
                  </a:lnTo>
                  <a:lnTo>
                    <a:pt x="347" y="590"/>
                  </a:lnTo>
                  <a:lnTo>
                    <a:pt x="347" y="590"/>
                  </a:lnTo>
                  <a:lnTo>
                    <a:pt x="345" y="590"/>
                  </a:lnTo>
                  <a:lnTo>
                    <a:pt x="343" y="590"/>
                  </a:lnTo>
                  <a:lnTo>
                    <a:pt x="342" y="591"/>
                  </a:lnTo>
                  <a:lnTo>
                    <a:pt x="342" y="591"/>
                  </a:lnTo>
                  <a:lnTo>
                    <a:pt x="342" y="593"/>
                  </a:lnTo>
                  <a:lnTo>
                    <a:pt x="340" y="593"/>
                  </a:lnTo>
                  <a:lnTo>
                    <a:pt x="338" y="593"/>
                  </a:lnTo>
                  <a:lnTo>
                    <a:pt x="337" y="593"/>
                  </a:lnTo>
                  <a:lnTo>
                    <a:pt x="335" y="593"/>
                  </a:lnTo>
                  <a:lnTo>
                    <a:pt x="335" y="595"/>
                  </a:lnTo>
                  <a:lnTo>
                    <a:pt x="334" y="595"/>
                  </a:lnTo>
                  <a:lnTo>
                    <a:pt x="332" y="596"/>
                  </a:lnTo>
                  <a:lnTo>
                    <a:pt x="330" y="598"/>
                  </a:lnTo>
                  <a:lnTo>
                    <a:pt x="329" y="598"/>
                  </a:lnTo>
                  <a:lnTo>
                    <a:pt x="327" y="598"/>
                  </a:lnTo>
                  <a:lnTo>
                    <a:pt x="325" y="596"/>
                  </a:lnTo>
                  <a:lnTo>
                    <a:pt x="324" y="596"/>
                  </a:lnTo>
                  <a:lnTo>
                    <a:pt x="320" y="598"/>
                  </a:lnTo>
                  <a:lnTo>
                    <a:pt x="320" y="600"/>
                  </a:lnTo>
                  <a:lnTo>
                    <a:pt x="319" y="600"/>
                  </a:lnTo>
                  <a:lnTo>
                    <a:pt x="319" y="600"/>
                  </a:lnTo>
                  <a:lnTo>
                    <a:pt x="317" y="600"/>
                  </a:lnTo>
                  <a:lnTo>
                    <a:pt x="315" y="600"/>
                  </a:lnTo>
                  <a:lnTo>
                    <a:pt x="315" y="600"/>
                  </a:lnTo>
                  <a:lnTo>
                    <a:pt x="314" y="598"/>
                  </a:lnTo>
                  <a:lnTo>
                    <a:pt x="312" y="598"/>
                  </a:lnTo>
                  <a:lnTo>
                    <a:pt x="312" y="600"/>
                  </a:lnTo>
                  <a:lnTo>
                    <a:pt x="309" y="600"/>
                  </a:lnTo>
                  <a:lnTo>
                    <a:pt x="307" y="600"/>
                  </a:lnTo>
                  <a:lnTo>
                    <a:pt x="307" y="600"/>
                  </a:lnTo>
                  <a:lnTo>
                    <a:pt x="307" y="601"/>
                  </a:lnTo>
                  <a:lnTo>
                    <a:pt x="306" y="603"/>
                  </a:lnTo>
                  <a:lnTo>
                    <a:pt x="304" y="601"/>
                  </a:lnTo>
                  <a:lnTo>
                    <a:pt x="302" y="601"/>
                  </a:lnTo>
                  <a:lnTo>
                    <a:pt x="302" y="600"/>
                  </a:lnTo>
                  <a:lnTo>
                    <a:pt x="301" y="600"/>
                  </a:lnTo>
                  <a:lnTo>
                    <a:pt x="299" y="600"/>
                  </a:lnTo>
                  <a:lnTo>
                    <a:pt x="299" y="600"/>
                  </a:lnTo>
                  <a:lnTo>
                    <a:pt x="297" y="601"/>
                  </a:lnTo>
                  <a:lnTo>
                    <a:pt x="297" y="603"/>
                  </a:lnTo>
                  <a:lnTo>
                    <a:pt x="296" y="603"/>
                  </a:lnTo>
                  <a:lnTo>
                    <a:pt x="296" y="604"/>
                  </a:lnTo>
                  <a:lnTo>
                    <a:pt x="292" y="604"/>
                  </a:lnTo>
                  <a:lnTo>
                    <a:pt x="287" y="604"/>
                  </a:lnTo>
                  <a:lnTo>
                    <a:pt x="281" y="604"/>
                  </a:lnTo>
                  <a:lnTo>
                    <a:pt x="277" y="606"/>
                  </a:lnTo>
                  <a:lnTo>
                    <a:pt x="274" y="606"/>
                  </a:lnTo>
                  <a:lnTo>
                    <a:pt x="271" y="606"/>
                  </a:lnTo>
                  <a:lnTo>
                    <a:pt x="271" y="606"/>
                  </a:lnTo>
                  <a:lnTo>
                    <a:pt x="271" y="604"/>
                  </a:lnTo>
                  <a:lnTo>
                    <a:pt x="269" y="604"/>
                  </a:lnTo>
                  <a:lnTo>
                    <a:pt x="269" y="604"/>
                  </a:lnTo>
                  <a:lnTo>
                    <a:pt x="268" y="604"/>
                  </a:lnTo>
                  <a:lnTo>
                    <a:pt x="268" y="603"/>
                  </a:lnTo>
                  <a:lnTo>
                    <a:pt x="268" y="603"/>
                  </a:lnTo>
                  <a:lnTo>
                    <a:pt x="268" y="603"/>
                  </a:lnTo>
                  <a:lnTo>
                    <a:pt x="263" y="603"/>
                  </a:lnTo>
                  <a:lnTo>
                    <a:pt x="261" y="603"/>
                  </a:lnTo>
                  <a:lnTo>
                    <a:pt x="261" y="601"/>
                  </a:lnTo>
                  <a:lnTo>
                    <a:pt x="259" y="601"/>
                  </a:lnTo>
                  <a:lnTo>
                    <a:pt x="259" y="600"/>
                  </a:lnTo>
                  <a:lnTo>
                    <a:pt x="254" y="600"/>
                  </a:lnTo>
                  <a:lnTo>
                    <a:pt x="254" y="600"/>
                  </a:lnTo>
                  <a:lnTo>
                    <a:pt x="253" y="600"/>
                  </a:lnTo>
                  <a:lnTo>
                    <a:pt x="253" y="598"/>
                  </a:lnTo>
                  <a:lnTo>
                    <a:pt x="251" y="598"/>
                  </a:lnTo>
                  <a:lnTo>
                    <a:pt x="249" y="598"/>
                  </a:lnTo>
                  <a:lnTo>
                    <a:pt x="249" y="600"/>
                  </a:lnTo>
                  <a:lnTo>
                    <a:pt x="248" y="600"/>
                  </a:lnTo>
                  <a:lnTo>
                    <a:pt x="246" y="598"/>
                  </a:lnTo>
                  <a:lnTo>
                    <a:pt x="246" y="598"/>
                  </a:lnTo>
                  <a:lnTo>
                    <a:pt x="244" y="596"/>
                  </a:lnTo>
                  <a:lnTo>
                    <a:pt x="241" y="596"/>
                  </a:lnTo>
                  <a:lnTo>
                    <a:pt x="240" y="595"/>
                  </a:lnTo>
                  <a:lnTo>
                    <a:pt x="236" y="593"/>
                  </a:lnTo>
                  <a:lnTo>
                    <a:pt x="236" y="591"/>
                  </a:lnTo>
                  <a:lnTo>
                    <a:pt x="235" y="591"/>
                  </a:lnTo>
                  <a:lnTo>
                    <a:pt x="235" y="591"/>
                  </a:lnTo>
                  <a:lnTo>
                    <a:pt x="235" y="590"/>
                  </a:lnTo>
                  <a:lnTo>
                    <a:pt x="231" y="588"/>
                  </a:lnTo>
                  <a:lnTo>
                    <a:pt x="231" y="588"/>
                  </a:lnTo>
                  <a:lnTo>
                    <a:pt x="231" y="588"/>
                  </a:lnTo>
                  <a:lnTo>
                    <a:pt x="231" y="588"/>
                  </a:lnTo>
                  <a:lnTo>
                    <a:pt x="230" y="588"/>
                  </a:lnTo>
                  <a:lnTo>
                    <a:pt x="230" y="588"/>
                  </a:lnTo>
                  <a:lnTo>
                    <a:pt x="230" y="588"/>
                  </a:lnTo>
                  <a:lnTo>
                    <a:pt x="228" y="586"/>
                  </a:lnTo>
                  <a:lnTo>
                    <a:pt x="226" y="586"/>
                  </a:lnTo>
                  <a:lnTo>
                    <a:pt x="226" y="586"/>
                  </a:lnTo>
                  <a:lnTo>
                    <a:pt x="226" y="586"/>
                  </a:lnTo>
                  <a:lnTo>
                    <a:pt x="226" y="586"/>
                  </a:lnTo>
                  <a:lnTo>
                    <a:pt x="226" y="585"/>
                  </a:lnTo>
                  <a:lnTo>
                    <a:pt x="225" y="585"/>
                  </a:lnTo>
                  <a:lnTo>
                    <a:pt x="223" y="585"/>
                  </a:lnTo>
                  <a:lnTo>
                    <a:pt x="223" y="585"/>
                  </a:lnTo>
                  <a:lnTo>
                    <a:pt x="223" y="583"/>
                  </a:lnTo>
                  <a:lnTo>
                    <a:pt x="221" y="583"/>
                  </a:lnTo>
                  <a:lnTo>
                    <a:pt x="220" y="583"/>
                  </a:lnTo>
                  <a:lnTo>
                    <a:pt x="218" y="581"/>
                  </a:lnTo>
                  <a:lnTo>
                    <a:pt x="216" y="578"/>
                  </a:lnTo>
                  <a:lnTo>
                    <a:pt x="215" y="575"/>
                  </a:lnTo>
                  <a:lnTo>
                    <a:pt x="213" y="573"/>
                  </a:lnTo>
                  <a:lnTo>
                    <a:pt x="210" y="570"/>
                  </a:lnTo>
                  <a:lnTo>
                    <a:pt x="208" y="570"/>
                  </a:lnTo>
                  <a:lnTo>
                    <a:pt x="207" y="570"/>
                  </a:lnTo>
                  <a:lnTo>
                    <a:pt x="207" y="570"/>
                  </a:lnTo>
                  <a:lnTo>
                    <a:pt x="205" y="568"/>
                  </a:lnTo>
                  <a:lnTo>
                    <a:pt x="203" y="568"/>
                  </a:lnTo>
                  <a:lnTo>
                    <a:pt x="202" y="567"/>
                  </a:lnTo>
                  <a:lnTo>
                    <a:pt x="203" y="567"/>
                  </a:lnTo>
                  <a:lnTo>
                    <a:pt x="202" y="565"/>
                  </a:lnTo>
                  <a:lnTo>
                    <a:pt x="200" y="563"/>
                  </a:lnTo>
                  <a:lnTo>
                    <a:pt x="198" y="562"/>
                  </a:lnTo>
                  <a:lnTo>
                    <a:pt x="195" y="560"/>
                  </a:lnTo>
                  <a:lnTo>
                    <a:pt x="193" y="560"/>
                  </a:lnTo>
                  <a:lnTo>
                    <a:pt x="193" y="560"/>
                  </a:lnTo>
                  <a:lnTo>
                    <a:pt x="192" y="558"/>
                  </a:lnTo>
                  <a:lnTo>
                    <a:pt x="192" y="558"/>
                  </a:lnTo>
                  <a:lnTo>
                    <a:pt x="190" y="558"/>
                  </a:lnTo>
                  <a:lnTo>
                    <a:pt x="188" y="557"/>
                  </a:lnTo>
                  <a:lnTo>
                    <a:pt x="188" y="555"/>
                  </a:lnTo>
                  <a:lnTo>
                    <a:pt x="187" y="555"/>
                  </a:lnTo>
                  <a:lnTo>
                    <a:pt x="187" y="553"/>
                  </a:lnTo>
                  <a:lnTo>
                    <a:pt x="185" y="553"/>
                  </a:lnTo>
                  <a:lnTo>
                    <a:pt x="185" y="552"/>
                  </a:lnTo>
                  <a:lnTo>
                    <a:pt x="185" y="550"/>
                  </a:lnTo>
                  <a:lnTo>
                    <a:pt x="185" y="550"/>
                  </a:lnTo>
                  <a:lnTo>
                    <a:pt x="185" y="550"/>
                  </a:lnTo>
                  <a:lnTo>
                    <a:pt x="185" y="548"/>
                  </a:lnTo>
                  <a:lnTo>
                    <a:pt x="185" y="548"/>
                  </a:lnTo>
                  <a:lnTo>
                    <a:pt x="183" y="548"/>
                  </a:lnTo>
                  <a:lnTo>
                    <a:pt x="183" y="547"/>
                  </a:lnTo>
                  <a:lnTo>
                    <a:pt x="183" y="545"/>
                  </a:lnTo>
                  <a:lnTo>
                    <a:pt x="182" y="545"/>
                  </a:lnTo>
                  <a:lnTo>
                    <a:pt x="180" y="544"/>
                  </a:lnTo>
                  <a:lnTo>
                    <a:pt x="177" y="544"/>
                  </a:lnTo>
                  <a:lnTo>
                    <a:pt x="177" y="544"/>
                  </a:lnTo>
                  <a:lnTo>
                    <a:pt x="175" y="544"/>
                  </a:lnTo>
                  <a:lnTo>
                    <a:pt x="175" y="542"/>
                  </a:lnTo>
                  <a:lnTo>
                    <a:pt x="174" y="542"/>
                  </a:lnTo>
                  <a:lnTo>
                    <a:pt x="174" y="540"/>
                  </a:lnTo>
                  <a:lnTo>
                    <a:pt x="172" y="540"/>
                  </a:lnTo>
                  <a:lnTo>
                    <a:pt x="169" y="539"/>
                  </a:lnTo>
                  <a:lnTo>
                    <a:pt x="169" y="537"/>
                  </a:lnTo>
                  <a:lnTo>
                    <a:pt x="167" y="535"/>
                  </a:lnTo>
                  <a:lnTo>
                    <a:pt x="167" y="532"/>
                  </a:lnTo>
                  <a:lnTo>
                    <a:pt x="165" y="530"/>
                  </a:lnTo>
                  <a:lnTo>
                    <a:pt x="165" y="529"/>
                  </a:lnTo>
                  <a:lnTo>
                    <a:pt x="162" y="527"/>
                  </a:lnTo>
                  <a:lnTo>
                    <a:pt x="159" y="525"/>
                  </a:lnTo>
                  <a:lnTo>
                    <a:pt x="159" y="525"/>
                  </a:lnTo>
                  <a:lnTo>
                    <a:pt x="159" y="525"/>
                  </a:lnTo>
                  <a:lnTo>
                    <a:pt x="159" y="524"/>
                  </a:lnTo>
                  <a:lnTo>
                    <a:pt x="159" y="524"/>
                  </a:lnTo>
                  <a:lnTo>
                    <a:pt x="157" y="522"/>
                  </a:lnTo>
                  <a:lnTo>
                    <a:pt x="157" y="522"/>
                  </a:lnTo>
                  <a:lnTo>
                    <a:pt x="155" y="522"/>
                  </a:lnTo>
                  <a:lnTo>
                    <a:pt x="155" y="522"/>
                  </a:lnTo>
                  <a:lnTo>
                    <a:pt x="155" y="520"/>
                  </a:lnTo>
                  <a:lnTo>
                    <a:pt x="154" y="519"/>
                  </a:lnTo>
                  <a:lnTo>
                    <a:pt x="152" y="517"/>
                  </a:lnTo>
                  <a:lnTo>
                    <a:pt x="150" y="516"/>
                  </a:lnTo>
                  <a:lnTo>
                    <a:pt x="150" y="516"/>
                  </a:lnTo>
                  <a:lnTo>
                    <a:pt x="149" y="514"/>
                  </a:lnTo>
                  <a:lnTo>
                    <a:pt x="149" y="512"/>
                  </a:lnTo>
                  <a:lnTo>
                    <a:pt x="149" y="512"/>
                  </a:lnTo>
                  <a:lnTo>
                    <a:pt x="149" y="511"/>
                  </a:lnTo>
                  <a:lnTo>
                    <a:pt x="149" y="509"/>
                  </a:lnTo>
                  <a:lnTo>
                    <a:pt x="149" y="507"/>
                  </a:lnTo>
                  <a:lnTo>
                    <a:pt x="150" y="507"/>
                  </a:lnTo>
                  <a:lnTo>
                    <a:pt x="149" y="507"/>
                  </a:lnTo>
                  <a:lnTo>
                    <a:pt x="149" y="507"/>
                  </a:lnTo>
                  <a:lnTo>
                    <a:pt x="147" y="507"/>
                  </a:lnTo>
                  <a:lnTo>
                    <a:pt x="147" y="506"/>
                  </a:lnTo>
                  <a:lnTo>
                    <a:pt x="146" y="506"/>
                  </a:lnTo>
                  <a:lnTo>
                    <a:pt x="144" y="504"/>
                  </a:lnTo>
                  <a:lnTo>
                    <a:pt x="144" y="502"/>
                  </a:lnTo>
                  <a:lnTo>
                    <a:pt x="144" y="501"/>
                  </a:lnTo>
                  <a:lnTo>
                    <a:pt x="144" y="501"/>
                  </a:lnTo>
                  <a:lnTo>
                    <a:pt x="144" y="499"/>
                  </a:lnTo>
                  <a:lnTo>
                    <a:pt x="142" y="499"/>
                  </a:lnTo>
                  <a:lnTo>
                    <a:pt x="141" y="497"/>
                  </a:lnTo>
                  <a:lnTo>
                    <a:pt x="139" y="496"/>
                  </a:lnTo>
                  <a:lnTo>
                    <a:pt x="139" y="494"/>
                  </a:lnTo>
                  <a:lnTo>
                    <a:pt x="139" y="492"/>
                  </a:lnTo>
                  <a:lnTo>
                    <a:pt x="139" y="491"/>
                  </a:lnTo>
                  <a:lnTo>
                    <a:pt x="139" y="491"/>
                  </a:lnTo>
                  <a:lnTo>
                    <a:pt x="139" y="489"/>
                  </a:lnTo>
                  <a:lnTo>
                    <a:pt x="139" y="489"/>
                  </a:lnTo>
                  <a:lnTo>
                    <a:pt x="139" y="487"/>
                  </a:lnTo>
                  <a:lnTo>
                    <a:pt x="137" y="487"/>
                  </a:lnTo>
                  <a:lnTo>
                    <a:pt x="136" y="487"/>
                  </a:lnTo>
                  <a:lnTo>
                    <a:pt x="136" y="486"/>
                  </a:lnTo>
                  <a:lnTo>
                    <a:pt x="134" y="483"/>
                  </a:lnTo>
                  <a:lnTo>
                    <a:pt x="134" y="481"/>
                  </a:lnTo>
                  <a:lnTo>
                    <a:pt x="132" y="479"/>
                  </a:lnTo>
                  <a:lnTo>
                    <a:pt x="132" y="478"/>
                  </a:lnTo>
                  <a:lnTo>
                    <a:pt x="131" y="478"/>
                  </a:lnTo>
                  <a:lnTo>
                    <a:pt x="131" y="478"/>
                  </a:lnTo>
                  <a:lnTo>
                    <a:pt x="131" y="476"/>
                  </a:lnTo>
                  <a:lnTo>
                    <a:pt x="131" y="474"/>
                  </a:lnTo>
                  <a:lnTo>
                    <a:pt x="129" y="473"/>
                  </a:lnTo>
                  <a:lnTo>
                    <a:pt x="129" y="471"/>
                  </a:lnTo>
                  <a:lnTo>
                    <a:pt x="129" y="471"/>
                  </a:lnTo>
                  <a:lnTo>
                    <a:pt x="127" y="469"/>
                  </a:lnTo>
                  <a:lnTo>
                    <a:pt x="126" y="466"/>
                  </a:lnTo>
                  <a:lnTo>
                    <a:pt x="124" y="464"/>
                  </a:lnTo>
                  <a:lnTo>
                    <a:pt x="122" y="463"/>
                  </a:lnTo>
                  <a:lnTo>
                    <a:pt x="119" y="463"/>
                  </a:lnTo>
                  <a:lnTo>
                    <a:pt x="119" y="463"/>
                  </a:lnTo>
                  <a:lnTo>
                    <a:pt x="118" y="461"/>
                  </a:lnTo>
                  <a:lnTo>
                    <a:pt x="118" y="459"/>
                  </a:lnTo>
                  <a:lnTo>
                    <a:pt x="118" y="458"/>
                  </a:lnTo>
                  <a:lnTo>
                    <a:pt x="118" y="458"/>
                  </a:lnTo>
                  <a:lnTo>
                    <a:pt x="114" y="455"/>
                  </a:lnTo>
                  <a:lnTo>
                    <a:pt x="111" y="451"/>
                  </a:lnTo>
                  <a:lnTo>
                    <a:pt x="111" y="448"/>
                  </a:lnTo>
                  <a:lnTo>
                    <a:pt x="111" y="445"/>
                  </a:lnTo>
                  <a:lnTo>
                    <a:pt x="111" y="443"/>
                  </a:lnTo>
                  <a:lnTo>
                    <a:pt x="109" y="445"/>
                  </a:lnTo>
                  <a:lnTo>
                    <a:pt x="108" y="443"/>
                  </a:lnTo>
                  <a:lnTo>
                    <a:pt x="108" y="443"/>
                  </a:lnTo>
                  <a:lnTo>
                    <a:pt x="106" y="441"/>
                  </a:lnTo>
                  <a:lnTo>
                    <a:pt x="104" y="441"/>
                  </a:lnTo>
                  <a:lnTo>
                    <a:pt x="104" y="441"/>
                  </a:lnTo>
                  <a:lnTo>
                    <a:pt x="104" y="440"/>
                  </a:lnTo>
                  <a:lnTo>
                    <a:pt x="103" y="438"/>
                  </a:lnTo>
                  <a:lnTo>
                    <a:pt x="103" y="436"/>
                  </a:lnTo>
                  <a:lnTo>
                    <a:pt x="101" y="436"/>
                  </a:lnTo>
                  <a:lnTo>
                    <a:pt x="101" y="436"/>
                  </a:lnTo>
                  <a:lnTo>
                    <a:pt x="101" y="436"/>
                  </a:lnTo>
                  <a:lnTo>
                    <a:pt x="101" y="433"/>
                  </a:lnTo>
                  <a:lnTo>
                    <a:pt x="99" y="431"/>
                  </a:lnTo>
                  <a:lnTo>
                    <a:pt x="99" y="431"/>
                  </a:lnTo>
                  <a:lnTo>
                    <a:pt x="101" y="431"/>
                  </a:lnTo>
                  <a:lnTo>
                    <a:pt x="99" y="430"/>
                  </a:lnTo>
                  <a:lnTo>
                    <a:pt x="99" y="430"/>
                  </a:lnTo>
                  <a:lnTo>
                    <a:pt x="99" y="428"/>
                  </a:lnTo>
                  <a:lnTo>
                    <a:pt x="98" y="428"/>
                  </a:lnTo>
                  <a:lnTo>
                    <a:pt x="98" y="427"/>
                  </a:lnTo>
                  <a:lnTo>
                    <a:pt x="98" y="422"/>
                  </a:lnTo>
                  <a:lnTo>
                    <a:pt x="96" y="420"/>
                  </a:lnTo>
                  <a:lnTo>
                    <a:pt x="96" y="418"/>
                  </a:lnTo>
                  <a:lnTo>
                    <a:pt x="96" y="417"/>
                  </a:lnTo>
                  <a:lnTo>
                    <a:pt x="94" y="415"/>
                  </a:lnTo>
                  <a:lnTo>
                    <a:pt x="93" y="413"/>
                  </a:lnTo>
                  <a:lnTo>
                    <a:pt x="93" y="412"/>
                  </a:lnTo>
                  <a:lnTo>
                    <a:pt x="93" y="410"/>
                  </a:lnTo>
                  <a:lnTo>
                    <a:pt x="93" y="408"/>
                  </a:lnTo>
                  <a:lnTo>
                    <a:pt x="93" y="407"/>
                  </a:lnTo>
                  <a:lnTo>
                    <a:pt x="91" y="405"/>
                  </a:lnTo>
                  <a:lnTo>
                    <a:pt x="89" y="403"/>
                  </a:lnTo>
                  <a:lnTo>
                    <a:pt x="88" y="402"/>
                  </a:lnTo>
                  <a:lnTo>
                    <a:pt x="86" y="402"/>
                  </a:lnTo>
                  <a:lnTo>
                    <a:pt x="86" y="400"/>
                  </a:lnTo>
                  <a:lnTo>
                    <a:pt x="86" y="398"/>
                  </a:lnTo>
                  <a:lnTo>
                    <a:pt x="86" y="397"/>
                  </a:lnTo>
                  <a:lnTo>
                    <a:pt x="88" y="397"/>
                  </a:lnTo>
                  <a:lnTo>
                    <a:pt x="88" y="397"/>
                  </a:lnTo>
                  <a:lnTo>
                    <a:pt x="88" y="395"/>
                  </a:lnTo>
                  <a:lnTo>
                    <a:pt x="86" y="392"/>
                  </a:lnTo>
                  <a:lnTo>
                    <a:pt x="85" y="389"/>
                  </a:lnTo>
                  <a:lnTo>
                    <a:pt x="83" y="385"/>
                  </a:lnTo>
                  <a:lnTo>
                    <a:pt x="81" y="384"/>
                  </a:lnTo>
                  <a:lnTo>
                    <a:pt x="78" y="382"/>
                  </a:lnTo>
                  <a:lnTo>
                    <a:pt x="78" y="382"/>
                  </a:lnTo>
                  <a:lnTo>
                    <a:pt x="78" y="382"/>
                  </a:lnTo>
                  <a:lnTo>
                    <a:pt x="76" y="380"/>
                  </a:lnTo>
                  <a:lnTo>
                    <a:pt x="76" y="379"/>
                  </a:lnTo>
                  <a:lnTo>
                    <a:pt x="76" y="377"/>
                  </a:lnTo>
                  <a:lnTo>
                    <a:pt x="78" y="375"/>
                  </a:lnTo>
                  <a:lnTo>
                    <a:pt x="78" y="375"/>
                  </a:lnTo>
                  <a:lnTo>
                    <a:pt x="76" y="375"/>
                  </a:lnTo>
                  <a:lnTo>
                    <a:pt x="76" y="375"/>
                  </a:lnTo>
                  <a:lnTo>
                    <a:pt x="76" y="375"/>
                  </a:lnTo>
                  <a:lnTo>
                    <a:pt x="75" y="374"/>
                  </a:lnTo>
                  <a:lnTo>
                    <a:pt x="75" y="372"/>
                  </a:lnTo>
                  <a:lnTo>
                    <a:pt x="76" y="372"/>
                  </a:lnTo>
                  <a:lnTo>
                    <a:pt x="76" y="370"/>
                  </a:lnTo>
                  <a:lnTo>
                    <a:pt x="76" y="369"/>
                  </a:lnTo>
                  <a:lnTo>
                    <a:pt x="75" y="367"/>
                  </a:lnTo>
                  <a:lnTo>
                    <a:pt x="73" y="366"/>
                  </a:lnTo>
                  <a:lnTo>
                    <a:pt x="73" y="366"/>
                  </a:lnTo>
                  <a:lnTo>
                    <a:pt x="71" y="362"/>
                  </a:lnTo>
                  <a:lnTo>
                    <a:pt x="70" y="362"/>
                  </a:lnTo>
                  <a:lnTo>
                    <a:pt x="70" y="361"/>
                  </a:lnTo>
                  <a:lnTo>
                    <a:pt x="70" y="359"/>
                  </a:lnTo>
                  <a:lnTo>
                    <a:pt x="70" y="357"/>
                  </a:lnTo>
                  <a:lnTo>
                    <a:pt x="70" y="357"/>
                  </a:lnTo>
                  <a:lnTo>
                    <a:pt x="70" y="356"/>
                  </a:lnTo>
                  <a:lnTo>
                    <a:pt x="71" y="354"/>
                  </a:lnTo>
                  <a:lnTo>
                    <a:pt x="71" y="352"/>
                  </a:lnTo>
                  <a:lnTo>
                    <a:pt x="71" y="351"/>
                  </a:lnTo>
                  <a:lnTo>
                    <a:pt x="71" y="349"/>
                  </a:lnTo>
                  <a:lnTo>
                    <a:pt x="70" y="347"/>
                  </a:lnTo>
                  <a:lnTo>
                    <a:pt x="68" y="347"/>
                  </a:lnTo>
                  <a:lnTo>
                    <a:pt x="65" y="349"/>
                  </a:lnTo>
                  <a:lnTo>
                    <a:pt x="63" y="347"/>
                  </a:lnTo>
                  <a:lnTo>
                    <a:pt x="63" y="346"/>
                  </a:lnTo>
                  <a:lnTo>
                    <a:pt x="63" y="344"/>
                  </a:lnTo>
                  <a:lnTo>
                    <a:pt x="63" y="344"/>
                  </a:lnTo>
                  <a:lnTo>
                    <a:pt x="61" y="344"/>
                  </a:lnTo>
                  <a:lnTo>
                    <a:pt x="61" y="344"/>
                  </a:lnTo>
                  <a:lnTo>
                    <a:pt x="61" y="342"/>
                  </a:lnTo>
                  <a:lnTo>
                    <a:pt x="60" y="339"/>
                  </a:lnTo>
                  <a:lnTo>
                    <a:pt x="61" y="338"/>
                  </a:lnTo>
                  <a:lnTo>
                    <a:pt x="61" y="336"/>
                  </a:lnTo>
                  <a:lnTo>
                    <a:pt x="61" y="334"/>
                  </a:lnTo>
                  <a:lnTo>
                    <a:pt x="65" y="333"/>
                  </a:lnTo>
                  <a:lnTo>
                    <a:pt x="66" y="331"/>
                  </a:lnTo>
                  <a:lnTo>
                    <a:pt x="65" y="328"/>
                  </a:lnTo>
                  <a:lnTo>
                    <a:pt x="65" y="326"/>
                  </a:lnTo>
                  <a:lnTo>
                    <a:pt x="65" y="326"/>
                  </a:lnTo>
                  <a:lnTo>
                    <a:pt x="65" y="324"/>
                  </a:lnTo>
                  <a:lnTo>
                    <a:pt x="63" y="324"/>
                  </a:lnTo>
                  <a:lnTo>
                    <a:pt x="63" y="324"/>
                  </a:lnTo>
                  <a:lnTo>
                    <a:pt x="63" y="323"/>
                  </a:lnTo>
                  <a:lnTo>
                    <a:pt x="65" y="321"/>
                  </a:lnTo>
                  <a:lnTo>
                    <a:pt x="65" y="319"/>
                  </a:lnTo>
                  <a:lnTo>
                    <a:pt x="63" y="319"/>
                  </a:lnTo>
                  <a:lnTo>
                    <a:pt x="63" y="318"/>
                  </a:lnTo>
                  <a:lnTo>
                    <a:pt x="63" y="318"/>
                  </a:lnTo>
                  <a:lnTo>
                    <a:pt x="61" y="318"/>
                  </a:lnTo>
                  <a:lnTo>
                    <a:pt x="61" y="318"/>
                  </a:lnTo>
                  <a:lnTo>
                    <a:pt x="60" y="316"/>
                  </a:lnTo>
                  <a:lnTo>
                    <a:pt x="60" y="313"/>
                  </a:lnTo>
                  <a:lnTo>
                    <a:pt x="60" y="311"/>
                  </a:lnTo>
                  <a:lnTo>
                    <a:pt x="60" y="311"/>
                  </a:lnTo>
                  <a:lnTo>
                    <a:pt x="60" y="311"/>
                  </a:lnTo>
                  <a:lnTo>
                    <a:pt x="58" y="310"/>
                  </a:lnTo>
                  <a:lnTo>
                    <a:pt x="58" y="310"/>
                  </a:lnTo>
                  <a:lnTo>
                    <a:pt x="58" y="310"/>
                  </a:lnTo>
                  <a:lnTo>
                    <a:pt x="56" y="308"/>
                  </a:lnTo>
                  <a:lnTo>
                    <a:pt x="56" y="306"/>
                  </a:lnTo>
                  <a:lnTo>
                    <a:pt x="56" y="305"/>
                  </a:lnTo>
                  <a:lnTo>
                    <a:pt x="56" y="303"/>
                  </a:lnTo>
                  <a:lnTo>
                    <a:pt x="56" y="301"/>
                  </a:lnTo>
                  <a:lnTo>
                    <a:pt x="56" y="300"/>
                  </a:lnTo>
                  <a:lnTo>
                    <a:pt x="56" y="300"/>
                  </a:lnTo>
                  <a:lnTo>
                    <a:pt x="55" y="298"/>
                  </a:lnTo>
                  <a:lnTo>
                    <a:pt x="56" y="296"/>
                  </a:lnTo>
                  <a:lnTo>
                    <a:pt x="56" y="296"/>
                  </a:lnTo>
                  <a:lnTo>
                    <a:pt x="58" y="295"/>
                  </a:lnTo>
                  <a:lnTo>
                    <a:pt x="58" y="291"/>
                  </a:lnTo>
                  <a:lnTo>
                    <a:pt x="56" y="290"/>
                  </a:lnTo>
                  <a:lnTo>
                    <a:pt x="56" y="288"/>
                  </a:lnTo>
                  <a:lnTo>
                    <a:pt x="55" y="286"/>
                  </a:lnTo>
                  <a:lnTo>
                    <a:pt x="55" y="286"/>
                  </a:lnTo>
                  <a:lnTo>
                    <a:pt x="53" y="286"/>
                  </a:lnTo>
                  <a:lnTo>
                    <a:pt x="53" y="285"/>
                  </a:lnTo>
                  <a:lnTo>
                    <a:pt x="55" y="285"/>
                  </a:lnTo>
                  <a:lnTo>
                    <a:pt x="55" y="283"/>
                  </a:lnTo>
                  <a:lnTo>
                    <a:pt x="55" y="281"/>
                  </a:lnTo>
                  <a:lnTo>
                    <a:pt x="55" y="281"/>
                  </a:lnTo>
                  <a:lnTo>
                    <a:pt x="53" y="281"/>
                  </a:lnTo>
                  <a:lnTo>
                    <a:pt x="53" y="278"/>
                  </a:lnTo>
                  <a:lnTo>
                    <a:pt x="53" y="275"/>
                  </a:lnTo>
                  <a:lnTo>
                    <a:pt x="53" y="273"/>
                  </a:lnTo>
                  <a:lnTo>
                    <a:pt x="53" y="273"/>
                  </a:lnTo>
                  <a:lnTo>
                    <a:pt x="55" y="272"/>
                  </a:lnTo>
                  <a:lnTo>
                    <a:pt x="53" y="272"/>
                  </a:lnTo>
                  <a:lnTo>
                    <a:pt x="52" y="272"/>
                  </a:lnTo>
                  <a:lnTo>
                    <a:pt x="52" y="272"/>
                  </a:lnTo>
                  <a:lnTo>
                    <a:pt x="52" y="270"/>
                  </a:lnTo>
                  <a:lnTo>
                    <a:pt x="52" y="270"/>
                  </a:lnTo>
                  <a:lnTo>
                    <a:pt x="52" y="270"/>
                  </a:lnTo>
                  <a:lnTo>
                    <a:pt x="50" y="270"/>
                  </a:lnTo>
                  <a:lnTo>
                    <a:pt x="50" y="268"/>
                  </a:lnTo>
                  <a:lnTo>
                    <a:pt x="50" y="265"/>
                  </a:lnTo>
                  <a:lnTo>
                    <a:pt x="50" y="263"/>
                  </a:lnTo>
                  <a:lnTo>
                    <a:pt x="50" y="263"/>
                  </a:lnTo>
                  <a:lnTo>
                    <a:pt x="48" y="262"/>
                  </a:lnTo>
                  <a:lnTo>
                    <a:pt x="48" y="258"/>
                  </a:lnTo>
                  <a:lnTo>
                    <a:pt x="48" y="257"/>
                  </a:lnTo>
                  <a:lnTo>
                    <a:pt x="48" y="255"/>
                  </a:lnTo>
                  <a:lnTo>
                    <a:pt x="50" y="252"/>
                  </a:lnTo>
                  <a:lnTo>
                    <a:pt x="50" y="249"/>
                  </a:lnTo>
                  <a:lnTo>
                    <a:pt x="50" y="245"/>
                  </a:lnTo>
                  <a:lnTo>
                    <a:pt x="50" y="242"/>
                  </a:lnTo>
                  <a:lnTo>
                    <a:pt x="50" y="242"/>
                  </a:lnTo>
                  <a:lnTo>
                    <a:pt x="48" y="240"/>
                  </a:lnTo>
                  <a:lnTo>
                    <a:pt x="48" y="240"/>
                  </a:lnTo>
                  <a:lnTo>
                    <a:pt x="47" y="239"/>
                  </a:lnTo>
                  <a:lnTo>
                    <a:pt x="47" y="239"/>
                  </a:lnTo>
                  <a:lnTo>
                    <a:pt x="45" y="237"/>
                  </a:lnTo>
                  <a:lnTo>
                    <a:pt x="45" y="237"/>
                  </a:lnTo>
                  <a:lnTo>
                    <a:pt x="43" y="237"/>
                  </a:lnTo>
                  <a:lnTo>
                    <a:pt x="43" y="237"/>
                  </a:lnTo>
                  <a:lnTo>
                    <a:pt x="43" y="235"/>
                  </a:lnTo>
                  <a:lnTo>
                    <a:pt x="42" y="235"/>
                  </a:lnTo>
                  <a:lnTo>
                    <a:pt x="42" y="234"/>
                  </a:lnTo>
                  <a:lnTo>
                    <a:pt x="42" y="234"/>
                  </a:lnTo>
                  <a:lnTo>
                    <a:pt x="43" y="232"/>
                  </a:lnTo>
                  <a:lnTo>
                    <a:pt x="45" y="230"/>
                  </a:lnTo>
                  <a:lnTo>
                    <a:pt x="45" y="227"/>
                  </a:lnTo>
                  <a:lnTo>
                    <a:pt x="45" y="227"/>
                  </a:lnTo>
                  <a:lnTo>
                    <a:pt x="43" y="225"/>
                  </a:lnTo>
                  <a:lnTo>
                    <a:pt x="43" y="225"/>
                  </a:lnTo>
                  <a:lnTo>
                    <a:pt x="45" y="224"/>
                  </a:lnTo>
                  <a:lnTo>
                    <a:pt x="45" y="222"/>
                  </a:lnTo>
                  <a:lnTo>
                    <a:pt x="43" y="222"/>
                  </a:lnTo>
                  <a:lnTo>
                    <a:pt x="42" y="222"/>
                  </a:lnTo>
                  <a:lnTo>
                    <a:pt x="42" y="221"/>
                  </a:lnTo>
                  <a:lnTo>
                    <a:pt x="40" y="219"/>
                  </a:lnTo>
                  <a:lnTo>
                    <a:pt x="40" y="217"/>
                  </a:lnTo>
                  <a:lnTo>
                    <a:pt x="42" y="216"/>
                  </a:lnTo>
                  <a:lnTo>
                    <a:pt x="42" y="216"/>
                  </a:lnTo>
                  <a:lnTo>
                    <a:pt x="43" y="214"/>
                  </a:lnTo>
                  <a:lnTo>
                    <a:pt x="43" y="211"/>
                  </a:lnTo>
                  <a:lnTo>
                    <a:pt x="43" y="209"/>
                  </a:lnTo>
                  <a:lnTo>
                    <a:pt x="43" y="207"/>
                  </a:lnTo>
                  <a:lnTo>
                    <a:pt x="43" y="207"/>
                  </a:lnTo>
                  <a:lnTo>
                    <a:pt x="43" y="206"/>
                  </a:lnTo>
                  <a:lnTo>
                    <a:pt x="42" y="206"/>
                  </a:lnTo>
                  <a:lnTo>
                    <a:pt x="42" y="206"/>
                  </a:lnTo>
                  <a:lnTo>
                    <a:pt x="42" y="204"/>
                  </a:lnTo>
                  <a:lnTo>
                    <a:pt x="42" y="202"/>
                  </a:lnTo>
                  <a:lnTo>
                    <a:pt x="42" y="202"/>
                  </a:lnTo>
                  <a:lnTo>
                    <a:pt x="40" y="202"/>
                  </a:lnTo>
                  <a:lnTo>
                    <a:pt x="40" y="199"/>
                  </a:lnTo>
                  <a:lnTo>
                    <a:pt x="40" y="197"/>
                  </a:lnTo>
                  <a:lnTo>
                    <a:pt x="40" y="196"/>
                  </a:lnTo>
                  <a:lnTo>
                    <a:pt x="40" y="196"/>
                  </a:lnTo>
                  <a:lnTo>
                    <a:pt x="38" y="194"/>
                  </a:lnTo>
                  <a:lnTo>
                    <a:pt x="38" y="192"/>
                  </a:lnTo>
                  <a:lnTo>
                    <a:pt x="38" y="191"/>
                  </a:lnTo>
                  <a:lnTo>
                    <a:pt x="38" y="188"/>
                  </a:lnTo>
                  <a:lnTo>
                    <a:pt x="38" y="186"/>
                  </a:lnTo>
                  <a:lnTo>
                    <a:pt x="38" y="186"/>
                  </a:lnTo>
                  <a:lnTo>
                    <a:pt x="38" y="179"/>
                  </a:lnTo>
                  <a:lnTo>
                    <a:pt x="37" y="178"/>
                  </a:lnTo>
                  <a:lnTo>
                    <a:pt x="38" y="178"/>
                  </a:lnTo>
                  <a:lnTo>
                    <a:pt x="38" y="176"/>
                  </a:lnTo>
                  <a:lnTo>
                    <a:pt x="38" y="174"/>
                  </a:lnTo>
                  <a:lnTo>
                    <a:pt x="37" y="174"/>
                  </a:lnTo>
                  <a:lnTo>
                    <a:pt x="35" y="174"/>
                  </a:lnTo>
                  <a:lnTo>
                    <a:pt x="35" y="174"/>
                  </a:lnTo>
                  <a:lnTo>
                    <a:pt x="35" y="173"/>
                  </a:lnTo>
                  <a:lnTo>
                    <a:pt x="33" y="171"/>
                  </a:lnTo>
                  <a:lnTo>
                    <a:pt x="33" y="171"/>
                  </a:lnTo>
                  <a:lnTo>
                    <a:pt x="35" y="169"/>
                  </a:lnTo>
                  <a:lnTo>
                    <a:pt x="35" y="169"/>
                  </a:lnTo>
                  <a:lnTo>
                    <a:pt x="35" y="169"/>
                  </a:lnTo>
                  <a:lnTo>
                    <a:pt x="37" y="168"/>
                  </a:lnTo>
                  <a:lnTo>
                    <a:pt x="38" y="166"/>
                  </a:lnTo>
                  <a:lnTo>
                    <a:pt x="38" y="163"/>
                  </a:lnTo>
                  <a:lnTo>
                    <a:pt x="37" y="158"/>
                  </a:lnTo>
                  <a:lnTo>
                    <a:pt x="37" y="158"/>
                  </a:lnTo>
                  <a:lnTo>
                    <a:pt x="35" y="156"/>
                  </a:lnTo>
                  <a:lnTo>
                    <a:pt x="33" y="156"/>
                  </a:lnTo>
                  <a:lnTo>
                    <a:pt x="33" y="156"/>
                  </a:lnTo>
                  <a:lnTo>
                    <a:pt x="32" y="155"/>
                  </a:lnTo>
                  <a:lnTo>
                    <a:pt x="32" y="151"/>
                  </a:lnTo>
                  <a:lnTo>
                    <a:pt x="30" y="150"/>
                  </a:lnTo>
                  <a:lnTo>
                    <a:pt x="32" y="148"/>
                  </a:lnTo>
                  <a:lnTo>
                    <a:pt x="32" y="148"/>
                  </a:lnTo>
                  <a:lnTo>
                    <a:pt x="32" y="146"/>
                  </a:lnTo>
                  <a:lnTo>
                    <a:pt x="33" y="146"/>
                  </a:lnTo>
                  <a:lnTo>
                    <a:pt x="33" y="146"/>
                  </a:lnTo>
                  <a:lnTo>
                    <a:pt x="33" y="141"/>
                  </a:lnTo>
                  <a:lnTo>
                    <a:pt x="32" y="140"/>
                  </a:lnTo>
                  <a:lnTo>
                    <a:pt x="30" y="136"/>
                  </a:lnTo>
                  <a:lnTo>
                    <a:pt x="30" y="132"/>
                  </a:lnTo>
                  <a:lnTo>
                    <a:pt x="30" y="130"/>
                  </a:lnTo>
                  <a:lnTo>
                    <a:pt x="30" y="130"/>
                  </a:lnTo>
                  <a:lnTo>
                    <a:pt x="30" y="128"/>
                  </a:lnTo>
                  <a:lnTo>
                    <a:pt x="30" y="128"/>
                  </a:lnTo>
                  <a:lnTo>
                    <a:pt x="28" y="128"/>
                  </a:lnTo>
                  <a:lnTo>
                    <a:pt x="28" y="128"/>
                  </a:lnTo>
                  <a:lnTo>
                    <a:pt x="28" y="127"/>
                  </a:lnTo>
                  <a:lnTo>
                    <a:pt x="28" y="127"/>
                  </a:lnTo>
                  <a:lnTo>
                    <a:pt x="27" y="127"/>
                  </a:lnTo>
                  <a:lnTo>
                    <a:pt x="27" y="127"/>
                  </a:lnTo>
                  <a:lnTo>
                    <a:pt x="25" y="125"/>
                  </a:lnTo>
                  <a:lnTo>
                    <a:pt x="25" y="123"/>
                  </a:lnTo>
                  <a:lnTo>
                    <a:pt x="25" y="123"/>
                  </a:lnTo>
                  <a:lnTo>
                    <a:pt x="25" y="122"/>
                  </a:lnTo>
                  <a:lnTo>
                    <a:pt x="27" y="122"/>
                  </a:lnTo>
                  <a:lnTo>
                    <a:pt x="27" y="118"/>
                  </a:lnTo>
                  <a:lnTo>
                    <a:pt x="28" y="115"/>
                  </a:lnTo>
                  <a:lnTo>
                    <a:pt x="28" y="113"/>
                  </a:lnTo>
                  <a:lnTo>
                    <a:pt x="28" y="113"/>
                  </a:lnTo>
                  <a:lnTo>
                    <a:pt x="28" y="113"/>
                  </a:lnTo>
                  <a:lnTo>
                    <a:pt x="27" y="113"/>
                  </a:lnTo>
                  <a:lnTo>
                    <a:pt x="27" y="113"/>
                  </a:lnTo>
                  <a:lnTo>
                    <a:pt x="27" y="112"/>
                  </a:lnTo>
                  <a:lnTo>
                    <a:pt x="25" y="108"/>
                  </a:lnTo>
                  <a:lnTo>
                    <a:pt x="25" y="107"/>
                  </a:lnTo>
                  <a:lnTo>
                    <a:pt x="25" y="105"/>
                  </a:lnTo>
                  <a:lnTo>
                    <a:pt x="27" y="105"/>
                  </a:lnTo>
                  <a:lnTo>
                    <a:pt x="27" y="105"/>
                  </a:lnTo>
                  <a:lnTo>
                    <a:pt x="27" y="104"/>
                  </a:lnTo>
                  <a:lnTo>
                    <a:pt x="27" y="104"/>
                  </a:lnTo>
                  <a:lnTo>
                    <a:pt x="27" y="102"/>
                  </a:lnTo>
                  <a:lnTo>
                    <a:pt x="28" y="100"/>
                  </a:lnTo>
                  <a:lnTo>
                    <a:pt x="28" y="99"/>
                  </a:lnTo>
                  <a:lnTo>
                    <a:pt x="27" y="97"/>
                  </a:lnTo>
                  <a:lnTo>
                    <a:pt x="27" y="97"/>
                  </a:lnTo>
                  <a:lnTo>
                    <a:pt x="25" y="97"/>
                  </a:lnTo>
                  <a:lnTo>
                    <a:pt x="25" y="97"/>
                  </a:lnTo>
                  <a:lnTo>
                    <a:pt x="25" y="95"/>
                  </a:lnTo>
                  <a:lnTo>
                    <a:pt x="25" y="94"/>
                  </a:lnTo>
                  <a:lnTo>
                    <a:pt x="25" y="94"/>
                  </a:lnTo>
                  <a:lnTo>
                    <a:pt x="27" y="92"/>
                  </a:lnTo>
                  <a:lnTo>
                    <a:pt x="27" y="92"/>
                  </a:lnTo>
                  <a:lnTo>
                    <a:pt x="27" y="90"/>
                  </a:lnTo>
                  <a:lnTo>
                    <a:pt x="27" y="89"/>
                  </a:lnTo>
                  <a:lnTo>
                    <a:pt x="27" y="87"/>
                  </a:lnTo>
                  <a:lnTo>
                    <a:pt x="27" y="85"/>
                  </a:lnTo>
                  <a:lnTo>
                    <a:pt x="27" y="84"/>
                  </a:lnTo>
                  <a:lnTo>
                    <a:pt x="27" y="82"/>
                  </a:lnTo>
                  <a:lnTo>
                    <a:pt x="27" y="80"/>
                  </a:lnTo>
                  <a:lnTo>
                    <a:pt x="27" y="79"/>
                  </a:lnTo>
                  <a:lnTo>
                    <a:pt x="25" y="79"/>
                  </a:lnTo>
                  <a:lnTo>
                    <a:pt x="24" y="79"/>
                  </a:lnTo>
                  <a:lnTo>
                    <a:pt x="22" y="79"/>
                  </a:lnTo>
                  <a:lnTo>
                    <a:pt x="22" y="79"/>
                  </a:lnTo>
                  <a:lnTo>
                    <a:pt x="22" y="79"/>
                  </a:lnTo>
                  <a:lnTo>
                    <a:pt x="22" y="74"/>
                  </a:lnTo>
                  <a:lnTo>
                    <a:pt x="22" y="71"/>
                  </a:lnTo>
                  <a:lnTo>
                    <a:pt x="22" y="69"/>
                  </a:lnTo>
                  <a:lnTo>
                    <a:pt x="22" y="67"/>
                  </a:lnTo>
                  <a:lnTo>
                    <a:pt x="22" y="57"/>
                  </a:lnTo>
                  <a:lnTo>
                    <a:pt x="22" y="57"/>
                  </a:lnTo>
                  <a:lnTo>
                    <a:pt x="22" y="56"/>
                  </a:lnTo>
                  <a:lnTo>
                    <a:pt x="22" y="56"/>
                  </a:lnTo>
                  <a:lnTo>
                    <a:pt x="22" y="56"/>
                  </a:lnTo>
                  <a:lnTo>
                    <a:pt x="20" y="56"/>
                  </a:lnTo>
                  <a:lnTo>
                    <a:pt x="20" y="54"/>
                  </a:lnTo>
                  <a:lnTo>
                    <a:pt x="20" y="52"/>
                  </a:lnTo>
                  <a:lnTo>
                    <a:pt x="20" y="52"/>
                  </a:lnTo>
                  <a:lnTo>
                    <a:pt x="20" y="51"/>
                  </a:lnTo>
                  <a:lnTo>
                    <a:pt x="19" y="51"/>
                  </a:lnTo>
                  <a:lnTo>
                    <a:pt x="19" y="49"/>
                  </a:lnTo>
                  <a:lnTo>
                    <a:pt x="19" y="47"/>
                  </a:lnTo>
                  <a:lnTo>
                    <a:pt x="19" y="47"/>
                  </a:lnTo>
                  <a:lnTo>
                    <a:pt x="19" y="46"/>
                  </a:lnTo>
                  <a:lnTo>
                    <a:pt x="17" y="44"/>
                  </a:lnTo>
                  <a:lnTo>
                    <a:pt x="17" y="44"/>
                  </a:lnTo>
                  <a:lnTo>
                    <a:pt x="17" y="43"/>
                  </a:lnTo>
                  <a:lnTo>
                    <a:pt x="17" y="41"/>
                  </a:lnTo>
                  <a:lnTo>
                    <a:pt x="17" y="39"/>
                  </a:lnTo>
                  <a:lnTo>
                    <a:pt x="15" y="39"/>
                  </a:lnTo>
                  <a:lnTo>
                    <a:pt x="15" y="39"/>
                  </a:lnTo>
                  <a:lnTo>
                    <a:pt x="15" y="38"/>
                  </a:lnTo>
                  <a:lnTo>
                    <a:pt x="15" y="36"/>
                  </a:lnTo>
                  <a:lnTo>
                    <a:pt x="15" y="36"/>
                  </a:lnTo>
                  <a:lnTo>
                    <a:pt x="14" y="34"/>
                  </a:lnTo>
                  <a:lnTo>
                    <a:pt x="14" y="34"/>
                  </a:lnTo>
                  <a:lnTo>
                    <a:pt x="14" y="34"/>
                  </a:lnTo>
                  <a:lnTo>
                    <a:pt x="12" y="33"/>
                  </a:lnTo>
                  <a:lnTo>
                    <a:pt x="12" y="31"/>
                  </a:lnTo>
                  <a:lnTo>
                    <a:pt x="12" y="29"/>
                  </a:lnTo>
                  <a:lnTo>
                    <a:pt x="12" y="29"/>
                  </a:lnTo>
                  <a:lnTo>
                    <a:pt x="10" y="28"/>
                  </a:lnTo>
                  <a:lnTo>
                    <a:pt x="10" y="24"/>
                  </a:lnTo>
                  <a:lnTo>
                    <a:pt x="10" y="23"/>
                  </a:lnTo>
                  <a:lnTo>
                    <a:pt x="10" y="19"/>
                  </a:lnTo>
                  <a:lnTo>
                    <a:pt x="9" y="18"/>
                  </a:lnTo>
                  <a:lnTo>
                    <a:pt x="7" y="18"/>
                  </a:lnTo>
                  <a:lnTo>
                    <a:pt x="5" y="18"/>
                  </a:lnTo>
                  <a:lnTo>
                    <a:pt x="5" y="18"/>
                  </a:lnTo>
                  <a:lnTo>
                    <a:pt x="5" y="15"/>
                  </a:lnTo>
                  <a:lnTo>
                    <a:pt x="5" y="13"/>
                  </a:lnTo>
                  <a:lnTo>
                    <a:pt x="5" y="13"/>
                  </a:lnTo>
                  <a:lnTo>
                    <a:pt x="4" y="11"/>
                  </a:lnTo>
                  <a:lnTo>
                    <a:pt x="4" y="11"/>
                  </a:lnTo>
                  <a:lnTo>
                    <a:pt x="4" y="10"/>
                  </a:lnTo>
                  <a:lnTo>
                    <a:pt x="2" y="10"/>
                  </a:lnTo>
                  <a:lnTo>
                    <a:pt x="2" y="10"/>
                  </a:lnTo>
                  <a:lnTo>
                    <a:pt x="0" y="8"/>
                  </a:lnTo>
                  <a:lnTo>
                    <a:pt x="0" y="6"/>
                  </a:lnTo>
                  <a:lnTo>
                    <a:pt x="0" y="3"/>
                  </a:lnTo>
                  <a:lnTo>
                    <a:pt x="0" y="3"/>
                  </a:lnTo>
                  <a:lnTo>
                    <a:pt x="0" y="3"/>
                  </a:lnTo>
                  <a:lnTo>
                    <a:pt x="0" y="1"/>
                  </a:lnTo>
                  <a:lnTo>
                    <a:pt x="2" y="1"/>
                  </a:lnTo>
                  <a:lnTo>
                    <a:pt x="2" y="1"/>
                  </a:lnTo>
                  <a:lnTo>
                    <a:pt x="4" y="0"/>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27" name="Freeform 44"/>
            <p:cNvSpPr>
              <a:spLocks noEditPoints="1"/>
            </p:cNvSpPr>
            <p:nvPr/>
          </p:nvSpPr>
          <p:spPr bwMode="auto">
            <a:xfrm>
              <a:off x="4814654" y="5084136"/>
              <a:ext cx="1195919" cy="1883639"/>
            </a:xfrm>
            <a:custGeom>
              <a:avLst/>
              <a:gdLst>
                <a:gd name="T0" fmla="*/ 384 w 433"/>
                <a:gd name="T1" fmla="*/ 7 h 682"/>
                <a:gd name="T2" fmla="*/ 410 w 433"/>
                <a:gd name="T3" fmla="*/ 20 h 682"/>
                <a:gd name="T4" fmla="*/ 432 w 433"/>
                <a:gd name="T5" fmla="*/ 43 h 682"/>
                <a:gd name="T6" fmla="*/ 422 w 433"/>
                <a:gd name="T7" fmla="*/ 73 h 682"/>
                <a:gd name="T8" fmla="*/ 410 w 433"/>
                <a:gd name="T9" fmla="*/ 53 h 682"/>
                <a:gd name="T10" fmla="*/ 372 w 433"/>
                <a:gd name="T11" fmla="*/ 55 h 682"/>
                <a:gd name="T12" fmla="*/ 354 w 433"/>
                <a:gd name="T13" fmla="*/ 73 h 682"/>
                <a:gd name="T14" fmla="*/ 326 w 433"/>
                <a:gd name="T15" fmla="*/ 117 h 682"/>
                <a:gd name="T16" fmla="*/ 310 w 433"/>
                <a:gd name="T17" fmla="*/ 150 h 682"/>
                <a:gd name="T18" fmla="*/ 306 w 433"/>
                <a:gd name="T19" fmla="*/ 163 h 682"/>
                <a:gd name="T20" fmla="*/ 295 w 433"/>
                <a:gd name="T21" fmla="*/ 195 h 682"/>
                <a:gd name="T22" fmla="*/ 291 w 433"/>
                <a:gd name="T23" fmla="*/ 214 h 682"/>
                <a:gd name="T24" fmla="*/ 282 w 433"/>
                <a:gd name="T25" fmla="*/ 239 h 682"/>
                <a:gd name="T26" fmla="*/ 275 w 433"/>
                <a:gd name="T27" fmla="*/ 261 h 682"/>
                <a:gd name="T28" fmla="*/ 272 w 433"/>
                <a:gd name="T29" fmla="*/ 287 h 682"/>
                <a:gd name="T30" fmla="*/ 270 w 433"/>
                <a:gd name="T31" fmla="*/ 310 h 682"/>
                <a:gd name="T32" fmla="*/ 265 w 433"/>
                <a:gd name="T33" fmla="*/ 345 h 682"/>
                <a:gd name="T34" fmla="*/ 259 w 433"/>
                <a:gd name="T35" fmla="*/ 363 h 682"/>
                <a:gd name="T36" fmla="*/ 254 w 433"/>
                <a:gd name="T37" fmla="*/ 386 h 682"/>
                <a:gd name="T38" fmla="*/ 245 w 433"/>
                <a:gd name="T39" fmla="*/ 414 h 682"/>
                <a:gd name="T40" fmla="*/ 240 w 433"/>
                <a:gd name="T41" fmla="*/ 442 h 682"/>
                <a:gd name="T42" fmla="*/ 234 w 433"/>
                <a:gd name="T43" fmla="*/ 475 h 682"/>
                <a:gd name="T44" fmla="*/ 226 w 433"/>
                <a:gd name="T45" fmla="*/ 498 h 682"/>
                <a:gd name="T46" fmla="*/ 206 w 433"/>
                <a:gd name="T47" fmla="*/ 541 h 682"/>
                <a:gd name="T48" fmla="*/ 197 w 433"/>
                <a:gd name="T49" fmla="*/ 560 h 682"/>
                <a:gd name="T50" fmla="*/ 176 w 433"/>
                <a:gd name="T51" fmla="*/ 590 h 682"/>
                <a:gd name="T52" fmla="*/ 160 w 433"/>
                <a:gd name="T53" fmla="*/ 600 h 682"/>
                <a:gd name="T54" fmla="*/ 141 w 433"/>
                <a:gd name="T55" fmla="*/ 612 h 682"/>
                <a:gd name="T56" fmla="*/ 138 w 433"/>
                <a:gd name="T57" fmla="*/ 628 h 682"/>
                <a:gd name="T58" fmla="*/ 112 w 433"/>
                <a:gd name="T59" fmla="*/ 646 h 682"/>
                <a:gd name="T60" fmla="*/ 84 w 433"/>
                <a:gd name="T61" fmla="*/ 666 h 682"/>
                <a:gd name="T62" fmla="*/ 64 w 433"/>
                <a:gd name="T63" fmla="*/ 669 h 682"/>
                <a:gd name="T64" fmla="*/ 80 w 433"/>
                <a:gd name="T65" fmla="*/ 646 h 682"/>
                <a:gd name="T66" fmla="*/ 108 w 433"/>
                <a:gd name="T67" fmla="*/ 605 h 682"/>
                <a:gd name="T68" fmla="*/ 92 w 433"/>
                <a:gd name="T69" fmla="*/ 615 h 682"/>
                <a:gd name="T70" fmla="*/ 64 w 433"/>
                <a:gd name="T71" fmla="*/ 645 h 682"/>
                <a:gd name="T72" fmla="*/ 1 w 433"/>
                <a:gd name="T73" fmla="*/ 682 h 682"/>
                <a:gd name="T74" fmla="*/ 18 w 433"/>
                <a:gd name="T75" fmla="*/ 656 h 682"/>
                <a:gd name="T76" fmla="*/ 108 w 433"/>
                <a:gd name="T77" fmla="*/ 539 h 682"/>
                <a:gd name="T78" fmla="*/ 123 w 433"/>
                <a:gd name="T79" fmla="*/ 509 h 682"/>
                <a:gd name="T80" fmla="*/ 128 w 433"/>
                <a:gd name="T81" fmla="*/ 486 h 682"/>
                <a:gd name="T82" fmla="*/ 145 w 433"/>
                <a:gd name="T83" fmla="*/ 429 h 682"/>
                <a:gd name="T84" fmla="*/ 156 w 433"/>
                <a:gd name="T85" fmla="*/ 401 h 682"/>
                <a:gd name="T86" fmla="*/ 171 w 433"/>
                <a:gd name="T87" fmla="*/ 361 h 682"/>
                <a:gd name="T88" fmla="*/ 160 w 433"/>
                <a:gd name="T89" fmla="*/ 361 h 682"/>
                <a:gd name="T90" fmla="*/ 151 w 433"/>
                <a:gd name="T91" fmla="*/ 394 h 682"/>
                <a:gd name="T92" fmla="*/ 133 w 433"/>
                <a:gd name="T93" fmla="*/ 415 h 682"/>
                <a:gd name="T94" fmla="*/ 128 w 433"/>
                <a:gd name="T95" fmla="*/ 404 h 682"/>
                <a:gd name="T96" fmla="*/ 136 w 433"/>
                <a:gd name="T97" fmla="*/ 373 h 682"/>
                <a:gd name="T98" fmla="*/ 151 w 433"/>
                <a:gd name="T99" fmla="*/ 359 h 682"/>
                <a:gd name="T100" fmla="*/ 153 w 433"/>
                <a:gd name="T101" fmla="*/ 335 h 682"/>
                <a:gd name="T102" fmla="*/ 158 w 433"/>
                <a:gd name="T103" fmla="*/ 310 h 682"/>
                <a:gd name="T104" fmla="*/ 171 w 433"/>
                <a:gd name="T105" fmla="*/ 267 h 682"/>
                <a:gd name="T106" fmla="*/ 184 w 433"/>
                <a:gd name="T107" fmla="*/ 231 h 682"/>
                <a:gd name="T108" fmla="*/ 199 w 433"/>
                <a:gd name="T109" fmla="*/ 209 h 682"/>
                <a:gd name="T110" fmla="*/ 202 w 433"/>
                <a:gd name="T111" fmla="*/ 190 h 682"/>
                <a:gd name="T112" fmla="*/ 217 w 433"/>
                <a:gd name="T113" fmla="*/ 162 h 682"/>
                <a:gd name="T114" fmla="*/ 234 w 433"/>
                <a:gd name="T115" fmla="*/ 122 h 682"/>
                <a:gd name="T116" fmla="*/ 259 w 433"/>
                <a:gd name="T117" fmla="*/ 86 h 682"/>
                <a:gd name="T118" fmla="*/ 278 w 433"/>
                <a:gd name="T119" fmla="*/ 60 h 682"/>
                <a:gd name="T120" fmla="*/ 316 w 433"/>
                <a:gd name="T121" fmla="*/ 25 h 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33" h="682">
                  <a:moveTo>
                    <a:pt x="153" y="387"/>
                  </a:moveTo>
                  <a:lnTo>
                    <a:pt x="153" y="389"/>
                  </a:lnTo>
                  <a:lnTo>
                    <a:pt x="153" y="387"/>
                  </a:lnTo>
                  <a:lnTo>
                    <a:pt x="153" y="387"/>
                  </a:lnTo>
                  <a:close/>
                  <a:moveTo>
                    <a:pt x="362" y="0"/>
                  </a:moveTo>
                  <a:lnTo>
                    <a:pt x="362" y="0"/>
                  </a:lnTo>
                  <a:lnTo>
                    <a:pt x="364" y="2"/>
                  </a:lnTo>
                  <a:lnTo>
                    <a:pt x="366" y="2"/>
                  </a:lnTo>
                  <a:lnTo>
                    <a:pt x="366" y="3"/>
                  </a:lnTo>
                  <a:lnTo>
                    <a:pt x="366" y="3"/>
                  </a:lnTo>
                  <a:lnTo>
                    <a:pt x="367" y="3"/>
                  </a:lnTo>
                  <a:lnTo>
                    <a:pt x="367" y="3"/>
                  </a:lnTo>
                  <a:lnTo>
                    <a:pt x="372" y="3"/>
                  </a:lnTo>
                  <a:lnTo>
                    <a:pt x="377" y="5"/>
                  </a:lnTo>
                  <a:lnTo>
                    <a:pt x="379" y="7"/>
                  </a:lnTo>
                  <a:lnTo>
                    <a:pt x="381" y="7"/>
                  </a:lnTo>
                  <a:lnTo>
                    <a:pt x="381" y="7"/>
                  </a:lnTo>
                  <a:lnTo>
                    <a:pt x="382" y="7"/>
                  </a:lnTo>
                  <a:lnTo>
                    <a:pt x="384" y="7"/>
                  </a:lnTo>
                  <a:lnTo>
                    <a:pt x="385" y="7"/>
                  </a:lnTo>
                  <a:lnTo>
                    <a:pt x="387" y="8"/>
                  </a:lnTo>
                  <a:lnTo>
                    <a:pt x="390" y="10"/>
                  </a:lnTo>
                  <a:lnTo>
                    <a:pt x="394" y="12"/>
                  </a:lnTo>
                  <a:lnTo>
                    <a:pt x="394" y="12"/>
                  </a:lnTo>
                  <a:lnTo>
                    <a:pt x="395" y="12"/>
                  </a:lnTo>
                  <a:lnTo>
                    <a:pt x="397" y="12"/>
                  </a:lnTo>
                  <a:lnTo>
                    <a:pt x="399" y="13"/>
                  </a:lnTo>
                  <a:lnTo>
                    <a:pt x="399" y="13"/>
                  </a:lnTo>
                  <a:lnTo>
                    <a:pt x="399" y="13"/>
                  </a:lnTo>
                  <a:lnTo>
                    <a:pt x="399" y="13"/>
                  </a:lnTo>
                  <a:lnTo>
                    <a:pt x="400" y="13"/>
                  </a:lnTo>
                  <a:lnTo>
                    <a:pt x="402" y="15"/>
                  </a:lnTo>
                  <a:lnTo>
                    <a:pt x="404" y="15"/>
                  </a:lnTo>
                  <a:lnTo>
                    <a:pt x="404" y="15"/>
                  </a:lnTo>
                  <a:lnTo>
                    <a:pt x="407" y="15"/>
                  </a:lnTo>
                  <a:lnTo>
                    <a:pt x="409" y="17"/>
                  </a:lnTo>
                  <a:lnTo>
                    <a:pt x="410" y="17"/>
                  </a:lnTo>
                  <a:lnTo>
                    <a:pt x="410" y="20"/>
                  </a:lnTo>
                  <a:lnTo>
                    <a:pt x="410" y="20"/>
                  </a:lnTo>
                  <a:lnTo>
                    <a:pt x="410" y="20"/>
                  </a:lnTo>
                  <a:lnTo>
                    <a:pt x="410" y="20"/>
                  </a:lnTo>
                  <a:lnTo>
                    <a:pt x="414" y="23"/>
                  </a:lnTo>
                  <a:lnTo>
                    <a:pt x="418" y="25"/>
                  </a:lnTo>
                  <a:lnTo>
                    <a:pt x="418" y="25"/>
                  </a:lnTo>
                  <a:lnTo>
                    <a:pt x="418" y="25"/>
                  </a:lnTo>
                  <a:lnTo>
                    <a:pt x="420" y="27"/>
                  </a:lnTo>
                  <a:lnTo>
                    <a:pt x="422" y="27"/>
                  </a:lnTo>
                  <a:lnTo>
                    <a:pt x="422" y="28"/>
                  </a:lnTo>
                  <a:lnTo>
                    <a:pt x="422" y="28"/>
                  </a:lnTo>
                  <a:lnTo>
                    <a:pt x="422" y="28"/>
                  </a:lnTo>
                  <a:lnTo>
                    <a:pt x="423" y="33"/>
                  </a:lnTo>
                  <a:lnTo>
                    <a:pt x="427" y="36"/>
                  </a:lnTo>
                  <a:lnTo>
                    <a:pt x="428" y="40"/>
                  </a:lnTo>
                  <a:lnTo>
                    <a:pt x="430" y="40"/>
                  </a:lnTo>
                  <a:lnTo>
                    <a:pt x="430" y="41"/>
                  </a:lnTo>
                  <a:lnTo>
                    <a:pt x="430" y="43"/>
                  </a:lnTo>
                  <a:lnTo>
                    <a:pt x="432" y="43"/>
                  </a:lnTo>
                  <a:lnTo>
                    <a:pt x="432" y="45"/>
                  </a:lnTo>
                  <a:lnTo>
                    <a:pt x="432" y="45"/>
                  </a:lnTo>
                  <a:lnTo>
                    <a:pt x="432" y="46"/>
                  </a:lnTo>
                  <a:lnTo>
                    <a:pt x="432" y="46"/>
                  </a:lnTo>
                  <a:lnTo>
                    <a:pt x="432" y="48"/>
                  </a:lnTo>
                  <a:lnTo>
                    <a:pt x="433" y="48"/>
                  </a:lnTo>
                  <a:lnTo>
                    <a:pt x="433" y="55"/>
                  </a:lnTo>
                  <a:lnTo>
                    <a:pt x="433" y="55"/>
                  </a:lnTo>
                  <a:lnTo>
                    <a:pt x="433" y="56"/>
                  </a:lnTo>
                  <a:lnTo>
                    <a:pt x="432" y="58"/>
                  </a:lnTo>
                  <a:lnTo>
                    <a:pt x="430" y="60"/>
                  </a:lnTo>
                  <a:lnTo>
                    <a:pt x="430" y="63"/>
                  </a:lnTo>
                  <a:lnTo>
                    <a:pt x="428" y="64"/>
                  </a:lnTo>
                  <a:lnTo>
                    <a:pt x="427" y="66"/>
                  </a:lnTo>
                  <a:lnTo>
                    <a:pt x="425" y="68"/>
                  </a:lnTo>
                  <a:lnTo>
                    <a:pt x="423" y="69"/>
                  </a:lnTo>
                  <a:lnTo>
                    <a:pt x="422" y="71"/>
                  </a:lnTo>
                  <a:lnTo>
                    <a:pt x="422" y="73"/>
                  </a:lnTo>
                  <a:lnTo>
                    <a:pt x="422" y="73"/>
                  </a:lnTo>
                  <a:lnTo>
                    <a:pt x="420" y="73"/>
                  </a:lnTo>
                  <a:lnTo>
                    <a:pt x="418" y="73"/>
                  </a:lnTo>
                  <a:lnTo>
                    <a:pt x="417" y="71"/>
                  </a:lnTo>
                  <a:lnTo>
                    <a:pt x="415" y="71"/>
                  </a:lnTo>
                  <a:lnTo>
                    <a:pt x="414" y="71"/>
                  </a:lnTo>
                  <a:lnTo>
                    <a:pt x="414" y="71"/>
                  </a:lnTo>
                  <a:lnTo>
                    <a:pt x="414" y="69"/>
                  </a:lnTo>
                  <a:lnTo>
                    <a:pt x="414" y="69"/>
                  </a:lnTo>
                  <a:lnTo>
                    <a:pt x="414" y="69"/>
                  </a:lnTo>
                  <a:lnTo>
                    <a:pt x="412" y="66"/>
                  </a:lnTo>
                  <a:lnTo>
                    <a:pt x="412" y="63"/>
                  </a:lnTo>
                  <a:lnTo>
                    <a:pt x="412" y="63"/>
                  </a:lnTo>
                  <a:lnTo>
                    <a:pt x="412" y="61"/>
                  </a:lnTo>
                  <a:lnTo>
                    <a:pt x="412" y="60"/>
                  </a:lnTo>
                  <a:lnTo>
                    <a:pt x="410" y="58"/>
                  </a:lnTo>
                  <a:lnTo>
                    <a:pt x="410" y="58"/>
                  </a:lnTo>
                  <a:lnTo>
                    <a:pt x="410" y="55"/>
                  </a:lnTo>
                  <a:lnTo>
                    <a:pt x="410" y="53"/>
                  </a:lnTo>
                  <a:lnTo>
                    <a:pt x="410" y="53"/>
                  </a:lnTo>
                  <a:lnTo>
                    <a:pt x="407" y="51"/>
                  </a:lnTo>
                  <a:lnTo>
                    <a:pt x="405" y="50"/>
                  </a:lnTo>
                  <a:lnTo>
                    <a:pt x="402" y="46"/>
                  </a:lnTo>
                  <a:lnTo>
                    <a:pt x="400" y="46"/>
                  </a:lnTo>
                  <a:lnTo>
                    <a:pt x="395" y="46"/>
                  </a:lnTo>
                  <a:lnTo>
                    <a:pt x="395" y="46"/>
                  </a:lnTo>
                  <a:lnTo>
                    <a:pt x="394" y="46"/>
                  </a:lnTo>
                  <a:lnTo>
                    <a:pt x="392" y="46"/>
                  </a:lnTo>
                  <a:lnTo>
                    <a:pt x="389" y="46"/>
                  </a:lnTo>
                  <a:lnTo>
                    <a:pt x="387" y="46"/>
                  </a:lnTo>
                  <a:lnTo>
                    <a:pt x="385" y="46"/>
                  </a:lnTo>
                  <a:lnTo>
                    <a:pt x="384" y="46"/>
                  </a:lnTo>
                  <a:lnTo>
                    <a:pt x="382" y="46"/>
                  </a:lnTo>
                  <a:lnTo>
                    <a:pt x="382" y="48"/>
                  </a:lnTo>
                  <a:lnTo>
                    <a:pt x="379" y="48"/>
                  </a:lnTo>
                  <a:lnTo>
                    <a:pt x="377" y="50"/>
                  </a:lnTo>
                  <a:lnTo>
                    <a:pt x="376" y="51"/>
                  </a:lnTo>
                  <a:lnTo>
                    <a:pt x="374" y="53"/>
                  </a:lnTo>
                  <a:lnTo>
                    <a:pt x="372" y="55"/>
                  </a:lnTo>
                  <a:lnTo>
                    <a:pt x="371" y="55"/>
                  </a:lnTo>
                  <a:lnTo>
                    <a:pt x="371" y="55"/>
                  </a:lnTo>
                  <a:lnTo>
                    <a:pt x="369" y="55"/>
                  </a:lnTo>
                  <a:lnTo>
                    <a:pt x="367" y="56"/>
                  </a:lnTo>
                  <a:lnTo>
                    <a:pt x="369" y="58"/>
                  </a:lnTo>
                  <a:lnTo>
                    <a:pt x="367" y="58"/>
                  </a:lnTo>
                  <a:lnTo>
                    <a:pt x="367" y="60"/>
                  </a:lnTo>
                  <a:lnTo>
                    <a:pt x="366" y="61"/>
                  </a:lnTo>
                  <a:lnTo>
                    <a:pt x="366" y="63"/>
                  </a:lnTo>
                  <a:lnTo>
                    <a:pt x="364" y="64"/>
                  </a:lnTo>
                  <a:lnTo>
                    <a:pt x="362" y="64"/>
                  </a:lnTo>
                  <a:lnTo>
                    <a:pt x="361" y="66"/>
                  </a:lnTo>
                  <a:lnTo>
                    <a:pt x="359" y="66"/>
                  </a:lnTo>
                  <a:lnTo>
                    <a:pt x="359" y="68"/>
                  </a:lnTo>
                  <a:lnTo>
                    <a:pt x="361" y="66"/>
                  </a:lnTo>
                  <a:lnTo>
                    <a:pt x="357" y="68"/>
                  </a:lnTo>
                  <a:lnTo>
                    <a:pt x="356" y="71"/>
                  </a:lnTo>
                  <a:lnTo>
                    <a:pt x="356" y="71"/>
                  </a:lnTo>
                  <a:lnTo>
                    <a:pt x="354" y="73"/>
                  </a:lnTo>
                  <a:lnTo>
                    <a:pt x="353" y="74"/>
                  </a:lnTo>
                  <a:lnTo>
                    <a:pt x="353" y="74"/>
                  </a:lnTo>
                  <a:lnTo>
                    <a:pt x="351" y="74"/>
                  </a:lnTo>
                  <a:lnTo>
                    <a:pt x="351" y="76"/>
                  </a:lnTo>
                  <a:lnTo>
                    <a:pt x="351" y="76"/>
                  </a:lnTo>
                  <a:lnTo>
                    <a:pt x="349" y="78"/>
                  </a:lnTo>
                  <a:lnTo>
                    <a:pt x="348" y="79"/>
                  </a:lnTo>
                  <a:lnTo>
                    <a:pt x="348" y="79"/>
                  </a:lnTo>
                  <a:lnTo>
                    <a:pt x="346" y="83"/>
                  </a:lnTo>
                  <a:lnTo>
                    <a:pt x="344" y="84"/>
                  </a:lnTo>
                  <a:lnTo>
                    <a:pt x="341" y="88"/>
                  </a:lnTo>
                  <a:lnTo>
                    <a:pt x="338" y="91"/>
                  </a:lnTo>
                  <a:lnTo>
                    <a:pt x="334" y="96"/>
                  </a:lnTo>
                  <a:lnTo>
                    <a:pt x="331" y="101"/>
                  </a:lnTo>
                  <a:lnTo>
                    <a:pt x="328" y="106"/>
                  </a:lnTo>
                  <a:lnTo>
                    <a:pt x="326" y="111"/>
                  </a:lnTo>
                  <a:lnTo>
                    <a:pt x="326" y="116"/>
                  </a:lnTo>
                  <a:lnTo>
                    <a:pt x="326" y="117"/>
                  </a:lnTo>
                  <a:lnTo>
                    <a:pt x="326" y="117"/>
                  </a:lnTo>
                  <a:lnTo>
                    <a:pt x="324" y="117"/>
                  </a:lnTo>
                  <a:lnTo>
                    <a:pt x="324" y="119"/>
                  </a:lnTo>
                  <a:lnTo>
                    <a:pt x="324" y="120"/>
                  </a:lnTo>
                  <a:lnTo>
                    <a:pt x="323" y="120"/>
                  </a:lnTo>
                  <a:lnTo>
                    <a:pt x="323" y="122"/>
                  </a:lnTo>
                  <a:lnTo>
                    <a:pt x="320" y="125"/>
                  </a:lnTo>
                  <a:lnTo>
                    <a:pt x="318" y="127"/>
                  </a:lnTo>
                  <a:lnTo>
                    <a:pt x="316" y="130"/>
                  </a:lnTo>
                  <a:lnTo>
                    <a:pt x="315" y="135"/>
                  </a:lnTo>
                  <a:lnTo>
                    <a:pt x="315" y="140"/>
                  </a:lnTo>
                  <a:lnTo>
                    <a:pt x="315" y="142"/>
                  </a:lnTo>
                  <a:lnTo>
                    <a:pt x="315" y="142"/>
                  </a:lnTo>
                  <a:lnTo>
                    <a:pt x="313" y="144"/>
                  </a:lnTo>
                  <a:lnTo>
                    <a:pt x="313" y="144"/>
                  </a:lnTo>
                  <a:lnTo>
                    <a:pt x="313" y="145"/>
                  </a:lnTo>
                  <a:lnTo>
                    <a:pt x="313" y="147"/>
                  </a:lnTo>
                  <a:lnTo>
                    <a:pt x="311" y="147"/>
                  </a:lnTo>
                  <a:lnTo>
                    <a:pt x="311" y="148"/>
                  </a:lnTo>
                  <a:lnTo>
                    <a:pt x="310" y="150"/>
                  </a:lnTo>
                  <a:lnTo>
                    <a:pt x="310" y="150"/>
                  </a:lnTo>
                  <a:lnTo>
                    <a:pt x="310" y="152"/>
                  </a:lnTo>
                  <a:lnTo>
                    <a:pt x="310" y="152"/>
                  </a:lnTo>
                  <a:lnTo>
                    <a:pt x="308" y="152"/>
                  </a:lnTo>
                  <a:lnTo>
                    <a:pt x="308" y="152"/>
                  </a:lnTo>
                  <a:lnTo>
                    <a:pt x="308" y="152"/>
                  </a:lnTo>
                  <a:lnTo>
                    <a:pt x="308" y="153"/>
                  </a:lnTo>
                  <a:lnTo>
                    <a:pt x="308" y="153"/>
                  </a:lnTo>
                  <a:lnTo>
                    <a:pt x="310" y="153"/>
                  </a:lnTo>
                  <a:lnTo>
                    <a:pt x="310" y="155"/>
                  </a:lnTo>
                  <a:lnTo>
                    <a:pt x="310" y="157"/>
                  </a:lnTo>
                  <a:lnTo>
                    <a:pt x="310" y="157"/>
                  </a:lnTo>
                  <a:lnTo>
                    <a:pt x="308" y="157"/>
                  </a:lnTo>
                  <a:lnTo>
                    <a:pt x="308" y="157"/>
                  </a:lnTo>
                  <a:lnTo>
                    <a:pt x="308" y="158"/>
                  </a:lnTo>
                  <a:lnTo>
                    <a:pt x="308" y="160"/>
                  </a:lnTo>
                  <a:lnTo>
                    <a:pt x="308" y="162"/>
                  </a:lnTo>
                  <a:lnTo>
                    <a:pt x="306" y="162"/>
                  </a:lnTo>
                  <a:lnTo>
                    <a:pt x="306" y="163"/>
                  </a:lnTo>
                  <a:lnTo>
                    <a:pt x="306" y="165"/>
                  </a:lnTo>
                  <a:lnTo>
                    <a:pt x="306" y="165"/>
                  </a:lnTo>
                  <a:lnTo>
                    <a:pt x="305" y="167"/>
                  </a:lnTo>
                  <a:lnTo>
                    <a:pt x="305" y="168"/>
                  </a:lnTo>
                  <a:lnTo>
                    <a:pt x="303" y="168"/>
                  </a:lnTo>
                  <a:lnTo>
                    <a:pt x="303" y="170"/>
                  </a:lnTo>
                  <a:lnTo>
                    <a:pt x="303" y="170"/>
                  </a:lnTo>
                  <a:lnTo>
                    <a:pt x="301" y="172"/>
                  </a:lnTo>
                  <a:lnTo>
                    <a:pt x="301" y="173"/>
                  </a:lnTo>
                  <a:lnTo>
                    <a:pt x="301" y="175"/>
                  </a:lnTo>
                  <a:lnTo>
                    <a:pt x="301" y="180"/>
                  </a:lnTo>
                  <a:lnTo>
                    <a:pt x="301" y="181"/>
                  </a:lnTo>
                  <a:lnTo>
                    <a:pt x="300" y="183"/>
                  </a:lnTo>
                  <a:lnTo>
                    <a:pt x="300" y="183"/>
                  </a:lnTo>
                  <a:lnTo>
                    <a:pt x="298" y="183"/>
                  </a:lnTo>
                  <a:lnTo>
                    <a:pt x="298" y="186"/>
                  </a:lnTo>
                  <a:lnTo>
                    <a:pt x="296" y="190"/>
                  </a:lnTo>
                  <a:lnTo>
                    <a:pt x="296" y="191"/>
                  </a:lnTo>
                  <a:lnTo>
                    <a:pt x="295" y="195"/>
                  </a:lnTo>
                  <a:lnTo>
                    <a:pt x="295" y="195"/>
                  </a:lnTo>
                  <a:lnTo>
                    <a:pt x="293" y="198"/>
                  </a:lnTo>
                  <a:lnTo>
                    <a:pt x="293" y="200"/>
                  </a:lnTo>
                  <a:lnTo>
                    <a:pt x="293" y="200"/>
                  </a:lnTo>
                  <a:lnTo>
                    <a:pt x="293" y="205"/>
                  </a:lnTo>
                  <a:lnTo>
                    <a:pt x="293" y="206"/>
                  </a:lnTo>
                  <a:lnTo>
                    <a:pt x="293" y="206"/>
                  </a:lnTo>
                  <a:lnTo>
                    <a:pt x="293" y="208"/>
                  </a:lnTo>
                  <a:lnTo>
                    <a:pt x="291" y="208"/>
                  </a:lnTo>
                  <a:lnTo>
                    <a:pt x="291" y="209"/>
                  </a:lnTo>
                  <a:lnTo>
                    <a:pt x="291" y="209"/>
                  </a:lnTo>
                  <a:lnTo>
                    <a:pt x="291" y="211"/>
                  </a:lnTo>
                  <a:lnTo>
                    <a:pt x="291" y="211"/>
                  </a:lnTo>
                  <a:lnTo>
                    <a:pt x="293" y="211"/>
                  </a:lnTo>
                  <a:lnTo>
                    <a:pt x="293" y="213"/>
                  </a:lnTo>
                  <a:lnTo>
                    <a:pt x="293" y="214"/>
                  </a:lnTo>
                  <a:lnTo>
                    <a:pt x="291" y="214"/>
                  </a:lnTo>
                  <a:lnTo>
                    <a:pt x="291" y="214"/>
                  </a:lnTo>
                  <a:lnTo>
                    <a:pt x="291" y="214"/>
                  </a:lnTo>
                  <a:lnTo>
                    <a:pt x="291" y="216"/>
                  </a:lnTo>
                  <a:lnTo>
                    <a:pt x="291" y="218"/>
                  </a:lnTo>
                  <a:lnTo>
                    <a:pt x="291" y="218"/>
                  </a:lnTo>
                  <a:lnTo>
                    <a:pt x="290" y="219"/>
                  </a:lnTo>
                  <a:lnTo>
                    <a:pt x="290" y="219"/>
                  </a:lnTo>
                  <a:lnTo>
                    <a:pt x="288" y="219"/>
                  </a:lnTo>
                  <a:lnTo>
                    <a:pt x="288" y="219"/>
                  </a:lnTo>
                  <a:lnTo>
                    <a:pt x="287" y="219"/>
                  </a:lnTo>
                  <a:lnTo>
                    <a:pt x="287" y="219"/>
                  </a:lnTo>
                  <a:lnTo>
                    <a:pt x="287" y="226"/>
                  </a:lnTo>
                  <a:lnTo>
                    <a:pt x="287" y="228"/>
                  </a:lnTo>
                  <a:lnTo>
                    <a:pt x="287" y="228"/>
                  </a:lnTo>
                  <a:lnTo>
                    <a:pt x="285" y="229"/>
                  </a:lnTo>
                  <a:lnTo>
                    <a:pt x="285" y="229"/>
                  </a:lnTo>
                  <a:lnTo>
                    <a:pt x="285" y="236"/>
                  </a:lnTo>
                  <a:lnTo>
                    <a:pt x="285" y="236"/>
                  </a:lnTo>
                  <a:lnTo>
                    <a:pt x="283" y="237"/>
                  </a:lnTo>
                  <a:lnTo>
                    <a:pt x="283" y="239"/>
                  </a:lnTo>
                  <a:lnTo>
                    <a:pt x="282" y="239"/>
                  </a:lnTo>
                  <a:lnTo>
                    <a:pt x="282" y="241"/>
                  </a:lnTo>
                  <a:lnTo>
                    <a:pt x="282" y="242"/>
                  </a:lnTo>
                  <a:lnTo>
                    <a:pt x="283" y="244"/>
                  </a:lnTo>
                  <a:lnTo>
                    <a:pt x="283" y="246"/>
                  </a:lnTo>
                  <a:lnTo>
                    <a:pt x="282" y="247"/>
                  </a:lnTo>
                  <a:lnTo>
                    <a:pt x="282" y="251"/>
                  </a:lnTo>
                  <a:lnTo>
                    <a:pt x="282" y="251"/>
                  </a:lnTo>
                  <a:lnTo>
                    <a:pt x="282" y="252"/>
                  </a:lnTo>
                  <a:lnTo>
                    <a:pt x="282" y="254"/>
                  </a:lnTo>
                  <a:lnTo>
                    <a:pt x="280" y="254"/>
                  </a:lnTo>
                  <a:lnTo>
                    <a:pt x="278" y="254"/>
                  </a:lnTo>
                  <a:lnTo>
                    <a:pt x="278" y="254"/>
                  </a:lnTo>
                  <a:lnTo>
                    <a:pt x="278" y="254"/>
                  </a:lnTo>
                  <a:lnTo>
                    <a:pt x="277" y="256"/>
                  </a:lnTo>
                  <a:lnTo>
                    <a:pt x="277" y="257"/>
                  </a:lnTo>
                  <a:lnTo>
                    <a:pt x="277" y="259"/>
                  </a:lnTo>
                  <a:lnTo>
                    <a:pt x="277" y="259"/>
                  </a:lnTo>
                  <a:lnTo>
                    <a:pt x="275" y="261"/>
                  </a:lnTo>
                  <a:lnTo>
                    <a:pt x="275" y="261"/>
                  </a:lnTo>
                  <a:lnTo>
                    <a:pt x="275" y="262"/>
                  </a:lnTo>
                  <a:lnTo>
                    <a:pt x="275" y="265"/>
                  </a:lnTo>
                  <a:lnTo>
                    <a:pt x="275" y="267"/>
                  </a:lnTo>
                  <a:lnTo>
                    <a:pt x="275" y="267"/>
                  </a:lnTo>
                  <a:lnTo>
                    <a:pt x="275" y="267"/>
                  </a:lnTo>
                  <a:lnTo>
                    <a:pt x="277" y="270"/>
                  </a:lnTo>
                  <a:lnTo>
                    <a:pt x="277" y="272"/>
                  </a:lnTo>
                  <a:lnTo>
                    <a:pt x="277" y="274"/>
                  </a:lnTo>
                  <a:lnTo>
                    <a:pt x="275" y="277"/>
                  </a:lnTo>
                  <a:lnTo>
                    <a:pt x="275" y="279"/>
                  </a:lnTo>
                  <a:lnTo>
                    <a:pt x="273" y="279"/>
                  </a:lnTo>
                  <a:lnTo>
                    <a:pt x="273" y="282"/>
                  </a:lnTo>
                  <a:lnTo>
                    <a:pt x="273" y="280"/>
                  </a:lnTo>
                  <a:lnTo>
                    <a:pt x="273" y="280"/>
                  </a:lnTo>
                  <a:lnTo>
                    <a:pt x="272" y="282"/>
                  </a:lnTo>
                  <a:lnTo>
                    <a:pt x="272" y="282"/>
                  </a:lnTo>
                  <a:lnTo>
                    <a:pt x="272" y="284"/>
                  </a:lnTo>
                  <a:lnTo>
                    <a:pt x="272" y="285"/>
                  </a:lnTo>
                  <a:lnTo>
                    <a:pt x="272" y="287"/>
                  </a:lnTo>
                  <a:lnTo>
                    <a:pt x="272" y="287"/>
                  </a:lnTo>
                  <a:lnTo>
                    <a:pt x="272" y="290"/>
                  </a:lnTo>
                  <a:lnTo>
                    <a:pt x="272" y="292"/>
                  </a:lnTo>
                  <a:lnTo>
                    <a:pt x="272" y="294"/>
                  </a:lnTo>
                  <a:lnTo>
                    <a:pt x="272" y="295"/>
                  </a:lnTo>
                  <a:lnTo>
                    <a:pt x="272" y="295"/>
                  </a:lnTo>
                  <a:lnTo>
                    <a:pt x="272" y="297"/>
                  </a:lnTo>
                  <a:lnTo>
                    <a:pt x="270" y="300"/>
                  </a:lnTo>
                  <a:lnTo>
                    <a:pt x="270" y="300"/>
                  </a:lnTo>
                  <a:lnTo>
                    <a:pt x="270" y="303"/>
                  </a:lnTo>
                  <a:lnTo>
                    <a:pt x="270" y="305"/>
                  </a:lnTo>
                  <a:lnTo>
                    <a:pt x="270" y="305"/>
                  </a:lnTo>
                  <a:lnTo>
                    <a:pt x="268" y="305"/>
                  </a:lnTo>
                  <a:lnTo>
                    <a:pt x="268" y="307"/>
                  </a:lnTo>
                  <a:lnTo>
                    <a:pt x="268" y="307"/>
                  </a:lnTo>
                  <a:lnTo>
                    <a:pt x="268" y="308"/>
                  </a:lnTo>
                  <a:lnTo>
                    <a:pt x="268" y="308"/>
                  </a:lnTo>
                  <a:lnTo>
                    <a:pt x="270" y="308"/>
                  </a:lnTo>
                  <a:lnTo>
                    <a:pt x="270" y="310"/>
                  </a:lnTo>
                  <a:lnTo>
                    <a:pt x="270" y="312"/>
                  </a:lnTo>
                  <a:lnTo>
                    <a:pt x="270" y="312"/>
                  </a:lnTo>
                  <a:lnTo>
                    <a:pt x="268" y="312"/>
                  </a:lnTo>
                  <a:lnTo>
                    <a:pt x="268" y="312"/>
                  </a:lnTo>
                  <a:lnTo>
                    <a:pt x="268" y="313"/>
                  </a:lnTo>
                  <a:lnTo>
                    <a:pt x="268" y="317"/>
                  </a:lnTo>
                  <a:lnTo>
                    <a:pt x="268" y="318"/>
                  </a:lnTo>
                  <a:lnTo>
                    <a:pt x="268" y="320"/>
                  </a:lnTo>
                  <a:lnTo>
                    <a:pt x="268" y="322"/>
                  </a:lnTo>
                  <a:lnTo>
                    <a:pt x="268" y="323"/>
                  </a:lnTo>
                  <a:lnTo>
                    <a:pt x="268" y="325"/>
                  </a:lnTo>
                  <a:lnTo>
                    <a:pt x="268" y="330"/>
                  </a:lnTo>
                  <a:lnTo>
                    <a:pt x="268" y="330"/>
                  </a:lnTo>
                  <a:lnTo>
                    <a:pt x="268" y="331"/>
                  </a:lnTo>
                  <a:lnTo>
                    <a:pt x="267" y="331"/>
                  </a:lnTo>
                  <a:lnTo>
                    <a:pt x="267" y="333"/>
                  </a:lnTo>
                  <a:lnTo>
                    <a:pt x="267" y="341"/>
                  </a:lnTo>
                  <a:lnTo>
                    <a:pt x="265" y="343"/>
                  </a:lnTo>
                  <a:lnTo>
                    <a:pt x="265" y="345"/>
                  </a:lnTo>
                  <a:lnTo>
                    <a:pt x="263" y="346"/>
                  </a:lnTo>
                  <a:lnTo>
                    <a:pt x="263" y="346"/>
                  </a:lnTo>
                  <a:lnTo>
                    <a:pt x="263" y="348"/>
                  </a:lnTo>
                  <a:lnTo>
                    <a:pt x="263" y="348"/>
                  </a:lnTo>
                  <a:lnTo>
                    <a:pt x="263" y="350"/>
                  </a:lnTo>
                  <a:lnTo>
                    <a:pt x="263" y="351"/>
                  </a:lnTo>
                  <a:lnTo>
                    <a:pt x="262" y="351"/>
                  </a:lnTo>
                  <a:lnTo>
                    <a:pt x="262" y="353"/>
                  </a:lnTo>
                  <a:lnTo>
                    <a:pt x="262" y="353"/>
                  </a:lnTo>
                  <a:lnTo>
                    <a:pt x="260" y="354"/>
                  </a:lnTo>
                  <a:lnTo>
                    <a:pt x="260" y="356"/>
                  </a:lnTo>
                  <a:lnTo>
                    <a:pt x="260" y="356"/>
                  </a:lnTo>
                  <a:lnTo>
                    <a:pt x="260" y="358"/>
                  </a:lnTo>
                  <a:lnTo>
                    <a:pt x="260" y="358"/>
                  </a:lnTo>
                  <a:lnTo>
                    <a:pt x="259" y="359"/>
                  </a:lnTo>
                  <a:lnTo>
                    <a:pt x="259" y="359"/>
                  </a:lnTo>
                  <a:lnTo>
                    <a:pt x="259" y="361"/>
                  </a:lnTo>
                  <a:lnTo>
                    <a:pt x="259" y="363"/>
                  </a:lnTo>
                  <a:lnTo>
                    <a:pt x="259" y="363"/>
                  </a:lnTo>
                  <a:lnTo>
                    <a:pt x="259" y="366"/>
                  </a:lnTo>
                  <a:lnTo>
                    <a:pt x="259" y="368"/>
                  </a:lnTo>
                  <a:lnTo>
                    <a:pt x="257" y="368"/>
                  </a:lnTo>
                  <a:lnTo>
                    <a:pt x="257" y="369"/>
                  </a:lnTo>
                  <a:lnTo>
                    <a:pt x="257" y="371"/>
                  </a:lnTo>
                  <a:lnTo>
                    <a:pt x="257" y="371"/>
                  </a:lnTo>
                  <a:lnTo>
                    <a:pt x="257" y="373"/>
                  </a:lnTo>
                  <a:lnTo>
                    <a:pt x="255" y="373"/>
                  </a:lnTo>
                  <a:lnTo>
                    <a:pt x="257" y="373"/>
                  </a:lnTo>
                  <a:lnTo>
                    <a:pt x="257" y="374"/>
                  </a:lnTo>
                  <a:lnTo>
                    <a:pt x="257" y="376"/>
                  </a:lnTo>
                  <a:lnTo>
                    <a:pt x="257" y="379"/>
                  </a:lnTo>
                  <a:lnTo>
                    <a:pt x="257" y="379"/>
                  </a:lnTo>
                  <a:lnTo>
                    <a:pt x="257" y="379"/>
                  </a:lnTo>
                  <a:lnTo>
                    <a:pt x="257" y="379"/>
                  </a:lnTo>
                  <a:lnTo>
                    <a:pt x="257" y="381"/>
                  </a:lnTo>
                  <a:lnTo>
                    <a:pt x="257" y="383"/>
                  </a:lnTo>
                  <a:lnTo>
                    <a:pt x="255" y="384"/>
                  </a:lnTo>
                  <a:lnTo>
                    <a:pt x="254" y="386"/>
                  </a:lnTo>
                  <a:lnTo>
                    <a:pt x="254" y="386"/>
                  </a:lnTo>
                  <a:lnTo>
                    <a:pt x="254" y="392"/>
                  </a:lnTo>
                  <a:lnTo>
                    <a:pt x="254" y="394"/>
                  </a:lnTo>
                  <a:lnTo>
                    <a:pt x="252" y="394"/>
                  </a:lnTo>
                  <a:lnTo>
                    <a:pt x="252" y="396"/>
                  </a:lnTo>
                  <a:lnTo>
                    <a:pt x="250" y="396"/>
                  </a:lnTo>
                  <a:lnTo>
                    <a:pt x="250" y="397"/>
                  </a:lnTo>
                  <a:lnTo>
                    <a:pt x="250" y="399"/>
                  </a:lnTo>
                  <a:lnTo>
                    <a:pt x="250" y="401"/>
                  </a:lnTo>
                  <a:lnTo>
                    <a:pt x="250" y="401"/>
                  </a:lnTo>
                  <a:lnTo>
                    <a:pt x="249" y="401"/>
                  </a:lnTo>
                  <a:lnTo>
                    <a:pt x="249" y="402"/>
                  </a:lnTo>
                  <a:lnTo>
                    <a:pt x="249" y="404"/>
                  </a:lnTo>
                  <a:lnTo>
                    <a:pt x="249" y="404"/>
                  </a:lnTo>
                  <a:lnTo>
                    <a:pt x="249" y="406"/>
                  </a:lnTo>
                  <a:lnTo>
                    <a:pt x="247" y="407"/>
                  </a:lnTo>
                  <a:lnTo>
                    <a:pt x="247" y="407"/>
                  </a:lnTo>
                  <a:lnTo>
                    <a:pt x="247" y="409"/>
                  </a:lnTo>
                  <a:lnTo>
                    <a:pt x="245" y="414"/>
                  </a:lnTo>
                  <a:lnTo>
                    <a:pt x="244" y="415"/>
                  </a:lnTo>
                  <a:lnTo>
                    <a:pt x="242" y="419"/>
                  </a:lnTo>
                  <a:lnTo>
                    <a:pt x="242" y="420"/>
                  </a:lnTo>
                  <a:lnTo>
                    <a:pt x="242" y="422"/>
                  </a:lnTo>
                  <a:lnTo>
                    <a:pt x="242" y="422"/>
                  </a:lnTo>
                  <a:lnTo>
                    <a:pt x="244" y="422"/>
                  </a:lnTo>
                  <a:lnTo>
                    <a:pt x="245" y="424"/>
                  </a:lnTo>
                  <a:lnTo>
                    <a:pt x="245" y="424"/>
                  </a:lnTo>
                  <a:lnTo>
                    <a:pt x="245" y="425"/>
                  </a:lnTo>
                  <a:lnTo>
                    <a:pt x="245" y="425"/>
                  </a:lnTo>
                  <a:lnTo>
                    <a:pt x="244" y="425"/>
                  </a:lnTo>
                  <a:lnTo>
                    <a:pt x="244" y="425"/>
                  </a:lnTo>
                  <a:lnTo>
                    <a:pt x="244" y="430"/>
                  </a:lnTo>
                  <a:lnTo>
                    <a:pt x="244" y="432"/>
                  </a:lnTo>
                  <a:lnTo>
                    <a:pt x="244" y="432"/>
                  </a:lnTo>
                  <a:lnTo>
                    <a:pt x="242" y="434"/>
                  </a:lnTo>
                  <a:lnTo>
                    <a:pt x="240" y="434"/>
                  </a:lnTo>
                  <a:lnTo>
                    <a:pt x="240" y="440"/>
                  </a:lnTo>
                  <a:lnTo>
                    <a:pt x="240" y="442"/>
                  </a:lnTo>
                  <a:lnTo>
                    <a:pt x="240" y="442"/>
                  </a:lnTo>
                  <a:lnTo>
                    <a:pt x="240" y="442"/>
                  </a:lnTo>
                  <a:lnTo>
                    <a:pt x="239" y="442"/>
                  </a:lnTo>
                  <a:lnTo>
                    <a:pt x="239" y="442"/>
                  </a:lnTo>
                  <a:lnTo>
                    <a:pt x="239" y="450"/>
                  </a:lnTo>
                  <a:lnTo>
                    <a:pt x="237" y="453"/>
                  </a:lnTo>
                  <a:lnTo>
                    <a:pt x="235" y="457"/>
                  </a:lnTo>
                  <a:lnTo>
                    <a:pt x="232" y="460"/>
                  </a:lnTo>
                  <a:lnTo>
                    <a:pt x="232" y="463"/>
                  </a:lnTo>
                  <a:lnTo>
                    <a:pt x="232" y="465"/>
                  </a:lnTo>
                  <a:lnTo>
                    <a:pt x="232" y="467"/>
                  </a:lnTo>
                  <a:lnTo>
                    <a:pt x="232" y="467"/>
                  </a:lnTo>
                  <a:lnTo>
                    <a:pt x="232" y="467"/>
                  </a:lnTo>
                  <a:lnTo>
                    <a:pt x="234" y="468"/>
                  </a:lnTo>
                  <a:lnTo>
                    <a:pt x="234" y="468"/>
                  </a:lnTo>
                  <a:lnTo>
                    <a:pt x="234" y="470"/>
                  </a:lnTo>
                  <a:lnTo>
                    <a:pt x="234" y="473"/>
                  </a:lnTo>
                  <a:lnTo>
                    <a:pt x="234" y="475"/>
                  </a:lnTo>
                  <a:lnTo>
                    <a:pt x="234" y="475"/>
                  </a:lnTo>
                  <a:lnTo>
                    <a:pt x="234" y="476"/>
                  </a:lnTo>
                  <a:lnTo>
                    <a:pt x="232" y="476"/>
                  </a:lnTo>
                  <a:lnTo>
                    <a:pt x="229" y="476"/>
                  </a:lnTo>
                  <a:lnTo>
                    <a:pt x="229" y="478"/>
                  </a:lnTo>
                  <a:lnTo>
                    <a:pt x="229" y="481"/>
                  </a:lnTo>
                  <a:lnTo>
                    <a:pt x="227" y="481"/>
                  </a:lnTo>
                  <a:lnTo>
                    <a:pt x="226" y="481"/>
                  </a:lnTo>
                  <a:lnTo>
                    <a:pt x="226" y="483"/>
                  </a:lnTo>
                  <a:lnTo>
                    <a:pt x="227" y="485"/>
                  </a:lnTo>
                  <a:lnTo>
                    <a:pt x="227" y="486"/>
                  </a:lnTo>
                  <a:lnTo>
                    <a:pt x="229" y="486"/>
                  </a:lnTo>
                  <a:lnTo>
                    <a:pt x="229" y="490"/>
                  </a:lnTo>
                  <a:lnTo>
                    <a:pt x="227" y="491"/>
                  </a:lnTo>
                  <a:lnTo>
                    <a:pt x="227" y="491"/>
                  </a:lnTo>
                  <a:lnTo>
                    <a:pt x="227" y="493"/>
                  </a:lnTo>
                  <a:lnTo>
                    <a:pt x="227" y="496"/>
                  </a:lnTo>
                  <a:lnTo>
                    <a:pt x="227" y="496"/>
                  </a:lnTo>
                  <a:lnTo>
                    <a:pt x="226" y="498"/>
                  </a:lnTo>
                  <a:lnTo>
                    <a:pt x="226" y="498"/>
                  </a:lnTo>
                  <a:lnTo>
                    <a:pt x="224" y="498"/>
                  </a:lnTo>
                  <a:lnTo>
                    <a:pt x="226" y="500"/>
                  </a:lnTo>
                  <a:lnTo>
                    <a:pt x="224" y="501"/>
                  </a:lnTo>
                  <a:lnTo>
                    <a:pt x="224" y="503"/>
                  </a:lnTo>
                  <a:lnTo>
                    <a:pt x="224" y="504"/>
                  </a:lnTo>
                  <a:lnTo>
                    <a:pt x="224" y="506"/>
                  </a:lnTo>
                  <a:lnTo>
                    <a:pt x="224" y="506"/>
                  </a:lnTo>
                  <a:lnTo>
                    <a:pt x="224" y="509"/>
                  </a:lnTo>
                  <a:lnTo>
                    <a:pt x="224" y="511"/>
                  </a:lnTo>
                  <a:lnTo>
                    <a:pt x="222" y="511"/>
                  </a:lnTo>
                  <a:lnTo>
                    <a:pt x="222" y="513"/>
                  </a:lnTo>
                  <a:lnTo>
                    <a:pt x="221" y="519"/>
                  </a:lnTo>
                  <a:lnTo>
                    <a:pt x="217" y="524"/>
                  </a:lnTo>
                  <a:lnTo>
                    <a:pt x="214" y="529"/>
                  </a:lnTo>
                  <a:lnTo>
                    <a:pt x="209" y="532"/>
                  </a:lnTo>
                  <a:lnTo>
                    <a:pt x="202" y="534"/>
                  </a:lnTo>
                  <a:lnTo>
                    <a:pt x="202" y="539"/>
                  </a:lnTo>
                  <a:lnTo>
                    <a:pt x="204" y="541"/>
                  </a:lnTo>
                  <a:lnTo>
                    <a:pt x="206" y="541"/>
                  </a:lnTo>
                  <a:lnTo>
                    <a:pt x="206" y="541"/>
                  </a:lnTo>
                  <a:lnTo>
                    <a:pt x="206" y="541"/>
                  </a:lnTo>
                  <a:lnTo>
                    <a:pt x="207" y="542"/>
                  </a:lnTo>
                  <a:lnTo>
                    <a:pt x="207" y="544"/>
                  </a:lnTo>
                  <a:lnTo>
                    <a:pt x="207" y="547"/>
                  </a:lnTo>
                  <a:lnTo>
                    <a:pt x="207" y="547"/>
                  </a:lnTo>
                  <a:lnTo>
                    <a:pt x="206" y="547"/>
                  </a:lnTo>
                  <a:lnTo>
                    <a:pt x="204" y="547"/>
                  </a:lnTo>
                  <a:lnTo>
                    <a:pt x="204" y="547"/>
                  </a:lnTo>
                  <a:lnTo>
                    <a:pt x="197" y="551"/>
                  </a:lnTo>
                  <a:lnTo>
                    <a:pt x="193" y="552"/>
                  </a:lnTo>
                  <a:lnTo>
                    <a:pt x="193" y="556"/>
                  </a:lnTo>
                  <a:lnTo>
                    <a:pt x="193" y="557"/>
                  </a:lnTo>
                  <a:lnTo>
                    <a:pt x="196" y="557"/>
                  </a:lnTo>
                  <a:lnTo>
                    <a:pt x="197" y="557"/>
                  </a:lnTo>
                  <a:lnTo>
                    <a:pt x="199" y="557"/>
                  </a:lnTo>
                  <a:lnTo>
                    <a:pt x="199" y="559"/>
                  </a:lnTo>
                  <a:lnTo>
                    <a:pt x="197" y="560"/>
                  </a:lnTo>
                  <a:lnTo>
                    <a:pt x="197" y="560"/>
                  </a:lnTo>
                  <a:lnTo>
                    <a:pt x="197" y="564"/>
                  </a:lnTo>
                  <a:lnTo>
                    <a:pt x="197" y="565"/>
                  </a:lnTo>
                  <a:lnTo>
                    <a:pt x="196" y="565"/>
                  </a:lnTo>
                  <a:lnTo>
                    <a:pt x="193" y="572"/>
                  </a:lnTo>
                  <a:lnTo>
                    <a:pt x="188" y="575"/>
                  </a:lnTo>
                  <a:lnTo>
                    <a:pt x="188" y="579"/>
                  </a:lnTo>
                  <a:lnTo>
                    <a:pt x="188" y="579"/>
                  </a:lnTo>
                  <a:lnTo>
                    <a:pt x="188" y="579"/>
                  </a:lnTo>
                  <a:lnTo>
                    <a:pt x="184" y="580"/>
                  </a:lnTo>
                  <a:lnTo>
                    <a:pt x="183" y="580"/>
                  </a:lnTo>
                  <a:lnTo>
                    <a:pt x="183" y="579"/>
                  </a:lnTo>
                  <a:lnTo>
                    <a:pt x="183" y="575"/>
                  </a:lnTo>
                  <a:lnTo>
                    <a:pt x="179" y="577"/>
                  </a:lnTo>
                  <a:lnTo>
                    <a:pt x="179" y="579"/>
                  </a:lnTo>
                  <a:lnTo>
                    <a:pt x="178" y="580"/>
                  </a:lnTo>
                  <a:lnTo>
                    <a:pt x="176" y="582"/>
                  </a:lnTo>
                  <a:lnTo>
                    <a:pt x="174" y="584"/>
                  </a:lnTo>
                  <a:lnTo>
                    <a:pt x="174" y="589"/>
                  </a:lnTo>
                  <a:lnTo>
                    <a:pt x="176" y="590"/>
                  </a:lnTo>
                  <a:lnTo>
                    <a:pt x="176" y="590"/>
                  </a:lnTo>
                  <a:lnTo>
                    <a:pt x="178" y="593"/>
                  </a:lnTo>
                  <a:lnTo>
                    <a:pt x="178" y="595"/>
                  </a:lnTo>
                  <a:lnTo>
                    <a:pt x="176" y="595"/>
                  </a:lnTo>
                  <a:lnTo>
                    <a:pt x="174" y="593"/>
                  </a:lnTo>
                  <a:lnTo>
                    <a:pt x="173" y="592"/>
                  </a:lnTo>
                  <a:lnTo>
                    <a:pt x="171" y="592"/>
                  </a:lnTo>
                  <a:lnTo>
                    <a:pt x="171" y="592"/>
                  </a:lnTo>
                  <a:lnTo>
                    <a:pt x="169" y="592"/>
                  </a:lnTo>
                  <a:lnTo>
                    <a:pt x="168" y="593"/>
                  </a:lnTo>
                  <a:lnTo>
                    <a:pt x="168" y="593"/>
                  </a:lnTo>
                  <a:lnTo>
                    <a:pt x="168" y="595"/>
                  </a:lnTo>
                  <a:lnTo>
                    <a:pt x="168" y="595"/>
                  </a:lnTo>
                  <a:lnTo>
                    <a:pt x="166" y="597"/>
                  </a:lnTo>
                  <a:lnTo>
                    <a:pt x="165" y="597"/>
                  </a:lnTo>
                  <a:lnTo>
                    <a:pt x="161" y="598"/>
                  </a:lnTo>
                  <a:lnTo>
                    <a:pt x="160" y="598"/>
                  </a:lnTo>
                  <a:lnTo>
                    <a:pt x="160" y="600"/>
                  </a:lnTo>
                  <a:lnTo>
                    <a:pt x="160" y="600"/>
                  </a:lnTo>
                  <a:lnTo>
                    <a:pt x="158" y="602"/>
                  </a:lnTo>
                  <a:lnTo>
                    <a:pt x="158" y="602"/>
                  </a:lnTo>
                  <a:lnTo>
                    <a:pt x="156" y="602"/>
                  </a:lnTo>
                  <a:lnTo>
                    <a:pt x="155" y="603"/>
                  </a:lnTo>
                  <a:lnTo>
                    <a:pt x="153" y="603"/>
                  </a:lnTo>
                  <a:lnTo>
                    <a:pt x="151" y="603"/>
                  </a:lnTo>
                  <a:lnTo>
                    <a:pt x="150" y="603"/>
                  </a:lnTo>
                  <a:lnTo>
                    <a:pt x="150" y="600"/>
                  </a:lnTo>
                  <a:lnTo>
                    <a:pt x="148" y="600"/>
                  </a:lnTo>
                  <a:lnTo>
                    <a:pt x="146" y="605"/>
                  </a:lnTo>
                  <a:lnTo>
                    <a:pt x="145" y="605"/>
                  </a:lnTo>
                  <a:lnTo>
                    <a:pt x="145" y="607"/>
                  </a:lnTo>
                  <a:lnTo>
                    <a:pt x="143" y="607"/>
                  </a:lnTo>
                  <a:lnTo>
                    <a:pt x="141" y="607"/>
                  </a:lnTo>
                  <a:lnTo>
                    <a:pt x="138" y="607"/>
                  </a:lnTo>
                  <a:lnTo>
                    <a:pt x="140" y="608"/>
                  </a:lnTo>
                  <a:lnTo>
                    <a:pt x="140" y="610"/>
                  </a:lnTo>
                  <a:lnTo>
                    <a:pt x="141" y="612"/>
                  </a:lnTo>
                  <a:lnTo>
                    <a:pt x="141" y="612"/>
                  </a:lnTo>
                  <a:lnTo>
                    <a:pt x="141" y="613"/>
                  </a:lnTo>
                  <a:lnTo>
                    <a:pt x="140" y="613"/>
                  </a:lnTo>
                  <a:lnTo>
                    <a:pt x="138" y="613"/>
                  </a:lnTo>
                  <a:lnTo>
                    <a:pt x="136" y="613"/>
                  </a:lnTo>
                  <a:lnTo>
                    <a:pt x="138" y="617"/>
                  </a:lnTo>
                  <a:lnTo>
                    <a:pt x="138" y="617"/>
                  </a:lnTo>
                  <a:lnTo>
                    <a:pt x="140" y="617"/>
                  </a:lnTo>
                  <a:lnTo>
                    <a:pt x="141" y="617"/>
                  </a:lnTo>
                  <a:lnTo>
                    <a:pt x="143" y="618"/>
                  </a:lnTo>
                  <a:lnTo>
                    <a:pt x="141" y="620"/>
                  </a:lnTo>
                  <a:lnTo>
                    <a:pt x="141" y="620"/>
                  </a:lnTo>
                  <a:lnTo>
                    <a:pt x="140" y="621"/>
                  </a:lnTo>
                  <a:lnTo>
                    <a:pt x="138" y="623"/>
                  </a:lnTo>
                  <a:lnTo>
                    <a:pt x="136" y="625"/>
                  </a:lnTo>
                  <a:lnTo>
                    <a:pt x="135" y="623"/>
                  </a:lnTo>
                  <a:lnTo>
                    <a:pt x="136" y="626"/>
                  </a:lnTo>
                  <a:lnTo>
                    <a:pt x="138" y="626"/>
                  </a:lnTo>
                  <a:lnTo>
                    <a:pt x="138" y="628"/>
                  </a:lnTo>
                  <a:lnTo>
                    <a:pt x="138" y="628"/>
                  </a:lnTo>
                  <a:lnTo>
                    <a:pt x="138" y="630"/>
                  </a:lnTo>
                  <a:lnTo>
                    <a:pt x="136" y="630"/>
                  </a:lnTo>
                  <a:lnTo>
                    <a:pt x="136" y="631"/>
                  </a:lnTo>
                  <a:lnTo>
                    <a:pt x="136" y="633"/>
                  </a:lnTo>
                  <a:lnTo>
                    <a:pt x="133" y="633"/>
                  </a:lnTo>
                  <a:lnTo>
                    <a:pt x="130" y="633"/>
                  </a:lnTo>
                  <a:lnTo>
                    <a:pt x="130" y="635"/>
                  </a:lnTo>
                  <a:lnTo>
                    <a:pt x="128" y="635"/>
                  </a:lnTo>
                  <a:lnTo>
                    <a:pt x="127" y="635"/>
                  </a:lnTo>
                  <a:lnTo>
                    <a:pt x="125" y="635"/>
                  </a:lnTo>
                  <a:lnTo>
                    <a:pt x="118" y="635"/>
                  </a:lnTo>
                  <a:lnTo>
                    <a:pt x="118" y="635"/>
                  </a:lnTo>
                  <a:lnTo>
                    <a:pt x="117" y="636"/>
                  </a:lnTo>
                  <a:lnTo>
                    <a:pt x="115" y="636"/>
                  </a:lnTo>
                  <a:lnTo>
                    <a:pt x="115" y="636"/>
                  </a:lnTo>
                  <a:lnTo>
                    <a:pt x="115" y="645"/>
                  </a:lnTo>
                  <a:lnTo>
                    <a:pt x="115" y="646"/>
                  </a:lnTo>
                  <a:lnTo>
                    <a:pt x="113" y="646"/>
                  </a:lnTo>
                  <a:lnTo>
                    <a:pt x="112" y="646"/>
                  </a:lnTo>
                  <a:lnTo>
                    <a:pt x="110" y="646"/>
                  </a:lnTo>
                  <a:lnTo>
                    <a:pt x="110" y="646"/>
                  </a:lnTo>
                  <a:lnTo>
                    <a:pt x="108" y="648"/>
                  </a:lnTo>
                  <a:lnTo>
                    <a:pt x="105" y="649"/>
                  </a:lnTo>
                  <a:lnTo>
                    <a:pt x="102" y="653"/>
                  </a:lnTo>
                  <a:lnTo>
                    <a:pt x="97" y="654"/>
                  </a:lnTo>
                  <a:lnTo>
                    <a:pt x="97" y="656"/>
                  </a:lnTo>
                  <a:lnTo>
                    <a:pt x="95" y="656"/>
                  </a:lnTo>
                  <a:lnTo>
                    <a:pt x="95" y="658"/>
                  </a:lnTo>
                  <a:lnTo>
                    <a:pt x="95" y="658"/>
                  </a:lnTo>
                  <a:lnTo>
                    <a:pt x="95" y="659"/>
                  </a:lnTo>
                  <a:lnTo>
                    <a:pt x="94" y="659"/>
                  </a:lnTo>
                  <a:lnTo>
                    <a:pt x="94" y="659"/>
                  </a:lnTo>
                  <a:lnTo>
                    <a:pt x="94" y="661"/>
                  </a:lnTo>
                  <a:lnTo>
                    <a:pt x="92" y="664"/>
                  </a:lnTo>
                  <a:lnTo>
                    <a:pt x="90" y="666"/>
                  </a:lnTo>
                  <a:lnTo>
                    <a:pt x="87" y="666"/>
                  </a:lnTo>
                  <a:lnTo>
                    <a:pt x="84" y="666"/>
                  </a:lnTo>
                  <a:lnTo>
                    <a:pt x="84" y="666"/>
                  </a:lnTo>
                  <a:lnTo>
                    <a:pt x="84" y="668"/>
                  </a:lnTo>
                  <a:lnTo>
                    <a:pt x="84" y="669"/>
                  </a:lnTo>
                  <a:lnTo>
                    <a:pt x="82" y="669"/>
                  </a:lnTo>
                  <a:lnTo>
                    <a:pt x="80" y="669"/>
                  </a:lnTo>
                  <a:lnTo>
                    <a:pt x="80" y="673"/>
                  </a:lnTo>
                  <a:lnTo>
                    <a:pt x="79" y="674"/>
                  </a:lnTo>
                  <a:lnTo>
                    <a:pt x="75" y="673"/>
                  </a:lnTo>
                  <a:lnTo>
                    <a:pt x="75" y="674"/>
                  </a:lnTo>
                  <a:lnTo>
                    <a:pt x="75" y="676"/>
                  </a:lnTo>
                  <a:lnTo>
                    <a:pt x="74" y="676"/>
                  </a:lnTo>
                  <a:lnTo>
                    <a:pt x="71" y="676"/>
                  </a:lnTo>
                  <a:lnTo>
                    <a:pt x="67" y="676"/>
                  </a:lnTo>
                  <a:lnTo>
                    <a:pt x="66" y="676"/>
                  </a:lnTo>
                  <a:lnTo>
                    <a:pt x="66" y="676"/>
                  </a:lnTo>
                  <a:lnTo>
                    <a:pt x="66" y="673"/>
                  </a:lnTo>
                  <a:lnTo>
                    <a:pt x="66" y="669"/>
                  </a:lnTo>
                  <a:lnTo>
                    <a:pt x="64" y="669"/>
                  </a:lnTo>
                  <a:lnTo>
                    <a:pt x="64" y="669"/>
                  </a:lnTo>
                  <a:lnTo>
                    <a:pt x="64" y="669"/>
                  </a:lnTo>
                  <a:lnTo>
                    <a:pt x="64" y="668"/>
                  </a:lnTo>
                  <a:lnTo>
                    <a:pt x="61" y="668"/>
                  </a:lnTo>
                  <a:lnTo>
                    <a:pt x="59" y="669"/>
                  </a:lnTo>
                  <a:lnTo>
                    <a:pt x="59" y="669"/>
                  </a:lnTo>
                  <a:lnTo>
                    <a:pt x="57" y="669"/>
                  </a:lnTo>
                  <a:lnTo>
                    <a:pt x="56" y="669"/>
                  </a:lnTo>
                  <a:lnTo>
                    <a:pt x="56" y="668"/>
                  </a:lnTo>
                  <a:lnTo>
                    <a:pt x="56" y="664"/>
                  </a:lnTo>
                  <a:lnTo>
                    <a:pt x="62" y="659"/>
                  </a:lnTo>
                  <a:lnTo>
                    <a:pt x="69" y="653"/>
                  </a:lnTo>
                  <a:lnTo>
                    <a:pt x="69" y="651"/>
                  </a:lnTo>
                  <a:lnTo>
                    <a:pt x="71" y="649"/>
                  </a:lnTo>
                  <a:lnTo>
                    <a:pt x="72" y="648"/>
                  </a:lnTo>
                  <a:lnTo>
                    <a:pt x="75" y="646"/>
                  </a:lnTo>
                  <a:lnTo>
                    <a:pt x="77" y="648"/>
                  </a:lnTo>
                  <a:lnTo>
                    <a:pt x="77" y="648"/>
                  </a:lnTo>
                  <a:lnTo>
                    <a:pt x="79" y="648"/>
                  </a:lnTo>
                  <a:lnTo>
                    <a:pt x="80" y="648"/>
                  </a:lnTo>
                  <a:lnTo>
                    <a:pt x="80" y="646"/>
                  </a:lnTo>
                  <a:lnTo>
                    <a:pt x="87" y="638"/>
                  </a:lnTo>
                  <a:lnTo>
                    <a:pt x="94" y="628"/>
                  </a:lnTo>
                  <a:lnTo>
                    <a:pt x="94" y="626"/>
                  </a:lnTo>
                  <a:lnTo>
                    <a:pt x="94" y="625"/>
                  </a:lnTo>
                  <a:lnTo>
                    <a:pt x="94" y="625"/>
                  </a:lnTo>
                  <a:lnTo>
                    <a:pt x="92" y="623"/>
                  </a:lnTo>
                  <a:lnTo>
                    <a:pt x="92" y="621"/>
                  </a:lnTo>
                  <a:lnTo>
                    <a:pt x="94" y="621"/>
                  </a:lnTo>
                  <a:lnTo>
                    <a:pt x="94" y="620"/>
                  </a:lnTo>
                  <a:lnTo>
                    <a:pt x="99" y="620"/>
                  </a:lnTo>
                  <a:lnTo>
                    <a:pt x="100" y="620"/>
                  </a:lnTo>
                  <a:lnTo>
                    <a:pt x="100" y="618"/>
                  </a:lnTo>
                  <a:lnTo>
                    <a:pt x="104" y="613"/>
                  </a:lnTo>
                  <a:lnTo>
                    <a:pt x="107" y="610"/>
                  </a:lnTo>
                  <a:lnTo>
                    <a:pt x="108" y="608"/>
                  </a:lnTo>
                  <a:lnTo>
                    <a:pt x="110" y="607"/>
                  </a:lnTo>
                  <a:lnTo>
                    <a:pt x="108" y="607"/>
                  </a:lnTo>
                  <a:lnTo>
                    <a:pt x="108" y="607"/>
                  </a:lnTo>
                  <a:lnTo>
                    <a:pt x="108" y="605"/>
                  </a:lnTo>
                  <a:lnTo>
                    <a:pt x="107" y="602"/>
                  </a:lnTo>
                  <a:lnTo>
                    <a:pt x="107" y="602"/>
                  </a:lnTo>
                  <a:lnTo>
                    <a:pt x="105" y="602"/>
                  </a:lnTo>
                  <a:lnTo>
                    <a:pt x="104" y="600"/>
                  </a:lnTo>
                  <a:lnTo>
                    <a:pt x="104" y="602"/>
                  </a:lnTo>
                  <a:lnTo>
                    <a:pt x="104" y="602"/>
                  </a:lnTo>
                  <a:lnTo>
                    <a:pt x="102" y="602"/>
                  </a:lnTo>
                  <a:lnTo>
                    <a:pt x="100" y="602"/>
                  </a:lnTo>
                  <a:lnTo>
                    <a:pt x="97" y="602"/>
                  </a:lnTo>
                  <a:lnTo>
                    <a:pt x="99" y="603"/>
                  </a:lnTo>
                  <a:lnTo>
                    <a:pt x="99" y="607"/>
                  </a:lnTo>
                  <a:lnTo>
                    <a:pt x="99" y="608"/>
                  </a:lnTo>
                  <a:lnTo>
                    <a:pt x="97" y="608"/>
                  </a:lnTo>
                  <a:lnTo>
                    <a:pt x="95" y="608"/>
                  </a:lnTo>
                  <a:lnTo>
                    <a:pt x="95" y="610"/>
                  </a:lnTo>
                  <a:lnTo>
                    <a:pt x="95" y="613"/>
                  </a:lnTo>
                  <a:lnTo>
                    <a:pt x="95" y="613"/>
                  </a:lnTo>
                  <a:lnTo>
                    <a:pt x="92" y="613"/>
                  </a:lnTo>
                  <a:lnTo>
                    <a:pt x="92" y="615"/>
                  </a:lnTo>
                  <a:lnTo>
                    <a:pt x="90" y="615"/>
                  </a:lnTo>
                  <a:lnTo>
                    <a:pt x="87" y="618"/>
                  </a:lnTo>
                  <a:lnTo>
                    <a:pt x="84" y="620"/>
                  </a:lnTo>
                  <a:lnTo>
                    <a:pt x="82" y="621"/>
                  </a:lnTo>
                  <a:lnTo>
                    <a:pt x="82" y="621"/>
                  </a:lnTo>
                  <a:lnTo>
                    <a:pt x="80" y="621"/>
                  </a:lnTo>
                  <a:lnTo>
                    <a:pt x="77" y="621"/>
                  </a:lnTo>
                  <a:lnTo>
                    <a:pt x="77" y="623"/>
                  </a:lnTo>
                  <a:lnTo>
                    <a:pt x="77" y="623"/>
                  </a:lnTo>
                  <a:lnTo>
                    <a:pt x="75" y="625"/>
                  </a:lnTo>
                  <a:lnTo>
                    <a:pt x="74" y="626"/>
                  </a:lnTo>
                  <a:lnTo>
                    <a:pt x="71" y="631"/>
                  </a:lnTo>
                  <a:lnTo>
                    <a:pt x="67" y="635"/>
                  </a:lnTo>
                  <a:lnTo>
                    <a:pt x="62" y="636"/>
                  </a:lnTo>
                  <a:lnTo>
                    <a:pt x="64" y="640"/>
                  </a:lnTo>
                  <a:lnTo>
                    <a:pt x="64" y="641"/>
                  </a:lnTo>
                  <a:lnTo>
                    <a:pt x="64" y="643"/>
                  </a:lnTo>
                  <a:lnTo>
                    <a:pt x="64" y="643"/>
                  </a:lnTo>
                  <a:lnTo>
                    <a:pt x="64" y="645"/>
                  </a:lnTo>
                  <a:lnTo>
                    <a:pt x="62" y="645"/>
                  </a:lnTo>
                  <a:lnTo>
                    <a:pt x="61" y="645"/>
                  </a:lnTo>
                  <a:lnTo>
                    <a:pt x="61" y="643"/>
                  </a:lnTo>
                  <a:lnTo>
                    <a:pt x="59" y="643"/>
                  </a:lnTo>
                  <a:lnTo>
                    <a:pt x="59" y="643"/>
                  </a:lnTo>
                  <a:lnTo>
                    <a:pt x="38" y="663"/>
                  </a:lnTo>
                  <a:lnTo>
                    <a:pt x="13" y="677"/>
                  </a:lnTo>
                  <a:lnTo>
                    <a:pt x="13" y="679"/>
                  </a:lnTo>
                  <a:lnTo>
                    <a:pt x="11" y="679"/>
                  </a:lnTo>
                  <a:lnTo>
                    <a:pt x="11" y="681"/>
                  </a:lnTo>
                  <a:lnTo>
                    <a:pt x="10" y="681"/>
                  </a:lnTo>
                  <a:lnTo>
                    <a:pt x="10" y="681"/>
                  </a:lnTo>
                  <a:lnTo>
                    <a:pt x="8" y="681"/>
                  </a:lnTo>
                  <a:lnTo>
                    <a:pt x="8" y="682"/>
                  </a:lnTo>
                  <a:lnTo>
                    <a:pt x="8" y="682"/>
                  </a:lnTo>
                  <a:lnTo>
                    <a:pt x="6" y="682"/>
                  </a:lnTo>
                  <a:lnTo>
                    <a:pt x="5" y="682"/>
                  </a:lnTo>
                  <a:lnTo>
                    <a:pt x="3" y="682"/>
                  </a:lnTo>
                  <a:lnTo>
                    <a:pt x="1" y="682"/>
                  </a:lnTo>
                  <a:lnTo>
                    <a:pt x="0" y="681"/>
                  </a:lnTo>
                  <a:lnTo>
                    <a:pt x="0" y="677"/>
                  </a:lnTo>
                  <a:lnTo>
                    <a:pt x="0" y="673"/>
                  </a:lnTo>
                  <a:lnTo>
                    <a:pt x="1" y="673"/>
                  </a:lnTo>
                  <a:lnTo>
                    <a:pt x="3" y="673"/>
                  </a:lnTo>
                  <a:lnTo>
                    <a:pt x="5" y="671"/>
                  </a:lnTo>
                  <a:lnTo>
                    <a:pt x="5" y="671"/>
                  </a:lnTo>
                  <a:lnTo>
                    <a:pt x="6" y="671"/>
                  </a:lnTo>
                  <a:lnTo>
                    <a:pt x="6" y="669"/>
                  </a:lnTo>
                  <a:lnTo>
                    <a:pt x="8" y="668"/>
                  </a:lnTo>
                  <a:lnTo>
                    <a:pt x="10" y="666"/>
                  </a:lnTo>
                  <a:lnTo>
                    <a:pt x="11" y="666"/>
                  </a:lnTo>
                  <a:lnTo>
                    <a:pt x="13" y="664"/>
                  </a:lnTo>
                  <a:lnTo>
                    <a:pt x="14" y="663"/>
                  </a:lnTo>
                  <a:lnTo>
                    <a:pt x="14" y="661"/>
                  </a:lnTo>
                  <a:lnTo>
                    <a:pt x="14" y="659"/>
                  </a:lnTo>
                  <a:lnTo>
                    <a:pt x="14" y="658"/>
                  </a:lnTo>
                  <a:lnTo>
                    <a:pt x="16" y="656"/>
                  </a:lnTo>
                  <a:lnTo>
                    <a:pt x="18" y="656"/>
                  </a:lnTo>
                  <a:lnTo>
                    <a:pt x="24" y="653"/>
                  </a:lnTo>
                  <a:lnTo>
                    <a:pt x="26" y="651"/>
                  </a:lnTo>
                  <a:lnTo>
                    <a:pt x="26" y="648"/>
                  </a:lnTo>
                  <a:lnTo>
                    <a:pt x="28" y="648"/>
                  </a:lnTo>
                  <a:lnTo>
                    <a:pt x="29" y="646"/>
                  </a:lnTo>
                  <a:lnTo>
                    <a:pt x="29" y="645"/>
                  </a:lnTo>
                  <a:lnTo>
                    <a:pt x="29" y="643"/>
                  </a:lnTo>
                  <a:lnTo>
                    <a:pt x="31" y="643"/>
                  </a:lnTo>
                  <a:lnTo>
                    <a:pt x="89" y="577"/>
                  </a:lnTo>
                  <a:lnTo>
                    <a:pt x="89" y="575"/>
                  </a:lnTo>
                  <a:lnTo>
                    <a:pt x="90" y="575"/>
                  </a:lnTo>
                  <a:lnTo>
                    <a:pt x="90" y="574"/>
                  </a:lnTo>
                  <a:lnTo>
                    <a:pt x="90" y="570"/>
                  </a:lnTo>
                  <a:lnTo>
                    <a:pt x="92" y="570"/>
                  </a:lnTo>
                  <a:lnTo>
                    <a:pt x="92" y="569"/>
                  </a:lnTo>
                  <a:lnTo>
                    <a:pt x="104" y="556"/>
                  </a:lnTo>
                  <a:lnTo>
                    <a:pt x="105" y="541"/>
                  </a:lnTo>
                  <a:lnTo>
                    <a:pt x="105" y="539"/>
                  </a:lnTo>
                  <a:lnTo>
                    <a:pt x="108" y="539"/>
                  </a:lnTo>
                  <a:lnTo>
                    <a:pt x="108" y="539"/>
                  </a:lnTo>
                  <a:lnTo>
                    <a:pt x="108" y="537"/>
                  </a:lnTo>
                  <a:lnTo>
                    <a:pt x="110" y="536"/>
                  </a:lnTo>
                  <a:lnTo>
                    <a:pt x="110" y="536"/>
                  </a:lnTo>
                  <a:lnTo>
                    <a:pt x="112" y="534"/>
                  </a:lnTo>
                  <a:lnTo>
                    <a:pt x="113" y="534"/>
                  </a:lnTo>
                  <a:lnTo>
                    <a:pt x="113" y="534"/>
                  </a:lnTo>
                  <a:lnTo>
                    <a:pt x="115" y="532"/>
                  </a:lnTo>
                  <a:lnTo>
                    <a:pt x="115" y="532"/>
                  </a:lnTo>
                  <a:lnTo>
                    <a:pt x="115" y="526"/>
                  </a:lnTo>
                  <a:lnTo>
                    <a:pt x="115" y="524"/>
                  </a:lnTo>
                  <a:lnTo>
                    <a:pt x="117" y="524"/>
                  </a:lnTo>
                  <a:lnTo>
                    <a:pt x="118" y="523"/>
                  </a:lnTo>
                  <a:lnTo>
                    <a:pt x="120" y="523"/>
                  </a:lnTo>
                  <a:lnTo>
                    <a:pt x="122" y="521"/>
                  </a:lnTo>
                  <a:lnTo>
                    <a:pt x="122" y="521"/>
                  </a:lnTo>
                  <a:lnTo>
                    <a:pt x="122" y="514"/>
                  </a:lnTo>
                  <a:lnTo>
                    <a:pt x="123" y="511"/>
                  </a:lnTo>
                  <a:lnTo>
                    <a:pt x="123" y="509"/>
                  </a:lnTo>
                  <a:lnTo>
                    <a:pt x="123" y="509"/>
                  </a:lnTo>
                  <a:lnTo>
                    <a:pt x="123" y="509"/>
                  </a:lnTo>
                  <a:lnTo>
                    <a:pt x="122" y="508"/>
                  </a:lnTo>
                  <a:lnTo>
                    <a:pt x="122" y="506"/>
                  </a:lnTo>
                  <a:lnTo>
                    <a:pt x="123" y="506"/>
                  </a:lnTo>
                  <a:lnTo>
                    <a:pt x="123" y="504"/>
                  </a:lnTo>
                  <a:lnTo>
                    <a:pt x="123" y="501"/>
                  </a:lnTo>
                  <a:lnTo>
                    <a:pt x="125" y="500"/>
                  </a:lnTo>
                  <a:lnTo>
                    <a:pt x="127" y="496"/>
                  </a:lnTo>
                  <a:lnTo>
                    <a:pt x="127" y="495"/>
                  </a:lnTo>
                  <a:lnTo>
                    <a:pt x="128" y="493"/>
                  </a:lnTo>
                  <a:lnTo>
                    <a:pt x="128" y="493"/>
                  </a:lnTo>
                  <a:lnTo>
                    <a:pt x="128" y="491"/>
                  </a:lnTo>
                  <a:lnTo>
                    <a:pt x="128" y="491"/>
                  </a:lnTo>
                  <a:lnTo>
                    <a:pt x="127" y="491"/>
                  </a:lnTo>
                  <a:lnTo>
                    <a:pt x="127" y="490"/>
                  </a:lnTo>
                  <a:lnTo>
                    <a:pt x="127" y="490"/>
                  </a:lnTo>
                  <a:lnTo>
                    <a:pt x="128" y="488"/>
                  </a:lnTo>
                  <a:lnTo>
                    <a:pt x="128" y="486"/>
                  </a:lnTo>
                  <a:lnTo>
                    <a:pt x="130" y="486"/>
                  </a:lnTo>
                  <a:lnTo>
                    <a:pt x="130" y="486"/>
                  </a:lnTo>
                  <a:lnTo>
                    <a:pt x="130" y="485"/>
                  </a:lnTo>
                  <a:lnTo>
                    <a:pt x="132" y="483"/>
                  </a:lnTo>
                  <a:lnTo>
                    <a:pt x="132" y="481"/>
                  </a:lnTo>
                  <a:lnTo>
                    <a:pt x="132" y="480"/>
                  </a:lnTo>
                  <a:lnTo>
                    <a:pt x="133" y="478"/>
                  </a:lnTo>
                  <a:lnTo>
                    <a:pt x="133" y="478"/>
                  </a:lnTo>
                  <a:lnTo>
                    <a:pt x="133" y="476"/>
                  </a:lnTo>
                  <a:lnTo>
                    <a:pt x="133" y="475"/>
                  </a:lnTo>
                  <a:lnTo>
                    <a:pt x="133" y="473"/>
                  </a:lnTo>
                  <a:lnTo>
                    <a:pt x="135" y="471"/>
                  </a:lnTo>
                  <a:lnTo>
                    <a:pt x="136" y="468"/>
                  </a:lnTo>
                  <a:lnTo>
                    <a:pt x="145" y="442"/>
                  </a:lnTo>
                  <a:lnTo>
                    <a:pt x="145" y="434"/>
                  </a:lnTo>
                  <a:lnTo>
                    <a:pt x="145" y="434"/>
                  </a:lnTo>
                  <a:lnTo>
                    <a:pt x="145" y="432"/>
                  </a:lnTo>
                  <a:lnTo>
                    <a:pt x="145" y="429"/>
                  </a:lnTo>
                  <a:lnTo>
                    <a:pt x="145" y="429"/>
                  </a:lnTo>
                  <a:lnTo>
                    <a:pt x="145" y="427"/>
                  </a:lnTo>
                  <a:lnTo>
                    <a:pt x="145" y="425"/>
                  </a:lnTo>
                  <a:lnTo>
                    <a:pt x="146" y="425"/>
                  </a:lnTo>
                  <a:lnTo>
                    <a:pt x="148" y="425"/>
                  </a:lnTo>
                  <a:lnTo>
                    <a:pt x="148" y="425"/>
                  </a:lnTo>
                  <a:lnTo>
                    <a:pt x="148" y="425"/>
                  </a:lnTo>
                  <a:lnTo>
                    <a:pt x="148" y="422"/>
                  </a:lnTo>
                  <a:lnTo>
                    <a:pt x="148" y="422"/>
                  </a:lnTo>
                  <a:lnTo>
                    <a:pt x="148" y="420"/>
                  </a:lnTo>
                  <a:lnTo>
                    <a:pt x="150" y="419"/>
                  </a:lnTo>
                  <a:lnTo>
                    <a:pt x="153" y="417"/>
                  </a:lnTo>
                  <a:lnTo>
                    <a:pt x="155" y="414"/>
                  </a:lnTo>
                  <a:lnTo>
                    <a:pt x="156" y="411"/>
                  </a:lnTo>
                  <a:lnTo>
                    <a:pt x="156" y="411"/>
                  </a:lnTo>
                  <a:lnTo>
                    <a:pt x="156" y="409"/>
                  </a:lnTo>
                  <a:lnTo>
                    <a:pt x="156" y="404"/>
                  </a:lnTo>
                  <a:lnTo>
                    <a:pt x="156" y="402"/>
                  </a:lnTo>
                  <a:lnTo>
                    <a:pt x="156" y="402"/>
                  </a:lnTo>
                  <a:lnTo>
                    <a:pt x="156" y="401"/>
                  </a:lnTo>
                  <a:lnTo>
                    <a:pt x="156" y="401"/>
                  </a:lnTo>
                  <a:lnTo>
                    <a:pt x="166" y="384"/>
                  </a:lnTo>
                  <a:lnTo>
                    <a:pt x="165" y="386"/>
                  </a:lnTo>
                  <a:lnTo>
                    <a:pt x="165" y="383"/>
                  </a:lnTo>
                  <a:lnTo>
                    <a:pt x="165" y="379"/>
                  </a:lnTo>
                  <a:lnTo>
                    <a:pt x="165" y="374"/>
                  </a:lnTo>
                  <a:lnTo>
                    <a:pt x="165" y="374"/>
                  </a:lnTo>
                  <a:lnTo>
                    <a:pt x="163" y="373"/>
                  </a:lnTo>
                  <a:lnTo>
                    <a:pt x="163" y="371"/>
                  </a:lnTo>
                  <a:lnTo>
                    <a:pt x="163" y="369"/>
                  </a:lnTo>
                  <a:lnTo>
                    <a:pt x="161" y="368"/>
                  </a:lnTo>
                  <a:lnTo>
                    <a:pt x="161" y="366"/>
                  </a:lnTo>
                  <a:lnTo>
                    <a:pt x="163" y="366"/>
                  </a:lnTo>
                  <a:lnTo>
                    <a:pt x="165" y="364"/>
                  </a:lnTo>
                  <a:lnTo>
                    <a:pt x="166" y="363"/>
                  </a:lnTo>
                  <a:lnTo>
                    <a:pt x="168" y="363"/>
                  </a:lnTo>
                  <a:lnTo>
                    <a:pt x="169" y="363"/>
                  </a:lnTo>
                  <a:lnTo>
                    <a:pt x="171" y="363"/>
                  </a:lnTo>
                  <a:lnTo>
                    <a:pt x="171" y="361"/>
                  </a:lnTo>
                  <a:lnTo>
                    <a:pt x="171" y="359"/>
                  </a:lnTo>
                  <a:lnTo>
                    <a:pt x="169" y="358"/>
                  </a:lnTo>
                  <a:lnTo>
                    <a:pt x="169" y="356"/>
                  </a:lnTo>
                  <a:lnTo>
                    <a:pt x="168" y="354"/>
                  </a:lnTo>
                  <a:lnTo>
                    <a:pt x="166" y="353"/>
                  </a:lnTo>
                  <a:lnTo>
                    <a:pt x="166" y="351"/>
                  </a:lnTo>
                  <a:lnTo>
                    <a:pt x="165" y="353"/>
                  </a:lnTo>
                  <a:lnTo>
                    <a:pt x="165" y="354"/>
                  </a:lnTo>
                  <a:lnTo>
                    <a:pt x="165" y="356"/>
                  </a:lnTo>
                  <a:lnTo>
                    <a:pt x="165" y="356"/>
                  </a:lnTo>
                  <a:lnTo>
                    <a:pt x="163" y="356"/>
                  </a:lnTo>
                  <a:lnTo>
                    <a:pt x="163" y="358"/>
                  </a:lnTo>
                  <a:lnTo>
                    <a:pt x="163" y="359"/>
                  </a:lnTo>
                  <a:lnTo>
                    <a:pt x="163" y="359"/>
                  </a:lnTo>
                  <a:lnTo>
                    <a:pt x="161" y="359"/>
                  </a:lnTo>
                  <a:lnTo>
                    <a:pt x="161" y="361"/>
                  </a:lnTo>
                  <a:lnTo>
                    <a:pt x="160" y="361"/>
                  </a:lnTo>
                  <a:lnTo>
                    <a:pt x="160" y="361"/>
                  </a:lnTo>
                  <a:lnTo>
                    <a:pt x="160" y="361"/>
                  </a:lnTo>
                  <a:lnTo>
                    <a:pt x="160" y="368"/>
                  </a:lnTo>
                  <a:lnTo>
                    <a:pt x="158" y="374"/>
                  </a:lnTo>
                  <a:lnTo>
                    <a:pt x="156" y="379"/>
                  </a:lnTo>
                  <a:lnTo>
                    <a:pt x="156" y="378"/>
                  </a:lnTo>
                  <a:lnTo>
                    <a:pt x="156" y="379"/>
                  </a:lnTo>
                  <a:lnTo>
                    <a:pt x="155" y="381"/>
                  </a:lnTo>
                  <a:lnTo>
                    <a:pt x="155" y="383"/>
                  </a:lnTo>
                  <a:lnTo>
                    <a:pt x="156" y="383"/>
                  </a:lnTo>
                  <a:lnTo>
                    <a:pt x="156" y="384"/>
                  </a:lnTo>
                  <a:lnTo>
                    <a:pt x="155" y="386"/>
                  </a:lnTo>
                  <a:lnTo>
                    <a:pt x="153" y="386"/>
                  </a:lnTo>
                  <a:lnTo>
                    <a:pt x="153" y="386"/>
                  </a:lnTo>
                  <a:lnTo>
                    <a:pt x="153" y="387"/>
                  </a:lnTo>
                  <a:lnTo>
                    <a:pt x="153" y="387"/>
                  </a:lnTo>
                  <a:lnTo>
                    <a:pt x="153" y="387"/>
                  </a:lnTo>
                  <a:lnTo>
                    <a:pt x="151" y="389"/>
                  </a:lnTo>
                  <a:lnTo>
                    <a:pt x="151" y="391"/>
                  </a:lnTo>
                  <a:lnTo>
                    <a:pt x="151" y="392"/>
                  </a:lnTo>
                  <a:lnTo>
                    <a:pt x="151" y="394"/>
                  </a:lnTo>
                  <a:lnTo>
                    <a:pt x="151" y="396"/>
                  </a:lnTo>
                  <a:lnTo>
                    <a:pt x="150" y="396"/>
                  </a:lnTo>
                  <a:lnTo>
                    <a:pt x="150" y="397"/>
                  </a:lnTo>
                  <a:lnTo>
                    <a:pt x="148" y="397"/>
                  </a:lnTo>
                  <a:lnTo>
                    <a:pt x="148" y="399"/>
                  </a:lnTo>
                  <a:lnTo>
                    <a:pt x="150" y="401"/>
                  </a:lnTo>
                  <a:lnTo>
                    <a:pt x="150" y="402"/>
                  </a:lnTo>
                  <a:lnTo>
                    <a:pt x="148" y="406"/>
                  </a:lnTo>
                  <a:lnTo>
                    <a:pt x="148" y="406"/>
                  </a:lnTo>
                  <a:lnTo>
                    <a:pt x="146" y="407"/>
                  </a:lnTo>
                  <a:lnTo>
                    <a:pt x="145" y="411"/>
                  </a:lnTo>
                  <a:lnTo>
                    <a:pt x="143" y="411"/>
                  </a:lnTo>
                  <a:lnTo>
                    <a:pt x="143" y="412"/>
                  </a:lnTo>
                  <a:lnTo>
                    <a:pt x="141" y="414"/>
                  </a:lnTo>
                  <a:lnTo>
                    <a:pt x="141" y="415"/>
                  </a:lnTo>
                  <a:lnTo>
                    <a:pt x="140" y="415"/>
                  </a:lnTo>
                  <a:lnTo>
                    <a:pt x="138" y="415"/>
                  </a:lnTo>
                  <a:lnTo>
                    <a:pt x="135" y="415"/>
                  </a:lnTo>
                  <a:lnTo>
                    <a:pt x="133" y="415"/>
                  </a:lnTo>
                  <a:lnTo>
                    <a:pt x="132" y="415"/>
                  </a:lnTo>
                  <a:lnTo>
                    <a:pt x="130" y="417"/>
                  </a:lnTo>
                  <a:lnTo>
                    <a:pt x="128" y="417"/>
                  </a:lnTo>
                  <a:lnTo>
                    <a:pt x="128" y="417"/>
                  </a:lnTo>
                  <a:lnTo>
                    <a:pt x="127" y="415"/>
                  </a:lnTo>
                  <a:lnTo>
                    <a:pt x="127" y="414"/>
                  </a:lnTo>
                  <a:lnTo>
                    <a:pt x="127" y="412"/>
                  </a:lnTo>
                  <a:lnTo>
                    <a:pt x="127" y="412"/>
                  </a:lnTo>
                  <a:lnTo>
                    <a:pt x="127" y="411"/>
                  </a:lnTo>
                  <a:lnTo>
                    <a:pt x="128" y="411"/>
                  </a:lnTo>
                  <a:lnTo>
                    <a:pt x="128" y="411"/>
                  </a:lnTo>
                  <a:lnTo>
                    <a:pt x="130" y="409"/>
                  </a:lnTo>
                  <a:lnTo>
                    <a:pt x="130" y="409"/>
                  </a:lnTo>
                  <a:lnTo>
                    <a:pt x="132" y="409"/>
                  </a:lnTo>
                  <a:lnTo>
                    <a:pt x="132" y="409"/>
                  </a:lnTo>
                  <a:lnTo>
                    <a:pt x="130" y="407"/>
                  </a:lnTo>
                  <a:lnTo>
                    <a:pt x="128" y="407"/>
                  </a:lnTo>
                  <a:lnTo>
                    <a:pt x="128" y="406"/>
                  </a:lnTo>
                  <a:lnTo>
                    <a:pt x="128" y="404"/>
                  </a:lnTo>
                  <a:lnTo>
                    <a:pt x="130" y="404"/>
                  </a:lnTo>
                  <a:lnTo>
                    <a:pt x="130" y="404"/>
                  </a:lnTo>
                  <a:lnTo>
                    <a:pt x="130" y="402"/>
                  </a:lnTo>
                  <a:lnTo>
                    <a:pt x="128" y="401"/>
                  </a:lnTo>
                  <a:lnTo>
                    <a:pt x="130" y="399"/>
                  </a:lnTo>
                  <a:lnTo>
                    <a:pt x="130" y="397"/>
                  </a:lnTo>
                  <a:lnTo>
                    <a:pt x="132" y="396"/>
                  </a:lnTo>
                  <a:lnTo>
                    <a:pt x="132" y="396"/>
                  </a:lnTo>
                  <a:lnTo>
                    <a:pt x="132" y="394"/>
                  </a:lnTo>
                  <a:lnTo>
                    <a:pt x="133" y="394"/>
                  </a:lnTo>
                  <a:lnTo>
                    <a:pt x="135" y="392"/>
                  </a:lnTo>
                  <a:lnTo>
                    <a:pt x="136" y="391"/>
                  </a:lnTo>
                  <a:lnTo>
                    <a:pt x="136" y="389"/>
                  </a:lnTo>
                  <a:lnTo>
                    <a:pt x="136" y="387"/>
                  </a:lnTo>
                  <a:lnTo>
                    <a:pt x="136" y="384"/>
                  </a:lnTo>
                  <a:lnTo>
                    <a:pt x="136" y="374"/>
                  </a:lnTo>
                  <a:lnTo>
                    <a:pt x="136" y="374"/>
                  </a:lnTo>
                  <a:lnTo>
                    <a:pt x="136" y="374"/>
                  </a:lnTo>
                  <a:lnTo>
                    <a:pt x="136" y="373"/>
                  </a:lnTo>
                  <a:lnTo>
                    <a:pt x="136" y="373"/>
                  </a:lnTo>
                  <a:lnTo>
                    <a:pt x="136" y="371"/>
                  </a:lnTo>
                  <a:lnTo>
                    <a:pt x="136" y="369"/>
                  </a:lnTo>
                  <a:lnTo>
                    <a:pt x="138" y="368"/>
                  </a:lnTo>
                  <a:lnTo>
                    <a:pt x="140" y="368"/>
                  </a:lnTo>
                  <a:lnTo>
                    <a:pt x="140" y="368"/>
                  </a:lnTo>
                  <a:lnTo>
                    <a:pt x="141" y="366"/>
                  </a:lnTo>
                  <a:lnTo>
                    <a:pt x="141" y="364"/>
                  </a:lnTo>
                  <a:lnTo>
                    <a:pt x="141" y="364"/>
                  </a:lnTo>
                  <a:lnTo>
                    <a:pt x="141" y="364"/>
                  </a:lnTo>
                  <a:lnTo>
                    <a:pt x="141" y="363"/>
                  </a:lnTo>
                  <a:lnTo>
                    <a:pt x="141" y="363"/>
                  </a:lnTo>
                  <a:lnTo>
                    <a:pt x="145" y="363"/>
                  </a:lnTo>
                  <a:lnTo>
                    <a:pt x="146" y="363"/>
                  </a:lnTo>
                  <a:lnTo>
                    <a:pt x="148" y="363"/>
                  </a:lnTo>
                  <a:lnTo>
                    <a:pt x="148" y="363"/>
                  </a:lnTo>
                  <a:lnTo>
                    <a:pt x="150" y="361"/>
                  </a:lnTo>
                  <a:lnTo>
                    <a:pt x="151" y="361"/>
                  </a:lnTo>
                  <a:lnTo>
                    <a:pt x="151" y="359"/>
                  </a:lnTo>
                  <a:lnTo>
                    <a:pt x="151" y="358"/>
                  </a:lnTo>
                  <a:lnTo>
                    <a:pt x="150" y="358"/>
                  </a:lnTo>
                  <a:lnTo>
                    <a:pt x="150" y="358"/>
                  </a:lnTo>
                  <a:lnTo>
                    <a:pt x="148" y="356"/>
                  </a:lnTo>
                  <a:lnTo>
                    <a:pt x="148" y="354"/>
                  </a:lnTo>
                  <a:lnTo>
                    <a:pt x="148" y="353"/>
                  </a:lnTo>
                  <a:lnTo>
                    <a:pt x="148" y="351"/>
                  </a:lnTo>
                  <a:lnTo>
                    <a:pt x="146" y="351"/>
                  </a:lnTo>
                  <a:lnTo>
                    <a:pt x="146" y="350"/>
                  </a:lnTo>
                  <a:lnTo>
                    <a:pt x="146" y="350"/>
                  </a:lnTo>
                  <a:lnTo>
                    <a:pt x="146" y="348"/>
                  </a:lnTo>
                  <a:lnTo>
                    <a:pt x="146" y="348"/>
                  </a:lnTo>
                  <a:lnTo>
                    <a:pt x="148" y="348"/>
                  </a:lnTo>
                  <a:lnTo>
                    <a:pt x="148" y="346"/>
                  </a:lnTo>
                  <a:lnTo>
                    <a:pt x="148" y="345"/>
                  </a:lnTo>
                  <a:lnTo>
                    <a:pt x="148" y="345"/>
                  </a:lnTo>
                  <a:lnTo>
                    <a:pt x="151" y="341"/>
                  </a:lnTo>
                  <a:lnTo>
                    <a:pt x="153" y="340"/>
                  </a:lnTo>
                  <a:lnTo>
                    <a:pt x="153" y="335"/>
                  </a:lnTo>
                  <a:lnTo>
                    <a:pt x="153" y="331"/>
                  </a:lnTo>
                  <a:lnTo>
                    <a:pt x="153" y="330"/>
                  </a:lnTo>
                  <a:lnTo>
                    <a:pt x="153" y="328"/>
                  </a:lnTo>
                  <a:lnTo>
                    <a:pt x="153" y="328"/>
                  </a:lnTo>
                  <a:lnTo>
                    <a:pt x="153" y="326"/>
                  </a:lnTo>
                  <a:lnTo>
                    <a:pt x="153" y="326"/>
                  </a:lnTo>
                  <a:lnTo>
                    <a:pt x="153" y="325"/>
                  </a:lnTo>
                  <a:lnTo>
                    <a:pt x="153" y="323"/>
                  </a:lnTo>
                  <a:lnTo>
                    <a:pt x="151" y="322"/>
                  </a:lnTo>
                  <a:lnTo>
                    <a:pt x="151" y="320"/>
                  </a:lnTo>
                  <a:lnTo>
                    <a:pt x="151" y="318"/>
                  </a:lnTo>
                  <a:lnTo>
                    <a:pt x="153" y="317"/>
                  </a:lnTo>
                  <a:lnTo>
                    <a:pt x="156" y="315"/>
                  </a:lnTo>
                  <a:lnTo>
                    <a:pt x="156" y="315"/>
                  </a:lnTo>
                  <a:lnTo>
                    <a:pt x="158" y="313"/>
                  </a:lnTo>
                  <a:lnTo>
                    <a:pt x="158" y="312"/>
                  </a:lnTo>
                  <a:lnTo>
                    <a:pt x="158" y="312"/>
                  </a:lnTo>
                  <a:lnTo>
                    <a:pt x="158" y="310"/>
                  </a:lnTo>
                  <a:lnTo>
                    <a:pt x="158" y="310"/>
                  </a:lnTo>
                  <a:lnTo>
                    <a:pt x="158" y="310"/>
                  </a:lnTo>
                  <a:lnTo>
                    <a:pt x="160" y="310"/>
                  </a:lnTo>
                  <a:lnTo>
                    <a:pt x="160" y="308"/>
                  </a:lnTo>
                  <a:lnTo>
                    <a:pt x="160" y="307"/>
                  </a:lnTo>
                  <a:lnTo>
                    <a:pt x="160" y="303"/>
                  </a:lnTo>
                  <a:lnTo>
                    <a:pt x="161" y="300"/>
                  </a:lnTo>
                  <a:lnTo>
                    <a:pt x="163" y="295"/>
                  </a:lnTo>
                  <a:lnTo>
                    <a:pt x="165" y="289"/>
                  </a:lnTo>
                  <a:lnTo>
                    <a:pt x="168" y="284"/>
                  </a:lnTo>
                  <a:lnTo>
                    <a:pt x="168" y="284"/>
                  </a:lnTo>
                  <a:lnTo>
                    <a:pt x="168" y="280"/>
                  </a:lnTo>
                  <a:lnTo>
                    <a:pt x="169" y="279"/>
                  </a:lnTo>
                  <a:lnTo>
                    <a:pt x="169" y="277"/>
                  </a:lnTo>
                  <a:lnTo>
                    <a:pt x="169" y="275"/>
                  </a:lnTo>
                  <a:lnTo>
                    <a:pt x="169" y="274"/>
                  </a:lnTo>
                  <a:lnTo>
                    <a:pt x="169" y="272"/>
                  </a:lnTo>
                  <a:lnTo>
                    <a:pt x="169" y="269"/>
                  </a:lnTo>
                  <a:lnTo>
                    <a:pt x="171" y="267"/>
                  </a:lnTo>
                  <a:lnTo>
                    <a:pt x="171" y="267"/>
                  </a:lnTo>
                  <a:lnTo>
                    <a:pt x="171" y="265"/>
                  </a:lnTo>
                  <a:lnTo>
                    <a:pt x="171" y="264"/>
                  </a:lnTo>
                  <a:lnTo>
                    <a:pt x="171" y="262"/>
                  </a:lnTo>
                  <a:lnTo>
                    <a:pt x="173" y="261"/>
                  </a:lnTo>
                  <a:lnTo>
                    <a:pt x="173" y="256"/>
                  </a:lnTo>
                  <a:lnTo>
                    <a:pt x="174" y="252"/>
                  </a:lnTo>
                  <a:lnTo>
                    <a:pt x="174" y="251"/>
                  </a:lnTo>
                  <a:lnTo>
                    <a:pt x="178" y="249"/>
                  </a:lnTo>
                  <a:lnTo>
                    <a:pt x="181" y="246"/>
                  </a:lnTo>
                  <a:lnTo>
                    <a:pt x="183" y="242"/>
                  </a:lnTo>
                  <a:lnTo>
                    <a:pt x="184" y="237"/>
                  </a:lnTo>
                  <a:lnTo>
                    <a:pt x="184" y="237"/>
                  </a:lnTo>
                  <a:lnTo>
                    <a:pt x="184" y="236"/>
                  </a:lnTo>
                  <a:lnTo>
                    <a:pt x="184" y="236"/>
                  </a:lnTo>
                  <a:lnTo>
                    <a:pt x="183" y="236"/>
                  </a:lnTo>
                  <a:lnTo>
                    <a:pt x="183" y="234"/>
                  </a:lnTo>
                  <a:lnTo>
                    <a:pt x="183" y="234"/>
                  </a:lnTo>
                  <a:lnTo>
                    <a:pt x="183" y="233"/>
                  </a:lnTo>
                  <a:lnTo>
                    <a:pt x="184" y="231"/>
                  </a:lnTo>
                  <a:lnTo>
                    <a:pt x="186" y="229"/>
                  </a:lnTo>
                  <a:lnTo>
                    <a:pt x="186" y="229"/>
                  </a:lnTo>
                  <a:lnTo>
                    <a:pt x="186" y="229"/>
                  </a:lnTo>
                  <a:lnTo>
                    <a:pt x="186" y="228"/>
                  </a:lnTo>
                  <a:lnTo>
                    <a:pt x="186" y="228"/>
                  </a:lnTo>
                  <a:lnTo>
                    <a:pt x="188" y="226"/>
                  </a:lnTo>
                  <a:lnTo>
                    <a:pt x="188" y="223"/>
                  </a:lnTo>
                  <a:lnTo>
                    <a:pt x="188" y="219"/>
                  </a:lnTo>
                  <a:lnTo>
                    <a:pt x="189" y="219"/>
                  </a:lnTo>
                  <a:lnTo>
                    <a:pt x="189" y="218"/>
                  </a:lnTo>
                  <a:lnTo>
                    <a:pt x="191" y="218"/>
                  </a:lnTo>
                  <a:lnTo>
                    <a:pt x="193" y="216"/>
                  </a:lnTo>
                  <a:lnTo>
                    <a:pt x="193" y="214"/>
                  </a:lnTo>
                  <a:lnTo>
                    <a:pt x="193" y="213"/>
                  </a:lnTo>
                  <a:lnTo>
                    <a:pt x="193" y="213"/>
                  </a:lnTo>
                  <a:lnTo>
                    <a:pt x="194" y="211"/>
                  </a:lnTo>
                  <a:lnTo>
                    <a:pt x="197" y="211"/>
                  </a:lnTo>
                  <a:lnTo>
                    <a:pt x="199" y="211"/>
                  </a:lnTo>
                  <a:lnTo>
                    <a:pt x="199" y="209"/>
                  </a:lnTo>
                  <a:lnTo>
                    <a:pt x="199" y="209"/>
                  </a:lnTo>
                  <a:lnTo>
                    <a:pt x="199" y="208"/>
                  </a:lnTo>
                  <a:lnTo>
                    <a:pt x="199" y="208"/>
                  </a:lnTo>
                  <a:lnTo>
                    <a:pt x="201" y="206"/>
                  </a:lnTo>
                  <a:lnTo>
                    <a:pt x="202" y="205"/>
                  </a:lnTo>
                  <a:lnTo>
                    <a:pt x="202" y="203"/>
                  </a:lnTo>
                  <a:lnTo>
                    <a:pt x="202" y="201"/>
                  </a:lnTo>
                  <a:lnTo>
                    <a:pt x="202" y="200"/>
                  </a:lnTo>
                  <a:lnTo>
                    <a:pt x="202" y="198"/>
                  </a:lnTo>
                  <a:lnTo>
                    <a:pt x="204" y="195"/>
                  </a:lnTo>
                  <a:lnTo>
                    <a:pt x="204" y="195"/>
                  </a:lnTo>
                  <a:lnTo>
                    <a:pt x="204" y="193"/>
                  </a:lnTo>
                  <a:lnTo>
                    <a:pt x="204" y="193"/>
                  </a:lnTo>
                  <a:lnTo>
                    <a:pt x="204" y="193"/>
                  </a:lnTo>
                  <a:lnTo>
                    <a:pt x="204" y="193"/>
                  </a:lnTo>
                  <a:lnTo>
                    <a:pt x="204" y="193"/>
                  </a:lnTo>
                  <a:lnTo>
                    <a:pt x="204" y="193"/>
                  </a:lnTo>
                  <a:lnTo>
                    <a:pt x="204" y="193"/>
                  </a:lnTo>
                  <a:lnTo>
                    <a:pt x="202" y="190"/>
                  </a:lnTo>
                  <a:lnTo>
                    <a:pt x="202" y="188"/>
                  </a:lnTo>
                  <a:lnTo>
                    <a:pt x="204" y="186"/>
                  </a:lnTo>
                  <a:lnTo>
                    <a:pt x="204" y="185"/>
                  </a:lnTo>
                  <a:lnTo>
                    <a:pt x="204" y="185"/>
                  </a:lnTo>
                  <a:lnTo>
                    <a:pt x="207" y="183"/>
                  </a:lnTo>
                  <a:lnTo>
                    <a:pt x="209" y="181"/>
                  </a:lnTo>
                  <a:lnTo>
                    <a:pt x="209" y="181"/>
                  </a:lnTo>
                  <a:lnTo>
                    <a:pt x="209" y="180"/>
                  </a:lnTo>
                  <a:lnTo>
                    <a:pt x="209" y="178"/>
                  </a:lnTo>
                  <a:lnTo>
                    <a:pt x="209" y="178"/>
                  </a:lnTo>
                  <a:lnTo>
                    <a:pt x="211" y="177"/>
                  </a:lnTo>
                  <a:lnTo>
                    <a:pt x="211" y="175"/>
                  </a:lnTo>
                  <a:lnTo>
                    <a:pt x="212" y="172"/>
                  </a:lnTo>
                  <a:lnTo>
                    <a:pt x="214" y="170"/>
                  </a:lnTo>
                  <a:lnTo>
                    <a:pt x="216" y="168"/>
                  </a:lnTo>
                  <a:lnTo>
                    <a:pt x="216" y="167"/>
                  </a:lnTo>
                  <a:lnTo>
                    <a:pt x="216" y="165"/>
                  </a:lnTo>
                  <a:lnTo>
                    <a:pt x="216" y="165"/>
                  </a:lnTo>
                  <a:lnTo>
                    <a:pt x="217" y="162"/>
                  </a:lnTo>
                  <a:lnTo>
                    <a:pt x="217" y="160"/>
                  </a:lnTo>
                  <a:lnTo>
                    <a:pt x="219" y="158"/>
                  </a:lnTo>
                  <a:lnTo>
                    <a:pt x="219" y="157"/>
                  </a:lnTo>
                  <a:lnTo>
                    <a:pt x="219" y="153"/>
                  </a:lnTo>
                  <a:lnTo>
                    <a:pt x="221" y="152"/>
                  </a:lnTo>
                  <a:lnTo>
                    <a:pt x="221" y="152"/>
                  </a:lnTo>
                  <a:lnTo>
                    <a:pt x="221" y="150"/>
                  </a:lnTo>
                  <a:lnTo>
                    <a:pt x="222" y="150"/>
                  </a:lnTo>
                  <a:lnTo>
                    <a:pt x="224" y="148"/>
                  </a:lnTo>
                  <a:lnTo>
                    <a:pt x="224" y="144"/>
                  </a:lnTo>
                  <a:lnTo>
                    <a:pt x="226" y="142"/>
                  </a:lnTo>
                  <a:lnTo>
                    <a:pt x="226" y="140"/>
                  </a:lnTo>
                  <a:lnTo>
                    <a:pt x="227" y="139"/>
                  </a:lnTo>
                  <a:lnTo>
                    <a:pt x="230" y="130"/>
                  </a:lnTo>
                  <a:lnTo>
                    <a:pt x="232" y="129"/>
                  </a:lnTo>
                  <a:lnTo>
                    <a:pt x="232" y="129"/>
                  </a:lnTo>
                  <a:lnTo>
                    <a:pt x="232" y="127"/>
                  </a:lnTo>
                  <a:lnTo>
                    <a:pt x="232" y="127"/>
                  </a:lnTo>
                  <a:lnTo>
                    <a:pt x="234" y="122"/>
                  </a:lnTo>
                  <a:lnTo>
                    <a:pt x="235" y="120"/>
                  </a:lnTo>
                  <a:lnTo>
                    <a:pt x="237" y="119"/>
                  </a:lnTo>
                  <a:lnTo>
                    <a:pt x="239" y="117"/>
                  </a:lnTo>
                  <a:lnTo>
                    <a:pt x="239" y="117"/>
                  </a:lnTo>
                  <a:lnTo>
                    <a:pt x="239" y="116"/>
                  </a:lnTo>
                  <a:lnTo>
                    <a:pt x="240" y="112"/>
                  </a:lnTo>
                  <a:lnTo>
                    <a:pt x="240" y="112"/>
                  </a:lnTo>
                  <a:lnTo>
                    <a:pt x="242" y="111"/>
                  </a:lnTo>
                  <a:lnTo>
                    <a:pt x="244" y="109"/>
                  </a:lnTo>
                  <a:lnTo>
                    <a:pt x="244" y="107"/>
                  </a:lnTo>
                  <a:lnTo>
                    <a:pt x="242" y="106"/>
                  </a:lnTo>
                  <a:lnTo>
                    <a:pt x="242" y="104"/>
                  </a:lnTo>
                  <a:lnTo>
                    <a:pt x="242" y="102"/>
                  </a:lnTo>
                  <a:lnTo>
                    <a:pt x="244" y="101"/>
                  </a:lnTo>
                  <a:lnTo>
                    <a:pt x="245" y="99"/>
                  </a:lnTo>
                  <a:lnTo>
                    <a:pt x="249" y="97"/>
                  </a:lnTo>
                  <a:lnTo>
                    <a:pt x="252" y="96"/>
                  </a:lnTo>
                  <a:lnTo>
                    <a:pt x="255" y="92"/>
                  </a:lnTo>
                  <a:lnTo>
                    <a:pt x="259" y="86"/>
                  </a:lnTo>
                  <a:lnTo>
                    <a:pt x="259" y="86"/>
                  </a:lnTo>
                  <a:lnTo>
                    <a:pt x="259" y="84"/>
                  </a:lnTo>
                  <a:lnTo>
                    <a:pt x="259" y="84"/>
                  </a:lnTo>
                  <a:lnTo>
                    <a:pt x="260" y="83"/>
                  </a:lnTo>
                  <a:lnTo>
                    <a:pt x="260" y="81"/>
                  </a:lnTo>
                  <a:lnTo>
                    <a:pt x="262" y="78"/>
                  </a:lnTo>
                  <a:lnTo>
                    <a:pt x="265" y="74"/>
                  </a:lnTo>
                  <a:lnTo>
                    <a:pt x="267" y="73"/>
                  </a:lnTo>
                  <a:lnTo>
                    <a:pt x="268" y="71"/>
                  </a:lnTo>
                  <a:lnTo>
                    <a:pt x="268" y="71"/>
                  </a:lnTo>
                  <a:lnTo>
                    <a:pt x="268" y="71"/>
                  </a:lnTo>
                  <a:lnTo>
                    <a:pt x="270" y="69"/>
                  </a:lnTo>
                  <a:lnTo>
                    <a:pt x="272" y="68"/>
                  </a:lnTo>
                  <a:lnTo>
                    <a:pt x="273" y="68"/>
                  </a:lnTo>
                  <a:lnTo>
                    <a:pt x="275" y="66"/>
                  </a:lnTo>
                  <a:lnTo>
                    <a:pt x="275" y="66"/>
                  </a:lnTo>
                  <a:lnTo>
                    <a:pt x="275" y="63"/>
                  </a:lnTo>
                  <a:lnTo>
                    <a:pt x="277" y="63"/>
                  </a:lnTo>
                  <a:lnTo>
                    <a:pt x="278" y="60"/>
                  </a:lnTo>
                  <a:lnTo>
                    <a:pt x="280" y="56"/>
                  </a:lnTo>
                  <a:lnTo>
                    <a:pt x="283" y="55"/>
                  </a:lnTo>
                  <a:lnTo>
                    <a:pt x="287" y="51"/>
                  </a:lnTo>
                  <a:lnTo>
                    <a:pt x="291" y="50"/>
                  </a:lnTo>
                  <a:lnTo>
                    <a:pt x="293" y="48"/>
                  </a:lnTo>
                  <a:lnTo>
                    <a:pt x="295" y="46"/>
                  </a:lnTo>
                  <a:lnTo>
                    <a:pt x="296" y="46"/>
                  </a:lnTo>
                  <a:lnTo>
                    <a:pt x="296" y="46"/>
                  </a:lnTo>
                  <a:lnTo>
                    <a:pt x="298" y="45"/>
                  </a:lnTo>
                  <a:lnTo>
                    <a:pt x="298" y="43"/>
                  </a:lnTo>
                  <a:lnTo>
                    <a:pt x="301" y="40"/>
                  </a:lnTo>
                  <a:lnTo>
                    <a:pt x="305" y="38"/>
                  </a:lnTo>
                  <a:lnTo>
                    <a:pt x="306" y="36"/>
                  </a:lnTo>
                  <a:lnTo>
                    <a:pt x="308" y="36"/>
                  </a:lnTo>
                  <a:lnTo>
                    <a:pt x="311" y="36"/>
                  </a:lnTo>
                  <a:lnTo>
                    <a:pt x="315" y="35"/>
                  </a:lnTo>
                  <a:lnTo>
                    <a:pt x="315" y="33"/>
                  </a:lnTo>
                  <a:lnTo>
                    <a:pt x="315" y="27"/>
                  </a:lnTo>
                  <a:lnTo>
                    <a:pt x="316" y="25"/>
                  </a:lnTo>
                  <a:lnTo>
                    <a:pt x="318" y="23"/>
                  </a:lnTo>
                  <a:lnTo>
                    <a:pt x="331" y="17"/>
                  </a:lnTo>
                  <a:lnTo>
                    <a:pt x="344" y="7"/>
                  </a:lnTo>
                  <a:lnTo>
                    <a:pt x="348" y="5"/>
                  </a:lnTo>
                  <a:lnTo>
                    <a:pt x="349" y="3"/>
                  </a:lnTo>
                  <a:lnTo>
                    <a:pt x="354" y="3"/>
                  </a:lnTo>
                  <a:lnTo>
                    <a:pt x="354" y="3"/>
                  </a:lnTo>
                  <a:lnTo>
                    <a:pt x="354" y="3"/>
                  </a:lnTo>
                  <a:lnTo>
                    <a:pt x="356" y="2"/>
                  </a:lnTo>
                  <a:lnTo>
                    <a:pt x="357" y="2"/>
                  </a:lnTo>
                  <a:lnTo>
                    <a:pt x="359" y="2"/>
                  </a:lnTo>
                  <a:lnTo>
                    <a:pt x="361" y="0"/>
                  </a:lnTo>
                  <a:lnTo>
                    <a:pt x="362" y="0"/>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28" name="Freeform 45"/>
            <p:cNvSpPr>
              <a:spLocks noEditPoints="1"/>
            </p:cNvSpPr>
            <p:nvPr/>
          </p:nvSpPr>
          <p:spPr bwMode="auto">
            <a:xfrm>
              <a:off x="4358936" y="4951563"/>
              <a:ext cx="378386" cy="433624"/>
            </a:xfrm>
            <a:custGeom>
              <a:avLst/>
              <a:gdLst>
                <a:gd name="T0" fmla="*/ 85 w 137"/>
                <a:gd name="T1" fmla="*/ 109 h 157"/>
                <a:gd name="T2" fmla="*/ 85 w 137"/>
                <a:gd name="T3" fmla="*/ 101 h 157"/>
                <a:gd name="T4" fmla="*/ 61 w 137"/>
                <a:gd name="T5" fmla="*/ 88 h 157"/>
                <a:gd name="T6" fmla="*/ 52 w 137"/>
                <a:gd name="T7" fmla="*/ 98 h 157"/>
                <a:gd name="T8" fmla="*/ 59 w 137"/>
                <a:gd name="T9" fmla="*/ 109 h 157"/>
                <a:gd name="T10" fmla="*/ 69 w 137"/>
                <a:gd name="T11" fmla="*/ 112 h 157"/>
                <a:gd name="T12" fmla="*/ 71 w 137"/>
                <a:gd name="T13" fmla="*/ 104 h 157"/>
                <a:gd name="T14" fmla="*/ 71 w 137"/>
                <a:gd name="T15" fmla="*/ 93 h 157"/>
                <a:gd name="T16" fmla="*/ 94 w 137"/>
                <a:gd name="T17" fmla="*/ 0 h 157"/>
                <a:gd name="T18" fmla="*/ 100 w 137"/>
                <a:gd name="T19" fmla="*/ 12 h 157"/>
                <a:gd name="T20" fmla="*/ 90 w 137"/>
                <a:gd name="T21" fmla="*/ 30 h 157"/>
                <a:gd name="T22" fmla="*/ 85 w 137"/>
                <a:gd name="T23" fmla="*/ 43 h 157"/>
                <a:gd name="T24" fmla="*/ 102 w 137"/>
                <a:gd name="T25" fmla="*/ 51 h 157"/>
                <a:gd name="T26" fmla="*/ 102 w 137"/>
                <a:gd name="T27" fmla="*/ 33 h 157"/>
                <a:gd name="T28" fmla="*/ 118 w 137"/>
                <a:gd name="T29" fmla="*/ 32 h 157"/>
                <a:gd name="T30" fmla="*/ 120 w 137"/>
                <a:gd name="T31" fmla="*/ 58 h 157"/>
                <a:gd name="T32" fmla="*/ 135 w 137"/>
                <a:gd name="T33" fmla="*/ 66 h 157"/>
                <a:gd name="T34" fmla="*/ 135 w 137"/>
                <a:gd name="T35" fmla="*/ 89 h 157"/>
                <a:gd name="T36" fmla="*/ 127 w 137"/>
                <a:gd name="T37" fmla="*/ 91 h 157"/>
                <a:gd name="T38" fmla="*/ 125 w 137"/>
                <a:gd name="T39" fmla="*/ 78 h 157"/>
                <a:gd name="T40" fmla="*/ 115 w 137"/>
                <a:gd name="T41" fmla="*/ 60 h 157"/>
                <a:gd name="T42" fmla="*/ 110 w 137"/>
                <a:gd name="T43" fmla="*/ 81 h 157"/>
                <a:gd name="T44" fmla="*/ 102 w 137"/>
                <a:gd name="T45" fmla="*/ 96 h 157"/>
                <a:gd name="T46" fmla="*/ 92 w 137"/>
                <a:gd name="T47" fmla="*/ 75 h 157"/>
                <a:gd name="T48" fmla="*/ 85 w 137"/>
                <a:gd name="T49" fmla="*/ 60 h 157"/>
                <a:gd name="T50" fmla="*/ 77 w 137"/>
                <a:gd name="T51" fmla="*/ 55 h 157"/>
                <a:gd name="T52" fmla="*/ 77 w 137"/>
                <a:gd name="T53" fmla="*/ 68 h 157"/>
                <a:gd name="T54" fmla="*/ 84 w 137"/>
                <a:gd name="T55" fmla="*/ 86 h 157"/>
                <a:gd name="T56" fmla="*/ 92 w 137"/>
                <a:gd name="T57" fmla="*/ 99 h 157"/>
                <a:gd name="T58" fmla="*/ 104 w 137"/>
                <a:gd name="T59" fmla="*/ 108 h 157"/>
                <a:gd name="T60" fmla="*/ 110 w 137"/>
                <a:gd name="T61" fmla="*/ 121 h 157"/>
                <a:gd name="T62" fmla="*/ 89 w 137"/>
                <a:gd name="T63" fmla="*/ 117 h 157"/>
                <a:gd name="T64" fmla="*/ 77 w 137"/>
                <a:gd name="T65" fmla="*/ 134 h 157"/>
                <a:gd name="T66" fmla="*/ 85 w 137"/>
                <a:gd name="T67" fmla="*/ 154 h 157"/>
                <a:gd name="T68" fmla="*/ 66 w 137"/>
                <a:gd name="T69" fmla="*/ 157 h 157"/>
                <a:gd name="T70" fmla="*/ 59 w 137"/>
                <a:gd name="T71" fmla="*/ 152 h 157"/>
                <a:gd name="T72" fmla="*/ 46 w 137"/>
                <a:gd name="T73" fmla="*/ 134 h 157"/>
                <a:gd name="T74" fmla="*/ 24 w 137"/>
                <a:gd name="T75" fmla="*/ 104 h 157"/>
                <a:gd name="T76" fmla="*/ 21 w 137"/>
                <a:gd name="T77" fmla="*/ 81 h 157"/>
                <a:gd name="T78" fmla="*/ 16 w 137"/>
                <a:gd name="T79" fmla="*/ 65 h 157"/>
                <a:gd name="T80" fmla="*/ 0 w 137"/>
                <a:gd name="T81" fmla="*/ 56 h 157"/>
                <a:gd name="T82" fmla="*/ 24 w 137"/>
                <a:gd name="T83" fmla="*/ 47 h 157"/>
                <a:gd name="T84" fmla="*/ 44 w 137"/>
                <a:gd name="T85" fmla="*/ 55 h 157"/>
                <a:gd name="T86" fmla="*/ 44 w 137"/>
                <a:gd name="T87" fmla="*/ 73 h 157"/>
                <a:gd name="T88" fmla="*/ 23 w 137"/>
                <a:gd name="T89" fmla="*/ 91 h 157"/>
                <a:gd name="T90" fmla="*/ 36 w 137"/>
                <a:gd name="T91" fmla="*/ 96 h 157"/>
                <a:gd name="T92" fmla="*/ 48 w 137"/>
                <a:gd name="T93" fmla="*/ 98 h 157"/>
                <a:gd name="T94" fmla="*/ 46 w 137"/>
                <a:gd name="T95" fmla="*/ 84 h 157"/>
                <a:gd name="T96" fmla="*/ 52 w 137"/>
                <a:gd name="T97" fmla="*/ 71 h 157"/>
                <a:gd name="T98" fmla="*/ 57 w 137"/>
                <a:gd name="T99" fmla="*/ 61 h 157"/>
                <a:gd name="T100" fmla="*/ 52 w 137"/>
                <a:gd name="T101" fmla="*/ 48 h 157"/>
                <a:gd name="T102" fmla="*/ 41 w 137"/>
                <a:gd name="T103" fmla="*/ 37 h 157"/>
                <a:gd name="T104" fmla="*/ 24 w 137"/>
                <a:gd name="T105" fmla="*/ 25 h 157"/>
                <a:gd name="T106" fmla="*/ 38 w 137"/>
                <a:gd name="T107" fmla="*/ 17 h 157"/>
                <a:gd name="T108" fmla="*/ 48 w 137"/>
                <a:gd name="T109" fmla="*/ 22 h 157"/>
                <a:gd name="T110" fmla="*/ 62 w 137"/>
                <a:gd name="T111" fmla="*/ 42 h 157"/>
                <a:gd name="T112" fmla="*/ 67 w 137"/>
                <a:gd name="T113" fmla="*/ 32 h 157"/>
                <a:gd name="T114" fmla="*/ 74 w 137"/>
                <a:gd name="T115" fmla="*/ 20 h 157"/>
                <a:gd name="T116" fmla="*/ 81 w 137"/>
                <a:gd name="T117" fmla="*/ 9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37" h="157">
                  <a:moveTo>
                    <a:pt x="84" y="99"/>
                  </a:moveTo>
                  <a:lnTo>
                    <a:pt x="82" y="101"/>
                  </a:lnTo>
                  <a:lnTo>
                    <a:pt x="82" y="101"/>
                  </a:lnTo>
                  <a:lnTo>
                    <a:pt x="81" y="101"/>
                  </a:lnTo>
                  <a:lnTo>
                    <a:pt x="81" y="103"/>
                  </a:lnTo>
                  <a:lnTo>
                    <a:pt x="81" y="106"/>
                  </a:lnTo>
                  <a:lnTo>
                    <a:pt x="81" y="106"/>
                  </a:lnTo>
                  <a:lnTo>
                    <a:pt x="81" y="106"/>
                  </a:lnTo>
                  <a:lnTo>
                    <a:pt x="82" y="108"/>
                  </a:lnTo>
                  <a:lnTo>
                    <a:pt x="82" y="108"/>
                  </a:lnTo>
                  <a:lnTo>
                    <a:pt x="84" y="109"/>
                  </a:lnTo>
                  <a:lnTo>
                    <a:pt x="84" y="109"/>
                  </a:lnTo>
                  <a:lnTo>
                    <a:pt x="85" y="109"/>
                  </a:lnTo>
                  <a:lnTo>
                    <a:pt x="85" y="109"/>
                  </a:lnTo>
                  <a:lnTo>
                    <a:pt x="85" y="109"/>
                  </a:lnTo>
                  <a:lnTo>
                    <a:pt x="87" y="109"/>
                  </a:lnTo>
                  <a:lnTo>
                    <a:pt x="87" y="109"/>
                  </a:lnTo>
                  <a:lnTo>
                    <a:pt x="87" y="109"/>
                  </a:lnTo>
                  <a:lnTo>
                    <a:pt x="87" y="108"/>
                  </a:lnTo>
                  <a:lnTo>
                    <a:pt x="89" y="108"/>
                  </a:lnTo>
                  <a:lnTo>
                    <a:pt x="89" y="106"/>
                  </a:lnTo>
                  <a:lnTo>
                    <a:pt x="89" y="106"/>
                  </a:lnTo>
                  <a:lnTo>
                    <a:pt x="89" y="104"/>
                  </a:lnTo>
                  <a:lnTo>
                    <a:pt x="89" y="104"/>
                  </a:lnTo>
                  <a:lnTo>
                    <a:pt x="87" y="104"/>
                  </a:lnTo>
                  <a:lnTo>
                    <a:pt x="87" y="103"/>
                  </a:lnTo>
                  <a:lnTo>
                    <a:pt x="87" y="103"/>
                  </a:lnTo>
                  <a:lnTo>
                    <a:pt x="85" y="103"/>
                  </a:lnTo>
                  <a:lnTo>
                    <a:pt x="85" y="101"/>
                  </a:lnTo>
                  <a:lnTo>
                    <a:pt x="85" y="101"/>
                  </a:lnTo>
                  <a:lnTo>
                    <a:pt x="85" y="101"/>
                  </a:lnTo>
                  <a:lnTo>
                    <a:pt x="84" y="101"/>
                  </a:lnTo>
                  <a:lnTo>
                    <a:pt x="84" y="99"/>
                  </a:lnTo>
                  <a:close/>
                  <a:moveTo>
                    <a:pt x="67" y="79"/>
                  </a:moveTo>
                  <a:lnTo>
                    <a:pt x="67" y="79"/>
                  </a:lnTo>
                  <a:lnTo>
                    <a:pt x="66" y="81"/>
                  </a:lnTo>
                  <a:lnTo>
                    <a:pt x="66" y="81"/>
                  </a:lnTo>
                  <a:lnTo>
                    <a:pt x="66" y="83"/>
                  </a:lnTo>
                  <a:lnTo>
                    <a:pt x="66" y="83"/>
                  </a:lnTo>
                  <a:lnTo>
                    <a:pt x="64" y="83"/>
                  </a:lnTo>
                  <a:lnTo>
                    <a:pt x="64" y="84"/>
                  </a:lnTo>
                  <a:lnTo>
                    <a:pt x="62" y="86"/>
                  </a:lnTo>
                  <a:lnTo>
                    <a:pt x="62" y="86"/>
                  </a:lnTo>
                  <a:lnTo>
                    <a:pt x="61" y="88"/>
                  </a:lnTo>
                  <a:lnTo>
                    <a:pt x="61" y="88"/>
                  </a:lnTo>
                  <a:lnTo>
                    <a:pt x="59" y="89"/>
                  </a:lnTo>
                  <a:lnTo>
                    <a:pt x="59" y="91"/>
                  </a:lnTo>
                  <a:lnTo>
                    <a:pt x="57" y="91"/>
                  </a:lnTo>
                  <a:lnTo>
                    <a:pt x="57" y="91"/>
                  </a:lnTo>
                  <a:lnTo>
                    <a:pt x="57" y="91"/>
                  </a:lnTo>
                  <a:lnTo>
                    <a:pt x="56" y="91"/>
                  </a:lnTo>
                  <a:lnTo>
                    <a:pt x="54" y="93"/>
                  </a:lnTo>
                  <a:lnTo>
                    <a:pt x="52" y="93"/>
                  </a:lnTo>
                  <a:lnTo>
                    <a:pt x="52" y="93"/>
                  </a:lnTo>
                  <a:lnTo>
                    <a:pt x="52" y="94"/>
                  </a:lnTo>
                  <a:lnTo>
                    <a:pt x="52" y="94"/>
                  </a:lnTo>
                  <a:lnTo>
                    <a:pt x="52" y="96"/>
                  </a:lnTo>
                  <a:lnTo>
                    <a:pt x="54" y="96"/>
                  </a:lnTo>
                  <a:lnTo>
                    <a:pt x="52" y="96"/>
                  </a:lnTo>
                  <a:lnTo>
                    <a:pt x="52" y="98"/>
                  </a:lnTo>
                  <a:lnTo>
                    <a:pt x="52" y="98"/>
                  </a:lnTo>
                  <a:lnTo>
                    <a:pt x="54" y="99"/>
                  </a:lnTo>
                  <a:lnTo>
                    <a:pt x="54" y="99"/>
                  </a:lnTo>
                  <a:lnTo>
                    <a:pt x="54" y="101"/>
                  </a:lnTo>
                  <a:lnTo>
                    <a:pt x="54" y="101"/>
                  </a:lnTo>
                  <a:lnTo>
                    <a:pt x="56" y="103"/>
                  </a:lnTo>
                  <a:lnTo>
                    <a:pt x="56" y="103"/>
                  </a:lnTo>
                  <a:lnTo>
                    <a:pt x="56" y="103"/>
                  </a:lnTo>
                  <a:lnTo>
                    <a:pt x="56" y="104"/>
                  </a:lnTo>
                  <a:lnTo>
                    <a:pt x="57" y="104"/>
                  </a:lnTo>
                  <a:lnTo>
                    <a:pt x="57" y="106"/>
                  </a:lnTo>
                  <a:lnTo>
                    <a:pt x="57" y="106"/>
                  </a:lnTo>
                  <a:lnTo>
                    <a:pt x="59" y="106"/>
                  </a:lnTo>
                  <a:lnTo>
                    <a:pt x="59" y="108"/>
                  </a:lnTo>
                  <a:lnTo>
                    <a:pt x="59" y="109"/>
                  </a:lnTo>
                  <a:lnTo>
                    <a:pt x="61" y="111"/>
                  </a:lnTo>
                  <a:lnTo>
                    <a:pt x="61" y="112"/>
                  </a:lnTo>
                  <a:lnTo>
                    <a:pt x="62" y="112"/>
                  </a:lnTo>
                  <a:lnTo>
                    <a:pt x="62" y="112"/>
                  </a:lnTo>
                  <a:lnTo>
                    <a:pt x="62" y="112"/>
                  </a:lnTo>
                  <a:lnTo>
                    <a:pt x="62" y="112"/>
                  </a:lnTo>
                  <a:lnTo>
                    <a:pt x="62" y="112"/>
                  </a:lnTo>
                  <a:lnTo>
                    <a:pt x="62" y="114"/>
                  </a:lnTo>
                  <a:lnTo>
                    <a:pt x="64" y="116"/>
                  </a:lnTo>
                  <a:lnTo>
                    <a:pt x="64" y="116"/>
                  </a:lnTo>
                  <a:lnTo>
                    <a:pt x="66" y="116"/>
                  </a:lnTo>
                  <a:lnTo>
                    <a:pt x="67" y="114"/>
                  </a:lnTo>
                  <a:lnTo>
                    <a:pt x="67" y="114"/>
                  </a:lnTo>
                  <a:lnTo>
                    <a:pt x="69" y="112"/>
                  </a:lnTo>
                  <a:lnTo>
                    <a:pt x="69" y="112"/>
                  </a:lnTo>
                  <a:lnTo>
                    <a:pt x="69" y="112"/>
                  </a:lnTo>
                  <a:lnTo>
                    <a:pt x="71" y="112"/>
                  </a:lnTo>
                  <a:lnTo>
                    <a:pt x="71" y="112"/>
                  </a:lnTo>
                  <a:lnTo>
                    <a:pt x="72" y="111"/>
                  </a:lnTo>
                  <a:lnTo>
                    <a:pt x="72" y="111"/>
                  </a:lnTo>
                  <a:lnTo>
                    <a:pt x="71" y="111"/>
                  </a:lnTo>
                  <a:lnTo>
                    <a:pt x="71" y="111"/>
                  </a:lnTo>
                  <a:lnTo>
                    <a:pt x="69" y="109"/>
                  </a:lnTo>
                  <a:lnTo>
                    <a:pt x="71" y="108"/>
                  </a:lnTo>
                  <a:lnTo>
                    <a:pt x="71" y="108"/>
                  </a:lnTo>
                  <a:lnTo>
                    <a:pt x="69" y="108"/>
                  </a:lnTo>
                  <a:lnTo>
                    <a:pt x="69" y="106"/>
                  </a:lnTo>
                  <a:lnTo>
                    <a:pt x="71" y="106"/>
                  </a:lnTo>
                  <a:lnTo>
                    <a:pt x="71" y="106"/>
                  </a:lnTo>
                  <a:lnTo>
                    <a:pt x="71" y="104"/>
                  </a:lnTo>
                  <a:lnTo>
                    <a:pt x="71" y="104"/>
                  </a:lnTo>
                  <a:lnTo>
                    <a:pt x="71" y="103"/>
                  </a:lnTo>
                  <a:lnTo>
                    <a:pt x="71" y="103"/>
                  </a:lnTo>
                  <a:lnTo>
                    <a:pt x="71" y="103"/>
                  </a:lnTo>
                  <a:lnTo>
                    <a:pt x="71" y="101"/>
                  </a:lnTo>
                  <a:lnTo>
                    <a:pt x="71" y="99"/>
                  </a:lnTo>
                  <a:lnTo>
                    <a:pt x="71" y="99"/>
                  </a:lnTo>
                  <a:lnTo>
                    <a:pt x="71" y="98"/>
                  </a:lnTo>
                  <a:lnTo>
                    <a:pt x="71" y="98"/>
                  </a:lnTo>
                  <a:lnTo>
                    <a:pt x="71" y="94"/>
                  </a:lnTo>
                  <a:lnTo>
                    <a:pt x="72" y="94"/>
                  </a:lnTo>
                  <a:lnTo>
                    <a:pt x="72" y="94"/>
                  </a:lnTo>
                  <a:lnTo>
                    <a:pt x="72" y="94"/>
                  </a:lnTo>
                  <a:lnTo>
                    <a:pt x="71" y="93"/>
                  </a:lnTo>
                  <a:lnTo>
                    <a:pt x="71" y="93"/>
                  </a:lnTo>
                  <a:lnTo>
                    <a:pt x="71" y="91"/>
                  </a:lnTo>
                  <a:lnTo>
                    <a:pt x="71" y="91"/>
                  </a:lnTo>
                  <a:lnTo>
                    <a:pt x="71" y="91"/>
                  </a:lnTo>
                  <a:lnTo>
                    <a:pt x="71" y="89"/>
                  </a:lnTo>
                  <a:lnTo>
                    <a:pt x="71" y="89"/>
                  </a:lnTo>
                  <a:lnTo>
                    <a:pt x="71" y="89"/>
                  </a:lnTo>
                  <a:lnTo>
                    <a:pt x="71" y="88"/>
                  </a:lnTo>
                  <a:lnTo>
                    <a:pt x="71" y="86"/>
                  </a:lnTo>
                  <a:lnTo>
                    <a:pt x="71" y="84"/>
                  </a:lnTo>
                  <a:lnTo>
                    <a:pt x="71" y="83"/>
                  </a:lnTo>
                  <a:lnTo>
                    <a:pt x="69" y="83"/>
                  </a:lnTo>
                  <a:lnTo>
                    <a:pt x="69" y="81"/>
                  </a:lnTo>
                  <a:lnTo>
                    <a:pt x="69" y="81"/>
                  </a:lnTo>
                  <a:lnTo>
                    <a:pt x="67" y="79"/>
                  </a:lnTo>
                  <a:close/>
                  <a:moveTo>
                    <a:pt x="94" y="0"/>
                  </a:moveTo>
                  <a:lnTo>
                    <a:pt x="94" y="0"/>
                  </a:lnTo>
                  <a:lnTo>
                    <a:pt x="95" y="0"/>
                  </a:lnTo>
                  <a:lnTo>
                    <a:pt x="95" y="2"/>
                  </a:lnTo>
                  <a:lnTo>
                    <a:pt x="97" y="2"/>
                  </a:lnTo>
                  <a:lnTo>
                    <a:pt x="97" y="2"/>
                  </a:lnTo>
                  <a:lnTo>
                    <a:pt x="99" y="2"/>
                  </a:lnTo>
                  <a:lnTo>
                    <a:pt x="99" y="4"/>
                  </a:lnTo>
                  <a:lnTo>
                    <a:pt x="99" y="4"/>
                  </a:lnTo>
                  <a:lnTo>
                    <a:pt x="99" y="5"/>
                  </a:lnTo>
                  <a:lnTo>
                    <a:pt x="100" y="7"/>
                  </a:lnTo>
                  <a:lnTo>
                    <a:pt x="100" y="7"/>
                  </a:lnTo>
                  <a:lnTo>
                    <a:pt x="100" y="7"/>
                  </a:lnTo>
                  <a:lnTo>
                    <a:pt x="100" y="9"/>
                  </a:lnTo>
                  <a:lnTo>
                    <a:pt x="100" y="10"/>
                  </a:lnTo>
                  <a:lnTo>
                    <a:pt x="100" y="12"/>
                  </a:lnTo>
                  <a:lnTo>
                    <a:pt x="100" y="14"/>
                  </a:lnTo>
                  <a:lnTo>
                    <a:pt x="100" y="15"/>
                  </a:lnTo>
                  <a:lnTo>
                    <a:pt x="100" y="15"/>
                  </a:lnTo>
                  <a:lnTo>
                    <a:pt x="100" y="15"/>
                  </a:lnTo>
                  <a:lnTo>
                    <a:pt x="99" y="19"/>
                  </a:lnTo>
                  <a:lnTo>
                    <a:pt x="97" y="20"/>
                  </a:lnTo>
                  <a:lnTo>
                    <a:pt x="95" y="22"/>
                  </a:lnTo>
                  <a:lnTo>
                    <a:pt x="94" y="23"/>
                  </a:lnTo>
                  <a:lnTo>
                    <a:pt x="94" y="25"/>
                  </a:lnTo>
                  <a:lnTo>
                    <a:pt x="92" y="25"/>
                  </a:lnTo>
                  <a:lnTo>
                    <a:pt x="92" y="27"/>
                  </a:lnTo>
                  <a:lnTo>
                    <a:pt x="92" y="28"/>
                  </a:lnTo>
                  <a:lnTo>
                    <a:pt x="90" y="28"/>
                  </a:lnTo>
                  <a:lnTo>
                    <a:pt x="90" y="30"/>
                  </a:lnTo>
                  <a:lnTo>
                    <a:pt x="90" y="30"/>
                  </a:lnTo>
                  <a:lnTo>
                    <a:pt x="90" y="32"/>
                  </a:lnTo>
                  <a:lnTo>
                    <a:pt x="89" y="33"/>
                  </a:lnTo>
                  <a:lnTo>
                    <a:pt x="87" y="35"/>
                  </a:lnTo>
                  <a:lnTo>
                    <a:pt x="85" y="37"/>
                  </a:lnTo>
                  <a:lnTo>
                    <a:pt x="85" y="37"/>
                  </a:lnTo>
                  <a:lnTo>
                    <a:pt x="84" y="38"/>
                  </a:lnTo>
                  <a:lnTo>
                    <a:pt x="84" y="38"/>
                  </a:lnTo>
                  <a:lnTo>
                    <a:pt x="84" y="38"/>
                  </a:lnTo>
                  <a:lnTo>
                    <a:pt x="82" y="40"/>
                  </a:lnTo>
                  <a:lnTo>
                    <a:pt x="82" y="42"/>
                  </a:lnTo>
                  <a:lnTo>
                    <a:pt x="82" y="42"/>
                  </a:lnTo>
                  <a:lnTo>
                    <a:pt x="84" y="42"/>
                  </a:lnTo>
                  <a:lnTo>
                    <a:pt x="84" y="42"/>
                  </a:lnTo>
                  <a:lnTo>
                    <a:pt x="84" y="43"/>
                  </a:lnTo>
                  <a:lnTo>
                    <a:pt x="85" y="43"/>
                  </a:lnTo>
                  <a:lnTo>
                    <a:pt x="87" y="45"/>
                  </a:lnTo>
                  <a:lnTo>
                    <a:pt x="89" y="47"/>
                  </a:lnTo>
                  <a:lnTo>
                    <a:pt x="89" y="48"/>
                  </a:lnTo>
                  <a:lnTo>
                    <a:pt x="90" y="50"/>
                  </a:lnTo>
                  <a:lnTo>
                    <a:pt x="92" y="51"/>
                  </a:lnTo>
                  <a:lnTo>
                    <a:pt x="94" y="51"/>
                  </a:lnTo>
                  <a:lnTo>
                    <a:pt x="95" y="53"/>
                  </a:lnTo>
                  <a:lnTo>
                    <a:pt x="97" y="55"/>
                  </a:lnTo>
                  <a:lnTo>
                    <a:pt x="99" y="55"/>
                  </a:lnTo>
                  <a:lnTo>
                    <a:pt x="99" y="55"/>
                  </a:lnTo>
                  <a:lnTo>
                    <a:pt x="99" y="55"/>
                  </a:lnTo>
                  <a:lnTo>
                    <a:pt x="100" y="55"/>
                  </a:lnTo>
                  <a:lnTo>
                    <a:pt x="100" y="55"/>
                  </a:lnTo>
                  <a:lnTo>
                    <a:pt x="102" y="53"/>
                  </a:lnTo>
                  <a:lnTo>
                    <a:pt x="102" y="51"/>
                  </a:lnTo>
                  <a:lnTo>
                    <a:pt x="102" y="51"/>
                  </a:lnTo>
                  <a:lnTo>
                    <a:pt x="102" y="50"/>
                  </a:lnTo>
                  <a:lnTo>
                    <a:pt x="102" y="48"/>
                  </a:lnTo>
                  <a:lnTo>
                    <a:pt x="102" y="48"/>
                  </a:lnTo>
                  <a:lnTo>
                    <a:pt x="102" y="47"/>
                  </a:lnTo>
                  <a:lnTo>
                    <a:pt x="100" y="45"/>
                  </a:lnTo>
                  <a:lnTo>
                    <a:pt x="100" y="43"/>
                  </a:lnTo>
                  <a:lnTo>
                    <a:pt x="102" y="42"/>
                  </a:lnTo>
                  <a:lnTo>
                    <a:pt x="102" y="40"/>
                  </a:lnTo>
                  <a:lnTo>
                    <a:pt x="102" y="38"/>
                  </a:lnTo>
                  <a:lnTo>
                    <a:pt x="102" y="37"/>
                  </a:lnTo>
                  <a:lnTo>
                    <a:pt x="102" y="37"/>
                  </a:lnTo>
                  <a:lnTo>
                    <a:pt x="102" y="35"/>
                  </a:lnTo>
                  <a:lnTo>
                    <a:pt x="102" y="35"/>
                  </a:lnTo>
                  <a:lnTo>
                    <a:pt x="102" y="33"/>
                  </a:lnTo>
                  <a:lnTo>
                    <a:pt x="104" y="33"/>
                  </a:lnTo>
                  <a:lnTo>
                    <a:pt x="104" y="32"/>
                  </a:lnTo>
                  <a:lnTo>
                    <a:pt x="104" y="30"/>
                  </a:lnTo>
                  <a:lnTo>
                    <a:pt x="105" y="28"/>
                  </a:lnTo>
                  <a:lnTo>
                    <a:pt x="105" y="28"/>
                  </a:lnTo>
                  <a:lnTo>
                    <a:pt x="107" y="28"/>
                  </a:lnTo>
                  <a:lnTo>
                    <a:pt x="107" y="27"/>
                  </a:lnTo>
                  <a:lnTo>
                    <a:pt x="107" y="27"/>
                  </a:lnTo>
                  <a:lnTo>
                    <a:pt x="110" y="25"/>
                  </a:lnTo>
                  <a:lnTo>
                    <a:pt x="112" y="25"/>
                  </a:lnTo>
                  <a:lnTo>
                    <a:pt x="113" y="25"/>
                  </a:lnTo>
                  <a:lnTo>
                    <a:pt x="115" y="27"/>
                  </a:lnTo>
                  <a:lnTo>
                    <a:pt x="117" y="28"/>
                  </a:lnTo>
                  <a:lnTo>
                    <a:pt x="117" y="32"/>
                  </a:lnTo>
                  <a:lnTo>
                    <a:pt x="118" y="32"/>
                  </a:lnTo>
                  <a:lnTo>
                    <a:pt x="118" y="35"/>
                  </a:lnTo>
                  <a:lnTo>
                    <a:pt x="118" y="37"/>
                  </a:lnTo>
                  <a:lnTo>
                    <a:pt x="117" y="38"/>
                  </a:lnTo>
                  <a:lnTo>
                    <a:pt x="117" y="40"/>
                  </a:lnTo>
                  <a:lnTo>
                    <a:pt x="117" y="43"/>
                  </a:lnTo>
                  <a:lnTo>
                    <a:pt x="117" y="47"/>
                  </a:lnTo>
                  <a:lnTo>
                    <a:pt x="115" y="48"/>
                  </a:lnTo>
                  <a:lnTo>
                    <a:pt x="117" y="51"/>
                  </a:lnTo>
                  <a:lnTo>
                    <a:pt x="118" y="53"/>
                  </a:lnTo>
                  <a:lnTo>
                    <a:pt x="118" y="55"/>
                  </a:lnTo>
                  <a:lnTo>
                    <a:pt x="118" y="55"/>
                  </a:lnTo>
                  <a:lnTo>
                    <a:pt x="118" y="55"/>
                  </a:lnTo>
                  <a:lnTo>
                    <a:pt x="118" y="56"/>
                  </a:lnTo>
                  <a:lnTo>
                    <a:pt x="118" y="56"/>
                  </a:lnTo>
                  <a:lnTo>
                    <a:pt x="120" y="58"/>
                  </a:lnTo>
                  <a:lnTo>
                    <a:pt x="120" y="58"/>
                  </a:lnTo>
                  <a:lnTo>
                    <a:pt x="122" y="56"/>
                  </a:lnTo>
                  <a:lnTo>
                    <a:pt x="123" y="56"/>
                  </a:lnTo>
                  <a:lnTo>
                    <a:pt x="123" y="58"/>
                  </a:lnTo>
                  <a:lnTo>
                    <a:pt x="125" y="58"/>
                  </a:lnTo>
                  <a:lnTo>
                    <a:pt x="127" y="58"/>
                  </a:lnTo>
                  <a:lnTo>
                    <a:pt x="128" y="60"/>
                  </a:lnTo>
                  <a:lnTo>
                    <a:pt x="130" y="61"/>
                  </a:lnTo>
                  <a:lnTo>
                    <a:pt x="132" y="61"/>
                  </a:lnTo>
                  <a:lnTo>
                    <a:pt x="132" y="61"/>
                  </a:lnTo>
                  <a:lnTo>
                    <a:pt x="133" y="63"/>
                  </a:lnTo>
                  <a:lnTo>
                    <a:pt x="133" y="63"/>
                  </a:lnTo>
                  <a:lnTo>
                    <a:pt x="135" y="65"/>
                  </a:lnTo>
                  <a:lnTo>
                    <a:pt x="135" y="65"/>
                  </a:lnTo>
                  <a:lnTo>
                    <a:pt x="135" y="66"/>
                  </a:lnTo>
                  <a:lnTo>
                    <a:pt x="135" y="68"/>
                  </a:lnTo>
                  <a:lnTo>
                    <a:pt x="137" y="71"/>
                  </a:lnTo>
                  <a:lnTo>
                    <a:pt x="137" y="73"/>
                  </a:lnTo>
                  <a:lnTo>
                    <a:pt x="137" y="76"/>
                  </a:lnTo>
                  <a:lnTo>
                    <a:pt x="137" y="76"/>
                  </a:lnTo>
                  <a:lnTo>
                    <a:pt x="137" y="78"/>
                  </a:lnTo>
                  <a:lnTo>
                    <a:pt x="137" y="78"/>
                  </a:lnTo>
                  <a:lnTo>
                    <a:pt x="137" y="79"/>
                  </a:lnTo>
                  <a:lnTo>
                    <a:pt x="137" y="81"/>
                  </a:lnTo>
                  <a:lnTo>
                    <a:pt x="137" y="84"/>
                  </a:lnTo>
                  <a:lnTo>
                    <a:pt x="137" y="86"/>
                  </a:lnTo>
                  <a:lnTo>
                    <a:pt x="137" y="86"/>
                  </a:lnTo>
                  <a:lnTo>
                    <a:pt x="137" y="88"/>
                  </a:lnTo>
                  <a:lnTo>
                    <a:pt x="137" y="89"/>
                  </a:lnTo>
                  <a:lnTo>
                    <a:pt x="135" y="89"/>
                  </a:lnTo>
                  <a:lnTo>
                    <a:pt x="135" y="91"/>
                  </a:lnTo>
                  <a:lnTo>
                    <a:pt x="135" y="91"/>
                  </a:lnTo>
                  <a:lnTo>
                    <a:pt x="133" y="93"/>
                  </a:lnTo>
                  <a:lnTo>
                    <a:pt x="133" y="94"/>
                  </a:lnTo>
                  <a:lnTo>
                    <a:pt x="133" y="94"/>
                  </a:lnTo>
                  <a:lnTo>
                    <a:pt x="132" y="94"/>
                  </a:lnTo>
                  <a:lnTo>
                    <a:pt x="130" y="96"/>
                  </a:lnTo>
                  <a:lnTo>
                    <a:pt x="128" y="96"/>
                  </a:lnTo>
                  <a:lnTo>
                    <a:pt x="128" y="96"/>
                  </a:lnTo>
                  <a:lnTo>
                    <a:pt x="128" y="94"/>
                  </a:lnTo>
                  <a:lnTo>
                    <a:pt x="128" y="93"/>
                  </a:lnTo>
                  <a:lnTo>
                    <a:pt x="127" y="93"/>
                  </a:lnTo>
                  <a:lnTo>
                    <a:pt x="127" y="91"/>
                  </a:lnTo>
                  <a:lnTo>
                    <a:pt x="127" y="91"/>
                  </a:lnTo>
                  <a:lnTo>
                    <a:pt x="127" y="91"/>
                  </a:lnTo>
                  <a:lnTo>
                    <a:pt x="128" y="89"/>
                  </a:lnTo>
                  <a:lnTo>
                    <a:pt x="128" y="89"/>
                  </a:lnTo>
                  <a:lnTo>
                    <a:pt x="128" y="88"/>
                  </a:lnTo>
                  <a:lnTo>
                    <a:pt x="128" y="88"/>
                  </a:lnTo>
                  <a:lnTo>
                    <a:pt x="128" y="88"/>
                  </a:lnTo>
                  <a:lnTo>
                    <a:pt x="127" y="86"/>
                  </a:lnTo>
                  <a:lnTo>
                    <a:pt x="127" y="84"/>
                  </a:lnTo>
                  <a:lnTo>
                    <a:pt x="127" y="84"/>
                  </a:lnTo>
                  <a:lnTo>
                    <a:pt x="127" y="84"/>
                  </a:lnTo>
                  <a:lnTo>
                    <a:pt x="127" y="83"/>
                  </a:lnTo>
                  <a:lnTo>
                    <a:pt x="127" y="83"/>
                  </a:lnTo>
                  <a:lnTo>
                    <a:pt x="127" y="81"/>
                  </a:lnTo>
                  <a:lnTo>
                    <a:pt x="125" y="81"/>
                  </a:lnTo>
                  <a:lnTo>
                    <a:pt x="127" y="79"/>
                  </a:lnTo>
                  <a:lnTo>
                    <a:pt x="125" y="78"/>
                  </a:lnTo>
                  <a:lnTo>
                    <a:pt x="125" y="78"/>
                  </a:lnTo>
                  <a:lnTo>
                    <a:pt x="125" y="76"/>
                  </a:lnTo>
                  <a:lnTo>
                    <a:pt x="123" y="76"/>
                  </a:lnTo>
                  <a:lnTo>
                    <a:pt x="123" y="75"/>
                  </a:lnTo>
                  <a:lnTo>
                    <a:pt x="123" y="73"/>
                  </a:lnTo>
                  <a:lnTo>
                    <a:pt x="123" y="73"/>
                  </a:lnTo>
                  <a:lnTo>
                    <a:pt x="123" y="71"/>
                  </a:lnTo>
                  <a:lnTo>
                    <a:pt x="122" y="70"/>
                  </a:lnTo>
                  <a:lnTo>
                    <a:pt x="120" y="68"/>
                  </a:lnTo>
                  <a:lnTo>
                    <a:pt x="118" y="65"/>
                  </a:lnTo>
                  <a:lnTo>
                    <a:pt x="117" y="63"/>
                  </a:lnTo>
                  <a:lnTo>
                    <a:pt x="117" y="61"/>
                  </a:lnTo>
                  <a:lnTo>
                    <a:pt x="117" y="61"/>
                  </a:lnTo>
                  <a:lnTo>
                    <a:pt x="117" y="61"/>
                  </a:lnTo>
                  <a:lnTo>
                    <a:pt x="115" y="60"/>
                  </a:lnTo>
                  <a:lnTo>
                    <a:pt x="115" y="60"/>
                  </a:lnTo>
                  <a:lnTo>
                    <a:pt x="113" y="60"/>
                  </a:lnTo>
                  <a:lnTo>
                    <a:pt x="113" y="61"/>
                  </a:lnTo>
                  <a:lnTo>
                    <a:pt x="112" y="63"/>
                  </a:lnTo>
                  <a:lnTo>
                    <a:pt x="112" y="65"/>
                  </a:lnTo>
                  <a:lnTo>
                    <a:pt x="112" y="66"/>
                  </a:lnTo>
                  <a:lnTo>
                    <a:pt x="112" y="68"/>
                  </a:lnTo>
                  <a:lnTo>
                    <a:pt x="110" y="70"/>
                  </a:lnTo>
                  <a:lnTo>
                    <a:pt x="110" y="71"/>
                  </a:lnTo>
                  <a:lnTo>
                    <a:pt x="110" y="73"/>
                  </a:lnTo>
                  <a:lnTo>
                    <a:pt x="110" y="73"/>
                  </a:lnTo>
                  <a:lnTo>
                    <a:pt x="110" y="76"/>
                  </a:lnTo>
                  <a:lnTo>
                    <a:pt x="110" y="79"/>
                  </a:lnTo>
                  <a:lnTo>
                    <a:pt x="109" y="81"/>
                  </a:lnTo>
                  <a:lnTo>
                    <a:pt x="110" y="81"/>
                  </a:lnTo>
                  <a:lnTo>
                    <a:pt x="110" y="83"/>
                  </a:lnTo>
                  <a:lnTo>
                    <a:pt x="110" y="84"/>
                  </a:lnTo>
                  <a:lnTo>
                    <a:pt x="110" y="84"/>
                  </a:lnTo>
                  <a:lnTo>
                    <a:pt x="110" y="86"/>
                  </a:lnTo>
                  <a:lnTo>
                    <a:pt x="110" y="86"/>
                  </a:lnTo>
                  <a:lnTo>
                    <a:pt x="110" y="88"/>
                  </a:lnTo>
                  <a:lnTo>
                    <a:pt x="110" y="88"/>
                  </a:lnTo>
                  <a:lnTo>
                    <a:pt x="110" y="89"/>
                  </a:lnTo>
                  <a:lnTo>
                    <a:pt x="110" y="91"/>
                  </a:lnTo>
                  <a:lnTo>
                    <a:pt x="110" y="93"/>
                  </a:lnTo>
                  <a:lnTo>
                    <a:pt x="109" y="94"/>
                  </a:lnTo>
                  <a:lnTo>
                    <a:pt x="109" y="96"/>
                  </a:lnTo>
                  <a:lnTo>
                    <a:pt x="107" y="96"/>
                  </a:lnTo>
                  <a:lnTo>
                    <a:pt x="105" y="96"/>
                  </a:lnTo>
                  <a:lnTo>
                    <a:pt x="102" y="96"/>
                  </a:lnTo>
                  <a:lnTo>
                    <a:pt x="100" y="94"/>
                  </a:lnTo>
                  <a:lnTo>
                    <a:pt x="100" y="94"/>
                  </a:lnTo>
                  <a:lnTo>
                    <a:pt x="99" y="94"/>
                  </a:lnTo>
                  <a:lnTo>
                    <a:pt x="97" y="93"/>
                  </a:lnTo>
                  <a:lnTo>
                    <a:pt x="97" y="91"/>
                  </a:lnTo>
                  <a:lnTo>
                    <a:pt x="95" y="89"/>
                  </a:lnTo>
                  <a:lnTo>
                    <a:pt x="94" y="88"/>
                  </a:lnTo>
                  <a:lnTo>
                    <a:pt x="94" y="86"/>
                  </a:lnTo>
                  <a:lnTo>
                    <a:pt x="92" y="84"/>
                  </a:lnTo>
                  <a:lnTo>
                    <a:pt x="92" y="84"/>
                  </a:lnTo>
                  <a:lnTo>
                    <a:pt x="92" y="83"/>
                  </a:lnTo>
                  <a:lnTo>
                    <a:pt x="92" y="79"/>
                  </a:lnTo>
                  <a:lnTo>
                    <a:pt x="92" y="78"/>
                  </a:lnTo>
                  <a:lnTo>
                    <a:pt x="92" y="76"/>
                  </a:lnTo>
                  <a:lnTo>
                    <a:pt x="92" y="75"/>
                  </a:lnTo>
                  <a:lnTo>
                    <a:pt x="92" y="75"/>
                  </a:lnTo>
                  <a:lnTo>
                    <a:pt x="92" y="73"/>
                  </a:lnTo>
                  <a:lnTo>
                    <a:pt x="92" y="71"/>
                  </a:lnTo>
                  <a:lnTo>
                    <a:pt x="92" y="71"/>
                  </a:lnTo>
                  <a:lnTo>
                    <a:pt x="90" y="70"/>
                  </a:lnTo>
                  <a:lnTo>
                    <a:pt x="90" y="70"/>
                  </a:lnTo>
                  <a:lnTo>
                    <a:pt x="90" y="68"/>
                  </a:lnTo>
                  <a:lnTo>
                    <a:pt x="89" y="66"/>
                  </a:lnTo>
                  <a:lnTo>
                    <a:pt x="89" y="66"/>
                  </a:lnTo>
                  <a:lnTo>
                    <a:pt x="89" y="65"/>
                  </a:lnTo>
                  <a:lnTo>
                    <a:pt x="87" y="63"/>
                  </a:lnTo>
                  <a:lnTo>
                    <a:pt x="87" y="63"/>
                  </a:lnTo>
                  <a:lnTo>
                    <a:pt x="87" y="61"/>
                  </a:lnTo>
                  <a:lnTo>
                    <a:pt x="87" y="61"/>
                  </a:lnTo>
                  <a:lnTo>
                    <a:pt x="85" y="60"/>
                  </a:lnTo>
                  <a:lnTo>
                    <a:pt x="85" y="60"/>
                  </a:lnTo>
                  <a:lnTo>
                    <a:pt x="85" y="60"/>
                  </a:lnTo>
                  <a:lnTo>
                    <a:pt x="85" y="58"/>
                  </a:lnTo>
                  <a:lnTo>
                    <a:pt x="84" y="58"/>
                  </a:lnTo>
                  <a:lnTo>
                    <a:pt x="84" y="58"/>
                  </a:lnTo>
                  <a:lnTo>
                    <a:pt x="84" y="56"/>
                  </a:lnTo>
                  <a:lnTo>
                    <a:pt x="82" y="56"/>
                  </a:lnTo>
                  <a:lnTo>
                    <a:pt x="82" y="55"/>
                  </a:lnTo>
                  <a:lnTo>
                    <a:pt x="82" y="55"/>
                  </a:lnTo>
                  <a:lnTo>
                    <a:pt x="82" y="55"/>
                  </a:lnTo>
                  <a:lnTo>
                    <a:pt x="81" y="53"/>
                  </a:lnTo>
                  <a:lnTo>
                    <a:pt x="79" y="51"/>
                  </a:lnTo>
                  <a:lnTo>
                    <a:pt x="77" y="51"/>
                  </a:lnTo>
                  <a:lnTo>
                    <a:pt x="77" y="53"/>
                  </a:lnTo>
                  <a:lnTo>
                    <a:pt x="77" y="55"/>
                  </a:lnTo>
                  <a:lnTo>
                    <a:pt x="77" y="55"/>
                  </a:lnTo>
                  <a:lnTo>
                    <a:pt x="77" y="55"/>
                  </a:lnTo>
                  <a:lnTo>
                    <a:pt x="77" y="55"/>
                  </a:lnTo>
                  <a:lnTo>
                    <a:pt x="77" y="56"/>
                  </a:lnTo>
                  <a:lnTo>
                    <a:pt x="76" y="58"/>
                  </a:lnTo>
                  <a:lnTo>
                    <a:pt x="76" y="58"/>
                  </a:lnTo>
                  <a:lnTo>
                    <a:pt x="77" y="60"/>
                  </a:lnTo>
                  <a:lnTo>
                    <a:pt x="77" y="60"/>
                  </a:lnTo>
                  <a:lnTo>
                    <a:pt x="77" y="60"/>
                  </a:lnTo>
                  <a:lnTo>
                    <a:pt x="77" y="61"/>
                  </a:lnTo>
                  <a:lnTo>
                    <a:pt x="77" y="61"/>
                  </a:lnTo>
                  <a:lnTo>
                    <a:pt x="77" y="63"/>
                  </a:lnTo>
                  <a:lnTo>
                    <a:pt x="77" y="65"/>
                  </a:lnTo>
                  <a:lnTo>
                    <a:pt x="77" y="66"/>
                  </a:lnTo>
                  <a:lnTo>
                    <a:pt x="77" y="68"/>
                  </a:lnTo>
                  <a:lnTo>
                    <a:pt x="77" y="70"/>
                  </a:lnTo>
                  <a:lnTo>
                    <a:pt x="77" y="70"/>
                  </a:lnTo>
                  <a:lnTo>
                    <a:pt x="77" y="71"/>
                  </a:lnTo>
                  <a:lnTo>
                    <a:pt x="79" y="71"/>
                  </a:lnTo>
                  <a:lnTo>
                    <a:pt x="79" y="71"/>
                  </a:lnTo>
                  <a:lnTo>
                    <a:pt x="79" y="73"/>
                  </a:lnTo>
                  <a:lnTo>
                    <a:pt x="79" y="73"/>
                  </a:lnTo>
                  <a:lnTo>
                    <a:pt x="79" y="75"/>
                  </a:lnTo>
                  <a:lnTo>
                    <a:pt x="79" y="78"/>
                  </a:lnTo>
                  <a:lnTo>
                    <a:pt x="81" y="79"/>
                  </a:lnTo>
                  <a:lnTo>
                    <a:pt x="81" y="81"/>
                  </a:lnTo>
                  <a:lnTo>
                    <a:pt x="82" y="83"/>
                  </a:lnTo>
                  <a:lnTo>
                    <a:pt x="82" y="84"/>
                  </a:lnTo>
                  <a:lnTo>
                    <a:pt x="84" y="84"/>
                  </a:lnTo>
                  <a:lnTo>
                    <a:pt x="84" y="86"/>
                  </a:lnTo>
                  <a:lnTo>
                    <a:pt x="85" y="86"/>
                  </a:lnTo>
                  <a:lnTo>
                    <a:pt x="85" y="86"/>
                  </a:lnTo>
                  <a:lnTo>
                    <a:pt x="85" y="86"/>
                  </a:lnTo>
                  <a:lnTo>
                    <a:pt x="85" y="88"/>
                  </a:lnTo>
                  <a:lnTo>
                    <a:pt x="85" y="89"/>
                  </a:lnTo>
                  <a:lnTo>
                    <a:pt x="87" y="89"/>
                  </a:lnTo>
                  <a:lnTo>
                    <a:pt x="87" y="91"/>
                  </a:lnTo>
                  <a:lnTo>
                    <a:pt x="89" y="93"/>
                  </a:lnTo>
                  <a:lnTo>
                    <a:pt x="90" y="94"/>
                  </a:lnTo>
                  <a:lnTo>
                    <a:pt x="90" y="96"/>
                  </a:lnTo>
                  <a:lnTo>
                    <a:pt x="90" y="96"/>
                  </a:lnTo>
                  <a:lnTo>
                    <a:pt x="90" y="96"/>
                  </a:lnTo>
                  <a:lnTo>
                    <a:pt x="92" y="98"/>
                  </a:lnTo>
                  <a:lnTo>
                    <a:pt x="92" y="99"/>
                  </a:lnTo>
                  <a:lnTo>
                    <a:pt x="92" y="99"/>
                  </a:lnTo>
                  <a:lnTo>
                    <a:pt x="92" y="101"/>
                  </a:lnTo>
                  <a:lnTo>
                    <a:pt x="94" y="103"/>
                  </a:lnTo>
                  <a:lnTo>
                    <a:pt x="94" y="104"/>
                  </a:lnTo>
                  <a:lnTo>
                    <a:pt x="95" y="104"/>
                  </a:lnTo>
                  <a:lnTo>
                    <a:pt x="97" y="104"/>
                  </a:lnTo>
                  <a:lnTo>
                    <a:pt x="97" y="104"/>
                  </a:lnTo>
                  <a:lnTo>
                    <a:pt x="99" y="106"/>
                  </a:lnTo>
                  <a:lnTo>
                    <a:pt x="99" y="106"/>
                  </a:lnTo>
                  <a:lnTo>
                    <a:pt x="99" y="106"/>
                  </a:lnTo>
                  <a:lnTo>
                    <a:pt x="100" y="106"/>
                  </a:lnTo>
                  <a:lnTo>
                    <a:pt x="100" y="108"/>
                  </a:lnTo>
                  <a:lnTo>
                    <a:pt x="102" y="108"/>
                  </a:lnTo>
                  <a:lnTo>
                    <a:pt x="102" y="108"/>
                  </a:lnTo>
                  <a:lnTo>
                    <a:pt x="104" y="108"/>
                  </a:lnTo>
                  <a:lnTo>
                    <a:pt x="104" y="108"/>
                  </a:lnTo>
                  <a:lnTo>
                    <a:pt x="104" y="108"/>
                  </a:lnTo>
                  <a:lnTo>
                    <a:pt x="105" y="109"/>
                  </a:lnTo>
                  <a:lnTo>
                    <a:pt x="105" y="109"/>
                  </a:lnTo>
                  <a:lnTo>
                    <a:pt x="109" y="109"/>
                  </a:lnTo>
                  <a:lnTo>
                    <a:pt x="109" y="109"/>
                  </a:lnTo>
                  <a:lnTo>
                    <a:pt x="109" y="111"/>
                  </a:lnTo>
                  <a:lnTo>
                    <a:pt x="110" y="111"/>
                  </a:lnTo>
                  <a:lnTo>
                    <a:pt x="110" y="112"/>
                  </a:lnTo>
                  <a:lnTo>
                    <a:pt x="112" y="114"/>
                  </a:lnTo>
                  <a:lnTo>
                    <a:pt x="112" y="116"/>
                  </a:lnTo>
                  <a:lnTo>
                    <a:pt x="113" y="116"/>
                  </a:lnTo>
                  <a:lnTo>
                    <a:pt x="113" y="117"/>
                  </a:lnTo>
                  <a:lnTo>
                    <a:pt x="112" y="119"/>
                  </a:lnTo>
                  <a:lnTo>
                    <a:pt x="112" y="119"/>
                  </a:lnTo>
                  <a:lnTo>
                    <a:pt x="110" y="121"/>
                  </a:lnTo>
                  <a:lnTo>
                    <a:pt x="105" y="121"/>
                  </a:lnTo>
                  <a:lnTo>
                    <a:pt x="104" y="121"/>
                  </a:lnTo>
                  <a:lnTo>
                    <a:pt x="102" y="121"/>
                  </a:lnTo>
                  <a:lnTo>
                    <a:pt x="100" y="121"/>
                  </a:lnTo>
                  <a:lnTo>
                    <a:pt x="99" y="119"/>
                  </a:lnTo>
                  <a:lnTo>
                    <a:pt x="99" y="119"/>
                  </a:lnTo>
                  <a:lnTo>
                    <a:pt x="99" y="119"/>
                  </a:lnTo>
                  <a:lnTo>
                    <a:pt x="97" y="119"/>
                  </a:lnTo>
                  <a:lnTo>
                    <a:pt x="97" y="119"/>
                  </a:lnTo>
                  <a:lnTo>
                    <a:pt x="95" y="119"/>
                  </a:lnTo>
                  <a:lnTo>
                    <a:pt x="95" y="119"/>
                  </a:lnTo>
                  <a:lnTo>
                    <a:pt x="94" y="117"/>
                  </a:lnTo>
                  <a:lnTo>
                    <a:pt x="94" y="117"/>
                  </a:lnTo>
                  <a:lnTo>
                    <a:pt x="90" y="117"/>
                  </a:lnTo>
                  <a:lnTo>
                    <a:pt x="89" y="117"/>
                  </a:lnTo>
                  <a:lnTo>
                    <a:pt x="87" y="119"/>
                  </a:lnTo>
                  <a:lnTo>
                    <a:pt x="85" y="119"/>
                  </a:lnTo>
                  <a:lnTo>
                    <a:pt x="85" y="119"/>
                  </a:lnTo>
                  <a:lnTo>
                    <a:pt x="84" y="119"/>
                  </a:lnTo>
                  <a:lnTo>
                    <a:pt x="82" y="119"/>
                  </a:lnTo>
                  <a:lnTo>
                    <a:pt x="82" y="119"/>
                  </a:lnTo>
                  <a:lnTo>
                    <a:pt x="82" y="119"/>
                  </a:lnTo>
                  <a:lnTo>
                    <a:pt x="81" y="119"/>
                  </a:lnTo>
                  <a:lnTo>
                    <a:pt x="81" y="122"/>
                  </a:lnTo>
                  <a:lnTo>
                    <a:pt x="81" y="124"/>
                  </a:lnTo>
                  <a:lnTo>
                    <a:pt x="79" y="126"/>
                  </a:lnTo>
                  <a:lnTo>
                    <a:pt x="77" y="127"/>
                  </a:lnTo>
                  <a:lnTo>
                    <a:pt x="77" y="129"/>
                  </a:lnTo>
                  <a:lnTo>
                    <a:pt x="77" y="131"/>
                  </a:lnTo>
                  <a:lnTo>
                    <a:pt x="77" y="134"/>
                  </a:lnTo>
                  <a:lnTo>
                    <a:pt x="77" y="134"/>
                  </a:lnTo>
                  <a:lnTo>
                    <a:pt x="77" y="136"/>
                  </a:lnTo>
                  <a:lnTo>
                    <a:pt x="77" y="136"/>
                  </a:lnTo>
                  <a:lnTo>
                    <a:pt x="79" y="137"/>
                  </a:lnTo>
                  <a:lnTo>
                    <a:pt x="81" y="139"/>
                  </a:lnTo>
                  <a:lnTo>
                    <a:pt x="81" y="140"/>
                  </a:lnTo>
                  <a:lnTo>
                    <a:pt x="82" y="144"/>
                  </a:lnTo>
                  <a:lnTo>
                    <a:pt x="82" y="145"/>
                  </a:lnTo>
                  <a:lnTo>
                    <a:pt x="82" y="147"/>
                  </a:lnTo>
                  <a:lnTo>
                    <a:pt x="84" y="149"/>
                  </a:lnTo>
                  <a:lnTo>
                    <a:pt x="84" y="150"/>
                  </a:lnTo>
                  <a:lnTo>
                    <a:pt x="85" y="152"/>
                  </a:lnTo>
                  <a:lnTo>
                    <a:pt x="85" y="152"/>
                  </a:lnTo>
                  <a:lnTo>
                    <a:pt x="85" y="152"/>
                  </a:lnTo>
                  <a:lnTo>
                    <a:pt x="85" y="154"/>
                  </a:lnTo>
                  <a:lnTo>
                    <a:pt x="85" y="154"/>
                  </a:lnTo>
                  <a:lnTo>
                    <a:pt x="84" y="155"/>
                  </a:lnTo>
                  <a:lnTo>
                    <a:pt x="84" y="155"/>
                  </a:lnTo>
                  <a:lnTo>
                    <a:pt x="82" y="157"/>
                  </a:lnTo>
                  <a:lnTo>
                    <a:pt x="81" y="157"/>
                  </a:lnTo>
                  <a:lnTo>
                    <a:pt x="79" y="157"/>
                  </a:lnTo>
                  <a:lnTo>
                    <a:pt x="77" y="157"/>
                  </a:lnTo>
                  <a:lnTo>
                    <a:pt x="74" y="157"/>
                  </a:lnTo>
                  <a:lnTo>
                    <a:pt x="71" y="157"/>
                  </a:lnTo>
                  <a:lnTo>
                    <a:pt x="69" y="157"/>
                  </a:lnTo>
                  <a:lnTo>
                    <a:pt x="69" y="157"/>
                  </a:lnTo>
                  <a:lnTo>
                    <a:pt x="67" y="157"/>
                  </a:lnTo>
                  <a:lnTo>
                    <a:pt x="67" y="157"/>
                  </a:lnTo>
                  <a:lnTo>
                    <a:pt x="67" y="157"/>
                  </a:lnTo>
                  <a:lnTo>
                    <a:pt x="66" y="157"/>
                  </a:lnTo>
                  <a:lnTo>
                    <a:pt x="66" y="157"/>
                  </a:lnTo>
                  <a:lnTo>
                    <a:pt x="66" y="155"/>
                  </a:lnTo>
                  <a:lnTo>
                    <a:pt x="64" y="155"/>
                  </a:lnTo>
                  <a:lnTo>
                    <a:pt x="64" y="155"/>
                  </a:lnTo>
                  <a:lnTo>
                    <a:pt x="62" y="155"/>
                  </a:lnTo>
                  <a:lnTo>
                    <a:pt x="62" y="155"/>
                  </a:lnTo>
                  <a:lnTo>
                    <a:pt x="62" y="155"/>
                  </a:lnTo>
                  <a:lnTo>
                    <a:pt x="62" y="155"/>
                  </a:lnTo>
                  <a:lnTo>
                    <a:pt x="62" y="154"/>
                  </a:lnTo>
                  <a:lnTo>
                    <a:pt x="62" y="154"/>
                  </a:lnTo>
                  <a:lnTo>
                    <a:pt x="61" y="154"/>
                  </a:lnTo>
                  <a:lnTo>
                    <a:pt x="61" y="154"/>
                  </a:lnTo>
                  <a:lnTo>
                    <a:pt x="61" y="154"/>
                  </a:lnTo>
                  <a:lnTo>
                    <a:pt x="61" y="152"/>
                  </a:lnTo>
                  <a:lnTo>
                    <a:pt x="59" y="152"/>
                  </a:lnTo>
                  <a:lnTo>
                    <a:pt x="57" y="152"/>
                  </a:lnTo>
                  <a:lnTo>
                    <a:pt x="57" y="150"/>
                  </a:lnTo>
                  <a:lnTo>
                    <a:pt x="56" y="150"/>
                  </a:lnTo>
                  <a:lnTo>
                    <a:pt x="56" y="149"/>
                  </a:lnTo>
                  <a:lnTo>
                    <a:pt x="56" y="149"/>
                  </a:lnTo>
                  <a:lnTo>
                    <a:pt x="56" y="147"/>
                  </a:lnTo>
                  <a:lnTo>
                    <a:pt x="56" y="147"/>
                  </a:lnTo>
                  <a:lnTo>
                    <a:pt x="54" y="147"/>
                  </a:lnTo>
                  <a:lnTo>
                    <a:pt x="54" y="145"/>
                  </a:lnTo>
                  <a:lnTo>
                    <a:pt x="54" y="144"/>
                  </a:lnTo>
                  <a:lnTo>
                    <a:pt x="52" y="142"/>
                  </a:lnTo>
                  <a:lnTo>
                    <a:pt x="49" y="140"/>
                  </a:lnTo>
                  <a:lnTo>
                    <a:pt x="48" y="139"/>
                  </a:lnTo>
                  <a:lnTo>
                    <a:pt x="46" y="136"/>
                  </a:lnTo>
                  <a:lnTo>
                    <a:pt x="46" y="134"/>
                  </a:lnTo>
                  <a:lnTo>
                    <a:pt x="46" y="132"/>
                  </a:lnTo>
                  <a:lnTo>
                    <a:pt x="44" y="131"/>
                  </a:lnTo>
                  <a:lnTo>
                    <a:pt x="44" y="129"/>
                  </a:lnTo>
                  <a:lnTo>
                    <a:pt x="43" y="127"/>
                  </a:lnTo>
                  <a:lnTo>
                    <a:pt x="41" y="126"/>
                  </a:lnTo>
                  <a:lnTo>
                    <a:pt x="39" y="122"/>
                  </a:lnTo>
                  <a:lnTo>
                    <a:pt x="38" y="119"/>
                  </a:lnTo>
                  <a:lnTo>
                    <a:pt x="36" y="116"/>
                  </a:lnTo>
                  <a:lnTo>
                    <a:pt x="34" y="114"/>
                  </a:lnTo>
                  <a:lnTo>
                    <a:pt x="31" y="112"/>
                  </a:lnTo>
                  <a:lnTo>
                    <a:pt x="29" y="111"/>
                  </a:lnTo>
                  <a:lnTo>
                    <a:pt x="28" y="109"/>
                  </a:lnTo>
                  <a:lnTo>
                    <a:pt x="28" y="109"/>
                  </a:lnTo>
                  <a:lnTo>
                    <a:pt x="26" y="108"/>
                  </a:lnTo>
                  <a:lnTo>
                    <a:pt x="24" y="104"/>
                  </a:lnTo>
                  <a:lnTo>
                    <a:pt x="23" y="103"/>
                  </a:lnTo>
                  <a:lnTo>
                    <a:pt x="19" y="99"/>
                  </a:lnTo>
                  <a:lnTo>
                    <a:pt x="18" y="96"/>
                  </a:lnTo>
                  <a:lnTo>
                    <a:pt x="18" y="94"/>
                  </a:lnTo>
                  <a:lnTo>
                    <a:pt x="16" y="93"/>
                  </a:lnTo>
                  <a:lnTo>
                    <a:pt x="15" y="89"/>
                  </a:lnTo>
                  <a:lnTo>
                    <a:pt x="15" y="88"/>
                  </a:lnTo>
                  <a:lnTo>
                    <a:pt x="16" y="88"/>
                  </a:lnTo>
                  <a:lnTo>
                    <a:pt x="16" y="86"/>
                  </a:lnTo>
                  <a:lnTo>
                    <a:pt x="18" y="84"/>
                  </a:lnTo>
                  <a:lnTo>
                    <a:pt x="19" y="84"/>
                  </a:lnTo>
                  <a:lnTo>
                    <a:pt x="19" y="84"/>
                  </a:lnTo>
                  <a:lnTo>
                    <a:pt x="19" y="84"/>
                  </a:lnTo>
                  <a:lnTo>
                    <a:pt x="21" y="83"/>
                  </a:lnTo>
                  <a:lnTo>
                    <a:pt x="21" y="81"/>
                  </a:lnTo>
                  <a:lnTo>
                    <a:pt x="23" y="79"/>
                  </a:lnTo>
                  <a:lnTo>
                    <a:pt x="23" y="78"/>
                  </a:lnTo>
                  <a:lnTo>
                    <a:pt x="23" y="76"/>
                  </a:lnTo>
                  <a:lnTo>
                    <a:pt x="23" y="75"/>
                  </a:lnTo>
                  <a:lnTo>
                    <a:pt x="24" y="75"/>
                  </a:lnTo>
                  <a:lnTo>
                    <a:pt x="24" y="73"/>
                  </a:lnTo>
                  <a:lnTo>
                    <a:pt x="23" y="71"/>
                  </a:lnTo>
                  <a:lnTo>
                    <a:pt x="23" y="70"/>
                  </a:lnTo>
                  <a:lnTo>
                    <a:pt x="23" y="70"/>
                  </a:lnTo>
                  <a:lnTo>
                    <a:pt x="21" y="68"/>
                  </a:lnTo>
                  <a:lnTo>
                    <a:pt x="21" y="68"/>
                  </a:lnTo>
                  <a:lnTo>
                    <a:pt x="19" y="66"/>
                  </a:lnTo>
                  <a:lnTo>
                    <a:pt x="18" y="65"/>
                  </a:lnTo>
                  <a:lnTo>
                    <a:pt x="18" y="65"/>
                  </a:lnTo>
                  <a:lnTo>
                    <a:pt x="16" y="65"/>
                  </a:lnTo>
                  <a:lnTo>
                    <a:pt x="16" y="63"/>
                  </a:lnTo>
                  <a:lnTo>
                    <a:pt x="16" y="63"/>
                  </a:lnTo>
                  <a:lnTo>
                    <a:pt x="15" y="61"/>
                  </a:lnTo>
                  <a:lnTo>
                    <a:pt x="15" y="61"/>
                  </a:lnTo>
                  <a:lnTo>
                    <a:pt x="13" y="61"/>
                  </a:lnTo>
                  <a:lnTo>
                    <a:pt x="11" y="60"/>
                  </a:lnTo>
                  <a:lnTo>
                    <a:pt x="8" y="60"/>
                  </a:lnTo>
                  <a:lnTo>
                    <a:pt x="8" y="60"/>
                  </a:lnTo>
                  <a:lnTo>
                    <a:pt x="6" y="58"/>
                  </a:lnTo>
                  <a:lnTo>
                    <a:pt x="6" y="58"/>
                  </a:lnTo>
                  <a:lnTo>
                    <a:pt x="5" y="58"/>
                  </a:lnTo>
                  <a:lnTo>
                    <a:pt x="3" y="58"/>
                  </a:lnTo>
                  <a:lnTo>
                    <a:pt x="1" y="58"/>
                  </a:lnTo>
                  <a:lnTo>
                    <a:pt x="1" y="56"/>
                  </a:lnTo>
                  <a:lnTo>
                    <a:pt x="0" y="56"/>
                  </a:lnTo>
                  <a:lnTo>
                    <a:pt x="1" y="55"/>
                  </a:lnTo>
                  <a:lnTo>
                    <a:pt x="1" y="53"/>
                  </a:lnTo>
                  <a:lnTo>
                    <a:pt x="5" y="51"/>
                  </a:lnTo>
                  <a:lnTo>
                    <a:pt x="6" y="50"/>
                  </a:lnTo>
                  <a:lnTo>
                    <a:pt x="10" y="50"/>
                  </a:lnTo>
                  <a:lnTo>
                    <a:pt x="11" y="48"/>
                  </a:lnTo>
                  <a:lnTo>
                    <a:pt x="11" y="48"/>
                  </a:lnTo>
                  <a:lnTo>
                    <a:pt x="13" y="47"/>
                  </a:lnTo>
                  <a:lnTo>
                    <a:pt x="15" y="47"/>
                  </a:lnTo>
                  <a:lnTo>
                    <a:pt x="16" y="47"/>
                  </a:lnTo>
                  <a:lnTo>
                    <a:pt x="18" y="47"/>
                  </a:lnTo>
                  <a:lnTo>
                    <a:pt x="19" y="48"/>
                  </a:lnTo>
                  <a:lnTo>
                    <a:pt x="21" y="48"/>
                  </a:lnTo>
                  <a:lnTo>
                    <a:pt x="23" y="48"/>
                  </a:lnTo>
                  <a:lnTo>
                    <a:pt x="24" y="47"/>
                  </a:lnTo>
                  <a:lnTo>
                    <a:pt x="26" y="47"/>
                  </a:lnTo>
                  <a:lnTo>
                    <a:pt x="28" y="48"/>
                  </a:lnTo>
                  <a:lnTo>
                    <a:pt x="29" y="48"/>
                  </a:lnTo>
                  <a:lnTo>
                    <a:pt x="29" y="48"/>
                  </a:lnTo>
                  <a:lnTo>
                    <a:pt x="31" y="48"/>
                  </a:lnTo>
                  <a:lnTo>
                    <a:pt x="31" y="48"/>
                  </a:lnTo>
                  <a:lnTo>
                    <a:pt x="31" y="48"/>
                  </a:lnTo>
                  <a:lnTo>
                    <a:pt x="33" y="48"/>
                  </a:lnTo>
                  <a:lnTo>
                    <a:pt x="33" y="48"/>
                  </a:lnTo>
                  <a:lnTo>
                    <a:pt x="34" y="48"/>
                  </a:lnTo>
                  <a:lnTo>
                    <a:pt x="34" y="48"/>
                  </a:lnTo>
                  <a:lnTo>
                    <a:pt x="38" y="50"/>
                  </a:lnTo>
                  <a:lnTo>
                    <a:pt x="39" y="51"/>
                  </a:lnTo>
                  <a:lnTo>
                    <a:pt x="43" y="53"/>
                  </a:lnTo>
                  <a:lnTo>
                    <a:pt x="44" y="55"/>
                  </a:lnTo>
                  <a:lnTo>
                    <a:pt x="44" y="58"/>
                  </a:lnTo>
                  <a:lnTo>
                    <a:pt x="44" y="60"/>
                  </a:lnTo>
                  <a:lnTo>
                    <a:pt x="46" y="61"/>
                  </a:lnTo>
                  <a:lnTo>
                    <a:pt x="46" y="61"/>
                  </a:lnTo>
                  <a:lnTo>
                    <a:pt x="46" y="63"/>
                  </a:lnTo>
                  <a:lnTo>
                    <a:pt x="46" y="65"/>
                  </a:lnTo>
                  <a:lnTo>
                    <a:pt x="46" y="66"/>
                  </a:lnTo>
                  <a:lnTo>
                    <a:pt x="48" y="68"/>
                  </a:lnTo>
                  <a:lnTo>
                    <a:pt x="46" y="68"/>
                  </a:lnTo>
                  <a:lnTo>
                    <a:pt x="46" y="70"/>
                  </a:lnTo>
                  <a:lnTo>
                    <a:pt x="46" y="71"/>
                  </a:lnTo>
                  <a:lnTo>
                    <a:pt x="46" y="71"/>
                  </a:lnTo>
                  <a:lnTo>
                    <a:pt x="44" y="73"/>
                  </a:lnTo>
                  <a:lnTo>
                    <a:pt x="44" y="73"/>
                  </a:lnTo>
                  <a:lnTo>
                    <a:pt x="44" y="73"/>
                  </a:lnTo>
                  <a:lnTo>
                    <a:pt x="44" y="75"/>
                  </a:lnTo>
                  <a:lnTo>
                    <a:pt x="43" y="76"/>
                  </a:lnTo>
                  <a:lnTo>
                    <a:pt x="41" y="76"/>
                  </a:lnTo>
                  <a:lnTo>
                    <a:pt x="39" y="78"/>
                  </a:lnTo>
                  <a:lnTo>
                    <a:pt x="38" y="79"/>
                  </a:lnTo>
                  <a:lnTo>
                    <a:pt x="36" y="79"/>
                  </a:lnTo>
                  <a:lnTo>
                    <a:pt x="34" y="79"/>
                  </a:lnTo>
                  <a:lnTo>
                    <a:pt x="33" y="81"/>
                  </a:lnTo>
                  <a:lnTo>
                    <a:pt x="31" y="84"/>
                  </a:lnTo>
                  <a:lnTo>
                    <a:pt x="29" y="86"/>
                  </a:lnTo>
                  <a:lnTo>
                    <a:pt x="28" y="88"/>
                  </a:lnTo>
                  <a:lnTo>
                    <a:pt x="26" y="88"/>
                  </a:lnTo>
                  <a:lnTo>
                    <a:pt x="24" y="89"/>
                  </a:lnTo>
                  <a:lnTo>
                    <a:pt x="23" y="91"/>
                  </a:lnTo>
                  <a:lnTo>
                    <a:pt x="23" y="91"/>
                  </a:lnTo>
                  <a:lnTo>
                    <a:pt x="23" y="93"/>
                  </a:lnTo>
                  <a:lnTo>
                    <a:pt x="23" y="94"/>
                  </a:lnTo>
                  <a:lnTo>
                    <a:pt x="24" y="94"/>
                  </a:lnTo>
                  <a:lnTo>
                    <a:pt x="24" y="94"/>
                  </a:lnTo>
                  <a:lnTo>
                    <a:pt x="26" y="94"/>
                  </a:lnTo>
                  <a:lnTo>
                    <a:pt x="26" y="94"/>
                  </a:lnTo>
                  <a:lnTo>
                    <a:pt x="28" y="94"/>
                  </a:lnTo>
                  <a:lnTo>
                    <a:pt x="28" y="94"/>
                  </a:lnTo>
                  <a:lnTo>
                    <a:pt x="29" y="94"/>
                  </a:lnTo>
                  <a:lnTo>
                    <a:pt x="31" y="94"/>
                  </a:lnTo>
                  <a:lnTo>
                    <a:pt x="31" y="94"/>
                  </a:lnTo>
                  <a:lnTo>
                    <a:pt x="31" y="96"/>
                  </a:lnTo>
                  <a:lnTo>
                    <a:pt x="33" y="96"/>
                  </a:lnTo>
                  <a:lnTo>
                    <a:pt x="34" y="96"/>
                  </a:lnTo>
                  <a:lnTo>
                    <a:pt x="36" y="96"/>
                  </a:lnTo>
                  <a:lnTo>
                    <a:pt x="36" y="98"/>
                  </a:lnTo>
                  <a:lnTo>
                    <a:pt x="38" y="98"/>
                  </a:lnTo>
                  <a:lnTo>
                    <a:pt x="39" y="98"/>
                  </a:lnTo>
                  <a:lnTo>
                    <a:pt x="39" y="99"/>
                  </a:lnTo>
                  <a:lnTo>
                    <a:pt x="41" y="99"/>
                  </a:lnTo>
                  <a:lnTo>
                    <a:pt x="43" y="101"/>
                  </a:lnTo>
                  <a:lnTo>
                    <a:pt x="43" y="103"/>
                  </a:lnTo>
                  <a:lnTo>
                    <a:pt x="44" y="103"/>
                  </a:lnTo>
                  <a:lnTo>
                    <a:pt x="48" y="103"/>
                  </a:lnTo>
                  <a:lnTo>
                    <a:pt x="48" y="101"/>
                  </a:lnTo>
                  <a:lnTo>
                    <a:pt x="48" y="101"/>
                  </a:lnTo>
                  <a:lnTo>
                    <a:pt x="48" y="99"/>
                  </a:lnTo>
                  <a:lnTo>
                    <a:pt x="48" y="99"/>
                  </a:lnTo>
                  <a:lnTo>
                    <a:pt x="46" y="99"/>
                  </a:lnTo>
                  <a:lnTo>
                    <a:pt x="48" y="98"/>
                  </a:lnTo>
                  <a:lnTo>
                    <a:pt x="48" y="98"/>
                  </a:lnTo>
                  <a:lnTo>
                    <a:pt x="48" y="98"/>
                  </a:lnTo>
                  <a:lnTo>
                    <a:pt x="46" y="98"/>
                  </a:lnTo>
                  <a:lnTo>
                    <a:pt x="46" y="96"/>
                  </a:lnTo>
                  <a:lnTo>
                    <a:pt x="46" y="96"/>
                  </a:lnTo>
                  <a:lnTo>
                    <a:pt x="46" y="94"/>
                  </a:lnTo>
                  <a:lnTo>
                    <a:pt x="44" y="94"/>
                  </a:lnTo>
                  <a:lnTo>
                    <a:pt x="44" y="91"/>
                  </a:lnTo>
                  <a:lnTo>
                    <a:pt x="44" y="89"/>
                  </a:lnTo>
                  <a:lnTo>
                    <a:pt x="44" y="88"/>
                  </a:lnTo>
                  <a:lnTo>
                    <a:pt x="44" y="88"/>
                  </a:lnTo>
                  <a:lnTo>
                    <a:pt x="44" y="86"/>
                  </a:lnTo>
                  <a:lnTo>
                    <a:pt x="46" y="86"/>
                  </a:lnTo>
                  <a:lnTo>
                    <a:pt x="46" y="86"/>
                  </a:lnTo>
                  <a:lnTo>
                    <a:pt x="46" y="84"/>
                  </a:lnTo>
                  <a:lnTo>
                    <a:pt x="46" y="84"/>
                  </a:lnTo>
                  <a:lnTo>
                    <a:pt x="46" y="83"/>
                  </a:lnTo>
                  <a:lnTo>
                    <a:pt x="48" y="83"/>
                  </a:lnTo>
                  <a:lnTo>
                    <a:pt x="46" y="81"/>
                  </a:lnTo>
                  <a:lnTo>
                    <a:pt x="48" y="81"/>
                  </a:lnTo>
                  <a:lnTo>
                    <a:pt x="49" y="79"/>
                  </a:lnTo>
                  <a:lnTo>
                    <a:pt x="49" y="79"/>
                  </a:lnTo>
                  <a:lnTo>
                    <a:pt x="49" y="78"/>
                  </a:lnTo>
                  <a:lnTo>
                    <a:pt x="51" y="76"/>
                  </a:lnTo>
                  <a:lnTo>
                    <a:pt x="51" y="75"/>
                  </a:lnTo>
                  <a:lnTo>
                    <a:pt x="51" y="75"/>
                  </a:lnTo>
                  <a:lnTo>
                    <a:pt x="52" y="75"/>
                  </a:lnTo>
                  <a:lnTo>
                    <a:pt x="52" y="73"/>
                  </a:lnTo>
                  <a:lnTo>
                    <a:pt x="52" y="73"/>
                  </a:lnTo>
                  <a:lnTo>
                    <a:pt x="52" y="71"/>
                  </a:lnTo>
                  <a:lnTo>
                    <a:pt x="52" y="71"/>
                  </a:lnTo>
                  <a:lnTo>
                    <a:pt x="54" y="71"/>
                  </a:lnTo>
                  <a:lnTo>
                    <a:pt x="54" y="70"/>
                  </a:lnTo>
                  <a:lnTo>
                    <a:pt x="54" y="70"/>
                  </a:lnTo>
                  <a:lnTo>
                    <a:pt x="54" y="70"/>
                  </a:lnTo>
                  <a:lnTo>
                    <a:pt x="54" y="70"/>
                  </a:lnTo>
                  <a:lnTo>
                    <a:pt x="54" y="68"/>
                  </a:lnTo>
                  <a:lnTo>
                    <a:pt x="54" y="68"/>
                  </a:lnTo>
                  <a:lnTo>
                    <a:pt x="54" y="68"/>
                  </a:lnTo>
                  <a:lnTo>
                    <a:pt x="56" y="66"/>
                  </a:lnTo>
                  <a:lnTo>
                    <a:pt x="56" y="65"/>
                  </a:lnTo>
                  <a:lnTo>
                    <a:pt x="56" y="65"/>
                  </a:lnTo>
                  <a:lnTo>
                    <a:pt x="56" y="63"/>
                  </a:lnTo>
                  <a:lnTo>
                    <a:pt x="57" y="63"/>
                  </a:lnTo>
                  <a:lnTo>
                    <a:pt x="57" y="61"/>
                  </a:lnTo>
                  <a:lnTo>
                    <a:pt x="56" y="60"/>
                  </a:lnTo>
                  <a:lnTo>
                    <a:pt x="56" y="60"/>
                  </a:lnTo>
                  <a:lnTo>
                    <a:pt x="54" y="60"/>
                  </a:lnTo>
                  <a:lnTo>
                    <a:pt x="54" y="60"/>
                  </a:lnTo>
                  <a:lnTo>
                    <a:pt x="52" y="58"/>
                  </a:lnTo>
                  <a:lnTo>
                    <a:pt x="52" y="58"/>
                  </a:lnTo>
                  <a:lnTo>
                    <a:pt x="52" y="56"/>
                  </a:lnTo>
                  <a:lnTo>
                    <a:pt x="52" y="56"/>
                  </a:lnTo>
                  <a:lnTo>
                    <a:pt x="52" y="55"/>
                  </a:lnTo>
                  <a:lnTo>
                    <a:pt x="52" y="53"/>
                  </a:lnTo>
                  <a:lnTo>
                    <a:pt x="52" y="51"/>
                  </a:lnTo>
                  <a:lnTo>
                    <a:pt x="52" y="50"/>
                  </a:lnTo>
                  <a:lnTo>
                    <a:pt x="52" y="50"/>
                  </a:lnTo>
                  <a:lnTo>
                    <a:pt x="52" y="50"/>
                  </a:lnTo>
                  <a:lnTo>
                    <a:pt x="52" y="48"/>
                  </a:lnTo>
                  <a:lnTo>
                    <a:pt x="51" y="48"/>
                  </a:lnTo>
                  <a:lnTo>
                    <a:pt x="51" y="47"/>
                  </a:lnTo>
                  <a:lnTo>
                    <a:pt x="51" y="47"/>
                  </a:lnTo>
                  <a:lnTo>
                    <a:pt x="51" y="47"/>
                  </a:lnTo>
                  <a:lnTo>
                    <a:pt x="49" y="45"/>
                  </a:lnTo>
                  <a:lnTo>
                    <a:pt x="49" y="45"/>
                  </a:lnTo>
                  <a:lnTo>
                    <a:pt x="48" y="43"/>
                  </a:lnTo>
                  <a:lnTo>
                    <a:pt x="48" y="42"/>
                  </a:lnTo>
                  <a:lnTo>
                    <a:pt x="48" y="42"/>
                  </a:lnTo>
                  <a:lnTo>
                    <a:pt x="46" y="40"/>
                  </a:lnTo>
                  <a:lnTo>
                    <a:pt x="46" y="38"/>
                  </a:lnTo>
                  <a:lnTo>
                    <a:pt x="44" y="37"/>
                  </a:lnTo>
                  <a:lnTo>
                    <a:pt x="43" y="37"/>
                  </a:lnTo>
                  <a:lnTo>
                    <a:pt x="43" y="37"/>
                  </a:lnTo>
                  <a:lnTo>
                    <a:pt x="41" y="37"/>
                  </a:lnTo>
                  <a:lnTo>
                    <a:pt x="41" y="35"/>
                  </a:lnTo>
                  <a:lnTo>
                    <a:pt x="39" y="33"/>
                  </a:lnTo>
                  <a:lnTo>
                    <a:pt x="39" y="33"/>
                  </a:lnTo>
                  <a:lnTo>
                    <a:pt x="39" y="32"/>
                  </a:lnTo>
                  <a:lnTo>
                    <a:pt x="38" y="32"/>
                  </a:lnTo>
                  <a:lnTo>
                    <a:pt x="36" y="30"/>
                  </a:lnTo>
                  <a:lnTo>
                    <a:pt x="34" y="30"/>
                  </a:lnTo>
                  <a:lnTo>
                    <a:pt x="33" y="28"/>
                  </a:lnTo>
                  <a:lnTo>
                    <a:pt x="31" y="27"/>
                  </a:lnTo>
                  <a:lnTo>
                    <a:pt x="29" y="27"/>
                  </a:lnTo>
                  <a:lnTo>
                    <a:pt x="28" y="25"/>
                  </a:lnTo>
                  <a:lnTo>
                    <a:pt x="26" y="25"/>
                  </a:lnTo>
                  <a:lnTo>
                    <a:pt x="26" y="25"/>
                  </a:lnTo>
                  <a:lnTo>
                    <a:pt x="26" y="25"/>
                  </a:lnTo>
                  <a:lnTo>
                    <a:pt x="24" y="25"/>
                  </a:lnTo>
                  <a:lnTo>
                    <a:pt x="23" y="23"/>
                  </a:lnTo>
                  <a:lnTo>
                    <a:pt x="23" y="23"/>
                  </a:lnTo>
                  <a:lnTo>
                    <a:pt x="23" y="22"/>
                  </a:lnTo>
                  <a:lnTo>
                    <a:pt x="21" y="22"/>
                  </a:lnTo>
                  <a:lnTo>
                    <a:pt x="21" y="20"/>
                  </a:lnTo>
                  <a:lnTo>
                    <a:pt x="21" y="20"/>
                  </a:lnTo>
                  <a:lnTo>
                    <a:pt x="23" y="19"/>
                  </a:lnTo>
                  <a:lnTo>
                    <a:pt x="26" y="17"/>
                  </a:lnTo>
                  <a:lnTo>
                    <a:pt x="28" y="17"/>
                  </a:lnTo>
                  <a:lnTo>
                    <a:pt x="31" y="15"/>
                  </a:lnTo>
                  <a:lnTo>
                    <a:pt x="34" y="15"/>
                  </a:lnTo>
                  <a:lnTo>
                    <a:pt x="36" y="15"/>
                  </a:lnTo>
                  <a:lnTo>
                    <a:pt x="38" y="15"/>
                  </a:lnTo>
                  <a:lnTo>
                    <a:pt x="38" y="15"/>
                  </a:lnTo>
                  <a:lnTo>
                    <a:pt x="38" y="17"/>
                  </a:lnTo>
                  <a:lnTo>
                    <a:pt x="38" y="17"/>
                  </a:lnTo>
                  <a:lnTo>
                    <a:pt x="39" y="15"/>
                  </a:lnTo>
                  <a:lnTo>
                    <a:pt x="39" y="15"/>
                  </a:lnTo>
                  <a:lnTo>
                    <a:pt x="41" y="15"/>
                  </a:lnTo>
                  <a:lnTo>
                    <a:pt x="41" y="17"/>
                  </a:lnTo>
                  <a:lnTo>
                    <a:pt x="43" y="17"/>
                  </a:lnTo>
                  <a:lnTo>
                    <a:pt x="43" y="17"/>
                  </a:lnTo>
                  <a:lnTo>
                    <a:pt x="43" y="17"/>
                  </a:lnTo>
                  <a:lnTo>
                    <a:pt x="44" y="19"/>
                  </a:lnTo>
                  <a:lnTo>
                    <a:pt x="44" y="17"/>
                  </a:lnTo>
                  <a:lnTo>
                    <a:pt x="44" y="19"/>
                  </a:lnTo>
                  <a:lnTo>
                    <a:pt x="46" y="20"/>
                  </a:lnTo>
                  <a:lnTo>
                    <a:pt x="46" y="20"/>
                  </a:lnTo>
                  <a:lnTo>
                    <a:pt x="46" y="20"/>
                  </a:lnTo>
                  <a:lnTo>
                    <a:pt x="48" y="22"/>
                  </a:lnTo>
                  <a:lnTo>
                    <a:pt x="49" y="23"/>
                  </a:lnTo>
                  <a:lnTo>
                    <a:pt x="51" y="25"/>
                  </a:lnTo>
                  <a:lnTo>
                    <a:pt x="51" y="27"/>
                  </a:lnTo>
                  <a:lnTo>
                    <a:pt x="51" y="27"/>
                  </a:lnTo>
                  <a:lnTo>
                    <a:pt x="51" y="28"/>
                  </a:lnTo>
                  <a:lnTo>
                    <a:pt x="52" y="30"/>
                  </a:lnTo>
                  <a:lnTo>
                    <a:pt x="52" y="32"/>
                  </a:lnTo>
                  <a:lnTo>
                    <a:pt x="52" y="32"/>
                  </a:lnTo>
                  <a:lnTo>
                    <a:pt x="52" y="33"/>
                  </a:lnTo>
                  <a:lnTo>
                    <a:pt x="52" y="37"/>
                  </a:lnTo>
                  <a:lnTo>
                    <a:pt x="56" y="40"/>
                  </a:lnTo>
                  <a:lnTo>
                    <a:pt x="57" y="43"/>
                  </a:lnTo>
                  <a:lnTo>
                    <a:pt x="61" y="43"/>
                  </a:lnTo>
                  <a:lnTo>
                    <a:pt x="61" y="42"/>
                  </a:lnTo>
                  <a:lnTo>
                    <a:pt x="62" y="42"/>
                  </a:lnTo>
                  <a:lnTo>
                    <a:pt x="62" y="40"/>
                  </a:lnTo>
                  <a:lnTo>
                    <a:pt x="62" y="40"/>
                  </a:lnTo>
                  <a:lnTo>
                    <a:pt x="62" y="40"/>
                  </a:lnTo>
                  <a:lnTo>
                    <a:pt x="62" y="38"/>
                  </a:lnTo>
                  <a:lnTo>
                    <a:pt x="62" y="38"/>
                  </a:lnTo>
                  <a:lnTo>
                    <a:pt x="62" y="38"/>
                  </a:lnTo>
                  <a:lnTo>
                    <a:pt x="62" y="37"/>
                  </a:lnTo>
                  <a:lnTo>
                    <a:pt x="64" y="35"/>
                  </a:lnTo>
                  <a:lnTo>
                    <a:pt x="64" y="35"/>
                  </a:lnTo>
                  <a:lnTo>
                    <a:pt x="66" y="35"/>
                  </a:lnTo>
                  <a:lnTo>
                    <a:pt x="66" y="35"/>
                  </a:lnTo>
                  <a:lnTo>
                    <a:pt x="66" y="35"/>
                  </a:lnTo>
                  <a:lnTo>
                    <a:pt x="66" y="33"/>
                  </a:lnTo>
                  <a:lnTo>
                    <a:pt x="67" y="33"/>
                  </a:lnTo>
                  <a:lnTo>
                    <a:pt x="67" y="32"/>
                  </a:lnTo>
                  <a:lnTo>
                    <a:pt x="67" y="32"/>
                  </a:lnTo>
                  <a:lnTo>
                    <a:pt x="69" y="32"/>
                  </a:lnTo>
                  <a:lnTo>
                    <a:pt x="69" y="32"/>
                  </a:lnTo>
                  <a:lnTo>
                    <a:pt x="69" y="30"/>
                  </a:lnTo>
                  <a:lnTo>
                    <a:pt x="69" y="30"/>
                  </a:lnTo>
                  <a:lnTo>
                    <a:pt x="69" y="28"/>
                  </a:lnTo>
                  <a:lnTo>
                    <a:pt x="69" y="28"/>
                  </a:lnTo>
                  <a:lnTo>
                    <a:pt x="69" y="28"/>
                  </a:lnTo>
                  <a:lnTo>
                    <a:pt x="69" y="27"/>
                  </a:lnTo>
                  <a:lnTo>
                    <a:pt x="69" y="27"/>
                  </a:lnTo>
                  <a:lnTo>
                    <a:pt x="69" y="25"/>
                  </a:lnTo>
                  <a:lnTo>
                    <a:pt x="71" y="23"/>
                  </a:lnTo>
                  <a:lnTo>
                    <a:pt x="72" y="22"/>
                  </a:lnTo>
                  <a:lnTo>
                    <a:pt x="74" y="22"/>
                  </a:lnTo>
                  <a:lnTo>
                    <a:pt x="74" y="20"/>
                  </a:lnTo>
                  <a:lnTo>
                    <a:pt x="74" y="20"/>
                  </a:lnTo>
                  <a:lnTo>
                    <a:pt x="76" y="19"/>
                  </a:lnTo>
                  <a:lnTo>
                    <a:pt x="76" y="19"/>
                  </a:lnTo>
                  <a:lnTo>
                    <a:pt x="76" y="19"/>
                  </a:lnTo>
                  <a:lnTo>
                    <a:pt x="76" y="17"/>
                  </a:lnTo>
                  <a:lnTo>
                    <a:pt x="76" y="17"/>
                  </a:lnTo>
                  <a:lnTo>
                    <a:pt x="76" y="17"/>
                  </a:lnTo>
                  <a:lnTo>
                    <a:pt x="76" y="17"/>
                  </a:lnTo>
                  <a:lnTo>
                    <a:pt x="76" y="15"/>
                  </a:lnTo>
                  <a:lnTo>
                    <a:pt x="77" y="15"/>
                  </a:lnTo>
                  <a:lnTo>
                    <a:pt x="77" y="14"/>
                  </a:lnTo>
                  <a:lnTo>
                    <a:pt x="77" y="14"/>
                  </a:lnTo>
                  <a:lnTo>
                    <a:pt x="77" y="12"/>
                  </a:lnTo>
                  <a:lnTo>
                    <a:pt x="79" y="10"/>
                  </a:lnTo>
                  <a:lnTo>
                    <a:pt x="81" y="9"/>
                  </a:lnTo>
                  <a:lnTo>
                    <a:pt x="82" y="9"/>
                  </a:lnTo>
                  <a:lnTo>
                    <a:pt x="82" y="7"/>
                  </a:lnTo>
                  <a:lnTo>
                    <a:pt x="84" y="5"/>
                  </a:lnTo>
                  <a:lnTo>
                    <a:pt x="85" y="5"/>
                  </a:lnTo>
                  <a:lnTo>
                    <a:pt x="85" y="4"/>
                  </a:lnTo>
                  <a:lnTo>
                    <a:pt x="85" y="4"/>
                  </a:lnTo>
                  <a:lnTo>
                    <a:pt x="87" y="4"/>
                  </a:lnTo>
                  <a:lnTo>
                    <a:pt x="89" y="2"/>
                  </a:lnTo>
                  <a:lnTo>
                    <a:pt x="92" y="2"/>
                  </a:lnTo>
                  <a:lnTo>
                    <a:pt x="92" y="0"/>
                  </a:lnTo>
                  <a:lnTo>
                    <a:pt x="94" y="0"/>
                  </a:lnTo>
                  <a:close/>
                </a:path>
              </a:pathLst>
            </a:custGeom>
            <a:solidFill>
              <a:srgbClr val="16A2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29" name="Freeform 46"/>
            <p:cNvSpPr>
              <a:spLocks noEditPoints="1"/>
            </p:cNvSpPr>
            <p:nvPr/>
          </p:nvSpPr>
          <p:spPr bwMode="auto">
            <a:xfrm>
              <a:off x="5413995" y="4354986"/>
              <a:ext cx="306576" cy="389434"/>
            </a:xfrm>
            <a:custGeom>
              <a:avLst/>
              <a:gdLst>
                <a:gd name="T0" fmla="*/ 25 w 111"/>
                <a:gd name="T1" fmla="*/ 86 h 141"/>
                <a:gd name="T2" fmla="*/ 27 w 111"/>
                <a:gd name="T3" fmla="*/ 96 h 141"/>
                <a:gd name="T4" fmla="*/ 30 w 111"/>
                <a:gd name="T5" fmla="*/ 91 h 141"/>
                <a:gd name="T6" fmla="*/ 35 w 111"/>
                <a:gd name="T7" fmla="*/ 81 h 141"/>
                <a:gd name="T8" fmla="*/ 86 w 111"/>
                <a:gd name="T9" fmla="*/ 57 h 141"/>
                <a:gd name="T10" fmla="*/ 91 w 111"/>
                <a:gd name="T11" fmla="*/ 73 h 141"/>
                <a:gd name="T12" fmla="*/ 98 w 111"/>
                <a:gd name="T13" fmla="*/ 57 h 141"/>
                <a:gd name="T14" fmla="*/ 63 w 111"/>
                <a:gd name="T15" fmla="*/ 37 h 141"/>
                <a:gd name="T16" fmla="*/ 56 w 111"/>
                <a:gd name="T17" fmla="*/ 42 h 141"/>
                <a:gd name="T18" fmla="*/ 55 w 111"/>
                <a:gd name="T19" fmla="*/ 55 h 141"/>
                <a:gd name="T20" fmla="*/ 60 w 111"/>
                <a:gd name="T21" fmla="*/ 60 h 141"/>
                <a:gd name="T22" fmla="*/ 63 w 111"/>
                <a:gd name="T23" fmla="*/ 57 h 141"/>
                <a:gd name="T24" fmla="*/ 68 w 111"/>
                <a:gd name="T25" fmla="*/ 48 h 141"/>
                <a:gd name="T26" fmla="*/ 71 w 111"/>
                <a:gd name="T27" fmla="*/ 42 h 141"/>
                <a:gd name="T28" fmla="*/ 66 w 111"/>
                <a:gd name="T29" fmla="*/ 35 h 141"/>
                <a:gd name="T30" fmla="*/ 103 w 111"/>
                <a:gd name="T31" fmla="*/ 5 h 141"/>
                <a:gd name="T32" fmla="*/ 91 w 111"/>
                <a:gd name="T33" fmla="*/ 20 h 141"/>
                <a:gd name="T34" fmla="*/ 83 w 111"/>
                <a:gd name="T35" fmla="*/ 37 h 141"/>
                <a:gd name="T36" fmla="*/ 103 w 111"/>
                <a:gd name="T37" fmla="*/ 32 h 141"/>
                <a:gd name="T38" fmla="*/ 111 w 111"/>
                <a:gd name="T39" fmla="*/ 55 h 141"/>
                <a:gd name="T40" fmla="*/ 103 w 111"/>
                <a:gd name="T41" fmla="*/ 78 h 141"/>
                <a:gd name="T42" fmla="*/ 91 w 111"/>
                <a:gd name="T43" fmla="*/ 88 h 141"/>
                <a:gd name="T44" fmla="*/ 93 w 111"/>
                <a:gd name="T45" fmla="*/ 103 h 141"/>
                <a:gd name="T46" fmla="*/ 94 w 111"/>
                <a:gd name="T47" fmla="*/ 127 h 141"/>
                <a:gd name="T48" fmla="*/ 88 w 111"/>
                <a:gd name="T49" fmla="*/ 137 h 141"/>
                <a:gd name="T50" fmla="*/ 81 w 111"/>
                <a:gd name="T51" fmla="*/ 116 h 141"/>
                <a:gd name="T52" fmla="*/ 79 w 111"/>
                <a:gd name="T53" fmla="*/ 94 h 141"/>
                <a:gd name="T54" fmla="*/ 66 w 111"/>
                <a:gd name="T55" fmla="*/ 78 h 141"/>
                <a:gd name="T56" fmla="*/ 60 w 111"/>
                <a:gd name="T57" fmla="*/ 70 h 141"/>
                <a:gd name="T58" fmla="*/ 48 w 111"/>
                <a:gd name="T59" fmla="*/ 89 h 141"/>
                <a:gd name="T60" fmla="*/ 35 w 111"/>
                <a:gd name="T61" fmla="*/ 108 h 141"/>
                <a:gd name="T62" fmla="*/ 27 w 111"/>
                <a:gd name="T63" fmla="*/ 124 h 141"/>
                <a:gd name="T64" fmla="*/ 15 w 111"/>
                <a:gd name="T65" fmla="*/ 116 h 141"/>
                <a:gd name="T66" fmla="*/ 10 w 111"/>
                <a:gd name="T67" fmla="*/ 104 h 141"/>
                <a:gd name="T68" fmla="*/ 12 w 111"/>
                <a:gd name="T69" fmla="*/ 96 h 141"/>
                <a:gd name="T70" fmla="*/ 10 w 111"/>
                <a:gd name="T71" fmla="*/ 86 h 141"/>
                <a:gd name="T72" fmla="*/ 10 w 111"/>
                <a:gd name="T73" fmla="*/ 71 h 141"/>
                <a:gd name="T74" fmla="*/ 7 w 111"/>
                <a:gd name="T75" fmla="*/ 47 h 141"/>
                <a:gd name="T76" fmla="*/ 4 w 111"/>
                <a:gd name="T77" fmla="*/ 29 h 141"/>
                <a:gd name="T78" fmla="*/ 15 w 111"/>
                <a:gd name="T79" fmla="*/ 35 h 141"/>
                <a:gd name="T80" fmla="*/ 23 w 111"/>
                <a:gd name="T81" fmla="*/ 40 h 141"/>
                <a:gd name="T82" fmla="*/ 25 w 111"/>
                <a:gd name="T83" fmla="*/ 32 h 141"/>
                <a:gd name="T84" fmla="*/ 20 w 111"/>
                <a:gd name="T85" fmla="*/ 25 h 141"/>
                <a:gd name="T86" fmla="*/ 15 w 111"/>
                <a:gd name="T87" fmla="*/ 22 h 141"/>
                <a:gd name="T88" fmla="*/ 23 w 111"/>
                <a:gd name="T89" fmla="*/ 15 h 141"/>
                <a:gd name="T90" fmla="*/ 33 w 111"/>
                <a:gd name="T91" fmla="*/ 12 h 141"/>
                <a:gd name="T92" fmla="*/ 43 w 111"/>
                <a:gd name="T93" fmla="*/ 14 h 141"/>
                <a:gd name="T94" fmla="*/ 42 w 111"/>
                <a:gd name="T95" fmla="*/ 24 h 141"/>
                <a:gd name="T96" fmla="*/ 38 w 111"/>
                <a:gd name="T97" fmla="*/ 33 h 141"/>
                <a:gd name="T98" fmla="*/ 45 w 111"/>
                <a:gd name="T99" fmla="*/ 35 h 141"/>
                <a:gd name="T100" fmla="*/ 37 w 111"/>
                <a:gd name="T101" fmla="*/ 48 h 141"/>
                <a:gd name="T102" fmla="*/ 28 w 111"/>
                <a:gd name="T103" fmla="*/ 60 h 141"/>
                <a:gd name="T104" fmla="*/ 42 w 111"/>
                <a:gd name="T105" fmla="*/ 55 h 141"/>
                <a:gd name="T106" fmla="*/ 51 w 111"/>
                <a:gd name="T107" fmla="*/ 57 h 141"/>
                <a:gd name="T108" fmla="*/ 51 w 111"/>
                <a:gd name="T109" fmla="*/ 50 h 141"/>
                <a:gd name="T110" fmla="*/ 51 w 111"/>
                <a:gd name="T111" fmla="*/ 38 h 141"/>
                <a:gd name="T112" fmla="*/ 56 w 111"/>
                <a:gd name="T113" fmla="*/ 30 h 141"/>
                <a:gd name="T114" fmla="*/ 61 w 111"/>
                <a:gd name="T115" fmla="*/ 24 h 141"/>
                <a:gd name="T116" fmla="*/ 83 w 111"/>
                <a:gd name="T117" fmla="*/ 5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1" h="141">
                  <a:moveTo>
                    <a:pt x="32" y="78"/>
                  </a:moveTo>
                  <a:lnTo>
                    <a:pt x="30" y="80"/>
                  </a:lnTo>
                  <a:lnTo>
                    <a:pt x="30" y="80"/>
                  </a:lnTo>
                  <a:lnTo>
                    <a:pt x="30" y="81"/>
                  </a:lnTo>
                  <a:lnTo>
                    <a:pt x="28" y="81"/>
                  </a:lnTo>
                  <a:lnTo>
                    <a:pt x="28" y="81"/>
                  </a:lnTo>
                  <a:lnTo>
                    <a:pt x="28" y="81"/>
                  </a:lnTo>
                  <a:lnTo>
                    <a:pt x="28" y="83"/>
                  </a:lnTo>
                  <a:lnTo>
                    <a:pt x="27" y="85"/>
                  </a:lnTo>
                  <a:lnTo>
                    <a:pt x="25" y="85"/>
                  </a:lnTo>
                  <a:lnTo>
                    <a:pt x="25" y="86"/>
                  </a:lnTo>
                  <a:lnTo>
                    <a:pt x="25" y="86"/>
                  </a:lnTo>
                  <a:lnTo>
                    <a:pt x="25" y="88"/>
                  </a:lnTo>
                  <a:lnTo>
                    <a:pt x="25" y="89"/>
                  </a:lnTo>
                  <a:lnTo>
                    <a:pt x="23" y="89"/>
                  </a:lnTo>
                  <a:lnTo>
                    <a:pt x="23" y="91"/>
                  </a:lnTo>
                  <a:lnTo>
                    <a:pt x="23" y="93"/>
                  </a:lnTo>
                  <a:lnTo>
                    <a:pt x="23" y="94"/>
                  </a:lnTo>
                  <a:lnTo>
                    <a:pt x="23" y="96"/>
                  </a:lnTo>
                  <a:lnTo>
                    <a:pt x="25" y="96"/>
                  </a:lnTo>
                  <a:lnTo>
                    <a:pt x="27" y="96"/>
                  </a:lnTo>
                  <a:lnTo>
                    <a:pt x="27" y="96"/>
                  </a:lnTo>
                  <a:lnTo>
                    <a:pt x="27" y="96"/>
                  </a:lnTo>
                  <a:lnTo>
                    <a:pt x="27" y="94"/>
                  </a:lnTo>
                  <a:lnTo>
                    <a:pt x="27" y="94"/>
                  </a:lnTo>
                  <a:lnTo>
                    <a:pt x="28" y="94"/>
                  </a:lnTo>
                  <a:lnTo>
                    <a:pt x="28" y="93"/>
                  </a:lnTo>
                  <a:lnTo>
                    <a:pt x="28" y="94"/>
                  </a:lnTo>
                  <a:lnTo>
                    <a:pt x="30" y="94"/>
                  </a:lnTo>
                  <a:lnTo>
                    <a:pt x="30" y="93"/>
                  </a:lnTo>
                  <a:lnTo>
                    <a:pt x="30" y="93"/>
                  </a:lnTo>
                  <a:lnTo>
                    <a:pt x="30" y="93"/>
                  </a:lnTo>
                  <a:lnTo>
                    <a:pt x="30" y="91"/>
                  </a:lnTo>
                  <a:lnTo>
                    <a:pt x="32" y="89"/>
                  </a:lnTo>
                  <a:lnTo>
                    <a:pt x="32" y="88"/>
                  </a:lnTo>
                  <a:lnTo>
                    <a:pt x="32" y="88"/>
                  </a:lnTo>
                  <a:lnTo>
                    <a:pt x="32" y="86"/>
                  </a:lnTo>
                  <a:lnTo>
                    <a:pt x="32" y="86"/>
                  </a:lnTo>
                  <a:lnTo>
                    <a:pt x="32" y="85"/>
                  </a:lnTo>
                  <a:lnTo>
                    <a:pt x="32" y="85"/>
                  </a:lnTo>
                  <a:lnTo>
                    <a:pt x="33" y="85"/>
                  </a:lnTo>
                  <a:lnTo>
                    <a:pt x="33" y="83"/>
                  </a:lnTo>
                  <a:lnTo>
                    <a:pt x="33" y="83"/>
                  </a:lnTo>
                  <a:lnTo>
                    <a:pt x="35" y="81"/>
                  </a:lnTo>
                  <a:lnTo>
                    <a:pt x="33" y="80"/>
                  </a:lnTo>
                  <a:lnTo>
                    <a:pt x="32" y="80"/>
                  </a:lnTo>
                  <a:lnTo>
                    <a:pt x="32" y="78"/>
                  </a:lnTo>
                  <a:close/>
                  <a:moveTo>
                    <a:pt x="93" y="50"/>
                  </a:moveTo>
                  <a:lnTo>
                    <a:pt x="93" y="50"/>
                  </a:lnTo>
                  <a:lnTo>
                    <a:pt x="91" y="52"/>
                  </a:lnTo>
                  <a:lnTo>
                    <a:pt x="91" y="52"/>
                  </a:lnTo>
                  <a:lnTo>
                    <a:pt x="91" y="52"/>
                  </a:lnTo>
                  <a:lnTo>
                    <a:pt x="89" y="53"/>
                  </a:lnTo>
                  <a:lnTo>
                    <a:pt x="88" y="55"/>
                  </a:lnTo>
                  <a:lnTo>
                    <a:pt x="86" y="57"/>
                  </a:lnTo>
                  <a:lnTo>
                    <a:pt x="86" y="58"/>
                  </a:lnTo>
                  <a:lnTo>
                    <a:pt x="86" y="60"/>
                  </a:lnTo>
                  <a:lnTo>
                    <a:pt x="86" y="63"/>
                  </a:lnTo>
                  <a:lnTo>
                    <a:pt x="86" y="66"/>
                  </a:lnTo>
                  <a:lnTo>
                    <a:pt x="88" y="71"/>
                  </a:lnTo>
                  <a:lnTo>
                    <a:pt x="89" y="71"/>
                  </a:lnTo>
                  <a:lnTo>
                    <a:pt x="89" y="73"/>
                  </a:lnTo>
                  <a:lnTo>
                    <a:pt x="91" y="73"/>
                  </a:lnTo>
                  <a:lnTo>
                    <a:pt x="91" y="73"/>
                  </a:lnTo>
                  <a:lnTo>
                    <a:pt x="91" y="73"/>
                  </a:lnTo>
                  <a:lnTo>
                    <a:pt x="91" y="73"/>
                  </a:lnTo>
                  <a:lnTo>
                    <a:pt x="93" y="73"/>
                  </a:lnTo>
                  <a:lnTo>
                    <a:pt x="94" y="73"/>
                  </a:lnTo>
                  <a:lnTo>
                    <a:pt x="94" y="71"/>
                  </a:lnTo>
                  <a:lnTo>
                    <a:pt x="94" y="70"/>
                  </a:lnTo>
                  <a:lnTo>
                    <a:pt x="94" y="68"/>
                  </a:lnTo>
                  <a:lnTo>
                    <a:pt x="96" y="66"/>
                  </a:lnTo>
                  <a:lnTo>
                    <a:pt x="96" y="65"/>
                  </a:lnTo>
                  <a:lnTo>
                    <a:pt x="98" y="63"/>
                  </a:lnTo>
                  <a:lnTo>
                    <a:pt x="98" y="61"/>
                  </a:lnTo>
                  <a:lnTo>
                    <a:pt x="98" y="61"/>
                  </a:lnTo>
                  <a:lnTo>
                    <a:pt x="98" y="57"/>
                  </a:lnTo>
                  <a:lnTo>
                    <a:pt x="98" y="55"/>
                  </a:lnTo>
                  <a:lnTo>
                    <a:pt x="98" y="53"/>
                  </a:lnTo>
                  <a:lnTo>
                    <a:pt x="96" y="52"/>
                  </a:lnTo>
                  <a:lnTo>
                    <a:pt x="96" y="50"/>
                  </a:lnTo>
                  <a:lnTo>
                    <a:pt x="94" y="50"/>
                  </a:lnTo>
                  <a:lnTo>
                    <a:pt x="93" y="50"/>
                  </a:lnTo>
                  <a:close/>
                  <a:moveTo>
                    <a:pt x="66" y="35"/>
                  </a:moveTo>
                  <a:lnTo>
                    <a:pt x="65" y="35"/>
                  </a:lnTo>
                  <a:lnTo>
                    <a:pt x="65" y="35"/>
                  </a:lnTo>
                  <a:lnTo>
                    <a:pt x="63" y="37"/>
                  </a:lnTo>
                  <a:lnTo>
                    <a:pt x="63" y="37"/>
                  </a:lnTo>
                  <a:lnTo>
                    <a:pt x="61" y="37"/>
                  </a:lnTo>
                  <a:lnTo>
                    <a:pt x="61" y="37"/>
                  </a:lnTo>
                  <a:lnTo>
                    <a:pt x="61" y="37"/>
                  </a:lnTo>
                  <a:lnTo>
                    <a:pt x="61" y="38"/>
                  </a:lnTo>
                  <a:lnTo>
                    <a:pt x="60" y="38"/>
                  </a:lnTo>
                  <a:lnTo>
                    <a:pt x="60" y="40"/>
                  </a:lnTo>
                  <a:lnTo>
                    <a:pt x="60" y="40"/>
                  </a:lnTo>
                  <a:lnTo>
                    <a:pt x="60" y="40"/>
                  </a:lnTo>
                  <a:lnTo>
                    <a:pt x="58" y="40"/>
                  </a:lnTo>
                  <a:lnTo>
                    <a:pt x="58" y="42"/>
                  </a:lnTo>
                  <a:lnTo>
                    <a:pt x="56" y="42"/>
                  </a:lnTo>
                  <a:lnTo>
                    <a:pt x="56" y="42"/>
                  </a:lnTo>
                  <a:lnTo>
                    <a:pt x="56" y="43"/>
                  </a:lnTo>
                  <a:lnTo>
                    <a:pt x="56" y="47"/>
                  </a:lnTo>
                  <a:lnTo>
                    <a:pt x="56" y="47"/>
                  </a:lnTo>
                  <a:lnTo>
                    <a:pt x="56" y="48"/>
                  </a:lnTo>
                  <a:lnTo>
                    <a:pt x="56" y="50"/>
                  </a:lnTo>
                  <a:lnTo>
                    <a:pt x="56" y="52"/>
                  </a:lnTo>
                  <a:lnTo>
                    <a:pt x="56" y="53"/>
                  </a:lnTo>
                  <a:lnTo>
                    <a:pt x="56" y="55"/>
                  </a:lnTo>
                  <a:lnTo>
                    <a:pt x="56" y="55"/>
                  </a:lnTo>
                  <a:lnTo>
                    <a:pt x="55" y="55"/>
                  </a:lnTo>
                  <a:lnTo>
                    <a:pt x="55" y="57"/>
                  </a:lnTo>
                  <a:lnTo>
                    <a:pt x="55" y="57"/>
                  </a:lnTo>
                  <a:lnTo>
                    <a:pt x="56" y="57"/>
                  </a:lnTo>
                  <a:lnTo>
                    <a:pt x="56" y="57"/>
                  </a:lnTo>
                  <a:lnTo>
                    <a:pt x="58" y="58"/>
                  </a:lnTo>
                  <a:lnTo>
                    <a:pt x="58" y="60"/>
                  </a:lnTo>
                  <a:lnTo>
                    <a:pt x="58" y="61"/>
                  </a:lnTo>
                  <a:lnTo>
                    <a:pt x="58" y="61"/>
                  </a:lnTo>
                  <a:lnTo>
                    <a:pt x="60" y="61"/>
                  </a:lnTo>
                  <a:lnTo>
                    <a:pt x="60" y="61"/>
                  </a:lnTo>
                  <a:lnTo>
                    <a:pt x="60" y="60"/>
                  </a:lnTo>
                  <a:lnTo>
                    <a:pt x="60" y="60"/>
                  </a:lnTo>
                  <a:lnTo>
                    <a:pt x="61" y="60"/>
                  </a:lnTo>
                  <a:lnTo>
                    <a:pt x="63" y="60"/>
                  </a:lnTo>
                  <a:lnTo>
                    <a:pt x="63" y="60"/>
                  </a:lnTo>
                  <a:lnTo>
                    <a:pt x="63" y="60"/>
                  </a:lnTo>
                  <a:lnTo>
                    <a:pt x="63" y="60"/>
                  </a:lnTo>
                  <a:lnTo>
                    <a:pt x="63" y="60"/>
                  </a:lnTo>
                  <a:lnTo>
                    <a:pt x="63" y="58"/>
                  </a:lnTo>
                  <a:lnTo>
                    <a:pt x="65" y="58"/>
                  </a:lnTo>
                  <a:lnTo>
                    <a:pt x="63" y="57"/>
                  </a:lnTo>
                  <a:lnTo>
                    <a:pt x="63" y="57"/>
                  </a:lnTo>
                  <a:lnTo>
                    <a:pt x="63" y="53"/>
                  </a:lnTo>
                  <a:lnTo>
                    <a:pt x="63" y="53"/>
                  </a:lnTo>
                  <a:lnTo>
                    <a:pt x="63" y="52"/>
                  </a:lnTo>
                  <a:lnTo>
                    <a:pt x="63" y="52"/>
                  </a:lnTo>
                  <a:lnTo>
                    <a:pt x="63" y="52"/>
                  </a:lnTo>
                  <a:lnTo>
                    <a:pt x="63" y="52"/>
                  </a:lnTo>
                  <a:lnTo>
                    <a:pt x="65" y="52"/>
                  </a:lnTo>
                  <a:lnTo>
                    <a:pt x="65" y="52"/>
                  </a:lnTo>
                  <a:lnTo>
                    <a:pt x="66" y="50"/>
                  </a:lnTo>
                  <a:lnTo>
                    <a:pt x="66" y="48"/>
                  </a:lnTo>
                  <a:lnTo>
                    <a:pt x="68" y="48"/>
                  </a:lnTo>
                  <a:lnTo>
                    <a:pt x="68" y="47"/>
                  </a:lnTo>
                  <a:lnTo>
                    <a:pt x="68" y="47"/>
                  </a:lnTo>
                  <a:lnTo>
                    <a:pt x="68" y="47"/>
                  </a:lnTo>
                  <a:lnTo>
                    <a:pt x="68" y="47"/>
                  </a:lnTo>
                  <a:lnTo>
                    <a:pt x="68" y="45"/>
                  </a:lnTo>
                  <a:lnTo>
                    <a:pt x="68" y="45"/>
                  </a:lnTo>
                  <a:lnTo>
                    <a:pt x="68" y="45"/>
                  </a:lnTo>
                  <a:lnTo>
                    <a:pt x="70" y="43"/>
                  </a:lnTo>
                  <a:lnTo>
                    <a:pt x="70" y="42"/>
                  </a:lnTo>
                  <a:lnTo>
                    <a:pt x="70" y="42"/>
                  </a:lnTo>
                  <a:lnTo>
                    <a:pt x="71" y="42"/>
                  </a:lnTo>
                  <a:lnTo>
                    <a:pt x="70" y="40"/>
                  </a:lnTo>
                  <a:lnTo>
                    <a:pt x="70" y="40"/>
                  </a:lnTo>
                  <a:lnTo>
                    <a:pt x="70" y="40"/>
                  </a:lnTo>
                  <a:lnTo>
                    <a:pt x="70" y="38"/>
                  </a:lnTo>
                  <a:lnTo>
                    <a:pt x="70" y="38"/>
                  </a:lnTo>
                  <a:lnTo>
                    <a:pt x="70" y="38"/>
                  </a:lnTo>
                  <a:lnTo>
                    <a:pt x="70" y="38"/>
                  </a:lnTo>
                  <a:lnTo>
                    <a:pt x="68" y="37"/>
                  </a:lnTo>
                  <a:lnTo>
                    <a:pt x="68" y="37"/>
                  </a:lnTo>
                  <a:lnTo>
                    <a:pt x="66" y="35"/>
                  </a:lnTo>
                  <a:lnTo>
                    <a:pt x="66" y="35"/>
                  </a:lnTo>
                  <a:close/>
                  <a:moveTo>
                    <a:pt x="91" y="0"/>
                  </a:moveTo>
                  <a:lnTo>
                    <a:pt x="93" y="0"/>
                  </a:lnTo>
                  <a:lnTo>
                    <a:pt x="94" y="2"/>
                  </a:lnTo>
                  <a:lnTo>
                    <a:pt x="96" y="2"/>
                  </a:lnTo>
                  <a:lnTo>
                    <a:pt x="98" y="2"/>
                  </a:lnTo>
                  <a:lnTo>
                    <a:pt x="99" y="2"/>
                  </a:lnTo>
                  <a:lnTo>
                    <a:pt x="101" y="2"/>
                  </a:lnTo>
                  <a:lnTo>
                    <a:pt x="103" y="4"/>
                  </a:lnTo>
                  <a:lnTo>
                    <a:pt x="103" y="4"/>
                  </a:lnTo>
                  <a:lnTo>
                    <a:pt x="103" y="5"/>
                  </a:lnTo>
                  <a:lnTo>
                    <a:pt x="103" y="5"/>
                  </a:lnTo>
                  <a:lnTo>
                    <a:pt x="101" y="10"/>
                  </a:lnTo>
                  <a:lnTo>
                    <a:pt x="99" y="10"/>
                  </a:lnTo>
                  <a:lnTo>
                    <a:pt x="99" y="10"/>
                  </a:lnTo>
                  <a:lnTo>
                    <a:pt x="99" y="12"/>
                  </a:lnTo>
                  <a:lnTo>
                    <a:pt x="99" y="12"/>
                  </a:lnTo>
                  <a:lnTo>
                    <a:pt x="98" y="14"/>
                  </a:lnTo>
                  <a:lnTo>
                    <a:pt x="96" y="14"/>
                  </a:lnTo>
                  <a:lnTo>
                    <a:pt x="96" y="15"/>
                  </a:lnTo>
                  <a:lnTo>
                    <a:pt x="96" y="15"/>
                  </a:lnTo>
                  <a:lnTo>
                    <a:pt x="93" y="19"/>
                  </a:lnTo>
                  <a:lnTo>
                    <a:pt x="91" y="20"/>
                  </a:lnTo>
                  <a:lnTo>
                    <a:pt x="91" y="20"/>
                  </a:lnTo>
                  <a:lnTo>
                    <a:pt x="91" y="22"/>
                  </a:lnTo>
                  <a:lnTo>
                    <a:pt x="89" y="22"/>
                  </a:lnTo>
                  <a:lnTo>
                    <a:pt x="89" y="22"/>
                  </a:lnTo>
                  <a:lnTo>
                    <a:pt x="89" y="24"/>
                  </a:lnTo>
                  <a:lnTo>
                    <a:pt x="88" y="24"/>
                  </a:lnTo>
                  <a:lnTo>
                    <a:pt x="88" y="25"/>
                  </a:lnTo>
                  <a:lnTo>
                    <a:pt x="86" y="29"/>
                  </a:lnTo>
                  <a:lnTo>
                    <a:pt x="86" y="30"/>
                  </a:lnTo>
                  <a:lnTo>
                    <a:pt x="84" y="33"/>
                  </a:lnTo>
                  <a:lnTo>
                    <a:pt x="83" y="37"/>
                  </a:lnTo>
                  <a:lnTo>
                    <a:pt x="83" y="38"/>
                  </a:lnTo>
                  <a:lnTo>
                    <a:pt x="83" y="38"/>
                  </a:lnTo>
                  <a:lnTo>
                    <a:pt x="84" y="38"/>
                  </a:lnTo>
                  <a:lnTo>
                    <a:pt x="86" y="38"/>
                  </a:lnTo>
                  <a:lnTo>
                    <a:pt x="89" y="37"/>
                  </a:lnTo>
                  <a:lnTo>
                    <a:pt x="91" y="37"/>
                  </a:lnTo>
                  <a:lnTo>
                    <a:pt x="94" y="35"/>
                  </a:lnTo>
                  <a:lnTo>
                    <a:pt x="96" y="33"/>
                  </a:lnTo>
                  <a:lnTo>
                    <a:pt x="99" y="32"/>
                  </a:lnTo>
                  <a:lnTo>
                    <a:pt x="101" y="32"/>
                  </a:lnTo>
                  <a:lnTo>
                    <a:pt x="103" y="32"/>
                  </a:lnTo>
                  <a:lnTo>
                    <a:pt x="106" y="33"/>
                  </a:lnTo>
                  <a:lnTo>
                    <a:pt x="107" y="33"/>
                  </a:lnTo>
                  <a:lnTo>
                    <a:pt x="109" y="35"/>
                  </a:lnTo>
                  <a:lnTo>
                    <a:pt x="109" y="38"/>
                  </a:lnTo>
                  <a:lnTo>
                    <a:pt x="111" y="42"/>
                  </a:lnTo>
                  <a:lnTo>
                    <a:pt x="111" y="47"/>
                  </a:lnTo>
                  <a:lnTo>
                    <a:pt x="111" y="50"/>
                  </a:lnTo>
                  <a:lnTo>
                    <a:pt x="109" y="52"/>
                  </a:lnTo>
                  <a:lnTo>
                    <a:pt x="109" y="53"/>
                  </a:lnTo>
                  <a:lnTo>
                    <a:pt x="109" y="55"/>
                  </a:lnTo>
                  <a:lnTo>
                    <a:pt x="111" y="55"/>
                  </a:lnTo>
                  <a:lnTo>
                    <a:pt x="111" y="57"/>
                  </a:lnTo>
                  <a:lnTo>
                    <a:pt x="111" y="60"/>
                  </a:lnTo>
                  <a:lnTo>
                    <a:pt x="109" y="61"/>
                  </a:lnTo>
                  <a:lnTo>
                    <a:pt x="107" y="63"/>
                  </a:lnTo>
                  <a:lnTo>
                    <a:pt x="107" y="66"/>
                  </a:lnTo>
                  <a:lnTo>
                    <a:pt x="106" y="71"/>
                  </a:lnTo>
                  <a:lnTo>
                    <a:pt x="106" y="75"/>
                  </a:lnTo>
                  <a:lnTo>
                    <a:pt x="104" y="76"/>
                  </a:lnTo>
                  <a:lnTo>
                    <a:pt x="103" y="78"/>
                  </a:lnTo>
                  <a:lnTo>
                    <a:pt x="103" y="78"/>
                  </a:lnTo>
                  <a:lnTo>
                    <a:pt x="103" y="78"/>
                  </a:lnTo>
                  <a:lnTo>
                    <a:pt x="101" y="80"/>
                  </a:lnTo>
                  <a:lnTo>
                    <a:pt x="99" y="81"/>
                  </a:lnTo>
                  <a:lnTo>
                    <a:pt x="98" y="83"/>
                  </a:lnTo>
                  <a:lnTo>
                    <a:pt x="98" y="83"/>
                  </a:lnTo>
                  <a:lnTo>
                    <a:pt x="96" y="83"/>
                  </a:lnTo>
                  <a:lnTo>
                    <a:pt x="94" y="85"/>
                  </a:lnTo>
                  <a:lnTo>
                    <a:pt x="94" y="85"/>
                  </a:lnTo>
                  <a:lnTo>
                    <a:pt x="93" y="85"/>
                  </a:lnTo>
                  <a:lnTo>
                    <a:pt x="93" y="86"/>
                  </a:lnTo>
                  <a:lnTo>
                    <a:pt x="91" y="88"/>
                  </a:lnTo>
                  <a:lnTo>
                    <a:pt x="91" y="88"/>
                  </a:lnTo>
                  <a:lnTo>
                    <a:pt x="91" y="89"/>
                  </a:lnTo>
                  <a:lnTo>
                    <a:pt x="91" y="93"/>
                  </a:lnTo>
                  <a:lnTo>
                    <a:pt x="91" y="94"/>
                  </a:lnTo>
                  <a:lnTo>
                    <a:pt x="91" y="96"/>
                  </a:lnTo>
                  <a:lnTo>
                    <a:pt x="93" y="98"/>
                  </a:lnTo>
                  <a:lnTo>
                    <a:pt x="93" y="98"/>
                  </a:lnTo>
                  <a:lnTo>
                    <a:pt x="93" y="99"/>
                  </a:lnTo>
                  <a:lnTo>
                    <a:pt x="93" y="99"/>
                  </a:lnTo>
                  <a:lnTo>
                    <a:pt x="93" y="101"/>
                  </a:lnTo>
                  <a:lnTo>
                    <a:pt x="93" y="103"/>
                  </a:lnTo>
                  <a:lnTo>
                    <a:pt x="93" y="103"/>
                  </a:lnTo>
                  <a:lnTo>
                    <a:pt x="93" y="104"/>
                  </a:lnTo>
                  <a:lnTo>
                    <a:pt x="94" y="109"/>
                  </a:lnTo>
                  <a:lnTo>
                    <a:pt x="94" y="114"/>
                  </a:lnTo>
                  <a:lnTo>
                    <a:pt x="94" y="116"/>
                  </a:lnTo>
                  <a:lnTo>
                    <a:pt x="94" y="118"/>
                  </a:lnTo>
                  <a:lnTo>
                    <a:pt x="94" y="119"/>
                  </a:lnTo>
                  <a:lnTo>
                    <a:pt x="94" y="119"/>
                  </a:lnTo>
                  <a:lnTo>
                    <a:pt x="96" y="121"/>
                  </a:lnTo>
                  <a:lnTo>
                    <a:pt x="94" y="124"/>
                  </a:lnTo>
                  <a:lnTo>
                    <a:pt x="94" y="126"/>
                  </a:lnTo>
                  <a:lnTo>
                    <a:pt x="94" y="127"/>
                  </a:lnTo>
                  <a:lnTo>
                    <a:pt x="96" y="129"/>
                  </a:lnTo>
                  <a:lnTo>
                    <a:pt x="96" y="132"/>
                  </a:lnTo>
                  <a:lnTo>
                    <a:pt x="96" y="134"/>
                  </a:lnTo>
                  <a:lnTo>
                    <a:pt x="96" y="137"/>
                  </a:lnTo>
                  <a:lnTo>
                    <a:pt x="94" y="141"/>
                  </a:lnTo>
                  <a:lnTo>
                    <a:pt x="93" y="141"/>
                  </a:lnTo>
                  <a:lnTo>
                    <a:pt x="91" y="141"/>
                  </a:lnTo>
                  <a:lnTo>
                    <a:pt x="91" y="141"/>
                  </a:lnTo>
                  <a:lnTo>
                    <a:pt x="91" y="141"/>
                  </a:lnTo>
                  <a:lnTo>
                    <a:pt x="89" y="139"/>
                  </a:lnTo>
                  <a:lnTo>
                    <a:pt x="88" y="137"/>
                  </a:lnTo>
                  <a:lnTo>
                    <a:pt x="88" y="136"/>
                  </a:lnTo>
                  <a:lnTo>
                    <a:pt x="86" y="134"/>
                  </a:lnTo>
                  <a:lnTo>
                    <a:pt x="86" y="132"/>
                  </a:lnTo>
                  <a:lnTo>
                    <a:pt x="86" y="131"/>
                  </a:lnTo>
                  <a:lnTo>
                    <a:pt x="86" y="129"/>
                  </a:lnTo>
                  <a:lnTo>
                    <a:pt x="84" y="126"/>
                  </a:lnTo>
                  <a:lnTo>
                    <a:pt x="84" y="124"/>
                  </a:lnTo>
                  <a:lnTo>
                    <a:pt x="83" y="121"/>
                  </a:lnTo>
                  <a:lnTo>
                    <a:pt x="83" y="119"/>
                  </a:lnTo>
                  <a:lnTo>
                    <a:pt x="81" y="118"/>
                  </a:lnTo>
                  <a:lnTo>
                    <a:pt x="81" y="116"/>
                  </a:lnTo>
                  <a:lnTo>
                    <a:pt x="81" y="114"/>
                  </a:lnTo>
                  <a:lnTo>
                    <a:pt x="81" y="113"/>
                  </a:lnTo>
                  <a:lnTo>
                    <a:pt x="81" y="111"/>
                  </a:lnTo>
                  <a:lnTo>
                    <a:pt x="81" y="109"/>
                  </a:lnTo>
                  <a:lnTo>
                    <a:pt x="79" y="108"/>
                  </a:lnTo>
                  <a:lnTo>
                    <a:pt x="79" y="106"/>
                  </a:lnTo>
                  <a:lnTo>
                    <a:pt x="79" y="104"/>
                  </a:lnTo>
                  <a:lnTo>
                    <a:pt x="79" y="101"/>
                  </a:lnTo>
                  <a:lnTo>
                    <a:pt x="79" y="98"/>
                  </a:lnTo>
                  <a:lnTo>
                    <a:pt x="78" y="96"/>
                  </a:lnTo>
                  <a:lnTo>
                    <a:pt x="79" y="94"/>
                  </a:lnTo>
                  <a:lnTo>
                    <a:pt x="79" y="94"/>
                  </a:lnTo>
                  <a:lnTo>
                    <a:pt x="79" y="93"/>
                  </a:lnTo>
                  <a:lnTo>
                    <a:pt x="78" y="91"/>
                  </a:lnTo>
                  <a:lnTo>
                    <a:pt x="78" y="88"/>
                  </a:lnTo>
                  <a:lnTo>
                    <a:pt x="78" y="86"/>
                  </a:lnTo>
                  <a:lnTo>
                    <a:pt x="76" y="85"/>
                  </a:lnTo>
                  <a:lnTo>
                    <a:pt x="74" y="81"/>
                  </a:lnTo>
                  <a:lnTo>
                    <a:pt x="71" y="78"/>
                  </a:lnTo>
                  <a:lnTo>
                    <a:pt x="70" y="78"/>
                  </a:lnTo>
                  <a:lnTo>
                    <a:pt x="68" y="78"/>
                  </a:lnTo>
                  <a:lnTo>
                    <a:pt x="66" y="78"/>
                  </a:lnTo>
                  <a:lnTo>
                    <a:pt x="65" y="78"/>
                  </a:lnTo>
                  <a:lnTo>
                    <a:pt x="65" y="76"/>
                  </a:lnTo>
                  <a:lnTo>
                    <a:pt x="65" y="76"/>
                  </a:lnTo>
                  <a:lnTo>
                    <a:pt x="65" y="75"/>
                  </a:lnTo>
                  <a:lnTo>
                    <a:pt x="63" y="73"/>
                  </a:lnTo>
                  <a:lnTo>
                    <a:pt x="63" y="73"/>
                  </a:lnTo>
                  <a:lnTo>
                    <a:pt x="63" y="73"/>
                  </a:lnTo>
                  <a:lnTo>
                    <a:pt x="63" y="73"/>
                  </a:lnTo>
                  <a:lnTo>
                    <a:pt x="61" y="71"/>
                  </a:lnTo>
                  <a:lnTo>
                    <a:pt x="61" y="71"/>
                  </a:lnTo>
                  <a:lnTo>
                    <a:pt x="60" y="70"/>
                  </a:lnTo>
                  <a:lnTo>
                    <a:pt x="58" y="70"/>
                  </a:lnTo>
                  <a:lnTo>
                    <a:pt x="58" y="71"/>
                  </a:lnTo>
                  <a:lnTo>
                    <a:pt x="58" y="73"/>
                  </a:lnTo>
                  <a:lnTo>
                    <a:pt x="58" y="75"/>
                  </a:lnTo>
                  <a:lnTo>
                    <a:pt x="56" y="76"/>
                  </a:lnTo>
                  <a:lnTo>
                    <a:pt x="56" y="76"/>
                  </a:lnTo>
                  <a:lnTo>
                    <a:pt x="55" y="78"/>
                  </a:lnTo>
                  <a:lnTo>
                    <a:pt x="53" y="81"/>
                  </a:lnTo>
                  <a:lnTo>
                    <a:pt x="51" y="85"/>
                  </a:lnTo>
                  <a:lnTo>
                    <a:pt x="50" y="88"/>
                  </a:lnTo>
                  <a:lnTo>
                    <a:pt x="48" y="89"/>
                  </a:lnTo>
                  <a:lnTo>
                    <a:pt x="46" y="89"/>
                  </a:lnTo>
                  <a:lnTo>
                    <a:pt x="46" y="93"/>
                  </a:lnTo>
                  <a:lnTo>
                    <a:pt x="45" y="96"/>
                  </a:lnTo>
                  <a:lnTo>
                    <a:pt x="43" y="98"/>
                  </a:lnTo>
                  <a:lnTo>
                    <a:pt x="43" y="99"/>
                  </a:lnTo>
                  <a:lnTo>
                    <a:pt x="42" y="103"/>
                  </a:lnTo>
                  <a:lnTo>
                    <a:pt x="42" y="104"/>
                  </a:lnTo>
                  <a:lnTo>
                    <a:pt x="40" y="104"/>
                  </a:lnTo>
                  <a:lnTo>
                    <a:pt x="40" y="106"/>
                  </a:lnTo>
                  <a:lnTo>
                    <a:pt x="37" y="108"/>
                  </a:lnTo>
                  <a:lnTo>
                    <a:pt x="35" y="108"/>
                  </a:lnTo>
                  <a:lnTo>
                    <a:pt x="33" y="109"/>
                  </a:lnTo>
                  <a:lnTo>
                    <a:pt x="32" y="114"/>
                  </a:lnTo>
                  <a:lnTo>
                    <a:pt x="30" y="118"/>
                  </a:lnTo>
                  <a:lnTo>
                    <a:pt x="30" y="119"/>
                  </a:lnTo>
                  <a:lnTo>
                    <a:pt x="30" y="119"/>
                  </a:lnTo>
                  <a:lnTo>
                    <a:pt x="28" y="119"/>
                  </a:lnTo>
                  <a:lnTo>
                    <a:pt x="28" y="121"/>
                  </a:lnTo>
                  <a:lnTo>
                    <a:pt x="28" y="122"/>
                  </a:lnTo>
                  <a:lnTo>
                    <a:pt x="27" y="122"/>
                  </a:lnTo>
                  <a:lnTo>
                    <a:pt x="27" y="124"/>
                  </a:lnTo>
                  <a:lnTo>
                    <a:pt x="27" y="124"/>
                  </a:lnTo>
                  <a:lnTo>
                    <a:pt x="25" y="124"/>
                  </a:lnTo>
                  <a:lnTo>
                    <a:pt x="25" y="122"/>
                  </a:lnTo>
                  <a:lnTo>
                    <a:pt x="22" y="122"/>
                  </a:lnTo>
                  <a:lnTo>
                    <a:pt x="22" y="122"/>
                  </a:lnTo>
                  <a:lnTo>
                    <a:pt x="20" y="122"/>
                  </a:lnTo>
                  <a:lnTo>
                    <a:pt x="18" y="121"/>
                  </a:lnTo>
                  <a:lnTo>
                    <a:pt x="18" y="119"/>
                  </a:lnTo>
                  <a:lnTo>
                    <a:pt x="17" y="119"/>
                  </a:lnTo>
                  <a:lnTo>
                    <a:pt x="17" y="118"/>
                  </a:lnTo>
                  <a:lnTo>
                    <a:pt x="15" y="118"/>
                  </a:lnTo>
                  <a:lnTo>
                    <a:pt x="15" y="116"/>
                  </a:lnTo>
                  <a:lnTo>
                    <a:pt x="15" y="116"/>
                  </a:lnTo>
                  <a:lnTo>
                    <a:pt x="13" y="116"/>
                  </a:lnTo>
                  <a:lnTo>
                    <a:pt x="13" y="114"/>
                  </a:lnTo>
                  <a:lnTo>
                    <a:pt x="13" y="113"/>
                  </a:lnTo>
                  <a:lnTo>
                    <a:pt x="12" y="113"/>
                  </a:lnTo>
                  <a:lnTo>
                    <a:pt x="12" y="111"/>
                  </a:lnTo>
                  <a:lnTo>
                    <a:pt x="12" y="111"/>
                  </a:lnTo>
                  <a:lnTo>
                    <a:pt x="12" y="109"/>
                  </a:lnTo>
                  <a:lnTo>
                    <a:pt x="10" y="108"/>
                  </a:lnTo>
                  <a:lnTo>
                    <a:pt x="10" y="106"/>
                  </a:lnTo>
                  <a:lnTo>
                    <a:pt x="10" y="104"/>
                  </a:lnTo>
                  <a:lnTo>
                    <a:pt x="10" y="104"/>
                  </a:lnTo>
                  <a:lnTo>
                    <a:pt x="10" y="104"/>
                  </a:lnTo>
                  <a:lnTo>
                    <a:pt x="10" y="103"/>
                  </a:lnTo>
                  <a:lnTo>
                    <a:pt x="10" y="103"/>
                  </a:lnTo>
                  <a:lnTo>
                    <a:pt x="10" y="103"/>
                  </a:lnTo>
                  <a:lnTo>
                    <a:pt x="10" y="101"/>
                  </a:lnTo>
                  <a:lnTo>
                    <a:pt x="10" y="99"/>
                  </a:lnTo>
                  <a:lnTo>
                    <a:pt x="12" y="98"/>
                  </a:lnTo>
                  <a:lnTo>
                    <a:pt x="10" y="96"/>
                  </a:lnTo>
                  <a:lnTo>
                    <a:pt x="10" y="96"/>
                  </a:lnTo>
                  <a:lnTo>
                    <a:pt x="12" y="96"/>
                  </a:lnTo>
                  <a:lnTo>
                    <a:pt x="12" y="94"/>
                  </a:lnTo>
                  <a:lnTo>
                    <a:pt x="12" y="94"/>
                  </a:lnTo>
                  <a:lnTo>
                    <a:pt x="10" y="94"/>
                  </a:lnTo>
                  <a:lnTo>
                    <a:pt x="10" y="93"/>
                  </a:lnTo>
                  <a:lnTo>
                    <a:pt x="10" y="93"/>
                  </a:lnTo>
                  <a:lnTo>
                    <a:pt x="10" y="93"/>
                  </a:lnTo>
                  <a:lnTo>
                    <a:pt x="10" y="93"/>
                  </a:lnTo>
                  <a:lnTo>
                    <a:pt x="10" y="91"/>
                  </a:lnTo>
                  <a:lnTo>
                    <a:pt x="10" y="89"/>
                  </a:lnTo>
                  <a:lnTo>
                    <a:pt x="10" y="88"/>
                  </a:lnTo>
                  <a:lnTo>
                    <a:pt x="10" y="86"/>
                  </a:lnTo>
                  <a:lnTo>
                    <a:pt x="10" y="85"/>
                  </a:lnTo>
                  <a:lnTo>
                    <a:pt x="10" y="85"/>
                  </a:lnTo>
                  <a:lnTo>
                    <a:pt x="10" y="85"/>
                  </a:lnTo>
                  <a:lnTo>
                    <a:pt x="10" y="83"/>
                  </a:lnTo>
                  <a:lnTo>
                    <a:pt x="10" y="81"/>
                  </a:lnTo>
                  <a:lnTo>
                    <a:pt x="9" y="81"/>
                  </a:lnTo>
                  <a:lnTo>
                    <a:pt x="9" y="76"/>
                  </a:lnTo>
                  <a:lnTo>
                    <a:pt x="10" y="75"/>
                  </a:lnTo>
                  <a:lnTo>
                    <a:pt x="10" y="73"/>
                  </a:lnTo>
                  <a:lnTo>
                    <a:pt x="10" y="73"/>
                  </a:lnTo>
                  <a:lnTo>
                    <a:pt x="10" y="71"/>
                  </a:lnTo>
                  <a:lnTo>
                    <a:pt x="9" y="68"/>
                  </a:lnTo>
                  <a:lnTo>
                    <a:pt x="9" y="65"/>
                  </a:lnTo>
                  <a:lnTo>
                    <a:pt x="9" y="61"/>
                  </a:lnTo>
                  <a:lnTo>
                    <a:pt x="9" y="60"/>
                  </a:lnTo>
                  <a:lnTo>
                    <a:pt x="9" y="60"/>
                  </a:lnTo>
                  <a:lnTo>
                    <a:pt x="9" y="58"/>
                  </a:lnTo>
                  <a:lnTo>
                    <a:pt x="7" y="57"/>
                  </a:lnTo>
                  <a:lnTo>
                    <a:pt x="7" y="53"/>
                  </a:lnTo>
                  <a:lnTo>
                    <a:pt x="7" y="50"/>
                  </a:lnTo>
                  <a:lnTo>
                    <a:pt x="7" y="48"/>
                  </a:lnTo>
                  <a:lnTo>
                    <a:pt x="7" y="47"/>
                  </a:lnTo>
                  <a:lnTo>
                    <a:pt x="5" y="45"/>
                  </a:lnTo>
                  <a:lnTo>
                    <a:pt x="5" y="42"/>
                  </a:lnTo>
                  <a:lnTo>
                    <a:pt x="4" y="40"/>
                  </a:lnTo>
                  <a:lnTo>
                    <a:pt x="4" y="37"/>
                  </a:lnTo>
                  <a:lnTo>
                    <a:pt x="2" y="35"/>
                  </a:lnTo>
                  <a:lnTo>
                    <a:pt x="2" y="35"/>
                  </a:lnTo>
                  <a:lnTo>
                    <a:pt x="0" y="35"/>
                  </a:lnTo>
                  <a:lnTo>
                    <a:pt x="0" y="33"/>
                  </a:lnTo>
                  <a:lnTo>
                    <a:pt x="0" y="32"/>
                  </a:lnTo>
                  <a:lnTo>
                    <a:pt x="2" y="29"/>
                  </a:lnTo>
                  <a:lnTo>
                    <a:pt x="4" y="29"/>
                  </a:lnTo>
                  <a:lnTo>
                    <a:pt x="5" y="29"/>
                  </a:lnTo>
                  <a:lnTo>
                    <a:pt x="7" y="30"/>
                  </a:lnTo>
                  <a:lnTo>
                    <a:pt x="9" y="30"/>
                  </a:lnTo>
                  <a:lnTo>
                    <a:pt x="10" y="30"/>
                  </a:lnTo>
                  <a:lnTo>
                    <a:pt x="12" y="32"/>
                  </a:lnTo>
                  <a:lnTo>
                    <a:pt x="12" y="32"/>
                  </a:lnTo>
                  <a:lnTo>
                    <a:pt x="12" y="32"/>
                  </a:lnTo>
                  <a:lnTo>
                    <a:pt x="13" y="33"/>
                  </a:lnTo>
                  <a:lnTo>
                    <a:pt x="15" y="33"/>
                  </a:lnTo>
                  <a:lnTo>
                    <a:pt x="15" y="35"/>
                  </a:lnTo>
                  <a:lnTo>
                    <a:pt x="15" y="35"/>
                  </a:lnTo>
                  <a:lnTo>
                    <a:pt x="15" y="35"/>
                  </a:lnTo>
                  <a:lnTo>
                    <a:pt x="17" y="35"/>
                  </a:lnTo>
                  <a:lnTo>
                    <a:pt x="17" y="35"/>
                  </a:lnTo>
                  <a:lnTo>
                    <a:pt x="17" y="37"/>
                  </a:lnTo>
                  <a:lnTo>
                    <a:pt x="17" y="37"/>
                  </a:lnTo>
                  <a:lnTo>
                    <a:pt x="17" y="37"/>
                  </a:lnTo>
                  <a:lnTo>
                    <a:pt x="18" y="38"/>
                  </a:lnTo>
                  <a:lnTo>
                    <a:pt x="20" y="38"/>
                  </a:lnTo>
                  <a:lnTo>
                    <a:pt x="22" y="40"/>
                  </a:lnTo>
                  <a:lnTo>
                    <a:pt x="22" y="40"/>
                  </a:lnTo>
                  <a:lnTo>
                    <a:pt x="23" y="40"/>
                  </a:lnTo>
                  <a:lnTo>
                    <a:pt x="23" y="40"/>
                  </a:lnTo>
                  <a:lnTo>
                    <a:pt x="23" y="40"/>
                  </a:lnTo>
                  <a:lnTo>
                    <a:pt x="25" y="38"/>
                  </a:lnTo>
                  <a:lnTo>
                    <a:pt x="25" y="38"/>
                  </a:lnTo>
                  <a:lnTo>
                    <a:pt x="25" y="37"/>
                  </a:lnTo>
                  <a:lnTo>
                    <a:pt x="25" y="37"/>
                  </a:lnTo>
                  <a:lnTo>
                    <a:pt x="25" y="35"/>
                  </a:lnTo>
                  <a:lnTo>
                    <a:pt x="25" y="35"/>
                  </a:lnTo>
                  <a:lnTo>
                    <a:pt x="25" y="33"/>
                  </a:lnTo>
                  <a:lnTo>
                    <a:pt x="25" y="33"/>
                  </a:lnTo>
                  <a:lnTo>
                    <a:pt x="25" y="32"/>
                  </a:lnTo>
                  <a:lnTo>
                    <a:pt x="25" y="30"/>
                  </a:lnTo>
                  <a:lnTo>
                    <a:pt x="25" y="30"/>
                  </a:lnTo>
                  <a:lnTo>
                    <a:pt x="25" y="30"/>
                  </a:lnTo>
                  <a:lnTo>
                    <a:pt x="25" y="30"/>
                  </a:lnTo>
                  <a:lnTo>
                    <a:pt x="25" y="29"/>
                  </a:lnTo>
                  <a:lnTo>
                    <a:pt x="25" y="27"/>
                  </a:lnTo>
                  <a:lnTo>
                    <a:pt x="25" y="27"/>
                  </a:lnTo>
                  <a:lnTo>
                    <a:pt x="23" y="27"/>
                  </a:lnTo>
                  <a:lnTo>
                    <a:pt x="23" y="27"/>
                  </a:lnTo>
                  <a:lnTo>
                    <a:pt x="22" y="25"/>
                  </a:lnTo>
                  <a:lnTo>
                    <a:pt x="20" y="25"/>
                  </a:lnTo>
                  <a:lnTo>
                    <a:pt x="18" y="25"/>
                  </a:lnTo>
                  <a:lnTo>
                    <a:pt x="18" y="25"/>
                  </a:lnTo>
                  <a:lnTo>
                    <a:pt x="17" y="25"/>
                  </a:lnTo>
                  <a:lnTo>
                    <a:pt x="17" y="25"/>
                  </a:lnTo>
                  <a:lnTo>
                    <a:pt x="13" y="27"/>
                  </a:lnTo>
                  <a:lnTo>
                    <a:pt x="13" y="25"/>
                  </a:lnTo>
                  <a:lnTo>
                    <a:pt x="13" y="24"/>
                  </a:lnTo>
                  <a:lnTo>
                    <a:pt x="13" y="24"/>
                  </a:lnTo>
                  <a:lnTo>
                    <a:pt x="13" y="22"/>
                  </a:lnTo>
                  <a:lnTo>
                    <a:pt x="15" y="22"/>
                  </a:lnTo>
                  <a:lnTo>
                    <a:pt x="15" y="22"/>
                  </a:lnTo>
                  <a:lnTo>
                    <a:pt x="17" y="22"/>
                  </a:lnTo>
                  <a:lnTo>
                    <a:pt x="17" y="20"/>
                  </a:lnTo>
                  <a:lnTo>
                    <a:pt x="18" y="20"/>
                  </a:lnTo>
                  <a:lnTo>
                    <a:pt x="18" y="19"/>
                  </a:lnTo>
                  <a:lnTo>
                    <a:pt x="18" y="19"/>
                  </a:lnTo>
                  <a:lnTo>
                    <a:pt x="18" y="17"/>
                  </a:lnTo>
                  <a:lnTo>
                    <a:pt x="20" y="17"/>
                  </a:lnTo>
                  <a:lnTo>
                    <a:pt x="22" y="15"/>
                  </a:lnTo>
                  <a:lnTo>
                    <a:pt x="22" y="15"/>
                  </a:lnTo>
                  <a:lnTo>
                    <a:pt x="23" y="15"/>
                  </a:lnTo>
                  <a:lnTo>
                    <a:pt x="23" y="15"/>
                  </a:lnTo>
                  <a:lnTo>
                    <a:pt x="25" y="15"/>
                  </a:lnTo>
                  <a:lnTo>
                    <a:pt x="25" y="15"/>
                  </a:lnTo>
                  <a:lnTo>
                    <a:pt x="27" y="14"/>
                  </a:lnTo>
                  <a:lnTo>
                    <a:pt x="28" y="14"/>
                  </a:lnTo>
                  <a:lnTo>
                    <a:pt x="30" y="14"/>
                  </a:lnTo>
                  <a:lnTo>
                    <a:pt x="30" y="14"/>
                  </a:lnTo>
                  <a:lnTo>
                    <a:pt x="32" y="14"/>
                  </a:lnTo>
                  <a:lnTo>
                    <a:pt x="32" y="14"/>
                  </a:lnTo>
                  <a:lnTo>
                    <a:pt x="32" y="12"/>
                  </a:lnTo>
                  <a:lnTo>
                    <a:pt x="32" y="12"/>
                  </a:lnTo>
                  <a:lnTo>
                    <a:pt x="33" y="12"/>
                  </a:lnTo>
                  <a:lnTo>
                    <a:pt x="35" y="12"/>
                  </a:lnTo>
                  <a:lnTo>
                    <a:pt x="37" y="12"/>
                  </a:lnTo>
                  <a:lnTo>
                    <a:pt x="37" y="12"/>
                  </a:lnTo>
                  <a:lnTo>
                    <a:pt x="38" y="12"/>
                  </a:lnTo>
                  <a:lnTo>
                    <a:pt x="38" y="10"/>
                  </a:lnTo>
                  <a:lnTo>
                    <a:pt x="38" y="10"/>
                  </a:lnTo>
                  <a:lnTo>
                    <a:pt x="40" y="10"/>
                  </a:lnTo>
                  <a:lnTo>
                    <a:pt x="40" y="10"/>
                  </a:lnTo>
                  <a:lnTo>
                    <a:pt x="42" y="12"/>
                  </a:lnTo>
                  <a:lnTo>
                    <a:pt x="42" y="12"/>
                  </a:lnTo>
                  <a:lnTo>
                    <a:pt x="43" y="14"/>
                  </a:lnTo>
                  <a:lnTo>
                    <a:pt x="43" y="14"/>
                  </a:lnTo>
                  <a:lnTo>
                    <a:pt x="45" y="15"/>
                  </a:lnTo>
                  <a:lnTo>
                    <a:pt x="45" y="15"/>
                  </a:lnTo>
                  <a:lnTo>
                    <a:pt x="45" y="17"/>
                  </a:lnTo>
                  <a:lnTo>
                    <a:pt x="45" y="17"/>
                  </a:lnTo>
                  <a:lnTo>
                    <a:pt x="45" y="19"/>
                  </a:lnTo>
                  <a:lnTo>
                    <a:pt x="45" y="19"/>
                  </a:lnTo>
                  <a:lnTo>
                    <a:pt x="45" y="20"/>
                  </a:lnTo>
                  <a:lnTo>
                    <a:pt x="45" y="22"/>
                  </a:lnTo>
                  <a:lnTo>
                    <a:pt x="43" y="22"/>
                  </a:lnTo>
                  <a:lnTo>
                    <a:pt x="42" y="24"/>
                  </a:lnTo>
                  <a:lnTo>
                    <a:pt x="40" y="25"/>
                  </a:lnTo>
                  <a:lnTo>
                    <a:pt x="40" y="25"/>
                  </a:lnTo>
                  <a:lnTo>
                    <a:pt x="40" y="27"/>
                  </a:lnTo>
                  <a:lnTo>
                    <a:pt x="40" y="27"/>
                  </a:lnTo>
                  <a:lnTo>
                    <a:pt x="38" y="27"/>
                  </a:lnTo>
                  <a:lnTo>
                    <a:pt x="38" y="29"/>
                  </a:lnTo>
                  <a:lnTo>
                    <a:pt x="37" y="30"/>
                  </a:lnTo>
                  <a:lnTo>
                    <a:pt x="37" y="30"/>
                  </a:lnTo>
                  <a:lnTo>
                    <a:pt x="37" y="32"/>
                  </a:lnTo>
                  <a:lnTo>
                    <a:pt x="38" y="33"/>
                  </a:lnTo>
                  <a:lnTo>
                    <a:pt x="38" y="33"/>
                  </a:lnTo>
                  <a:lnTo>
                    <a:pt x="40" y="33"/>
                  </a:lnTo>
                  <a:lnTo>
                    <a:pt x="40" y="33"/>
                  </a:lnTo>
                  <a:lnTo>
                    <a:pt x="42" y="32"/>
                  </a:lnTo>
                  <a:lnTo>
                    <a:pt x="42" y="30"/>
                  </a:lnTo>
                  <a:lnTo>
                    <a:pt x="42" y="30"/>
                  </a:lnTo>
                  <a:lnTo>
                    <a:pt x="43" y="32"/>
                  </a:lnTo>
                  <a:lnTo>
                    <a:pt x="43" y="33"/>
                  </a:lnTo>
                  <a:lnTo>
                    <a:pt x="43" y="33"/>
                  </a:lnTo>
                  <a:lnTo>
                    <a:pt x="43" y="33"/>
                  </a:lnTo>
                  <a:lnTo>
                    <a:pt x="45" y="33"/>
                  </a:lnTo>
                  <a:lnTo>
                    <a:pt x="45" y="35"/>
                  </a:lnTo>
                  <a:lnTo>
                    <a:pt x="45" y="35"/>
                  </a:lnTo>
                  <a:lnTo>
                    <a:pt x="45" y="35"/>
                  </a:lnTo>
                  <a:lnTo>
                    <a:pt x="45" y="37"/>
                  </a:lnTo>
                  <a:lnTo>
                    <a:pt x="43" y="37"/>
                  </a:lnTo>
                  <a:lnTo>
                    <a:pt x="43" y="38"/>
                  </a:lnTo>
                  <a:lnTo>
                    <a:pt x="43" y="38"/>
                  </a:lnTo>
                  <a:lnTo>
                    <a:pt x="43" y="42"/>
                  </a:lnTo>
                  <a:lnTo>
                    <a:pt x="42" y="42"/>
                  </a:lnTo>
                  <a:lnTo>
                    <a:pt x="40" y="43"/>
                  </a:lnTo>
                  <a:lnTo>
                    <a:pt x="38" y="47"/>
                  </a:lnTo>
                  <a:lnTo>
                    <a:pt x="37" y="48"/>
                  </a:lnTo>
                  <a:lnTo>
                    <a:pt x="35" y="50"/>
                  </a:lnTo>
                  <a:lnTo>
                    <a:pt x="35" y="52"/>
                  </a:lnTo>
                  <a:lnTo>
                    <a:pt x="33" y="52"/>
                  </a:lnTo>
                  <a:lnTo>
                    <a:pt x="33" y="53"/>
                  </a:lnTo>
                  <a:lnTo>
                    <a:pt x="33" y="53"/>
                  </a:lnTo>
                  <a:lnTo>
                    <a:pt x="33" y="55"/>
                  </a:lnTo>
                  <a:lnTo>
                    <a:pt x="32" y="57"/>
                  </a:lnTo>
                  <a:lnTo>
                    <a:pt x="30" y="57"/>
                  </a:lnTo>
                  <a:lnTo>
                    <a:pt x="30" y="58"/>
                  </a:lnTo>
                  <a:lnTo>
                    <a:pt x="28" y="60"/>
                  </a:lnTo>
                  <a:lnTo>
                    <a:pt x="28" y="60"/>
                  </a:lnTo>
                  <a:lnTo>
                    <a:pt x="27" y="61"/>
                  </a:lnTo>
                  <a:lnTo>
                    <a:pt x="28" y="63"/>
                  </a:lnTo>
                  <a:lnTo>
                    <a:pt x="28" y="63"/>
                  </a:lnTo>
                  <a:lnTo>
                    <a:pt x="28" y="63"/>
                  </a:lnTo>
                  <a:lnTo>
                    <a:pt x="32" y="61"/>
                  </a:lnTo>
                  <a:lnTo>
                    <a:pt x="33" y="60"/>
                  </a:lnTo>
                  <a:lnTo>
                    <a:pt x="35" y="58"/>
                  </a:lnTo>
                  <a:lnTo>
                    <a:pt x="37" y="57"/>
                  </a:lnTo>
                  <a:lnTo>
                    <a:pt x="38" y="57"/>
                  </a:lnTo>
                  <a:lnTo>
                    <a:pt x="40" y="55"/>
                  </a:lnTo>
                  <a:lnTo>
                    <a:pt x="42" y="55"/>
                  </a:lnTo>
                  <a:lnTo>
                    <a:pt x="45" y="55"/>
                  </a:lnTo>
                  <a:lnTo>
                    <a:pt x="46" y="53"/>
                  </a:lnTo>
                  <a:lnTo>
                    <a:pt x="46" y="55"/>
                  </a:lnTo>
                  <a:lnTo>
                    <a:pt x="46" y="55"/>
                  </a:lnTo>
                  <a:lnTo>
                    <a:pt x="48" y="55"/>
                  </a:lnTo>
                  <a:lnTo>
                    <a:pt x="48" y="55"/>
                  </a:lnTo>
                  <a:lnTo>
                    <a:pt x="50" y="55"/>
                  </a:lnTo>
                  <a:lnTo>
                    <a:pt x="50" y="55"/>
                  </a:lnTo>
                  <a:lnTo>
                    <a:pt x="50" y="57"/>
                  </a:lnTo>
                  <a:lnTo>
                    <a:pt x="50" y="57"/>
                  </a:lnTo>
                  <a:lnTo>
                    <a:pt x="51" y="57"/>
                  </a:lnTo>
                  <a:lnTo>
                    <a:pt x="51" y="55"/>
                  </a:lnTo>
                  <a:lnTo>
                    <a:pt x="51" y="55"/>
                  </a:lnTo>
                  <a:lnTo>
                    <a:pt x="51" y="55"/>
                  </a:lnTo>
                  <a:lnTo>
                    <a:pt x="53" y="53"/>
                  </a:lnTo>
                  <a:lnTo>
                    <a:pt x="53" y="53"/>
                  </a:lnTo>
                  <a:lnTo>
                    <a:pt x="53" y="52"/>
                  </a:lnTo>
                  <a:lnTo>
                    <a:pt x="53" y="52"/>
                  </a:lnTo>
                  <a:lnTo>
                    <a:pt x="51" y="52"/>
                  </a:lnTo>
                  <a:lnTo>
                    <a:pt x="51" y="52"/>
                  </a:lnTo>
                  <a:lnTo>
                    <a:pt x="51" y="50"/>
                  </a:lnTo>
                  <a:lnTo>
                    <a:pt x="51" y="50"/>
                  </a:lnTo>
                  <a:lnTo>
                    <a:pt x="51" y="48"/>
                  </a:lnTo>
                  <a:lnTo>
                    <a:pt x="51" y="48"/>
                  </a:lnTo>
                  <a:lnTo>
                    <a:pt x="51" y="48"/>
                  </a:lnTo>
                  <a:lnTo>
                    <a:pt x="51" y="47"/>
                  </a:lnTo>
                  <a:lnTo>
                    <a:pt x="51" y="45"/>
                  </a:lnTo>
                  <a:lnTo>
                    <a:pt x="51" y="42"/>
                  </a:lnTo>
                  <a:lnTo>
                    <a:pt x="51" y="42"/>
                  </a:lnTo>
                  <a:lnTo>
                    <a:pt x="51" y="42"/>
                  </a:lnTo>
                  <a:lnTo>
                    <a:pt x="51" y="40"/>
                  </a:lnTo>
                  <a:lnTo>
                    <a:pt x="51" y="38"/>
                  </a:lnTo>
                  <a:lnTo>
                    <a:pt x="51" y="38"/>
                  </a:lnTo>
                  <a:lnTo>
                    <a:pt x="51" y="37"/>
                  </a:lnTo>
                  <a:lnTo>
                    <a:pt x="53" y="37"/>
                  </a:lnTo>
                  <a:lnTo>
                    <a:pt x="53" y="35"/>
                  </a:lnTo>
                  <a:lnTo>
                    <a:pt x="53" y="35"/>
                  </a:lnTo>
                  <a:lnTo>
                    <a:pt x="53" y="35"/>
                  </a:lnTo>
                  <a:lnTo>
                    <a:pt x="55" y="33"/>
                  </a:lnTo>
                  <a:lnTo>
                    <a:pt x="55" y="32"/>
                  </a:lnTo>
                  <a:lnTo>
                    <a:pt x="55" y="32"/>
                  </a:lnTo>
                  <a:lnTo>
                    <a:pt x="55" y="30"/>
                  </a:lnTo>
                  <a:lnTo>
                    <a:pt x="56" y="30"/>
                  </a:lnTo>
                  <a:lnTo>
                    <a:pt x="56" y="30"/>
                  </a:lnTo>
                  <a:lnTo>
                    <a:pt x="56" y="29"/>
                  </a:lnTo>
                  <a:lnTo>
                    <a:pt x="56" y="29"/>
                  </a:lnTo>
                  <a:lnTo>
                    <a:pt x="58" y="29"/>
                  </a:lnTo>
                  <a:lnTo>
                    <a:pt x="58" y="29"/>
                  </a:lnTo>
                  <a:lnTo>
                    <a:pt x="58" y="27"/>
                  </a:lnTo>
                  <a:lnTo>
                    <a:pt x="60" y="25"/>
                  </a:lnTo>
                  <a:lnTo>
                    <a:pt x="60" y="25"/>
                  </a:lnTo>
                  <a:lnTo>
                    <a:pt x="60" y="25"/>
                  </a:lnTo>
                  <a:lnTo>
                    <a:pt x="60" y="24"/>
                  </a:lnTo>
                  <a:lnTo>
                    <a:pt x="61" y="24"/>
                  </a:lnTo>
                  <a:lnTo>
                    <a:pt x="61" y="24"/>
                  </a:lnTo>
                  <a:lnTo>
                    <a:pt x="61" y="24"/>
                  </a:lnTo>
                  <a:lnTo>
                    <a:pt x="63" y="22"/>
                  </a:lnTo>
                  <a:lnTo>
                    <a:pt x="63" y="22"/>
                  </a:lnTo>
                  <a:lnTo>
                    <a:pt x="63" y="22"/>
                  </a:lnTo>
                  <a:lnTo>
                    <a:pt x="63" y="20"/>
                  </a:lnTo>
                  <a:lnTo>
                    <a:pt x="68" y="17"/>
                  </a:lnTo>
                  <a:lnTo>
                    <a:pt x="73" y="12"/>
                  </a:lnTo>
                  <a:lnTo>
                    <a:pt x="76" y="9"/>
                  </a:lnTo>
                  <a:lnTo>
                    <a:pt x="79" y="7"/>
                  </a:lnTo>
                  <a:lnTo>
                    <a:pt x="81" y="7"/>
                  </a:lnTo>
                  <a:lnTo>
                    <a:pt x="83" y="5"/>
                  </a:lnTo>
                  <a:lnTo>
                    <a:pt x="83" y="5"/>
                  </a:lnTo>
                  <a:lnTo>
                    <a:pt x="84" y="4"/>
                  </a:lnTo>
                  <a:lnTo>
                    <a:pt x="86" y="4"/>
                  </a:lnTo>
                  <a:lnTo>
                    <a:pt x="86" y="4"/>
                  </a:lnTo>
                  <a:lnTo>
                    <a:pt x="88" y="4"/>
                  </a:lnTo>
                  <a:lnTo>
                    <a:pt x="88" y="2"/>
                  </a:lnTo>
                  <a:lnTo>
                    <a:pt x="88" y="2"/>
                  </a:lnTo>
                  <a:lnTo>
                    <a:pt x="89" y="2"/>
                  </a:lnTo>
                  <a:lnTo>
                    <a:pt x="91" y="0"/>
                  </a:lnTo>
                  <a:close/>
                </a:path>
              </a:pathLst>
            </a:custGeom>
            <a:solidFill>
              <a:srgbClr val="16A2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30" name="Freeform 47"/>
            <p:cNvSpPr>
              <a:spLocks/>
            </p:cNvSpPr>
            <p:nvPr/>
          </p:nvSpPr>
          <p:spPr bwMode="auto">
            <a:xfrm>
              <a:off x="6598864" y="4656037"/>
              <a:ext cx="301052" cy="215431"/>
            </a:xfrm>
            <a:custGeom>
              <a:avLst/>
              <a:gdLst>
                <a:gd name="T0" fmla="*/ 89 w 109"/>
                <a:gd name="T1" fmla="*/ 2 h 78"/>
                <a:gd name="T2" fmla="*/ 96 w 109"/>
                <a:gd name="T3" fmla="*/ 7 h 78"/>
                <a:gd name="T4" fmla="*/ 97 w 109"/>
                <a:gd name="T5" fmla="*/ 15 h 78"/>
                <a:gd name="T6" fmla="*/ 97 w 109"/>
                <a:gd name="T7" fmla="*/ 20 h 78"/>
                <a:gd name="T8" fmla="*/ 94 w 109"/>
                <a:gd name="T9" fmla="*/ 22 h 78"/>
                <a:gd name="T10" fmla="*/ 87 w 109"/>
                <a:gd name="T11" fmla="*/ 27 h 78"/>
                <a:gd name="T12" fmla="*/ 81 w 109"/>
                <a:gd name="T13" fmla="*/ 32 h 78"/>
                <a:gd name="T14" fmla="*/ 84 w 109"/>
                <a:gd name="T15" fmla="*/ 35 h 78"/>
                <a:gd name="T16" fmla="*/ 91 w 109"/>
                <a:gd name="T17" fmla="*/ 38 h 78"/>
                <a:gd name="T18" fmla="*/ 101 w 109"/>
                <a:gd name="T19" fmla="*/ 38 h 78"/>
                <a:gd name="T20" fmla="*/ 107 w 109"/>
                <a:gd name="T21" fmla="*/ 43 h 78"/>
                <a:gd name="T22" fmla="*/ 109 w 109"/>
                <a:gd name="T23" fmla="*/ 50 h 78"/>
                <a:gd name="T24" fmla="*/ 109 w 109"/>
                <a:gd name="T25" fmla="*/ 56 h 78"/>
                <a:gd name="T26" fmla="*/ 109 w 109"/>
                <a:gd name="T27" fmla="*/ 61 h 78"/>
                <a:gd name="T28" fmla="*/ 106 w 109"/>
                <a:gd name="T29" fmla="*/ 61 h 78"/>
                <a:gd name="T30" fmla="*/ 101 w 109"/>
                <a:gd name="T31" fmla="*/ 60 h 78"/>
                <a:gd name="T32" fmla="*/ 96 w 109"/>
                <a:gd name="T33" fmla="*/ 56 h 78"/>
                <a:gd name="T34" fmla="*/ 89 w 109"/>
                <a:gd name="T35" fmla="*/ 55 h 78"/>
                <a:gd name="T36" fmla="*/ 86 w 109"/>
                <a:gd name="T37" fmla="*/ 53 h 78"/>
                <a:gd name="T38" fmla="*/ 78 w 109"/>
                <a:gd name="T39" fmla="*/ 50 h 78"/>
                <a:gd name="T40" fmla="*/ 73 w 109"/>
                <a:gd name="T41" fmla="*/ 48 h 78"/>
                <a:gd name="T42" fmla="*/ 69 w 109"/>
                <a:gd name="T43" fmla="*/ 48 h 78"/>
                <a:gd name="T44" fmla="*/ 66 w 109"/>
                <a:gd name="T45" fmla="*/ 51 h 78"/>
                <a:gd name="T46" fmla="*/ 54 w 109"/>
                <a:gd name="T47" fmla="*/ 58 h 78"/>
                <a:gd name="T48" fmla="*/ 51 w 109"/>
                <a:gd name="T49" fmla="*/ 61 h 78"/>
                <a:gd name="T50" fmla="*/ 46 w 109"/>
                <a:gd name="T51" fmla="*/ 63 h 78"/>
                <a:gd name="T52" fmla="*/ 40 w 109"/>
                <a:gd name="T53" fmla="*/ 66 h 78"/>
                <a:gd name="T54" fmla="*/ 33 w 109"/>
                <a:gd name="T55" fmla="*/ 68 h 78"/>
                <a:gd name="T56" fmla="*/ 28 w 109"/>
                <a:gd name="T57" fmla="*/ 71 h 78"/>
                <a:gd name="T58" fmla="*/ 25 w 109"/>
                <a:gd name="T59" fmla="*/ 71 h 78"/>
                <a:gd name="T60" fmla="*/ 15 w 109"/>
                <a:gd name="T61" fmla="*/ 74 h 78"/>
                <a:gd name="T62" fmla="*/ 10 w 109"/>
                <a:gd name="T63" fmla="*/ 76 h 78"/>
                <a:gd name="T64" fmla="*/ 5 w 109"/>
                <a:gd name="T65" fmla="*/ 78 h 78"/>
                <a:gd name="T66" fmla="*/ 0 w 109"/>
                <a:gd name="T67" fmla="*/ 74 h 78"/>
                <a:gd name="T68" fmla="*/ 3 w 109"/>
                <a:gd name="T69" fmla="*/ 69 h 78"/>
                <a:gd name="T70" fmla="*/ 7 w 109"/>
                <a:gd name="T71" fmla="*/ 65 h 78"/>
                <a:gd name="T72" fmla="*/ 10 w 109"/>
                <a:gd name="T73" fmla="*/ 61 h 78"/>
                <a:gd name="T74" fmla="*/ 17 w 109"/>
                <a:gd name="T75" fmla="*/ 60 h 78"/>
                <a:gd name="T76" fmla="*/ 25 w 109"/>
                <a:gd name="T77" fmla="*/ 56 h 78"/>
                <a:gd name="T78" fmla="*/ 35 w 109"/>
                <a:gd name="T79" fmla="*/ 53 h 78"/>
                <a:gd name="T80" fmla="*/ 43 w 109"/>
                <a:gd name="T81" fmla="*/ 48 h 78"/>
                <a:gd name="T82" fmla="*/ 48 w 109"/>
                <a:gd name="T83" fmla="*/ 43 h 78"/>
                <a:gd name="T84" fmla="*/ 43 w 109"/>
                <a:gd name="T85" fmla="*/ 41 h 78"/>
                <a:gd name="T86" fmla="*/ 40 w 109"/>
                <a:gd name="T87" fmla="*/ 37 h 78"/>
                <a:gd name="T88" fmla="*/ 38 w 109"/>
                <a:gd name="T89" fmla="*/ 32 h 78"/>
                <a:gd name="T90" fmla="*/ 36 w 109"/>
                <a:gd name="T91" fmla="*/ 25 h 78"/>
                <a:gd name="T92" fmla="*/ 38 w 109"/>
                <a:gd name="T93" fmla="*/ 22 h 78"/>
                <a:gd name="T94" fmla="*/ 41 w 109"/>
                <a:gd name="T95" fmla="*/ 22 h 78"/>
                <a:gd name="T96" fmla="*/ 46 w 109"/>
                <a:gd name="T97" fmla="*/ 27 h 78"/>
                <a:gd name="T98" fmla="*/ 54 w 109"/>
                <a:gd name="T99" fmla="*/ 28 h 78"/>
                <a:gd name="T100" fmla="*/ 59 w 109"/>
                <a:gd name="T101" fmla="*/ 30 h 78"/>
                <a:gd name="T102" fmla="*/ 66 w 109"/>
                <a:gd name="T103" fmla="*/ 28 h 78"/>
                <a:gd name="T104" fmla="*/ 73 w 109"/>
                <a:gd name="T105" fmla="*/ 22 h 78"/>
                <a:gd name="T106" fmla="*/ 76 w 109"/>
                <a:gd name="T107" fmla="*/ 17 h 78"/>
                <a:gd name="T108" fmla="*/ 79 w 109"/>
                <a:gd name="T109" fmla="*/ 7 h 78"/>
                <a:gd name="T110" fmla="*/ 78 w 109"/>
                <a:gd name="T111" fmla="*/ 4 h 78"/>
                <a:gd name="T112" fmla="*/ 84 w 109"/>
                <a:gd name="T113"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9" h="78">
                  <a:moveTo>
                    <a:pt x="84" y="0"/>
                  </a:moveTo>
                  <a:lnTo>
                    <a:pt x="86" y="0"/>
                  </a:lnTo>
                  <a:lnTo>
                    <a:pt x="87" y="0"/>
                  </a:lnTo>
                  <a:lnTo>
                    <a:pt x="89" y="2"/>
                  </a:lnTo>
                  <a:lnTo>
                    <a:pt x="89" y="2"/>
                  </a:lnTo>
                  <a:lnTo>
                    <a:pt x="89" y="2"/>
                  </a:lnTo>
                  <a:lnTo>
                    <a:pt x="91" y="2"/>
                  </a:lnTo>
                  <a:lnTo>
                    <a:pt x="91" y="4"/>
                  </a:lnTo>
                  <a:lnTo>
                    <a:pt x="94" y="4"/>
                  </a:lnTo>
                  <a:lnTo>
                    <a:pt x="94" y="5"/>
                  </a:lnTo>
                  <a:lnTo>
                    <a:pt x="94" y="5"/>
                  </a:lnTo>
                  <a:lnTo>
                    <a:pt x="96" y="7"/>
                  </a:lnTo>
                  <a:lnTo>
                    <a:pt x="96" y="9"/>
                  </a:lnTo>
                  <a:lnTo>
                    <a:pt x="97" y="10"/>
                  </a:lnTo>
                  <a:lnTo>
                    <a:pt x="97" y="12"/>
                  </a:lnTo>
                  <a:lnTo>
                    <a:pt x="97" y="13"/>
                  </a:lnTo>
                  <a:lnTo>
                    <a:pt x="97" y="15"/>
                  </a:lnTo>
                  <a:lnTo>
                    <a:pt x="97" y="15"/>
                  </a:lnTo>
                  <a:lnTo>
                    <a:pt x="97" y="17"/>
                  </a:lnTo>
                  <a:lnTo>
                    <a:pt x="99" y="18"/>
                  </a:lnTo>
                  <a:lnTo>
                    <a:pt x="97" y="18"/>
                  </a:lnTo>
                  <a:lnTo>
                    <a:pt x="97" y="20"/>
                  </a:lnTo>
                  <a:lnTo>
                    <a:pt x="97" y="20"/>
                  </a:lnTo>
                  <a:lnTo>
                    <a:pt x="97" y="20"/>
                  </a:lnTo>
                  <a:lnTo>
                    <a:pt x="96" y="20"/>
                  </a:lnTo>
                  <a:lnTo>
                    <a:pt x="96" y="22"/>
                  </a:lnTo>
                  <a:lnTo>
                    <a:pt x="96" y="22"/>
                  </a:lnTo>
                  <a:lnTo>
                    <a:pt x="94" y="22"/>
                  </a:lnTo>
                  <a:lnTo>
                    <a:pt x="94" y="22"/>
                  </a:lnTo>
                  <a:lnTo>
                    <a:pt x="94" y="22"/>
                  </a:lnTo>
                  <a:lnTo>
                    <a:pt x="94" y="23"/>
                  </a:lnTo>
                  <a:lnTo>
                    <a:pt x="92" y="23"/>
                  </a:lnTo>
                  <a:lnTo>
                    <a:pt x="92" y="25"/>
                  </a:lnTo>
                  <a:lnTo>
                    <a:pt x="91" y="25"/>
                  </a:lnTo>
                  <a:lnTo>
                    <a:pt x="89" y="27"/>
                  </a:lnTo>
                  <a:lnTo>
                    <a:pt x="87" y="27"/>
                  </a:lnTo>
                  <a:lnTo>
                    <a:pt x="86" y="28"/>
                  </a:lnTo>
                  <a:lnTo>
                    <a:pt x="84" y="30"/>
                  </a:lnTo>
                  <a:lnTo>
                    <a:pt x="84" y="30"/>
                  </a:lnTo>
                  <a:lnTo>
                    <a:pt x="83" y="32"/>
                  </a:lnTo>
                  <a:lnTo>
                    <a:pt x="83" y="32"/>
                  </a:lnTo>
                  <a:lnTo>
                    <a:pt x="81" y="32"/>
                  </a:lnTo>
                  <a:lnTo>
                    <a:pt x="81" y="33"/>
                  </a:lnTo>
                  <a:lnTo>
                    <a:pt x="81" y="33"/>
                  </a:lnTo>
                  <a:lnTo>
                    <a:pt x="81" y="33"/>
                  </a:lnTo>
                  <a:lnTo>
                    <a:pt x="83" y="35"/>
                  </a:lnTo>
                  <a:lnTo>
                    <a:pt x="83" y="35"/>
                  </a:lnTo>
                  <a:lnTo>
                    <a:pt x="84" y="35"/>
                  </a:lnTo>
                  <a:lnTo>
                    <a:pt x="84" y="37"/>
                  </a:lnTo>
                  <a:lnTo>
                    <a:pt x="86" y="37"/>
                  </a:lnTo>
                  <a:lnTo>
                    <a:pt x="87" y="37"/>
                  </a:lnTo>
                  <a:lnTo>
                    <a:pt x="89" y="38"/>
                  </a:lnTo>
                  <a:lnTo>
                    <a:pt x="91" y="38"/>
                  </a:lnTo>
                  <a:lnTo>
                    <a:pt x="91" y="38"/>
                  </a:lnTo>
                  <a:lnTo>
                    <a:pt x="92" y="38"/>
                  </a:lnTo>
                  <a:lnTo>
                    <a:pt x="94" y="38"/>
                  </a:lnTo>
                  <a:lnTo>
                    <a:pt x="96" y="38"/>
                  </a:lnTo>
                  <a:lnTo>
                    <a:pt x="99" y="38"/>
                  </a:lnTo>
                  <a:lnTo>
                    <a:pt x="101" y="38"/>
                  </a:lnTo>
                  <a:lnTo>
                    <a:pt x="101" y="38"/>
                  </a:lnTo>
                  <a:lnTo>
                    <a:pt x="102" y="38"/>
                  </a:lnTo>
                  <a:lnTo>
                    <a:pt x="104" y="40"/>
                  </a:lnTo>
                  <a:lnTo>
                    <a:pt x="104" y="41"/>
                  </a:lnTo>
                  <a:lnTo>
                    <a:pt x="106" y="41"/>
                  </a:lnTo>
                  <a:lnTo>
                    <a:pt x="106" y="41"/>
                  </a:lnTo>
                  <a:lnTo>
                    <a:pt x="107" y="43"/>
                  </a:lnTo>
                  <a:lnTo>
                    <a:pt x="107" y="45"/>
                  </a:lnTo>
                  <a:lnTo>
                    <a:pt x="107" y="45"/>
                  </a:lnTo>
                  <a:lnTo>
                    <a:pt x="107" y="46"/>
                  </a:lnTo>
                  <a:lnTo>
                    <a:pt x="107" y="48"/>
                  </a:lnTo>
                  <a:lnTo>
                    <a:pt x="107" y="48"/>
                  </a:lnTo>
                  <a:lnTo>
                    <a:pt x="109" y="50"/>
                  </a:lnTo>
                  <a:lnTo>
                    <a:pt x="109" y="51"/>
                  </a:lnTo>
                  <a:lnTo>
                    <a:pt x="109" y="51"/>
                  </a:lnTo>
                  <a:lnTo>
                    <a:pt x="109" y="53"/>
                  </a:lnTo>
                  <a:lnTo>
                    <a:pt x="109" y="53"/>
                  </a:lnTo>
                  <a:lnTo>
                    <a:pt x="109" y="55"/>
                  </a:lnTo>
                  <a:lnTo>
                    <a:pt x="109" y="56"/>
                  </a:lnTo>
                  <a:lnTo>
                    <a:pt x="109" y="56"/>
                  </a:lnTo>
                  <a:lnTo>
                    <a:pt x="109" y="56"/>
                  </a:lnTo>
                  <a:lnTo>
                    <a:pt x="109" y="58"/>
                  </a:lnTo>
                  <a:lnTo>
                    <a:pt x="109" y="60"/>
                  </a:lnTo>
                  <a:lnTo>
                    <a:pt x="109" y="60"/>
                  </a:lnTo>
                  <a:lnTo>
                    <a:pt x="109" y="61"/>
                  </a:lnTo>
                  <a:lnTo>
                    <a:pt x="109" y="61"/>
                  </a:lnTo>
                  <a:lnTo>
                    <a:pt x="109" y="63"/>
                  </a:lnTo>
                  <a:lnTo>
                    <a:pt x="107" y="63"/>
                  </a:lnTo>
                  <a:lnTo>
                    <a:pt x="107" y="63"/>
                  </a:lnTo>
                  <a:lnTo>
                    <a:pt x="106" y="61"/>
                  </a:lnTo>
                  <a:lnTo>
                    <a:pt x="106" y="61"/>
                  </a:lnTo>
                  <a:lnTo>
                    <a:pt x="106" y="61"/>
                  </a:lnTo>
                  <a:lnTo>
                    <a:pt x="104" y="61"/>
                  </a:lnTo>
                  <a:lnTo>
                    <a:pt x="102" y="61"/>
                  </a:lnTo>
                  <a:lnTo>
                    <a:pt x="102" y="61"/>
                  </a:lnTo>
                  <a:lnTo>
                    <a:pt x="102" y="60"/>
                  </a:lnTo>
                  <a:lnTo>
                    <a:pt x="101" y="60"/>
                  </a:lnTo>
                  <a:lnTo>
                    <a:pt x="101" y="60"/>
                  </a:lnTo>
                  <a:lnTo>
                    <a:pt x="99" y="60"/>
                  </a:lnTo>
                  <a:lnTo>
                    <a:pt x="97" y="58"/>
                  </a:lnTo>
                  <a:lnTo>
                    <a:pt x="96" y="58"/>
                  </a:lnTo>
                  <a:lnTo>
                    <a:pt x="96" y="58"/>
                  </a:lnTo>
                  <a:lnTo>
                    <a:pt x="96" y="56"/>
                  </a:lnTo>
                  <a:lnTo>
                    <a:pt x="94" y="56"/>
                  </a:lnTo>
                  <a:lnTo>
                    <a:pt x="92" y="56"/>
                  </a:lnTo>
                  <a:lnTo>
                    <a:pt x="91" y="56"/>
                  </a:lnTo>
                  <a:lnTo>
                    <a:pt x="91" y="55"/>
                  </a:lnTo>
                  <a:lnTo>
                    <a:pt x="91" y="55"/>
                  </a:lnTo>
                  <a:lnTo>
                    <a:pt x="89" y="55"/>
                  </a:lnTo>
                  <a:lnTo>
                    <a:pt x="89" y="55"/>
                  </a:lnTo>
                  <a:lnTo>
                    <a:pt x="89" y="55"/>
                  </a:lnTo>
                  <a:lnTo>
                    <a:pt x="87" y="55"/>
                  </a:lnTo>
                  <a:lnTo>
                    <a:pt x="87" y="55"/>
                  </a:lnTo>
                  <a:lnTo>
                    <a:pt x="87" y="55"/>
                  </a:lnTo>
                  <a:lnTo>
                    <a:pt x="86" y="53"/>
                  </a:lnTo>
                  <a:lnTo>
                    <a:pt x="84" y="53"/>
                  </a:lnTo>
                  <a:lnTo>
                    <a:pt x="83" y="53"/>
                  </a:lnTo>
                  <a:lnTo>
                    <a:pt x="81" y="51"/>
                  </a:lnTo>
                  <a:lnTo>
                    <a:pt x="81" y="51"/>
                  </a:lnTo>
                  <a:lnTo>
                    <a:pt x="79" y="50"/>
                  </a:lnTo>
                  <a:lnTo>
                    <a:pt x="78" y="50"/>
                  </a:lnTo>
                  <a:lnTo>
                    <a:pt x="78" y="50"/>
                  </a:lnTo>
                  <a:lnTo>
                    <a:pt x="76" y="50"/>
                  </a:lnTo>
                  <a:lnTo>
                    <a:pt x="74" y="50"/>
                  </a:lnTo>
                  <a:lnTo>
                    <a:pt x="73" y="48"/>
                  </a:lnTo>
                  <a:lnTo>
                    <a:pt x="73" y="48"/>
                  </a:lnTo>
                  <a:lnTo>
                    <a:pt x="73" y="48"/>
                  </a:lnTo>
                  <a:lnTo>
                    <a:pt x="71" y="48"/>
                  </a:lnTo>
                  <a:lnTo>
                    <a:pt x="71" y="48"/>
                  </a:lnTo>
                  <a:lnTo>
                    <a:pt x="69" y="48"/>
                  </a:lnTo>
                  <a:lnTo>
                    <a:pt x="69" y="48"/>
                  </a:lnTo>
                  <a:lnTo>
                    <a:pt x="69" y="48"/>
                  </a:lnTo>
                  <a:lnTo>
                    <a:pt x="69" y="48"/>
                  </a:lnTo>
                  <a:lnTo>
                    <a:pt x="68" y="48"/>
                  </a:lnTo>
                  <a:lnTo>
                    <a:pt x="68" y="50"/>
                  </a:lnTo>
                  <a:lnTo>
                    <a:pt x="66" y="50"/>
                  </a:lnTo>
                  <a:lnTo>
                    <a:pt x="66" y="50"/>
                  </a:lnTo>
                  <a:lnTo>
                    <a:pt x="66" y="51"/>
                  </a:lnTo>
                  <a:lnTo>
                    <a:pt x="66" y="51"/>
                  </a:lnTo>
                  <a:lnTo>
                    <a:pt x="64" y="51"/>
                  </a:lnTo>
                  <a:lnTo>
                    <a:pt x="58" y="56"/>
                  </a:lnTo>
                  <a:lnTo>
                    <a:pt x="58" y="56"/>
                  </a:lnTo>
                  <a:lnTo>
                    <a:pt x="56" y="56"/>
                  </a:lnTo>
                  <a:lnTo>
                    <a:pt x="56" y="58"/>
                  </a:lnTo>
                  <a:lnTo>
                    <a:pt x="54" y="58"/>
                  </a:lnTo>
                  <a:lnTo>
                    <a:pt x="54" y="58"/>
                  </a:lnTo>
                  <a:lnTo>
                    <a:pt x="53" y="60"/>
                  </a:lnTo>
                  <a:lnTo>
                    <a:pt x="53" y="60"/>
                  </a:lnTo>
                  <a:lnTo>
                    <a:pt x="53" y="60"/>
                  </a:lnTo>
                  <a:lnTo>
                    <a:pt x="51" y="61"/>
                  </a:lnTo>
                  <a:lnTo>
                    <a:pt x="51" y="61"/>
                  </a:lnTo>
                  <a:lnTo>
                    <a:pt x="51" y="61"/>
                  </a:lnTo>
                  <a:lnTo>
                    <a:pt x="50" y="61"/>
                  </a:lnTo>
                  <a:lnTo>
                    <a:pt x="48" y="61"/>
                  </a:lnTo>
                  <a:lnTo>
                    <a:pt x="48" y="63"/>
                  </a:lnTo>
                  <a:lnTo>
                    <a:pt x="48" y="63"/>
                  </a:lnTo>
                  <a:lnTo>
                    <a:pt x="46" y="63"/>
                  </a:lnTo>
                  <a:lnTo>
                    <a:pt x="46" y="63"/>
                  </a:lnTo>
                  <a:lnTo>
                    <a:pt x="46" y="63"/>
                  </a:lnTo>
                  <a:lnTo>
                    <a:pt x="45" y="65"/>
                  </a:lnTo>
                  <a:lnTo>
                    <a:pt x="43" y="65"/>
                  </a:lnTo>
                  <a:lnTo>
                    <a:pt x="41" y="66"/>
                  </a:lnTo>
                  <a:lnTo>
                    <a:pt x="40" y="66"/>
                  </a:lnTo>
                  <a:lnTo>
                    <a:pt x="40" y="66"/>
                  </a:lnTo>
                  <a:lnTo>
                    <a:pt x="40" y="66"/>
                  </a:lnTo>
                  <a:lnTo>
                    <a:pt x="38" y="68"/>
                  </a:lnTo>
                  <a:lnTo>
                    <a:pt x="36" y="68"/>
                  </a:lnTo>
                  <a:lnTo>
                    <a:pt x="35" y="68"/>
                  </a:lnTo>
                  <a:lnTo>
                    <a:pt x="33" y="68"/>
                  </a:lnTo>
                  <a:lnTo>
                    <a:pt x="33" y="69"/>
                  </a:lnTo>
                  <a:lnTo>
                    <a:pt x="30" y="69"/>
                  </a:lnTo>
                  <a:lnTo>
                    <a:pt x="30" y="69"/>
                  </a:lnTo>
                  <a:lnTo>
                    <a:pt x="30" y="69"/>
                  </a:lnTo>
                  <a:lnTo>
                    <a:pt x="28" y="71"/>
                  </a:lnTo>
                  <a:lnTo>
                    <a:pt x="28" y="71"/>
                  </a:lnTo>
                  <a:lnTo>
                    <a:pt x="28" y="71"/>
                  </a:lnTo>
                  <a:lnTo>
                    <a:pt x="28" y="71"/>
                  </a:lnTo>
                  <a:lnTo>
                    <a:pt x="26" y="71"/>
                  </a:lnTo>
                  <a:lnTo>
                    <a:pt x="26" y="71"/>
                  </a:lnTo>
                  <a:lnTo>
                    <a:pt x="26" y="71"/>
                  </a:lnTo>
                  <a:lnTo>
                    <a:pt x="25" y="71"/>
                  </a:lnTo>
                  <a:lnTo>
                    <a:pt x="21" y="73"/>
                  </a:lnTo>
                  <a:lnTo>
                    <a:pt x="21" y="73"/>
                  </a:lnTo>
                  <a:lnTo>
                    <a:pt x="20" y="73"/>
                  </a:lnTo>
                  <a:lnTo>
                    <a:pt x="18" y="74"/>
                  </a:lnTo>
                  <a:lnTo>
                    <a:pt x="17" y="74"/>
                  </a:lnTo>
                  <a:lnTo>
                    <a:pt x="15" y="74"/>
                  </a:lnTo>
                  <a:lnTo>
                    <a:pt x="15" y="74"/>
                  </a:lnTo>
                  <a:lnTo>
                    <a:pt x="13" y="74"/>
                  </a:lnTo>
                  <a:lnTo>
                    <a:pt x="12" y="74"/>
                  </a:lnTo>
                  <a:lnTo>
                    <a:pt x="12" y="76"/>
                  </a:lnTo>
                  <a:lnTo>
                    <a:pt x="10" y="76"/>
                  </a:lnTo>
                  <a:lnTo>
                    <a:pt x="10" y="76"/>
                  </a:lnTo>
                  <a:lnTo>
                    <a:pt x="8" y="76"/>
                  </a:lnTo>
                  <a:lnTo>
                    <a:pt x="7" y="76"/>
                  </a:lnTo>
                  <a:lnTo>
                    <a:pt x="7" y="76"/>
                  </a:lnTo>
                  <a:lnTo>
                    <a:pt x="7" y="78"/>
                  </a:lnTo>
                  <a:lnTo>
                    <a:pt x="5" y="78"/>
                  </a:lnTo>
                  <a:lnTo>
                    <a:pt x="5" y="78"/>
                  </a:lnTo>
                  <a:lnTo>
                    <a:pt x="5" y="78"/>
                  </a:lnTo>
                  <a:lnTo>
                    <a:pt x="3" y="76"/>
                  </a:lnTo>
                  <a:lnTo>
                    <a:pt x="2" y="76"/>
                  </a:lnTo>
                  <a:lnTo>
                    <a:pt x="0" y="76"/>
                  </a:lnTo>
                  <a:lnTo>
                    <a:pt x="0" y="76"/>
                  </a:lnTo>
                  <a:lnTo>
                    <a:pt x="0" y="74"/>
                  </a:lnTo>
                  <a:lnTo>
                    <a:pt x="0" y="73"/>
                  </a:lnTo>
                  <a:lnTo>
                    <a:pt x="0" y="73"/>
                  </a:lnTo>
                  <a:lnTo>
                    <a:pt x="2" y="73"/>
                  </a:lnTo>
                  <a:lnTo>
                    <a:pt x="2" y="71"/>
                  </a:lnTo>
                  <a:lnTo>
                    <a:pt x="3" y="71"/>
                  </a:lnTo>
                  <a:lnTo>
                    <a:pt x="3" y="69"/>
                  </a:lnTo>
                  <a:lnTo>
                    <a:pt x="3" y="68"/>
                  </a:lnTo>
                  <a:lnTo>
                    <a:pt x="5" y="68"/>
                  </a:lnTo>
                  <a:lnTo>
                    <a:pt x="5" y="66"/>
                  </a:lnTo>
                  <a:lnTo>
                    <a:pt x="5" y="65"/>
                  </a:lnTo>
                  <a:lnTo>
                    <a:pt x="5" y="65"/>
                  </a:lnTo>
                  <a:lnTo>
                    <a:pt x="7" y="65"/>
                  </a:lnTo>
                  <a:lnTo>
                    <a:pt x="7" y="63"/>
                  </a:lnTo>
                  <a:lnTo>
                    <a:pt x="8" y="61"/>
                  </a:lnTo>
                  <a:lnTo>
                    <a:pt x="8" y="61"/>
                  </a:lnTo>
                  <a:lnTo>
                    <a:pt x="8" y="61"/>
                  </a:lnTo>
                  <a:lnTo>
                    <a:pt x="10" y="61"/>
                  </a:lnTo>
                  <a:lnTo>
                    <a:pt x="10" y="61"/>
                  </a:lnTo>
                  <a:lnTo>
                    <a:pt x="12" y="60"/>
                  </a:lnTo>
                  <a:lnTo>
                    <a:pt x="13" y="60"/>
                  </a:lnTo>
                  <a:lnTo>
                    <a:pt x="13" y="61"/>
                  </a:lnTo>
                  <a:lnTo>
                    <a:pt x="15" y="60"/>
                  </a:lnTo>
                  <a:lnTo>
                    <a:pt x="15" y="60"/>
                  </a:lnTo>
                  <a:lnTo>
                    <a:pt x="17" y="60"/>
                  </a:lnTo>
                  <a:lnTo>
                    <a:pt x="17" y="60"/>
                  </a:lnTo>
                  <a:lnTo>
                    <a:pt x="18" y="60"/>
                  </a:lnTo>
                  <a:lnTo>
                    <a:pt x="18" y="60"/>
                  </a:lnTo>
                  <a:lnTo>
                    <a:pt x="21" y="58"/>
                  </a:lnTo>
                  <a:lnTo>
                    <a:pt x="23" y="58"/>
                  </a:lnTo>
                  <a:lnTo>
                    <a:pt x="25" y="56"/>
                  </a:lnTo>
                  <a:lnTo>
                    <a:pt x="26" y="56"/>
                  </a:lnTo>
                  <a:lnTo>
                    <a:pt x="28" y="55"/>
                  </a:lnTo>
                  <a:lnTo>
                    <a:pt x="30" y="55"/>
                  </a:lnTo>
                  <a:lnTo>
                    <a:pt x="30" y="55"/>
                  </a:lnTo>
                  <a:lnTo>
                    <a:pt x="31" y="53"/>
                  </a:lnTo>
                  <a:lnTo>
                    <a:pt x="35" y="53"/>
                  </a:lnTo>
                  <a:lnTo>
                    <a:pt x="38" y="51"/>
                  </a:lnTo>
                  <a:lnTo>
                    <a:pt x="40" y="50"/>
                  </a:lnTo>
                  <a:lnTo>
                    <a:pt x="40" y="50"/>
                  </a:lnTo>
                  <a:lnTo>
                    <a:pt x="41" y="50"/>
                  </a:lnTo>
                  <a:lnTo>
                    <a:pt x="41" y="50"/>
                  </a:lnTo>
                  <a:lnTo>
                    <a:pt x="43" y="48"/>
                  </a:lnTo>
                  <a:lnTo>
                    <a:pt x="45" y="48"/>
                  </a:lnTo>
                  <a:lnTo>
                    <a:pt x="46" y="46"/>
                  </a:lnTo>
                  <a:lnTo>
                    <a:pt x="48" y="46"/>
                  </a:lnTo>
                  <a:lnTo>
                    <a:pt x="50" y="45"/>
                  </a:lnTo>
                  <a:lnTo>
                    <a:pt x="48" y="45"/>
                  </a:lnTo>
                  <a:lnTo>
                    <a:pt x="48" y="43"/>
                  </a:lnTo>
                  <a:lnTo>
                    <a:pt x="46" y="43"/>
                  </a:lnTo>
                  <a:lnTo>
                    <a:pt x="46" y="43"/>
                  </a:lnTo>
                  <a:lnTo>
                    <a:pt x="46" y="43"/>
                  </a:lnTo>
                  <a:lnTo>
                    <a:pt x="45" y="43"/>
                  </a:lnTo>
                  <a:lnTo>
                    <a:pt x="45" y="41"/>
                  </a:lnTo>
                  <a:lnTo>
                    <a:pt x="43" y="41"/>
                  </a:lnTo>
                  <a:lnTo>
                    <a:pt x="41" y="40"/>
                  </a:lnTo>
                  <a:lnTo>
                    <a:pt x="41" y="40"/>
                  </a:lnTo>
                  <a:lnTo>
                    <a:pt x="41" y="40"/>
                  </a:lnTo>
                  <a:lnTo>
                    <a:pt x="40" y="38"/>
                  </a:lnTo>
                  <a:lnTo>
                    <a:pt x="40" y="37"/>
                  </a:lnTo>
                  <a:lnTo>
                    <a:pt x="40" y="37"/>
                  </a:lnTo>
                  <a:lnTo>
                    <a:pt x="40" y="35"/>
                  </a:lnTo>
                  <a:lnTo>
                    <a:pt x="38" y="35"/>
                  </a:lnTo>
                  <a:lnTo>
                    <a:pt x="38" y="35"/>
                  </a:lnTo>
                  <a:lnTo>
                    <a:pt x="38" y="33"/>
                  </a:lnTo>
                  <a:lnTo>
                    <a:pt x="38" y="32"/>
                  </a:lnTo>
                  <a:lnTo>
                    <a:pt x="38" y="32"/>
                  </a:lnTo>
                  <a:lnTo>
                    <a:pt x="36" y="30"/>
                  </a:lnTo>
                  <a:lnTo>
                    <a:pt x="36" y="30"/>
                  </a:lnTo>
                  <a:lnTo>
                    <a:pt x="36" y="30"/>
                  </a:lnTo>
                  <a:lnTo>
                    <a:pt x="36" y="28"/>
                  </a:lnTo>
                  <a:lnTo>
                    <a:pt x="36" y="27"/>
                  </a:lnTo>
                  <a:lnTo>
                    <a:pt x="36" y="25"/>
                  </a:lnTo>
                  <a:lnTo>
                    <a:pt x="36" y="23"/>
                  </a:lnTo>
                  <a:lnTo>
                    <a:pt x="36" y="23"/>
                  </a:lnTo>
                  <a:lnTo>
                    <a:pt x="36" y="23"/>
                  </a:lnTo>
                  <a:lnTo>
                    <a:pt x="36" y="22"/>
                  </a:lnTo>
                  <a:lnTo>
                    <a:pt x="36" y="22"/>
                  </a:lnTo>
                  <a:lnTo>
                    <a:pt x="38" y="22"/>
                  </a:lnTo>
                  <a:lnTo>
                    <a:pt x="40" y="22"/>
                  </a:lnTo>
                  <a:lnTo>
                    <a:pt x="40" y="20"/>
                  </a:lnTo>
                  <a:lnTo>
                    <a:pt x="40" y="20"/>
                  </a:lnTo>
                  <a:lnTo>
                    <a:pt x="40" y="22"/>
                  </a:lnTo>
                  <a:lnTo>
                    <a:pt x="41" y="22"/>
                  </a:lnTo>
                  <a:lnTo>
                    <a:pt x="41" y="22"/>
                  </a:lnTo>
                  <a:lnTo>
                    <a:pt x="41" y="22"/>
                  </a:lnTo>
                  <a:lnTo>
                    <a:pt x="41" y="23"/>
                  </a:lnTo>
                  <a:lnTo>
                    <a:pt x="43" y="23"/>
                  </a:lnTo>
                  <a:lnTo>
                    <a:pt x="45" y="25"/>
                  </a:lnTo>
                  <a:lnTo>
                    <a:pt x="45" y="27"/>
                  </a:lnTo>
                  <a:lnTo>
                    <a:pt x="46" y="27"/>
                  </a:lnTo>
                  <a:lnTo>
                    <a:pt x="48" y="28"/>
                  </a:lnTo>
                  <a:lnTo>
                    <a:pt x="51" y="28"/>
                  </a:lnTo>
                  <a:lnTo>
                    <a:pt x="51" y="28"/>
                  </a:lnTo>
                  <a:lnTo>
                    <a:pt x="53" y="28"/>
                  </a:lnTo>
                  <a:lnTo>
                    <a:pt x="54" y="28"/>
                  </a:lnTo>
                  <a:lnTo>
                    <a:pt x="54" y="28"/>
                  </a:lnTo>
                  <a:lnTo>
                    <a:pt x="56" y="28"/>
                  </a:lnTo>
                  <a:lnTo>
                    <a:pt x="56" y="30"/>
                  </a:lnTo>
                  <a:lnTo>
                    <a:pt x="58" y="30"/>
                  </a:lnTo>
                  <a:lnTo>
                    <a:pt x="58" y="30"/>
                  </a:lnTo>
                  <a:lnTo>
                    <a:pt x="59" y="30"/>
                  </a:lnTo>
                  <a:lnTo>
                    <a:pt x="59" y="30"/>
                  </a:lnTo>
                  <a:lnTo>
                    <a:pt x="61" y="30"/>
                  </a:lnTo>
                  <a:lnTo>
                    <a:pt x="63" y="30"/>
                  </a:lnTo>
                  <a:lnTo>
                    <a:pt x="63" y="28"/>
                  </a:lnTo>
                  <a:lnTo>
                    <a:pt x="63" y="30"/>
                  </a:lnTo>
                  <a:lnTo>
                    <a:pt x="64" y="28"/>
                  </a:lnTo>
                  <a:lnTo>
                    <a:pt x="66" y="28"/>
                  </a:lnTo>
                  <a:lnTo>
                    <a:pt x="68" y="27"/>
                  </a:lnTo>
                  <a:lnTo>
                    <a:pt x="69" y="25"/>
                  </a:lnTo>
                  <a:lnTo>
                    <a:pt x="71" y="23"/>
                  </a:lnTo>
                  <a:lnTo>
                    <a:pt x="71" y="23"/>
                  </a:lnTo>
                  <a:lnTo>
                    <a:pt x="73" y="22"/>
                  </a:lnTo>
                  <a:lnTo>
                    <a:pt x="73" y="22"/>
                  </a:lnTo>
                  <a:lnTo>
                    <a:pt x="73" y="22"/>
                  </a:lnTo>
                  <a:lnTo>
                    <a:pt x="73" y="20"/>
                  </a:lnTo>
                  <a:lnTo>
                    <a:pt x="74" y="20"/>
                  </a:lnTo>
                  <a:lnTo>
                    <a:pt x="76" y="18"/>
                  </a:lnTo>
                  <a:lnTo>
                    <a:pt x="76" y="18"/>
                  </a:lnTo>
                  <a:lnTo>
                    <a:pt x="76" y="17"/>
                  </a:lnTo>
                  <a:lnTo>
                    <a:pt x="78" y="15"/>
                  </a:lnTo>
                  <a:lnTo>
                    <a:pt x="78" y="15"/>
                  </a:lnTo>
                  <a:lnTo>
                    <a:pt x="79" y="13"/>
                  </a:lnTo>
                  <a:lnTo>
                    <a:pt x="79" y="12"/>
                  </a:lnTo>
                  <a:lnTo>
                    <a:pt x="79" y="9"/>
                  </a:lnTo>
                  <a:lnTo>
                    <a:pt x="79" y="7"/>
                  </a:lnTo>
                  <a:lnTo>
                    <a:pt x="79" y="7"/>
                  </a:lnTo>
                  <a:lnTo>
                    <a:pt x="79" y="7"/>
                  </a:lnTo>
                  <a:lnTo>
                    <a:pt x="79" y="7"/>
                  </a:lnTo>
                  <a:lnTo>
                    <a:pt x="79" y="5"/>
                  </a:lnTo>
                  <a:lnTo>
                    <a:pt x="78" y="4"/>
                  </a:lnTo>
                  <a:lnTo>
                    <a:pt x="78" y="4"/>
                  </a:lnTo>
                  <a:lnTo>
                    <a:pt x="81" y="2"/>
                  </a:lnTo>
                  <a:lnTo>
                    <a:pt x="81" y="2"/>
                  </a:lnTo>
                  <a:lnTo>
                    <a:pt x="83" y="0"/>
                  </a:lnTo>
                  <a:lnTo>
                    <a:pt x="83" y="0"/>
                  </a:lnTo>
                  <a:lnTo>
                    <a:pt x="84" y="0"/>
                  </a:lnTo>
                  <a:lnTo>
                    <a:pt x="84" y="0"/>
                  </a:lnTo>
                  <a:lnTo>
                    <a:pt x="84" y="0"/>
                  </a:lnTo>
                  <a:close/>
                </a:path>
              </a:pathLst>
            </a:custGeom>
            <a:solidFill>
              <a:srgbClr val="16A2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31" name="Freeform 48"/>
            <p:cNvSpPr>
              <a:spLocks/>
            </p:cNvSpPr>
            <p:nvPr/>
          </p:nvSpPr>
          <p:spPr bwMode="auto">
            <a:xfrm>
              <a:off x="6759056" y="4852134"/>
              <a:ext cx="69049" cy="127049"/>
            </a:xfrm>
            <a:custGeom>
              <a:avLst/>
              <a:gdLst>
                <a:gd name="T0" fmla="*/ 6 w 25"/>
                <a:gd name="T1" fmla="*/ 2 h 46"/>
                <a:gd name="T2" fmla="*/ 8 w 25"/>
                <a:gd name="T3" fmla="*/ 5 h 46"/>
                <a:gd name="T4" fmla="*/ 10 w 25"/>
                <a:gd name="T5" fmla="*/ 7 h 46"/>
                <a:gd name="T6" fmla="*/ 13 w 25"/>
                <a:gd name="T7" fmla="*/ 8 h 46"/>
                <a:gd name="T8" fmla="*/ 13 w 25"/>
                <a:gd name="T9" fmla="*/ 10 h 46"/>
                <a:gd name="T10" fmla="*/ 15 w 25"/>
                <a:gd name="T11" fmla="*/ 12 h 46"/>
                <a:gd name="T12" fmla="*/ 16 w 25"/>
                <a:gd name="T13" fmla="*/ 13 h 46"/>
                <a:gd name="T14" fmla="*/ 20 w 25"/>
                <a:gd name="T15" fmla="*/ 15 h 46"/>
                <a:gd name="T16" fmla="*/ 20 w 25"/>
                <a:gd name="T17" fmla="*/ 18 h 46"/>
                <a:gd name="T18" fmla="*/ 21 w 25"/>
                <a:gd name="T19" fmla="*/ 20 h 46"/>
                <a:gd name="T20" fmla="*/ 23 w 25"/>
                <a:gd name="T21" fmla="*/ 22 h 46"/>
                <a:gd name="T22" fmla="*/ 23 w 25"/>
                <a:gd name="T23" fmla="*/ 23 h 46"/>
                <a:gd name="T24" fmla="*/ 25 w 25"/>
                <a:gd name="T25" fmla="*/ 26 h 46"/>
                <a:gd name="T26" fmla="*/ 25 w 25"/>
                <a:gd name="T27" fmla="*/ 28 h 46"/>
                <a:gd name="T28" fmla="*/ 25 w 25"/>
                <a:gd name="T29" fmla="*/ 35 h 46"/>
                <a:gd name="T30" fmla="*/ 25 w 25"/>
                <a:gd name="T31" fmla="*/ 36 h 46"/>
                <a:gd name="T32" fmla="*/ 23 w 25"/>
                <a:gd name="T33" fmla="*/ 40 h 46"/>
                <a:gd name="T34" fmla="*/ 23 w 25"/>
                <a:gd name="T35" fmla="*/ 41 h 46"/>
                <a:gd name="T36" fmla="*/ 23 w 25"/>
                <a:gd name="T37" fmla="*/ 43 h 46"/>
                <a:gd name="T38" fmla="*/ 21 w 25"/>
                <a:gd name="T39" fmla="*/ 45 h 46"/>
                <a:gd name="T40" fmla="*/ 20 w 25"/>
                <a:gd name="T41" fmla="*/ 45 h 46"/>
                <a:gd name="T42" fmla="*/ 18 w 25"/>
                <a:gd name="T43" fmla="*/ 46 h 46"/>
                <a:gd name="T44" fmla="*/ 16 w 25"/>
                <a:gd name="T45" fmla="*/ 46 h 46"/>
                <a:gd name="T46" fmla="*/ 15 w 25"/>
                <a:gd name="T47" fmla="*/ 46 h 46"/>
                <a:gd name="T48" fmla="*/ 13 w 25"/>
                <a:gd name="T49" fmla="*/ 45 h 46"/>
                <a:gd name="T50" fmla="*/ 11 w 25"/>
                <a:gd name="T51" fmla="*/ 43 h 46"/>
                <a:gd name="T52" fmla="*/ 10 w 25"/>
                <a:gd name="T53" fmla="*/ 40 h 46"/>
                <a:gd name="T54" fmla="*/ 5 w 25"/>
                <a:gd name="T55" fmla="*/ 38 h 46"/>
                <a:gd name="T56" fmla="*/ 3 w 25"/>
                <a:gd name="T57" fmla="*/ 36 h 46"/>
                <a:gd name="T58" fmla="*/ 1 w 25"/>
                <a:gd name="T59" fmla="*/ 36 h 46"/>
                <a:gd name="T60" fmla="*/ 1 w 25"/>
                <a:gd name="T61" fmla="*/ 36 h 46"/>
                <a:gd name="T62" fmla="*/ 1 w 25"/>
                <a:gd name="T63" fmla="*/ 35 h 46"/>
                <a:gd name="T64" fmla="*/ 3 w 25"/>
                <a:gd name="T65" fmla="*/ 33 h 46"/>
                <a:gd name="T66" fmla="*/ 5 w 25"/>
                <a:gd name="T67" fmla="*/ 31 h 46"/>
                <a:gd name="T68" fmla="*/ 5 w 25"/>
                <a:gd name="T69" fmla="*/ 30 h 46"/>
                <a:gd name="T70" fmla="*/ 5 w 25"/>
                <a:gd name="T71" fmla="*/ 26 h 46"/>
                <a:gd name="T72" fmla="*/ 5 w 25"/>
                <a:gd name="T73" fmla="*/ 20 h 46"/>
                <a:gd name="T74" fmla="*/ 3 w 25"/>
                <a:gd name="T75" fmla="*/ 17 h 46"/>
                <a:gd name="T76" fmla="*/ 1 w 25"/>
                <a:gd name="T77" fmla="*/ 12 h 46"/>
                <a:gd name="T78" fmla="*/ 1 w 25"/>
                <a:gd name="T79" fmla="*/ 8 h 46"/>
                <a:gd name="T80" fmla="*/ 1 w 25"/>
                <a:gd name="T81" fmla="*/ 5 h 46"/>
                <a:gd name="T82" fmla="*/ 1 w 25"/>
                <a:gd name="T83" fmla="*/ 2 h 46"/>
                <a:gd name="T84" fmla="*/ 1 w 25"/>
                <a:gd name="T85" fmla="*/ 2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5" h="46">
                  <a:moveTo>
                    <a:pt x="5" y="0"/>
                  </a:moveTo>
                  <a:lnTo>
                    <a:pt x="6" y="2"/>
                  </a:lnTo>
                  <a:lnTo>
                    <a:pt x="6" y="2"/>
                  </a:lnTo>
                  <a:lnTo>
                    <a:pt x="6" y="2"/>
                  </a:lnTo>
                  <a:lnTo>
                    <a:pt x="8" y="3"/>
                  </a:lnTo>
                  <a:lnTo>
                    <a:pt x="8" y="5"/>
                  </a:lnTo>
                  <a:lnTo>
                    <a:pt x="10" y="5"/>
                  </a:lnTo>
                  <a:lnTo>
                    <a:pt x="10" y="5"/>
                  </a:lnTo>
                  <a:lnTo>
                    <a:pt x="10" y="7"/>
                  </a:lnTo>
                  <a:lnTo>
                    <a:pt x="11" y="7"/>
                  </a:lnTo>
                  <a:lnTo>
                    <a:pt x="11" y="7"/>
                  </a:lnTo>
                  <a:lnTo>
                    <a:pt x="13" y="8"/>
                  </a:lnTo>
                  <a:lnTo>
                    <a:pt x="13" y="8"/>
                  </a:lnTo>
                  <a:lnTo>
                    <a:pt x="13" y="10"/>
                  </a:lnTo>
                  <a:lnTo>
                    <a:pt x="13" y="10"/>
                  </a:lnTo>
                  <a:lnTo>
                    <a:pt x="15" y="10"/>
                  </a:lnTo>
                  <a:lnTo>
                    <a:pt x="15" y="12"/>
                  </a:lnTo>
                  <a:lnTo>
                    <a:pt x="15" y="12"/>
                  </a:lnTo>
                  <a:lnTo>
                    <a:pt x="16" y="12"/>
                  </a:lnTo>
                  <a:lnTo>
                    <a:pt x="16" y="13"/>
                  </a:lnTo>
                  <a:lnTo>
                    <a:pt x="16" y="13"/>
                  </a:lnTo>
                  <a:lnTo>
                    <a:pt x="18" y="15"/>
                  </a:lnTo>
                  <a:lnTo>
                    <a:pt x="18" y="15"/>
                  </a:lnTo>
                  <a:lnTo>
                    <a:pt x="20" y="15"/>
                  </a:lnTo>
                  <a:lnTo>
                    <a:pt x="20" y="17"/>
                  </a:lnTo>
                  <a:lnTo>
                    <a:pt x="20" y="17"/>
                  </a:lnTo>
                  <a:lnTo>
                    <a:pt x="20" y="18"/>
                  </a:lnTo>
                  <a:lnTo>
                    <a:pt x="21" y="20"/>
                  </a:lnTo>
                  <a:lnTo>
                    <a:pt x="21" y="20"/>
                  </a:lnTo>
                  <a:lnTo>
                    <a:pt x="21" y="20"/>
                  </a:lnTo>
                  <a:lnTo>
                    <a:pt x="21" y="22"/>
                  </a:lnTo>
                  <a:lnTo>
                    <a:pt x="21" y="22"/>
                  </a:lnTo>
                  <a:lnTo>
                    <a:pt x="23" y="22"/>
                  </a:lnTo>
                  <a:lnTo>
                    <a:pt x="23" y="23"/>
                  </a:lnTo>
                  <a:lnTo>
                    <a:pt x="23" y="23"/>
                  </a:lnTo>
                  <a:lnTo>
                    <a:pt x="23" y="23"/>
                  </a:lnTo>
                  <a:lnTo>
                    <a:pt x="25" y="25"/>
                  </a:lnTo>
                  <a:lnTo>
                    <a:pt x="25" y="26"/>
                  </a:lnTo>
                  <a:lnTo>
                    <a:pt x="25" y="26"/>
                  </a:lnTo>
                  <a:lnTo>
                    <a:pt x="25" y="26"/>
                  </a:lnTo>
                  <a:lnTo>
                    <a:pt x="25" y="26"/>
                  </a:lnTo>
                  <a:lnTo>
                    <a:pt x="25" y="28"/>
                  </a:lnTo>
                  <a:lnTo>
                    <a:pt x="25" y="33"/>
                  </a:lnTo>
                  <a:lnTo>
                    <a:pt x="25" y="35"/>
                  </a:lnTo>
                  <a:lnTo>
                    <a:pt x="25" y="35"/>
                  </a:lnTo>
                  <a:lnTo>
                    <a:pt x="25" y="35"/>
                  </a:lnTo>
                  <a:lnTo>
                    <a:pt x="25" y="36"/>
                  </a:lnTo>
                  <a:lnTo>
                    <a:pt x="25" y="36"/>
                  </a:lnTo>
                  <a:lnTo>
                    <a:pt x="25" y="38"/>
                  </a:lnTo>
                  <a:lnTo>
                    <a:pt x="25" y="38"/>
                  </a:lnTo>
                  <a:lnTo>
                    <a:pt x="23" y="40"/>
                  </a:lnTo>
                  <a:lnTo>
                    <a:pt x="23" y="40"/>
                  </a:lnTo>
                  <a:lnTo>
                    <a:pt x="23" y="41"/>
                  </a:lnTo>
                  <a:lnTo>
                    <a:pt x="23" y="41"/>
                  </a:lnTo>
                  <a:lnTo>
                    <a:pt x="23" y="43"/>
                  </a:lnTo>
                  <a:lnTo>
                    <a:pt x="23" y="43"/>
                  </a:lnTo>
                  <a:lnTo>
                    <a:pt x="23" y="43"/>
                  </a:lnTo>
                  <a:lnTo>
                    <a:pt x="21" y="43"/>
                  </a:lnTo>
                  <a:lnTo>
                    <a:pt x="21" y="43"/>
                  </a:lnTo>
                  <a:lnTo>
                    <a:pt x="21" y="45"/>
                  </a:lnTo>
                  <a:lnTo>
                    <a:pt x="21" y="45"/>
                  </a:lnTo>
                  <a:lnTo>
                    <a:pt x="20" y="45"/>
                  </a:lnTo>
                  <a:lnTo>
                    <a:pt x="20" y="45"/>
                  </a:lnTo>
                  <a:lnTo>
                    <a:pt x="20" y="45"/>
                  </a:lnTo>
                  <a:lnTo>
                    <a:pt x="18" y="45"/>
                  </a:lnTo>
                  <a:lnTo>
                    <a:pt x="18" y="46"/>
                  </a:lnTo>
                  <a:lnTo>
                    <a:pt x="18" y="46"/>
                  </a:lnTo>
                  <a:lnTo>
                    <a:pt x="16" y="46"/>
                  </a:lnTo>
                  <a:lnTo>
                    <a:pt x="16" y="46"/>
                  </a:lnTo>
                  <a:lnTo>
                    <a:pt x="16" y="46"/>
                  </a:lnTo>
                  <a:lnTo>
                    <a:pt x="15" y="46"/>
                  </a:lnTo>
                  <a:lnTo>
                    <a:pt x="15" y="46"/>
                  </a:lnTo>
                  <a:lnTo>
                    <a:pt x="15" y="46"/>
                  </a:lnTo>
                  <a:lnTo>
                    <a:pt x="13" y="46"/>
                  </a:lnTo>
                  <a:lnTo>
                    <a:pt x="13" y="45"/>
                  </a:lnTo>
                  <a:lnTo>
                    <a:pt x="13" y="45"/>
                  </a:lnTo>
                  <a:lnTo>
                    <a:pt x="11" y="45"/>
                  </a:lnTo>
                  <a:lnTo>
                    <a:pt x="11" y="43"/>
                  </a:lnTo>
                  <a:lnTo>
                    <a:pt x="11" y="41"/>
                  </a:lnTo>
                  <a:lnTo>
                    <a:pt x="10" y="41"/>
                  </a:lnTo>
                  <a:lnTo>
                    <a:pt x="10" y="40"/>
                  </a:lnTo>
                  <a:lnTo>
                    <a:pt x="8" y="40"/>
                  </a:lnTo>
                  <a:lnTo>
                    <a:pt x="8" y="38"/>
                  </a:lnTo>
                  <a:lnTo>
                    <a:pt x="5" y="38"/>
                  </a:lnTo>
                  <a:lnTo>
                    <a:pt x="5" y="38"/>
                  </a:lnTo>
                  <a:lnTo>
                    <a:pt x="3" y="38"/>
                  </a:lnTo>
                  <a:lnTo>
                    <a:pt x="3" y="36"/>
                  </a:lnTo>
                  <a:lnTo>
                    <a:pt x="3" y="36"/>
                  </a:lnTo>
                  <a:lnTo>
                    <a:pt x="1" y="36"/>
                  </a:lnTo>
                  <a:lnTo>
                    <a:pt x="1" y="36"/>
                  </a:lnTo>
                  <a:lnTo>
                    <a:pt x="1" y="36"/>
                  </a:lnTo>
                  <a:lnTo>
                    <a:pt x="1" y="36"/>
                  </a:lnTo>
                  <a:lnTo>
                    <a:pt x="1" y="36"/>
                  </a:lnTo>
                  <a:lnTo>
                    <a:pt x="0" y="35"/>
                  </a:lnTo>
                  <a:lnTo>
                    <a:pt x="0" y="35"/>
                  </a:lnTo>
                  <a:lnTo>
                    <a:pt x="1" y="35"/>
                  </a:lnTo>
                  <a:lnTo>
                    <a:pt x="1" y="35"/>
                  </a:lnTo>
                  <a:lnTo>
                    <a:pt x="3" y="35"/>
                  </a:lnTo>
                  <a:lnTo>
                    <a:pt x="3" y="33"/>
                  </a:lnTo>
                  <a:lnTo>
                    <a:pt x="3" y="33"/>
                  </a:lnTo>
                  <a:lnTo>
                    <a:pt x="5" y="33"/>
                  </a:lnTo>
                  <a:lnTo>
                    <a:pt x="5" y="31"/>
                  </a:lnTo>
                  <a:lnTo>
                    <a:pt x="5" y="31"/>
                  </a:lnTo>
                  <a:lnTo>
                    <a:pt x="5" y="31"/>
                  </a:lnTo>
                  <a:lnTo>
                    <a:pt x="5" y="30"/>
                  </a:lnTo>
                  <a:lnTo>
                    <a:pt x="5" y="28"/>
                  </a:lnTo>
                  <a:lnTo>
                    <a:pt x="5" y="28"/>
                  </a:lnTo>
                  <a:lnTo>
                    <a:pt x="5" y="26"/>
                  </a:lnTo>
                  <a:lnTo>
                    <a:pt x="5" y="23"/>
                  </a:lnTo>
                  <a:lnTo>
                    <a:pt x="5" y="22"/>
                  </a:lnTo>
                  <a:lnTo>
                    <a:pt x="5" y="20"/>
                  </a:lnTo>
                  <a:lnTo>
                    <a:pt x="5" y="20"/>
                  </a:lnTo>
                  <a:lnTo>
                    <a:pt x="3" y="18"/>
                  </a:lnTo>
                  <a:lnTo>
                    <a:pt x="3" y="17"/>
                  </a:lnTo>
                  <a:lnTo>
                    <a:pt x="3" y="15"/>
                  </a:lnTo>
                  <a:lnTo>
                    <a:pt x="1" y="13"/>
                  </a:lnTo>
                  <a:lnTo>
                    <a:pt x="1" y="12"/>
                  </a:lnTo>
                  <a:lnTo>
                    <a:pt x="1" y="10"/>
                  </a:lnTo>
                  <a:lnTo>
                    <a:pt x="1" y="8"/>
                  </a:lnTo>
                  <a:lnTo>
                    <a:pt x="1" y="8"/>
                  </a:lnTo>
                  <a:lnTo>
                    <a:pt x="1" y="8"/>
                  </a:lnTo>
                  <a:lnTo>
                    <a:pt x="1" y="7"/>
                  </a:lnTo>
                  <a:lnTo>
                    <a:pt x="1" y="5"/>
                  </a:lnTo>
                  <a:lnTo>
                    <a:pt x="1" y="3"/>
                  </a:lnTo>
                  <a:lnTo>
                    <a:pt x="1" y="3"/>
                  </a:lnTo>
                  <a:lnTo>
                    <a:pt x="1" y="2"/>
                  </a:lnTo>
                  <a:lnTo>
                    <a:pt x="1" y="2"/>
                  </a:lnTo>
                  <a:lnTo>
                    <a:pt x="1" y="2"/>
                  </a:lnTo>
                  <a:lnTo>
                    <a:pt x="1" y="2"/>
                  </a:lnTo>
                  <a:lnTo>
                    <a:pt x="3" y="2"/>
                  </a:lnTo>
                  <a:lnTo>
                    <a:pt x="5" y="0"/>
                  </a:lnTo>
                  <a:close/>
                </a:path>
              </a:pathLst>
            </a:custGeom>
            <a:solidFill>
              <a:srgbClr val="16A2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32" name="Freeform 49"/>
            <p:cNvSpPr>
              <a:spLocks noEditPoints="1"/>
            </p:cNvSpPr>
            <p:nvPr/>
          </p:nvSpPr>
          <p:spPr bwMode="auto">
            <a:xfrm>
              <a:off x="4894751" y="4628418"/>
              <a:ext cx="306576" cy="334195"/>
            </a:xfrm>
            <a:custGeom>
              <a:avLst/>
              <a:gdLst>
                <a:gd name="T0" fmla="*/ 17 w 111"/>
                <a:gd name="T1" fmla="*/ 17 h 121"/>
                <a:gd name="T2" fmla="*/ 25 w 111"/>
                <a:gd name="T3" fmla="*/ 22 h 121"/>
                <a:gd name="T4" fmla="*/ 27 w 111"/>
                <a:gd name="T5" fmla="*/ 35 h 121"/>
                <a:gd name="T6" fmla="*/ 12 w 111"/>
                <a:gd name="T7" fmla="*/ 38 h 121"/>
                <a:gd name="T8" fmla="*/ 7 w 111"/>
                <a:gd name="T9" fmla="*/ 35 h 121"/>
                <a:gd name="T10" fmla="*/ 9 w 111"/>
                <a:gd name="T11" fmla="*/ 27 h 121"/>
                <a:gd name="T12" fmla="*/ 2 w 111"/>
                <a:gd name="T13" fmla="*/ 22 h 121"/>
                <a:gd name="T14" fmla="*/ 7 w 111"/>
                <a:gd name="T15" fmla="*/ 17 h 121"/>
                <a:gd name="T16" fmla="*/ 73 w 111"/>
                <a:gd name="T17" fmla="*/ 4 h 121"/>
                <a:gd name="T18" fmla="*/ 76 w 111"/>
                <a:gd name="T19" fmla="*/ 15 h 121"/>
                <a:gd name="T20" fmla="*/ 78 w 111"/>
                <a:gd name="T21" fmla="*/ 23 h 121"/>
                <a:gd name="T22" fmla="*/ 76 w 111"/>
                <a:gd name="T23" fmla="*/ 35 h 121"/>
                <a:gd name="T24" fmla="*/ 76 w 111"/>
                <a:gd name="T25" fmla="*/ 45 h 121"/>
                <a:gd name="T26" fmla="*/ 81 w 111"/>
                <a:gd name="T27" fmla="*/ 48 h 121"/>
                <a:gd name="T28" fmla="*/ 86 w 111"/>
                <a:gd name="T29" fmla="*/ 43 h 121"/>
                <a:gd name="T30" fmla="*/ 96 w 111"/>
                <a:gd name="T31" fmla="*/ 40 h 121"/>
                <a:gd name="T32" fmla="*/ 106 w 111"/>
                <a:gd name="T33" fmla="*/ 37 h 121"/>
                <a:gd name="T34" fmla="*/ 109 w 111"/>
                <a:gd name="T35" fmla="*/ 43 h 121"/>
                <a:gd name="T36" fmla="*/ 106 w 111"/>
                <a:gd name="T37" fmla="*/ 50 h 121"/>
                <a:gd name="T38" fmla="*/ 98 w 111"/>
                <a:gd name="T39" fmla="*/ 56 h 121"/>
                <a:gd name="T40" fmla="*/ 86 w 111"/>
                <a:gd name="T41" fmla="*/ 65 h 121"/>
                <a:gd name="T42" fmla="*/ 78 w 111"/>
                <a:gd name="T43" fmla="*/ 75 h 121"/>
                <a:gd name="T44" fmla="*/ 70 w 111"/>
                <a:gd name="T45" fmla="*/ 81 h 121"/>
                <a:gd name="T46" fmla="*/ 61 w 111"/>
                <a:gd name="T47" fmla="*/ 86 h 121"/>
                <a:gd name="T48" fmla="*/ 51 w 111"/>
                <a:gd name="T49" fmla="*/ 89 h 121"/>
                <a:gd name="T50" fmla="*/ 50 w 111"/>
                <a:gd name="T51" fmla="*/ 103 h 121"/>
                <a:gd name="T52" fmla="*/ 48 w 111"/>
                <a:gd name="T53" fmla="*/ 112 h 121"/>
                <a:gd name="T54" fmla="*/ 42 w 111"/>
                <a:gd name="T55" fmla="*/ 121 h 121"/>
                <a:gd name="T56" fmla="*/ 28 w 111"/>
                <a:gd name="T57" fmla="*/ 112 h 121"/>
                <a:gd name="T58" fmla="*/ 23 w 111"/>
                <a:gd name="T59" fmla="*/ 103 h 121"/>
                <a:gd name="T60" fmla="*/ 20 w 111"/>
                <a:gd name="T61" fmla="*/ 89 h 121"/>
                <a:gd name="T62" fmla="*/ 13 w 111"/>
                <a:gd name="T63" fmla="*/ 73 h 121"/>
                <a:gd name="T64" fmla="*/ 4 w 111"/>
                <a:gd name="T65" fmla="*/ 61 h 121"/>
                <a:gd name="T66" fmla="*/ 12 w 111"/>
                <a:gd name="T67" fmla="*/ 60 h 121"/>
                <a:gd name="T68" fmla="*/ 20 w 111"/>
                <a:gd name="T69" fmla="*/ 65 h 121"/>
                <a:gd name="T70" fmla="*/ 28 w 111"/>
                <a:gd name="T71" fmla="*/ 81 h 121"/>
                <a:gd name="T72" fmla="*/ 27 w 111"/>
                <a:gd name="T73" fmla="*/ 89 h 121"/>
                <a:gd name="T74" fmla="*/ 30 w 111"/>
                <a:gd name="T75" fmla="*/ 96 h 121"/>
                <a:gd name="T76" fmla="*/ 35 w 111"/>
                <a:gd name="T77" fmla="*/ 101 h 121"/>
                <a:gd name="T78" fmla="*/ 42 w 111"/>
                <a:gd name="T79" fmla="*/ 94 h 121"/>
                <a:gd name="T80" fmla="*/ 45 w 111"/>
                <a:gd name="T81" fmla="*/ 86 h 121"/>
                <a:gd name="T82" fmla="*/ 46 w 111"/>
                <a:gd name="T83" fmla="*/ 76 h 121"/>
                <a:gd name="T84" fmla="*/ 51 w 111"/>
                <a:gd name="T85" fmla="*/ 71 h 121"/>
                <a:gd name="T86" fmla="*/ 55 w 111"/>
                <a:gd name="T87" fmla="*/ 70 h 121"/>
                <a:gd name="T88" fmla="*/ 63 w 111"/>
                <a:gd name="T89" fmla="*/ 61 h 121"/>
                <a:gd name="T90" fmla="*/ 63 w 111"/>
                <a:gd name="T91" fmla="*/ 53 h 121"/>
                <a:gd name="T92" fmla="*/ 65 w 111"/>
                <a:gd name="T93" fmla="*/ 45 h 121"/>
                <a:gd name="T94" fmla="*/ 65 w 111"/>
                <a:gd name="T95" fmla="*/ 35 h 121"/>
                <a:gd name="T96" fmla="*/ 61 w 111"/>
                <a:gd name="T97" fmla="*/ 25 h 121"/>
                <a:gd name="T98" fmla="*/ 53 w 111"/>
                <a:gd name="T99" fmla="*/ 33 h 121"/>
                <a:gd name="T100" fmla="*/ 40 w 111"/>
                <a:gd name="T101" fmla="*/ 32 h 121"/>
                <a:gd name="T102" fmla="*/ 42 w 111"/>
                <a:gd name="T103" fmla="*/ 25 h 121"/>
                <a:gd name="T104" fmla="*/ 48 w 111"/>
                <a:gd name="T105" fmla="*/ 22 h 121"/>
                <a:gd name="T106" fmla="*/ 58 w 111"/>
                <a:gd name="T107" fmla="*/ 9 h 121"/>
                <a:gd name="T108" fmla="*/ 68 w 111"/>
                <a:gd name="T109" fmla="*/ 2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11" h="121">
                  <a:moveTo>
                    <a:pt x="10" y="17"/>
                  </a:moveTo>
                  <a:lnTo>
                    <a:pt x="10" y="17"/>
                  </a:lnTo>
                  <a:lnTo>
                    <a:pt x="12" y="17"/>
                  </a:lnTo>
                  <a:lnTo>
                    <a:pt x="13" y="17"/>
                  </a:lnTo>
                  <a:lnTo>
                    <a:pt x="15" y="17"/>
                  </a:lnTo>
                  <a:lnTo>
                    <a:pt x="17" y="17"/>
                  </a:lnTo>
                  <a:lnTo>
                    <a:pt x="17" y="17"/>
                  </a:lnTo>
                  <a:lnTo>
                    <a:pt x="18" y="19"/>
                  </a:lnTo>
                  <a:lnTo>
                    <a:pt x="22" y="19"/>
                  </a:lnTo>
                  <a:lnTo>
                    <a:pt x="23" y="20"/>
                  </a:lnTo>
                  <a:lnTo>
                    <a:pt x="25" y="22"/>
                  </a:lnTo>
                  <a:lnTo>
                    <a:pt x="25" y="22"/>
                  </a:lnTo>
                  <a:lnTo>
                    <a:pt x="27" y="23"/>
                  </a:lnTo>
                  <a:lnTo>
                    <a:pt x="28" y="25"/>
                  </a:lnTo>
                  <a:lnTo>
                    <a:pt x="28" y="28"/>
                  </a:lnTo>
                  <a:lnTo>
                    <a:pt x="28" y="30"/>
                  </a:lnTo>
                  <a:lnTo>
                    <a:pt x="28" y="33"/>
                  </a:lnTo>
                  <a:lnTo>
                    <a:pt x="27" y="35"/>
                  </a:lnTo>
                  <a:lnTo>
                    <a:pt x="25" y="37"/>
                  </a:lnTo>
                  <a:lnTo>
                    <a:pt x="22" y="37"/>
                  </a:lnTo>
                  <a:lnTo>
                    <a:pt x="20" y="37"/>
                  </a:lnTo>
                  <a:lnTo>
                    <a:pt x="17" y="37"/>
                  </a:lnTo>
                  <a:lnTo>
                    <a:pt x="13" y="37"/>
                  </a:lnTo>
                  <a:lnTo>
                    <a:pt x="12" y="38"/>
                  </a:lnTo>
                  <a:lnTo>
                    <a:pt x="12" y="38"/>
                  </a:lnTo>
                  <a:lnTo>
                    <a:pt x="10" y="38"/>
                  </a:lnTo>
                  <a:lnTo>
                    <a:pt x="9" y="38"/>
                  </a:lnTo>
                  <a:lnTo>
                    <a:pt x="7" y="37"/>
                  </a:lnTo>
                  <a:lnTo>
                    <a:pt x="7" y="35"/>
                  </a:lnTo>
                  <a:lnTo>
                    <a:pt x="7" y="35"/>
                  </a:lnTo>
                  <a:lnTo>
                    <a:pt x="7" y="35"/>
                  </a:lnTo>
                  <a:lnTo>
                    <a:pt x="9" y="32"/>
                  </a:lnTo>
                  <a:lnTo>
                    <a:pt x="9" y="30"/>
                  </a:lnTo>
                  <a:lnTo>
                    <a:pt x="10" y="30"/>
                  </a:lnTo>
                  <a:lnTo>
                    <a:pt x="9" y="28"/>
                  </a:lnTo>
                  <a:lnTo>
                    <a:pt x="9" y="27"/>
                  </a:lnTo>
                  <a:lnTo>
                    <a:pt x="7" y="25"/>
                  </a:lnTo>
                  <a:lnTo>
                    <a:pt x="7" y="25"/>
                  </a:lnTo>
                  <a:lnTo>
                    <a:pt x="5" y="23"/>
                  </a:lnTo>
                  <a:lnTo>
                    <a:pt x="4" y="23"/>
                  </a:lnTo>
                  <a:lnTo>
                    <a:pt x="4" y="22"/>
                  </a:lnTo>
                  <a:lnTo>
                    <a:pt x="2" y="22"/>
                  </a:lnTo>
                  <a:lnTo>
                    <a:pt x="0" y="20"/>
                  </a:lnTo>
                  <a:lnTo>
                    <a:pt x="0" y="20"/>
                  </a:lnTo>
                  <a:lnTo>
                    <a:pt x="2" y="19"/>
                  </a:lnTo>
                  <a:lnTo>
                    <a:pt x="4" y="19"/>
                  </a:lnTo>
                  <a:lnTo>
                    <a:pt x="5" y="19"/>
                  </a:lnTo>
                  <a:lnTo>
                    <a:pt x="7" y="17"/>
                  </a:lnTo>
                  <a:lnTo>
                    <a:pt x="9" y="17"/>
                  </a:lnTo>
                  <a:lnTo>
                    <a:pt x="10" y="17"/>
                  </a:lnTo>
                  <a:close/>
                  <a:moveTo>
                    <a:pt x="70" y="0"/>
                  </a:moveTo>
                  <a:lnTo>
                    <a:pt x="71" y="2"/>
                  </a:lnTo>
                  <a:lnTo>
                    <a:pt x="71" y="2"/>
                  </a:lnTo>
                  <a:lnTo>
                    <a:pt x="73" y="4"/>
                  </a:lnTo>
                  <a:lnTo>
                    <a:pt x="73" y="5"/>
                  </a:lnTo>
                  <a:lnTo>
                    <a:pt x="75" y="7"/>
                  </a:lnTo>
                  <a:lnTo>
                    <a:pt x="75" y="9"/>
                  </a:lnTo>
                  <a:lnTo>
                    <a:pt x="75" y="12"/>
                  </a:lnTo>
                  <a:lnTo>
                    <a:pt x="75" y="14"/>
                  </a:lnTo>
                  <a:lnTo>
                    <a:pt x="76" y="15"/>
                  </a:lnTo>
                  <a:lnTo>
                    <a:pt x="76" y="19"/>
                  </a:lnTo>
                  <a:lnTo>
                    <a:pt x="76" y="19"/>
                  </a:lnTo>
                  <a:lnTo>
                    <a:pt x="76" y="20"/>
                  </a:lnTo>
                  <a:lnTo>
                    <a:pt x="76" y="22"/>
                  </a:lnTo>
                  <a:lnTo>
                    <a:pt x="78" y="22"/>
                  </a:lnTo>
                  <a:lnTo>
                    <a:pt x="78" y="23"/>
                  </a:lnTo>
                  <a:lnTo>
                    <a:pt x="78" y="25"/>
                  </a:lnTo>
                  <a:lnTo>
                    <a:pt x="78" y="28"/>
                  </a:lnTo>
                  <a:lnTo>
                    <a:pt x="79" y="30"/>
                  </a:lnTo>
                  <a:lnTo>
                    <a:pt x="79" y="32"/>
                  </a:lnTo>
                  <a:lnTo>
                    <a:pt x="78" y="32"/>
                  </a:lnTo>
                  <a:lnTo>
                    <a:pt x="76" y="35"/>
                  </a:lnTo>
                  <a:lnTo>
                    <a:pt x="76" y="37"/>
                  </a:lnTo>
                  <a:lnTo>
                    <a:pt x="76" y="38"/>
                  </a:lnTo>
                  <a:lnTo>
                    <a:pt x="75" y="40"/>
                  </a:lnTo>
                  <a:lnTo>
                    <a:pt x="75" y="42"/>
                  </a:lnTo>
                  <a:lnTo>
                    <a:pt x="75" y="43"/>
                  </a:lnTo>
                  <a:lnTo>
                    <a:pt x="76" y="45"/>
                  </a:lnTo>
                  <a:lnTo>
                    <a:pt x="76" y="45"/>
                  </a:lnTo>
                  <a:lnTo>
                    <a:pt x="76" y="47"/>
                  </a:lnTo>
                  <a:lnTo>
                    <a:pt x="76" y="48"/>
                  </a:lnTo>
                  <a:lnTo>
                    <a:pt x="78" y="48"/>
                  </a:lnTo>
                  <a:lnTo>
                    <a:pt x="79" y="48"/>
                  </a:lnTo>
                  <a:lnTo>
                    <a:pt x="81" y="48"/>
                  </a:lnTo>
                  <a:lnTo>
                    <a:pt x="81" y="47"/>
                  </a:lnTo>
                  <a:lnTo>
                    <a:pt x="81" y="47"/>
                  </a:lnTo>
                  <a:lnTo>
                    <a:pt x="83" y="47"/>
                  </a:lnTo>
                  <a:lnTo>
                    <a:pt x="84" y="45"/>
                  </a:lnTo>
                  <a:lnTo>
                    <a:pt x="84" y="45"/>
                  </a:lnTo>
                  <a:lnTo>
                    <a:pt x="86" y="43"/>
                  </a:lnTo>
                  <a:lnTo>
                    <a:pt x="86" y="43"/>
                  </a:lnTo>
                  <a:lnTo>
                    <a:pt x="88" y="43"/>
                  </a:lnTo>
                  <a:lnTo>
                    <a:pt x="89" y="42"/>
                  </a:lnTo>
                  <a:lnTo>
                    <a:pt x="89" y="42"/>
                  </a:lnTo>
                  <a:lnTo>
                    <a:pt x="93" y="40"/>
                  </a:lnTo>
                  <a:lnTo>
                    <a:pt x="96" y="40"/>
                  </a:lnTo>
                  <a:lnTo>
                    <a:pt x="98" y="38"/>
                  </a:lnTo>
                  <a:lnTo>
                    <a:pt x="99" y="38"/>
                  </a:lnTo>
                  <a:lnTo>
                    <a:pt x="99" y="38"/>
                  </a:lnTo>
                  <a:lnTo>
                    <a:pt x="101" y="38"/>
                  </a:lnTo>
                  <a:lnTo>
                    <a:pt x="104" y="38"/>
                  </a:lnTo>
                  <a:lnTo>
                    <a:pt x="106" y="37"/>
                  </a:lnTo>
                  <a:lnTo>
                    <a:pt x="107" y="37"/>
                  </a:lnTo>
                  <a:lnTo>
                    <a:pt x="107" y="38"/>
                  </a:lnTo>
                  <a:lnTo>
                    <a:pt x="109" y="38"/>
                  </a:lnTo>
                  <a:lnTo>
                    <a:pt x="111" y="40"/>
                  </a:lnTo>
                  <a:lnTo>
                    <a:pt x="111" y="42"/>
                  </a:lnTo>
                  <a:lnTo>
                    <a:pt x="109" y="43"/>
                  </a:lnTo>
                  <a:lnTo>
                    <a:pt x="107" y="45"/>
                  </a:lnTo>
                  <a:lnTo>
                    <a:pt x="106" y="47"/>
                  </a:lnTo>
                  <a:lnTo>
                    <a:pt x="106" y="48"/>
                  </a:lnTo>
                  <a:lnTo>
                    <a:pt x="106" y="50"/>
                  </a:lnTo>
                  <a:lnTo>
                    <a:pt x="106" y="50"/>
                  </a:lnTo>
                  <a:lnTo>
                    <a:pt x="106" y="50"/>
                  </a:lnTo>
                  <a:lnTo>
                    <a:pt x="106" y="53"/>
                  </a:lnTo>
                  <a:lnTo>
                    <a:pt x="106" y="53"/>
                  </a:lnTo>
                  <a:lnTo>
                    <a:pt x="104" y="55"/>
                  </a:lnTo>
                  <a:lnTo>
                    <a:pt x="103" y="55"/>
                  </a:lnTo>
                  <a:lnTo>
                    <a:pt x="101" y="56"/>
                  </a:lnTo>
                  <a:lnTo>
                    <a:pt x="98" y="56"/>
                  </a:lnTo>
                  <a:lnTo>
                    <a:pt x="96" y="58"/>
                  </a:lnTo>
                  <a:lnTo>
                    <a:pt x="94" y="60"/>
                  </a:lnTo>
                  <a:lnTo>
                    <a:pt x="93" y="61"/>
                  </a:lnTo>
                  <a:lnTo>
                    <a:pt x="89" y="61"/>
                  </a:lnTo>
                  <a:lnTo>
                    <a:pt x="88" y="63"/>
                  </a:lnTo>
                  <a:lnTo>
                    <a:pt x="86" y="65"/>
                  </a:lnTo>
                  <a:lnTo>
                    <a:pt x="84" y="66"/>
                  </a:lnTo>
                  <a:lnTo>
                    <a:pt x="84" y="70"/>
                  </a:lnTo>
                  <a:lnTo>
                    <a:pt x="84" y="70"/>
                  </a:lnTo>
                  <a:lnTo>
                    <a:pt x="84" y="71"/>
                  </a:lnTo>
                  <a:lnTo>
                    <a:pt x="81" y="73"/>
                  </a:lnTo>
                  <a:lnTo>
                    <a:pt x="78" y="75"/>
                  </a:lnTo>
                  <a:lnTo>
                    <a:pt x="75" y="76"/>
                  </a:lnTo>
                  <a:lnTo>
                    <a:pt x="75" y="76"/>
                  </a:lnTo>
                  <a:lnTo>
                    <a:pt x="73" y="78"/>
                  </a:lnTo>
                  <a:lnTo>
                    <a:pt x="71" y="79"/>
                  </a:lnTo>
                  <a:lnTo>
                    <a:pt x="70" y="81"/>
                  </a:lnTo>
                  <a:lnTo>
                    <a:pt x="70" y="81"/>
                  </a:lnTo>
                  <a:lnTo>
                    <a:pt x="68" y="83"/>
                  </a:lnTo>
                  <a:lnTo>
                    <a:pt x="68" y="84"/>
                  </a:lnTo>
                  <a:lnTo>
                    <a:pt x="68" y="84"/>
                  </a:lnTo>
                  <a:lnTo>
                    <a:pt x="65" y="84"/>
                  </a:lnTo>
                  <a:lnTo>
                    <a:pt x="63" y="86"/>
                  </a:lnTo>
                  <a:lnTo>
                    <a:pt x="61" y="86"/>
                  </a:lnTo>
                  <a:lnTo>
                    <a:pt x="61" y="86"/>
                  </a:lnTo>
                  <a:lnTo>
                    <a:pt x="56" y="86"/>
                  </a:lnTo>
                  <a:lnTo>
                    <a:pt x="55" y="86"/>
                  </a:lnTo>
                  <a:lnTo>
                    <a:pt x="53" y="88"/>
                  </a:lnTo>
                  <a:lnTo>
                    <a:pt x="51" y="88"/>
                  </a:lnTo>
                  <a:lnTo>
                    <a:pt x="51" y="89"/>
                  </a:lnTo>
                  <a:lnTo>
                    <a:pt x="51" y="91"/>
                  </a:lnTo>
                  <a:lnTo>
                    <a:pt x="51" y="91"/>
                  </a:lnTo>
                  <a:lnTo>
                    <a:pt x="50" y="93"/>
                  </a:lnTo>
                  <a:lnTo>
                    <a:pt x="50" y="96"/>
                  </a:lnTo>
                  <a:lnTo>
                    <a:pt x="50" y="98"/>
                  </a:lnTo>
                  <a:lnTo>
                    <a:pt x="50" y="103"/>
                  </a:lnTo>
                  <a:lnTo>
                    <a:pt x="50" y="104"/>
                  </a:lnTo>
                  <a:lnTo>
                    <a:pt x="50" y="106"/>
                  </a:lnTo>
                  <a:lnTo>
                    <a:pt x="50" y="109"/>
                  </a:lnTo>
                  <a:lnTo>
                    <a:pt x="50" y="109"/>
                  </a:lnTo>
                  <a:lnTo>
                    <a:pt x="48" y="111"/>
                  </a:lnTo>
                  <a:lnTo>
                    <a:pt x="48" y="112"/>
                  </a:lnTo>
                  <a:lnTo>
                    <a:pt x="48" y="114"/>
                  </a:lnTo>
                  <a:lnTo>
                    <a:pt x="48" y="116"/>
                  </a:lnTo>
                  <a:lnTo>
                    <a:pt x="48" y="117"/>
                  </a:lnTo>
                  <a:lnTo>
                    <a:pt x="46" y="119"/>
                  </a:lnTo>
                  <a:lnTo>
                    <a:pt x="45" y="121"/>
                  </a:lnTo>
                  <a:lnTo>
                    <a:pt x="42" y="121"/>
                  </a:lnTo>
                  <a:lnTo>
                    <a:pt x="40" y="121"/>
                  </a:lnTo>
                  <a:lnTo>
                    <a:pt x="38" y="119"/>
                  </a:lnTo>
                  <a:lnTo>
                    <a:pt x="33" y="117"/>
                  </a:lnTo>
                  <a:lnTo>
                    <a:pt x="30" y="116"/>
                  </a:lnTo>
                  <a:lnTo>
                    <a:pt x="30" y="114"/>
                  </a:lnTo>
                  <a:lnTo>
                    <a:pt x="28" y="112"/>
                  </a:lnTo>
                  <a:lnTo>
                    <a:pt x="27" y="111"/>
                  </a:lnTo>
                  <a:lnTo>
                    <a:pt x="27" y="109"/>
                  </a:lnTo>
                  <a:lnTo>
                    <a:pt x="25" y="107"/>
                  </a:lnTo>
                  <a:lnTo>
                    <a:pt x="25" y="107"/>
                  </a:lnTo>
                  <a:lnTo>
                    <a:pt x="25" y="104"/>
                  </a:lnTo>
                  <a:lnTo>
                    <a:pt x="23" y="103"/>
                  </a:lnTo>
                  <a:lnTo>
                    <a:pt x="22" y="101"/>
                  </a:lnTo>
                  <a:lnTo>
                    <a:pt x="22" y="98"/>
                  </a:lnTo>
                  <a:lnTo>
                    <a:pt x="22" y="94"/>
                  </a:lnTo>
                  <a:lnTo>
                    <a:pt x="20" y="93"/>
                  </a:lnTo>
                  <a:lnTo>
                    <a:pt x="20" y="91"/>
                  </a:lnTo>
                  <a:lnTo>
                    <a:pt x="20" y="89"/>
                  </a:lnTo>
                  <a:lnTo>
                    <a:pt x="20" y="88"/>
                  </a:lnTo>
                  <a:lnTo>
                    <a:pt x="20" y="84"/>
                  </a:lnTo>
                  <a:lnTo>
                    <a:pt x="18" y="79"/>
                  </a:lnTo>
                  <a:lnTo>
                    <a:pt x="17" y="78"/>
                  </a:lnTo>
                  <a:lnTo>
                    <a:pt x="17" y="76"/>
                  </a:lnTo>
                  <a:lnTo>
                    <a:pt x="13" y="73"/>
                  </a:lnTo>
                  <a:lnTo>
                    <a:pt x="12" y="71"/>
                  </a:lnTo>
                  <a:lnTo>
                    <a:pt x="9" y="68"/>
                  </a:lnTo>
                  <a:lnTo>
                    <a:pt x="7" y="65"/>
                  </a:lnTo>
                  <a:lnTo>
                    <a:pt x="5" y="63"/>
                  </a:lnTo>
                  <a:lnTo>
                    <a:pt x="4" y="61"/>
                  </a:lnTo>
                  <a:lnTo>
                    <a:pt x="4" y="61"/>
                  </a:lnTo>
                  <a:lnTo>
                    <a:pt x="4" y="60"/>
                  </a:lnTo>
                  <a:lnTo>
                    <a:pt x="4" y="58"/>
                  </a:lnTo>
                  <a:lnTo>
                    <a:pt x="5" y="58"/>
                  </a:lnTo>
                  <a:lnTo>
                    <a:pt x="7" y="58"/>
                  </a:lnTo>
                  <a:lnTo>
                    <a:pt x="9" y="58"/>
                  </a:lnTo>
                  <a:lnTo>
                    <a:pt x="12" y="60"/>
                  </a:lnTo>
                  <a:lnTo>
                    <a:pt x="12" y="60"/>
                  </a:lnTo>
                  <a:lnTo>
                    <a:pt x="15" y="60"/>
                  </a:lnTo>
                  <a:lnTo>
                    <a:pt x="17" y="61"/>
                  </a:lnTo>
                  <a:lnTo>
                    <a:pt x="17" y="61"/>
                  </a:lnTo>
                  <a:lnTo>
                    <a:pt x="18" y="63"/>
                  </a:lnTo>
                  <a:lnTo>
                    <a:pt x="20" y="65"/>
                  </a:lnTo>
                  <a:lnTo>
                    <a:pt x="22" y="65"/>
                  </a:lnTo>
                  <a:lnTo>
                    <a:pt x="23" y="66"/>
                  </a:lnTo>
                  <a:lnTo>
                    <a:pt x="27" y="70"/>
                  </a:lnTo>
                  <a:lnTo>
                    <a:pt x="28" y="75"/>
                  </a:lnTo>
                  <a:lnTo>
                    <a:pt x="28" y="79"/>
                  </a:lnTo>
                  <a:lnTo>
                    <a:pt x="28" y="81"/>
                  </a:lnTo>
                  <a:lnTo>
                    <a:pt x="27" y="83"/>
                  </a:lnTo>
                  <a:lnTo>
                    <a:pt x="27" y="83"/>
                  </a:lnTo>
                  <a:lnTo>
                    <a:pt x="27" y="84"/>
                  </a:lnTo>
                  <a:lnTo>
                    <a:pt x="27" y="86"/>
                  </a:lnTo>
                  <a:lnTo>
                    <a:pt x="27" y="86"/>
                  </a:lnTo>
                  <a:lnTo>
                    <a:pt x="27" y="89"/>
                  </a:lnTo>
                  <a:lnTo>
                    <a:pt x="28" y="91"/>
                  </a:lnTo>
                  <a:lnTo>
                    <a:pt x="28" y="91"/>
                  </a:lnTo>
                  <a:lnTo>
                    <a:pt x="28" y="93"/>
                  </a:lnTo>
                  <a:lnTo>
                    <a:pt x="28" y="94"/>
                  </a:lnTo>
                  <a:lnTo>
                    <a:pt x="28" y="94"/>
                  </a:lnTo>
                  <a:lnTo>
                    <a:pt x="30" y="96"/>
                  </a:lnTo>
                  <a:lnTo>
                    <a:pt x="32" y="98"/>
                  </a:lnTo>
                  <a:lnTo>
                    <a:pt x="32" y="98"/>
                  </a:lnTo>
                  <a:lnTo>
                    <a:pt x="33" y="99"/>
                  </a:lnTo>
                  <a:lnTo>
                    <a:pt x="33" y="99"/>
                  </a:lnTo>
                  <a:lnTo>
                    <a:pt x="33" y="101"/>
                  </a:lnTo>
                  <a:lnTo>
                    <a:pt x="35" y="101"/>
                  </a:lnTo>
                  <a:lnTo>
                    <a:pt x="35" y="101"/>
                  </a:lnTo>
                  <a:lnTo>
                    <a:pt x="37" y="101"/>
                  </a:lnTo>
                  <a:lnTo>
                    <a:pt x="38" y="101"/>
                  </a:lnTo>
                  <a:lnTo>
                    <a:pt x="38" y="99"/>
                  </a:lnTo>
                  <a:lnTo>
                    <a:pt x="40" y="98"/>
                  </a:lnTo>
                  <a:lnTo>
                    <a:pt x="42" y="94"/>
                  </a:lnTo>
                  <a:lnTo>
                    <a:pt x="43" y="93"/>
                  </a:lnTo>
                  <a:lnTo>
                    <a:pt x="43" y="89"/>
                  </a:lnTo>
                  <a:lnTo>
                    <a:pt x="45" y="89"/>
                  </a:lnTo>
                  <a:lnTo>
                    <a:pt x="46" y="88"/>
                  </a:lnTo>
                  <a:lnTo>
                    <a:pt x="45" y="88"/>
                  </a:lnTo>
                  <a:lnTo>
                    <a:pt x="45" y="86"/>
                  </a:lnTo>
                  <a:lnTo>
                    <a:pt x="45" y="86"/>
                  </a:lnTo>
                  <a:lnTo>
                    <a:pt x="45" y="84"/>
                  </a:lnTo>
                  <a:lnTo>
                    <a:pt x="45" y="81"/>
                  </a:lnTo>
                  <a:lnTo>
                    <a:pt x="46" y="79"/>
                  </a:lnTo>
                  <a:lnTo>
                    <a:pt x="46" y="78"/>
                  </a:lnTo>
                  <a:lnTo>
                    <a:pt x="46" y="76"/>
                  </a:lnTo>
                  <a:lnTo>
                    <a:pt x="46" y="75"/>
                  </a:lnTo>
                  <a:lnTo>
                    <a:pt x="46" y="73"/>
                  </a:lnTo>
                  <a:lnTo>
                    <a:pt x="46" y="71"/>
                  </a:lnTo>
                  <a:lnTo>
                    <a:pt x="48" y="70"/>
                  </a:lnTo>
                  <a:lnTo>
                    <a:pt x="50" y="70"/>
                  </a:lnTo>
                  <a:lnTo>
                    <a:pt x="51" y="71"/>
                  </a:lnTo>
                  <a:lnTo>
                    <a:pt x="51" y="71"/>
                  </a:lnTo>
                  <a:lnTo>
                    <a:pt x="53" y="73"/>
                  </a:lnTo>
                  <a:lnTo>
                    <a:pt x="53" y="73"/>
                  </a:lnTo>
                  <a:lnTo>
                    <a:pt x="55" y="71"/>
                  </a:lnTo>
                  <a:lnTo>
                    <a:pt x="55" y="71"/>
                  </a:lnTo>
                  <a:lnTo>
                    <a:pt x="55" y="70"/>
                  </a:lnTo>
                  <a:lnTo>
                    <a:pt x="56" y="68"/>
                  </a:lnTo>
                  <a:lnTo>
                    <a:pt x="58" y="66"/>
                  </a:lnTo>
                  <a:lnTo>
                    <a:pt x="58" y="65"/>
                  </a:lnTo>
                  <a:lnTo>
                    <a:pt x="60" y="65"/>
                  </a:lnTo>
                  <a:lnTo>
                    <a:pt x="61" y="63"/>
                  </a:lnTo>
                  <a:lnTo>
                    <a:pt x="63" y="61"/>
                  </a:lnTo>
                  <a:lnTo>
                    <a:pt x="65" y="60"/>
                  </a:lnTo>
                  <a:lnTo>
                    <a:pt x="65" y="56"/>
                  </a:lnTo>
                  <a:lnTo>
                    <a:pt x="65" y="55"/>
                  </a:lnTo>
                  <a:lnTo>
                    <a:pt x="63" y="55"/>
                  </a:lnTo>
                  <a:lnTo>
                    <a:pt x="63" y="55"/>
                  </a:lnTo>
                  <a:lnTo>
                    <a:pt x="63" y="53"/>
                  </a:lnTo>
                  <a:lnTo>
                    <a:pt x="65" y="53"/>
                  </a:lnTo>
                  <a:lnTo>
                    <a:pt x="65" y="53"/>
                  </a:lnTo>
                  <a:lnTo>
                    <a:pt x="65" y="53"/>
                  </a:lnTo>
                  <a:lnTo>
                    <a:pt x="65" y="51"/>
                  </a:lnTo>
                  <a:lnTo>
                    <a:pt x="65" y="48"/>
                  </a:lnTo>
                  <a:lnTo>
                    <a:pt x="65" y="45"/>
                  </a:lnTo>
                  <a:lnTo>
                    <a:pt x="65" y="42"/>
                  </a:lnTo>
                  <a:lnTo>
                    <a:pt x="65" y="40"/>
                  </a:lnTo>
                  <a:lnTo>
                    <a:pt x="65" y="38"/>
                  </a:lnTo>
                  <a:lnTo>
                    <a:pt x="65" y="38"/>
                  </a:lnTo>
                  <a:lnTo>
                    <a:pt x="65" y="35"/>
                  </a:lnTo>
                  <a:lnTo>
                    <a:pt x="65" y="35"/>
                  </a:lnTo>
                  <a:lnTo>
                    <a:pt x="65" y="33"/>
                  </a:lnTo>
                  <a:lnTo>
                    <a:pt x="65" y="32"/>
                  </a:lnTo>
                  <a:lnTo>
                    <a:pt x="65" y="30"/>
                  </a:lnTo>
                  <a:lnTo>
                    <a:pt x="65" y="28"/>
                  </a:lnTo>
                  <a:lnTo>
                    <a:pt x="63" y="25"/>
                  </a:lnTo>
                  <a:lnTo>
                    <a:pt x="61" y="25"/>
                  </a:lnTo>
                  <a:lnTo>
                    <a:pt x="60" y="28"/>
                  </a:lnTo>
                  <a:lnTo>
                    <a:pt x="58" y="30"/>
                  </a:lnTo>
                  <a:lnTo>
                    <a:pt x="56" y="32"/>
                  </a:lnTo>
                  <a:lnTo>
                    <a:pt x="55" y="33"/>
                  </a:lnTo>
                  <a:lnTo>
                    <a:pt x="53" y="33"/>
                  </a:lnTo>
                  <a:lnTo>
                    <a:pt x="53" y="33"/>
                  </a:lnTo>
                  <a:lnTo>
                    <a:pt x="53" y="33"/>
                  </a:lnTo>
                  <a:lnTo>
                    <a:pt x="50" y="35"/>
                  </a:lnTo>
                  <a:lnTo>
                    <a:pt x="48" y="35"/>
                  </a:lnTo>
                  <a:lnTo>
                    <a:pt x="46" y="35"/>
                  </a:lnTo>
                  <a:lnTo>
                    <a:pt x="43" y="33"/>
                  </a:lnTo>
                  <a:lnTo>
                    <a:pt x="40" y="32"/>
                  </a:lnTo>
                  <a:lnTo>
                    <a:pt x="38" y="30"/>
                  </a:lnTo>
                  <a:lnTo>
                    <a:pt x="37" y="28"/>
                  </a:lnTo>
                  <a:lnTo>
                    <a:pt x="37" y="27"/>
                  </a:lnTo>
                  <a:lnTo>
                    <a:pt x="38" y="27"/>
                  </a:lnTo>
                  <a:lnTo>
                    <a:pt x="40" y="27"/>
                  </a:lnTo>
                  <a:lnTo>
                    <a:pt x="42" y="25"/>
                  </a:lnTo>
                  <a:lnTo>
                    <a:pt x="42" y="25"/>
                  </a:lnTo>
                  <a:lnTo>
                    <a:pt x="43" y="25"/>
                  </a:lnTo>
                  <a:lnTo>
                    <a:pt x="46" y="25"/>
                  </a:lnTo>
                  <a:lnTo>
                    <a:pt x="46" y="23"/>
                  </a:lnTo>
                  <a:lnTo>
                    <a:pt x="48" y="23"/>
                  </a:lnTo>
                  <a:lnTo>
                    <a:pt x="48" y="22"/>
                  </a:lnTo>
                  <a:lnTo>
                    <a:pt x="50" y="22"/>
                  </a:lnTo>
                  <a:lnTo>
                    <a:pt x="51" y="19"/>
                  </a:lnTo>
                  <a:lnTo>
                    <a:pt x="53" y="17"/>
                  </a:lnTo>
                  <a:lnTo>
                    <a:pt x="55" y="14"/>
                  </a:lnTo>
                  <a:lnTo>
                    <a:pt x="56" y="10"/>
                  </a:lnTo>
                  <a:lnTo>
                    <a:pt x="58" y="9"/>
                  </a:lnTo>
                  <a:lnTo>
                    <a:pt x="60" y="5"/>
                  </a:lnTo>
                  <a:lnTo>
                    <a:pt x="61" y="4"/>
                  </a:lnTo>
                  <a:lnTo>
                    <a:pt x="63" y="2"/>
                  </a:lnTo>
                  <a:lnTo>
                    <a:pt x="65" y="2"/>
                  </a:lnTo>
                  <a:lnTo>
                    <a:pt x="66" y="2"/>
                  </a:lnTo>
                  <a:lnTo>
                    <a:pt x="68" y="2"/>
                  </a:lnTo>
                  <a:lnTo>
                    <a:pt x="68" y="2"/>
                  </a:lnTo>
                  <a:lnTo>
                    <a:pt x="70" y="0"/>
                  </a:lnTo>
                  <a:close/>
                </a:path>
              </a:pathLst>
            </a:custGeom>
            <a:solidFill>
              <a:srgbClr val="16A2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33" name="Freeform 50"/>
            <p:cNvSpPr>
              <a:spLocks noEditPoints="1"/>
            </p:cNvSpPr>
            <p:nvPr/>
          </p:nvSpPr>
          <p:spPr bwMode="auto">
            <a:xfrm>
              <a:off x="6016096" y="4374320"/>
              <a:ext cx="303813" cy="378386"/>
            </a:xfrm>
            <a:custGeom>
              <a:avLst/>
              <a:gdLst>
                <a:gd name="T0" fmla="*/ 40 w 110"/>
                <a:gd name="T1" fmla="*/ 59 h 137"/>
                <a:gd name="T2" fmla="*/ 53 w 110"/>
                <a:gd name="T3" fmla="*/ 68 h 137"/>
                <a:gd name="T4" fmla="*/ 41 w 110"/>
                <a:gd name="T5" fmla="*/ 74 h 137"/>
                <a:gd name="T6" fmla="*/ 43 w 110"/>
                <a:gd name="T7" fmla="*/ 89 h 137"/>
                <a:gd name="T8" fmla="*/ 46 w 110"/>
                <a:gd name="T9" fmla="*/ 99 h 137"/>
                <a:gd name="T10" fmla="*/ 40 w 110"/>
                <a:gd name="T11" fmla="*/ 112 h 137"/>
                <a:gd name="T12" fmla="*/ 28 w 110"/>
                <a:gd name="T13" fmla="*/ 125 h 137"/>
                <a:gd name="T14" fmla="*/ 21 w 110"/>
                <a:gd name="T15" fmla="*/ 124 h 137"/>
                <a:gd name="T16" fmla="*/ 18 w 110"/>
                <a:gd name="T17" fmla="*/ 111 h 137"/>
                <a:gd name="T18" fmla="*/ 0 w 110"/>
                <a:gd name="T19" fmla="*/ 117 h 137"/>
                <a:gd name="T20" fmla="*/ 3 w 110"/>
                <a:gd name="T21" fmla="*/ 102 h 137"/>
                <a:gd name="T22" fmla="*/ 10 w 110"/>
                <a:gd name="T23" fmla="*/ 99 h 137"/>
                <a:gd name="T24" fmla="*/ 21 w 110"/>
                <a:gd name="T25" fmla="*/ 99 h 137"/>
                <a:gd name="T26" fmla="*/ 30 w 110"/>
                <a:gd name="T27" fmla="*/ 94 h 137"/>
                <a:gd name="T28" fmla="*/ 21 w 110"/>
                <a:gd name="T29" fmla="*/ 86 h 137"/>
                <a:gd name="T30" fmla="*/ 26 w 110"/>
                <a:gd name="T31" fmla="*/ 81 h 137"/>
                <a:gd name="T32" fmla="*/ 36 w 110"/>
                <a:gd name="T33" fmla="*/ 79 h 137"/>
                <a:gd name="T34" fmla="*/ 25 w 110"/>
                <a:gd name="T35" fmla="*/ 73 h 137"/>
                <a:gd name="T36" fmla="*/ 23 w 110"/>
                <a:gd name="T37" fmla="*/ 63 h 137"/>
                <a:gd name="T38" fmla="*/ 31 w 110"/>
                <a:gd name="T39" fmla="*/ 58 h 137"/>
                <a:gd name="T40" fmla="*/ 94 w 110"/>
                <a:gd name="T41" fmla="*/ 54 h 137"/>
                <a:gd name="T42" fmla="*/ 99 w 110"/>
                <a:gd name="T43" fmla="*/ 64 h 137"/>
                <a:gd name="T44" fmla="*/ 91 w 110"/>
                <a:gd name="T45" fmla="*/ 73 h 137"/>
                <a:gd name="T46" fmla="*/ 97 w 110"/>
                <a:gd name="T47" fmla="*/ 79 h 137"/>
                <a:gd name="T48" fmla="*/ 74 w 110"/>
                <a:gd name="T49" fmla="*/ 87 h 137"/>
                <a:gd name="T50" fmla="*/ 63 w 110"/>
                <a:gd name="T51" fmla="*/ 101 h 137"/>
                <a:gd name="T52" fmla="*/ 66 w 110"/>
                <a:gd name="T53" fmla="*/ 120 h 137"/>
                <a:gd name="T54" fmla="*/ 97 w 110"/>
                <a:gd name="T55" fmla="*/ 122 h 137"/>
                <a:gd name="T56" fmla="*/ 104 w 110"/>
                <a:gd name="T57" fmla="*/ 111 h 137"/>
                <a:gd name="T58" fmla="*/ 109 w 110"/>
                <a:gd name="T59" fmla="*/ 120 h 137"/>
                <a:gd name="T60" fmla="*/ 107 w 110"/>
                <a:gd name="T61" fmla="*/ 134 h 137"/>
                <a:gd name="T62" fmla="*/ 54 w 110"/>
                <a:gd name="T63" fmla="*/ 124 h 137"/>
                <a:gd name="T64" fmla="*/ 54 w 110"/>
                <a:gd name="T65" fmla="*/ 109 h 137"/>
                <a:gd name="T66" fmla="*/ 59 w 110"/>
                <a:gd name="T67" fmla="*/ 87 h 137"/>
                <a:gd name="T68" fmla="*/ 66 w 110"/>
                <a:gd name="T69" fmla="*/ 74 h 137"/>
                <a:gd name="T70" fmla="*/ 77 w 110"/>
                <a:gd name="T71" fmla="*/ 71 h 137"/>
                <a:gd name="T72" fmla="*/ 76 w 110"/>
                <a:gd name="T73" fmla="*/ 63 h 137"/>
                <a:gd name="T74" fmla="*/ 64 w 110"/>
                <a:gd name="T75" fmla="*/ 58 h 137"/>
                <a:gd name="T76" fmla="*/ 77 w 110"/>
                <a:gd name="T77" fmla="*/ 54 h 137"/>
                <a:gd name="T78" fmla="*/ 51 w 110"/>
                <a:gd name="T79" fmla="*/ 12 h 137"/>
                <a:gd name="T80" fmla="*/ 58 w 110"/>
                <a:gd name="T81" fmla="*/ 25 h 137"/>
                <a:gd name="T82" fmla="*/ 64 w 110"/>
                <a:gd name="T83" fmla="*/ 25 h 137"/>
                <a:gd name="T84" fmla="*/ 66 w 110"/>
                <a:gd name="T85" fmla="*/ 33 h 137"/>
                <a:gd name="T86" fmla="*/ 63 w 110"/>
                <a:gd name="T87" fmla="*/ 45 h 137"/>
                <a:gd name="T88" fmla="*/ 46 w 110"/>
                <a:gd name="T89" fmla="*/ 53 h 137"/>
                <a:gd name="T90" fmla="*/ 35 w 110"/>
                <a:gd name="T91" fmla="*/ 50 h 137"/>
                <a:gd name="T92" fmla="*/ 30 w 110"/>
                <a:gd name="T93" fmla="*/ 30 h 137"/>
                <a:gd name="T94" fmla="*/ 41 w 110"/>
                <a:gd name="T95" fmla="*/ 20 h 137"/>
                <a:gd name="T96" fmla="*/ 91 w 110"/>
                <a:gd name="T97" fmla="*/ 0 h 137"/>
                <a:gd name="T98" fmla="*/ 102 w 110"/>
                <a:gd name="T99" fmla="*/ 13 h 137"/>
                <a:gd name="T100" fmla="*/ 96 w 110"/>
                <a:gd name="T101" fmla="*/ 26 h 137"/>
                <a:gd name="T102" fmla="*/ 99 w 110"/>
                <a:gd name="T103" fmla="*/ 30 h 137"/>
                <a:gd name="T104" fmla="*/ 91 w 110"/>
                <a:gd name="T105" fmla="*/ 41 h 137"/>
                <a:gd name="T106" fmla="*/ 74 w 110"/>
                <a:gd name="T107" fmla="*/ 45 h 137"/>
                <a:gd name="T108" fmla="*/ 74 w 110"/>
                <a:gd name="T109" fmla="*/ 31 h 137"/>
                <a:gd name="T110" fmla="*/ 82 w 110"/>
                <a:gd name="T111" fmla="*/ 23 h 137"/>
                <a:gd name="T112" fmla="*/ 87 w 110"/>
                <a:gd name="T113" fmla="*/ 12 h 137"/>
                <a:gd name="T114" fmla="*/ 87 w 110"/>
                <a:gd name="T115" fmla="*/ 2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10" h="137">
                  <a:moveTo>
                    <a:pt x="33" y="56"/>
                  </a:moveTo>
                  <a:lnTo>
                    <a:pt x="33" y="56"/>
                  </a:lnTo>
                  <a:lnTo>
                    <a:pt x="35" y="56"/>
                  </a:lnTo>
                  <a:lnTo>
                    <a:pt x="36" y="56"/>
                  </a:lnTo>
                  <a:lnTo>
                    <a:pt x="36" y="58"/>
                  </a:lnTo>
                  <a:lnTo>
                    <a:pt x="38" y="58"/>
                  </a:lnTo>
                  <a:lnTo>
                    <a:pt x="38" y="58"/>
                  </a:lnTo>
                  <a:lnTo>
                    <a:pt x="40" y="59"/>
                  </a:lnTo>
                  <a:lnTo>
                    <a:pt x="43" y="61"/>
                  </a:lnTo>
                  <a:lnTo>
                    <a:pt x="44" y="61"/>
                  </a:lnTo>
                  <a:lnTo>
                    <a:pt x="46" y="63"/>
                  </a:lnTo>
                  <a:lnTo>
                    <a:pt x="46" y="63"/>
                  </a:lnTo>
                  <a:lnTo>
                    <a:pt x="48" y="63"/>
                  </a:lnTo>
                  <a:lnTo>
                    <a:pt x="49" y="64"/>
                  </a:lnTo>
                  <a:lnTo>
                    <a:pt x="51" y="66"/>
                  </a:lnTo>
                  <a:lnTo>
                    <a:pt x="53" y="68"/>
                  </a:lnTo>
                  <a:lnTo>
                    <a:pt x="53" y="69"/>
                  </a:lnTo>
                  <a:lnTo>
                    <a:pt x="51" y="71"/>
                  </a:lnTo>
                  <a:lnTo>
                    <a:pt x="48" y="71"/>
                  </a:lnTo>
                  <a:lnTo>
                    <a:pt x="44" y="71"/>
                  </a:lnTo>
                  <a:lnTo>
                    <a:pt x="44" y="73"/>
                  </a:lnTo>
                  <a:lnTo>
                    <a:pt x="43" y="73"/>
                  </a:lnTo>
                  <a:lnTo>
                    <a:pt x="41" y="73"/>
                  </a:lnTo>
                  <a:lnTo>
                    <a:pt x="41" y="74"/>
                  </a:lnTo>
                  <a:lnTo>
                    <a:pt x="41" y="74"/>
                  </a:lnTo>
                  <a:lnTo>
                    <a:pt x="41" y="76"/>
                  </a:lnTo>
                  <a:lnTo>
                    <a:pt x="43" y="78"/>
                  </a:lnTo>
                  <a:lnTo>
                    <a:pt x="43" y="79"/>
                  </a:lnTo>
                  <a:lnTo>
                    <a:pt x="43" y="82"/>
                  </a:lnTo>
                  <a:lnTo>
                    <a:pt x="41" y="86"/>
                  </a:lnTo>
                  <a:lnTo>
                    <a:pt x="41" y="87"/>
                  </a:lnTo>
                  <a:lnTo>
                    <a:pt x="43" y="89"/>
                  </a:lnTo>
                  <a:lnTo>
                    <a:pt x="43" y="91"/>
                  </a:lnTo>
                  <a:lnTo>
                    <a:pt x="46" y="92"/>
                  </a:lnTo>
                  <a:lnTo>
                    <a:pt x="46" y="92"/>
                  </a:lnTo>
                  <a:lnTo>
                    <a:pt x="48" y="94"/>
                  </a:lnTo>
                  <a:lnTo>
                    <a:pt x="48" y="94"/>
                  </a:lnTo>
                  <a:lnTo>
                    <a:pt x="48" y="97"/>
                  </a:lnTo>
                  <a:lnTo>
                    <a:pt x="48" y="97"/>
                  </a:lnTo>
                  <a:lnTo>
                    <a:pt x="46" y="99"/>
                  </a:lnTo>
                  <a:lnTo>
                    <a:pt x="46" y="99"/>
                  </a:lnTo>
                  <a:lnTo>
                    <a:pt x="44" y="99"/>
                  </a:lnTo>
                  <a:lnTo>
                    <a:pt x="43" y="101"/>
                  </a:lnTo>
                  <a:lnTo>
                    <a:pt x="43" y="102"/>
                  </a:lnTo>
                  <a:lnTo>
                    <a:pt x="41" y="104"/>
                  </a:lnTo>
                  <a:lnTo>
                    <a:pt x="40" y="106"/>
                  </a:lnTo>
                  <a:lnTo>
                    <a:pt x="40" y="109"/>
                  </a:lnTo>
                  <a:lnTo>
                    <a:pt x="40" y="112"/>
                  </a:lnTo>
                  <a:lnTo>
                    <a:pt x="40" y="119"/>
                  </a:lnTo>
                  <a:lnTo>
                    <a:pt x="40" y="120"/>
                  </a:lnTo>
                  <a:lnTo>
                    <a:pt x="38" y="122"/>
                  </a:lnTo>
                  <a:lnTo>
                    <a:pt x="35" y="124"/>
                  </a:lnTo>
                  <a:lnTo>
                    <a:pt x="33" y="124"/>
                  </a:lnTo>
                  <a:lnTo>
                    <a:pt x="31" y="125"/>
                  </a:lnTo>
                  <a:lnTo>
                    <a:pt x="30" y="125"/>
                  </a:lnTo>
                  <a:lnTo>
                    <a:pt x="28" y="125"/>
                  </a:lnTo>
                  <a:lnTo>
                    <a:pt x="26" y="125"/>
                  </a:lnTo>
                  <a:lnTo>
                    <a:pt x="25" y="125"/>
                  </a:lnTo>
                  <a:lnTo>
                    <a:pt x="23" y="125"/>
                  </a:lnTo>
                  <a:lnTo>
                    <a:pt x="23" y="125"/>
                  </a:lnTo>
                  <a:lnTo>
                    <a:pt x="21" y="125"/>
                  </a:lnTo>
                  <a:lnTo>
                    <a:pt x="21" y="124"/>
                  </a:lnTo>
                  <a:lnTo>
                    <a:pt x="21" y="124"/>
                  </a:lnTo>
                  <a:lnTo>
                    <a:pt x="21" y="124"/>
                  </a:lnTo>
                  <a:lnTo>
                    <a:pt x="21" y="122"/>
                  </a:lnTo>
                  <a:lnTo>
                    <a:pt x="21" y="119"/>
                  </a:lnTo>
                  <a:lnTo>
                    <a:pt x="21" y="117"/>
                  </a:lnTo>
                  <a:lnTo>
                    <a:pt x="23" y="114"/>
                  </a:lnTo>
                  <a:lnTo>
                    <a:pt x="23" y="112"/>
                  </a:lnTo>
                  <a:lnTo>
                    <a:pt x="21" y="111"/>
                  </a:lnTo>
                  <a:lnTo>
                    <a:pt x="20" y="109"/>
                  </a:lnTo>
                  <a:lnTo>
                    <a:pt x="18" y="111"/>
                  </a:lnTo>
                  <a:lnTo>
                    <a:pt x="16" y="112"/>
                  </a:lnTo>
                  <a:lnTo>
                    <a:pt x="15" y="114"/>
                  </a:lnTo>
                  <a:lnTo>
                    <a:pt x="13" y="115"/>
                  </a:lnTo>
                  <a:lnTo>
                    <a:pt x="10" y="117"/>
                  </a:lnTo>
                  <a:lnTo>
                    <a:pt x="7" y="120"/>
                  </a:lnTo>
                  <a:lnTo>
                    <a:pt x="5" y="120"/>
                  </a:lnTo>
                  <a:lnTo>
                    <a:pt x="3" y="119"/>
                  </a:lnTo>
                  <a:lnTo>
                    <a:pt x="0" y="117"/>
                  </a:lnTo>
                  <a:lnTo>
                    <a:pt x="0" y="114"/>
                  </a:lnTo>
                  <a:lnTo>
                    <a:pt x="0" y="114"/>
                  </a:lnTo>
                  <a:lnTo>
                    <a:pt x="0" y="112"/>
                  </a:lnTo>
                  <a:lnTo>
                    <a:pt x="0" y="111"/>
                  </a:lnTo>
                  <a:lnTo>
                    <a:pt x="0" y="109"/>
                  </a:lnTo>
                  <a:lnTo>
                    <a:pt x="2" y="106"/>
                  </a:lnTo>
                  <a:lnTo>
                    <a:pt x="2" y="104"/>
                  </a:lnTo>
                  <a:lnTo>
                    <a:pt x="3" y="102"/>
                  </a:lnTo>
                  <a:lnTo>
                    <a:pt x="3" y="101"/>
                  </a:lnTo>
                  <a:lnTo>
                    <a:pt x="5" y="99"/>
                  </a:lnTo>
                  <a:lnTo>
                    <a:pt x="7" y="99"/>
                  </a:lnTo>
                  <a:lnTo>
                    <a:pt x="7" y="99"/>
                  </a:lnTo>
                  <a:lnTo>
                    <a:pt x="7" y="97"/>
                  </a:lnTo>
                  <a:lnTo>
                    <a:pt x="8" y="97"/>
                  </a:lnTo>
                  <a:lnTo>
                    <a:pt x="10" y="99"/>
                  </a:lnTo>
                  <a:lnTo>
                    <a:pt x="10" y="99"/>
                  </a:lnTo>
                  <a:lnTo>
                    <a:pt x="10" y="101"/>
                  </a:lnTo>
                  <a:lnTo>
                    <a:pt x="12" y="102"/>
                  </a:lnTo>
                  <a:lnTo>
                    <a:pt x="15" y="102"/>
                  </a:lnTo>
                  <a:lnTo>
                    <a:pt x="18" y="101"/>
                  </a:lnTo>
                  <a:lnTo>
                    <a:pt x="20" y="101"/>
                  </a:lnTo>
                  <a:lnTo>
                    <a:pt x="21" y="101"/>
                  </a:lnTo>
                  <a:lnTo>
                    <a:pt x="21" y="99"/>
                  </a:lnTo>
                  <a:lnTo>
                    <a:pt x="21" y="99"/>
                  </a:lnTo>
                  <a:lnTo>
                    <a:pt x="21" y="99"/>
                  </a:lnTo>
                  <a:lnTo>
                    <a:pt x="23" y="99"/>
                  </a:lnTo>
                  <a:lnTo>
                    <a:pt x="23" y="99"/>
                  </a:lnTo>
                  <a:lnTo>
                    <a:pt x="25" y="99"/>
                  </a:lnTo>
                  <a:lnTo>
                    <a:pt x="26" y="99"/>
                  </a:lnTo>
                  <a:lnTo>
                    <a:pt x="28" y="97"/>
                  </a:lnTo>
                  <a:lnTo>
                    <a:pt x="30" y="96"/>
                  </a:lnTo>
                  <a:lnTo>
                    <a:pt x="30" y="94"/>
                  </a:lnTo>
                  <a:lnTo>
                    <a:pt x="30" y="92"/>
                  </a:lnTo>
                  <a:lnTo>
                    <a:pt x="28" y="91"/>
                  </a:lnTo>
                  <a:lnTo>
                    <a:pt x="28" y="89"/>
                  </a:lnTo>
                  <a:lnTo>
                    <a:pt x="26" y="89"/>
                  </a:lnTo>
                  <a:lnTo>
                    <a:pt x="26" y="87"/>
                  </a:lnTo>
                  <a:lnTo>
                    <a:pt x="25" y="87"/>
                  </a:lnTo>
                  <a:lnTo>
                    <a:pt x="23" y="87"/>
                  </a:lnTo>
                  <a:lnTo>
                    <a:pt x="21" y="86"/>
                  </a:lnTo>
                  <a:lnTo>
                    <a:pt x="21" y="86"/>
                  </a:lnTo>
                  <a:lnTo>
                    <a:pt x="20" y="84"/>
                  </a:lnTo>
                  <a:lnTo>
                    <a:pt x="20" y="84"/>
                  </a:lnTo>
                  <a:lnTo>
                    <a:pt x="20" y="82"/>
                  </a:lnTo>
                  <a:lnTo>
                    <a:pt x="20" y="79"/>
                  </a:lnTo>
                  <a:lnTo>
                    <a:pt x="21" y="81"/>
                  </a:lnTo>
                  <a:lnTo>
                    <a:pt x="23" y="81"/>
                  </a:lnTo>
                  <a:lnTo>
                    <a:pt x="26" y="81"/>
                  </a:lnTo>
                  <a:lnTo>
                    <a:pt x="26" y="81"/>
                  </a:lnTo>
                  <a:lnTo>
                    <a:pt x="28" y="79"/>
                  </a:lnTo>
                  <a:lnTo>
                    <a:pt x="31" y="81"/>
                  </a:lnTo>
                  <a:lnTo>
                    <a:pt x="33" y="81"/>
                  </a:lnTo>
                  <a:lnTo>
                    <a:pt x="35" y="81"/>
                  </a:lnTo>
                  <a:lnTo>
                    <a:pt x="35" y="81"/>
                  </a:lnTo>
                  <a:lnTo>
                    <a:pt x="36" y="81"/>
                  </a:lnTo>
                  <a:lnTo>
                    <a:pt x="36" y="79"/>
                  </a:lnTo>
                  <a:lnTo>
                    <a:pt x="36" y="78"/>
                  </a:lnTo>
                  <a:lnTo>
                    <a:pt x="36" y="76"/>
                  </a:lnTo>
                  <a:lnTo>
                    <a:pt x="35" y="74"/>
                  </a:lnTo>
                  <a:lnTo>
                    <a:pt x="31" y="74"/>
                  </a:lnTo>
                  <a:lnTo>
                    <a:pt x="30" y="74"/>
                  </a:lnTo>
                  <a:lnTo>
                    <a:pt x="28" y="74"/>
                  </a:lnTo>
                  <a:lnTo>
                    <a:pt x="25" y="74"/>
                  </a:lnTo>
                  <a:lnTo>
                    <a:pt x="25" y="73"/>
                  </a:lnTo>
                  <a:lnTo>
                    <a:pt x="25" y="73"/>
                  </a:lnTo>
                  <a:lnTo>
                    <a:pt x="25" y="71"/>
                  </a:lnTo>
                  <a:lnTo>
                    <a:pt x="25" y="69"/>
                  </a:lnTo>
                  <a:lnTo>
                    <a:pt x="23" y="68"/>
                  </a:lnTo>
                  <a:lnTo>
                    <a:pt x="20" y="66"/>
                  </a:lnTo>
                  <a:lnTo>
                    <a:pt x="20" y="64"/>
                  </a:lnTo>
                  <a:lnTo>
                    <a:pt x="21" y="63"/>
                  </a:lnTo>
                  <a:lnTo>
                    <a:pt x="23" y="63"/>
                  </a:lnTo>
                  <a:lnTo>
                    <a:pt x="25" y="64"/>
                  </a:lnTo>
                  <a:lnTo>
                    <a:pt x="26" y="64"/>
                  </a:lnTo>
                  <a:lnTo>
                    <a:pt x="30" y="63"/>
                  </a:lnTo>
                  <a:lnTo>
                    <a:pt x="31" y="63"/>
                  </a:lnTo>
                  <a:lnTo>
                    <a:pt x="31" y="63"/>
                  </a:lnTo>
                  <a:lnTo>
                    <a:pt x="31" y="61"/>
                  </a:lnTo>
                  <a:lnTo>
                    <a:pt x="33" y="59"/>
                  </a:lnTo>
                  <a:lnTo>
                    <a:pt x="31" y="58"/>
                  </a:lnTo>
                  <a:lnTo>
                    <a:pt x="31" y="56"/>
                  </a:lnTo>
                  <a:lnTo>
                    <a:pt x="33" y="56"/>
                  </a:lnTo>
                  <a:close/>
                  <a:moveTo>
                    <a:pt x="86" y="53"/>
                  </a:moveTo>
                  <a:lnTo>
                    <a:pt x="87" y="53"/>
                  </a:lnTo>
                  <a:lnTo>
                    <a:pt x="89" y="53"/>
                  </a:lnTo>
                  <a:lnTo>
                    <a:pt x="89" y="53"/>
                  </a:lnTo>
                  <a:lnTo>
                    <a:pt x="92" y="54"/>
                  </a:lnTo>
                  <a:lnTo>
                    <a:pt x="94" y="54"/>
                  </a:lnTo>
                  <a:lnTo>
                    <a:pt x="96" y="56"/>
                  </a:lnTo>
                  <a:lnTo>
                    <a:pt x="97" y="56"/>
                  </a:lnTo>
                  <a:lnTo>
                    <a:pt x="99" y="58"/>
                  </a:lnTo>
                  <a:lnTo>
                    <a:pt x="101" y="58"/>
                  </a:lnTo>
                  <a:lnTo>
                    <a:pt x="101" y="59"/>
                  </a:lnTo>
                  <a:lnTo>
                    <a:pt x="102" y="61"/>
                  </a:lnTo>
                  <a:lnTo>
                    <a:pt x="101" y="63"/>
                  </a:lnTo>
                  <a:lnTo>
                    <a:pt x="99" y="64"/>
                  </a:lnTo>
                  <a:lnTo>
                    <a:pt x="97" y="66"/>
                  </a:lnTo>
                  <a:lnTo>
                    <a:pt x="96" y="66"/>
                  </a:lnTo>
                  <a:lnTo>
                    <a:pt x="96" y="68"/>
                  </a:lnTo>
                  <a:lnTo>
                    <a:pt x="94" y="68"/>
                  </a:lnTo>
                  <a:lnTo>
                    <a:pt x="92" y="68"/>
                  </a:lnTo>
                  <a:lnTo>
                    <a:pt x="92" y="69"/>
                  </a:lnTo>
                  <a:lnTo>
                    <a:pt x="91" y="71"/>
                  </a:lnTo>
                  <a:lnTo>
                    <a:pt x="91" y="73"/>
                  </a:lnTo>
                  <a:lnTo>
                    <a:pt x="91" y="74"/>
                  </a:lnTo>
                  <a:lnTo>
                    <a:pt x="91" y="74"/>
                  </a:lnTo>
                  <a:lnTo>
                    <a:pt x="92" y="74"/>
                  </a:lnTo>
                  <a:lnTo>
                    <a:pt x="94" y="76"/>
                  </a:lnTo>
                  <a:lnTo>
                    <a:pt x="96" y="76"/>
                  </a:lnTo>
                  <a:lnTo>
                    <a:pt x="97" y="76"/>
                  </a:lnTo>
                  <a:lnTo>
                    <a:pt x="97" y="78"/>
                  </a:lnTo>
                  <a:lnTo>
                    <a:pt x="97" y="79"/>
                  </a:lnTo>
                  <a:lnTo>
                    <a:pt x="94" y="81"/>
                  </a:lnTo>
                  <a:lnTo>
                    <a:pt x="91" y="82"/>
                  </a:lnTo>
                  <a:lnTo>
                    <a:pt x="89" y="82"/>
                  </a:lnTo>
                  <a:lnTo>
                    <a:pt x="87" y="82"/>
                  </a:lnTo>
                  <a:lnTo>
                    <a:pt x="84" y="82"/>
                  </a:lnTo>
                  <a:lnTo>
                    <a:pt x="81" y="84"/>
                  </a:lnTo>
                  <a:lnTo>
                    <a:pt x="77" y="86"/>
                  </a:lnTo>
                  <a:lnTo>
                    <a:pt x="74" y="87"/>
                  </a:lnTo>
                  <a:lnTo>
                    <a:pt x="73" y="89"/>
                  </a:lnTo>
                  <a:lnTo>
                    <a:pt x="71" y="89"/>
                  </a:lnTo>
                  <a:lnTo>
                    <a:pt x="69" y="91"/>
                  </a:lnTo>
                  <a:lnTo>
                    <a:pt x="68" y="92"/>
                  </a:lnTo>
                  <a:lnTo>
                    <a:pt x="66" y="94"/>
                  </a:lnTo>
                  <a:lnTo>
                    <a:pt x="66" y="96"/>
                  </a:lnTo>
                  <a:lnTo>
                    <a:pt x="64" y="97"/>
                  </a:lnTo>
                  <a:lnTo>
                    <a:pt x="63" y="101"/>
                  </a:lnTo>
                  <a:lnTo>
                    <a:pt x="63" y="104"/>
                  </a:lnTo>
                  <a:lnTo>
                    <a:pt x="61" y="107"/>
                  </a:lnTo>
                  <a:lnTo>
                    <a:pt x="61" y="109"/>
                  </a:lnTo>
                  <a:lnTo>
                    <a:pt x="61" y="111"/>
                  </a:lnTo>
                  <a:lnTo>
                    <a:pt x="61" y="112"/>
                  </a:lnTo>
                  <a:lnTo>
                    <a:pt x="63" y="117"/>
                  </a:lnTo>
                  <a:lnTo>
                    <a:pt x="64" y="119"/>
                  </a:lnTo>
                  <a:lnTo>
                    <a:pt x="66" y="120"/>
                  </a:lnTo>
                  <a:lnTo>
                    <a:pt x="71" y="122"/>
                  </a:lnTo>
                  <a:lnTo>
                    <a:pt x="73" y="122"/>
                  </a:lnTo>
                  <a:lnTo>
                    <a:pt x="74" y="124"/>
                  </a:lnTo>
                  <a:lnTo>
                    <a:pt x="77" y="124"/>
                  </a:lnTo>
                  <a:lnTo>
                    <a:pt x="82" y="124"/>
                  </a:lnTo>
                  <a:lnTo>
                    <a:pt x="87" y="124"/>
                  </a:lnTo>
                  <a:lnTo>
                    <a:pt x="92" y="122"/>
                  </a:lnTo>
                  <a:lnTo>
                    <a:pt x="97" y="122"/>
                  </a:lnTo>
                  <a:lnTo>
                    <a:pt x="99" y="120"/>
                  </a:lnTo>
                  <a:lnTo>
                    <a:pt x="101" y="119"/>
                  </a:lnTo>
                  <a:lnTo>
                    <a:pt x="101" y="117"/>
                  </a:lnTo>
                  <a:lnTo>
                    <a:pt x="101" y="115"/>
                  </a:lnTo>
                  <a:lnTo>
                    <a:pt x="102" y="115"/>
                  </a:lnTo>
                  <a:lnTo>
                    <a:pt x="102" y="114"/>
                  </a:lnTo>
                  <a:lnTo>
                    <a:pt x="104" y="112"/>
                  </a:lnTo>
                  <a:lnTo>
                    <a:pt x="104" y="111"/>
                  </a:lnTo>
                  <a:lnTo>
                    <a:pt x="104" y="111"/>
                  </a:lnTo>
                  <a:lnTo>
                    <a:pt x="106" y="111"/>
                  </a:lnTo>
                  <a:lnTo>
                    <a:pt x="107" y="112"/>
                  </a:lnTo>
                  <a:lnTo>
                    <a:pt x="107" y="114"/>
                  </a:lnTo>
                  <a:lnTo>
                    <a:pt x="107" y="115"/>
                  </a:lnTo>
                  <a:lnTo>
                    <a:pt x="107" y="117"/>
                  </a:lnTo>
                  <a:lnTo>
                    <a:pt x="107" y="119"/>
                  </a:lnTo>
                  <a:lnTo>
                    <a:pt x="109" y="120"/>
                  </a:lnTo>
                  <a:lnTo>
                    <a:pt x="109" y="122"/>
                  </a:lnTo>
                  <a:lnTo>
                    <a:pt x="109" y="124"/>
                  </a:lnTo>
                  <a:lnTo>
                    <a:pt x="110" y="125"/>
                  </a:lnTo>
                  <a:lnTo>
                    <a:pt x="110" y="127"/>
                  </a:lnTo>
                  <a:lnTo>
                    <a:pt x="110" y="129"/>
                  </a:lnTo>
                  <a:lnTo>
                    <a:pt x="110" y="130"/>
                  </a:lnTo>
                  <a:lnTo>
                    <a:pt x="109" y="132"/>
                  </a:lnTo>
                  <a:lnTo>
                    <a:pt x="107" y="134"/>
                  </a:lnTo>
                  <a:lnTo>
                    <a:pt x="96" y="137"/>
                  </a:lnTo>
                  <a:lnTo>
                    <a:pt x="79" y="135"/>
                  </a:lnTo>
                  <a:lnTo>
                    <a:pt x="73" y="134"/>
                  </a:lnTo>
                  <a:lnTo>
                    <a:pt x="66" y="132"/>
                  </a:lnTo>
                  <a:lnTo>
                    <a:pt x="61" y="129"/>
                  </a:lnTo>
                  <a:lnTo>
                    <a:pt x="59" y="127"/>
                  </a:lnTo>
                  <a:lnTo>
                    <a:pt x="56" y="125"/>
                  </a:lnTo>
                  <a:lnTo>
                    <a:pt x="54" y="124"/>
                  </a:lnTo>
                  <a:lnTo>
                    <a:pt x="54" y="122"/>
                  </a:lnTo>
                  <a:lnTo>
                    <a:pt x="54" y="120"/>
                  </a:lnTo>
                  <a:lnTo>
                    <a:pt x="54" y="119"/>
                  </a:lnTo>
                  <a:lnTo>
                    <a:pt x="53" y="115"/>
                  </a:lnTo>
                  <a:lnTo>
                    <a:pt x="53" y="112"/>
                  </a:lnTo>
                  <a:lnTo>
                    <a:pt x="53" y="111"/>
                  </a:lnTo>
                  <a:lnTo>
                    <a:pt x="54" y="109"/>
                  </a:lnTo>
                  <a:lnTo>
                    <a:pt x="54" y="109"/>
                  </a:lnTo>
                  <a:lnTo>
                    <a:pt x="54" y="106"/>
                  </a:lnTo>
                  <a:lnTo>
                    <a:pt x="54" y="102"/>
                  </a:lnTo>
                  <a:lnTo>
                    <a:pt x="54" y="99"/>
                  </a:lnTo>
                  <a:lnTo>
                    <a:pt x="56" y="97"/>
                  </a:lnTo>
                  <a:lnTo>
                    <a:pt x="56" y="97"/>
                  </a:lnTo>
                  <a:lnTo>
                    <a:pt x="58" y="94"/>
                  </a:lnTo>
                  <a:lnTo>
                    <a:pt x="58" y="91"/>
                  </a:lnTo>
                  <a:lnTo>
                    <a:pt x="59" y="87"/>
                  </a:lnTo>
                  <a:lnTo>
                    <a:pt x="61" y="87"/>
                  </a:lnTo>
                  <a:lnTo>
                    <a:pt x="61" y="87"/>
                  </a:lnTo>
                  <a:lnTo>
                    <a:pt x="61" y="84"/>
                  </a:lnTo>
                  <a:lnTo>
                    <a:pt x="63" y="81"/>
                  </a:lnTo>
                  <a:lnTo>
                    <a:pt x="64" y="78"/>
                  </a:lnTo>
                  <a:lnTo>
                    <a:pt x="64" y="76"/>
                  </a:lnTo>
                  <a:lnTo>
                    <a:pt x="66" y="74"/>
                  </a:lnTo>
                  <a:lnTo>
                    <a:pt x="66" y="74"/>
                  </a:lnTo>
                  <a:lnTo>
                    <a:pt x="66" y="74"/>
                  </a:lnTo>
                  <a:lnTo>
                    <a:pt x="68" y="73"/>
                  </a:lnTo>
                  <a:lnTo>
                    <a:pt x="69" y="71"/>
                  </a:lnTo>
                  <a:lnTo>
                    <a:pt x="69" y="71"/>
                  </a:lnTo>
                  <a:lnTo>
                    <a:pt x="73" y="71"/>
                  </a:lnTo>
                  <a:lnTo>
                    <a:pt x="74" y="71"/>
                  </a:lnTo>
                  <a:lnTo>
                    <a:pt x="76" y="71"/>
                  </a:lnTo>
                  <a:lnTo>
                    <a:pt x="77" y="71"/>
                  </a:lnTo>
                  <a:lnTo>
                    <a:pt x="77" y="69"/>
                  </a:lnTo>
                  <a:lnTo>
                    <a:pt x="79" y="68"/>
                  </a:lnTo>
                  <a:lnTo>
                    <a:pt x="81" y="68"/>
                  </a:lnTo>
                  <a:lnTo>
                    <a:pt x="81" y="64"/>
                  </a:lnTo>
                  <a:lnTo>
                    <a:pt x="81" y="64"/>
                  </a:lnTo>
                  <a:lnTo>
                    <a:pt x="79" y="63"/>
                  </a:lnTo>
                  <a:lnTo>
                    <a:pt x="77" y="63"/>
                  </a:lnTo>
                  <a:lnTo>
                    <a:pt x="76" y="63"/>
                  </a:lnTo>
                  <a:lnTo>
                    <a:pt x="74" y="63"/>
                  </a:lnTo>
                  <a:lnTo>
                    <a:pt x="71" y="63"/>
                  </a:lnTo>
                  <a:lnTo>
                    <a:pt x="69" y="63"/>
                  </a:lnTo>
                  <a:lnTo>
                    <a:pt x="68" y="63"/>
                  </a:lnTo>
                  <a:lnTo>
                    <a:pt x="66" y="63"/>
                  </a:lnTo>
                  <a:lnTo>
                    <a:pt x="64" y="61"/>
                  </a:lnTo>
                  <a:lnTo>
                    <a:pt x="63" y="59"/>
                  </a:lnTo>
                  <a:lnTo>
                    <a:pt x="64" y="58"/>
                  </a:lnTo>
                  <a:lnTo>
                    <a:pt x="66" y="56"/>
                  </a:lnTo>
                  <a:lnTo>
                    <a:pt x="69" y="54"/>
                  </a:lnTo>
                  <a:lnTo>
                    <a:pt x="71" y="54"/>
                  </a:lnTo>
                  <a:lnTo>
                    <a:pt x="73" y="54"/>
                  </a:lnTo>
                  <a:lnTo>
                    <a:pt x="73" y="54"/>
                  </a:lnTo>
                  <a:lnTo>
                    <a:pt x="74" y="54"/>
                  </a:lnTo>
                  <a:lnTo>
                    <a:pt x="76" y="54"/>
                  </a:lnTo>
                  <a:lnTo>
                    <a:pt x="77" y="54"/>
                  </a:lnTo>
                  <a:lnTo>
                    <a:pt x="79" y="54"/>
                  </a:lnTo>
                  <a:lnTo>
                    <a:pt x="79" y="54"/>
                  </a:lnTo>
                  <a:lnTo>
                    <a:pt x="82" y="53"/>
                  </a:lnTo>
                  <a:lnTo>
                    <a:pt x="86" y="53"/>
                  </a:lnTo>
                  <a:close/>
                  <a:moveTo>
                    <a:pt x="48" y="10"/>
                  </a:moveTo>
                  <a:lnTo>
                    <a:pt x="49" y="10"/>
                  </a:lnTo>
                  <a:lnTo>
                    <a:pt x="49" y="10"/>
                  </a:lnTo>
                  <a:lnTo>
                    <a:pt x="51" y="12"/>
                  </a:lnTo>
                  <a:lnTo>
                    <a:pt x="53" y="13"/>
                  </a:lnTo>
                  <a:lnTo>
                    <a:pt x="53" y="15"/>
                  </a:lnTo>
                  <a:lnTo>
                    <a:pt x="54" y="17"/>
                  </a:lnTo>
                  <a:lnTo>
                    <a:pt x="56" y="18"/>
                  </a:lnTo>
                  <a:lnTo>
                    <a:pt x="56" y="20"/>
                  </a:lnTo>
                  <a:lnTo>
                    <a:pt x="56" y="22"/>
                  </a:lnTo>
                  <a:lnTo>
                    <a:pt x="56" y="23"/>
                  </a:lnTo>
                  <a:lnTo>
                    <a:pt x="58" y="25"/>
                  </a:lnTo>
                  <a:lnTo>
                    <a:pt x="58" y="25"/>
                  </a:lnTo>
                  <a:lnTo>
                    <a:pt x="59" y="25"/>
                  </a:lnTo>
                  <a:lnTo>
                    <a:pt x="61" y="23"/>
                  </a:lnTo>
                  <a:lnTo>
                    <a:pt x="61" y="23"/>
                  </a:lnTo>
                  <a:lnTo>
                    <a:pt x="61" y="23"/>
                  </a:lnTo>
                  <a:lnTo>
                    <a:pt x="63" y="23"/>
                  </a:lnTo>
                  <a:lnTo>
                    <a:pt x="63" y="25"/>
                  </a:lnTo>
                  <a:lnTo>
                    <a:pt x="64" y="25"/>
                  </a:lnTo>
                  <a:lnTo>
                    <a:pt x="66" y="23"/>
                  </a:lnTo>
                  <a:lnTo>
                    <a:pt x="68" y="23"/>
                  </a:lnTo>
                  <a:lnTo>
                    <a:pt x="69" y="25"/>
                  </a:lnTo>
                  <a:lnTo>
                    <a:pt x="68" y="26"/>
                  </a:lnTo>
                  <a:lnTo>
                    <a:pt x="68" y="28"/>
                  </a:lnTo>
                  <a:lnTo>
                    <a:pt x="66" y="31"/>
                  </a:lnTo>
                  <a:lnTo>
                    <a:pt x="66" y="33"/>
                  </a:lnTo>
                  <a:lnTo>
                    <a:pt x="66" y="33"/>
                  </a:lnTo>
                  <a:lnTo>
                    <a:pt x="64" y="35"/>
                  </a:lnTo>
                  <a:lnTo>
                    <a:pt x="64" y="35"/>
                  </a:lnTo>
                  <a:lnTo>
                    <a:pt x="64" y="36"/>
                  </a:lnTo>
                  <a:lnTo>
                    <a:pt x="64" y="38"/>
                  </a:lnTo>
                  <a:lnTo>
                    <a:pt x="64" y="38"/>
                  </a:lnTo>
                  <a:lnTo>
                    <a:pt x="63" y="41"/>
                  </a:lnTo>
                  <a:lnTo>
                    <a:pt x="63" y="43"/>
                  </a:lnTo>
                  <a:lnTo>
                    <a:pt x="63" y="45"/>
                  </a:lnTo>
                  <a:lnTo>
                    <a:pt x="63" y="46"/>
                  </a:lnTo>
                  <a:lnTo>
                    <a:pt x="63" y="46"/>
                  </a:lnTo>
                  <a:lnTo>
                    <a:pt x="63" y="50"/>
                  </a:lnTo>
                  <a:lnTo>
                    <a:pt x="61" y="51"/>
                  </a:lnTo>
                  <a:lnTo>
                    <a:pt x="58" y="51"/>
                  </a:lnTo>
                  <a:lnTo>
                    <a:pt x="56" y="53"/>
                  </a:lnTo>
                  <a:lnTo>
                    <a:pt x="48" y="53"/>
                  </a:lnTo>
                  <a:lnTo>
                    <a:pt x="46" y="53"/>
                  </a:lnTo>
                  <a:lnTo>
                    <a:pt x="44" y="51"/>
                  </a:lnTo>
                  <a:lnTo>
                    <a:pt x="43" y="51"/>
                  </a:lnTo>
                  <a:lnTo>
                    <a:pt x="41" y="50"/>
                  </a:lnTo>
                  <a:lnTo>
                    <a:pt x="41" y="50"/>
                  </a:lnTo>
                  <a:lnTo>
                    <a:pt x="40" y="48"/>
                  </a:lnTo>
                  <a:lnTo>
                    <a:pt x="38" y="48"/>
                  </a:lnTo>
                  <a:lnTo>
                    <a:pt x="35" y="48"/>
                  </a:lnTo>
                  <a:lnTo>
                    <a:pt x="35" y="50"/>
                  </a:lnTo>
                  <a:lnTo>
                    <a:pt x="31" y="50"/>
                  </a:lnTo>
                  <a:lnTo>
                    <a:pt x="30" y="48"/>
                  </a:lnTo>
                  <a:lnTo>
                    <a:pt x="28" y="46"/>
                  </a:lnTo>
                  <a:lnTo>
                    <a:pt x="26" y="43"/>
                  </a:lnTo>
                  <a:lnTo>
                    <a:pt x="28" y="40"/>
                  </a:lnTo>
                  <a:lnTo>
                    <a:pt x="28" y="36"/>
                  </a:lnTo>
                  <a:lnTo>
                    <a:pt x="30" y="31"/>
                  </a:lnTo>
                  <a:lnTo>
                    <a:pt x="30" y="30"/>
                  </a:lnTo>
                  <a:lnTo>
                    <a:pt x="31" y="30"/>
                  </a:lnTo>
                  <a:lnTo>
                    <a:pt x="33" y="26"/>
                  </a:lnTo>
                  <a:lnTo>
                    <a:pt x="35" y="26"/>
                  </a:lnTo>
                  <a:lnTo>
                    <a:pt x="36" y="25"/>
                  </a:lnTo>
                  <a:lnTo>
                    <a:pt x="38" y="25"/>
                  </a:lnTo>
                  <a:lnTo>
                    <a:pt x="41" y="25"/>
                  </a:lnTo>
                  <a:lnTo>
                    <a:pt x="41" y="23"/>
                  </a:lnTo>
                  <a:lnTo>
                    <a:pt x="41" y="20"/>
                  </a:lnTo>
                  <a:lnTo>
                    <a:pt x="43" y="18"/>
                  </a:lnTo>
                  <a:lnTo>
                    <a:pt x="43" y="15"/>
                  </a:lnTo>
                  <a:lnTo>
                    <a:pt x="43" y="13"/>
                  </a:lnTo>
                  <a:lnTo>
                    <a:pt x="43" y="12"/>
                  </a:lnTo>
                  <a:lnTo>
                    <a:pt x="44" y="10"/>
                  </a:lnTo>
                  <a:lnTo>
                    <a:pt x="46" y="10"/>
                  </a:lnTo>
                  <a:lnTo>
                    <a:pt x="48" y="10"/>
                  </a:lnTo>
                  <a:close/>
                  <a:moveTo>
                    <a:pt x="91" y="0"/>
                  </a:moveTo>
                  <a:lnTo>
                    <a:pt x="92" y="2"/>
                  </a:lnTo>
                  <a:lnTo>
                    <a:pt x="96" y="3"/>
                  </a:lnTo>
                  <a:lnTo>
                    <a:pt x="97" y="5"/>
                  </a:lnTo>
                  <a:lnTo>
                    <a:pt x="99" y="7"/>
                  </a:lnTo>
                  <a:lnTo>
                    <a:pt x="101" y="7"/>
                  </a:lnTo>
                  <a:lnTo>
                    <a:pt x="102" y="8"/>
                  </a:lnTo>
                  <a:lnTo>
                    <a:pt x="102" y="12"/>
                  </a:lnTo>
                  <a:lnTo>
                    <a:pt x="102" y="13"/>
                  </a:lnTo>
                  <a:lnTo>
                    <a:pt x="101" y="15"/>
                  </a:lnTo>
                  <a:lnTo>
                    <a:pt x="101" y="18"/>
                  </a:lnTo>
                  <a:lnTo>
                    <a:pt x="101" y="18"/>
                  </a:lnTo>
                  <a:lnTo>
                    <a:pt x="99" y="20"/>
                  </a:lnTo>
                  <a:lnTo>
                    <a:pt x="97" y="22"/>
                  </a:lnTo>
                  <a:lnTo>
                    <a:pt x="97" y="23"/>
                  </a:lnTo>
                  <a:lnTo>
                    <a:pt x="97" y="25"/>
                  </a:lnTo>
                  <a:lnTo>
                    <a:pt x="96" y="26"/>
                  </a:lnTo>
                  <a:lnTo>
                    <a:pt x="96" y="26"/>
                  </a:lnTo>
                  <a:lnTo>
                    <a:pt x="96" y="28"/>
                  </a:lnTo>
                  <a:lnTo>
                    <a:pt x="96" y="28"/>
                  </a:lnTo>
                  <a:lnTo>
                    <a:pt x="96" y="28"/>
                  </a:lnTo>
                  <a:lnTo>
                    <a:pt x="96" y="28"/>
                  </a:lnTo>
                  <a:lnTo>
                    <a:pt x="97" y="28"/>
                  </a:lnTo>
                  <a:lnTo>
                    <a:pt x="97" y="30"/>
                  </a:lnTo>
                  <a:lnTo>
                    <a:pt x="99" y="30"/>
                  </a:lnTo>
                  <a:lnTo>
                    <a:pt x="101" y="30"/>
                  </a:lnTo>
                  <a:lnTo>
                    <a:pt x="101" y="31"/>
                  </a:lnTo>
                  <a:lnTo>
                    <a:pt x="101" y="35"/>
                  </a:lnTo>
                  <a:lnTo>
                    <a:pt x="99" y="38"/>
                  </a:lnTo>
                  <a:lnTo>
                    <a:pt x="96" y="40"/>
                  </a:lnTo>
                  <a:lnTo>
                    <a:pt x="94" y="40"/>
                  </a:lnTo>
                  <a:lnTo>
                    <a:pt x="92" y="40"/>
                  </a:lnTo>
                  <a:lnTo>
                    <a:pt x="91" y="41"/>
                  </a:lnTo>
                  <a:lnTo>
                    <a:pt x="87" y="41"/>
                  </a:lnTo>
                  <a:lnTo>
                    <a:pt x="84" y="41"/>
                  </a:lnTo>
                  <a:lnTo>
                    <a:pt x="82" y="41"/>
                  </a:lnTo>
                  <a:lnTo>
                    <a:pt x="81" y="43"/>
                  </a:lnTo>
                  <a:lnTo>
                    <a:pt x="81" y="43"/>
                  </a:lnTo>
                  <a:lnTo>
                    <a:pt x="79" y="43"/>
                  </a:lnTo>
                  <a:lnTo>
                    <a:pt x="77" y="45"/>
                  </a:lnTo>
                  <a:lnTo>
                    <a:pt x="74" y="45"/>
                  </a:lnTo>
                  <a:lnTo>
                    <a:pt x="73" y="45"/>
                  </a:lnTo>
                  <a:lnTo>
                    <a:pt x="73" y="45"/>
                  </a:lnTo>
                  <a:lnTo>
                    <a:pt x="71" y="43"/>
                  </a:lnTo>
                  <a:lnTo>
                    <a:pt x="71" y="41"/>
                  </a:lnTo>
                  <a:lnTo>
                    <a:pt x="73" y="40"/>
                  </a:lnTo>
                  <a:lnTo>
                    <a:pt x="74" y="38"/>
                  </a:lnTo>
                  <a:lnTo>
                    <a:pt x="74" y="36"/>
                  </a:lnTo>
                  <a:lnTo>
                    <a:pt x="74" y="31"/>
                  </a:lnTo>
                  <a:lnTo>
                    <a:pt x="76" y="30"/>
                  </a:lnTo>
                  <a:lnTo>
                    <a:pt x="76" y="28"/>
                  </a:lnTo>
                  <a:lnTo>
                    <a:pt x="77" y="26"/>
                  </a:lnTo>
                  <a:lnTo>
                    <a:pt x="77" y="25"/>
                  </a:lnTo>
                  <a:lnTo>
                    <a:pt x="79" y="25"/>
                  </a:lnTo>
                  <a:lnTo>
                    <a:pt x="81" y="23"/>
                  </a:lnTo>
                  <a:lnTo>
                    <a:pt x="82" y="23"/>
                  </a:lnTo>
                  <a:lnTo>
                    <a:pt x="82" y="23"/>
                  </a:lnTo>
                  <a:lnTo>
                    <a:pt x="84" y="22"/>
                  </a:lnTo>
                  <a:lnTo>
                    <a:pt x="82" y="20"/>
                  </a:lnTo>
                  <a:lnTo>
                    <a:pt x="84" y="18"/>
                  </a:lnTo>
                  <a:lnTo>
                    <a:pt x="84" y="17"/>
                  </a:lnTo>
                  <a:lnTo>
                    <a:pt x="86" y="15"/>
                  </a:lnTo>
                  <a:lnTo>
                    <a:pt x="86" y="13"/>
                  </a:lnTo>
                  <a:lnTo>
                    <a:pt x="86" y="13"/>
                  </a:lnTo>
                  <a:lnTo>
                    <a:pt x="87" y="12"/>
                  </a:lnTo>
                  <a:lnTo>
                    <a:pt x="87" y="10"/>
                  </a:lnTo>
                  <a:lnTo>
                    <a:pt x="87" y="8"/>
                  </a:lnTo>
                  <a:lnTo>
                    <a:pt x="86" y="7"/>
                  </a:lnTo>
                  <a:lnTo>
                    <a:pt x="84" y="5"/>
                  </a:lnTo>
                  <a:lnTo>
                    <a:pt x="84" y="3"/>
                  </a:lnTo>
                  <a:lnTo>
                    <a:pt x="84" y="2"/>
                  </a:lnTo>
                  <a:lnTo>
                    <a:pt x="86" y="2"/>
                  </a:lnTo>
                  <a:lnTo>
                    <a:pt x="87" y="2"/>
                  </a:lnTo>
                  <a:lnTo>
                    <a:pt x="89" y="0"/>
                  </a:lnTo>
                  <a:lnTo>
                    <a:pt x="91" y="0"/>
                  </a:lnTo>
                  <a:close/>
                </a:path>
              </a:pathLst>
            </a:custGeom>
            <a:solidFill>
              <a:srgbClr val="16A2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34" name="Freeform 51"/>
            <p:cNvSpPr>
              <a:spLocks noEditPoints="1"/>
            </p:cNvSpPr>
            <p:nvPr/>
          </p:nvSpPr>
          <p:spPr bwMode="auto">
            <a:xfrm>
              <a:off x="7035249" y="4962611"/>
              <a:ext cx="414290" cy="350766"/>
            </a:xfrm>
            <a:custGeom>
              <a:avLst/>
              <a:gdLst>
                <a:gd name="T0" fmla="*/ 19 w 150"/>
                <a:gd name="T1" fmla="*/ 102 h 127"/>
                <a:gd name="T2" fmla="*/ 22 w 150"/>
                <a:gd name="T3" fmla="*/ 110 h 127"/>
                <a:gd name="T4" fmla="*/ 30 w 150"/>
                <a:gd name="T5" fmla="*/ 107 h 127"/>
                <a:gd name="T6" fmla="*/ 28 w 150"/>
                <a:gd name="T7" fmla="*/ 100 h 127"/>
                <a:gd name="T8" fmla="*/ 20 w 150"/>
                <a:gd name="T9" fmla="*/ 94 h 127"/>
                <a:gd name="T10" fmla="*/ 98 w 150"/>
                <a:gd name="T11" fmla="*/ 71 h 127"/>
                <a:gd name="T12" fmla="*/ 98 w 150"/>
                <a:gd name="T13" fmla="*/ 64 h 127"/>
                <a:gd name="T14" fmla="*/ 109 w 150"/>
                <a:gd name="T15" fmla="*/ 47 h 127"/>
                <a:gd name="T16" fmla="*/ 121 w 150"/>
                <a:gd name="T17" fmla="*/ 66 h 127"/>
                <a:gd name="T18" fmla="*/ 136 w 150"/>
                <a:gd name="T19" fmla="*/ 67 h 127"/>
                <a:gd name="T20" fmla="*/ 129 w 150"/>
                <a:gd name="T21" fmla="*/ 61 h 127"/>
                <a:gd name="T22" fmla="*/ 119 w 150"/>
                <a:gd name="T23" fmla="*/ 54 h 127"/>
                <a:gd name="T24" fmla="*/ 113 w 150"/>
                <a:gd name="T25" fmla="*/ 49 h 127"/>
                <a:gd name="T26" fmla="*/ 93 w 150"/>
                <a:gd name="T27" fmla="*/ 46 h 127"/>
                <a:gd name="T28" fmla="*/ 99 w 150"/>
                <a:gd name="T29" fmla="*/ 44 h 127"/>
                <a:gd name="T30" fmla="*/ 81 w 150"/>
                <a:gd name="T31" fmla="*/ 44 h 127"/>
                <a:gd name="T32" fmla="*/ 86 w 150"/>
                <a:gd name="T33" fmla="*/ 46 h 127"/>
                <a:gd name="T34" fmla="*/ 106 w 150"/>
                <a:gd name="T35" fmla="*/ 24 h 127"/>
                <a:gd name="T36" fmla="*/ 88 w 150"/>
                <a:gd name="T37" fmla="*/ 33 h 127"/>
                <a:gd name="T38" fmla="*/ 101 w 150"/>
                <a:gd name="T39" fmla="*/ 33 h 127"/>
                <a:gd name="T40" fmla="*/ 104 w 150"/>
                <a:gd name="T41" fmla="*/ 26 h 127"/>
                <a:gd name="T42" fmla="*/ 126 w 150"/>
                <a:gd name="T43" fmla="*/ 29 h 127"/>
                <a:gd name="T44" fmla="*/ 121 w 150"/>
                <a:gd name="T45" fmla="*/ 43 h 127"/>
                <a:gd name="T46" fmla="*/ 132 w 150"/>
                <a:gd name="T47" fmla="*/ 49 h 127"/>
                <a:gd name="T48" fmla="*/ 144 w 150"/>
                <a:gd name="T49" fmla="*/ 54 h 127"/>
                <a:gd name="T50" fmla="*/ 150 w 150"/>
                <a:gd name="T51" fmla="*/ 64 h 127"/>
                <a:gd name="T52" fmla="*/ 149 w 150"/>
                <a:gd name="T53" fmla="*/ 77 h 127"/>
                <a:gd name="T54" fmla="*/ 119 w 150"/>
                <a:gd name="T55" fmla="*/ 77 h 127"/>
                <a:gd name="T56" fmla="*/ 103 w 150"/>
                <a:gd name="T57" fmla="*/ 77 h 127"/>
                <a:gd name="T58" fmla="*/ 113 w 150"/>
                <a:gd name="T59" fmla="*/ 99 h 127"/>
                <a:gd name="T60" fmla="*/ 96 w 150"/>
                <a:gd name="T61" fmla="*/ 105 h 127"/>
                <a:gd name="T62" fmla="*/ 73 w 150"/>
                <a:gd name="T63" fmla="*/ 97 h 127"/>
                <a:gd name="T64" fmla="*/ 48 w 150"/>
                <a:gd name="T65" fmla="*/ 97 h 127"/>
                <a:gd name="T66" fmla="*/ 53 w 150"/>
                <a:gd name="T67" fmla="*/ 127 h 127"/>
                <a:gd name="T68" fmla="*/ 38 w 150"/>
                <a:gd name="T69" fmla="*/ 115 h 127"/>
                <a:gd name="T70" fmla="*/ 12 w 150"/>
                <a:gd name="T71" fmla="*/ 118 h 127"/>
                <a:gd name="T72" fmla="*/ 4 w 150"/>
                <a:gd name="T73" fmla="*/ 117 h 127"/>
                <a:gd name="T74" fmla="*/ 2 w 150"/>
                <a:gd name="T75" fmla="*/ 104 h 127"/>
                <a:gd name="T76" fmla="*/ 4 w 150"/>
                <a:gd name="T77" fmla="*/ 87 h 127"/>
                <a:gd name="T78" fmla="*/ 9 w 150"/>
                <a:gd name="T79" fmla="*/ 75 h 127"/>
                <a:gd name="T80" fmla="*/ 19 w 150"/>
                <a:gd name="T81" fmla="*/ 77 h 127"/>
                <a:gd name="T82" fmla="*/ 32 w 150"/>
                <a:gd name="T83" fmla="*/ 87 h 127"/>
                <a:gd name="T84" fmla="*/ 48 w 150"/>
                <a:gd name="T85" fmla="*/ 84 h 127"/>
                <a:gd name="T86" fmla="*/ 37 w 150"/>
                <a:gd name="T87" fmla="*/ 69 h 127"/>
                <a:gd name="T88" fmla="*/ 60 w 150"/>
                <a:gd name="T89" fmla="*/ 71 h 127"/>
                <a:gd name="T90" fmla="*/ 86 w 150"/>
                <a:gd name="T91" fmla="*/ 84 h 127"/>
                <a:gd name="T92" fmla="*/ 94 w 150"/>
                <a:gd name="T93" fmla="*/ 80 h 127"/>
                <a:gd name="T94" fmla="*/ 83 w 150"/>
                <a:gd name="T95" fmla="*/ 74 h 127"/>
                <a:gd name="T96" fmla="*/ 40 w 150"/>
                <a:gd name="T97" fmla="*/ 57 h 127"/>
                <a:gd name="T98" fmla="*/ 12 w 150"/>
                <a:gd name="T99" fmla="*/ 52 h 127"/>
                <a:gd name="T100" fmla="*/ 25 w 150"/>
                <a:gd name="T101" fmla="*/ 38 h 127"/>
                <a:gd name="T102" fmla="*/ 63 w 150"/>
                <a:gd name="T103" fmla="*/ 46 h 127"/>
                <a:gd name="T104" fmla="*/ 61 w 150"/>
                <a:gd name="T105" fmla="*/ 41 h 127"/>
                <a:gd name="T106" fmla="*/ 80 w 150"/>
                <a:gd name="T107" fmla="*/ 28 h 127"/>
                <a:gd name="T108" fmla="*/ 99 w 150"/>
                <a:gd name="T109" fmla="*/ 16 h 127"/>
                <a:gd name="T110" fmla="*/ 89 w 150"/>
                <a:gd name="T111" fmla="*/ 8 h 127"/>
                <a:gd name="T112" fmla="*/ 76 w 150"/>
                <a:gd name="T113" fmla="*/ 28 h 127"/>
                <a:gd name="T114" fmla="*/ 51 w 150"/>
                <a:gd name="T115" fmla="*/ 43 h 127"/>
                <a:gd name="T116" fmla="*/ 63 w 150"/>
                <a:gd name="T117" fmla="*/ 23 h 127"/>
                <a:gd name="T118" fmla="*/ 81 w 150"/>
                <a:gd name="T119" fmla="*/ 1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50" h="127">
                  <a:moveTo>
                    <a:pt x="20" y="94"/>
                  </a:moveTo>
                  <a:lnTo>
                    <a:pt x="19" y="95"/>
                  </a:lnTo>
                  <a:lnTo>
                    <a:pt x="19" y="95"/>
                  </a:lnTo>
                  <a:lnTo>
                    <a:pt x="19" y="95"/>
                  </a:lnTo>
                  <a:lnTo>
                    <a:pt x="17" y="95"/>
                  </a:lnTo>
                  <a:lnTo>
                    <a:pt x="17" y="95"/>
                  </a:lnTo>
                  <a:lnTo>
                    <a:pt x="17" y="97"/>
                  </a:lnTo>
                  <a:lnTo>
                    <a:pt x="17" y="97"/>
                  </a:lnTo>
                  <a:lnTo>
                    <a:pt x="17" y="97"/>
                  </a:lnTo>
                  <a:lnTo>
                    <a:pt x="17" y="99"/>
                  </a:lnTo>
                  <a:lnTo>
                    <a:pt x="17" y="99"/>
                  </a:lnTo>
                  <a:lnTo>
                    <a:pt x="17" y="99"/>
                  </a:lnTo>
                  <a:lnTo>
                    <a:pt x="17" y="100"/>
                  </a:lnTo>
                  <a:lnTo>
                    <a:pt x="19" y="102"/>
                  </a:lnTo>
                  <a:lnTo>
                    <a:pt x="19" y="104"/>
                  </a:lnTo>
                  <a:lnTo>
                    <a:pt x="19" y="105"/>
                  </a:lnTo>
                  <a:lnTo>
                    <a:pt x="19" y="105"/>
                  </a:lnTo>
                  <a:lnTo>
                    <a:pt x="19" y="105"/>
                  </a:lnTo>
                  <a:lnTo>
                    <a:pt x="19" y="105"/>
                  </a:lnTo>
                  <a:lnTo>
                    <a:pt x="20" y="105"/>
                  </a:lnTo>
                  <a:lnTo>
                    <a:pt x="20" y="107"/>
                  </a:lnTo>
                  <a:lnTo>
                    <a:pt x="20" y="107"/>
                  </a:lnTo>
                  <a:lnTo>
                    <a:pt x="20" y="108"/>
                  </a:lnTo>
                  <a:lnTo>
                    <a:pt x="20" y="108"/>
                  </a:lnTo>
                  <a:lnTo>
                    <a:pt x="20" y="108"/>
                  </a:lnTo>
                  <a:lnTo>
                    <a:pt x="22" y="108"/>
                  </a:lnTo>
                  <a:lnTo>
                    <a:pt x="22" y="108"/>
                  </a:lnTo>
                  <a:lnTo>
                    <a:pt x="22" y="110"/>
                  </a:lnTo>
                  <a:lnTo>
                    <a:pt x="22" y="108"/>
                  </a:lnTo>
                  <a:lnTo>
                    <a:pt x="25" y="108"/>
                  </a:lnTo>
                  <a:lnTo>
                    <a:pt x="27" y="108"/>
                  </a:lnTo>
                  <a:lnTo>
                    <a:pt x="27" y="108"/>
                  </a:lnTo>
                  <a:lnTo>
                    <a:pt x="27" y="108"/>
                  </a:lnTo>
                  <a:lnTo>
                    <a:pt x="27" y="108"/>
                  </a:lnTo>
                  <a:lnTo>
                    <a:pt x="28" y="108"/>
                  </a:lnTo>
                  <a:lnTo>
                    <a:pt x="28" y="107"/>
                  </a:lnTo>
                  <a:lnTo>
                    <a:pt x="28" y="107"/>
                  </a:lnTo>
                  <a:lnTo>
                    <a:pt x="28" y="107"/>
                  </a:lnTo>
                  <a:lnTo>
                    <a:pt x="28" y="108"/>
                  </a:lnTo>
                  <a:lnTo>
                    <a:pt x="30" y="108"/>
                  </a:lnTo>
                  <a:lnTo>
                    <a:pt x="30" y="108"/>
                  </a:lnTo>
                  <a:lnTo>
                    <a:pt x="30" y="107"/>
                  </a:lnTo>
                  <a:lnTo>
                    <a:pt x="32" y="107"/>
                  </a:lnTo>
                  <a:lnTo>
                    <a:pt x="32" y="107"/>
                  </a:lnTo>
                  <a:lnTo>
                    <a:pt x="32" y="107"/>
                  </a:lnTo>
                  <a:lnTo>
                    <a:pt x="32" y="107"/>
                  </a:lnTo>
                  <a:lnTo>
                    <a:pt x="32" y="105"/>
                  </a:lnTo>
                  <a:lnTo>
                    <a:pt x="32" y="105"/>
                  </a:lnTo>
                  <a:lnTo>
                    <a:pt x="32" y="105"/>
                  </a:lnTo>
                  <a:lnTo>
                    <a:pt x="32" y="104"/>
                  </a:lnTo>
                  <a:lnTo>
                    <a:pt x="32" y="104"/>
                  </a:lnTo>
                  <a:lnTo>
                    <a:pt x="30" y="102"/>
                  </a:lnTo>
                  <a:lnTo>
                    <a:pt x="30" y="102"/>
                  </a:lnTo>
                  <a:lnTo>
                    <a:pt x="30" y="102"/>
                  </a:lnTo>
                  <a:lnTo>
                    <a:pt x="28" y="100"/>
                  </a:lnTo>
                  <a:lnTo>
                    <a:pt x="28" y="100"/>
                  </a:lnTo>
                  <a:lnTo>
                    <a:pt x="27" y="100"/>
                  </a:lnTo>
                  <a:lnTo>
                    <a:pt x="27" y="100"/>
                  </a:lnTo>
                  <a:lnTo>
                    <a:pt x="27" y="99"/>
                  </a:lnTo>
                  <a:lnTo>
                    <a:pt x="27" y="99"/>
                  </a:lnTo>
                  <a:lnTo>
                    <a:pt x="25" y="99"/>
                  </a:lnTo>
                  <a:lnTo>
                    <a:pt x="25" y="99"/>
                  </a:lnTo>
                  <a:lnTo>
                    <a:pt x="25" y="97"/>
                  </a:lnTo>
                  <a:lnTo>
                    <a:pt x="25" y="97"/>
                  </a:lnTo>
                  <a:lnTo>
                    <a:pt x="23" y="95"/>
                  </a:lnTo>
                  <a:lnTo>
                    <a:pt x="23" y="95"/>
                  </a:lnTo>
                  <a:lnTo>
                    <a:pt x="22" y="95"/>
                  </a:lnTo>
                  <a:lnTo>
                    <a:pt x="22" y="94"/>
                  </a:lnTo>
                  <a:lnTo>
                    <a:pt x="22" y="94"/>
                  </a:lnTo>
                  <a:lnTo>
                    <a:pt x="20" y="94"/>
                  </a:lnTo>
                  <a:lnTo>
                    <a:pt x="20" y="94"/>
                  </a:lnTo>
                  <a:close/>
                  <a:moveTo>
                    <a:pt x="96" y="69"/>
                  </a:moveTo>
                  <a:lnTo>
                    <a:pt x="94" y="69"/>
                  </a:lnTo>
                  <a:lnTo>
                    <a:pt x="94" y="71"/>
                  </a:lnTo>
                  <a:lnTo>
                    <a:pt x="93" y="71"/>
                  </a:lnTo>
                  <a:lnTo>
                    <a:pt x="94" y="74"/>
                  </a:lnTo>
                  <a:lnTo>
                    <a:pt x="96" y="74"/>
                  </a:lnTo>
                  <a:lnTo>
                    <a:pt x="96" y="74"/>
                  </a:lnTo>
                  <a:lnTo>
                    <a:pt x="96" y="74"/>
                  </a:lnTo>
                  <a:lnTo>
                    <a:pt x="98" y="72"/>
                  </a:lnTo>
                  <a:lnTo>
                    <a:pt x="99" y="72"/>
                  </a:lnTo>
                  <a:lnTo>
                    <a:pt x="99" y="72"/>
                  </a:lnTo>
                  <a:lnTo>
                    <a:pt x="99" y="72"/>
                  </a:lnTo>
                  <a:lnTo>
                    <a:pt x="98" y="71"/>
                  </a:lnTo>
                  <a:lnTo>
                    <a:pt x="96" y="69"/>
                  </a:lnTo>
                  <a:lnTo>
                    <a:pt x="96" y="69"/>
                  </a:lnTo>
                  <a:close/>
                  <a:moveTo>
                    <a:pt x="94" y="57"/>
                  </a:moveTo>
                  <a:lnTo>
                    <a:pt x="93" y="57"/>
                  </a:lnTo>
                  <a:lnTo>
                    <a:pt x="91" y="57"/>
                  </a:lnTo>
                  <a:lnTo>
                    <a:pt x="91" y="59"/>
                  </a:lnTo>
                  <a:lnTo>
                    <a:pt x="89" y="59"/>
                  </a:lnTo>
                  <a:lnTo>
                    <a:pt x="91" y="59"/>
                  </a:lnTo>
                  <a:lnTo>
                    <a:pt x="93" y="61"/>
                  </a:lnTo>
                  <a:lnTo>
                    <a:pt x="94" y="61"/>
                  </a:lnTo>
                  <a:lnTo>
                    <a:pt x="96" y="62"/>
                  </a:lnTo>
                  <a:lnTo>
                    <a:pt x="96" y="64"/>
                  </a:lnTo>
                  <a:lnTo>
                    <a:pt x="98" y="64"/>
                  </a:lnTo>
                  <a:lnTo>
                    <a:pt x="98" y="64"/>
                  </a:lnTo>
                  <a:lnTo>
                    <a:pt x="99" y="64"/>
                  </a:lnTo>
                  <a:lnTo>
                    <a:pt x="101" y="64"/>
                  </a:lnTo>
                  <a:lnTo>
                    <a:pt x="103" y="62"/>
                  </a:lnTo>
                  <a:lnTo>
                    <a:pt x="104" y="61"/>
                  </a:lnTo>
                  <a:lnTo>
                    <a:pt x="104" y="61"/>
                  </a:lnTo>
                  <a:lnTo>
                    <a:pt x="101" y="57"/>
                  </a:lnTo>
                  <a:lnTo>
                    <a:pt x="101" y="57"/>
                  </a:lnTo>
                  <a:lnTo>
                    <a:pt x="99" y="57"/>
                  </a:lnTo>
                  <a:lnTo>
                    <a:pt x="98" y="57"/>
                  </a:lnTo>
                  <a:lnTo>
                    <a:pt x="98" y="57"/>
                  </a:lnTo>
                  <a:lnTo>
                    <a:pt x="96" y="57"/>
                  </a:lnTo>
                  <a:lnTo>
                    <a:pt x="96" y="57"/>
                  </a:lnTo>
                  <a:lnTo>
                    <a:pt x="94" y="57"/>
                  </a:lnTo>
                  <a:close/>
                  <a:moveTo>
                    <a:pt x="109" y="47"/>
                  </a:moveTo>
                  <a:lnTo>
                    <a:pt x="109" y="49"/>
                  </a:lnTo>
                  <a:lnTo>
                    <a:pt x="109" y="51"/>
                  </a:lnTo>
                  <a:lnTo>
                    <a:pt x="109" y="54"/>
                  </a:lnTo>
                  <a:lnTo>
                    <a:pt x="109" y="54"/>
                  </a:lnTo>
                  <a:lnTo>
                    <a:pt x="113" y="56"/>
                  </a:lnTo>
                  <a:lnTo>
                    <a:pt x="114" y="57"/>
                  </a:lnTo>
                  <a:lnTo>
                    <a:pt x="116" y="61"/>
                  </a:lnTo>
                  <a:lnTo>
                    <a:pt x="116" y="61"/>
                  </a:lnTo>
                  <a:lnTo>
                    <a:pt x="117" y="61"/>
                  </a:lnTo>
                  <a:lnTo>
                    <a:pt x="117" y="62"/>
                  </a:lnTo>
                  <a:lnTo>
                    <a:pt x="119" y="64"/>
                  </a:lnTo>
                  <a:lnTo>
                    <a:pt x="119" y="64"/>
                  </a:lnTo>
                  <a:lnTo>
                    <a:pt x="119" y="66"/>
                  </a:lnTo>
                  <a:lnTo>
                    <a:pt x="121" y="66"/>
                  </a:lnTo>
                  <a:lnTo>
                    <a:pt x="119" y="67"/>
                  </a:lnTo>
                  <a:lnTo>
                    <a:pt x="119" y="69"/>
                  </a:lnTo>
                  <a:lnTo>
                    <a:pt x="121" y="69"/>
                  </a:lnTo>
                  <a:lnTo>
                    <a:pt x="121" y="69"/>
                  </a:lnTo>
                  <a:lnTo>
                    <a:pt x="122" y="69"/>
                  </a:lnTo>
                  <a:lnTo>
                    <a:pt x="122" y="69"/>
                  </a:lnTo>
                  <a:lnTo>
                    <a:pt x="124" y="69"/>
                  </a:lnTo>
                  <a:lnTo>
                    <a:pt x="126" y="69"/>
                  </a:lnTo>
                  <a:lnTo>
                    <a:pt x="127" y="69"/>
                  </a:lnTo>
                  <a:lnTo>
                    <a:pt x="131" y="67"/>
                  </a:lnTo>
                  <a:lnTo>
                    <a:pt x="131" y="67"/>
                  </a:lnTo>
                  <a:lnTo>
                    <a:pt x="134" y="67"/>
                  </a:lnTo>
                  <a:lnTo>
                    <a:pt x="134" y="67"/>
                  </a:lnTo>
                  <a:lnTo>
                    <a:pt x="136" y="67"/>
                  </a:lnTo>
                  <a:lnTo>
                    <a:pt x="137" y="67"/>
                  </a:lnTo>
                  <a:lnTo>
                    <a:pt x="139" y="67"/>
                  </a:lnTo>
                  <a:lnTo>
                    <a:pt x="139" y="67"/>
                  </a:lnTo>
                  <a:lnTo>
                    <a:pt x="139" y="67"/>
                  </a:lnTo>
                  <a:lnTo>
                    <a:pt x="139" y="67"/>
                  </a:lnTo>
                  <a:lnTo>
                    <a:pt x="139" y="66"/>
                  </a:lnTo>
                  <a:lnTo>
                    <a:pt x="137" y="66"/>
                  </a:lnTo>
                  <a:lnTo>
                    <a:pt x="137" y="66"/>
                  </a:lnTo>
                  <a:lnTo>
                    <a:pt x="136" y="66"/>
                  </a:lnTo>
                  <a:lnTo>
                    <a:pt x="136" y="66"/>
                  </a:lnTo>
                  <a:lnTo>
                    <a:pt x="134" y="64"/>
                  </a:lnTo>
                  <a:lnTo>
                    <a:pt x="134" y="64"/>
                  </a:lnTo>
                  <a:lnTo>
                    <a:pt x="132" y="62"/>
                  </a:lnTo>
                  <a:lnTo>
                    <a:pt x="129" y="61"/>
                  </a:lnTo>
                  <a:lnTo>
                    <a:pt x="127" y="61"/>
                  </a:lnTo>
                  <a:lnTo>
                    <a:pt x="124" y="59"/>
                  </a:lnTo>
                  <a:lnTo>
                    <a:pt x="124" y="59"/>
                  </a:lnTo>
                  <a:lnTo>
                    <a:pt x="122" y="57"/>
                  </a:lnTo>
                  <a:lnTo>
                    <a:pt x="122" y="57"/>
                  </a:lnTo>
                  <a:lnTo>
                    <a:pt x="122" y="57"/>
                  </a:lnTo>
                  <a:lnTo>
                    <a:pt x="121" y="57"/>
                  </a:lnTo>
                  <a:lnTo>
                    <a:pt x="121" y="56"/>
                  </a:lnTo>
                  <a:lnTo>
                    <a:pt x="121" y="56"/>
                  </a:lnTo>
                  <a:lnTo>
                    <a:pt x="121" y="56"/>
                  </a:lnTo>
                  <a:lnTo>
                    <a:pt x="121" y="56"/>
                  </a:lnTo>
                  <a:lnTo>
                    <a:pt x="119" y="56"/>
                  </a:lnTo>
                  <a:lnTo>
                    <a:pt x="119" y="54"/>
                  </a:lnTo>
                  <a:lnTo>
                    <a:pt x="119" y="54"/>
                  </a:lnTo>
                  <a:lnTo>
                    <a:pt x="119" y="52"/>
                  </a:lnTo>
                  <a:lnTo>
                    <a:pt x="119" y="52"/>
                  </a:lnTo>
                  <a:lnTo>
                    <a:pt x="117" y="52"/>
                  </a:lnTo>
                  <a:lnTo>
                    <a:pt x="117" y="52"/>
                  </a:lnTo>
                  <a:lnTo>
                    <a:pt x="117" y="54"/>
                  </a:lnTo>
                  <a:lnTo>
                    <a:pt x="116" y="52"/>
                  </a:lnTo>
                  <a:lnTo>
                    <a:pt x="116" y="52"/>
                  </a:lnTo>
                  <a:lnTo>
                    <a:pt x="116" y="52"/>
                  </a:lnTo>
                  <a:lnTo>
                    <a:pt x="116" y="52"/>
                  </a:lnTo>
                  <a:lnTo>
                    <a:pt x="114" y="52"/>
                  </a:lnTo>
                  <a:lnTo>
                    <a:pt x="114" y="51"/>
                  </a:lnTo>
                  <a:lnTo>
                    <a:pt x="114" y="51"/>
                  </a:lnTo>
                  <a:lnTo>
                    <a:pt x="114" y="51"/>
                  </a:lnTo>
                  <a:lnTo>
                    <a:pt x="113" y="49"/>
                  </a:lnTo>
                  <a:lnTo>
                    <a:pt x="113" y="49"/>
                  </a:lnTo>
                  <a:lnTo>
                    <a:pt x="111" y="47"/>
                  </a:lnTo>
                  <a:lnTo>
                    <a:pt x="109" y="47"/>
                  </a:lnTo>
                  <a:close/>
                  <a:moveTo>
                    <a:pt x="94" y="43"/>
                  </a:moveTo>
                  <a:lnTo>
                    <a:pt x="94" y="43"/>
                  </a:lnTo>
                  <a:lnTo>
                    <a:pt x="93" y="43"/>
                  </a:lnTo>
                  <a:lnTo>
                    <a:pt x="93" y="43"/>
                  </a:lnTo>
                  <a:lnTo>
                    <a:pt x="93" y="43"/>
                  </a:lnTo>
                  <a:lnTo>
                    <a:pt x="93" y="44"/>
                  </a:lnTo>
                  <a:lnTo>
                    <a:pt x="93" y="44"/>
                  </a:lnTo>
                  <a:lnTo>
                    <a:pt x="91" y="44"/>
                  </a:lnTo>
                  <a:lnTo>
                    <a:pt x="91" y="46"/>
                  </a:lnTo>
                  <a:lnTo>
                    <a:pt x="91" y="46"/>
                  </a:lnTo>
                  <a:lnTo>
                    <a:pt x="93" y="46"/>
                  </a:lnTo>
                  <a:lnTo>
                    <a:pt x="94" y="47"/>
                  </a:lnTo>
                  <a:lnTo>
                    <a:pt x="96" y="47"/>
                  </a:lnTo>
                  <a:lnTo>
                    <a:pt x="99" y="47"/>
                  </a:lnTo>
                  <a:lnTo>
                    <a:pt x="101" y="47"/>
                  </a:lnTo>
                  <a:lnTo>
                    <a:pt x="101" y="46"/>
                  </a:lnTo>
                  <a:lnTo>
                    <a:pt x="101" y="44"/>
                  </a:lnTo>
                  <a:lnTo>
                    <a:pt x="101" y="44"/>
                  </a:lnTo>
                  <a:lnTo>
                    <a:pt x="101" y="44"/>
                  </a:lnTo>
                  <a:lnTo>
                    <a:pt x="101" y="44"/>
                  </a:lnTo>
                  <a:lnTo>
                    <a:pt x="101" y="43"/>
                  </a:lnTo>
                  <a:lnTo>
                    <a:pt x="101" y="43"/>
                  </a:lnTo>
                  <a:lnTo>
                    <a:pt x="99" y="43"/>
                  </a:lnTo>
                  <a:lnTo>
                    <a:pt x="99" y="43"/>
                  </a:lnTo>
                  <a:lnTo>
                    <a:pt x="99" y="44"/>
                  </a:lnTo>
                  <a:lnTo>
                    <a:pt x="96" y="44"/>
                  </a:lnTo>
                  <a:lnTo>
                    <a:pt x="96" y="43"/>
                  </a:lnTo>
                  <a:lnTo>
                    <a:pt x="96" y="43"/>
                  </a:lnTo>
                  <a:lnTo>
                    <a:pt x="94" y="43"/>
                  </a:lnTo>
                  <a:lnTo>
                    <a:pt x="94" y="43"/>
                  </a:lnTo>
                  <a:close/>
                  <a:moveTo>
                    <a:pt x="86" y="41"/>
                  </a:moveTo>
                  <a:lnTo>
                    <a:pt x="84" y="41"/>
                  </a:lnTo>
                  <a:lnTo>
                    <a:pt x="84" y="41"/>
                  </a:lnTo>
                  <a:lnTo>
                    <a:pt x="83" y="41"/>
                  </a:lnTo>
                  <a:lnTo>
                    <a:pt x="83" y="43"/>
                  </a:lnTo>
                  <a:lnTo>
                    <a:pt x="83" y="43"/>
                  </a:lnTo>
                  <a:lnTo>
                    <a:pt x="83" y="43"/>
                  </a:lnTo>
                  <a:lnTo>
                    <a:pt x="83" y="43"/>
                  </a:lnTo>
                  <a:lnTo>
                    <a:pt x="81" y="44"/>
                  </a:lnTo>
                  <a:lnTo>
                    <a:pt x="81" y="46"/>
                  </a:lnTo>
                  <a:lnTo>
                    <a:pt x="80" y="46"/>
                  </a:lnTo>
                  <a:lnTo>
                    <a:pt x="80" y="47"/>
                  </a:lnTo>
                  <a:lnTo>
                    <a:pt x="80" y="47"/>
                  </a:lnTo>
                  <a:lnTo>
                    <a:pt x="80" y="47"/>
                  </a:lnTo>
                  <a:lnTo>
                    <a:pt x="81" y="47"/>
                  </a:lnTo>
                  <a:lnTo>
                    <a:pt x="81" y="47"/>
                  </a:lnTo>
                  <a:lnTo>
                    <a:pt x="83" y="47"/>
                  </a:lnTo>
                  <a:lnTo>
                    <a:pt x="83" y="47"/>
                  </a:lnTo>
                  <a:lnTo>
                    <a:pt x="84" y="47"/>
                  </a:lnTo>
                  <a:lnTo>
                    <a:pt x="84" y="47"/>
                  </a:lnTo>
                  <a:lnTo>
                    <a:pt x="84" y="47"/>
                  </a:lnTo>
                  <a:lnTo>
                    <a:pt x="86" y="47"/>
                  </a:lnTo>
                  <a:lnTo>
                    <a:pt x="86" y="46"/>
                  </a:lnTo>
                  <a:lnTo>
                    <a:pt x="86" y="46"/>
                  </a:lnTo>
                  <a:lnTo>
                    <a:pt x="88" y="43"/>
                  </a:lnTo>
                  <a:lnTo>
                    <a:pt x="88" y="43"/>
                  </a:lnTo>
                  <a:lnTo>
                    <a:pt x="86" y="41"/>
                  </a:lnTo>
                  <a:close/>
                  <a:moveTo>
                    <a:pt x="108" y="13"/>
                  </a:moveTo>
                  <a:lnTo>
                    <a:pt x="108" y="15"/>
                  </a:lnTo>
                  <a:lnTo>
                    <a:pt x="108" y="15"/>
                  </a:lnTo>
                  <a:lnTo>
                    <a:pt x="108" y="18"/>
                  </a:lnTo>
                  <a:lnTo>
                    <a:pt x="108" y="18"/>
                  </a:lnTo>
                  <a:lnTo>
                    <a:pt x="106" y="19"/>
                  </a:lnTo>
                  <a:lnTo>
                    <a:pt x="106" y="21"/>
                  </a:lnTo>
                  <a:lnTo>
                    <a:pt x="106" y="21"/>
                  </a:lnTo>
                  <a:lnTo>
                    <a:pt x="106" y="23"/>
                  </a:lnTo>
                  <a:lnTo>
                    <a:pt x="106" y="24"/>
                  </a:lnTo>
                  <a:lnTo>
                    <a:pt x="104" y="26"/>
                  </a:lnTo>
                  <a:lnTo>
                    <a:pt x="101" y="26"/>
                  </a:lnTo>
                  <a:lnTo>
                    <a:pt x="99" y="26"/>
                  </a:lnTo>
                  <a:lnTo>
                    <a:pt x="98" y="26"/>
                  </a:lnTo>
                  <a:lnTo>
                    <a:pt x="96" y="28"/>
                  </a:lnTo>
                  <a:lnTo>
                    <a:pt x="96" y="28"/>
                  </a:lnTo>
                  <a:lnTo>
                    <a:pt x="94" y="28"/>
                  </a:lnTo>
                  <a:lnTo>
                    <a:pt x="93" y="29"/>
                  </a:lnTo>
                  <a:lnTo>
                    <a:pt x="93" y="31"/>
                  </a:lnTo>
                  <a:lnTo>
                    <a:pt x="91" y="31"/>
                  </a:lnTo>
                  <a:lnTo>
                    <a:pt x="89" y="31"/>
                  </a:lnTo>
                  <a:lnTo>
                    <a:pt x="89" y="33"/>
                  </a:lnTo>
                  <a:lnTo>
                    <a:pt x="89" y="33"/>
                  </a:lnTo>
                  <a:lnTo>
                    <a:pt x="88" y="33"/>
                  </a:lnTo>
                  <a:lnTo>
                    <a:pt x="88" y="34"/>
                  </a:lnTo>
                  <a:lnTo>
                    <a:pt x="88" y="34"/>
                  </a:lnTo>
                  <a:lnTo>
                    <a:pt x="88" y="34"/>
                  </a:lnTo>
                  <a:lnTo>
                    <a:pt x="89" y="34"/>
                  </a:lnTo>
                  <a:lnTo>
                    <a:pt x="91" y="34"/>
                  </a:lnTo>
                  <a:lnTo>
                    <a:pt x="91" y="34"/>
                  </a:lnTo>
                  <a:lnTo>
                    <a:pt x="93" y="34"/>
                  </a:lnTo>
                  <a:lnTo>
                    <a:pt x="96" y="34"/>
                  </a:lnTo>
                  <a:lnTo>
                    <a:pt x="98" y="34"/>
                  </a:lnTo>
                  <a:lnTo>
                    <a:pt x="98" y="33"/>
                  </a:lnTo>
                  <a:lnTo>
                    <a:pt x="99" y="33"/>
                  </a:lnTo>
                  <a:lnTo>
                    <a:pt x="99" y="34"/>
                  </a:lnTo>
                  <a:lnTo>
                    <a:pt x="99" y="33"/>
                  </a:lnTo>
                  <a:lnTo>
                    <a:pt x="101" y="33"/>
                  </a:lnTo>
                  <a:lnTo>
                    <a:pt x="101" y="33"/>
                  </a:lnTo>
                  <a:lnTo>
                    <a:pt x="101" y="33"/>
                  </a:lnTo>
                  <a:lnTo>
                    <a:pt x="101" y="33"/>
                  </a:lnTo>
                  <a:lnTo>
                    <a:pt x="103" y="33"/>
                  </a:lnTo>
                  <a:lnTo>
                    <a:pt x="103" y="33"/>
                  </a:lnTo>
                  <a:lnTo>
                    <a:pt x="103" y="31"/>
                  </a:lnTo>
                  <a:lnTo>
                    <a:pt x="101" y="31"/>
                  </a:lnTo>
                  <a:lnTo>
                    <a:pt x="101" y="29"/>
                  </a:lnTo>
                  <a:lnTo>
                    <a:pt x="103" y="29"/>
                  </a:lnTo>
                  <a:lnTo>
                    <a:pt x="103" y="29"/>
                  </a:lnTo>
                  <a:lnTo>
                    <a:pt x="101" y="28"/>
                  </a:lnTo>
                  <a:lnTo>
                    <a:pt x="103" y="28"/>
                  </a:lnTo>
                  <a:lnTo>
                    <a:pt x="103" y="26"/>
                  </a:lnTo>
                  <a:lnTo>
                    <a:pt x="104" y="26"/>
                  </a:lnTo>
                  <a:lnTo>
                    <a:pt x="106" y="26"/>
                  </a:lnTo>
                  <a:lnTo>
                    <a:pt x="108" y="28"/>
                  </a:lnTo>
                  <a:lnTo>
                    <a:pt x="108" y="28"/>
                  </a:lnTo>
                  <a:lnTo>
                    <a:pt x="109" y="29"/>
                  </a:lnTo>
                  <a:lnTo>
                    <a:pt x="109" y="29"/>
                  </a:lnTo>
                  <a:lnTo>
                    <a:pt x="109" y="29"/>
                  </a:lnTo>
                  <a:lnTo>
                    <a:pt x="111" y="29"/>
                  </a:lnTo>
                  <a:lnTo>
                    <a:pt x="116" y="29"/>
                  </a:lnTo>
                  <a:lnTo>
                    <a:pt x="117" y="29"/>
                  </a:lnTo>
                  <a:lnTo>
                    <a:pt x="117" y="29"/>
                  </a:lnTo>
                  <a:lnTo>
                    <a:pt x="121" y="29"/>
                  </a:lnTo>
                  <a:lnTo>
                    <a:pt x="122" y="29"/>
                  </a:lnTo>
                  <a:lnTo>
                    <a:pt x="124" y="29"/>
                  </a:lnTo>
                  <a:lnTo>
                    <a:pt x="126" y="29"/>
                  </a:lnTo>
                  <a:lnTo>
                    <a:pt x="127" y="29"/>
                  </a:lnTo>
                  <a:lnTo>
                    <a:pt x="127" y="29"/>
                  </a:lnTo>
                  <a:lnTo>
                    <a:pt x="127" y="31"/>
                  </a:lnTo>
                  <a:lnTo>
                    <a:pt x="129" y="33"/>
                  </a:lnTo>
                  <a:lnTo>
                    <a:pt x="131" y="34"/>
                  </a:lnTo>
                  <a:lnTo>
                    <a:pt x="131" y="36"/>
                  </a:lnTo>
                  <a:lnTo>
                    <a:pt x="131" y="38"/>
                  </a:lnTo>
                  <a:lnTo>
                    <a:pt x="131" y="39"/>
                  </a:lnTo>
                  <a:lnTo>
                    <a:pt x="129" y="41"/>
                  </a:lnTo>
                  <a:lnTo>
                    <a:pt x="127" y="43"/>
                  </a:lnTo>
                  <a:lnTo>
                    <a:pt x="126" y="43"/>
                  </a:lnTo>
                  <a:lnTo>
                    <a:pt x="124" y="43"/>
                  </a:lnTo>
                  <a:lnTo>
                    <a:pt x="122" y="43"/>
                  </a:lnTo>
                  <a:lnTo>
                    <a:pt x="121" y="43"/>
                  </a:lnTo>
                  <a:lnTo>
                    <a:pt x="119" y="43"/>
                  </a:lnTo>
                  <a:lnTo>
                    <a:pt x="119" y="43"/>
                  </a:lnTo>
                  <a:lnTo>
                    <a:pt x="119" y="44"/>
                  </a:lnTo>
                  <a:lnTo>
                    <a:pt x="121" y="44"/>
                  </a:lnTo>
                  <a:lnTo>
                    <a:pt x="121" y="46"/>
                  </a:lnTo>
                  <a:lnTo>
                    <a:pt x="121" y="46"/>
                  </a:lnTo>
                  <a:lnTo>
                    <a:pt x="124" y="46"/>
                  </a:lnTo>
                  <a:lnTo>
                    <a:pt x="126" y="47"/>
                  </a:lnTo>
                  <a:lnTo>
                    <a:pt x="126" y="47"/>
                  </a:lnTo>
                  <a:lnTo>
                    <a:pt x="127" y="47"/>
                  </a:lnTo>
                  <a:lnTo>
                    <a:pt x="127" y="47"/>
                  </a:lnTo>
                  <a:lnTo>
                    <a:pt x="129" y="47"/>
                  </a:lnTo>
                  <a:lnTo>
                    <a:pt x="131" y="49"/>
                  </a:lnTo>
                  <a:lnTo>
                    <a:pt x="132" y="49"/>
                  </a:lnTo>
                  <a:lnTo>
                    <a:pt x="134" y="49"/>
                  </a:lnTo>
                  <a:lnTo>
                    <a:pt x="136" y="49"/>
                  </a:lnTo>
                  <a:lnTo>
                    <a:pt x="136" y="49"/>
                  </a:lnTo>
                  <a:lnTo>
                    <a:pt x="136" y="51"/>
                  </a:lnTo>
                  <a:lnTo>
                    <a:pt x="136" y="51"/>
                  </a:lnTo>
                  <a:lnTo>
                    <a:pt x="137" y="51"/>
                  </a:lnTo>
                  <a:lnTo>
                    <a:pt x="137" y="51"/>
                  </a:lnTo>
                  <a:lnTo>
                    <a:pt x="137" y="51"/>
                  </a:lnTo>
                  <a:lnTo>
                    <a:pt x="141" y="51"/>
                  </a:lnTo>
                  <a:lnTo>
                    <a:pt x="141" y="52"/>
                  </a:lnTo>
                  <a:lnTo>
                    <a:pt x="141" y="52"/>
                  </a:lnTo>
                  <a:lnTo>
                    <a:pt x="142" y="54"/>
                  </a:lnTo>
                  <a:lnTo>
                    <a:pt x="144" y="54"/>
                  </a:lnTo>
                  <a:lnTo>
                    <a:pt x="144" y="54"/>
                  </a:lnTo>
                  <a:lnTo>
                    <a:pt x="145" y="54"/>
                  </a:lnTo>
                  <a:lnTo>
                    <a:pt x="149" y="54"/>
                  </a:lnTo>
                  <a:lnTo>
                    <a:pt x="149" y="56"/>
                  </a:lnTo>
                  <a:lnTo>
                    <a:pt x="149" y="56"/>
                  </a:lnTo>
                  <a:lnTo>
                    <a:pt x="149" y="56"/>
                  </a:lnTo>
                  <a:lnTo>
                    <a:pt x="150" y="57"/>
                  </a:lnTo>
                  <a:lnTo>
                    <a:pt x="150" y="59"/>
                  </a:lnTo>
                  <a:lnTo>
                    <a:pt x="150" y="61"/>
                  </a:lnTo>
                  <a:lnTo>
                    <a:pt x="150" y="61"/>
                  </a:lnTo>
                  <a:lnTo>
                    <a:pt x="150" y="62"/>
                  </a:lnTo>
                  <a:lnTo>
                    <a:pt x="150" y="62"/>
                  </a:lnTo>
                  <a:lnTo>
                    <a:pt x="150" y="64"/>
                  </a:lnTo>
                  <a:lnTo>
                    <a:pt x="149" y="64"/>
                  </a:lnTo>
                  <a:lnTo>
                    <a:pt x="150" y="64"/>
                  </a:lnTo>
                  <a:lnTo>
                    <a:pt x="150" y="64"/>
                  </a:lnTo>
                  <a:lnTo>
                    <a:pt x="150" y="66"/>
                  </a:lnTo>
                  <a:lnTo>
                    <a:pt x="150" y="66"/>
                  </a:lnTo>
                  <a:lnTo>
                    <a:pt x="149" y="67"/>
                  </a:lnTo>
                  <a:lnTo>
                    <a:pt x="149" y="67"/>
                  </a:lnTo>
                  <a:lnTo>
                    <a:pt x="149" y="71"/>
                  </a:lnTo>
                  <a:lnTo>
                    <a:pt x="149" y="71"/>
                  </a:lnTo>
                  <a:lnTo>
                    <a:pt x="149" y="72"/>
                  </a:lnTo>
                  <a:lnTo>
                    <a:pt x="149" y="72"/>
                  </a:lnTo>
                  <a:lnTo>
                    <a:pt x="149" y="72"/>
                  </a:lnTo>
                  <a:lnTo>
                    <a:pt x="149" y="72"/>
                  </a:lnTo>
                  <a:lnTo>
                    <a:pt x="149" y="72"/>
                  </a:lnTo>
                  <a:lnTo>
                    <a:pt x="149" y="75"/>
                  </a:lnTo>
                  <a:lnTo>
                    <a:pt x="149" y="77"/>
                  </a:lnTo>
                  <a:lnTo>
                    <a:pt x="147" y="79"/>
                  </a:lnTo>
                  <a:lnTo>
                    <a:pt x="147" y="79"/>
                  </a:lnTo>
                  <a:lnTo>
                    <a:pt x="147" y="79"/>
                  </a:lnTo>
                  <a:lnTo>
                    <a:pt x="145" y="79"/>
                  </a:lnTo>
                  <a:lnTo>
                    <a:pt x="142" y="79"/>
                  </a:lnTo>
                  <a:lnTo>
                    <a:pt x="137" y="79"/>
                  </a:lnTo>
                  <a:lnTo>
                    <a:pt x="134" y="79"/>
                  </a:lnTo>
                  <a:lnTo>
                    <a:pt x="131" y="79"/>
                  </a:lnTo>
                  <a:lnTo>
                    <a:pt x="129" y="77"/>
                  </a:lnTo>
                  <a:lnTo>
                    <a:pt x="126" y="77"/>
                  </a:lnTo>
                  <a:lnTo>
                    <a:pt x="124" y="77"/>
                  </a:lnTo>
                  <a:lnTo>
                    <a:pt x="122" y="77"/>
                  </a:lnTo>
                  <a:lnTo>
                    <a:pt x="121" y="77"/>
                  </a:lnTo>
                  <a:lnTo>
                    <a:pt x="119" y="77"/>
                  </a:lnTo>
                  <a:lnTo>
                    <a:pt x="117" y="75"/>
                  </a:lnTo>
                  <a:lnTo>
                    <a:pt x="117" y="75"/>
                  </a:lnTo>
                  <a:lnTo>
                    <a:pt x="117" y="75"/>
                  </a:lnTo>
                  <a:lnTo>
                    <a:pt x="116" y="77"/>
                  </a:lnTo>
                  <a:lnTo>
                    <a:pt x="116" y="77"/>
                  </a:lnTo>
                  <a:lnTo>
                    <a:pt x="114" y="77"/>
                  </a:lnTo>
                  <a:lnTo>
                    <a:pt x="113" y="77"/>
                  </a:lnTo>
                  <a:lnTo>
                    <a:pt x="111" y="75"/>
                  </a:lnTo>
                  <a:lnTo>
                    <a:pt x="111" y="75"/>
                  </a:lnTo>
                  <a:lnTo>
                    <a:pt x="111" y="75"/>
                  </a:lnTo>
                  <a:lnTo>
                    <a:pt x="109" y="75"/>
                  </a:lnTo>
                  <a:lnTo>
                    <a:pt x="108" y="77"/>
                  </a:lnTo>
                  <a:lnTo>
                    <a:pt x="104" y="77"/>
                  </a:lnTo>
                  <a:lnTo>
                    <a:pt x="103" y="77"/>
                  </a:lnTo>
                  <a:lnTo>
                    <a:pt x="101" y="77"/>
                  </a:lnTo>
                  <a:lnTo>
                    <a:pt x="99" y="79"/>
                  </a:lnTo>
                  <a:lnTo>
                    <a:pt x="99" y="79"/>
                  </a:lnTo>
                  <a:lnTo>
                    <a:pt x="101" y="79"/>
                  </a:lnTo>
                  <a:lnTo>
                    <a:pt x="103" y="80"/>
                  </a:lnTo>
                  <a:lnTo>
                    <a:pt x="104" y="84"/>
                  </a:lnTo>
                  <a:lnTo>
                    <a:pt x="106" y="85"/>
                  </a:lnTo>
                  <a:lnTo>
                    <a:pt x="109" y="89"/>
                  </a:lnTo>
                  <a:lnTo>
                    <a:pt x="109" y="90"/>
                  </a:lnTo>
                  <a:lnTo>
                    <a:pt x="111" y="94"/>
                  </a:lnTo>
                  <a:lnTo>
                    <a:pt x="113" y="95"/>
                  </a:lnTo>
                  <a:lnTo>
                    <a:pt x="113" y="95"/>
                  </a:lnTo>
                  <a:lnTo>
                    <a:pt x="113" y="97"/>
                  </a:lnTo>
                  <a:lnTo>
                    <a:pt x="113" y="99"/>
                  </a:lnTo>
                  <a:lnTo>
                    <a:pt x="113" y="99"/>
                  </a:lnTo>
                  <a:lnTo>
                    <a:pt x="113" y="100"/>
                  </a:lnTo>
                  <a:lnTo>
                    <a:pt x="113" y="100"/>
                  </a:lnTo>
                  <a:lnTo>
                    <a:pt x="113" y="102"/>
                  </a:lnTo>
                  <a:lnTo>
                    <a:pt x="113" y="102"/>
                  </a:lnTo>
                  <a:lnTo>
                    <a:pt x="111" y="105"/>
                  </a:lnTo>
                  <a:lnTo>
                    <a:pt x="109" y="105"/>
                  </a:lnTo>
                  <a:lnTo>
                    <a:pt x="108" y="107"/>
                  </a:lnTo>
                  <a:lnTo>
                    <a:pt x="106" y="107"/>
                  </a:lnTo>
                  <a:lnTo>
                    <a:pt x="104" y="107"/>
                  </a:lnTo>
                  <a:lnTo>
                    <a:pt x="103" y="107"/>
                  </a:lnTo>
                  <a:lnTo>
                    <a:pt x="99" y="107"/>
                  </a:lnTo>
                  <a:lnTo>
                    <a:pt x="96" y="105"/>
                  </a:lnTo>
                  <a:lnTo>
                    <a:pt x="96" y="105"/>
                  </a:lnTo>
                  <a:lnTo>
                    <a:pt x="94" y="104"/>
                  </a:lnTo>
                  <a:lnTo>
                    <a:pt x="93" y="102"/>
                  </a:lnTo>
                  <a:lnTo>
                    <a:pt x="89" y="99"/>
                  </a:lnTo>
                  <a:lnTo>
                    <a:pt x="86" y="97"/>
                  </a:lnTo>
                  <a:lnTo>
                    <a:pt x="83" y="95"/>
                  </a:lnTo>
                  <a:lnTo>
                    <a:pt x="81" y="94"/>
                  </a:lnTo>
                  <a:lnTo>
                    <a:pt x="78" y="92"/>
                  </a:lnTo>
                  <a:lnTo>
                    <a:pt x="76" y="92"/>
                  </a:lnTo>
                  <a:lnTo>
                    <a:pt x="75" y="94"/>
                  </a:lnTo>
                  <a:lnTo>
                    <a:pt x="75" y="94"/>
                  </a:lnTo>
                  <a:lnTo>
                    <a:pt x="76" y="94"/>
                  </a:lnTo>
                  <a:lnTo>
                    <a:pt x="75" y="95"/>
                  </a:lnTo>
                  <a:lnTo>
                    <a:pt x="75" y="95"/>
                  </a:lnTo>
                  <a:lnTo>
                    <a:pt x="73" y="97"/>
                  </a:lnTo>
                  <a:lnTo>
                    <a:pt x="73" y="97"/>
                  </a:lnTo>
                  <a:lnTo>
                    <a:pt x="71" y="99"/>
                  </a:lnTo>
                  <a:lnTo>
                    <a:pt x="70" y="99"/>
                  </a:lnTo>
                  <a:lnTo>
                    <a:pt x="66" y="99"/>
                  </a:lnTo>
                  <a:lnTo>
                    <a:pt x="61" y="99"/>
                  </a:lnTo>
                  <a:lnTo>
                    <a:pt x="58" y="97"/>
                  </a:lnTo>
                  <a:lnTo>
                    <a:pt x="56" y="97"/>
                  </a:lnTo>
                  <a:lnTo>
                    <a:pt x="51" y="95"/>
                  </a:lnTo>
                  <a:lnTo>
                    <a:pt x="50" y="95"/>
                  </a:lnTo>
                  <a:lnTo>
                    <a:pt x="48" y="94"/>
                  </a:lnTo>
                  <a:lnTo>
                    <a:pt x="48" y="95"/>
                  </a:lnTo>
                  <a:lnTo>
                    <a:pt x="48" y="95"/>
                  </a:lnTo>
                  <a:lnTo>
                    <a:pt x="48" y="95"/>
                  </a:lnTo>
                  <a:lnTo>
                    <a:pt x="48" y="97"/>
                  </a:lnTo>
                  <a:lnTo>
                    <a:pt x="48" y="99"/>
                  </a:lnTo>
                  <a:lnTo>
                    <a:pt x="47" y="99"/>
                  </a:lnTo>
                  <a:lnTo>
                    <a:pt x="47" y="100"/>
                  </a:lnTo>
                  <a:lnTo>
                    <a:pt x="48" y="100"/>
                  </a:lnTo>
                  <a:lnTo>
                    <a:pt x="50" y="102"/>
                  </a:lnTo>
                  <a:lnTo>
                    <a:pt x="53" y="105"/>
                  </a:lnTo>
                  <a:lnTo>
                    <a:pt x="55" y="107"/>
                  </a:lnTo>
                  <a:lnTo>
                    <a:pt x="58" y="110"/>
                  </a:lnTo>
                  <a:lnTo>
                    <a:pt x="60" y="113"/>
                  </a:lnTo>
                  <a:lnTo>
                    <a:pt x="60" y="115"/>
                  </a:lnTo>
                  <a:lnTo>
                    <a:pt x="58" y="118"/>
                  </a:lnTo>
                  <a:lnTo>
                    <a:pt x="58" y="122"/>
                  </a:lnTo>
                  <a:lnTo>
                    <a:pt x="55" y="125"/>
                  </a:lnTo>
                  <a:lnTo>
                    <a:pt x="53" y="127"/>
                  </a:lnTo>
                  <a:lnTo>
                    <a:pt x="51" y="127"/>
                  </a:lnTo>
                  <a:lnTo>
                    <a:pt x="50" y="125"/>
                  </a:lnTo>
                  <a:lnTo>
                    <a:pt x="48" y="125"/>
                  </a:lnTo>
                  <a:lnTo>
                    <a:pt x="48" y="125"/>
                  </a:lnTo>
                  <a:lnTo>
                    <a:pt x="47" y="123"/>
                  </a:lnTo>
                  <a:lnTo>
                    <a:pt x="45" y="122"/>
                  </a:lnTo>
                  <a:lnTo>
                    <a:pt x="45" y="122"/>
                  </a:lnTo>
                  <a:lnTo>
                    <a:pt x="43" y="122"/>
                  </a:lnTo>
                  <a:lnTo>
                    <a:pt x="42" y="120"/>
                  </a:lnTo>
                  <a:lnTo>
                    <a:pt x="42" y="120"/>
                  </a:lnTo>
                  <a:lnTo>
                    <a:pt x="42" y="118"/>
                  </a:lnTo>
                  <a:lnTo>
                    <a:pt x="40" y="117"/>
                  </a:lnTo>
                  <a:lnTo>
                    <a:pt x="38" y="115"/>
                  </a:lnTo>
                  <a:lnTo>
                    <a:pt x="38" y="115"/>
                  </a:lnTo>
                  <a:lnTo>
                    <a:pt x="37" y="115"/>
                  </a:lnTo>
                  <a:lnTo>
                    <a:pt x="35" y="115"/>
                  </a:lnTo>
                  <a:lnTo>
                    <a:pt x="32" y="117"/>
                  </a:lnTo>
                  <a:lnTo>
                    <a:pt x="28" y="118"/>
                  </a:lnTo>
                  <a:lnTo>
                    <a:pt x="27" y="118"/>
                  </a:lnTo>
                  <a:lnTo>
                    <a:pt x="25" y="118"/>
                  </a:lnTo>
                  <a:lnTo>
                    <a:pt x="22" y="118"/>
                  </a:lnTo>
                  <a:lnTo>
                    <a:pt x="20" y="120"/>
                  </a:lnTo>
                  <a:lnTo>
                    <a:pt x="19" y="120"/>
                  </a:lnTo>
                  <a:lnTo>
                    <a:pt x="19" y="120"/>
                  </a:lnTo>
                  <a:lnTo>
                    <a:pt x="17" y="120"/>
                  </a:lnTo>
                  <a:lnTo>
                    <a:pt x="15" y="118"/>
                  </a:lnTo>
                  <a:lnTo>
                    <a:pt x="14" y="120"/>
                  </a:lnTo>
                  <a:lnTo>
                    <a:pt x="12" y="118"/>
                  </a:lnTo>
                  <a:lnTo>
                    <a:pt x="10" y="120"/>
                  </a:lnTo>
                  <a:lnTo>
                    <a:pt x="10" y="120"/>
                  </a:lnTo>
                  <a:lnTo>
                    <a:pt x="10" y="120"/>
                  </a:lnTo>
                  <a:lnTo>
                    <a:pt x="9" y="118"/>
                  </a:lnTo>
                  <a:lnTo>
                    <a:pt x="9" y="118"/>
                  </a:lnTo>
                  <a:lnTo>
                    <a:pt x="9" y="120"/>
                  </a:lnTo>
                  <a:lnTo>
                    <a:pt x="9" y="120"/>
                  </a:lnTo>
                  <a:lnTo>
                    <a:pt x="9" y="120"/>
                  </a:lnTo>
                  <a:lnTo>
                    <a:pt x="7" y="118"/>
                  </a:lnTo>
                  <a:lnTo>
                    <a:pt x="7" y="118"/>
                  </a:lnTo>
                  <a:lnTo>
                    <a:pt x="5" y="118"/>
                  </a:lnTo>
                  <a:lnTo>
                    <a:pt x="5" y="118"/>
                  </a:lnTo>
                  <a:lnTo>
                    <a:pt x="5" y="117"/>
                  </a:lnTo>
                  <a:lnTo>
                    <a:pt x="4" y="117"/>
                  </a:lnTo>
                  <a:lnTo>
                    <a:pt x="4" y="115"/>
                  </a:lnTo>
                  <a:lnTo>
                    <a:pt x="4" y="115"/>
                  </a:lnTo>
                  <a:lnTo>
                    <a:pt x="4" y="113"/>
                  </a:lnTo>
                  <a:lnTo>
                    <a:pt x="4" y="113"/>
                  </a:lnTo>
                  <a:lnTo>
                    <a:pt x="4" y="112"/>
                  </a:lnTo>
                  <a:lnTo>
                    <a:pt x="2" y="110"/>
                  </a:lnTo>
                  <a:lnTo>
                    <a:pt x="2" y="110"/>
                  </a:lnTo>
                  <a:lnTo>
                    <a:pt x="2" y="108"/>
                  </a:lnTo>
                  <a:lnTo>
                    <a:pt x="2" y="108"/>
                  </a:lnTo>
                  <a:lnTo>
                    <a:pt x="2" y="107"/>
                  </a:lnTo>
                  <a:lnTo>
                    <a:pt x="2" y="105"/>
                  </a:lnTo>
                  <a:lnTo>
                    <a:pt x="2" y="105"/>
                  </a:lnTo>
                  <a:lnTo>
                    <a:pt x="2" y="104"/>
                  </a:lnTo>
                  <a:lnTo>
                    <a:pt x="2" y="104"/>
                  </a:lnTo>
                  <a:lnTo>
                    <a:pt x="2" y="102"/>
                  </a:lnTo>
                  <a:lnTo>
                    <a:pt x="2" y="100"/>
                  </a:lnTo>
                  <a:lnTo>
                    <a:pt x="2" y="100"/>
                  </a:lnTo>
                  <a:lnTo>
                    <a:pt x="0" y="99"/>
                  </a:lnTo>
                  <a:lnTo>
                    <a:pt x="0" y="99"/>
                  </a:lnTo>
                  <a:lnTo>
                    <a:pt x="0" y="95"/>
                  </a:lnTo>
                  <a:lnTo>
                    <a:pt x="0" y="94"/>
                  </a:lnTo>
                  <a:lnTo>
                    <a:pt x="0" y="92"/>
                  </a:lnTo>
                  <a:lnTo>
                    <a:pt x="2" y="92"/>
                  </a:lnTo>
                  <a:lnTo>
                    <a:pt x="2" y="90"/>
                  </a:lnTo>
                  <a:lnTo>
                    <a:pt x="2" y="89"/>
                  </a:lnTo>
                  <a:lnTo>
                    <a:pt x="2" y="89"/>
                  </a:lnTo>
                  <a:lnTo>
                    <a:pt x="2" y="87"/>
                  </a:lnTo>
                  <a:lnTo>
                    <a:pt x="4" y="87"/>
                  </a:lnTo>
                  <a:lnTo>
                    <a:pt x="4" y="85"/>
                  </a:lnTo>
                  <a:lnTo>
                    <a:pt x="4" y="84"/>
                  </a:lnTo>
                  <a:lnTo>
                    <a:pt x="4" y="82"/>
                  </a:lnTo>
                  <a:lnTo>
                    <a:pt x="4" y="82"/>
                  </a:lnTo>
                  <a:lnTo>
                    <a:pt x="4" y="82"/>
                  </a:lnTo>
                  <a:lnTo>
                    <a:pt x="2" y="80"/>
                  </a:lnTo>
                  <a:lnTo>
                    <a:pt x="2" y="80"/>
                  </a:lnTo>
                  <a:lnTo>
                    <a:pt x="2" y="79"/>
                  </a:lnTo>
                  <a:lnTo>
                    <a:pt x="2" y="79"/>
                  </a:lnTo>
                  <a:lnTo>
                    <a:pt x="4" y="77"/>
                  </a:lnTo>
                  <a:lnTo>
                    <a:pt x="4" y="75"/>
                  </a:lnTo>
                  <a:lnTo>
                    <a:pt x="5" y="75"/>
                  </a:lnTo>
                  <a:lnTo>
                    <a:pt x="7" y="75"/>
                  </a:lnTo>
                  <a:lnTo>
                    <a:pt x="9" y="75"/>
                  </a:lnTo>
                  <a:lnTo>
                    <a:pt x="10" y="75"/>
                  </a:lnTo>
                  <a:lnTo>
                    <a:pt x="10" y="75"/>
                  </a:lnTo>
                  <a:lnTo>
                    <a:pt x="12" y="77"/>
                  </a:lnTo>
                  <a:lnTo>
                    <a:pt x="12" y="77"/>
                  </a:lnTo>
                  <a:lnTo>
                    <a:pt x="12" y="77"/>
                  </a:lnTo>
                  <a:lnTo>
                    <a:pt x="12" y="75"/>
                  </a:lnTo>
                  <a:lnTo>
                    <a:pt x="14" y="75"/>
                  </a:lnTo>
                  <a:lnTo>
                    <a:pt x="14" y="77"/>
                  </a:lnTo>
                  <a:lnTo>
                    <a:pt x="15" y="77"/>
                  </a:lnTo>
                  <a:lnTo>
                    <a:pt x="15" y="77"/>
                  </a:lnTo>
                  <a:lnTo>
                    <a:pt x="17" y="77"/>
                  </a:lnTo>
                  <a:lnTo>
                    <a:pt x="17" y="77"/>
                  </a:lnTo>
                  <a:lnTo>
                    <a:pt x="19" y="77"/>
                  </a:lnTo>
                  <a:lnTo>
                    <a:pt x="19" y="77"/>
                  </a:lnTo>
                  <a:lnTo>
                    <a:pt x="19" y="79"/>
                  </a:lnTo>
                  <a:lnTo>
                    <a:pt x="20" y="79"/>
                  </a:lnTo>
                  <a:lnTo>
                    <a:pt x="20" y="79"/>
                  </a:lnTo>
                  <a:lnTo>
                    <a:pt x="22" y="79"/>
                  </a:lnTo>
                  <a:lnTo>
                    <a:pt x="22" y="79"/>
                  </a:lnTo>
                  <a:lnTo>
                    <a:pt x="23" y="80"/>
                  </a:lnTo>
                  <a:lnTo>
                    <a:pt x="23" y="80"/>
                  </a:lnTo>
                  <a:lnTo>
                    <a:pt x="23" y="82"/>
                  </a:lnTo>
                  <a:lnTo>
                    <a:pt x="25" y="82"/>
                  </a:lnTo>
                  <a:lnTo>
                    <a:pt x="25" y="82"/>
                  </a:lnTo>
                  <a:lnTo>
                    <a:pt x="27" y="82"/>
                  </a:lnTo>
                  <a:lnTo>
                    <a:pt x="28" y="84"/>
                  </a:lnTo>
                  <a:lnTo>
                    <a:pt x="30" y="85"/>
                  </a:lnTo>
                  <a:lnTo>
                    <a:pt x="32" y="87"/>
                  </a:lnTo>
                  <a:lnTo>
                    <a:pt x="33" y="89"/>
                  </a:lnTo>
                  <a:lnTo>
                    <a:pt x="35" y="89"/>
                  </a:lnTo>
                  <a:lnTo>
                    <a:pt x="35" y="89"/>
                  </a:lnTo>
                  <a:lnTo>
                    <a:pt x="35" y="89"/>
                  </a:lnTo>
                  <a:lnTo>
                    <a:pt x="35" y="89"/>
                  </a:lnTo>
                  <a:lnTo>
                    <a:pt x="37" y="87"/>
                  </a:lnTo>
                  <a:lnTo>
                    <a:pt x="37" y="85"/>
                  </a:lnTo>
                  <a:lnTo>
                    <a:pt x="38" y="84"/>
                  </a:lnTo>
                  <a:lnTo>
                    <a:pt x="40" y="84"/>
                  </a:lnTo>
                  <a:lnTo>
                    <a:pt x="43" y="84"/>
                  </a:lnTo>
                  <a:lnTo>
                    <a:pt x="45" y="85"/>
                  </a:lnTo>
                  <a:lnTo>
                    <a:pt x="47" y="84"/>
                  </a:lnTo>
                  <a:lnTo>
                    <a:pt x="48" y="84"/>
                  </a:lnTo>
                  <a:lnTo>
                    <a:pt x="48" y="84"/>
                  </a:lnTo>
                  <a:lnTo>
                    <a:pt x="48" y="82"/>
                  </a:lnTo>
                  <a:lnTo>
                    <a:pt x="47" y="82"/>
                  </a:lnTo>
                  <a:lnTo>
                    <a:pt x="45" y="80"/>
                  </a:lnTo>
                  <a:lnTo>
                    <a:pt x="43" y="80"/>
                  </a:lnTo>
                  <a:lnTo>
                    <a:pt x="40" y="79"/>
                  </a:lnTo>
                  <a:lnTo>
                    <a:pt x="38" y="77"/>
                  </a:lnTo>
                  <a:lnTo>
                    <a:pt x="37" y="77"/>
                  </a:lnTo>
                  <a:lnTo>
                    <a:pt x="35" y="75"/>
                  </a:lnTo>
                  <a:lnTo>
                    <a:pt x="35" y="75"/>
                  </a:lnTo>
                  <a:lnTo>
                    <a:pt x="35" y="74"/>
                  </a:lnTo>
                  <a:lnTo>
                    <a:pt x="33" y="72"/>
                  </a:lnTo>
                  <a:lnTo>
                    <a:pt x="35" y="71"/>
                  </a:lnTo>
                  <a:lnTo>
                    <a:pt x="37" y="71"/>
                  </a:lnTo>
                  <a:lnTo>
                    <a:pt x="37" y="69"/>
                  </a:lnTo>
                  <a:lnTo>
                    <a:pt x="38" y="69"/>
                  </a:lnTo>
                  <a:lnTo>
                    <a:pt x="38" y="67"/>
                  </a:lnTo>
                  <a:lnTo>
                    <a:pt x="40" y="67"/>
                  </a:lnTo>
                  <a:lnTo>
                    <a:pt x="42" y="66"/>
                  </a:lnTo>
                  <a:lnTo>
                    <a:pt x="43" y="66"/>
                  </a:lnTo>
                  <a:lnTo>
                    <a:pt x="45" y="64"/>
                  </a:lnTo>
                  <a:lnTo>
                    <a:pt x="47" y="64"/>
                  </a:lnTo>
                  <a:lnTo>
                    <a:pt x="47" y="66"/>
                  </a:lnTo>
                  <a:lnTo>
                    <a:pt x="48" y="66"/>
                  </a:lnTo>
                  <a:lnTo>
                    <a:pt x="48" y="66"/>
                  </a:lnTo>
                  <a:lnTo>
                    <a:pt x="50" y="66"/>
                  </a:lnTo>
                  <a:lnTo>
                    <a:pt x="51" y="67"/>
                  </a:lnTo>
                  <a:lnTo>
                    <a:pt x="55" y="69"/>
                  </a:lnTo>
                  <a:lnTo>
                    <a:pt x="60" y="71"/>
                  </a:lnTo>
                  <a:lnTo>
                    <a:pt x="63" y="74"/>
                  </a:lnTo>
                  <a:lnTo>
                    <a:pt x="66" y="75"/>
                  </a:lnTo>
                  <a:lnTo>
                    <a:pt x="70" y="75"/>
                  </a:lnTo>
                  <a:lnTo>
                    <a:pt x="71" y="77"/>
                  </a:lnTo>
                  <a:lnTo>
                    <a:pt x="71" y="79"/>
                  </a:lnTo>
                  <a:lnTo>
                    <a:pt x="71" y="79"/>
                  </a:lnTo>
                  <a:lnTo>
                    <a:pt x="75" y="80"/>
                  </a:lnTo>
                  <a:lnTo>
                    <a:pt x="78" y="80"/>
                  </a:lnTo>
                  <a:lnTo>
                    <a:pt x="80" y="82"/>
                  </a:lnTo>
                  <a:lnTo>
                    <a:pt x="83" y="82"/>
                  </a:lnTo>
                  <a:lnTo>
                    <a:pt x="83" y="84"/>
                  </a:lnTo>
                  <a:lnTo>
                    <a:pt x="83" y="84"/>
                  </a:lnTo>
                  <a:lnTo>
                    <a:pt x="84" y="84"/>
                  </a:lnTo>
                  <a:lnTo>
                    <a:pt x="86" y="84"/>
                  </a:lnTo>
                  <a:lnTo>
                    <a:pt x="88" y="85"/>
                  </a:lnTo>
                  <a:lnTo>
                    <a:pt x="91" y="87"/>
                  </a:lnTo>
                  <a:lnTo>
                    <a:pt x="94" y="89"/>
                  </a:lnTo>
                  <a:lnTo>
                    <a:pt x="96" y="89"/>
                  </a:lnTo>
                  <a:lnTo>
                    <a:pt x="98" y="89"/>
                  </a:lnTo>
                  <a:lnTo>
                    <a:pt x="98" y="89"/>
                  </a:lnTo>
                  <a:lnTo>
                    <a:pt x="98" y="87"/>
                  </a:lnTo>
                  <a:lnTo>
                    <a:pt x="98" y="87"/>
                  </a:lnTo>
                  <a:lnTo>
                    <a:pt x="98" y="85"/>
                  </a:lnTo>
                  <a:lnTo>
                    <a:pt x="96" y="85"/>
                  </a:lnTo>
                  <a:lnTo>
                    <a:pt x="96" y="85"/>
                  </a:lnTo>
                  <a:lnTo>
                    <a:pt x="96" y="84"/>
                  </a:lnTo>
                  <a:lnTo>
                    <a:pt x="96" y="82"/>
                  </a:lnTo>
                  <a:lnTo>
                    <a:pt x="94" y="80"/>
                  </a:lnTo>
                  <a:lnTo>
                    <a:pt x="93" y="80"/>
                  </a:lnTo>
                  <a:lnTo>
                    <a:pt x="89" y="79"/>
                  </a:lnTo>
                  <a:lnTo>
                    <a:pt x="89" y="79"/>
                  </a:lnTo>
                  <a:lnTo>
                    <a:pt x="88" y="79"/>
                  </a:lnTo>
                  <a:lnTo>
                    <a:pt x="88" y="80"/>
                  </a:lnTo>
                  <a:lnTo>
                    <a:pt x="84" y="79"/>
                  </a:lnTo>
                  <a:lnTo>
                    <a:pt x="84" y="79"/>
                  </a:lnTo>
                  <a:lnTo>
                    <a:pt x="83" y="77"/>
                  </a:lnTo>
                  <a:lnTo>
                    <a:pt x="83" y="77"/>
                  </a:lnTo>
                  <a:lnTo>
                    <a:pt x="83" y="75"/>
                  </a:lnTo>
                  <a:lnTo>
                    <a:pt x="83" y="75"/>
                  </a:lnTo>
                  <a:lnTo>
                    <a:pt x="83" y="74"/>
                  </a:lnTo>
                  <a:lnTo>
                    <a:pt x="83" y="74"/>
                  </a:lnTo>
                  <a:lnTo>
                    <a:pt x="83" y="74"/>
                  </a:lnTo>
                  <a:lnTo>
                    <a:pt x="84" y="74"/>
                  </a:lnTo>
                  <a:lnTo>
                    <a:pt x="86" y="72"/>
                  </a:lnTo>
                  <a:lnTo>
                    <a:pt x="86" y="72"/>
                  </a:lnTo>
                  <a:lnTo>
                    <a:pt x="86" y="71"/>
                  </a:lnTo>
                  <a:lnTo>
                    <a:pt x="84" y="71"/>
                  </a:lnTo>
                  <a:lnTo>
                    <a:pt x="84" y="69"/>
                  </a:lnTo>
                  <a:lnTo>
                    <a:pt x="83" y="69"/>
                  </a:lnTo>
                  <a:lnTo>
                    <a:pt x="83" y="69"/>
                  </a:lnTo>
                  <a:lnTo>
                    <a:pt x="81" y="69"/>
                  </a:lnTo>
                  <a:lnTo>
                    <a:pt x="80" y="67"/>
                  </a:lnTo>
                  <a:lnTo>
                    <a:pt x="71" y="66"/>
                  </a:lnTo>
                  <a:lnTo>
                    <a:pt x="58" y="62"/>
                  </a:lnTo>
                  <a:lnTo>
                    <a:pt x="47" y="59"/>
                  </a:lnTo>
                  <a:lnTo>
                    <a:pt x="40" y="57"/>
                  </a:lnTo>
                  <a:lnTo>
                    <a:pt x="37" y="57"/>
                  </a:lnTo>
                  <a:lnTo>
                    <a:pt x="35" y="57"/>
                  </a:lnTo>
                  <a:lnTo>
                    <a:pt x="32" y="56"/>
                  </a:lnTo>
                  <a:lnTo>
                    <a:pt x="30" y="56"/>
                  </a:lnTo>
                  <a:lnTo>
                    <a:pt x="27" y="57"/>
                  </a:lnTo>
                  <a:lnTo>
                    <a:pt x="25" y="57"/>
                  </a:lnTo>
                  <a:lnTo>
                    <a:pt x="22" y="57"/>
                  </a:lnTo>
                  <a:lnTo>
                    <a:pt x="19" y="57"/>
                  </a:lnTo>
                  <a:lnTo>
                    <a:pt x="15" y="57"/>
                  </a:lnTo>
                  <a:lnTo>
                    <a:pt x="14" y="57"/>
                  </a:lnTo>
                  <a:lnTo>
                    <a:pt x="14" y="56"/>
                  </a:lnTo>
                  <a:lnTo>
                    <a:pt x="14" y="56"/>
                  </a:lnTo>
                  <a:lnTo>
                    <a:pt x="14" y="54"/>
                  </a:lnTo>
                  <a:lnTo>
                    <a:pt x="12" y="52"/>
                  </a:lnTo>
                  <a:lnTo>
                    <a:pt x="10" y="51"/>
                  </a:lnTo>
                  <a:lnTo>
                    <a:pt x="10" y="47"/>
                  </a:lnTo>
                  <a:lnTo>
                    <a:pt x="10" y="47"/>
                  </a:lnTo>
                  <a:lnTo>
                    <a:pt x="12" y="46"/>
                  </a:lnTo>
                  <a:lnTo>
                    <a:pt x="12" y="44"/>
                  </a:lnTo>
                  <a:lnTo>
                    <a:pt x="14" y="44"/>
                  </a:lnTo>
                  <a:lnTo>
                    <a:pt x="14" y="44"/>
                  </a:lnTo>
                  <a:lnTo>
                    <a:pt x="15" y="43"/>
                  </a:lnTo>
                  <a:lnTo>
                    <a:pt x="19" y="43"/>
                  </a:lnTo>
                  <a:lnTo>
                    <a:pt x="20" y="39"/>
                  </a:lnTo>
                  <a:lnTo>
                    <a:pt x="20" y="38"/>
                  </a:lnTo>
                  <a:lnTo>
                    <a:pt x="20" y="38"/>
                  </a:lnTo>
                  <a:lnTo>
                    <a:pt x="22" y="38"/>
                  </a:lnTo>
                  <a:lnTo>
                    <a:pt x="25" y="38"/>
                  </a:lnTo>
                  <a:lnTo>
                    <a:pt x="25" y="38"/>
                  </a:lnTo>
                  <a:lnTo>
                    <a:pt x="27" y="39"/>
                  </a:lnTo>
                  <a:lnTo>
                    <a:pt x="28" y="39"/>
                  </a:lnTo>
                  <a:lnTo>
                    <a:pt x="32" y="41"/>
                  </a:lnTo>
                  <a:lnTo>
                    <a:pt x="37" y="43"/>
                  </a:lnTo>
                  <a:lnTo>
                    <a:pt x="40" y="43"/>
                  </a:lnTo>
                  <a:lnTo>
                    <a:pt x="43" y="43"/>
                  </a:lnTo>
                  <a:lnTo>
                    <a:pt x="45" y="44"/>
                  </a:lnTo>
                  <a:lnTo>
                    <a:pt x="47" y="44"/>
                  </a:lnTo>
                  <a:lnTo>
                    <a:pt x="48" y="44"/>
                  </a:lnTo>
                  <a:lnTo>
                    <a:pt x="50" y="46"/>
                  </a:lnTo>
                  <a:lnTo>
                    <a:pt x="53" y="46"/>
                  </a:lnTo>
                  <a:lnTo>
                    <a:pt x="58" y="46"/>
                  </a:lnTo>
                  <a:lnTo>
                    <a:pt x="63" y="46"/>
                  </a:lnTo>
                  <a:lnTo>
                    <a:pt x="66" y="47"/>
                  </a:lnTo>
                  <a:lnTo>
                    <a:pt x="70" y="47"/>
                  </a:lnTo>
                  <a:lnTo>
                    <a:pt x="71" y="46"/>
                  </a:lnTo>
                  <a:lnTo>
                    <a:pt x="73" y="44"/>
                  </a:lnTo>
                  <a:lnTo>
                    <a:pt x="73" y="44"/>
                  </a:lnTo>
                  <a:lnTo>
                    <a:pt x="73" y="44"/>
                  </a:lnTo>
                  <a:lnTo>
                    <a:pt x="71" y="44"/>
                  </a:lnTo>
                  <a:lnTo>
                    <a:pt x="68" y="44"/>
                  </a:lnTo>
                  <a:lnTo>
                    <a:pt x="66" y="44"/>
                  </a:lnTo>
                  <a:lnTo>
                    <a:pt x="65" y="44"/>
                  </a:lnTo>
                  <a:lnTo>
                    <a:pt x="65" y="44"/>
                  </a:lnTo>
                  <a:lnTo>
                    <a:pt x="63" y="43"/>
                  </a:lnTo>
                  <a:lnTo>
                    <a:pt x="61" y="43"/>
                  </a:lnTo>
                  <a:lnTo>
                    <a:pt x="61" y="41"/>
                  </a:lnTo>
                  <a:lnTo>
                    <a:pt x="63" y="39"/>
                  </a:lnTo>
                  <a:lnTo>
                    <a:pt x="63" y="39"/>
                  </a:lnTo>
                  <a:lnTo>
                    <a:pt x="65" y="38"/>
                  </a:lnTo>
                  <a:lnTo>
                    <a:pt x="65" y="38"/>
                  </a:lnTo>
                  <a:lnTo>
                    <a:pt x="66" y="36"/>
                  </a:lnTo>
                  <a:lnTo>
                    <a:pt x="68" y="36"/>
                  </a:lnTo>
                  <a:lnTo>
                    <a:pt x="70" y="36"/>
                  </a:lnTo>
                  <a:lnTo>
                    <a:pt x="73" y="34"/>
                  </a:lnTo>
                  <a:lnTo>
                    <a:pt x="73" y="33"/>
                  </a:lnTo>
                  <a:lnTo>
                    <a:pt x="75" y="33"/>
                  </a:lnTo>
                  <a:lnTo>
                    <a:pt x="75" y="31"/>
                  </a:lnTo>
                  <a:lnTo>
                    <a:pt x="76" y="31"/>
                  </a:lnTo>
                  <a:lnTo>
                    <a:pt x="78" y="29"/>
                  </a:lnTo>
                  <a:lnTo>
                    <a:pt x="80" y="28"/>
                  </a:lnTo>
                  <a:lnTo>
                    <a:pt x="81" y="28"/>
                  </a:lnTo>
                  <a:lnTo>
                    <a:pt x="83" y="26"/>
                  </a:lnTo>
                  <a:lnTo>
                    <a:pt x="84" y="26"/>
                  </a:lnTo>
                  <a:lnTo>
                    <a:pt x="84" y="26"/>
                  </a:lnTo>
                  <a:lnTo>
                    <a:pt x="88" y="24"/>
                  </a:lnTo>
                  <a:lnTo>
                    <a:pt x="89" y="23"/>
                  </a:lnTo>
                  <a:lnTo>
                    <a:pt x="91" y="21"/>
                  </a:lnTo>
                  <a:lnTo>
                    <a:pt x="93" y="21"/>
                  </a:lnTo>
                  <a:lnTo>
                    <a:pt x="93" y="19"/>
                  </a:lnTo>
                  <a:lnTo>
                    <a:pt x="94" y="19"/>
                  </a:lnTo>
                  <a:lnTo>
                    <a:pt x="94" y="18"/>
                  </a:lnTo>
                  <a:lnTo>
                    <a:pt x="96" y="18"/>
                  </a:lnTo>
                  <a:lnTo>
                    <a:pt x="98" y="18"/>
                  </a:lnTo>
                  <a:lnTo>
                    <a:pt x="99" y="16"/>
                  </a:lnTo>
                  <a:lnTo>
                    <a:pt x="99" y="16"/>
                  </a:lnTo>
                  <a:lnTo>
                    <a:pt x="101" y="16"/>
                  </a:lnTo>
                  <a:lnTo>
                    <a:pt x="103" y="15"/>
                  </a:lnTo>
                  <a:lnTo>
                    <a:pt x="103" y="15"/>
                  </a:lnTo>
                  <a:lnTo>
                    <a:pt x="104" y="13"/>
                  </a:lnTo>
                  <a:lnTo>
                    <a:pt x="106" y="13"/>
                  </a:lnTo>
                  <a:lnTo>
                    <a:pt x="108" y="13"/>
                  </a:lnTo>
                  <a:close/>
                  <a:moveTo>
                    <a:pt x="86" y="0"/>
                  </a:moveTo>
                  <a:lnTo>
                    <a:pt x="86" y="0"/>
                  </a:lnTo>
                  <a:lnTo>
                    <a:pt x="88" y="1"/>
                  </a:lnTo>
                  <a:lnTo>
                    <a:pt x="89" y="3"/>
                  </a:lnTo>
                  <a:lnTo>
                    <a:pt x="89" y="3"/>
                  </a:lnTo>
                  <a:lnTo>
                    <a:pt x="89" y="5"/>
                  </a:lnTo>
                  <a:lnTo>
                    <a:pt x="89" y="8"/>
                  </a:lnTo>
                  <a:lnTo>
                    <a:pt x="89" y="11"/>
                  </a:lnTo>
                  <a:lnTo>
                    <a:pt x="89" y="13"/>
                  </a:lnTo>
                  <a:lnTo>
                    <a:pt x="89" y="16"/>
                  </a:lnTo>
                  <a:lnTo>
                    <a:pt x="88" y="18"/>
                  </a:lnTo>
                  <a:lnTo>
                    <a:pt x="86" y="19"/>
                  </a:lnTo>
                  <a:lnTo>
                    <a:pt x="86" y="19"/>
                  </a:lnTo>
                  <a:lnTo>
                    <a:pt x="86" y="21"/>
                  </a:lnTo>
                  <a:lnTo>
                    <a:pt x="86" y="23"/>
                  </a:lnTo>
                  <a:lnTo>
                    <a:pt x="84" y="23"/>
                  </a:lnTo>
                  <a:lnTo>
                    <a:pt x="83" y="24"/>
                  </a:lnTo>
                  <a:lnTo>
                    <a:pt x="81" y="26"/>
                  </a:lnTo>
                  <a:lnTo>
                    <a:pt x="80" y="28"/>
                  </a:lnTo>
                  <a:lnTo>
                    <a:pt x="78" y="28"/>
                  </a:lnTo>
                  <a:lnTo>
                    <a:pt x="76" y="28"/>
                  </a:lnTo>
                  <a:lnTo>
                    <a:pt x="76" y="29"/>
                  </a:lnTo>
                  <a:lnTo>
                    <a:pt x="75" y="29"/>
                  </a:lnTo>
                  <a:lnTo>
                    <a:pt x="71" y="31"/>
                  </a:lnTo>
                  <a:lnTo>
                    <a:pt x="70" y="33"/>
                  </a:lnTo>
                  <a:lnTo>
                    <a:pt x="66" y="34"/>
                  </a:lnTo>
                  <a:lnTo>
                    <a:pt x="63" y="36"/>
                  </a:lnTo>
                  <a:lnTo>
                    <a:pt x="63" y="38"/>
                  </a:lnTo>
                  <a:lnTo>
                    <a:pt x="61" y="38"/>
                  </a:lnTo>
                  <a:lnTo>
                    <a:pt x="60" y="39"/>
                  </a:lnTo>
                  <a:lnTo>
                    <a:pt x="58" y="39"/>
                  </a:lnTo>
                  <a:lnTo>
                    <a:pt x="55" y="41"/>
                  </a:lnTo>
                  <a:lnTo>
                    <a:pt x="55" y="43"/>
                  </a:lnTo>
                  <a:lnTo>
                    <a:pt x="53" y="43"/>
                  </a:lnTo>
                  <a:lnTo>
                    <a:pt x="51" y="43"/>
                  </a:lnTo>
                  <a:lnTo>
                    <a:pt x="50" y="41"/>
                  </a:lnTo>
                  <a:lnTo>
                    <a:pt x="48" y="39"/>
                  </a:lnTo>
                  <a:lnTo>
                    <a:pt x="47" y="36"/>
                  </a:lnTo>
                  <a:lnTo>
                    <a:pt x="48" y="34"/>
                  </a:lnTo>
                  <a:lnTo>
                    <a:pt x="48" y="33"/>
                  </a:lnTo>
                  <a:lnTo>
                    <a:pt x="50" y="33"/>
                  </a:lnTo>
                  <a:lnTo>
                    <a:pt x="51" y="31"/>
                  </a:lnTo>
                  <a:lnTo>
                    <a:pt x="53" y="29"/>
                  </a:lnTo>
                  <a:lnTo>
                    <a:pt x="53" y="29"/>
                  </a:lnTo>
                  <a:lnTo>
                    <a:pt x="56" y="29"/>
                  </a:lnTo>
                  <a:lnTo>
                    <a:pt x="56" y="29"/>
                  </a:lnTo>
                  <a:lnTo>
                    <a:pt x="58" y="29"/>
                  </a:lnTo>
                  <a:lnTo>
                    <a:pt x="60" y="28"/>
                  </a:lnTo>
                  <a:lnTo>
                    <a:pt x="63" y="23"/>
                  </a:lnTo>
                  <a:lnTo>
                    <a:pt x="66" y="21"/>
                  </a:lnTo>
                  <a:lnTo>
                    <a:pt x="70" y="18"/>
                  </a:lnTo>
                  <a:lnTo>
                    <a:pt x="73" y="16"/>
                  </a:lnTo>
                  <a:lnTo>
                    <a:pt x="76" y="15"/>
                  </a:lnTo>
                  <a:lnTo>
                    <a:pt x="80" y="11"/>
                  </a:lnTo>
                  <a:lnTo>
                    <a:pt x="80" y="10"/>
                  </a:lnTo>
                  <a:lnTo>
                    <a:pt x="80" y="10"/>
                  </a:lnTo>
                  <a:lnTo>
                    <a:pt x="80" y="10"/>
                  </a:lnTo>
                  <a:lnTo>
                    <a:pt x="80" y="8"/>
                  </a:lnTo>
                  <a:lnTo>
                    <a:pt x="80" y="8"/>
                  </a:lnTo>
                  <a:lnTo>
                    <a:pt x="81" y="6"/>
                  </a:lnTo>
                  <a:lnTo>
                    <a:pt x="81" y="5"/>
                  </a:lnTo>
                  <a:lnTo>
                    <a:pt x="81" y="3"/>
                  </a:lnTo>
                  <a:lnTo>
                    <a:pt x="81" y="1"/>
                  </a:lnTo>
                  <a:lnTo>
                    <a:pt x="83" y="0"/>
                  </a:lnTo>
                  <a:lnTo>
                    <a:pt x="84" y="0"/>
                  </a:lnTo>
                  <a:lnTo>
                    <a:pt x="86" y="0"/>
                  </a:lnTo>
                  <a:close/>
                </a:path>
              </a:pathLst>
            </a:custGeom>
            <a:solidFill>
              <a:srgbClr val="16A2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135" name="文本框 134"/>
          <p:cNvSpPr txBox="1"/>
          <p:nvPr userDrawn="1"/>
        </p:nvSpPr>
        <p:spPr>
          <a:xfrm>
            <a:off x="8853715" y="110370"/>
            <a:ext cx="3058419" cy="572464"/>
          </a:xfrm>
          <a:prstGeom prst="rect">
            <a:avLst/>
          </a:prstGeom>
          <a:noFill/>
        </p:spPr>
        <p:txBody>
          <a:bodyPr wrap="square" rtlCol="0">
            <a:spAutoFit/>
          </a:bodyPr>
          <a:lstStyle/>
          <a:p>
            <a:pPr algn="r">
              <a:lnSpc>
                <a:spcPct val="130000"/>
              </a:lnSpc>
            </a:pPr>
            <a:r>
              <a:rPr lang="zh-CN" altLang="en-US" sz="1200" dirty="0">
                <a:solidFill>
                  <a:schemeClr val="bg1">
                    <a:lumMod val="85000"/>
                  </a:schemeClr>
                </a:solidFill>
                <a:latin typeface="微软雅黑" panose="020B0503020204020204" pitchFamily="34" charset="-122"/>
                <a:ea typeface="微软雅黑" panose="020B0503020204020204" pitchFamily="34" charset="-122"/>
              </a:rPr>
              <a:t>教师教育学院教育技术学专业</a:t>
            </a:r>
            <a:endParaRPr lang="en-US" altLang="zh-CN" sz="1200" dirty="0">
              <a:solidFill>
                <a:schemeClr val="bg1">
                  <a:lumMod val="85000"/>
                </a:schemeClr>
              </a:solidFill>
              <a:latin typeface="微软雅黑" panose="020B0503020204020204" pitchFamily="34" charset="-122"/>
              <a:ea typeface="微软雅黑" panose="020B0503020204020204" pitchFamily="34" charset="-122"/>
            </a:endParaRPr>
          </a:p>
          <a:p>
            <a:pPr algn="r">
              <a:lnSpc>
                <a:spcPct val="130000"/>
              </a:lnSpc>
            </a:pPr>
            <a:r>
              <a:rPr lang="zh-CN" altLang="en-US" sz="1200" dirty="0">
                <a:solidFill>
                  <a:schemeClr val="bg1"/>
                </a:solidFill>
                <a:latin typeface="微软雅黑" panose="020B0503020204020204" pitchFamily="34" charset="-122"/>
                <a:ea typeface="微软雅黑" panose="020B0503020204020204" pitchFamily="34" charset="-122"/>
              </a:rPr>
              <a:t>硕士论文答辩</a:t>
            </a:r>
          </a:p>
        </p:txBody>
      </p:sp>
      <p:sp>
        <p:nvSpPr>
          <p:cNvPr id="136" name="矩形 135"/>
          <p:cNvSpPr/>
          <p:nvPr userDrawn="1"/>
        </p:nvSpPr>
        <p:spPr>
          <a:xfrm>
            <a:off x="2" y="6427427"/>
            <a:ext cx="12192000" cy="430573"/>
          </a:xfrm>
          <a:prstGeom prst="rect">
            <a:avLst/>
          </a:prstGeom>
          <a:solidFill>
            <a:srgbClr val="16A2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微软雅黑" panose="020B0503020204020204" pitchFamily="34" charset="-122"/>
                <a:ea typeface="微软雅黑" panose="020B0503020204020204" pitchFamily="34" charset="-122"/>
              </a:rPr>
              <a:t>2015.5.16</a:t>
            </a:r>
            <a:endParaRPr lang="zh-CN" altLang="en-US"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84307866"/>
      </p:ext>
    </p:extLst>
  </p:cSld>
  <p:clrMapOvr>
    <a:masterClrMapping/>
  </p:clrMapOvr>
  <p:extLst mod="1">
    <p:ext uri="{DCECCB84-F9BA-43D5-87BE-67443E8EF086}">
      <p15:sldGuideLst xmlns:p15="http://schemas.microsoft.com/office/powerpoint/2012/main">
        <p15:guide id="1" pos="3795">
          <p15:clr>
            <a:srgbClr val="FBAE40"/>
          </p15:clr>
        </p15:guide>
        <p15:guide id="2" pos="717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导航页">
    <p:spTree>
      <p:nvGrpSpPr>
        <p:cNvPr id="1" name=""/>
        <p:cNvGrpSpPr/>
        <p:nvPr/>
      </p:nvGrpSpPr>
      <p:grpSpPr>
        <a:xfrm>
          <a:off x="0" y="0"/>
          <a:ext cx="0" cy="0"/>
          <a:chOff x="0" y="0"/>
          <a:chExt cx="0" cy="0"/>
        </a:xfrm>
      </p:grpSpPr>
      <p:grpSp>
        <p:nvGrpSpPr>
          <p:cNvPr id="6" name="组合 5"/>
          <p:cNvGrpSpPr/>
          <p:nvPr userDrawn="1"/>
        </p:nvGrpSpPr>
        <p:grpSpPr>
          <a:xfrm>
            <a:off x="6178121" y="1446415"/>
            <a:ext cx="7077912" cy="5411585"/>
            <a:chOff x="9770926" y="2645826"/>
            <a:chExt cx="1663328" cy="1271737"/>
          </a:xfrm>
          <a:solidFill>
            <a:srgbClr val="16A287">
              <a:alpha val="24000"/>
            </a:srgbClr>
          </a:solidFill>
        </p:grpSpPr>
        <p:sp>
          <p:nvSpPr>
            <p:cNvPr id="7" name="Freeform 8"/>
            <p:cNvSpPr>
              <a:spLocks/>
            </p:cNvSpPr>
            <p:nvPr/>
          </p:nvSpPr>
          <p:spPr bwMode="auto">
            <a:xfrm>
              <a:off x="9770926" y="3425278"/>
              <a:ext cx="361755" cy="484826"/>
            </a:xfrm>
            <a:custGeom>
              <a:avLst/>
              <a:gdLst>
                <a:gd name="T0" fmla="*/ 172 w 194"/>
                <a:gd name="T1" fmla="*/ 22 h 260"/>
                <a:gd name="T2" fmla="*/ 164 w 194"/>
                <a:gd name="T3" fmla="*/ 38 h 260"/>
                <a:gd name="T4" fmla="*/ 166 w 194"/>
                <a:gd name="T5" fmla="*/ 48 h 260"/>
                <a:gd name="T6" fmla="*/ 144 w 194"/>
                <a:gd name="T7" fmla="*/ 76 h 260"/>
                <a:gd name="T8" fmla="*/ 130 w 194"/>
                <a:gd name="T9" fmla="*/ 102 h 260"/>
                <a:gd name="T10" fmla="*/ 124 w 194"/>
                <a:gd name="T11" fmla="*/ 106 h 260"/>
                <a:gd name="T12" fmla="*/ 126 w 194"/>
                <a:gd name="T13" fmla="*/ 116 h 260"/>
                <a:gd name="T14" fmla="*/ 112 w 194"/>
                <a:gd name="T15" fmla="*/ 124 h 260"/>
                <a:gd name="T16" fmla="*/ 116 w 194"/>
                <a:gd name="T17" fmla="*/ 130 h 260"/>
                <a:gd name="T18" fmla="*/ 128 w 194"/>
                <a:gd name="T19" fmla="*/ 124 h 260"/>
                <a:gd name="T20" fmla="*/ 130 w 194"/>
                <a:gd name="T21" fmla="*/ 116 h 260"/>
                <a:gd name="T22" fmla="*/ 136 w 194"/>
                <a:gd name="T23" fmla="*/ 106 h 260"/>
                <a:gd name="T24" fmla="*/ 138 w 194"/>
                <a:gd name="T25" fmla="*/ 118 h 260"/>
                <a:gd name="T26" fmla="*/ 132 w 194"/>
                <a:gd name="T27" fmla="*/ 126 h 260"/>
                <a:gd name="T28" fmla="*/ 122 w 194"/>
                <a:gd name="T29" fmla="*/ 138 h 260"/>
                <a:gd name="T30" fmla="*/ 112 w 194"/>
                <a:gd name="T31" fmla="*/ 150 h 260"/>
                <a:gd name="T32" fmla="*/ 98 w 194"/>
                <a:gd name="T33" fmla="*/ 150 h 260"/>
                <a:gd name="T34" fmla="*/ 92 w 194"/>
                <a:gd name="T35" fmla="*/ 160 h 260"/>
                <a:gd name="T36" fmla="*/ 94 w 194"/>
                <a:gd name="T37" fmla="*/ 166 h 260"/>
                <a:gd name="T38" fmla="*/ 82 w 194"/>
                <a:gd name="T39" fmla="*/ 170 h 260"/>
                <a:gd name="T40" fmla="*/ 72 w 194"/>
                <a:gd name="T41" fmla="*/ 170 h 260"/>
                <a:gd name="T42" fmla="*/ 80 w 194"/>
                <a:gd name="T43" fmla="*/ 172 h 260"/>
                <a:gd name="T44" fmla="*/ 66 w 194"/>
                <a:gd name="T45" fmla="*/ 186 h 260"/>
                <a:gd name="T46" fmla="*/ 64 w 194"/>
                <a:gd name="T47" fmla="*/ 194 h 260"/>
                <a:gd name="T48" fmla="*/ 52 w 194"/>
                <a:gd name="T49" fmla="*/ 190 h 260"/>
                <a:gd name="T50" fmla="*/ 26 w 194"/>
                <a:gd name="T51" fmla="*/ 226 h 260"/>
                <a:gd name="T52" fmla="*/ 4 w 194"/>
                <a:gd name="T53" fmla="*/ 256 h 260"/>
                <a:gd name="T54" fmla="*/ 20 w 194"/>
                <a:gd name="T55" fmla="*/ 254 h 260"/>
                <a:gd name="T56" fmla="*/ 22 w 194"/>
                <a:gd name="T57" fmla="*/ 258 h 260"/>
                <a:gd name="T58" fmla="*/ 30 w 194"/>
                <a:gd name="T59" fmla="*/ 254 h 260"/>
                <a:gd name="T60" fmla="*/ 38 w 194"/>
                <a:gd name="T61" fmla="*/ 250 h 260"/>
                <a:gd name="T62" fmla="*/ 48 w 194"/>
                <a:gd name="T63" fmla="*/ 252 h 260"/>
                <a:gd name="T64" fmla="*/ 48 w 194"/>
                <a:gd name="T65" fmla="*/ 248 h 260"/>
                <a:gd name="T66" fmla="*/ 58 w 194"/>
                <a:gd name="T67" fmla="*/ 236 h 260"/>
                <a:gd name="T68" fmla="*/ 68 w 194"/>
                <a:gd name="T69" fmla="*/ 228 h 260"/>
                <a:gd name="T70" fmla="*/ 74 w 194"/>
                <a:gd name="T71" fmla="*/ 222 h 260"/>
                <a:gd name="T72" fmla="*/ 82 w 194"/>
                <a:gd name="T73" fmla="*/ 220 h 260"/>
                <a:gd name="T74" fmla="*/ 80 w 194"/>
                <a:gd name="T75" fmla="*/ 212 h 260"/>
                <a:gd name="T76" fmla="*/ 90 w 194"/>
                <a:gd name="T77" fmla="*/ 204 h 260"/>
                <a:gd name="T78" fmla="*/ 96 w 194"/>
                <a:gd name="T79" fmla="*/ 196 h 260"/>
                <a:gd name="T80" fmla="*/ 104 w 194"/>
                <a:gd name="T81" fmla="*/ 182 h 260"/>
                <a:gd name="T82" fmla="*/ 114 w 194"/>
                <a:gd name="T83" fmla="*/ 174 h 260"/>
                <a:gd name="T84" fmla="*/ 120 w 194"/>
                <a:gd name="T85" fmla="*/ 168 h 260"/>
                <a:gd name="T86" fmla="*/ 124 w 194"/>
                <a:gd name="T87" fmla="*/ 158 h 260"/>
                <a:gd name="T88" fmla="*/ 132 w 194"/>
                <a:gd name="T89" fmla="*/ 150 h 260"/>
                <a:gd name="T90" fmla="*/ 140 w 194"/>
                <a:gd name="T91" fmla="*/ 138 h 260"/>
                <a:gd name="T92" fmla="*/ 156 w 194"/>
                <a:gd name="T93" fmla="*/ 112 h 260"/>
                <a:gd name="T94" fmla="*/ 162 w 194"/>
                <a:gd name="T95" fmla="*/ 100 h 260"/>
                <a:gd name="T96" fmla="*/ 166 w 194"/>
                <a:gd name="T97" fmla="*/ 88 h 260"/>
                <a:gd name="T98" fmla="*/ 172 w 194"/>
                <a:gd name="T99" fmla="*/ 82 h 260"/>
                <a:gd name="T100" fmla="*/ 174 w 194"/>
                <a:gd name="T101" fmla="*/ 76 h 260"/>
                <a:gd name="T102" fmla="*/ 176 w 194"/>
                <a:gd name="T103" fmla="*/ 62 h 260"/>
                <a:gd name="T104" fmla="*/ 186 w 194"/>
                <a:gd name="T105" fmla="*/ 52 h 260"/>
                <a:gd name="T106" fmla="*/ 182 w 194"/>
                <a:gd name="T107" fmla="*/ 40 h 260"/>
                <a:gd name="T108" fmla="*/ 186 w 194"/>
                <a:gd name="T109" fmla="*/ 32 h 260"/>
                <a:gd name="T110" fmla="*/ 192 w 194"/>
                <a:gd name="T111" fmla="*/ 22 h 260"/>
                <a:gd name="T112" fmla="*/ 192 w 194"/>
                <a:gd name="T113" fmla="*/ 14 h 260"/>
                <a:gd name="T114" fmla="*/ 190 w 194"/>
                <a:gd name="T115" fmla="*/ 4 h 260"/>
                <a:gd name="T116" fmla="*/ 178 w 194"/>
                <a:gd name="T117" fmla="*/ 4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94" h="260">
                  <a:moveTo>
                    <a:pt x="178" y="4"/>
                  </a:moveTo>
                  <a:lnTo>
                    <a:pt x="178" y="4"/>
                  </a:lnTo>
                  <a:lnTo>
                    <a:pt x="176" y="12"/>
                  </a:lnTo>
                  <a:lnTo>
                    <a:pt x="174" y="14"/>
                  </a:lnTo>
                  <a:lnTo>
                    <a:pt x="174" y="14"/>
                  </a:lnTo>
                  <a:lnTo>
                    <a:pt x="172" y="16"/>
                  </a:lnTo>
                  <a:lnTo>
                    <a:pt x="172" y="16"/>
                  </a:lnTo>
                  <a:lnTo>
                    <a:pt x="172" y="20"/>
                  </a:lnTo>
                  <a:lnTo>
                    <a:pt x="172" y="20"/>
                  </a:lnTo>
                  <a:lnTo>
                    <a:pt x="172" y="22"/>
                  </a:lnTo>
                  <a:lnTo>
                    <a:pt x="172" y="22"/>
                  </a:lnTo>
                  <a:lnTo>
                    <a:pt x="172" y="24"/>
                  </a:lnTo>
                  <a:lnTo>
                    <a:pt x="172" y="24"/>
                  </a:lnTo>
                  <a:lnTo>
                    <a:pt x="170" y="26"/>
                  </a:lnTo>
                  <a:lnTo>
                    <a:pt x="170" y="26"/>
                  </a:lnTo>
                  <a:lnTo>
                    <a:pt x="170" y="28"/>
                  </a:lnTo>
                  <a:lnTo>
                    <a:pt x="168" y="30"/>
                  </a:lnTo>
                  <a:lnTo>
                    <a:pt x="168" y="30"/>
                  </a:lnTo>
                  <a:lnTo>
                    <a:pt x="166" y="32"/>
                  </a:lnTo>
                  <a:lnTo>
                    <a:pt x="166" y="34"/>
                  </a:lnTo>
                  <a:lnTo>
                    <a:pt x="166" y="34"/>
                  </a:lnTo>
                  <a:lnTo>
                    <a:pt x="164" y="38"/>
                  </a:lnTo>
                  <a:lnTo>
                    <a:pt x="164" y="38"/>
                  </a:lnTo>
                  <a:lnTo>
                    <a:pt x="164" y="38"/>
                  </a:lnTo>
                  <a:lnTo>
                    <a:pt x="162" y="44"/>
                  </a:lnTo>
                  <a:lnTo>
                    <a:pt x="162" y="44"/>
                  </a:lnTo>
                  <a:lnTo>
                    <a:pt x="162" y="44"/>
                  </a:lnTo>
                  <a:lnTo>
                    <a:pt x="162" y="48"/>
                  </a:lnTo>
                  <a:lnTo>
                    <a:pt x="162" y="48"/>
                  </a:lnTo>
                  <a:lnTo>
                    <a:pt x="164" y="48"/>
                  </a:lnTo>
                  <a:lnTo>
                    <a:pt x="164" y="48"/>
                  </a:lnTo>
                  <a:lnTo>
                    <a:pt x="166" y="48"/>
                  </a:lnTo>
                  <a:lnTo>
                    <a:pt x="166" y="48"/>
                  </a:lnTo>
                  <a:lnTo>
                    <a:pt x="168" y="52"/>
                  </a:lnTo>
                  <a:lnTo>
                    <a:pt x="168" y="52"/>
                  </a:lnTo>
                  <a:lnTo>
                    <a:pt x="170" y="52"/>
                  </a:lnTo>
                  <a:lnTo>
                    <a:pt x="170" y="52"/>
                  </a:lnTo>
                  <a:lnTo>
                    <a:pt x="168" y="54"/>
                  </a:lnTo>
                  <a:lnTo>
                    <a:pt x="168" y="54"/>
                  </a:lnTo>
                  <a:lnTo>
                    <a:pt x="158" y="64"/>
                  </a:lnTo>
                  <a:lnTo>
                    <a:pt x="146" y="74"/>
                  </a:lnTo>
                  <a:lnTo>
                    <a:pt x="146" y="74"/>
                  </a:lnTo>
                  <a:lnTo>
                    <a:pt x="144" y="76"/>
                  </a:lnTo>
                  <a:lnTo>
                    <a:pt x="144" y="76"/>
                  </a:lnTo>
                  <a:lnTo>
                    <a:pt x="144" y="78"/>
                  </a:lnTo>
                  <a:lnTo>
                    <a:pt x="144" y="78"/>
                  </a:lnTo>
                  <a:lnTo>
                    <a:pt x="146" y="80"/>
                  </a:lnTo>
                  <a:lnTo>
                    <a:pt x="146" y="80"/>
                  </a:lnTo>
                  <a:lnTo>
                    <a:pt x="144" y="84"/>
                  </a:lnTo>
                  <a:lnTo>
                    <a:pt x="144" y="84"/>
                  </a:lnTo>
                  <a:lnTo>
                    <a:pt x="138" y="92"/>
                  </a:lnTo>
                  <a:lnTo>
                    <a:pt x="130" y="100"/>
                  </a:lnTo>
                  <a:lnTo>
                    <a:pt x="130" y="100"/>
                  </a:lnTo>
                  <a:lnTo>
                    <a:pt x="130" y="102"/>
                  </a:lnTo>
                  <a:lnTo>
                    <a:pt x="130" y="102"/>
                  </a:lnTo>
                  <a:lnTo>
                    <a:pt x="130" y="104"/>
                  </a:lnTo>
                  <a:lnTo>
                    <a:pt x="130" y="104"/>
                  </a:lnTo>
                  <a:lnTo>
                    <a:pt x="132" y="106"/>
                  </a:lnTo>
                  <a:lnTo>
                    <a:pt x="132" y="106"/>
                  </a:lnTo>
                  <a:lnTo>
                    <a:pt x="134" y="106"/>
                  </a:lnTo>
                  <a:lnTo>
                    <a:pt x="134" y="106"/>
                  </a:lnTo>
                  <a:lnTo>
                    <a:pt x="128" y="106"/>
                  </a:lnTo>
                  <a:lnTo>
                    <a:pt x="128" y="106"/>
                  </a:lnTo>
                  <a:lnTo>
                    <a:pt x="126" y="106"/>
                  </a:lnTo>
                  <a:lnTo>
                    <a:pt x="126" y="106"/>
                  </a:lnTo>
                  <a:lnTo>
                    <a:pt x="124" y="106"/>
                  </a:lnTo>
                  <a:lnTo>
                    <a:pt x="124" y="106"/>
                  </a:lnTo>
                  <a:lnTo>
                    <a:pt x="122" y="110"/>
                  </a:lnTo>
                  <a:lnTo>
                    <a:pt x="122" y="110"/>
                  </a:lnTo>
                  <a:lnTo>
                    <a:pt x="124" y="110"/>
                  </a:lnTo>
                  <a:lnTo>
                    <a:pt x="124" y="110"/>
                  </a:lnTo>
                  <a:lnTo>
                    <a:pt x="126" y="110"/>
                  </a:lnTo>
                  <a:lnTo>
                    <a:pt x="126" y="110"/>
                  </a:lnTo>
                  <a:lnTo>
                    <a:pt x="128" y="112"/>
                  </a:lnTo>
                  <a:lnTo>
                    <a:pt x="128" y="112"/>
                  </a:lnTo>
                  <a:lnTo>
                    <a:pt x="126" y="116"/>
                  </a:lnTo>
                  <a:lnTo>
                    <a:pt x="126" y="116"/>
                  </a:lnTo>
                  <a:lnTo>
                    <a:pt x="122" y="118"/>
                  </a:lnTo>
                  <a:lnTo>
                    <a:pt x="120" y="118"/>
                  </a:lnTo>
                  <a:lnTo>
                    <a:pt x="120" y="118"/>
                  </a:lnTo>
                  <a:lnTo>
                    <a:pt x="120" y="120"/>
                  </a:lnTo>
                  <a:lnTo>
                    <a:pt x="120" y="120"/>
                  </a:lnTo>
                  <a:lnTo>
                    <a:pt x="118" y="122"/>
                  </a:lnTo>
                  <a:lnTo>
                    <a:pt x="116" y="122"/>
                  </a:lnTo>
                  <a:lnTo>
                    <a:pt x="116" y="122"/>
                  </a:lnTo>
                  <a:lnTo>
                    <a:pt x="114" y="124"/>
                  </a:lnTo>
                  <a:lnTo>
                    <a:pt x="114" y="124"/>
                  </a:lnTo>
                  <a:lnTo>
                    <a:pt x="112" y="124"/>
                  </a:lnTo>
                  <a:lnTo>
                    <a:pt x="112" y="124"/>
                  </a:lnTo>
                  <a:lnTo>
                    <a:pt x="110" y="126"/>
                  </a:lnTo>
                  <a:lnTo>
                    <a:pt x="110" y="126"/>
                  </a:lnTo>
                  <a:lnTo>
                    <a:pt x="112" y="130"/>
                  </a:lnTo>
                  <a:lnTo>
                    <a:pt x="112" y="130"/>
                  </a:lnTo>
                  <a:lnTo>
                    <a:pt x="112" y="130"/>
                  </a:lnTo>
                  <a:lnTo>
                    <a:pt x="112" y="130"/>
                  </a:lnTo>
                  <a:lnTo>
                    <a:pt x="114" y="130"/>
                  </a:lnTo>
                  <a:lnTo>
                    <a:pt x="114" y="130"/>
                  </a:lnTo>
                  <a:lnTo>
                    <a:pt x="116" y="130"/>
                  </a:lnTo>
                  <a:lnTo>
                    <a:pt x="116" y="130"/>
                  </a:lnTo>
                  <a:lnTo>
                    <a:pt x="120" y="130"/>
                  </a:lnTo>
                  <a:lnTo>
                    <a:pt x="120" y="130"/>
                  </a:lnTo>
                  <a:lnTo>
                    <a:pt x="120" y="128"/>
                  </a:lnTo>
                  <a:lnTo>
                    <a:pt x="120" y="128"/>
                  </a:lnTo>
                  <a:lnTo>
                    <a:pt x="122" y="128"/>
                  </a:lnTo>
                  <a:lnTo>
                    <a:pt x="122" y="128"/>
                  </a:lnTo>
                  <a:lnTo>
                    <a:pt x="122" y="126"/>
                  </a:lnTo>
                  <a:lnTo>
                    <a:pt x="122" y="126"/>
                  </a:lnTo>
                  <a:lnTo>
                    <a:pt x="126" y="126"/>
                  </a:lnTo>
                  <a:lnTo>
                    <a:pt x="126" y="126"/>
                  </a:lnTo>
                  <a:lnTo>
                    <a:pt x="128" y="124"/>
                  </a:lnTo>
                  <a:lnTo>
                    <a:pt x="128" y="124"/>
                  </a:lnTo>
                  <a:lnTo>
                    <a:pt x="128" y="122"/>
                  </a:lnTo>
                  <a:lnTo>
                    <a:pt x="128" y="122"/>
                  </a:lnTo>
                  <a:lnTo>
                    <a:pt x="128" y="122"/>
                  </a:lnTo>
                  <a:lnTo>
                    <a:pt x="128" y="122"/>
                  </a:lnTo>
                  <a:lnTo>
                    <a:pt x="128" y="120"/>
                  </a:lnTo>
                  <a:lnTo>
                    <a:pt x="128" y="120"/>
                  </a:lnTo>
                  <a:lnTo>
                    <a:pt x="128" y="118"/>
                  </a:lnTo>
                  <a:lnTo>
                    <a:pt x="128" y="118"/>
                  </a:lnTo>
                  <a:lnTo>
                    <a:pt x="130" y="116"/>
                  </a:lnTo>
                  <a:lnTo>
                    <a:pt x="130" y="116"/>
                  </a:lnTo>
                  <a:lnTo>
                    <a:pt x="134" y="114"/>
                  </a:lnTo>
                  <a:lnTo>
                    <a:pt x="134" y="114"/>
                  </a:lnTo>
                  <a:lnTo>
                    <a:pt x="134" y="114"/>
                  </a:lnTo>
                  <a:lnTo>
                    <a:pt x="134" y="114"/>
                  </a:lnTo>
                  <a:lnTo>
                    <a:pt x="134" y="112"/>
                  </a:lnTo>
                  <a:lnTo>
                    <a:pt x="134" y="112"/>
                  </a:lnTo>
                  <a:lnTo>
                    <a:pt x="134" y="110"/>
                  </a:lnTo>
                  <a:lnTo>
                    <a:pt x="134" y="110"/>
                  </a:lnTo>
                  <a:lnTo>
                    <a:pt x="136" y="108"/>
                  </a:lnTo>
                  <a:lnTo>
                    <a:pt x="136" y="108"/>
                  </a:lnTo>
                  <a:lnTo>
                    <a:pt x="136" y="106"/>
                  </a:lnTo>
                  <a:lnTo>
                    <a:pt x="136" y="106"/>
                  </a:lnTo>
                  <a:lnTo>
                    <a:pt x="142" y="104"/>
                  </a:lnTo>
                  <a:lnTo>
                    <a:pt x="144" y="104"/>
                  </a:lnTo>
                  <a:lnTo>
                    <a:pt x="144" y="106"/>
                  </a:lnTo>
                  <a:lnTo>
                    <a:pt x="140" y="112"/>
                  </a:lnTo>
                  <a:lnTo>
                    <a:pt x="140" y="112"/>
                  </a:lnTo>
                  <a:lnTo>
                    <a:pt x="140" y="114"/>
                  </a:lnTo>
                  <a:lnTo>
                    <a:pt x="140" y="114"/>
                  </a:lnTo>
                  <a:lnTo>
                    <a:pt x="138" y="118"/>
                  </a:lnTo>
                  <a:lnTo>
                    <a:pt x="138" y="118"/>
                  </a:lnTo>
                  <a:lnTo>
                    <a:pt x="138" y="118"/>
                  </a:lnTo>
                  <a:lnTo>
                    <a:pt x="136" y="118"/>
                  </a:lnTo>
                  <a:lnTo>
                    <a:pt x="136" y="118"/>
                  </a:lnTo>
                  <a:lnTo>
                    <a:pt x="136" y="120"/>
                  </a:lnTo>
                  <a:lnTo>
                    <a:pt x="136" y="120"/>
                  </a:lnTo>
                  <a:lnTo>
                    <a:pt x="132" y="122"/>
                  </a:lnTo>
                  <a:lnTo>
                    <a:pt x="132" y="122"/>
                  </a:lnTo>
                  <a:lnTo>
                    <a:pt x="132" y="124"/>
                  </a:lnTo>
                  <a:lnTo>
                    <a:pt x="132" y="124"/>
                  </a:lnTo>
                  <a:lnTo>
                    <a:pt x="132" y="126"/>
                  </a:lnTo>
                  <a:lnTo>
                    <a:pt x="132" y="126"/>
                  </a:lnTo>
                  <a:lnTo>
                    <a:pt x="132" y="126"/>
                  </a:lnTo>
                  <a:lnTo>
                    <a:pt x="132" y="126"/>
                  </a:lnTo>
                  <a:lnTo>
                    <a:pt x="130" y="128"/>
                  </a:lnTo>
                  <a:lnTo>
                    <a:pt x="130" y="128"/>
                  </a:lnTo>
                  <a:lnTo>
                    <a:pt x="128" y="132"/>
                  </a:lnTo>
                  <a:lnTo>
                    <a:pt x="124" y="134"/>
                  </a:lnTo>
                  <a:lnTo>
                    <a:pt x="124" y="134"/>
                  </a:lnTo>
                  <a:lnTo>
                    <a:pt x="122" y="134"/>
                  </a:lnTo>
                  <a:lnTo>
                    <a:pt x="122" y="134"/>
                  </a:lnTo>
                  <a:lnTo>
                    <a:pt x="122" y="136"/>
                  </a:lnTo>
                  <a:lnTo>
                    <a:pt x="122" y="136"/>
                  </a:lnTo>
                  <a:lnTo>
                    <a:pt x="122" y="138"/>
                  </a:lnTo>
                  <a:lnTo>
                    <a:pt x="122" y="138"/>
                  </a:lnTo>
                  <a:lnTo>
                    <a:pt x="122" y="140"/>
                  </a:lnTo>
                  <a:lnTo>
                    <a:pt x="122" y="140"/>
                  </a:lnTo>
                  <a:lnTo>
                    <a:pt x="122" y="142"/>
                  </a:lnTo>
                  <a:lnTo>
                    <a:pt x="122" y="142"/>
                  </a:lnTo>
                  <a:lnTo>
                    <a:pt x="122" y="144"/>
                  </a:lnTo>
                  <a:lnTo>
                    <a:pt x="122" y="144"/>
                  </a:lnTo>
                  <a:lnTo>
                    <a:pt x="118" y="150"/>
                  </a:lnTo>
                  <a:lnTo>
                    <a:pt x="112" y="152"/>
                  </a:lnTo>
                  <a:lnTo>
                    <a:pt x="112" y="152"/>
                  </a:lnTo>
                  <a:lnTo>
                    <a:pt x="112" y="150"/>
                  </a:lnTo>
                  <a:lnTo>
                    <a:pt x="112" y="150"/>
                  </a:lnTo>
                  <a:lnTo>
                    <a:pt x="108" y="150"/>
                  </a:lnTo>
                  <a:lnTo>
                    <a:pt x="108" y="150"/>
                  </a:lnTo>
                  <a:lnTo>
                    <a:pt x="106" y="152"/>
                  </a:lnTo>
                  <a:lnTo>
                    <a:pt x="106" y="152"/>
                  </a:lnTo>
                  <a:lnTo>
                    <a:pt x="104" y="150"/>
                  </a:lnTo>
                  <a:lnTo>
                    <a:pt x="104" y="150"/>
                  </a:lnTo>
                  <a:lnTo>
                    <a:pt x="102" y="148"/>
                  </a:lnTo>
                  <a:lnTo>
                    <a:pt x="98" y="148"/>
                  </a:lnTo>
                  <a:lnTo>
                    <a:pt x="98" y="148"/>
                  </a:lnTo>
                  <a:lnTo>
                    <a:pt x="98" y="150"/>
                  </a:lnTo>
                  <a:lnTo>
                    <a:pt x="98" y="150"/>
                  </a:lnTo>
                  <a:lnTo>
                    <a:pt x="98" y="152"/>
                  </a:lnTo>
                  <a:lnTo>
                    <a:pt x="98" y="152"/>
                  </a:lnTo>
                  <a:lnTo>
                    <a:pt x="100" y="154"/>
                  </a:lnTo>
                  <a:lnTo>
                    <a:pt x="100" y="154"/>
                  </a:lnTo>
                  <a:lnTo>
                    <a:pt x="100" y="156"/>
                  </a:lnTo>
                  <a:lnTo>
                    <a:pt x="100" y="156"/>
                  </a:lnTo>
                  <a:lnTo>
                    <a:pt x="100" y="156"/>
                  </a:lnTo>
                  <a:lnTo>
                    <a:pt x="100" y="158"/>
                  </a:lnTo>
                  <a:lnTo>
                    <a:pt x="98" y="158"/>
                  </a:lnTo>
                  <a:lnTo>
                    <a:pt x="92" y="160"/>
                  </a:lnTo>
                  <a:lnTo>
                    <a:pt x="92" y="160"/>
                  </a:lnTo>
                  <a:lnTo>
                    <a:pt x="90" y="160"/>
                  </a:lnTo>
                  <a:lnTo>
                    <a:pt x="90" y="160"/>
                  </a:lnTo>
                  <a:lnTo>
                    <a:pt x="90" y="162"/>
                  </a:lnTo>
                  <a:lnTo>
                    <a:pt x="90" y="162"/>
                  </a:lnTo>
                  <a:lnTo>
                    <a:pt x="92" y="164"/>
                  </a:lnTo>
                  <a:lnTo>
                    <a:pt x="92" y="164"/>
                  </a:lnTo>
                  <a:lnTo>
                    <a:pt x="92" y="164"/>
                  </a:lnTo>
                  <a:lnTo>
                    <a:pt x="92" y="164"/>
                  </a:lnTo>
                  <a:lnTo>
                    <a:pt x="94" y="166"/>
                  </a:lnTo>
                  <a:lnTo>
                    <a:pt x="94" y="166"/>
                  </a:lnTo>
                  <a:lnTo>
                    <a:pt x="92" y="168"/>
                  </a:lnTo>
                  <a:lnTo>
                    <a:pt x="92" y="168"/>
                  </a:lnTo>
                  <a:lnTo>
                    <a:pt x="90" y="170"/>
                  </a:lnTo>
                  <a:lnTo>
                    <a:pt x="90" y="170"/>
                  </a:lnTo>
                  <a:lnTo>
                    <a:pt x="90" y="168"/>
                  </a:lnTo>
                  <a:lnTo>
                    <a:pt x="90" y="168"/>
                  </a:lnTo>
                  <a:lnTo>
                    <a:pt x="88" y="166"/>
                  </a:lnTo>
                  <a:lnTo>
                    <a:pt x="88" y="166"/>
                  </a:lnTo>
                  <a:lnTo>
                    <a:pt x="86" y="166"/>
                  </a:lnTo>
                  <a:lnTo>
                    <a:pt x="86" y="166"/>
                  </a:lnTo>
                  <a:lnTo>
                    <a:pt x="82" y="170"/>
                  </a:lnTo>
                  <a:lnTo>
                    <a:pt x="82" y="170"/>
                  </a:lnTo>
                  <a:lnTo>
                    <a:pt x="80" y="170"/>
                  </a:lnTo>
                  <a:lnTo>
                    <a:pt x="80" y="170"/>
                  </a:lnTo>
                  <a:lnTo>
                    <a:pt x="78" y="170"/>
                  </a:lnTo>
                  <a:lnTo>
                    <a:pt x="78" y="170"/>
                  </a:lnTo>
                  <a:lnTo>
                    <a:pt x="76" y="170"/>
                  </a:lnTo>
                  <a:lnTo>
                    <a:pt x="76" y="170"/>
                  </a:lnTo>
                  <a:lnTo>
                    <a:pt x="74" y="170"/>
                  </a:lnTo>
                  <a:lnTo>
                    <a:pt x="74" y="170"/>
                  </a:lnTo>
                  <a:lnTo>
                    <a:pt x="72" y="170"/>
                  </a:lnTo>
                  <a:lnTo>
                    <a:pt x="72" y="170"/>
                  </a:lnTo>
                  <a:lnTo>
                    <a:pt x="68" y="170"/>
                  </a:lnTo>
                  <a:lnTo>
                    <a:pt x="68" y="170"/>
                  </a:lnTo>
                  <a:lnTo>
                    <a:pt x="70" y="172"/>
                  </a:lnTo>
                  <a:lnTo>
                    <a:pt x="70" y="172"/>
                  </a:lnTo>
                  <a:lnTo>
                    <a:pt x="70" y="172"/>
                  </a:lnTo>
                  <a:lnTo>
                    <a:pt x="70" y="172"/>
                  </a:lnTo>
                  <a:lnTo>
                    <a:pt x="72" y="174"/>
                  </a:lnTo>
                  <a:lnTo>
                    <a:pt x="76" y="174"/>
                  </a:lnTo>
                  <a:lnTo>
                    <a:pt x="76" y="174"/>
                  </a:lnTo>
                  <a:lnTo>
                    <a:pt x="76" y="174"/>
                  </a:lnTo>
                  <a:lnTo>
                    <a:pt x="80" y="172"/>
                  </a:lnTo>
                  <a:lnTo>
                    <a:pt x="80" y="172"/>
                  </a:lnTo>
                  <a:lnTo>
                    <a:pt x="80" y="174"/>
                  </a:lnTo>
                  <a:lnTo>
                    <a:pt x="80" y="174"/>
                  </a:lnTo>
                  <a:lnTo>
                    <a:pt x="80" y="178"/>
                  </a:lnTo>
                  <a:lnTo>
                    <a:pt x="78" y="180"/>
                  </a:lnTo>
                  <a:lnTo>
                    <a:pt x="74" y="182"/>
                  </a:lnTo>
                  <a:lnTo>
                    <a:pt x="68" y="184"/>
                  </a:lnTo>
                  <a:lnTo>
                    <a:pt x="68" y="184"/>
                  </a:lnTo>
                  <a:lnTo>
                    <a:pt x="66" y="184"/>
                  </a:lnTo>
                  <a:lnTo>
                    <a:pt x="66" y="184"/>
                  </a:lnTo>
                  <a:lnTo>
                    <a:pt x="66" y="186"/>
                  </a:lnTo>
                  <a:lnTo>
                    <a:pt x="66" y="186"/>
                  </a:lnTo>
                  <a:lnTo>
                    <a:pt x="66" y="188"/>
                  </a:lnTo>
                  <a:lnTo>
                    <a:pt x="66" y="188"/>
                  </a:lnTo>
                  <a:lnTo>
                    <a:pt x="64" y="188"/>
                  </a:lnTo>
                  <a:lnTo>
                    <a:pt x="64" y="188"/>
                  </a:lnTo>
                  <a:lnTo>
                    <a:pt x="64" y="190"/>
                  </a:lnTo>
                  <a:lnTo>
                    <a:pt x="64" y="190"/>
                  </a:lnTo>
                  <a:lnTo>
                    <a:pt x="64" y="192"/>
                  </a:lnTo>
                  <a:lnTo>
                    <a:pt x="64" y="192"/>
                  </a:lnTo>
                  <a:lnTo>
                    <a:pt x="64" y="194"/>
                  </a:lnTo>
                  <a:lnTo>
                    <a:pt x="64" y="194"/>
                  </a:lnTo>
                  <a:lnTo>
                    <a:pt x="62" y="194"/>
                  </a:lnTo>
                  <a:lnTo>
                    <a:pt x="62" y="194"/>
                  </a:lnTo>
                  <a:lnTo>
                    <a:pt x="60" y="194"/>
                  </a:lnTo>
                  <a:lnTo>
                    <a:pt x="60" y="194"/>
                  </a:lnTo>
                  <a:lnTo>
                    <a:pt x="58" y="194"/>
                  </a:lnTo>
                  <a:lnTo>
                    <a:pt x="58" y="194"/>
                  </a:lnTo>
                  <a:lnTo>
                    <a:pt x="56" y="192"/>
                  </a:lnTo>
                  <a:lnTo>
                    <a:pt x="56" y="192"/>
                  </a:lnTo>
                  <a:lnTo>
                    <a:pt x="56" y="190"/>
                  </a:lnTo>
                  <a:lnTo>
                    <a:pt x="56" y="190"/>
                  </a:lnTo>
                  <a:lnTo>
                    <a:pt x="52" y="190"/>
                  </a:lnTo>
                  <a:lnTo>
                    <a:pt x="52" y="190"/>
                  </a:lnTo>
                  <a:lnTo>
                    <a:pt x="50" y="192"/>
                  </a:lnTo>
                  <a:lnTo>
                    <a:pt x="50" y="192"/>
                  </a:lnTo>
                  <a:lnTo>
                    <a:pt x="48" y="196"/>
                  </a:lnTo>
                  <a:lnTo>
                    <a:pt x="44" y="200"/>
                  </a:lnTo>
                  <a:lnTo>
                    <a:pt x="44" y="200"/>
                  </a:lnTo>
                  <a:lnTo>
                    <a:pt x="42" y="202"/>
                  </a:lnTo>
                  <a:lnTo>
                    <a:pt x="42" y="202"/>
                  </a:lnTo>
                  <a:lnTo>
                    <a:pt x="42" y="206"/>
                  </a:lnTo>
                  <a:lnTo>
                    <a:pt x="42" y="206"/>
                  </a:lnTo>
                  <a:lnTo>
                    <a:pt x="26" y="226"/>
                  </a:lnTo>
                  <a:lnTo>
                    <a:pt x="6" y="244"/>
                  </a:lnTo>
                  <a:lnTo>
                    <a:pt x="6" y="244"/>
                  </a:lnTo>
                  <a:lnTo>
                    <a:pt x="4" y="246"/>
                  </a:lnTo>
                  <a:lnTo>
                    <a:pt x="4" y="246"/>
                  </a:lnTo>
                  <a:lnTo>
                    <a:pt x="4" y="246"/>
                  </a:lnTo>
                  <a:lnTo>
                    <a:pt x="2" y="250"/>
                  </a:lnTo>
                  <a:lnTo>
                    <a:pt x="0" y="252"/>
                  </a:lnTo>
                  <a:lnTo>
                    <a:pt x="2" y="252"/>
                  </a:lnTo>
                  <a:lnTo>
                    <a:pt x="2" y="252"/>
                  </a:lnTo>
                  <a:lnTo>
                    <a:pt x="4" y="256"/>
                  </a:lnTo>
                  <a:lnTo>
                    <a:pt x="4" y="256"/>
                  </a:lnTo>
                  <a:lnTo>
                    <a:pt x="4" y="258"/>
                  </a:lnTo>
                  <a:lnTo>
                    <a:pt x="6" y="260"/>
                  </a:lnTo>
                  <a:lnTo>
                    <a:pt x="12" y="260"/>
                  </a:lnTo>
                  <a:lnTo>
                    <a:pt x="12" y="260"/>
                  </a:lnTo>
                  <a:lnTo>
                    <a:pt x="14" y="260"/>
                  </a:lnTo>
                  <a:lnTo>
                    <a:pt x="14" y="260"/>
                  </a:lnTo>
                  <a:lnTo>
                    <a:pt x="18" y="258"/>
                  </a:lnTo>
                  <a:lnTo>
                    <a:pt x="18" y="258"/>
                  </a:lnTo>
                  <a:lnTo>
                    <a:pt x="18" y="258"/>
                  </a:lnTo>
                  <a:lnTo>
                    <a:pt x="18" y="258"/>
                  </a:lnTo>
                  <a:lnTo>
                    <a:pt x="20" y="254"/>
                  </a:lnTo>
                  <a:lnTo>
                    <a:pt x="20" y="254"/>
                  </a:lnTo>
                  <a:lnTo>
                    <a:pt x="24" y="252"/>
                  </a:lnTo>
                  <a:lnTo>
                    <a:pt x="24" y="252"/>
                  </a:lnTo>
                  <a:lnTo>
                    <a:pt x="24" y="252"/>
                  </a:lnTo>
                  <a:lnTo>
                    <a:pt x="26" y="252"/>
                  </a:lnTo>
                  <a:lnTo>
                    <a:pt x="26" y="252"/>
                  </a:lnTo>
                  <a:lnTo>
                    <a:pt x="24" y="254"/>
                  </a:lnTo>
                  <a:lnTo>
                    <a:pt x="24" y="254"/>
                  </a:lnTo>
                  <a:lnTo>
                    <a:pt x="22" y="254"/>
                  </a:lnTo>
                  <a:lnTo>
                    <a:pt x="22" y="254"/>
                  </a:lnTo>
                  <a:lnTo>
                    <a:pt x="22" y="258"/>
                  </a:lnTo>
                  <a:lnTo>
                    <a:pt x="22" y="258"/>
                  </a:lnTo>
                  <a:lnTo>
                    <a:pt x="22" y="258"/>
                  </a:lnTo>
                  <a:lnTo>
                    <a:pt x="22" y="258"/>
                  </a:lnTo>
                  <a:lnTo>
                    <a:pt x="22" y="260"/>
                  </a:lnTo>
                  <a:lnTo>
                    <a:pt x="26" y="260"/>
                  </a:lnTo>
                  <a:lnTo>
                    <a:pt x="26" y="260"/>
                  </a:lnTo>
                  <a:lnTo>
                    <a:pt x="26" y="258"/>
                  </a:lnTo>
                  <a:lnTo>
                    <a:pt x="26" y="258"/>
                  </a:lnTo>
                  <a:lnTo>
                    <a:pt x="28" y="258"/>
                  </a:lnTo>
                  <a:lnTo>
                    <a:pt x="30" y="254"/>
                  </a:lnTo>
                  <a:lnTo>
                    <a:pt x="30" y="254"/>
                  </a:lnTo>
                  <a:lnTo>
                    <a:pt x="30" y="254"/>
                  </a:lnTo>
                  <a:lnTo>
                    <a:pt x="34" y="254"/>
                  </a:lnTo>
                  <a:lnTo>
                    <a:pt x="34" y="254"/>
                  </a:lnTo>
                  <a:lnTo>
                    <a:pt x="34" y="254"/>
                  </a:lnTo>
                  <a:lnTo>
                    <a:pt x="34" y="254"/>
                  </a:lnTo>
                  <a:lnTo>
                    <a:pt x="36" y="250"/>
                  </a:lnTo>
                  <a:lnTo>
                    <a:pt x="36" y="250"/>
                  </a:lnTo>
                  <a:lnTo>
                    <a:pt x="36" y="250"/>
                  </a:lnTo>
                  <a:lnTo>
                    <a:pt x="36" y="250"/>
                  </a:lnTo>
                  <a:lnTo>
                    <a:pt x="38" y="250"/>
                  </a:lnTo>
                  <a:lnTo>
                    <a:pt x="38" y="250"/>
                  </a:lnTo>
                  <a:lnTo>
                    <a:pt x="40" y="254"/>
                  </a:lnTo>
                  <a:lnTo>
                    <a:pt x="40" y="254"/>
                  </a:lnTo>
                  <a:lnTo>
                    <a:pt x="42" y="256"/>
                  </a:lnTo>
                  <a:lnTo>
                    <a:pt x="44" y="256"/>
                  </a:lnTo>
                  <a:lnTo>
                    <a:pt x="44" y="256"/>
                  </a:lnTo>
                  <a:lnTo>
                    <a:pt x="44" y="254"/>
                  </a:lnTo>
                  <a:lnTo>
                    <a:pt x="44" y="254"/>
                  </a:lnTo>
                  <a:lnTo>
                    <a:pt x="44" y="254"/>
                  </a:lnTo>
                  <a:lnTo>
                    <a:pt x="44" y="254"/>
                  </a:lnTo>
                  <a:lnTo>
                    <a:pt x="48" y="252"/>
                  </a:lnTo>
                  <a:lnTo>
                    <a:pt x="48" y="252"/>
                  </a:lnTo>
                  <a:lnTo>
                    <a:pt x="50" y="252"/>
                  </a:lnTo>
                  <a:lnTo>
                    <a:pt x="50" y="252"/>
                  </a:lnTo>
                  <a:lnTo>
                    <a:pt x="52" y="250"/>
                  </a:lnTo>
                  <a:lnTo>
                    <a:pt x="52" y="250"/>
                  </a:lnTo>
                  <a:lnTo>
                    <a:pt x="52" y="248"/>
                  </a:lnTo>
                  <a:lnTo>
                    <a:pt x="52" y="248"/>
                  </a:lnTo>
                  <a:lnTo>
                    <a:pt x="52" y="246"/>
                  </a:lnTo>
                  <a:lnTo>
                    <a:pt x="52" y="246"/>
                  </a:lnTo>
                  <a:lnTo>
                    <a:pt x="48" y="246"/>
                  </a:lnTo>
                  <a:lnTo>
                    <a:pt x="48" y="246"/>
                  </a:lnTo>
                  <a:lnTo>
                    <a:pt x="48" y="248"/>
                  </a:lnTo>
                  <a:lnTo>
                    <a:pt x="48" y="248"/>
                  </a:lnTo>
                  <a:lnTo>
                    <a:pt x="46" y="248"/>
                  </a:lnTo>
                  <a:lnTo>
                    <a:pt x="46" y="248"/>
                  </a:lnTo>
                  <a:lnTo>
                    <a:pt x="44" y="246"/>
                  </a:lnTo>
                  <a:lnTo>
                    <a:pt x="44" y="244"/>
                  </a:lnTo>
                  <a:lnTo>
                    <a:pt x="44" y="244"/>
                  </a:lnTo>
                  <a:lnTo>
                    <a:pt x="50" y="240"/>
                  </a:lnTo>
                  <a:lnTo>
                    <a:pt x="56" y="236"/>
                  </a:lnTo>
                  <a:lnTo>
                    <a:pt x="56" y="236"/>
                  </a:lnTo>
                  <a:lnTo>
                    <a:pt x="58" y="236"/>
                  </a:lnTo>
                  <a:lnTo>
                    <a:pt x="58" y="236"/>
                  </a:lnTo>
                  <a:lnTo>
                    <a:pt x="64" y="236"/>
                  </a:lnTo>
                  <a:lnTo>
                    <a:pt x="64" y="236"/>
                  </a:lnTo>
                  <a:lnTo>
                    <a:pt x="64" y="234"/>
                  </a:lnTo>
                  <a:lnTo>
                    <a:pt x="64" y="234"/>
                  </a:lnTo>
                  <a:lnTo>
                    <a:pt x="66" y="234"/>
                  </a:lnTo>
                  <a:lnTo>
                    <a:pt x="66" y="234"/>
                  </a:lnTo>
                  <a:lnTo>
                    <a:pt x="66" y="230"/>
                  </a:lnTo>
                  <a:lnTo>
                    <a:pt x="64" y="226"/>
                  </a:lnTo>
                  <a:lnTo>
                    <a:pt x="64" y="226"/>
                  </a:lnTo>
                  <a:lnTo>
                    <a:pt x="68" y="228"/>
                  </a:lnTo>
                  <a:lnTo>
                    <a:pt x="68" y="228"/>
                  </a:lnTo>
                  <a:lnTo>
                    <a:pt x="68" y="228"/>
                  </a:lnTo>
                  <a:lnTo>
                    <a:pt x="68" y="228"/>
                  </a:lnTo>
                  <a:lnTo>
                    <a:pt x="70" y="230"/>
                  </a:lnTo>
                  <a:lnTo>
                    <a:pt x="72" y="230"/>
                  </a:lnTo>
                  <a:lnTo>
                    <a:pt x="72" y="230"/>
                  </a:lnTo>
                  <a:lnTo>
                    <a:pt x="74" y="228"/>
                  </a:lnTo>
                  <a:lnTo>
                    <a:pt x="74" y="228"/>
                  </a:lnTo>
                  <a:lnTo>
                    <a:pt x="74" y="228"/>
                  </a:lnTo>
                  <a:lnTo>
                    <a:pt x="74" y="228"/>
                  </a:lnTo>
                  <a:lnTo>
                    <a:pt x="76" y="224"/>
                  </a:lnTo>
                  <a:lnTo>
                    <a:pt x="74" y="222"/>
                  </a:lnTo>
                  <a:lnTo>
                    <a:pt x="74" y="222"/>
                  </a:lnTo>
                  <a:lnTo>
                    <a:pt x="74" y="222"/>
                  </a:lnTo>
                  <a:lnTo>
                    <a:pt x="74" y="222"/>
                  </a:lnTo>
                  <a:lnTo>
                    <a:pt x="76" y="220"/>
                  </a:lnTo>
                  <a:lnTo>
                    <a:pt x="76" y="220"/>
                  </a:lnTo>
                  <a:lnTo>
                    <a:pt x="78" y="220"/>
                  </a:lnTo>
                  <a:lnTo>
                    <a:pt x="78" y="220"/>
                  </a:lnTo>
                  <a:lnTo>
                    <a:pt x="80" y="220"/>
                  </a:lnTo>
                  <a:lnTo>
                    <a:pt x="80" y="220"/>
                  </a:lnTo>
                  <a:lnTo>
                    <a:pt x="82" y="220"/>
                  </a:lnTo>
                  <a:lnTo>
                    <a:pt x="82" y="220"/>
                  </a:lnTo>
                  <a:lnTo>
                    <a:pt x="82" y="218"/>
                  </a:lnTo>
                  <a:lnTo>
                    <a:pt x="80" y="216"/>
                  </a:lnTo>
                  <a:lnTo>
                    <a:pt x="80" y="216"/>
                  </a:lnTo>
                  <a:lnTo>
                    <a:pt x="80" y="216"/>
                  </a:lnTo>
                  <a:lnTo>
                    <a:pt x="80" y="216"/>
                  </a:lnTo>
                  <a:lnTo>
                    <a:pt x="76" y="212"/>
                  </a:lnTo>
                  <a:lnTo>
                    <a:pt x="76" y="212"/>
                  </a:lnTo>
                  <a:lnTo>
                    <a:pt x="80" y="212"/>
                  </a:lnTo>
                  <a:lnTo>
                    <a:pt x="80" y="212"/>
                  </a:lnTo>
                  <a:lnTo>
                    <a:pt x="80" y="212"/>
                  </a:lnTo>
                  <a:lnTo>
                    <a:pt x="80" y="212"/>
                  </a:lnTo>
                  <a:lnTo>
                    <a:pt x="82" y="208"/>
                  </a:lnTo>
                  <a:lnTo>
                    <a:pt x="82" y="208"/>
                  </a:lnTo>
                  <a:lnTo>
                    <a:pt x="82" y="208"/>
                  </a:lnTo>
                  <a:lnTo>
                    <a:pt x="82" y="208"/>
                  </a:lnTo>
                  <a:lnTo>
                    <a:pt x="86" y="206"/>
                  </a:lnTo>
                  <a:lnTo>
                    <a:pt x="86" y="206"/>
                  </a:lnTo>
                  <a:lnTo>
                    <a:pt x="86" y="206"/>
                  </a:lnTo>
                  <a:lnTo>
                    <a:pt x="86" y="206"/>
                  </a:lnTo>
                  <a:lnTo>
                    <a:pt x="88" y="206"/>
                  </a:lnTo>
                  <a:lnTo>
                    <a:pt x="88" y="206"/>
                  </a:lnTo>
                  <a:lnTo>
                    <a:pt x="90" y="204"/>
                  </a:lnTo>
                  <a:lnTo>
                    <a:pt x="90" y="204"/>
                  </a:lnTo>
                  <a:lnTo>
                    <a:pt x="90" y="202"/>
                  </a:lnTo>
                  <a:lnTo>
                    <a:pt x="88" y="202"/>
                  </a:lnTo>
                  <a:lnTo>
                    <a:pt x="88" y="202"/>
                  </a:lnTo>
                  <a:lnTo>
                    <a:pt x="88" y="200"/>
                  </a:lnTo>
                  <a:lnTo>
                    <a:pt x="88" y="200"/>
                  </a:lnTo>
                  <a:lnTo>
                    <a:pt x="86" y="198"/>
                  </a:lnTo>
                  <a:lnTo>
                    <a:pt x="86" y="198"/>
                  </a:lnTo>
                  <a:lnTo>
                    <a:pt x="92" y="198"/>
                  </a:lnTo>
                  <a:lnTo>
                    <a:pt x="96" y="196"/>
                  </a:lnTo>
                  <a:lnTo>
                    <a:pt x="96" y="196"/>
                  </a:lnTo>
                  <a:lnTo>
                    <a:pt x="98" y="194"/>
                  </a:lnTo>
                  <a:lnTo>
                    <a:pt x="98" y="194"/>
                  </a:lnTo>
                  <a:lnTo>
                    <a:pt x="98" y="192"/>
                  </a:lnTo>
                  <a:lnTo>
                    <a:pt x="98" y="192"/>
                  </a:lnTo>
                  <a:lnTo>
                    <a:pt x="100" y="190"/>
                  </a:lnTo>
                  <a:lnTo>
                    <a:pt x="100" y="190"/>
                  </a:lnTo>
                  <a:lnTo>
                    <a:pt x="104" y="188"/>
                  </a:lnTo>
                  <a:lnTo>
                    <a:pt x="104" y="184"/>
                  </a:lnTo>
                  <a:lnTo>
                    <a:pt x="104" y="184"/>
                  </a:lnTo>
                  <a:lnTo>
                    <a:pt x="104" y="182"/>
                  </a:lnTo>
                  <a:lnTo>
                    <a:pt x="104" y="182"/>
                  </a:lnTo>
                  <a:lnTo>
                    <a:pt x="108" y="182"/>
                  </a:lnTo>
                  <a:lnTo>
                    <a:pt x="108" y="182"/>
                  </a:lnTo>
                  <a:lnTo>
                    <a:pt x="108" y="180"/>
                  </a:lnTo>
                  <a:lnTo>
                    <a:pt x="108" y="180"/>
                  </a:lnTo>
                  <a:lnTo>
                    <a:pt x="108" y="178"/>
                  </a:lnTo>
                  <a:lnTo>
                    <a:pt x="108" y="178"/>
                  </a:lnTo>
                  <a:lnTo>
                    <a:pt x="112" y="178"/>
                  </a:lnTo>
                  <a:lnTo>
                    <a:pt x="112" y="178"/>
                  </a:lnTo>
                  <a:lnTo>
                    <a:pt x="112" y="176"/>
                  </a:lnTo>
                  <a:lnTo>
                    <a:pt x="112" y="176"/>
                  </a:lnTo>
                  <a:lnTo>
                    <a:pt x="114" y="174"/>
                  </a:lnTo>
                  <a:lnTo>
                    <a:pt x="114" y="174"/>
                  </a:lnTo>
                  <a:lnTo>
                    <a:pt x="114" y="172"/>
                  </a:lnTo>
                  <a:lnTo>
                    <a:pt x="114" y="172"/>
                  </a:lnTo>
                  <a:lnTo>
                    <a:pt x="116" y="172"/>
                  </a:lnTo>
                  <a:lnTo>
                    <a:pt x="116" y="172"/>
                  </a:lnTo>
                  <a:lnTo>
                    <a:pt x="116" y="170"/>
                  </a:lnTo>
                  <a:lnTo>
                    <a:pt x="116" y="170"/>
                  </a:lnTo>
                  <a:lnTo>
                    <a:pt x="118" y="170"/>
                  </a:lnTo>
                  <a:lnTo>
                    <a:pt x="118" y="170"/>
                  </a:lnTo>
                  <a:lnTo>
                    <a:pt x="120" y="168"/>
                  </a:lnTo>
                  <a:lnTo>
                    <a:pt x="120" y="168"/>
                  </a:lnTo>
                  <a:lnTo>
                    <a:pt x="120" y="166"/>
                  </a:lnTo>
                  <a:lnTo>
                    <a:pt x="120" y="166"/>
                  </a:lnTo>
                  <a:lnTo>
                    <a:pt x="120" y="164"/>
                  </a:lnTo>
                  <a:lnTo>
                    <a:pt x="120" y="164"/>
                  </a:lnTo>
                  <a:lnTo>
                    <a:pt x="122" y="164"/>
                  </a:lnTo>
                  <a:lnTo>
                    <a:pt x="122" y="164"/>
                  </a:lnTo>
                  <a:lnTo>
                    <a:pt x="124" y="162"/>
                  </a:lnTo>
                  <a:lnTo>
                    <a:pt x="124" y="160"/>
                  </a:lnTo>
                  <a:lnTo>
                    <a:pt x="124" y="160"/>
                  </a:lnTo>
                  <a:lnTo>
                    <a:pt x="124" y="158"/>
                  </a:lnTo>
                  <a:lnTo>
                    <a:pt x="124" y="158"/>
                  </a:lnTo>
                  <a:lnTo>
                    <a:pt x="124" y="156"/>
                  </a:lnTo>
                  <a:lnTo>
                    <a:pt x="124" y="156"/>
                  </a:lnTo>
                  <a:lnTo>
                    <a:pt x="128" y="154"/>
                  </a:lnTo>
                  <a:lnTo>
                    <a:pt x="128" y="154"/>
                  </a:lnTo>
                  <a:lnTo>
                    <a:pt x="128" y="154"/>
                  </a:lnTo>
                  <a:lnTo>
                    <a:pt x="128" y="154"/>
                  </a:lnTo>
                  <a:lnTo>
                    <a:pt x="130" y="152"/>
                  </a:lnTo>
                  <a:lnTo>
                    <a:pt x="130" y="152"/>
                  </a:lnTo>
                  <a:lnTo>
                    <a:pt x="130" y="150"/>
                  </a:lnTo>
                  <a:lnTo>
                    <a:pt x="130" y="150"/>
                  </a:lnTo>
                  <a:lnTo>
                    <a:pt x="132" y="150"/>
                  </a:lnTo>
                  <a:lnTo>
                    <a:pt x="132" y="150"/>
                  </a:lnTo>
                  <a:lnTo>
                    <a:pt x="132" y="148"/>
                  </a:lnTo>
                  <a:lnTo>
                    <a:pt x="132" y="148"/>
                  </a:lnTo>
                  <a:lnTo>
                    <a:pt x="136" y="144"/>
                  </a:lnTo>
                  <a:lnTo>
                    <a:pt x="136" y="144"/>
                  </a:lnTo>
                  <a:lnTo>
                    <a:pt x="136" y="142"/>
                  </a:lnTo>
                  <a:lnTo>
                    <a:pt x="136" y="142"/>
                  </a:lnTo>
                  <a:lnTo>
                    <a:pt x="138" y="140"/>
                  </a:lnTo>
                  <a:lnTo>
                    <a:pt x="138" y="140"/>
                  </a:lnTo>
                  <a:lnTo>
                    <a:pt x="140" y="138"/>
                  </a:lnTo>
                  <a:lnTo>
                    <a:pt x="140" y="138"/>
                  </a:lnTo>
                  <a:lnTo>
                    <a:pt x="140" y="138"/>
                  </a:lnTo>
                  <a:lnTo>
                    <a:pt x="140" y="138"/>
                  </a:lnTo>
                  <a:lnTo>
                    <a:pt x="142" y="136"/>
                  </a:lnTo>
                  <a:lnTo>
                    <a:pt x="142" y="136"/>
                  </a:lnTo>
                  <a:lnTo>
                    <a:pt x="144" y="134"/>
                  </a:lnTo>
                  <a:lnTo>
                    <a:pt x="144" y="134"/>
                  </a:lnTo>
                  <a:lnTo>
                    <a:pt x="148" y="128"/>
                  </a:lnTo>
                  <a:lnTo>
                    <a:pt x="154" y="122"/>
                  </a:lnTo>
                  <a:lnTo>
                    <a:pt x="154" y="122"/>
                  </a:lnTo>
                  <a:lnTo>
                    <a:pt x="156" y="112"/>
                  </a:lnTo>
                  <a:lnTo>
                    <a:pt x="156" y="112"/>
                  </a:lnTo>
                  <a:lnTo>
                    <a:pt x="160" y="110"/>
                  </a:lnTo>
                  <a:lnTo>
                    <a:pt x="160" y="108"/>
                  </a:lnTo>
                  <a:lnTo>
                    <a:pt x="160" y="108"/>
                  </a:lnTo>
                  <a:lnTo>
                    <a:pt x="158" y="106"/>
                  </a:lnTo>
                  <a:lnTo>
                    <a:pt x="158" y="106"/>
                  </a:lnTo>
                  <a:lnTo>
                    <a:pt x="158" y="104"/>
                  </a:lnTo>
                  <a:lnTo>
                    <a:pt x="158" y="104"/>
                  </a:lnTo>
                  <a:lnTo>
                    <a:pt x="160" y="102"/>
                  </a:lnTo>
                  <a:lnTo>
                    <a:pt x="160" y="102"/>
                  </a:lnTo>
                  <a:lnTo>
                    <a:pt x="162" y="100"/>
                  </a:lnTo>
                  <a:lnTo>
                    <a:pt x="162" y="100"/>
                  </a:lnTo>
                  <a:lnTo>
                    <a:pt x="162" y="98"/>
                  </a:lnTo>
                  <a:lnTo>
                    <a:pt x="162" y="98"/>
                  </a:lnTo>
                  <a:lnTo>
                    <a:pt x="162" y="96"/>
                  </a:lnTo>
                  <a:lnTo>
                    <a:pt x="162" y="96"/>
                  </a:lnTo>
                  <a:lnTo>
                    <a:pt x="164" y="94"/>
                  </a:lnTo>
                  <a:lnTo>
                    <a:pt x="164" y="94"/>
                  </a:lnTo>
                  <a:lnTo>
                    <a:pt x="164" y="92"/>
                  </a:lnTo>
                  <a:lnTo>
                    <a:pt x="164" y="92"/>
                  </a:lnTo>
                  <a:lnTo>
                    <a:pt x="164" y="90"/>
                  </a:lnTo>
                  <a:lnTo>
                    <a:pt x="164" y="90"/>
                  </a:lnTo>
                  <a:lnTo>
                    <a:pt x="166" y="88"/>
                  </a:lnTo>
                  <a:lnTo>
                    <a:pt x="166" y="88"/>
                  </a:lnTo>
                  <a:lnTo>
                    <a:pt x="166" y="86"/>
                  </a:lnTo>
                  <a:lnTo>
                    <a:pt x="166" y="86"/>
                  </a:lnTo>
                  <a:lnTo>
                    <a:pt x="166" y="84"/>
                  </a:lnTo>
                  <a:lnTo>
                    <a:pt x="166" y="84"/>
                  </a:lnTo>
                  <a:lnTo>
                    <a:pt x="166" y="82"/>
                  </a:lnTo>
                  <a:lnTo>
                    <a:pt x="166" y="82"/>
                  </a:lnTo>
                  <a:lnTo>
                    <a:pt x="168" y="82"/>
                  </a:lnTo>
                  <a:lnTo>
                    <a:pt x="168" y="82"/>
                  </a:lnTo>
                  <a:lnTo>
                    <a:pt x="172" y="82"/>
                  </a:lnTo>
                  <a:lnTo>
                    <a:pt x="172" y="82"/>
                  </a:lnTo>
                  <a:lnTo>
                    <a:pt x="172" y="80"/>
                  </a:lnTo>
                  <a:lnTo>
                    <a:pt x="172" y="80"/>
                  </a:lnTo>
                  <a:lnTo>
                    <a:pt x="174" y="80"/>
                  </a:lnTo>
                  <a:lnTo>
                    <a:pt x="174" y="80"/>
                  </a:lnTo>
                  <a:lnTo>
                    <a:pt x="174" y="80"/>
                  </a:lnTo>
                  <a:lnTo>
                    <a:pt x="174" y="80"/>
                  </a:lnTo>
                  <a:lnTo>
                    <a:pt x="176" y="78"/>
                  </a:lnTo>
                  <a:lnTo>
                    <a:pt x="176" y="78"/>
                  </a:lnTo>
                  <a:lnTo>
                    <a:pt x="176" y="76"/>
                  </a:lnTo>
                  <a:lnTo>
                    <a:pt x="174" y="76"/>
                  </a:lnTo>
                  <a:lnTo>
                    <a:pt x="174" y="76"/>
                  </a:lnTo>
                  <a:lnTo>
                    <a:pt x="172" y="76"/>
                  </a:lnTo>
                  <a:lnTo>
                    <a:pt x="172" y="76"/>
                  </a:lnTo>
                  <a:lnTo>
                    <a:pt x="170" y="74"/>
                  </a:lnTo>
                  <a:lnTo>
                    <a:pt x="170" y="72"/>
                  </a:lnTo>
                  <a:lnTo>
                    <a:pt x="170" y="72"/>
                  </a:lnTo>
                  <a:lnTo>
                    <a:pt x="174" y="66"/>
                  </a:lnTo>
                  <a:lnTo>
                    <a:pt x="174" y="66"/>
                  </a:lnTo>
                  <a:lnTo>
                    <a:pt x="174" y="64"/>
                  </a:lnTo>
                  <a:lnTo>
                    <a:pt x="174" y="64"/>
                  </a:lnTo>
                  <a:lnTo>
                    <a:pt x="176" y="62"/>
                  </a:lnTo>
                  <a:lnTo>
                    <a:pt x="176" y="62"/>
                  </a:lnTo>
                  <a:lnTo>
                    <a:pt x="176" y="60"/>
                  </a:lnTo>
                  <a:lnTo>
                    <a:pt x="176" y="60"/>
                  </a:lnTo>
                  <a:lnTo>
                    <a:pt x="180" y="56"/>
                  </a:lnTo>
                  <a:lnTo>
                    <a:pt x="182" y="56"/>
                  </a:lnTo>
                  <a:lnTo>
                    <a:pt x="182" y="56"/>
                  </a:lnTo>
                  <a:lnTo>
                    <a:pt x="184" y="56"/>
                  </a:lnTo>
                  <a:lnTo>
                    <a:pt x="184" y="56"/>
                  </a:lnTo>
                  <a:lnTo>
                    <a:pt x="186" y="54"/>
                  </a:lnTo>
                  <a:lnTo>
                    <a:pt x="186" y="54"/>
                  </a:lnTo>
                  <a:lnTo>
                    <a:pt x="186" y="52"/>
                  </a:lnTo>
                  <a:lnTo>
                    <a:pt x="186" y="52"/>
                  </a:lnTo>
                  <a:lnTo>
                    <a:pt x="186" y="50"/>
                  </a:lnTo>
                  <a:lnTo>
                    <a:pt x="186" y="50"/>
                  </a:lnTo>
                  <a:lnTo>
                    <a:pt x="180" y="50"/>
                  </a:lnTo>
                  <a:lnTo>
                    <a:pt x="180" y="50"/>
                  </a:lnTo>
                  <a:lnTo>
                    <a:pt x="180" y="48"/>
                  </a:lnTo>
                  <a:lnTo>
                    <a:pt x="180" y="48"/>
                  </a:lnTo>
                  <a:lnTo>
                    <a:pt x="180" y="44"/>
                  </a:lnTo>
                  <a:lnTo>
                    <a:pt x="180" y="44"/>
                  </a:lnTo>
                  <a:lnTo>
                    <a:pt x="182" y="42"/>
                  </a:lnTo>
                  <a:lnTo>
                    <a:pt x="182" y="42"/>
                  </a:lnTo>
                  <a:lnTo>
                    <a:pt x="182" y="40"/>
                  </a:lnTo>
                  <a:lnTo>
                    <a:pt x="182" y="40"/>
                  </a:lnTo>
                  <a:lnTo>
                    <a:pt x="182" y="38"/>
                  </a:lnTo>
                  <a:lnTo>
                    <a:pt x="182" y="38"/>
                  </a:lnTo>
                  <a:lnTo>
                    <a:pt x="182" y="38"/>
                  </a:lnTo>
                  <a:lnTo>
                    <a:pt x="182" y="38"/>
                  </a:lnTo>
                  <a:lnTo>
                    <a:pt x="184" y="34"/>
                  </a:lnTo>
                  <a:lnTo>
                    <a:pt x="184" y="34"/>
                  </a:lnTo>
                  <a:lnTo>
                    <a:pt x="184" y="34"/>
                  </a:lnTo>
                  <a:lnTo>
                    <a:pt x="184" y="34"/>
                  </a:lnTo>
                  <a:lnTo>
                    <a:pt x="186" y="32"/>
                  </a:lnTo>
                  <a:lnTo>
                    <a:pt x="186" y="32"/>
                  </a:lnTo>
                  <a:lnTo>
                    <a:pt x="188" y="32"/>
                  </a:lnTo>
                  <a:lnTo>
                    <a:pt x="188" y="32"/>
                  </a:lnTo>
                  <a:lnTo>
                    <a:pt x="188" y="30"/>
                  </a:lnTo>
                  <a:lnTo>
                    <a:pt x="188" y="30"/>
                  </a:lnTo>
                  <a:lnTo>
                    <a:pt x="190" y="28"/>
                  </a:lnTo>
                  <a:lnTo>
                    <a:pt x="190" y="28"/>
                  </a:lnTo>
                  <a:lnTo>
                    <a:pt x="190" y="26"/>
                  </a:lnTo>
                  <a:lnTo>
                    <a:pt x="190" y="26"/>
                  </a:lnTo>
                  <a:lnTo>
                    <a:pt x="190" y="24"/>
                  </a:lnTo>
                  <a:lnTo>
                    <a:pt x="190" y="24"/>
                  </a:lnTo>
                  <a:lnTo>
                    <a:pt x="192" y="22"/>
                  </a:lnTo>
                  <a:lnTo>
                    <a:pt x="192" y="22"/>
                  </a:lnTo>
                  <a:lnTo>
                    <a:pt x="192" y="20"/>
                  </a:lnTo>
                  <a:lnTo>
                    <a:pt x="192" y="20"/>
                  </a:lnTo>
                  <a:lnTo>
                    <a:pt x="192" y="18"/>
                  </a:lnTo>
                  <a:lnTo>
                    <a:pt x="192" y="18"/>
                  </a:lnTo>
                  <a:lnTo>
                    <a:pt x="192" y="16"/>
                  </a:lnTo>
                  <a:lnTo>
                    <a:pt x="192" y="16"/>
                  </a:lnTo>
                  <a:lnTo>
                    <a:pt x="192" y="14"/>
                  </a:lnTo>
                  <a:lnTo>
                    <a:pt x="192" y="14"/>
                  </a:lnTo>
                  <a:lnTo>
                    <a:pt x="192" y="14"/>
                  </a:lnTo>
                  <a:lnTo>
                    <a:pt x="192" y="14"/>
                  </a:lnTo>
                  <a:lnTo>
                    <a:pt x="194" y="10"/>
                  </a:lnTo>
                  <a:lnTo>
                    <a:pt x="192" y="10"/>
                  </a:lnTo>
                  <a:lnTo>
                    <a:pt x="192" y="10"/>
                  </a:lnTo>
                  <a:lnTo>
                    <a:pt x="192" y="8"/>
                  </a:lnTo>
                  <a:lnTo>
                    <a:pt x="192" y="8"/>
                  </a:lnTo>
                  <a:lnTo>
                    <a:pt x="192" y="6"/>
                  </a:lnTo>
                  <a:lnTo>
                    <a:pt x="192" y="6"/>
                  </a:lnTo>
                  <a:lnTo>
                    <a:pt x="190" y="4"/>
                  </a:lnTo>
                  <a:lnTo>
                    <a:pt x="190" y="4"/>
                  </a:lnTo>
                  <a:lnTo>
                    <a:pt x="190" y="4"/>
                  </a:lnTo>
                  <a:lnTo>
                    <a:pt x="190" y="4"/>
                  </a:lnTo>
                  <a:lnTo>
                    <a:pt x="188" y="2"/>
                  </a:lnTo>
                  <a:lnTo>
                    <a:pt x="188" y="2"/>
                  </a:lnTo>
                  <a:lnTo>
                    <a:pt x="188" y="2"/>
                  </a:lnTo>
                  <a:lnTo>
                    <a:pt x="188" y="2"/>
                  </a:lnTo>
                  <a:lnTo>
                    <a:pt x="184" y="0"/>
                  </a:lnTo>
                  <a:lnTo>
                    <a:pt x="184" y="0"/>
                  </a:lnTo>
                  <a:lnTo>
                    <a:pt x="182" y="2"/>
                  </a:lnTo>
                  <a:lnTo>
                    <a:pt x="182" y="2"/>
                  </a:lnTo>
                  <a:lnTo>
                    <a:pt x="180" y="2"/>
                  </a:lnTo>
                  <a:lnTo>
                    <a:pt x="180" y="2"/>
                  </a:lnTo>
                  <a:lnTo>
                    <a:pt x="178" y="4"/>
                  </a:lnTo>
                  <a:lnTo>
                    <a:pt x="178" y="4"/>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42"/>
            <p:cNvSpPr>
              <a:spLocks/>
            </p:cNvSpPr>
            <p:nvPr/>
          </p:nvSpPr>
          <p:spPr bwMode="auto">
            <a:xfrm>
              <a:off x="10662261" y="2780086"/>
              <a:ext cx="771993" cy="1130018"/>
            </a:xfrm>
            <a:custGeom>
              <a:avLst/>
              <a:gdLst>
                <a:gd name="T0" fmla="*/ 74 w 414"/>
                <a:gd name="T1" fmla="*/ 80 h 606"/>
                <a:gd name="T2" fmla="*/ 26 w 414"/>
                <a:gd name="T3" fmla="*/ 20 h 606"/>
                <a:gd name="T4" fmla="*/ 14 w 414"/>
                <a:gd name="T5" fmla="*/ 14 h 606"/>
                <a:gd name="T6" fmla="*/ 4 w 414"/>
                <a:gd name="T7" fmla="*/ 10 h 606"/>
                <a:gd name="T8" fmla="*/ 14 w 414"/>
                <a:gd name="T9" fmla="*/ 36 h 606"/>
                <a:gd name="T10" fmla="*/ 20 w 414"/>
                <a:gd name="T11" fmla="*/ 52 h 606"/>
                <a:gd name="T12" fmla="*/ 22 w 414"/>
                <a:gd name="T13" fmla="*/ 74 h 606"/>
                <a:gd name="T14" fmla="*/ 24 w 414"/>
                <a:gd name="T15" fmla="*/ 94 h 606"/>
                <a:gd name="T16" fmla="*/ 28 w 414"/>
                <a:gd name="T17" fmla="*/ 114 h 606"/>
                <a:gd name="T18" fmla="*/ 30 w 414"/>
                <a:gd name="T19" fmla="*/ 130 h 606"/>
                <a:gd name="T20" fmla="*/ 32 w 414"/>
                <a:gd name="T21" fmla="*/ 156 h 606"/>
                <a:gd name="T22" fmla="*/ 38 w 414"/>
                <a:gd name="T23" fmla="*/ 178 h 606"/>
                <a:gd name="T24" fmla="*/ 40 w 414"/>
                <a:gd name="T25" fmla="*/ 198 h 606"/>
                <a:gd name="T26" fmla="*/ 40 w 414"/>
                <a:gd name="T27" fmla="*/ 218 h 606"/>
                <a:gd name="T28" fmla="*/ 44 w 414"/>
                <a:gd name="T29" fmla="*/ 238 h 606"/>
                <a:gd name="T30" fmla="*/ 52 w 414"/>
                <a:gd name="T31" fmla="*/ 270 h 606"/>
                <a:gd name="T32" fmla="*/ 54 w 414"/>
                <a:gd name="T33" fmla="*/ 288 h 606"/>
                <a:gd name="T34" fmla="*/ 58 w 414"/>
                <a:gd name="T35" fmla="*/ 310 h 606"/>
                <a:gd name="T36" fmla="*/ 64 w 414"/>
                <a:gd name="T37" fmla="*/ 326 h 606"/>
                <a:gd name="T38" fmla="*/ 68 w 414"/>
                <a:gd name="T39" fmla="*/ 348 h 606"/>
                <a:gd name="T40" fmla="*/ 74 w 414"/>
                <a:gd name="T41" fmla="*/ 372 h 606"/>
                <a:gd name="T42" fmla="*/ 88 w 414"/>
                <a:gd name="T43" fmla="*/ 398 h 606"/>
                <a:gd name="T44" fmla="*/ 96 w 414"/>
                <a:gd name="T45" fmla="*/ 420 h 606"/>
                <a:gd name="T46" fmla="*/ 102 w 414"/>
                <a:gd name="T47" fmla="*/ 436 h 606"/>
                <a:gd name="T48" fmla="*/ 118 w 414"/>
                <a:gd name="T49" fmla="*/ 460 h 606"/>
                <a:gd name="T50" fmla="*/ 136 w 414"/>
                <a:gd name="T51" fmla="*/ 488 h 606"/>
                <a:gd name="T52" fmla="*/ 146 w 414"/>
                <a:gd name="T53" fmla="*/ 506 h 606"/>
                <a:gd name="T54" fmla="*/ 156 w 414"/>
                <a:gd name="T55" fmla="*/ 522 h 606"/>
                <a:gd name="T56" fmla="*/ 176 w 414"/>
                <a:gd name="T57" fmla="*/ 544 h 606"/>
                <a:gd name="T58" fmla="*/ 190 w 414"/>
                <a:gd name="T59" fmla="*/ 558 h 606"/>
                <a:gd name="T60" fmla="*/ 216 w 414"/>
                <a:gd name="T61" fmla="*/ 580 h 606"/>
                <a:gd name="T62" fmla="*/ 234 w 414"/>
                <a:gd name="T63" fmla="*/ 592 h 606"/>
                <a:gd name="T64" fmla="*/ 256 w 414"/>
                <a:gd name="T65" fmla="*/ 600 h 606"/>
                <a:gd name="T66" fmla="*/ 270 w 414"/>
                <a:gd name="T67" fmla="*/ 606 h 606"/>
                <a:gd name="T68" fmla="*/ 296 w 414"/>
                <a:gd name="T69" fmla="*/ 604 h 606"/>
                <a:gd name="T70" fmla="*/ 316 w 414"/>
                <a:gd name="T71" fmla="*/ 600 h 606"/>
                <a:gd name="T72" fmla="*/ 342 w 414"/>
                <a:gd name="T73" fmla="*/ 592 h 606"/>
                <a:gd name="T74" fmla="*/ 364 w 414"/>
                <a:gd name="T75" fmla="*/ 586 h 606"/>
                <a:gd name="T76" fmla="*/ 382 w 414"/>
                <a:gd name="T77" fmla="*/ 578 h 606"/>
                <a:gd name="T78" fmla="*/ 390 w 414"/>
                <a:gd name="T79" fmla="*/ 572 h 606"/>
                <a:gd name="T80" fmla="*/ 398 w 414"/>
                <a:gd name="T81" fmla="*/ 564 h 606"/>
                <a:gd name="T82" fmla="*/ 412 w 414"/>
                <a:gd name="T83" fmla="*/ 560 h 606"/>
                <a:gd name="T84" fmla="*/ 384 w 414"/>
                <a:gd name="T85" fmla="*/ 552 h 606"/>
                <a:gd name="T86" fmla="*/ 360 w 414"/>
                <a:gd name="T87" fmla="*/ 546 h 606"/>
                <a:gd name="T88" fmla="*/ 344 w 414"/>
                <a:gd name="T89" fmla="*/ 540 h 606"/>
                <a:gd name="T90" fmla="*/ 330 w 414"/>
                <a:gd name="T91" fmla="*/ 528 h 606"/>
                <a:gd name="T92" fmla="*/ 298 w 414"/>
                <a:gd name="T93" fmla="*/ 506 h 606"/>
                <a:gd name="T94" fmla="*/ 274 w 414"/>
                <a:gd name="T95" fmla="*/ 478 h 606"/>
                <a:gd name="T96" fmla="*/ 264 w 414"/>
                <a:gd name="T97" fmla="*/ 464 h 606"/>
                <a:gd name="T98" fmla="*/ 246 w 414"/>
                <a:gd name="T99" fmla="*/ 436 h 606"/>
                <a:gd name="T100" fmla="*/ 228 w 414"/>
                <a:gd name="T101" fmla="*/ 410 h 606"/>
                <a:gd name="T102" fmla="*/ 190 w 414"/>
                <a:gd name="T103" fmla="*/ 346 h 606"/>
                <a:gd name="T104" fmla="*/ 180 w 414"/>
                <a:gd name="T105" fmla="*/ 322 h 606"/>
                <a:gd name="T106" fmla="*/ 166 w 414"/>
                <a:gd name="T107" fmla="*/ 294 h 606"/>
                <a:gd name="T108" fmla="*/ 152 w 414"/>
                <a:gd name="T109" fmla="*/ 264 h 606"/>
                <a:gd name="T110" fmla="*/ 136 w 414"/>
                <a:gd name="T111" fmla="*/ 230 h 606"/>
                <a:gd name="T112" fmla="*/ 120 w 414"/>
                <a:gd name="T113" fmla="*/ 190 h 606"/>
                <a:gd name="T114" fmla="*/ 116 w 414"/>
                <a:gd name="T115" fmla="*/ 172 h 606"/>
                <a:gd name="T116" fmla="*/ 112 w 414"/>
                <a:gd name="T117" fmla="*/ 162 h 606"/>
                <a:gd name="T118" fmla="*/ 100 w 414"/>
                <a:gd name="T119" fmla="*/ 134 h 6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14" h="606">
                  <a:moveTo>
                    <a:pt x="90" y="116"/>
                  </a:moveTo>
                  <a:lnTo>
                    <a:pt x="90" y="116"/>
                  </a:lnTo>
                  <a:lnTo>
                    <a:pt x="90" y="114"/>
                  </a:lnTo>
                  <a:lnTo>
                    <a:pt x="90" y="114"/>
                  </a:lnTo>
                  <a:lnTo>
                    <a:pt x="88" y="110"/>
                  </a:lnTo>
                  <a:lnTo>
                    <a:pt x="88" y="106"/>
                  </a:lnTo>
                  <a:lnTo>
                    <a:pt x="88" y="106"/>
                  </a:lnTo>
                  <a:lnTo>
                    <a:pt x="90" y="106"/>
                  </a:lnTo>
                  <a:lnTo>
                    <a:pt x="90" y="106"/>
                  </a:lnTo>
                  <a:lnTo>
                    <a:pt x="90" y="102"/>
                  </a:lnTo>
                  <a:lnTo>
                    <a:pt x="88" y="102"/>
                  </a:lnTo>
                  <a:lnTo>
                    <a:pt x="88" y="102"/>
                  </a:lnTo>
                  <a:lnTo>
                    <a:pt x="88" y="102"/>
                  </a:lnTo>
                  <a:lnTo>
                    <a:pt x="88" y="102"/>
                  </a:lnTo>
                  <a:lnTo>
                    <a:pt x="82" y="90"/>
                  </a:lnTo>
                  <a:lnTo>
                    <a:pt x="74" y="80"/>
                  </a:lnTo>
                  <a:lnTo>
                    <a:pt x="74" y="80"/>
                  </a:lnTo>
                  <a:lnTo>
                    <a:pt x="74" y="80"/>
                  </a:lnTo>
                  <a:lnTo>
                    <a:pt x="74" y="80"/>
                  </a:lnTo>
                  <a:lnTo>
                    <a:pt x="74" y="78"/>
                  </a:lnTo>
                  <a:lnTo>
                    <a:pt x="74" y="78"/>
                  </a:lnTo>
                  <a:lnTo>
                    <a:pt x="72" y="76"/>
                  </a:lnTo>
                  <a:lnTo>
                    <a:pt x="72" y="76"/>
                  </a:lnTo>
                  <a:lnTo>
                    <a:pt x="60" y="62"/>
                  </a:lnTo>
                  <a:lnTo>
                    <a:pt x="52" y="46"/>
                  </a:lnTo>
                  <a:lnTo>
                    <a:pt x="42" y="32"/>
                  </a:lnTo>
                  <a:lnTo>
                    <a:pt x="32" y="18"/>
                  </a:lnTo>
                  <a:lnTo>
                    <a:pt x="32" y="18"/>
                  </a:lnTo>
                  <a:lnTo>
                    <a:pt x="32" y="16"/>
                  </a:lnTo>
                  <a:lnTo>
                    <a:pt x="32" y="16"/>
                  </a:lnTo>
                  <a:lnTo>
                    <a:pt x="30" y="16"/>
                  </a:lnTo>
                  <a:lnTo>
                    <a:pt x="28" y="18"/>
                  </a:lnTo>
                  <a:lnTo>
                    <a:pt x="28" y="18"/>
                  </a:lnTo>
                  <a:lnTo>
                    <a:pt x="28" y="18"/>
                  </a:lnTo>
                  <a:lnTo>
                    <a:pt x="28" y="18"/>
                  </a:lnTo>
                  <a:lnTo>
                    <a:pt x="26" y="20"/>
                  </a:lnTo>
                  <a:lnTo>
                    <a:pt x="26" y="20"/>
                  </a:lnTo>
                  <a:lnTo>
                    <a:pt x="26" y="20"/>
                  </a:lnTo>
                  <a:lnTo>
                    <a:pt x="24" y="20"/>
                  </a:lnTo>
                  <a:lnTo>
                    <a:pt x="24" y="20"/>
                  </a:lnTo>
                  <a:lnTo>
                    <a:pt x="22" y="18"/>
                  </a:lnTo>
                  <a:lnTo>
                    <a:pt x="22" y="18"/>
                  </a:lnTo>
                  <a:lnTo>
                    <a:pt x="20" y="18"/>
                  </a:lnTo>
                  <a:lnTo>
                    <a:pt x="18" y="20"/>
                  </a:lnTo>
                  <a:lnTo>
                    <a:pt x="18" y="20"/>
                  </a:lnTo>
                  <a:lnTo>
                    <a:pt x="18" y="20"/>
                  </a:lnTo>
                  <a:lnTo>
                    <a:pt x="16" y="20"/>
                  </a:lnTo>
                  <a:lnTo>
                    <a:pt x="16" y="20"/>
                  </a:lnTo>
                  <a:lnTo>
                    <a:pt x="16" y="18"/>
                  </a:lnTo>
                  <a:lnTo>
                    <a:pt x="16" y="18"/>
                  </a:lnTo>
                  <a:lnTo>
                    <a:pt x="14" y="16"/>
                  </a:lnTo>
                  <a:lnTo>
                    <a:pt x="14" y="16"/>
                  </a:lnTo>
                  <a:lnTo>
                    <a:pt x="14" y="14"/>
                  </a:lnTo>
                  <a:lnTo>
                    <a:pt x="14" y="14"/>
                  </a:lnTo>
                  <a:lnTo>
                    <a:pt x="6" y="2"/>
                  </a:lnTo>
                  <a:lnTo>
                    <a:pt x="6" y="2"/>
                  </a:lnTo>
                  <a:lnTo>
                    <a:pt x="6" y="2"/>
                  </a:lnTo>
                  <a:lnTo>
                    <a:pt x="6" y="2"/>
                  </a:lnTo>
                  <a:lnTo>
                    <a:pt x="2" y="0"/>
                  </a:lnTo>
                  <a:lnTo>
                    <a:pt x="2" y="0"/>
                  </a:lnTo>
                  <a:lnTo>
                    <a:pt x="2" y="2"/>
                  </a:lnTo>
                  <a:lnTo>
                    <a:pt x="0" y="2"/>
                  </a:lnTo>
                  <a:lnTo>
                    <a:pt x="0" y="2"/>
                  </a:lnTo>
                  <a:lnTo>
                    <a:pt x="0" y="4"/>
                  </a:lnTo>
                  <a:lnTo>
                    <a:pt x="0" y="4"/>
                  </a:lnTo>
                  <a:lnTo>
                    <a:pt x="0" y="6"/>
                  </a:lnTo>
                  <a:lnTo>
                    <a:pt x="0" y="6"/>
                  </a:lnTo>
                  <a:lnTo>
                    <a:pt x="2" y="10"/>
                  </a:lnTo>
                  <a:lnTo>
                    <a:pt x="2" y="10"/>
                  </a:lnTo>
                  <a:lnTo>
                    <a:pt x="2" y="10"/>
                  </a:lnTo>
                  <a:lnTo>
                    <a:pt x="2" y="10"/>
                  </a:lnTo>
                  <a:lnTo>
                    <a:pt x="4" y="10"/>
                  </a:lnTo>
                  <a:lnTo>
                    <a:pt x="4" y="12"/>
                  </a:lnTo>
                  <a:lnTo>
                    <a:pt x="4" y="12"/>
                  </a:lnTo>
                  <a:lnTo>
                    <a:pt x="4" y="14"/>
                  </a:lnTo>
                  <a:lnTo>
                    <a:pt x="4" y="14"/>
                  </a:lnTo>
                  <a:lnTo>
                    <a:pt x="6" y="18"/>
                  </a:lnTo>
                  <a:lnTo>
                    <a:pt x="6" y="18"/>
                  </a:lnTo>
                  <a:lnTo>
                    <a:pt x="6" y="18"/>
                  </a:lnTo>
                  <a:lnTo>
                    <a:pt x="6" y="18"/>
                  </a:lnTo>
                  <a:lnTo>
                    <a:pt x="10" y="20"/>
                  </a:lnTo>
                  <a:lnTo>
                    <a:pt x="10" y="22"/>
                  </a:lnTo>
                  <a:lnTo>
                    <a:pt x="10" y="26"/>
                  </a:lnTo>
                  <a:lnTo>
                    <a:pt x="12" y="30"/>
                  </a:lnTo>
                  <a:lnTo>
                    <a:pt x="12" y="30"/>
                  </a:lnTo>
                  <a:lnTo>
                    <a:pt x="12" y="32"/>
                  </a:lnTo>
                  <a:lnTo>
                    <a:pt x="12" y="32"/>
                  </a:lnTo>
                  <a:lnTo>
                    <a:pt x="12" y="34"/>
                  </a:lnTo>
                  <a:lnTo>
                    <a:pt x="12" y="34"/>
                  </a:lnTo>
                  <a:lnTo>
                    <a:pt x="14" y="36"/>
                  </a:lnTo>
                  <a:lnTo>
                    <a:pt x="14" y="36"/>
                  </a:lnTo>
                  <a:lnTo>
                    <a:pt x="16" y="36"/>
                  </a:lnTo>
                  <a:lnTo>
                    <a:pt x="16" y="38"/>
                  </a:lnTo>
                  <a:lnTo>
                    <a:pt x="14" y="38"/>
                  </a:lnTo>
                  <a:lnTo>
                    <a:pt x="16" y="40"/>
                  </a:lnTo>
                  <a:lnTo>
                    <a:pt x="16" y="40"/>
                  </a:lnTo>
                  <a:lnTo>
                    <a:pt x="16" y="40"/>
                  </a:lnTo>
                  <a:lnTo>
                    <a:pt x="16" y="40"/>
                  </a:lnTo>
                  <a:lnTo>
                    <a:pt x="16" y="44"/>
                  </a:lnTo>
                  <a:lnTo>
                    <a:pt x="16" y="44"/>
                  </a:lnTo>
                  <a:lnTo>
                    <a:pt x="18" y="46"/>
                  </a:lnTo>
                  <a:lnTo>
                    <a:pt x="18" y="46"/>
                  </a:lnTo>
                  <a:lnTo>
                    <a:pt x="18" y="48"/>
                  </a:lnTo>
                  <a:lnTo>
                    <a:pt x="18" y="48"/>
                  </a:lnTo>
                  <a:lnTo>
                    <a:pt x="18" y="52"/>
                  </a:lnTo>
                  <a:lnTo>
                    <a:pt x="18" y="52"/>
                  </a:lnTo>
                  <a:lnTo>
                    <a:pt x="20" y="52"/>
                  </a:lnTo>
                  <a:lnTo>
                    <a:pt x="20" y="52"/>
                  </a:lnTo>
                  <a:lnTo>
                    <a:pt x="20" y="54"/>
                  </a:lnTo>
                  <a:lnTo>
                    <a:pt x="20" y="56"/>
                  </a:lnTo>
                  <a:lnTo>
                    <a:pt x="20" y="56"/>
                  </a:lnTo>
                  <a:lnTo>
                    <a:pt x="22" y="56"/>
                  </a:lnTo>
                  <a:lnTo>
                    <a:pt x="22" y="56"/>
                  </a:lnTo>
                  <a:lnTo>
                    <a:pt x="22" y="58"/>
                  </a:lnTo>
                  <a:lnTo>
                    <a:pt x="22" y="58"/>
                  </a:lnTo>
                  <a:lnTo>
                    <a:pt x="22" y="60"/>
                  </a:lnTo>
                  <a:lnTo>
                    <a:pt x="22" y="60"/>
                  </a:lnTo>
                  <a:lnTo>
                    <a:pt x="22" y="62"/>
                  </a:lnTo>
                  <a:lnTo>
                    <a:pt x="22" y="62"/>
                  </a:lnTo>
                  <a:lnTo>
                    <a:pt x="22" y="66"/>
                  </a:lnTo>
                  <a:lnTo>
                    <a:pt x="22" y="66"/>
                  </a:lnTo>
                  <a:lnTo>
                    <a:pt x="22" y="68"/>
                  </a:lnTo>
                  <a:lnTo>
                    <a:pt x="22" y="68"/>
                  </a:lnTo>
                  <a:lnTo>
                    <a:pt x="22" y="70"/>
                  </a:lnTo>
                  <a:lnTo>
                    <a:pt x="22" y="70"/>
                  </a:lnTo>
                  <a:lnTo>
                    <a:pt x="22" y="74"/>
                  </a:lnTo>
                  <a:lnTo>
                    <a:pt x="22" y="74"/>
                  </a:lnTo>
                  <a:lnTo>
                    <a:pt x="22" y="78"/>
                  </a:lnTo>
                  <a:lnTo>
                    <a:pt x="22" y="78"/>
                  </a:lnTo>
                  <a:lnTo>
                    <a:pt x="22" y="78"/>
                  </a:lnTo>
                  <a:lnTo>
                    <a:pt x="22" y="78"/>
                  </a:lnTo>
                  <a:lnTo>
                    <a:pt x="22" y="78"/>
                  </a:lnTo>
                  <a:lnTo>
                    <a:pt x="24" y="78"/>
                  </a:lnTo>
                  <a:lnTo>
                    <a:pt x="24" y="78"/>
                  </a:lnTo>
                  <a:lnTo>
                    <a:pt x="28" y="80"/>
                  </a:lnTo>
                  <a:lnTo>
                    <a:pt x="26" y="84"/>
                  </a:lnTo>
                  <a:lnTo>
                    <a:pt x="26" y="86"/>
                  </a:lnTo>
                  <a:lnTo>
                    <a:pt x="26" y="90"/>
                  </a:lnTo>
                  <a:lnTo>
                    <a:pt x="26" y="90"/>
                  </a:lnTo>
                  <a:lnTo>
                    <a:pt x="26" y="90"/>
                  </a:lnTo>
                  <a:lnTo>
                    <a:pt x="26" y="90"/>
                  </a:lnTo>
                  <a:lnTo>
                    <a:pt x="26" y="92"/>
                  </a:lnTo>
                  <a:lnTo>
                    <a:pt x="26" y="94"/>
                  </a:lnTo>
                  <a:lnTo>
                    <a:pt x="24" y="94"/>
                  </a:lnTo>
                  <a:lnTo>
                    <a:pt x="24" y="94"/>
                  </a:lnTo>
                  <a:lnTo>
                    <a:pt x="24" y="96"/>
                  </a:lnTo>
                  <a:lnTo>
                    <a:pt x="26" y="98"/>
                  </a:lnTo>
                  <a:lnTo>
                    <a:pt x="26" y="98"/>
                  </a:lnTo>
                  <a:lnTo>
                    <a:pt x="26" y="98"/>
                  </a:lnTo>
                  <a:lnTo>
                    <a:pt x="26" y="98"/>
                  </a:lnTo>
                  <a:lnTo>
                    <a:pt x="28" y="98"/>
                  </a:lnTo>
                  <a:lnTo>
                    <a:pt x="28" y="100"/>
                  </a:lnTo>
                  <a:lnTo>
                    <a:pt x="28" y="104"/>
                  </a:lnTo>
                  <a:lnTo>
                    <a:pt x="28" y="104"/>
                  </a:lnTo>
                  <a:lnTo>
                    <a:pt x="28" y="104"/>
                  </a:lnTo>
                  <a:lnTo>
                    <a:pt x="26" y="106"/>
                  </a:lnTo>
                  <a:lnTo>
                    <a:pt x="26" y="106"/>
                  </a:lnTo>
                  <a:lnTo>
                    <a:pt x="24" y="106"/>
                  </a:lnTo>
                  <a:lnTo>
                    <a:pt x="26" y="108"/>
                  </a:lnTo>
                  <a:lnTo>
                    <a:pt x="28" y="112"/>
                  </a:lnTo>
                  <a:lnTo>
                    <a:pt x="28" y="112"/>
                  </a:lnTo>
                  <a:lnTo>
                    <a:pt x="28" y="114"/>
                  </a:lnTo>
                  <a:lnTo>
                    <a:pt x="28" y="114"/>
                  </a:lnTo>
                  <a:lnTo>
                    <a:pt x="28" y="114"/>
                  </a:lnTo>
                  <a:lnTo>
                    <a:pt x="28" y="116"/>
                  </a:lnTo>
                  <a:lnTo>
                    <a:pt x="28" y="116"/>
                  </a:lnTo>
                  <a:lnTo>
                    <a:pt x="26" y="120"/>
                  </a:lnTo>
                  <a:lnTo>
                    <a:pt x="26" y="122"/>
                  </a:lnTo>
                  <a:lnTo>
                    <a:pt x="26" y="122"/>
                  </a:lnTo>
                  <a:lnTo>
                    <a:pt x="26" y="124"/>
                  </a:lnTo>
                  <a:lnTo>
                    <a:pt x="26" y="126"/>
                  </a:lnTo>
                  <a:lnTo>
                    <a:pt x="26" y="126"/>
                  </a:lnTo>
                  <a:lnTo>
                    <a:pt x="28" y="126"/>
                  </a:lnTo>
                  <a:lnTo>
                    <a:pt x="28" y="126"/>
                  </a:lnTo>
                  <a:lnTo>
                    <a:pt x="28" y="128"/>
                  </a:lnTo>
                  <a:lnTo>
                    <a:pt x="28" y="128"/>
                  </a:lnTo>
                  <a:lnTo>
                    <a:pt x="30" y="128"/>
                  </a:lnTo>
                  <a:lnTo>
                    <a:pt x="30" y="128"/>
                  </a:lnTo>
                  <a:lnTo>
                    <a:pt x="30" y="130"/>
                  </a:lnTo>
                  <a:lnTo>
                    <a:pt x="30" y="130"/>
                  </a:lnTo>
                  <a:lnTo>
                    <a:pt x="30" y="130"/>
                  </a:lnTo>
                  <a:lnTo>
                    <a:pt x="30" y="132"/>
                  </a:lnTo>
                  <a:lnTo>
                    <a:pt x="30" y="132"/>
                  </a:lnTo>
                  <a:lnTo>
                    <a:pt x="30" y="138"/>
                  </a:lnTo>
                  <a:lnTo>
                    <a:pt x="32" y="142"/>
                  </a:lnTo>
                  <a:lnTo>
                    <a:pt x="32" y="142"/>
                  </a:lnTo>
                  <a:lnTo>
                    <a:pt x="32" y="144"/>
                  </a:lnTo>
                  <a:lnTo>
                    <a:pt x="32" y="144"/>
                  </a:lnTo>
                  <a:lnTo>
                    <a:pt x="32" y="146"/>
                  </a:lnTo>
                  <a:lnTo>
                    <a:pt x="32" y="146"/>
                  </a:lnTo>
                  <a:lnTo>
                    <a:pt x="32" y="146"/>
                  </a:lnTo>
                  <a:lnTo>
                    <a:pt x="32" y="146"/>
                  </a:lnTo>
                  <a:lnTo>
                    <a:pt x="32" y="148"/>
                  </a:lnTo>
                  <a:lnTo>
                    <a:pt x="32" y="148"/>
                  </a:lnTo>
                  <a:lnTo>
                    <a:pt x="30" y="150"/>
                  </a:lnTo>
                  <a:lnTo>
                    <a:pt x="30" y="150"/>
                  </a:lnTo>
                  <a:lnTo>
                    <a:pt x="30" y="152"/>
                  </a:lnTo>
                  <a:lnTo>
                    <a:pt x="32" y="156"/>
                  </a:lnTo>
                  <a:lnTo>
                    <a:pt x="32" y="156"/>
                  </a:lnTo>
                  <a:lnTo>
                    <a:pt x="34" y="156"/>
                  </a:lnTo>
                  <a:lnTo>
                    <a:pt x="34" y="156"/>
                  </a:lnTo>
                  <a:lnTo>
                    <a:pt x="34" y="156"/>
                  </a:lnTo>
                  <a:lnTo>
                    <a:pt x="36" y="158"/>
                  </a:lnTo>
                  <a:lnTo>
                    <a:pt x="36" y="158"/>
                  </a:lnTo>
                  <a:lnTo>
                    <a:pt x="38" y="164"/>
                  </a:lnTo>
                  <a:lnTo>
                    <a:pt x="36" y="168"/>
                  </a:lnTo>
                  <a:lnTo>
                    <a:pt x="34" y="170"/>
                  </a:lnTo>
                  <a:lnTo>
                    <a:pt x="34" y="170"/>
                  </a:lnTo>
                  <a:lnTo>
                    <a:pt x="34" y="172"/>
                  </a:lnTo>
                  <a:lnTo>
                    <a:pt x="34" y="174"/>
                  </a:lnTo>
                  <a:lnTo>
                    <a:pt x="34" y="174"/>
                  </a:lnTo>
                  <a:lnTo>
                    <a:pt x="36" y="174"/>
                  </a:lnTo>
                  <a:lnTo>
                    <a:pt x="36" y="174"/>
                  </a:lnTo>
                  <a:lnTo>
                    <a:pt x="38" y="176"/>
                  </a:lnTo>
                  <a:lnTo>
                    <a:pt x="38" y="176"/>
                  </a:lnTo>
                  <a:lnTo>
                    <a:pt x="38" y="178"/>
                  </a:lnTo>
                  <a:lnTo>
                    <a:pt x="38" y="180"/>
                  </a:lnTo>
                  <a:lnTo>
                    <a:pt x="38" y="180"/>
                  </a:lnTo>
                  <a:lnTo>
                    <a:pt x="38" y="180"/>
                  </a:lnTo>
                  <a:lnTo>
                    <a:pt x="38" y="180"/>
                  </a:lnTo>
                  <a:lnTo>
                    <a:pt x="38" y="182"/>
                  </a:lnTo>
                  <a:lnTo>
                    <a:pt x="38" y="182"/>
                  </a:lnTo>
                  <a:lnTo>
                    <a:pt x="38" y="184"/>
                  </a:lnTo>
                  <a:lnTo>
                    <a:pt x="38" y="184"/>
                  </a:lnTo>
                  <a:lnTo>
                    <a:pt x="38" y="186"/>
                  </a:lnTo>
                  <a:lnTo>
                    <a:pt x="38" y="186"/>
                  </a:lnTo>
                  <a:lnTo>
                    <a:pt x="38" y="188"/>
                  </a:lnTo>
                  <a:lnTo>
                    <a:pt x="38" y="188"/>
                  </a:lnTo>
                  <a:lnTo>
                    <a:pt x="38" y="194"/>
                  </a:lnTo>
                  <a:lnTo>
                    <a:pt x="38" y="194"/>
                  </a:lnTo>
                  <a:lnTo>
                    <a:pt x="40" y="196"/>
                  </a:lnTo>
                  <a:lnTo>
                    <a:pt x="40" y="196"/>
                  </a:lnTo>
                  <a:lnTo>
                    <a:pt x="40" y="198"/>
                  </a:lnTo>
                  <a:lnTo>
                    <a:pt x="40" y="198"/>
                  </a:lnTo>
                  <a:lnTo>
                    <a:pt x="40" y="202"/>
                  </a:lnTo>
                  <a:lnTo>
                    <a:pt x="40" y="202"/>
                  </a:lnTo>
                  <a:lnTo>
                    <a:pt x="42" y="204"/>
                  </a:lnTo>
                  <a:lnTo>
                    <a:pt x="42" y="204"/>
                  </a:lnTo>
                  <a:lnTo>
                    <a:pt x="42" y="204"/>
                  </a:lnTo>
                  <a:lnTo>
                    <a:pt x="42" y="206"/>
                  </a:lnTo>
                  <a:lnTo>
                    <a:pt x="42" y="206"/>
                  </a:lnTo>
                  <a:lnTo>
                    <a:pt x="44" y="206"/>
                  </a:lnTo>
                  <a:lnTo>
                    <a:pt x="44" y="206"/>
                  </a:lnTo>
                  <a:lnTo>
                    <a:pt x="44" y="210"/>
                  </a:lnTo>
                  <a:lnTo>
                    <a:pt x="44" y="210"/>
                  </a:lnTo>
                  <a:lnTo>
                    <a:pt x="44" y="210"/>
                  </a:lnTo>
                  <a:lnTo>
                    <a:pt x="44" y="212"/>
                  </a:lnTo>
                  <a:lnTo>
                    <a:pt x="44" y="212"/>
                  </a:lnTo>
                  <a:lnTo>
                    <a:pt x="42" y="216"/>
                  </a:lnTo>
                  <a:lnTo>
                    <a:pt x="40" y="216"/>
                  </a:lnTo>
                  <a:lnTo>
                    <a:pt x="40" y="216"/>
                  </a:lnTo>
                  <a:lnTo>
                    <a:pt x="40" y="218"/>
                  </a:lnTo>
                  <a:lnTo>
                    <a:pt x="40" y="218"/>
                  </a:lnTo>
                  <a:lnTo>
                    <a:pt x="42" y="222"/>
                  </a:lnTo>
                  <a:lnTo>
                    <a:pt x="42" y="222"/>
                  </a:lnTo>
                  <a:lnTo>
                    <a:pt x="42" y="222"/>
                  </a:lnTo>
                  <a:lnTo>
                    <a:pt x="42" y="222"/>
                  </a:lnTo>
                  <a:lnTo>
                    <a:pt x="44" y="224"/>
                  </a:lnTo>
                  <a:lnTo>
                    <a:pt x="44" y="224"/>
                  </a:lnTo>
                  <a:lnTo>
                    <a:pt x="44" y="226"/>
                  </a:lnTo>
                  <a:lnTo>
                    <a:pt x="44" y="228"/>
                  </a:lnTo>
                  <a:lnTo>
                    <a:pt x="44" y="228"/>
                  </a:lnTo>
                  <a:lnTo>
                    <a:pt x="44" y="228"/>
                  </a:lnTo>
                  <a:lnTo>
                    <a:pt x="44" y="232"/>
                  </a:lnTo>
                  <a:lnTo>
                    <a:pt x="42" y="234"/>
                  </a:lnTo>
                  <a:lnTo>
                    <a:pt x="42" y="234"/>
                  </a:lnTo>
                  <a:lnTo>
                    <a:pt x="42" y="236"/>
                  </a:lnTo>
                  <a:lnTo>
                    <a:pt x="44" y="238"/>
                  </a:lnTo>
                  <a:lnTo>
                    <a:pt x="44" y="238"/>
                  </a:lnTo>
                  <a:lnTo>
                    <a:pt x="44" y="238"/>
                  </a:lnTo>
                  <a:lnTo>
                    <a:pt x="44" y="238"/>
                  </a:lnTo>
                  <a:lnTo>
                    <a:pt x="46" y="240"/>
                  </a:lnTo>
                  <a:lnTo>
                    <a:pt x="46" y="240"/>
                  </a:lnTo>
                  <a:lnTo>
                    <a:pt x="50" y="244"/>
                  </a:lnTo>
                  <a:lnTo>
                    <a:pt x="50" y="244"/>
                  </a:lnTo>
                  <a:lnTo>
                    <a:pt x="50" y="250"/>
                  </a:lnTo>
                  <a:lnTo>
                    <a:pt x="48" y="256"/>
                  </a:lnTo>
                  <a:lnTo>
                    <a:pt x="48" y="256"/>
                  </a:lnTo>
                  <a:lnTo>
                    <a:pt x="48" y="258"/>
                  </a:lnTo>
                  <a:lnTo>
                    <a:pt x="48" y="258"/>
                  </a:lnTo>
                  <a:lnTo>
                    <a:pt x="50" y="264"/>
                  </a:lnTo>
                  <a:lnTo>
                    <a:pt x="50" y="264"/>
                  </a:lnTo>
                  <a:lnTo>
                    <a:pt x="50" y="266"/>
                  </a:lnTo>
                  <a:lnTo>
                    <a:pt x="50" y="266"/>
                  </a:lnTo>
                  <a:lnTo>
                    <a:pt x="50" y="270"/>
                  </a:lnTo>
                  <a:lnTo>
                    <a:pt x="50" y="270"/>
                  </a:lnTo>
                  <a:lnTo>
                    <a:pt x="52" y="270"/>
                  </a:lnTo>
                  <a:lnTo>
                    <a:pt x="52" y="270"/>
                  </a:lnTo>
                  <a:lnTo>
                    <a:pt x="52" y="270"/>
                  </a:lnTo>
                  <a:lnTo>
                    <a:pt x="52" y="272"/>
                  </a:lnTo>
                  <a:lnTo>
                    <a:pt x="52" y="272"/>
                  </a:lnTo>
                  <a:lnTo>
                    <a:pt x="54" y="272"/>
                  </a:lnTo>
                  <a:lnTo>
                    <a:pt x="54" y="272"/>
                  </a:lnTo>
                  <a:lnTo>
                    <a:pt x="52" y="274"/>
                  </a:lnTo>
                  <a:lnTo>
                    <a:pt x="52" y="274"/>
                  </a:lnTo>
                  <a:lnTo>
                    <a:pt x="52" y="276"/>
                  </a:lnTo>
                  <a:lnTo>
                    <a:pt x="52" y="276"/>
                  </a:lnTo>
                  <a:lnTo>
                    <a:pt x="52" y="280"/>
                  </a:lnTo>
                  <a:lnTo>
                    <a:pt x="54" y="282"/>
                  </a:lnTo>
                  <a:lnTo>
                    <a:pt x="54" y="282"/>
                  </a:lnTo>
                  <a:lnTo>
                    <a:pt x="56" y="284"/>
                  </a:lnTo>
                  <a:lnTo>
                    <a:pt x="56" y="284"/>
                  </a:lnTo>
                  <a:lnTo>
                    <a:pt x="54" y="286"/>
                  </a:lnTo>
                  <a:lnTo>
                    <a:pt x="54" y="286"/>
                  </a:lnTo>
                  <a:lnTo>
                    <a:pt x="54" y="286"/>
                  </a:lnTo>
                  <a:lnTo>
                    <a:pt x="54" y="288"/>
                  </a:lnTo>
                  <a:lnTo>
                    <a:pt x="54" y="288"/>
                  </a:lnTo>
                  <a:lnTo>
                    <a:pt x="56" y="288"/>
                  </a:lnTo>
                  <a:lnTo>
                    <a:pt x="56" y="290"/>
                  </a:lnTo>
                  <a:lnTo>
                    <a:pt x="56" y="294"/>
                  </a:lnTo>
                  <a:lnTo>
                    <a:pt x="56" y="294"/>
                  </a:lnTo>
                  <a:lnTo>
                    <a:pt x="56" y="298"/>
                  </a:lnTo>
                  <a:lnTo>
                    <a:pt x="56" y="298"/>
                  </a:lnTo>
                  <a:lnTo>
                    <a:pt x="56" y="300"/>
                  </a:lnTo>
                  <a:lnTo>
                    <a:pt x="56" y="300"/>
                  </a:lnTo>
                  <a:lnTo>
                    <a:pt x="56" y="302"/>
                  </a:lnTo>
                  <a:lnTo>
                    <a:pt x="56" y="304"/>
                  </a:lnTo>
                  <a:lnTo>
                    <a:pt x="56" y="304"/>
                  </a:lnTo>
                  <a:lnTo>
                    <a:pt x="56" y="306"/>
                  </a:lnTo>
                  <a:lnTo>
                    <a:pt x="56" y="306"/>
                  </a:lnTo>
                  <a:lnTo>
                    <a:pt x="56" y="310"/>
                  </a:lnTo>
                  <a:lnTo>
                    <a:pt x="56" y="310"/>
                  </a:lnTo>
                  <a:lnTo>
                    <a:pt x="58" y="310"/>
                  </a:lnTo>
                  <a:lnTo>
                    <a:pt x="58" y="310"/>
                  </a:lnTo>
                  <a:lnTo>
                    <a:pt x="60" y="312"/>
                  </a:lnTo>
                  <a:lnTo>
                    <a:pt x="60" y="312"/>
                  </a:lnTo>
                  <a:lnTo>
                    <a:pt x="60" y="312"/>
                  </a:lnTo>
                  <a:lnTo>
                    <a:pt x="60" y="314"/>
                  </a:lnTo>
                  <a:lnTo>
                    <a:pt x="60" y="314"/>
                  </a:lnTo>
                  <a:lnTo>
                    <a:pt x="62" y="318"/>
                  </a:lnTo>
                  <a:lnTo>
                    <a:pt x="62" y="318"/>
                  </a:lnTo>
                  <a:lnTo>
                    <a:pt x="62" y="318"/>
                  </a:lnTo>
                  <a:lnTo>
                    <a:pt x="62" y="318"/>
                  </a:lnTo>
                  <a:lnTo>
                    <a:pt x="64" y="318"/>
                  </a:lnTo>
                  <a:lnTo>
                    <a:pt x="64" y="320"/>
                  </a:lnTo>
                  <a:lnTo>
                    <a:pt x="64" y="320"/>
                  </a:lnTo>
                  <a:lnTo>
                    <a:pt x="64" y="322"/>
                  </a:lnTo>
                  <a:lnTo>
                    <a:pt x="64" y="322"/>
                  </a:lnTo>
                  <a:lnTo>
                    <a:pt x="64" y="324"/>
                  </a:lnTo>
                  <a:lnTo>
                    <a:pt x="62" y="326"/>
                  </a:lnTo>
                  <a:lnTo>
                    <a:pt x="62" y="326"/>
                  </a:lnTo>
                  <a:lnTo>
                    <a:pt x="64" y="326"/>
                  </a:lnTo>
                  <a:lnTo>
                    <a:pt x="64" y="326"/>
                  </a:lnTo>
                  <a:lnTo>
                    <a:pt x="64" y="328"/>
                  </a:lnTo>
                  <a:lnTo>
                    <a:pt x="64" y="328"/>
                  </a:lnTo>
                  <a:lnTo>
                    <a:pt x="66" y="332"/>
                  </a:lnTo>
                  <a:lnTo>
                    <a:pt x="62" y="336"/>
                  </a:lnTo>
                  <a:lnTo>
                    <a:pt x="62" y="336"/>
                  </a:lnTo>
                  <a:lnTo>
                    <a:pt x="60" y="338"/>
                  </a:lnTo>
                  <a:lnTo>
                    <a:pt x="60" y="338"/>
                  </a:lnTo>
                  <a:lnTo>
                    <a:pt x="60" y="342"/>
                  </a:lnTo>
                  <a:lnTo>
                    <a:pt x="60" y="342"/>
                  </a:lnTo>
                  <a:lnTo>
                    <a:pt x="62" y="344"/>
                  </a:lnTo>
                  <a:lnTo>
                    <a:pt x="62" y="344"/>
                  </a:lnTo>
                  <a:lnTo>
                    <a:pt x="62" y="346"/>
                  </a:lnTo>
                  <a:lnTo>
                    <a:pt x="62" y="346"/>
                  </a:lnTo>
                  <a:lnTo>
                    <a:pt x="64" y="346"/>
                  </a:lnTo>
                  <a:lnTo>
                    <a:pt x="64" y="346"/>
                  </a:lnTo>
                  <a:lnTo>
                    <a:pt x="64" y="348"/>
                  </a:lnTo>
                  <a:lnTo>
                    <a:pt x="68" y="348"/>
                  </a:lnTo>
                  <a:lnTo>
                    <a:pt x="68" y="348"/>
                  </a:lnTo>
                  <a:lnTo>
                    <a:pt x="70" y="348"/>
                  </a:lnTo>
                  <a:lnTo>
                    <a:pt x="70" y="348"/>
                  </a:lnTo>
                  <a:lnTo>
                    <a:pt x="72" y="350"/>
                  </a:lnTo>
                  <a:lnTo>
                    <a:pt x="72" y="352"/>
                  </a:lnTo>
                  <a:lnTo>
                    <a:pt x="70" y="356"/>
                  </a:lnTo>
                  <a:lnTo>
                    <a:pt x="70" y="356"/>
                  </a:lnTo>
                  <a:lnTo>
                    <a:pt x="70" y="358"/>
                  </a:lnTo>
                  <a:lnTo>
                    <a:pt x="70" y="358"/>
                  </a:lnTo>
                  <a:lnTo>
                    <a:pt x="70" y="362"/>
                  </a:lnTo>
                  <a:lnTo>
                    <a:pt x="70" y="362"/>
                  </a:lnTo>
                  <a:lnTo>
                    <a:pt x="72" y="366"/>
                  </a:lnTo>
                  <a:lnTo>
                    <a:pt x="72" y="366"/>
                  </a:lnTo>
                  <a:lnTo>
                    <a:pt x="76" y="370"/>
                  </a:lnTo>
                  <a:lnTo>
                    <a:pt x="76" y="370"/>
                  </a:lnTo>
                  <a:lnTo>
                    <a:pt x="76" y="372"/>
                  </a:lnTo>
                  <a:lnTo>
                    <a:pt x="74" y="372"/>
                  </a:lnTo>
                  <a:lnTo>
                    <a:pt x="74" y="372"/>
                  </a:lnTo>
                  <a:lnTo>
                    <a:pt x="76" y="376"/>
                  </a:lnTo>
                  <a:lnTo>
                    <a:pt x="76" y="376"/>
                  </a:lnTo>
                  <a:lnTo>
                    <a:pt x="76" y="376"/>
                  </a:lnTo>
                  <a:lnTo>
                    <a:pt x="76" y="376"/>
                  </a:lnTo>
                  <a:lnTo>
                    <a:pt x="76" y="376"/>
                  </a:lnTo>
                  <a:lnTo>
                    <a:pt x="76" y="378"/>
                  </a:lnTo>
                  <a:lnTo>
                    <a:pt x="76" y="378"/>
                  </a:lnTo>
                  <a:lnTo>
                    <a:pt x="76" y="380"/>
                  </a:lnTo>
                  <a:lnTo>
                    <a:pt x="76" y="380"/>
                  </a:lnTo>
                  <a:lnTo>
                    <a:pt x="78" y="382"/>
                  </a:lnTo>
                  <a:lnTo>
                    <a:pt x="78" y="382"/>
                  </a:lnTo>
                  <a:lnTo>
                    <a:pt x="78" y="384"/>
                  </a:lnTo>
                  <a:lnTo>
                    <a:pt x="78" y="384"/>
                  </a:lnTo>
                  <a:lnTo>
                    <a:pt x="82" y="384"/>
                  </a:lnTo>
                  <a:lnTo>
                    <a:pt x="84" y="388"/>
                  </a:lnTo>
                  <a:lnTo>
                    <a:pt x="88" y="396"/>
                  </a:lnTo>
                  <a:lnTo>
                    <a:pt x="88" y="396"/>
                  </a:lnTo>
                  <a:lnTo>
                    <a:pt x="88" y="398"/>
                  </a:lnTo>
                  <a:lnTo>
                    <a:pt x="86" y="398"/>
                  </a:lnTo>
                  <a:lnTo>
                    <a:pt x="86" y="398"/>
                  </a:lnTo>
                  <a:lnTo>
                    <a:pt x="86" y="400"/>
                  </a:lnTo>
                  <a:lnTo>
                    <a:pt x="86" y="402"/>
                  </a:lnTo>
                  <a:lnTo>
                    <a:pt x="86" y="402"/>
                  </a:lnTo>
                  <a:lnTo>
                    <a:pt x="88" y="402"/>
                  </a:lnTo>
                  <a:lnTo>
                    <a:pt x="90" y="404"/>
                  </a:lnTo>
                  <a:lnTo>
                    <a:pt x="90" y="404"/>
                  </a:lnTo>
                  <a:lnTo>
                    <a:pt x="92" y="406"/>
                  </a:lnTo>
                  <a:lnTo>
                    <a:pt x="92" y="408"/>
                  </a:lnTo>
                  <a:lnTo>
                    <a:pt x="92" y="408"/>
                  </a:lnTo>
                  <a:lnTo>
                    <a:pt x="92" y="410"/>
                  </a:lnTo>
                  <a:lnTo>
                    <a:pt x="92" y="410"/>
                  </a:lnTo>
                  <a:lnTo>
                    <a:pt x="92" y="412"/>
                  </a:lnTo>
                  <a:lnTo>
                    <a:pt x="92" y="412"/>
                  </a:lnTo>
                  <a:lnTo>
                    <a:pt x="94" y="416"/>
                  </a:lnTo>
                  <a:lnTo>
                    <a:pt x="94" y="416"/>
                  </a:lnTo>
                  <a:lnTo>
                    <a:pt x="96" y="420"/>
                  </a:lnTo>
                  <a:lnTo>
                    <a:pt x="96" y="422"/>
                  </a:lnTo>
                  <a:lnTo>
                    <a:pt x="98" y="422"/>
                  </a:lnTo>
                  <a:lnTo>
                    <a:pt x="98" y="422"/>
                  </a:lnTo>
                  <a:lnTo>
                    <a:pt x="98" y="422"/>
                  </a:lnTo>
                  <a:lnTo>
                    <a:pt x="98" y="422"/>
                  </a:lnTo>
                  <a:lnTo>
                    <a:pt x="98" y="426"/>
                  </a:lnTo>
                  <a:lnTo>
                    <a:pt x="98" y="426"/>
                  </a:lnTo>
                  <a:lnTo>
                    <a:pt x="98" y="426"/>
                  </a:lnTo>
                  <a:lnTo>
                    <a:pt x="98" y="426"/>
                  </a:lnTo>
                  <a:lnTo>
                    <a:pt x="98" y="430"/>
                  </a:lnTo>
                  <a:lnTo>
                    <a:pt x="98" y="430"/>
                  </a:lnTo>
                  <a:lnTo>
                    <a:pt x="100" y="430"/>
                  </a:lnTo>
                  <a:lnTo>
                    <a:pt x="100" y="430"/>
                  </a:lnTo>
                  <a:lnTo>
                    <a:pt x="100" y="432"/>
                  </a:lnTo>
                  <a:lnTo>
                    <a:pt x="100" y="432"/>
                  </a:lnTo>
                  <a:lnTo>
                    <a:pt x="100" y="436"/>
                  </a:lnTo>
                  <a:lnTo>
                    <a:pt x="100" y="436"/>
                  </a:lnTo>
                  <a:lnTo>
                    <a:pt x="102" y="436"/>
                  </a:lnTo>
                  <a:lnTo>
                    <a:pt x="102" y="436"/>
                  </a:lnTo>
                  <a:lnTo>
                    <a:pt x="102" y="438"/>
                  </a:lnTo>
                  <a:lnTo>
                    <a:pt x="104" y="438"/>
                  </a:lnTo>
                  <a:lnTo>
                    <a:pt x="104" y="442"/>
                  </a:lnTo>
                  <a:lnTo>
                    <a:pt x="104" y="442"/>
                  </a:lnTo>
                  <a:lnTo>
                    <a:pt x="106" y="442"/>
                  </a:lnTo>
                  <a:lnTo>
                    <a:pt x="106" y="442"/>
                  </a:lnTo>
                  <a:lnTo>
                    <a:pt x="108" y="444"/>
                  </a:lnTo>
                  <a:lnTo>
                    <a:pt x="108" y="444"/>
                  </a:lnTo>
                  <a:lnTo>
                    <a:pt x="110" y="444"/>
                  </a:lnTo>
                  <a:lnTo>
                    <a:pt x="110" y="444"/>
                  </a:lnTo>
                  <a:lnTo>
                    <a:pt x="110" y="448"/>
                  </a:lnTo>
                  <a:lnTo>
                    <a:pt x="110" y="448"/>
                  </a:lnTo>
                  <a:lnTo>
                    <a:pt x="112" y="452"/>
                  </a:lnTo>
                  <a:lnTo>
                    <a:pt x="116" y="458"/>
                  </a:lnTo>
                  <a:lnTo>
                    <a:pt x="116" y="458"/>
                  </a:lnTo>
                  <a:lnTo>
                    <a:pt x="118" y="460"/>
                  </a:lnTo>
                  <a:lnTo>
                    <a:pt x="118" y="460"/>
                  </a:lnTo>
                  <a:lnTo>
                    <a:pt x="118" y="464"/>
                  </a:lnTo>
                  <a:lnTo>
                    <a:pt x="118" y="464"/>
                  </a:lnTo>
                  <a:lnTo>
                    <a:pt x="120" y="464"/>
                  </a:lnTo>
                  <a:lnTo>
                    <a:pt x="120" y="464"/>
                  </a:lnTo>
                  <a:lnTo>
                    <a:pt x="122" y="464"/>
                  </a:lnTo>
                  <a:lnTo>
                    <a:pt x="124" y="466"/>
                  </a:lnTo>
                  <a:lnTo>
                    <a:pt x="128" y="472"/>
                  </a:lnTo>
                  <a:lnTo>
                    <a:pt x="128" y="472"/>
                  </a:lnTo>
                  <a:lnTo>
                    <a:pt x="130" y="474"/>
                  </a:lnTo>
                  <a:lnTo>
                    <a:pt x="130" y="474"/>
                  </a:lnTo>
                  <a:lnTo>
                    <a:pt x="130" y="478"/>
                  </a:lnTo>
                  <a:lnTo>
                    <a:pt x="130" y="478"/>
                  </a:lnTo>
                  <a:lnTo>
                    <a:pt x="132" y="478"/>
                  </a:lnTo>
                  <a:lnTo>
                    <a:pt x="132" y="478"/>
                  </a:lnTo>
                  <a:lnTo>
                    <a:pt x="134" y="480"/>
                  </a:lnTo>
                  <a:lnTo>
                    <a:pt x="134" y="484"/>
                  </a:lnTo>
                  <a:lnTo>
                    <a:pt x="134" y="484"/>
                  </a:lnTo>
                  <a:lnTo>
                    <a:pt x="136" y="488"/>
                  </a:lnTo>
                  <a:lnTo>
                    <a:pt x="136" y="488"/>
                  </a:lnTo>
                  <a:lnTo>
                    <a:pt x="138" y="488"/>
                  </a:lnTo>
                  <a:lnTo>
                    <a:pt x="138" y="488"/>
                  </a:lnTo>
                  <a:lnTo>
                    <a:pt x="138" y="488"/>
                  </a:lnTo>
                  <a:lnTo>
                    <a:pt x="138" y="490"/>
                  </a:lnTo>
                  <a:lnTo>
                    <a:pt x="138" y="490"/>
                  </a:lnTo>
                  <a:lnTo>
                    <a:pt x="138" y="492"/>
                  </a:lnTo>
                  <a:lnTo>
                    <a:pt x="138" y="492"/>
                  </a:lnTo>
                  <a:lnTo>
                    <a:pt x="138" y="494"/>
                  </a:lnTo>
                  <a:lnTo>
                    <a:pt x="138" y="494"/>
                  </a:lnTo>
                  <a:lnTo>
                    <a:pt x="140" y="498"/>
                  </a:lnTo>
                  <a:lnTo>
                    <a:pt x="140" y="498"/>
                  </a:lnTo>
                  <a:lnTo>
                    <a:pt x="142" y="500"/>
                  </a:lnTo>
                  <a:lnTo>
                    <a:pt x="142" y="500"/>
                  </a:lnTo>
                  <a:lnTo>
                    <a:pt x="144" y="500"/>
                  </a:lnTo>
                  <a:lnTo>
                    <a:pt x="144" y="502"/>
                  </a:lnTo>
                  <a:lnTo>
                    <a:pt x="144" y="502"/>
                  </a:lnTo>
                  <a:lnTo>
                    <a:pt x="146" y="506"/>
                  </a:lnTo>
                  <a:lnTo>
                    <a:pt x="146" y="506"/>
                  </a:lnTo>
                  <a:lnTo>
                    <a:pt x="148" y="506"/>
                  </a:lnTo>
                  <a:lnTo>
                    <a:pt x="148" y="506"/>
                  </a:lnTo>
                  <a:lnTo>
                    <a:pt x="150" y="508"/>
                  </a:lnTo>
                  <a:lnTo>
                    <a:pt x="150" y="508"/>
                  </a:lnTo>
                  <a:lnTo>
                    <a:pt x="150" y="510"/>
                  </a:lnTo>
                  <a:lnTo>
                    <a:pt x="150" y="510"/>
                  </a:lnTo>
                  <a:lnTo>
                    <a:pt x="150" y="512"/>
                  </a:lnTo>
                  <a:lnTo>
                    <a:pt x="150" y="512"/>
                  </a:lnTo>
                  <a:lnTo>
                    <a:pt x="148" y="514"/>
                  </a:lnTo>
                  <a:lnTo>
                    <a:pt x="148" y="514"/>
                  </a:lnTo>
                  <a:lnTo>
                    <a:pt x="150" y="516"/>
                  </a:lnTo>
                  <a:lnTo>
                    <a:pt x="150" y="516"/>
                  </a:lnTo>
                  <a:lnTo>
                    <a:pt x="150" y="516"/>
                  </a:lnTo>
                  <a:lnTo>
                    <a:pt x="150" y="516"/>
                  </a:lnTo>
                  <a:lnTo>
                    <a:pt x="154" y="518"/>
                  </a:lnTo>
                  <a:lnTo>
                    <a:pt x="156" y="522"/>
                  </a:lnTo>
                  <a:lnTo>
                    <a:pt x="156" y="522"/>
                  </a:lnTo>
                  <a:lnTo>
                    <a:pt x="156" y="522"/>
                  </a:lnTo>
                  <a:lnTo>
                    <a:pt x="156" y="522"/>
                  </a:lnTo>
                  <a:lnTo>
                    <a:pt x="158" y="524"/>
                  </a:lnTo>
                  <a:lnTo>
                    <a:pt x="158" y="526"/>
                  </a:lnTo>
                  <a:lnTo>
                    <a:pt x="158" y="526"/>
                  </a:lnTo>
                  <a:lnTo>
                    <a:pt x="158" y="526"/>
                  </a:lnTo>
                  <a:lnTo>
                    <a:pt x="158" y="526"/>
                  </a:lnTo>
                  <a:lnTo>
                    <a:pt x="164" y="528"/>
                  </a:lnTo>
                  <a:lnTo>
                    <a:pt x="166" y="532"/>
                  </a:lnTo>
                  <a:lnTo>
                    <a:pt x="168" y="536"/>
                  </a:lnTo>
                  <a:lnTo>
                    <a:pt x="168" y="538"/>
                  </a:lnTo>
                  <a:lnTo>
                    <a:pt x="168" y="538"/>
                  </a:lnTo>
                  <a:lnTo>
                    <a:pt x="172" y="542"/>
                  </a:lnTo>
                  <a:lnTo>
                    <a:pt x="172" y="542"/>
                  </a:lnTo>
                  <a:lnTo>
                    <a:pt x="174" y="542"/>
                  </a:lnTo>
                  <a:lnTo>
                    <a:pt x="176" y="544"/>
                  </a:lnTo>
                  <a:lnTo>
                    <a:pt x="176" y="544"/>
                  </a:lnTo>
                  <a:lnTo>
                    <a:pt x="176" y="544"/>
                  </a:lnTo>
                  <a:lnTo>
                    <a:pt x="176" y="544"/>
                  </a:lnTo>
                  <a:lnTo>
                    <a:pt x="182" y="546"/>
                  </a:lnTo>
                  <a:lnTo>
                    <a:pt x="182" y="546"/>
                  </a:lnTo>
                  <a:lnTo>
                    <a:pt x="184" y="548"/>
                  </a:lnTo>
                  <a:lnTo>
                    <a:pt x="184" y="548"/>
                  </a:lnTo>
                  <a:lnTo>
                    <a:pt x="184" y="548"/>
                  </a:lnTo>
                  <a:lnTo>
                    <a:pt x="184" y="550"/>
                  </a:lnTo>
                  <a:lnTo>
                    <a:pt x="184" y="550"/>
                  </a:lnTo>
                  <a:lnTo>
                    <a:pt x="186" y="550"/>
                  </a:lnTo>
                  <a:lnTo>
                    <a:pt x="184" y="552"/>
                  </a:lnTo>
                  <a:lnTo>
                    <a:pt x="184" y="552"/>
                  </a:lnTo>
                  <a:lnTo>
                    <a:pt x="186" y="554"/>
                  </a:lnTo>
                  <a:lnTo>
                    <a:pt x="186" y="554"/>
                  </a:lnTo>
                  <a:lnTo>
                    <a:pt x="188" y="556"/>
                  </a:lnTo>
                  <a:lnTo>
                    <a:pt x="188" y="556"/>
                  </a:lnTo>
                  <a:lnTo>
                    <a:pt x="188" y="556"/>
                  </a:lnTo>
                  <a:lnTo>
                    <a:pt x="190" y="558"/>
                  </a:lnTo>
                  <a:lnTo>
                    <a:pt x="190" y="558"/>
                  </a:lnTo>
                  <a:lnTo>
                    <a:pt x="192" y="558"/>
                  </a:lnTo>
                  <a:lnTo>
                    <a:pt x="192" y="558"/>
                  </a:lnTo>
                  <a:lnTo>
                    <a:pt x="194" y="560"/>
                  </a:lnTo>
                  <a:lnTo>
                    <a:pt x="194" y="560"/>
                  </a:lnTo>
                  <a:lnTo>
                    <a:pt x="196" y="562"/>
                  </a:lnTo>
                  <a:lnTo>
                    <a:pt x="196" y="562"/>
                  </a:lnTo>
                  <a:lnTo>
                    <a:pt x="198" y="562"/>
                  </a:lnTo>
                  <a:lnTo>
                    <a:pt x="200" y="564"/>
                  </a:lnTo>
                  <a:lnTo>
                    <a:pt x="202" y="566"/>
                  </a:lnTo>
                  <a:lnTo>
                    <a:pt x="200" y="566"/>
                  </a:lnTo>
                  <a:lnTo>
                    <a:pt x="200" y="566"/>
                  </a:lnTo>
                  <a:lnTo>
                    <a:pt x="206" y="570"/>
                  </a:lnTo>
                  <a:lnTo>
                    <a:pt x="206" y="570"/>
                  </a:lnTo>
                  <a:lnTo>
                    <a:pt x="208" y="570"/>
                  </a:lnTo>
                  <a:lnTo>
                    <a:pt x="208" y="570"/>
                  </a:lnTo>
                  <a:lnTo>
                    <a:pt x="212" y="572"/>
                  </a:lnTo>
                  <a:lnTo>
                    <a:pt x="214" y="576"/>
                  </a:lnTo>
                  <a:lnTo>
                    <a:pt x="216" y="580"/>
                  </a:lnTo>
                  <a:lnTo>
                    <a:pt x="220" y="584"/>
                  </a:lnTo>
                  <a:lnTo>
                    <a:pt x="220" y="584"/>
                  </a:lnTo>
                  <a:lnTo>
                    <a:pt x="222" y="584"/>
                  </a:lnTo>
                  <a:lnTo>
                    <a:pt x="222" y="584"/>
                  </a:lnTo>
                  <a:lnTo>
                    <a:pt x="222" y="584"/>
                  </a:lnTo>
                  <a:lnTo>
                    <a:pt x="224" y="586"/>
                  </a:lnTo>
                  <a:lnTo>
                    <a:pt x="224" y="586"/>
                  </a:lnTo>
                  <a:lnTo>
                    <a:pt x="226" y="586"/>
                  </a:lnTo>
                  <a:lnTo>
                    <a:pt x="226" y="586"/>
                  </a:lnTo>
                  <a:lnTo>
                    <a:pt x="226" y="588"/>
                  </a:lnTo>
                  <a:lnTo>
                    <a:pt x="226" y="588"/>
                  </a:lnTo>
                  <a:lnTo>
                    <a:pt x="228" y="588"/>
                  </a:lnTo>
                  <a:lnTo>
                    <a:pt x="228" y="588"/>
                  </a:lnTo>
                  <a:lnTo>
                    <a:pt x="230" y="588"/>
                  </a:lnTo>
                  <a:lnTo>
                    <a:pt x="232" y="588"/>
                  </a:lnTo>
                  <a:lnTo>
                    <a:pt x="230" y="588"/>
                  </a:lnTo>
                  <a:lnTo>
                    <a:pt x="230" y="588"/>
                  </a:lnTo>
                  <a:lnTo>
                    <a:pt x="234" y="592"/>
                  </a:lnTo>
                  <a:lnTo>
                    <a:pt x="234" y="592"/>
                  </a:lnTo>
                  <a:lnTo>
                    <a:pt x="236" y="592"/>
                  </a:lnTo>
                  <a:lnTo>
                    <a:pt x="236" y="592"/>
                  </a:lnTo>
                  <a:lnTo>
                    <a:pt x="238" y="596"/>
                  </a:lnTo>
                  <a:lnTo>
                    <a:pt x="238" y="596"/>
                  </a:lnTo>
                  <a:lnTo>
                    <a:pt x="242" y="596"/>
                  </a:lnTo>
                  <a:lnTo>
                    <a:pt x="244" y="598"/>
                  </a:lnTo>
                  <a:lnTo>
                    <a:pt x="244" y="598"/>
                  </a:lnTo>
                  <a:lnTo>
                    <a:pt x="246" y="598"/>
                  </a:lnTo>
                  <a:lnTo>
                    <a:pt x="248" y="600"/>
                  </a:lnTo>
                  <a:lnTo>
                    <a:pt x="248" y="600"/>
                  </a:lnTo>
                  <a:lnTo>
                    <a:pt x="250" y="600"/>
                  </a:lnTo>
                  <a:lnTo>
                    <a:pt x="250" y="600"/>
                  </a:lnTo>
                  <a:lnTo>
                    <a:pt x="252" y="600"/>
                  </a:lnTo>
                  <a:lnTo>
                    <a:pt x="252" y="600"/>
                  </a:lnTo>
                  <a:lnTo>
                    <a:pt x="254" y="600"/>
                  </a:lnTo>
                  <a:lnTo>
                    <a:pt x="254" y="600"/>
                  </a:lnTo>
                  <a:lnTo>
                    <a:pt x="256" y="600"/>
                  </a:lnTo>
                  <a:lnTo>
                    <a:pt x="256" y="600"/>
                  </a:lnTo>
                  <a:lnTo>
                    <a:pt x="258" y="600"/>
                  </a:lnTo>
                  <a:lnTo>
                    <a:pt x="258" y="600"/>
                  </a:lnTo>
                  <a:lnTo>
                    <a:pt x="260" y="602"/>
                  </a:lnTo>
                  <a:lnTo>
                    <a:pt x="260" y="602"/>
                  </a:lnTo>
                  <a:lnTo>
                    <a:pt x="262" y="604"/>
                  </a:lnTo>
                  <a:lnTo>
                    <a:pt x="262" y="604"/>
                  </a:lnTo>
                  <a:lnTo>
                    <a:pt x="264" y="604"/>
                  </a:lnTo>
                  <a:lnTo>
                    <a:pt x="264" y="604"/>
                  </a:lnTo>
                  <a:lnTo>
                    <a:pt x="266" y="604"/>
                  </a:lnTo>
                  <a:lnTo>
                    <a:pt x="266" y="604"/>
                  </a:lnTo>
                  <a:lnTo>
                    <a:pt x="268" y="604"/>
                  </a:lnTo>
                  <a:lnTo>
                    <a:pt x="268" y="604"/>
                  </a:lnTo>
                  <a:lnTo>
                    <a:pt x="268" y="604"/>
                  </a:lnTo>
                  <a:lnTo>
                    <a:pt x="268" y="604"/>
                  </a:lnTo>
                  <a:lnTo>
                    <a:pt x="268" y="604"/>
                  </a:lnTo>
                  <a:lnTo>
                    <a:pt x="270" y="606"/>
                  </a:lnTo>
                  <a:lnTo>
                    <a:pt x="270" y="606"/>
                  </a:lnTo>
                  <a:lnTo>
                    <a:pt x="270" y="606"/>
                  </a:lnTo>
                  <a:lnTo>
                    <a:pt x="272" y="606"/>
                  </a:lnTo>
                  <a:lnTo>
                    <a:pt x="272" y="606"/>
                  </a:lnTo>
                  <a:lnTo>
                    <a:pt x="280" y="604"/>
                  </a:lnTo>
                  <a:lnTo>
                    <a:pt x="280" y="604"/>
                  </a:lnTo>
                  <a:lnTo>
                    <a:pt x="282" y="604"/>
                  </a:lnTo>
                  <a:lnTo>
                    <a:pt x="282" y="604"/>
                  </a:lnTo>
                  <a:lnTo>
                    <a:pt x="282" y="604"/>
                  </a:lnTo>
                  <a:lnTo>
                    <a:pt x="284" y="604"/>
                  </a:lnTo>
                  <a:lnTo>
                    <a:pt x="284" y="604"/>
                  </a:lnTo>
                  <a:lnTo>
                    <a:pt x="286" y="604"/>
                  </a:lnTo>
                  <a:lnTo>
                    <a:pt x="286" y="604"/>
                  </a:lnTo>
                  <a:lnTo>
                    <a:pt x="288" y="604"/>
                  </a:lnTo>
                  <a:lnTo>
                    <a:pt x="288" y="604"/>
                  </a:lnTo>
                  <a:lnTo>
                    <a:pt x="296" y="604"/>
                  </a:lnTo>
                  <a:lnTo>
                    <a:pt x="296" y="604"/>
                  </a:lnTo>
                  <a:lnTo>
                    <a:pt x="296" y="604"/>
                  </a:lnTo>
                  <a:lnTo>
                    <a:pt x="296" y="604"/>
                  </a:lnTo>
                  <a:lnTo>
                    <a:pt x="298" y="600"/>
                  </a:lnTo>
                  <a:lnTo>
                    <a:pt x="298" y="600"/>
                  </a:lnTo>
                  <a:lnTo>
                    <a:pt x="300" y="600"/>
                  </a:lnTo>
                  <a:lnTo>
                    <a:pt x="302" y="600"/>
                  </a:lnTo>
                  <a:lnTo>
                    <a:pt x="302" y="600"/>
                  </a:lnTo>
                  <a:lnTo>
                    <a:pt x="302" y="602"/>
                  </a:lnTo>
                  <a:lnTo>
                    <a:pt x="302" y="602"/>
                  </a:lnTo>
                  <a:lnTo>
                    <a:pt x="304" y="602"/>
                  </a:lnTo>
                  <a:lnTo>
                    <a:pt x="304" y="602"/>
                  </a:lnTo>
                  <a:lnTo>
                    <a:pt x="306" y="602"/>
                  </a:lnTo>
                  <a:lnTo>
                    <a:pt x="306" y="600"/>
                  </a:lnTo>
                  <a:lnTo>
                    <a:pt x="306" y="600"/>
                  </a:lnTo>
                  <a:lnTo>
                    <a:pt x="308" y="600"/>
                  </a:lnTo>
                  <a:lnTo>
                    <a:pt x="310" y="600"/>
                  </a:lnTo>
                  <a:lnTo>
                    <a:pt x="310" y="600"/>
                  </a:lnTo>
                  <a:lnTo>
                    <a:pt x="312" y="600"/>
                  </a:lnTo>
                  <a:lnTo>
                    <a:pt x="312" y="600"/>
                  </a:lnTo>
                  <a:lnTo>
                    <a:pt x="316" y="600"/>
                  </a:lnTo>
                  <a:lnTo>
                    <a:pt x="316" y="600"/>
                  </a:lnTo>
                  <a:lnTo>
                    <a:pt x="318" y="600"/>
                  </a:lnTo>
                  <a:lnTo>
                    <a:pt x="318" y="600"/>
                  </a:lnTo>
                  <a:lnTo>
                    <a:pt x="320" y="598"/>
                  </a:lnTo>
                  <a:lnTo>
                    <a:pt x="320" y="598"/>
                  </a:lnTo>
                  <a:lnTo>
                    <a:pt x="322" y="596"/>
                  </a:lnTo>
                  <a:lnTo>
                    <a:pt x="326" y="598"/>
                  </a:lnTo>
                  <a:lnTo>
                    <a:pt x="330" y="598"/>
                  </a:lnTo>
                  <a:lnTo>
                    <a:pt x="330" y="598"/>
                  </a:lnTo>
                  <a:lnTo>
                    <a:pt x="334" y="596"/>
                  </a:lnTo>
                  <a:lnTo>
                    <a:pt x="334" y="596"/>
                  </a:lnTo>
                  <a:lnTo>
                    <a:pt x="336" y="594"/>
                  </a:lnTo>
                  <a:lnTo>
                    <a:pt x="336" y="594"/>
                  </a:lnTo>
                  <a:lnTo>
                    <a:pt x="338" y="594"/>
                  </a:lnTo>
                  <a:lnTo>
                    <a:pt x="338" y="594"/>
                  </a:lnTo>
                  <a:lnTo>
                    <a:pt x="342" y="592"/>
                  </a:lnTo>
                  <a:lnTo>
                    <a:pt x="342" y="592"/>
                  </a:lnTo>
                  <a:lnTo>
                    <a:pt x="342" y="592"/>
                  </a:lnTo>
                  <a:lnTo>
                    <a:pt x="342" y="592"/>
                  </a:lnTo>
                  <a:lnTo>
                    <a:pt x="344" y="590"/>
                  </a:lnTo>
                  <a:lnTo>
                    <a:pt x="346" y="590"/>
                  </a:lnTo>
                  <a:lnTo>
                    <a:pt x="346" y="592"/>
                  </a:lnTo>
                  <a:lnTo>
                    <a:pt x="346" y="592"/>
                  </a:lnTo>
                  <a:lnTo>
                    <a:pt x="348" y="594"/>
                  </a:lnTo>
                  <a:lnTo>
                    <a:pt x="350" y="592"/>
                  </a:lnTo>
                  <a:lnTo>
                    <a:pt x="350" y="592"/>
                  </a:lnTo>
                  <a:lnTo>
                    <a:pt x="350" y="592"/>
                  </a:lnTo>
                  <a:lnTo>
                    <a:pt x="350" y="592"/>
                  </a:lnTo>
                  <a:lnTo>
                    <a:pt x="352" y="590"/>
                  </a:lnTo>
                  <a:lnTo>
                    <a:pt x="352" y="592"/>
                  </a:lnTo>
                  <a:lnTo>
                    <a:pt x="352" y="592"/>
                  </a:lnTo>
                  <a:lnTo>
                    <a:pt x="356" y="590"/>
                  </a:lnTo>
                  <a:lnTo>
                    <a:pt x="356" y="590"/>
                  </a:lnTo>
                  <a:lnTo>
                    <a:pt x="362" y="588"/>
                  </a:lnTo>
                  <a:lnTo>
                    <a:pt x="362" y="588"/>
                  </a:lnTo>
                  <a:lnTo>
                    <a:pt x="364" y="586"/>
                  </a:lnTo>
                  <a:lnTo>
                    <a:pt x="364" y="586"/>
                  </a:lnTo>
                  <a:lnTo>
                    <a:pt x="366" y="584"/>
                  </a:lnTo>
                  <a:lnTo>
                    <a:pt x="366" y="584"/>
                  </a:lnTo>
                  <a:lnTo>
                    <a:pt x="370" y="582"/>
                  </a:lnTo>
                  <a:lnTo>
                    <a:pt x="370" y="582"/>
                  </a:lnTo>
                  <a:lnTo>
                    <a:pt x="372" y="582"/>
                  </a:lnTo>
                  <a:lnTo>
                    <a:pt x="372" y="582"/>
                  </a:lnTo>
                  <a:lnTo>
                    <a:pt x="374" y="582"/>
                  </a:lnTo>
                  <a:lnTo>
                    <a:pt x="374" y="582"/>
                  </a:lnTo>
                  <a:lnTo>
                    <a:pt x="378" y="582"/>
                  </a:lnTo>
                  <a:lnTo>
                    <a:pt x="378" y="582"/>
                  </a:lnTo>
                  <a:lnTo>
                    <a:pt x="378" y="580"/>
                  </a:lnTo>
                  <a:lnTo>
                    <a:pt x="378" y="580"/>
                  </a:lnTo>
                  <a:lnTo>
                    <a:pt x="380" y="578"/>
                  </a:lnTo>
                  <a:lnTo>
                    <a:pt x="380" y="578"/>
                  </a:lnTo>
                  <a:lnTo>
                    <a:pt x="382" y="578"/>
                  </a:lnTo>
                  <a:lnTo>
                    <a:pt x="382" y="578"/>
                  </a:lnTo>
                  <a:lnTo>
                    <a:pt x="382" y="578"/>
                  </a:lnTo>
                  <a:lnTo>
                    <a:pt x="382" y="580"/>
                  </a:lnTo>
                  <a:lnTo>
                    <a:pt x="382" y="580"/>
                  </a:lnTo>
                  <a:lnTo>
                    <a:pt x="384" y="582"/>
                  </a:lnTo>
                  <a:lnTo>
                    <a:pt x="388" y="582"/>
                  </a:lnTo>
                  <a:lnTo>
                    <a:pt x="388" y="582"/>
                  </a:lnTo>
                  <a:lnTo>
                    <a:pt x="388" y="580"/>
                  </a:lnTo>
                  <a:lnTo>
                    <a:pt x="388" y="580"/>
                  </a:lnTo>
                  <a:lnTo>
                    <a:pt x="388" y="580"/>
                  </a:lnTo>
                  <a:lnTo>
                    <a:pt x="390" y="580"/>
                  </a:lnTo>
                  <a:lnTo>
                    <a:pt x="390" y="580"/>
                  </a:lnTo>
                  <a:lnTo>
                    <a:pt x="392" y="578"/>
                  </a:lnTo>
                  <a:lnTo>
                    <a:pt x="392" y="578"/>
                  </a:lnTo>
                  <a:lnTo>
                    <a:pt x="392" y="576"/>
                  </a:lnTo>
                  <a:lnTo>
                    <a:pt x="392" y="576"/>
                  </a:lnTo>
                  <a:lnTo>
                    <a:pt x="392" y="574"/>
                  </a:lnTo>
                  <a:lnTo>
                    <a:pt x="392" y="574"/>
                  </a:lnTo>
                  <a:lnTo>
                    <a:pt x="390" y="572"/>
                  </a:lnTo>
                  <a:lnTo>
                    <a:pt x="390" y="572"/>
                  </a:lnTo>
                  <a:lnTo>
                    <a:pt x="390" y="572"/>
                  </a:lnTo>
                  <a:lnTo>
                    <a:pt x="390" y="572"/>
                  </a:lnTo>
                  <a:lnTo>
                    <a:pt x="386" y="570"/>
                  </a:lnTo>
                  <a:lnTo>
                    <a:pt x="386" y="570"/>
                  </a:lnTo>
                  <a:lnTo>
                    <a:pt x="386" y="568"/>
                  </a:lnTo>
                  <a:lnTo>
                    <a:pt x="386" y="568"/>
                  </a:lnTo>
                  <a:lnTo>
                    <a:pt x="388" y="566"/>
                  </a:lnTo>
                  <a:lnTo>
                    <a:pt x="390" y="566"/>
                  </a:lnTo>
                  <a:lnTo>
                    <a:pt x="392" y="566"/>
                  </a:lnTo>
                  <a:lnTo>
                    <a:pt x="392" y="566"/>
                  </a:lnTo>
                  <a:lnTo>
                    <a:pt x="392" y="566"/>
                  </a:lnTo>
                  <a:lnTo>
                    <a:pt x="394" y="564"/>
                  </a:lnTo>
                  <a:lnTo>
                    <a:pt x="394" y="562"/>
                  </a:lnTo>
                  <a:lnTo>
                    <a:pt x="394" y="562"/>
                  </a:lnTo>
                  <a:lnTo>
                    <a:pt x="396" y="562"/>
                  </a:lnTo>
                  <a:lnTo>
                    <a:pt x="396" y="562"/>
                  </a:lnTo>
                  <a:lnTo>
                    <a:pt x="396" y="564"/>
                  </a:lnTo>
                  <a:lnTo>
                    <a:pt x="398" y="564"/>
                  </a:lnTo>
                  <a:lnTo>
                    <a:pt x="398" y="564"/>
                  </a:lnTo>
                  <a:lnTo>
                    <a:pt x="402" y="564"/>
                  </a:lnTo>
                  <a:lnTo>
                    <a:pt x="402" y="564"/>
                  </a:lnTo>
                  <a:lnTo>
                    <a:pt x="406" y="564"/>
                  </a:lnTo>
                  <a:lnTo>
                    <a:pt x="406" y="564"/>
                  </a:lnTo>
                  <a:lnTo>
                    <a:pt x="408" y="564"/>
                  </a:lnTo>
                  <a:lnTo>
                    <a:pt x="408" y="564"/>
                  </a:lnTo>
                  <a:lnTo>
                    <a:pt x="410" y="566"/>
                  </a:lnTo>
                  <a:lnTo>
                    <a:pt x="412" y="566"/>
                  </a:lnTo>
                  <a:lnTo>
                    <a:pt x="414" y="566"/>
                  </a:lnTo>
                  <a:lnTo>
                    <a:pt x="414" y="566"/>
                  </a:lnTo>
                  <a:lnTo>
                    <a:pt x="414" y="564"/>
                  </a:lnTo>
                  <a:lnTo>
                    <a:pt x="414" y="564"/>
                  </a:lnTo>
                  <a:lnTo>
                    <a:pt x="414" y="562"/>
                  </a:lnTo>
                  <a:lnTo>
                    <a:pt x="414" y="562"/>
                  </a:lnTo>
                  <a:lnTo>
                    <a:pt x="412" y="562"/>
                  </a:lnTo>
                  <a:lnTo>
                    <a:pt x="412" y="562"/>
                  </a:lnTo>
                  <a:lnTo>
                    <a:pt x="412" y="560"/>
                  </a:lnTo>
                  <a:lnTo>
                    <a:pt x="412" y="560"/>
                  </a:lnTo>
                  <a:lnTo>
                    <a:pt x="408" y="558"/>
                  </a:lnTo>
                  <a:lnTo>
                    <a:pt x="408" y="558"/>
                  </a:lnTo>
                  <a:lnTo>
                    <a:pt x="404" y="558"/>
                  </a:lnTo>
                  <a:lnTo>
                    <a:pt x="404" y="558"/>
                  </a:lnTo>
                  <a:lnTo>
                    <a:pt x="404" y="558"/>
                  </a:lnTo>
                  <a:lnTo>
                    <a:pt x="404" y="558"/>
                  </a:lnTo>
                  <a:lnTo>
                    <a:pt x="400" y="558"/>
                  </a:lnTo>
                  <a:lnTo>
                    <a:pt x="400" y="558"/>
                  </a:lnTo>
                  <a:lnTo>
                    <a:pt x="400" y="556"/>
                  </a:lnTo>
                  <a:lnTo>
                    <a:pt x="400" y="556"/>
                  </a:lnTo>
                  <a:lnTo>
                    <a:pt x="400" y="556"/>
                  </a:lnTo>
                  <a:lnTo>
                    <a:pt x="396" y="556"/>
                  </a:lnTo>
                  <a:lnTo>
                    <a:pt x="396" y="556"/>
                  </a:lnTo>
                  <a:lnTo>
                    <a:pt x="394" y="554"/>
                  </a:lnTo>
                  <a:lnTo>
                    <a:pt x="394" y="554"/>
                  </a:lnTo>
                  <a:lnTo>
                    <a:pt x="390" y="552"/>
                  </a:lnTo>
                  <a:lnTo>
                    <a:pt x="384" y="552"/>
                  </a:lnTo>
                  <a:lnTo>
                    <a:pt x="384" y="552"/>
                  </a:lnTo>
                  <a:lnTo>
                    <a:pt x="384" y="550"/>
                  </a:lnTo>
                  <a:lnTo>
                    <a:pt x="384" y="550"/>
                  </a:lnTo>
                  <a:lnTo>
                    <a:pt x="378" y="550"/>
                  </a:lnTo>
                  <a:lnTo>
                    <a:pt x="378" y="550"/>
                  </a:lnTo>
                  <a:lnTo>
                    <a:pt x="376" y="548"/>
                  </a:lnTo>
                  <a:lnTo>
                    <a:pt x="374" y="546"/>
                  </a:lnTo>
                  <a:lnTo>
                    <a:pt x="374" y="546"/>
                  </a:lnTo>
                  <a:lnTo>
                    <a:pt x="370" y="546"/>
                  </a:lnTo>
                  <a:lnTo>
                    <a:pt x="370" y="546"/>
                  </a:lnTo>
                  <a:lnTo>
                    <a:pt x="368" y="546"/>
                  </a:lnTo>
                  <a:lnTo>
                    <a:pt x="368" y="546"/>
                  </a:lnTo>
                  <a:lnTo>
                    <a:pt x="366" y="546"/>
                  </a:lnTo>
                  <a:lnTo>
                    <a:pt x="366" y="546"/>
                  </a:lnTo>
                  <a:lnTo>
                    <a:pt x="364" y="548"/>
                  </a:lnTo>
                  <a:lnTo>
                    <a:pt x="364" y="546"/>
                  </a:lnTo>
                  <a:lnTo>
                    <a:pt x="364" y="546"/>
                  </a:lnTo>
                  <a:lnTo>
                    <a:pt x="360" y="546"/>
                  </a:lnTo>
                  <a:lnTo>
                    <a:pt x="360" y="546"/>
                  </a:lnTo>
                  <a:lnTo>
                    <a:pt x="360" y="544"/>
                  </a:lnTo>
                  <a:lnTo>
                    <a:pt x="360" y="544"/>
                  </a:lnTo>
                  <a:lnTo>
                    <a:pt x="358" y="544"/>
                  </a:lnTo>
                  <a:lnTo>
                    <a:pt x="358" y="544"/>
                  </a:lnTo>
                  <a:lnTo>
                    <a:pt x="358" y="542"/>
                  </a:lnTo>
                  <a:lnTo>
                    <a:pt x="358" y="542"/>
                  </a:lnTo>
                  <a:lnTo>
                    <a:pt x="354" y="542"/>
                  </a:lnTo>
                  <a:lnTo>
                    <a:pt x="354" y="542"/>
                  </a:lnTo>
                  <a:lnTo>
                    <a:pt x="352" y="542"/>
                  </a:lnTo>
                  <a:lnTo>
                    <a:pt x="352" y="542"/>
                  </a:lnTo>
                  <a:lnTo>
                    <a:pt x="352" y="540"/>
                  </a:lnTo>
                  <a:lnTo>
                    <a:pt x="352" y="540"/>
                  </a:lnTo>
                  <a:lnTo>
                    <a:pt x="348" y="540"/>
                  </a:lnTo>
                  <a:lnTo>
                    <a:pt x="348" y="540"/>
                  </a:lnTo>
                  <a:lnTo>
                    <a:pt x="348" y="540"/>
                  </a:lnTo>
                  <a:lnTo>
                    <a:pt x="348" y="540"/>
                  </a:lnTo>
                  <a:lnTo>
                    <a:pt x="344" y="540"/>
                  </a:lnTo>
                  <a:lnTo>
                    <a:pt x="344" y="538"/>
                  </a:lnTo>
                  <a:lnTo>
                    <a:pt x="344" y="538"/>
                  </a:lnTo>
                  <a:lnTo>
                    <a:pt x="342" y="536"/>
                  </a:lnTo>
                  <a:lnTo>
                    <a:pt x="342" y="536"/>
                  </a:lnTo>
                  <a:lnTo>
                    <a:pt x="340" y="534"/>
                  </a:lnTo>
                  <a:lnTo>
                    <a:pt x="338" y="536"/>
                  </a:lnTo>
                  <a:lnTo>
                    <a:pt x="338" y="536"/>
                  </a:lnTo>
                  <a:lnTo>
                    <a:pt x="336" y="536"/>
                  </a:lnTo>
                  <a:lnTo>
                    <a:pt x="336" y="536"/>
                  </a:lnTo>
                  <a:lnTo>
                    <a:pt x="336" y="534"/>
                  </a:lnTo>
                  <a:lnTo>
                    <a:pt x="336" y="534"/>
                  </a:lnTo>
                  <a:lnTo>
                    <a:pt x="332" y="534"/>
                  </a:lnTo>
                  <a:lnTo>
                    <a:pt x="332" y="534"/>
                  </a:lnTo>
                  <a:lnTo>
                    <a:pt x="332" y="532"/>
                  </a:lnTo>
                  <a:lnTo>
                    <a:pt x="332" y="532"/>
                  </a:lnTo>
                  <a:lnTo>
                    <a:pt x="330" y="530"/>
                  </a:lnTo>
                  <a:lnTo>
                    <a:pt x="330" y="530"/>
                  </a:lnTo>
                  <a:lnTo>
                    <a:pt x="330" y="528"/>
                  </a:lnTo>
                  <a:lnTo>
                    <a:pt x="330" y="528"/>
                  </a:lnTo>
                  <a:lnTo>
                    <a:pt x="328" y="528"/>
                  </a:lnTo>
                  <a:lnTo>
                    <a:pt x="328" y="526"/>
                  </a:lnTo>
                  <a:lnTo>
                    <a:pt x="328" y="526"/>
                  </a:lnTo>
                  <a:lnTo>
                    <a:pt x="324" y="524"/>
                  </a:lnTo>
                  <a:lnTo>
                    <a:pt x="324" y="524"/>
                  </a:lnTo>
                  <a:lnTo>
                    <a:pt x="316" y="522"/>
                  </a:lnTo>
                  <a:lnTo>
                    <a:pt x="316" y="522"/>
                  </a:lnTo>
                  <a:lnTo>
                    <a:pt x="310" y="518"/>
                  </a:lnTo>
                  <a:lnTo>
                    <a:pt x="306" y="512"/>
                  </a:lnTo>
                  <a:lnTo>
                    <a:pt x="306" y="512"/>
                  </a:lnTo>
                  <a:lnTo>
                    <a:pt x="304" y="508"/>
                  </a:lnTo>
                  <a:lnTo>
                    <a:pt x="304" y="508"/>
                  </a:lnTo>
                  <a:lnTo>
                    <a:pt x="302" y="508"/>
                  </a:lnTo>
                  <a:lnTo>
                    <a:pt x="300" y="508"/>
                  </a:lnTo>
                  <a:lnTo>
                    <a:pt x="300" y="508"/>
                  </a:lnTo>
                  <a:lnTo>
                    <a:pt x="298" y="506"/>
                  </a:lnTo>
                  <a:lnTo>
                    <a:pt x="298" y="506"/>
                  </a:lnTo>
                  <a:lnTo>
                    <a:pt x="294" y="502"/>
                  </a:lnTo>
                  <a:lnTo>
                    <a:pt x="294" y="502"/>
                  </a:lnTo>
                  <a:lnTo>
                    <a:pt x="292" y="500"/>
                  </a:lnTo>
                  <a:lnTo>
                    <a:pt x="292" y="498"/>
                  </a:lnTo>
                  <a:lnTo>
                    <a:pt x="292" y="494"/>
                  </a:lnTo>
                  <a:lnTo>
                    <a:pt x="292" y="494"/>
                  </a:lnTo>
                  <a:lnTo>
                    <a:pt x="286" y="492"/>
                  </a:lnTo>
                  <a:lnTo>
                    <a:pt x="286" y="492"/>
                  </a:lnTo>
                  <a:lnTo>
                    <a:pt x="284" y="490"/>
                  </a:lnTo>
                  <a:lnTo>
                    <a:pt x="284" y="490"/>
                  </a:lnTo>
                  <a:lnTo>
                    <a:pt x="282" y="488"/>
                  </a:lnTo>
                  <a:lnTo>
                    <a:pt x="282" y="488"/>
                  </a:lnTo>
                  <a:lnTo>
                    <a:pt x="282" y="486"/>
                  </a:lnTo>
                  <a:lnTo>
                    <a:pt x="282" y="486"/>
                  </a:lnTo>
                  <a:lnTo>
                    <a:pt x="278" y="484"/>
                  </a:lnTo>
                  <a:lnTo>
                    <a:pt x="278" y="484"/>
                  </a:lnTo>
                  <a:lnTo>
                    <a:pt x="276" y="482"/>
                  </a:lnTo>
                  <a:lnTo>
                    <a:pt x="274" y="478"/>
                  </a:lnTo>
                  <a:lnTo>
                    <a:pt x="274" y="478"/>
                  </a:lnTo>
                  <a:lnTo>
                    <a:pt x="274" y="476"/>
                  </a:lnTo>
                  <a:lnTo>
                    <a:pt x="274" y="476"/>
                  </a:lnTo>
                  <a:lnTo>
                    <a:pt x="274" y="472"/>
                  </a:lnTo>
                  <a:lnTo>
                    <a:pt x="274" y="472"/>
                  </a:lnTo>
                  <a:lnTo>
                    <a:pt x="272" y="470"/>
                  </a:lnTo>
                  <a:lnTo>
                    <a:pt x="272" y="470"/>
                  </a:lnTo>
                  <a:lnTo>
                    <a:pt x="272" y="470"/>
                  </a:lnTo>
                  <a:lnTo>
                    <a:pt x="272" y="470"/>
                  </a:lnTo>
                  <a:lnTo>
                    <a:pt x="272" y="470"/>
                  </a:lnTo>
                  <a:lnTo>
                    <a:pt x="268" y="468"/>
                  </a:lnTo>
                  <a:lnTo>
                    <a:pt x="268" y="468"/>
                  </a:lnTo>
                  <a:lnTo>
                    <a:pt x="268" y="468"/>
                  </a:lnTo>
                  <a:lnTo>
                    <a:pt x="268" y="468"/>
                  </a:lnTo>
                  <a:lnTo>
                    <a:pt x="268" y="464"/>
                  </a:lnTo>
                  <a:lnTo>
                    <a:pt x="266" y="464"/>
                  </a:lnTo>
                  <a:lnTo>
                    <a:pt x="266" y="464"/>
                  </a:lnTo>
                  <a:lnTo>
                    <a:pt x="264" y="464"/>
                  </a:lnTo>
                  <a:lnTo>
                    <a:pt x="264" y="464"/>
                  </a:lnTo>
                  <a:lnTo>
                    <a:pt x="262" y="460"/>
                  </a:lnTo>
                  <a:lnTo>
                    <a:pt x="262" y="460"/>
                  </a:lnTo>
                  <a:lnTo>
                    <a:pt x="262" y="458"/>
                  </a:lnTo>
                  <a:lnTo>
                    <a:pt x="262" y="458"/>
                  </a:lnTo>
                  <a:lnTo>
                    <a:pt x="260" y="456"/>
                  </a:lnTo>
                  <a:lnTo>
                    <a:pt x="260" y="456"/>
                  </a:lnTo>
                  <a:lnTo>
                    <a:pt x="258" y="454"/>
                  </a:lnTo>
                  <a:lnTo>
                    <a:pt x="256" y="450"/>
                  </a:lnTo>
                  <a:lnTo>
                    <a:pt x="254" y="444"/>
                  </a:lnTo>
                  <a:lnTo>
                    <a:pt x="254" y="444"/>
                  </a:lnTo>
                  <a:lnTo>
                    <a:pt x="254" y="442"/>
                  </a:lnTo>
                  <a:lnTo>
                    <a:pt x="254" y="442"/>
                  </a:lnTo>
                  <a:lnTo>
                    <a:pt x="250" y="440"/>
                  </a:lnTo>
                  <a:lnTo>
                    <a:pt x="250" y="440"/>
                  </a:lnTo>
                  <a:lnTo>
                    <a:pt x="248" y="440"/>
                  </a:lnTo>
                  <a:lnTo>
                    <a:pt x="248" y="440"/>
                  </a:lnTo>
                  <a:lnTo>
                    <a:pt x="246" y="436"/>
                  </a:lnTo>
                  <a:lnTo>
                    <a:pt x="244" y="432"/>
                  </a:lnTo>
                  <a:lnTo>
                    <a:pt x="244" y="432"/>
                  </a:lnTo>
                  <a:lnTo>
                    <a:pt x="242" y="432"/>
                  </a:lnTo>
                  <a:lnTo>
                    <a:pt x="242" y="432"/>
                  </a:lnTo>
                  <a:lnTo>
                    <a:pt x="240" y="430"/>
                  </a:lnTo>
                  <a:lnTo>
                    <a:pt x="240" y="430"/>
                  </a:lnTo>
                  <a:lnTo>
                    <a:pt x="238" y="428"/>
                  </a:lnTo>
                  <a:lnTo>
                    <a:pt x="238" y="428"/>
                  </a:lnTo>
                  <a:lnTo>
                    <a:pt x="232" y="418"/>
                  </a:lnTo>
                  <a:lnTo>
                    <a:pt x="232" y="418"/>
                  </a:lnTo>
                  <a:lnTo>
                    <a:pt x="232" y="416"/>
                  </a:lnTo>
                  <a:lnTo>
                    <a:pt x="232" y="416"/>
                  </a:lnTo>
                  <a:lnTo>
                    <a:pt x="228" y="414"/>
                  </a:lnTo>
                  <a:lnTo>
                    <a:pt x="228" y="414"/>
                  </a:lnTo>
                  <a:lnTo>
                    <a:pt x="228" y="412"/>
                  </a:lnTo>
                  <a:lnTo>
                    <a:pt x="228" y="412"/>
                  </a:lnTo>
                  <a:lnTo>
                    <a:pt x="228" y="412"/>
                  </a:lnTo>
                  <a:lnTo>
                    <a:pt x="228" y="410"/>
                  </a:lnTo>
                  <a:lnTo>
                    <a:pt x="228" y="410"/>
                  </a:lnTo>
                  <a:lnTo>
                    <a:pt x="228" y="408"/>
                  </a:lnTo>
                  <a:lnTo>
                    <a:pt x="228" y="408"/>
                  </a:lnTo>
                  <a:lnTo>
                    <a:pt x="226" y="406"/>
                  </a:lnTo>
                  <a:lnTo>
                    <a:pt x="226" y="406"/>
                  </a:lnTo>
                  <a:lnTo>
                    <a:pt x="218" y="396"/>
                  </a:lnTo>
                  <a:lnTo>
                    <a:pt x="218" y="396"/>
                  </a:lnTo>
                  <a:lnTo>
                    <a:pt x="200" y="360"/>
                  </a:lnTo>
                  <a:lnTo>
                    <a:pt x="200" y="360"/>
                  </a:lnTo>
                  <a:lnTo>
                    <a:pt x="200" y="358"/>
                  </a:lnTo>
                  <a:lnTo>
                    <a:pt x="200" y="358"/>
                  </a:lnTo>
                  <a:lnTo>
                    <a:pt x="200" y="356"/>
                  </a:lnTo>
                  <a:lnTo>
                    <a:pt x="198" y="354"/>
                  </a:lnTo>
                  <a:lnTo>
                    <a:pt x="198" y="354"/>
                  </a:lnTo>
                  <a:lnTo>
                    <a:pt x="198" y="352"/>
                  </a:lnTo>
                  <a:lnTo>
                    <a:pt x="198" y="352"/>
                  </a:lnTo>
                  <a:lnTo>
                    <a:pt x="196" y="348"/>
                  </a:lnTo>
                  <a:lnTo>
                    <a:pt x="190" y="346"/>
                  </a:lnTo>
                  <a:lnTo>
                    <a:pt x="190" y="346"/>
                  </a:lnTo>
                  <a:lnTo>
                    <a:pt x="190" y="346"/>
                  </a:lnTo>
                  <a:lnTo>
                    <a:pt x="190" y="346"/>
                  </a:lnTo>
                  <a:lnTo>
                    <a:pt x="188" y="342"/>
                  </a:lnTo>
                  <a:lnTo>
                    <a:pt x="188" y="342"/>
                  </a:lnTo>
                  <a:lnTo>
                    <a:pt x="188" y="342"/>
                  </a:lnTo>
                  <a:lnTo>
                    <a:pt x="188" y="342"/>
                  </a:lnTo>
                  <a:lnTo>
                    <a:pt x="188" y="338"/>
                  </a:lnTo>
                  <a:lnTo>
                    <a:pt x="184" y="334"/>
                  </a:lnTo>
                  <a:lnTo>
                    <a:pt x="184" y="334"/>
                  </a:lnTo>
                  <a:lnTo>
                    <a:pt x="182" y="332"/>
                  </a:lnTo>
                  <a:lnTo>
                    <a:pt x="180" y="328"/>
                  </a:lnTo>
                  <a:lnTo>
                    <a:pt x="180" y="328"/>
                  </a:lnTo>
                  <a:lnTo>
                    <a:pt x="180" y="326"/>
                  </a:lnTo>
                  <a:lnTo>
                    <a:pt x="180" y="326"/>
                  </a:lnTo>
                  <a:lnTo>
                    <a:pt x="180" y="324"/>
                  </a:lnTo>
                  <a:lnTo>
                    <a:pt x="180" y="324"/>
                  </a:lnTo>
                  <a:lnTo>
                    <a:pt x="180" y="322"/>
                  </a:lnTo>
                  <a:lnTo>
                    <a:pt x="180" y="322"/>
                  </a:lnTo>
                  <a:lnTo>
                    <a:pt x="178" y="320"/>
                  </a:lnTo>
                  <a:lnTo>
                    <a:pt x="176" y="316"/>
                  </a:lnTo>
                  <a:lnTo>
                    <a:pt x="176" y="316"/>
                  </a:lnTo>
                  <a:lnTo>
                    <a:pt x="178" y="314"/>
                  </a:lnTo>
                  <a:lnTo>
                    <a:pt x="178" y="314"/>
                  </a:lnTo>
                  <a:lnTo>
                    <a:pt x="176" y="310"/>
                  </a:lnTo>
                  <a:lnTo>
                    <a:pt x="172" y="306"/>
                  </a:lnTo>
                  <a:lnTo>
                    <a:pt x="172" y="306"/>
                  </a:lnTo>
                  <a:lnTo>
                    <a:pt x="170" y="304"/>
                  </a:lnTo>
                  <a:lnTo>
                    <a:pt x="170" y="300"/>
                  </a:lnTo>
                  <a:lnTo>
                    <a:pt x="170" y="300"/>
                  </a:lnTo>
                  <a:lnTo>
                    <a:pt x="170" y="300"/>
                  </a:lnTo>
                  <a:lnTo>
                    <a:pt x="170" y="300"/>
                  </a:lnTo>
                  <a:lnTo>
                    <a:pt x="170" y="296"/>
                  </a:lnTo>
                  <a:lnTo>
                    <a:pt x="168" y="294"/>
                  </a:lnTo>
                  <a:lnTo>
                    <a:pt x="168" y="294"/>
                  </a:lnTo>
                  <a:lnTo>
                    <a:pt x="166" y="294"/>
                  </a:lnTo>
                  <a:lnTo>
                    <a:pt x="166" y="294"/>
                  </a:lnTo>
                  <a:lnTo>
                    <a:pt x="164" y="290"/>
                  </a:lnTo>
                  <a:lnTo>
                    <a:pt x="158" y="290"/>
                  </a:lnTo>
                  <a:lnTo>
                    <a:pt x="158" y="290"/>
                  </a:lnTo>
                  <a:lnTo>
                    <a:pt x="160" y="288"/>
                  </a:lnTo>
                  <a:lnTo>
                    <a:pt x="160" y="288"/>
                  </a:lnTo>
                  <a:lnTo>
                    <a:pt x="160" y="284"/>
                  </a:lnTo>
                  <a:lnTo>
                    <a:pt x="160" y="284"/>
                  </a:lnTo>
                  <a:lnTo>
                    <a:pt x="160" y="282"/>
                  </a:lnTo>
                  <a:lnTo>
                    <a:pt x="160" y="282"/>
                  </a:lnTo>
                  <a:lnTo>
                    <a:pt x="160" y="280"/>
                  </a:lnTo>
                  <a:lnTo>
                    <a:pt x="160" y="280"/>
                  </a:lnTo>
                  <a:lnTo>
                    <a:pt x="158" y="276"/>
                  </a:lnTo>
                  <a:lnTo>
                    <a:pt x="158" y="276"/>
                  </a:lnTo>
                  <a:lnTo>
                    <a:pt x="152" y="266"/>
                  </a:lnTo>
                  <a:lnTo>
                    <a:pt x="152" y="266"/>
                  </a:lnTo>
                  <a:lnTo>
                    <a:pt x="152" y="264"/>
                  </a:lnTo>
                  <a:lnTo>
                    <a:pt x="152" y="264"/>
                  </a:lnTo>
                  <a:lnTo>
                    <a:pt x="152" y="262"/>
                  </a:lnTo>
                  <a:lnTo>
                    <a:pt x="152" y="262"/>
                  </a:lnTo>
                  <a:lnTo>
                    <a:pt x="150" y="258"/>
                  </a:lnTo>
                  <a:lnTo>
                    <a:pt x="150" y="258"/>
                  </a:lnTo>
                  <a:lnTo>
                    <a:pt x="142" y="246"/>
                  </a:lnTo>
                  <a:lnTo>
                    <a:pt x="142" y="246"/>
                  </a:lnTo>
                  <a:lnTo>
                    <a:pt x="142" y="244"/>
                  </a:lnTo>
                  <a:lnTo>
                    <a:pt x="142" y="244"/>
                  </a:lnTo>
                  <a:lnTo>
                    <a:pt x="142" y="242"/>
                  </a:lnTo>
                  <a:lnTo>
                    <a:pt x="142" y="242"/>
                  </a:lnTo>
                  <a:lnTo>
                    <a:pt x="140" y="238"/>
                  </a:lnTo>
                  <a:lnTo>
                    <a:pt x="140" y="238"/>
                  </a:lnTo>
                  <a:lnTo>
                    <a:pt x="132" y="230"/>
                  </a:lnTo>
                  <a:lnTo>
                    <a:pt x="132" y="230"/>
                  </a:lnTo>
                  <a:lnTo>
                    <a:pt x="134" y="230"/>
                  </a:lnTo>
                  <a:lnTo>
                    <a:pt x="134" y="230"/>
                  </a:lnTo>
                  <a:lnTo>
                    <a:pt x="136" y="230"/>
                  </a:lnTo>
                  <a:lnTo>
                    <a:pt x="136" y="230"/>
                  </a:lnTo>
                  <a:lnTo>
                    <a:pt x="136" y="226"/>
                  </a:lnTo>
                  <a:lnTo>
                    <a:pt x="134" y="224"/>
                  </a:lnTo>
                  <a:lnTo>
                    <a:pt x="134" y="224"/>
                  </a:lnTo>
                  <a:lnTo>
                    <a:pt x="130" y="222"/>
                  </a:lnTo>
                  <a:lnTo>
                    <a:pt x="126" y="216"/>
                  </a:lnTo>
                  <a:lnTo>
                    <a:pt x="122" y="204"/>
                  </a:lnTo>
                  <a:lnTo>
                    <a:pt x="122" y="204"/>
                  </a:lnTo>
                  <a:lnTo>
                    <a:pt x="122" y="202"/>
                  </a:lnTo>
                  <a:lnTo>
                    <a:pt x="122" y="202"/>
                  </a:lnTo>
                  <a:lnTo>
                    <a:pt x="120" y="200"/>
                  </a:lnTo>
                  <a:lnTo>
                    <a:pt x="120" y="200"/>
                  </a:lnTo>
                  <a:lnTo>
                    <a:pt x="120" y="198"/>
                  </a:lnTo>
                  <a:lnTo>
                    <a:pt x="120" y="198"/>
                  </a:lnTo>
                  <a:lnTo>
                    <a:pt x="120" y="194"/>
                  </a:lnTo>
                  <a:lnTo>
                    <a:pt x="120" y="192"/>
                  </a:lnTo>
                  <a:lnTo>
                    <a:pt x="120" y="192"/>
                  </a:lnTo>
                  <a:lnTo>
                    <a:pt x="120" y="190"/>
                  </a:lnTo>
                  <a:lnTo>
                    <a:pt x="120" y="190"/>
                  </a:lnTo>
                  <a:lnTo>
                    <a:pt x="120" y="186"/>
                  </a:lnTo>
                  <a:lnTo>
                    <a:pt x="120" y="186"/>
                  </a:lnTo>
                  <a:lnTo>
                    <a:pt x="118" y="184"/>
                  </a:lnTo>
                  <a:lnTo>
                    <a:pt x="118" y="184"/>
                  </a:lnTo>
                  <a:lnTo>
                    <a:pt x="118" y="182"/>
                  </a:lnTo>
                  <a:lnTo>
                    <a:pt x="118" y="182"/>
                  </a:lnTo>
                  <a:lnTo>
                    <a:pt x="116" y="182"/>
                  </a:lnTo>
                  <a:lnTo>
                    <a:pt x="116" y="182"/>
                  </a:lnTo>
                  <a:lnTo>
                    <a:pt x="116" y="180"/>
                  </a:lnTo>
                  <a:lnTo>
                    <a:pt x="116" y="180"/>
                  </a:lnTo>
                  <a:lnTo>
                    <a:pt x="116" y="178"/>
                  </a:lnTo>
                  <a:lnTo>
                    <a:pt x="116" y="178"/>
                  </a:lnTo>
                  <a:lnTo>
                    <a:pt x="116" y="176"/>
                  </a:lnTo>
                  <a:lnTo>
                    <a:pt x="116" y="176"/>
                  </a:lnTo>
                  <a:lnTo>
                    <a:pt x="116" y="176"/>
                  </a:lnTo>
                  <a:lnTo>
                    <a:pt x="116" y="176"/>
                  </a:lnTo>
                  <a:lnTo>
                    <a:pt x="118" y="174"/>
                  </a:lnTo>
                  <a:lnTo>
                    <a:pt x="116" y="172"/>
                  </a:lnTo>
                  <a:lnTo>
                    <a:pt x="116" y="172"/>
                  </a:lnTo>
                  <a:lnTo>
                    <a:pt x="116" y="172"/>
                  </a:lnTo>
                  <a:lnTo>
                    <a:pt x="116" y="172"/>
                  </a:lnTo>
                  <a:lnTo>
                    <a:pt x="116" y="172"/>
                  </a:lnTo>
                  <a:lnTo>
                    <a:pt x="114" y="168"/>
                  </a:lnTo>
                  <a:lnTo>
                    <a:pt x="114" y="168"/>
                  </a:lnTo>
                  <a:lnTo>
                    <a:pt x="112" y="168"/>
                  </a:lnTo>
                  <a:lnTo>
                    <a:pt x="112" y="168"/>
                  </a:lnTo>
                  <a:lnTo>
                    <a:pt x="112" y="168"/>
                  </a:lnTo>
                  <a:lnTo>
                    <a:pt x="112" y="168"/>
                  </a:lnTo>
                  <a:lnTo>
                    <a:pt x="112" y="166"/>
                  </a:lnTo>
                  <a:lnTo>
                    <a:pt x="112" y="166"/>
                  </a:lnTo>
                  <a:lnTo>
                    <a:pt x="112" y="166"/>
                  </a:lnTo>
                  <a:lnTo>
                    <a:pt x="114" y="164"/>
                  </a:lnTo>
                  <a:lnTo>
                    <a:pt x="112" y="164"/>
                  </a:lnTo>
                  <a:lnTo>
                    <a:pt x="112" y="164"/>
                  </a:lnTo>
                  <a:lnTo>
                    <a:pt x="112" y="162"/>
                  </a:lnTo>
                  <a:lnTo>
                    <a:pt x="112" y="162"/>
                  </a:lnTo>
                  <a:lnTo>
                    <a:pt x="106" y="158"/>
                  </a:lnTo>
                  <a:lnTo>
                    <a:pt x="104" y="152"/>
                  </a:lnTo>
                  <a:lnTo>
                    <a:pt x="104" y="152"/>
                  </a:lnTo>
                  <a:lnTo>
                    <a:pt x="104" y="150"/>
                  </a:lnTo>
                  <a:lnTo>
                    <a:pt x="104" y="150"/>
                  </a:lnTo>
                  <a:lnTo>
                    <a:pt x="104" y="148"/>
                  </a:lnTo>
                  <a:lnTo>
                    <a:pt x="104" y="148"/>
                  </a:lnTo>
                  <a:lnTo>
                    <a:pt x="104" y="146"/>
                  </a:lnTo>
                  <a:lnTo>
                    <a:pt x="104" y="146"/>
                  </a:lnTo>
                  <a:lnTo>
                    <a:pt x="100" y="142"/>
                  </a:lnTo>
                  <a:lnTo>
                    <a:pt x="100" y="142"/>
                  </a:lnTo>
                  <a:lnTo>
                    <a:pt x="100" y="140"/>
                  </a:lnTo>
                  <a:lnTo>
                    <a:pt x="100" y="140"/>
                  </a:lnTo>
                  <a:lnTo>
                    <a:pt x="100" y="138"/>
                  </a:lnTo>
                  <a:lnTo>
                    <a:pt x="100" y="138"/>
                  </a:lnTo>
                  <a:lnTo>
                    <a:pt x="100" y="136"/>
                  </a:lnTo>
                  <a:lnTo>
                    <a:pt x="100" y="136"/>
                  </a:lnTo>
                  <a:lnTo>
                    <a:pt x="100" y="134"/>
                  </a:lnTo>
                  <a:lnTo>
                    <a:pt x="98" y="132"/>
                  </a:lnTo>
                  <a:lnTo>
                    <a:pt x="98" y="132"/>
                  </a:lnTo>
                  <a:lnTo>
                    <a:pt x="96" y="132"/>
                  </a:lnTo>
                  <a:lnTo>
                    <a:pt x="96" y="132"/>
                  </a:lnTo>
                  <a:lnTo>
                    <a:pt x="96" y="130"/>
                  </a:lnTo>
                  <a:lnTo>
                    <a:pt x="96" y="130"/>
                  </a:lnTo>
                  <a:lnTo>
                    <a:pt x="94" y="128"/>
                  </a:lnTo>
                  <a:lnTo>
                    <a:pt x="94" y="128"/>
                  </a:lnTo>
                  <a:lnTo>
                    <a:pt x="94" y="128"/>
                  </a:lnTo>
                  <a:lnTo>
                    <a:pt x="92" y="124"/>
                  </a:lnTo>
                  <a:lnTo>
                    <a:pt x="92" y="120"/>
                  </a:lnTo>
                  <a:lnTo>
                    <a:pt x="92" y="120"/>
                  </a:lnTo>
                  <a:lnTo>
                    <a:pt x="92" y="118"/>
                  </a:lnTo>
                  <a:lnTo>
                    <a:pt x="92" y="118"/>
                  </a:lnTo>
                  <a:lnTo>
                    <a:pt x="90" y="116"/>
                  </a:lnTo>
                  <a:lnTo>
                    <a:pt x="90" y="116"/>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 name="Freeform 43"/>
            <p:cNvSpPr>
              <a:spLocks/>
            </p:cNvSpPr>
            <p:nvPr/>
          </p:nvSpPr>
          <p:spPr bwMode="auto">
            <a:xfrm>
              <a:off x="9871621" y="2645826"/>
              <a:ext cx="809287" cy="1271737"/>
            </a:xfrm>
            <a:custGeom>
              <a:avLst/>
              <a:gdLst>
                <a:gd name="T0" fmla="*/ 362 w 434"/>
                <a:gd name="T1" fmla="*/ 0 h 682"/>
                <a:gd name="T2" fmla="*/ 316 w 434"/>
                <a:gd name="T3" fmla="*/ 26 h 682"/>
                <a:gd name="T4" fmla="*/ 284 w 434"/>
                <a:gd name="T5" fmla="*/ 54 h 682"/>
                <a:gd name="T6" fmla="*/ 258 w 434"/>
                <a:gd name="T7" fmla="*/ 86 h 682"/>
                <a:gd name="T8" fmla="*/ 232 w 434"/>
                <a:gd name="T9" fmla="*/ 128 h 682"/>
                <a:gd name="T10" fmla="*/ 214 w 434"/>
                <a:gd name="T11" fmla="*/ 170 h 682"/>
                <a:gd name="T12" fmla="*/ 204 w 434"/>
                <a:gd name="T13" fmla="*/ 194 h 682"/>
                <a:gd name="T14" fmla="*/ 190 w 434"/>
                <a:gd name="T15" fmla="*/ 218 h 682"/>
                <a:gd name="T16" fmla="*/ 176 w 434"/>
                <a:gd name="T17" fmla="*/ 250 h 682"/>
                <a:gd name="T18" fmla="*/ 160 w 434"/>
                <a:gd name="T19" fmla="*/ 304 h 682"/>
                <a:gd name="T20" fmla="*/ 154 w 434"/>
                <a:gd name="T21" fmla="*/ 332 h 682"/>
                <a:gd name="T22" fmla="*/ 148 w 434"/>
                <a:gd name="T23" fmla="*/ 362 h 682"/>
                <a:gd name="T24" fmla="*/ 138 w 434"/>
                <a:gd name="T25" fmla="*/ 382 h 682"/>
                <a:gd name="T26" fmla="*/ 128 w 434"/>
                <a:gd name="T27" fmla="*/ 410 h 682"/>
                <a:gd name="T28" fmla="*/ 150 w 434"/>
                <a:gd name="T29" fmla="*/ 400 h 682"/>
                <a:gd name="T30" fmla="*/ 158 w 434"/>
                <a:gd name="T31" fmla="*/ 378 h 682"/>
                <a:gd name="T32" fmla="*/ 172 w 434"/>
                <a:gd name="T33" fmla="*/ 360 h 682"/>
                <a:gd name="T34" fmla="*/ 166 w 434"/>
                <a:gd name="T35" fmla="*/ 384 h 682"/>
                <a:gd name="T36" fmla="*/ 148 w 434"/>
                <a:gd name="T37" fmla="*/ 426 h 682"/>
                <a:gd name="T38" fmla="*/ 136 w 434"/>
                <a:gd name="T39" fmla="*/ 468 h 682"/>
                <a:gd name="T40" fmla="*/ 128 w 434"/>
                <a:gd name="T41" fmla="*/ 494 h 682"/>
                <a:gd name="T42" fmla="*/ 122 w 434"/>
                <a:gd name="T43" fmla="*/ 522 h 682"/>
                <a:gd name="T44" fmla="*/ 106 w 434"/>
                <a:gd name="T45" fmla="*/ 548 h 682"/>
                <a:gd name="T46" fmla="*/ 28 w 434"/>
                <a:gd name="T47" fmla="*/ 648 h 682"/>
                <a:gd name="T48" fmla="*/ 2 w 434"/>
                <a:gd name="T49" fmla="*/ 682 h 682"/>
                <a:gd name="T50" fmla="*/ 62 w 434"/>
                <a:gd name="T51" fmla="*/ 642 h 682"/>
                <a:gd name="T52" fmla="*/ 92 w 434"/>
                <a:gd name="T53" fmla="*/ 614 h 682"/>
                <a:gd name="T54" fmla="*/ 108 w 434"/>
                <a:gd name="T55" fmla="*/ 602 h 682"/>
                <a:gd name="T56" fmla="*/ 80 w 434"/>
                <a:gd name="T57" fmla="*/ 648 h 682"/>
                <a:gd name="T58" fmla="*/ 64 w 434"/>
                <a:gd name="T59" fmla="*/ 668 h 682"/>
                <a:gd name="T60" fmla="*/ 84 w 434"/>
                <a:gd name="T61" fmla="*/ 668 h 682"/>
                <a:gd name="T62" fmla="*/ 110 w 434"/>
                <a:gd name="T63" fmla="*/ 646 h 682"/>
                <a:gd name="T64" fmla="*/ 130 w 434"/>
                <a:gd name="T65" fmla="*/ 634 h 682"/>
                <a:gd name="T66" fmla="*/ 140 w 434"/>
                <a:gd name="T67" fmla="*/ 616 h 682"/>
                <a:gd name="T68" fmla="*/ 154 w 434"/>
                <a:gd name="T69" fmla="*/ 602 h 682"/>
                <a:gd name="T70" fmla="*/ 178 w 434"/>
                <a:gd name="T71" fmla="*/ 594 h 682"/>
                <a:gd name="T72" fmla="*/ 188 w 434"/>
                <a:gd name="T73" fmla="*/ 576 h 682"/>
                <a:gd name="T74" fmla="*/ 206 w 434"/>
                <a:gd name="T75" fmla="*/ 546 h 682"/>
                <a:gd name="T76" fmla="*/ 222 w 434"/>
                <a:gd name="T77" fmla="*/ 510 h 682"/>
                <a:gd name="T78" fmla="*/ 228 w 434"/>
                <a:gd name="T79" fmla="*/ 484 h 682"/>
                <a:gd name="T80" fmla="*/ 234 w 434"/>
                <a:gd name="T81" fmla="*/ 460 h 682"/>
                <a:gd name="T82" fmla="*/ 242 w 434"/>
                <a:gd name="T83" fmla="*/ 434 h 682"/>
                <a:gd name="T84" fmla="*/ 248 w 434"/>
                <a:gd name="T85" fmla="*/ 408 h 682"/>
                <a:gd name="T86" fmla="*/ 254 w 434"/>
                <a:gd name="T87" fmla="*/ 386 h 682"/>
                <a:gd name="T88" fmla="*/ 260 w 434"/>
                <a:gd name="T89" fmla="*/ 360 h 682"/>
                <a:gd name="T90" fmla="*/ 266 w 434"/>
                <a:gd name="T91" fmla="*/ 336 h 682"/>
                <a:gd name="T92" fmla="*/ 272 w 434"/>
                <a:gd name="T93" fmla="*/ 308 h 682"/>
                <a:gd name="T94" fmla="*/ 272 w 434"/>
                <a:gd name="T95" fmla="*/ 286 h 682"/>
                <a:gd name="T96" fmla="*/ 276 w 434"/>
                <a:gd name="T97" fmla="*/ 262 h 682"/>
                <a:gd name="T98" fmla="*/ 282 w 434"/>
                <a:gd name="T99" fmla="*/ 240 h 682"/>
                <a:gd name="T100" fmla="*/ 290 w 434"/>
                <a:gd name="T101" fmla="*/ 220 h 682"/>
                <a:gd name="T102" fmla="*/ 294 w 434"/>
                <a:gd name="T103" fmla="*/ 200 h 682"/>
                <a:gd name="T104" fmla="*/ 304 w 434"/>
                <a:gd name="T105" fmla="*/ 168 h 682"/>
                <a:gd name="T106" fmla="*/ 310 w 434"/>
                <a:gd name="T107" fmla="*/ 150 h 682"/>
                <a:gd name="T108" fmla="*/ 324 w 434"/>
                <a:gd name="T109" fmla="*/ 120 h 682"/>
                <a:gd name="T110" fmla="*/ 354 w 434"/>
                <a:gd name="T111" fmla="*/ 72 h 682"/>
                <a:gd name="T112" fmla="*/ 372 w 434"/>
                <a:gd name="T113" fmla="*/ 54 h 682"/>
                <a:gd name="T114" fmla="*/ 410 w 434"/>
                <a:gd name="T115" fmla="*/ 52 h 682"/>
                <a:gd name="T116" fmla="*/ 422 w 434"/>
                <a:gd name="T117" fmla="*/ 70 h 682"/>
                <a:gd name="T118" fmla="*/ 432 w 434"/>
                <a:gd name="T119" fmla="*/ 42 h 682"/>
                <a:gd name="T120" fmla="*/ 404 w 434"/>
                <a:gd name="T121" fmla="*/ 16 h 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34" h="682">
                  <a:moveTo>
                    <a:pt x="396" y="12"/>
                  </a:moveTo>
                  <a:lnTo>
                    <a:pt x="396" y="12"/>
                  </a:lnTo>
                  <a:lnTo>
                    <a:pt x="394" y="12"/>
                  </a:lnTo>
                  <a:lnTo>
                    <a:pt x="394" y="12"/>
                  </a:lnTo>
                  <a:lnTo>
                    <a:pt x="386" y="6"/>
                  </a:lnTo>
                  <a:lnTo>
                    <a:pt x="386" y="6"/>
                  </a:lnTo>
                  <a:lnTo>
                    <a:pt x="384" y="6"/>
                  </a:lnTo>
                  <a:lnTo>
                    <a:pt x="384" y="6"/>
                  </a:lnTo>
                  <a:lnTo>
                    <a:pt x="382" y="6"/>
                  </a:lnTo>
                  <a:lnTo>
                    <a:pt x="382" y="6"/>
                  </a:lnTo>
                  <a:lnTo>
                    <a:pt x="380" y="6"/>
                  </a:lnTo>
                  <a:lnTo>
                    <a:pt x="380" y="6"/>
                  </a:lnTo>
                  <a:lnTo>
                    <a:pt x="376" y="4"/>
                  </a:lnTo>
                  <a:lnTo>
                    <a:pt x="368" y="4"/>
                  </a:lnTo>
                  <a:lnTo>
                    <a:pt x="368" y="4"/>
                  </a:lnTo>
                  <a:lnTo>
                    <a:pt x="368" y="4"/>
                  </a:lnTo>
                  <a:lnTo>
                    <a:pt x="366" y="4"/>
                  </a:lnTo>
                  <a:lnTo>
                    <a:pt x="366" y="2"/>
                  </a:lnTo>
                  <a:lnTo>
                    <a:pt x="366" y="2"/>
                  </a:lnTo>
                  <a:lnTo>
                    <a:pt x="366" y="2"/>
                  </a:lnTo>
                  <a:lnTo>
                    <a:pt x="366" y="0"/>
                  </a:lnTo>
                  <a:lnTo>
                    <a:pt x="362" y="0"/>
                  </a:lnTo>
                  <a:lnTo>
                    <a:pt x="362" y="0"/>
                  </a:lnTo>
                  <a:lnTo>
                    <a:pt x="360" y="0"/>
                  </a:lnTo>
                  <a:lnTo>
                    <a:pt x="360" y="0"/>
                  </a:lnTo>
                  <a:lnTo>
                    <a:pt x="356" y="2"/>
                  </a:lnTo>
                  <a:lnTo>
                    <a:pt x="356" y="2"/>
                  </a:lnTo>
                  <a:lnTo>
                    <a:pt x="354" y="2"/>
                  </a:lnTo>
                  <a:lnTo>
                    <a:pt x="354" y="4"/>
                  </a:lnTo>
                  <a:lnTo>
                    <a:pt x="354" y="4"/>
                  </a:lnTo>
                  <a:lnTo>
                    <a:pt x="352" y="4"/>
                  </a:lnTo>
                  <a:lnTo>
                    <a:pt x="352" y="4"/>
                  </a:lnTo>
                  <a:lnTo>
                    <a:pt x="350" y="4"/>
                  </a:lnTo>
                  <a:lnTo>
                    <a:pt x="350" y="4"/>
                  </a:lnTo>
                  <a:lnTo>
                    <a:pt x="344" y="6"/>
                  </a:lnTo>
                  <a:lnTo>
                    <a:pt x="344" y="6"/>
                  </a:lnTo>
                  <a:lnTo>
                    <a:pt x="332" y="16"/>
                  </a:lnTo>
                  <a:lnTo>
                    <a:pt x="326" y="20"/>
                  </a:lnTo>
                  <a:lnTo>
                    <a:pt x="318" y="24"/>
                  </a:lnTo>
                  <a:lnTo>
                    <a:pt x="318" y="24"/>
                  </a:lnTo>
                  <a:lnTo>
                    <a:pt x="316" y="26"/>
                  </a:lnTo>
                  <a:lnTo>
                    <a:pt x="316" y="26"/>
                  </a:lnTo>
                  <a:lnTo>
                    <a:pt x="316" y="26"/>
                  </a:lnTo>
                  <a:lnTo>
                    <a:pt x="316" y="26"/>
                  </a:lnTo>
                  <a:lnTo>
                    <a:pt x="316" y="28"/>
                  </a:lnTo>
                  <a:lnTo>
                    <a:pt x="316" y="28"/>
                  </a:lnTo>
                  <a:lnTo>
                    <a:pt x="316" y="30"/>
                  </a:lnTo>
                  <a:lnTo>
                    <a:pt x="316" y="30"/>
                  </a:lnTo>
                  <a:lnTo>
                    <a:pt x="316" y="32"/>
                  </a:lnTo>
                  <a:lnTo>
                    <a:pt x="316" y="32"/>
                  </a:lnTo>
                  <a:lnTo>
                    <a:pt x="314" y="36"/>
                  </a:lnTo>
                  <a:lnTo>
                    <a:pt x="308" y="36"/>
                  </a:lnTo>
                  <a:lnTo>
                    <a:pt x="308" y="36"/>
                  </a:lnTo>
                  <a:lnTo>
                    <a:pt x="304" y="36"/>
                  </a:lnTo>
                  <a:lnTo>
                    <a:pt x="304" y="36"/>
                  </a:lnTo>
                  <a:lnTo>
                    <a:pt x="302" y="38"/>
                  </a:lnTo>
                  <a:lnTo>
                    <a:pt x="298" y="42"/>
                  </a:lnTo>
                  <a:lnTo>
                    <a:pt x="298" y="42"/>
                  </a:lnTo>
                  <a:lnTo>
                    <a:pt x="298" y="44"/>
                  </a:lnTo>
                  <a:lnTo>
                    <a:pt x="298" y="44"/>
                  </a:lnTo>
                  <a:lnTo>
                    <a:pt x="296" y="46"/>
                  </a:lnTo>
                  <a:lnTo>
                    <a:pt x="296" y="46"/>
                  </a:lnTo>
                  <a:lnTo>
                    <a:pt x="292" y="50"/>
                  </a:lnTo>
                  <a:lnTo>
                    <a:pt x="292" y="50"/>
                  </a:lnTo>
                  <a:lnTo>
                    <a:pt x="284" y="54"/>
                  </a:lnTo>
                  <a:lnTo>
                    <a:pt x="284" y="54"/>
                  </a:lnTo>
                  <a:lnTo>
                    <a:pt x="278" y="58"/>
                  </a:lnTo>
                  <a:lnTo>
                    <a:pt x="278" y="58"/>
                  </a:lnTo>
                  <a:lnTo>
                    <a:pt x="276" y="62"/>
                  </a:lnTo>
                  <a:lnTo>
                    <a:pt x="276" y="62"/>
                  </a:lnTo>
                  <a:lnTo>
                    <a:pt x="276" y="66"/>
                  </a:lnTo>
                  <a:lnTo>
                    <a:pt x="276" y="66"/>
                  </a:lnTo>
                  <a:lnTo>
                    <a:pt x="274" y="66"/>
                  </a:lnTo>
                  <a:lnTo>
                    <a:pt x="274" y="66"/>
                  </a:lnTo>
                  <a:lnTo>
                    <a:pt x="270" y="70"/>
                  </a:lnTo>
                  <a:lnTo>
                    <a:pt x="270" y="70"/>
                  </a:lnTo>
                  <a:lnTo>
                    <a:pt x="270" y="70"/>
                  </a:lnTo>
                  <a:lnTo>
                    <a:pt x="270" y="70"/>
                  </a:lnTo>
                  <a:lnTo>
                    <a:pt x="266" y="74"/>
                  </a:lnTo>
                  <a:lnTo>
                    <a:pt x="266" y="74"/>
                  </a:lnTo>
                  <a:lnTo>
                    <a:pt x="262" y="80"/>
                  </a:lnTo>
                  <a:lnTo>
                    <a:pt x="262" y="80"/>
                  </a:lnTo>
                  <a:lnTo>
                    <a:pt x="260" y="84"/>
                  </a:lnTo>
                  <a:lnTo>
                    <a:pt x="260" y="84"/>
                  </a:lnTo>
                  <a:lnTo>
                    <a:pt x="260" y="84"/>
                  </a:lnTo>
                  <a:lnTo>
                    <a:pt x="260" y="84"/>
                  </a:lnTo>
                  <a:lnTo>
                    <a:pt x="258" y="86"/>
                  </a:lnTo>
                  <a:lnTo>
                    <a:pt x="258" y="86"/>
                  </a:lnTo>
                  <a:lnTo>
                    <a:pt x="254" y="94"/>
                  </a:lnTo>
                  <a:lnTo>
                    <a:pt x="248" y="96"/>
                  </a:lnTo>
                  <a:lnTo>
                    <a:pt x="248" y="96"/>
                  </a:lnTo>
                  <a:lnTo>
                    <a:pt x="244" y="100"/>
                  </a:lnTo>
                  <a:lnTo>
                    <a:pt x="244" y="100"/>
                  </a:lnTo>
                  <a:lnTo>
                    <a:pt x="244" y="104"/>
                  </a:lnTo>
                  <a:lnTo>
                    <a:pt x="244" y="104"/>
                  </a:lnTo>
                  <a:lnTo>
                    <a:pt x="244" y="106"/>
                  </a:lnTo>
                  <a:lnTo>
                    <a:pt x="244" y="106"/>
                  </a:lnTo>
                  <a:lnTo>
                    <a:pt x="244" y="108"/>
                  </a:lnTo>
                  <a:lnTo>
                    <a:pt x="244" y="108"/>
                  </a:lnTo>
                  <a:lnTo>
                    <a:pt x="240" y="112"/>
                  </a:lnTo>
                  <a:lnTo>
                    <a:pt x="240" y="112"/>
                  </a:lnTo>
                  <a:lnTo>
                    <a:pt x="240" y="116"/>
                  </a:lnTo>
                  <a:lnTo>
                    <a:pt x="240" y="116"/>
                  </a:lnTo>
                  <a:lnTo>
                    <a:pt x="238" y="118"/>
                  </a:lnTo>
                  <a:lnTo>
                    <a:pt x="238" y="118"/>
                  </a:lnTo>
                  <a:lnTo>
                    <a:pt x="236" y="120"/>
                  </a:lnTo>
                  <a:lnTo>
                    <a:pt x="236" y="120"/>
                  </a:lnTo>
                  <a:lnTo>
                    <a:pt x="234" y="126"/>
                  </a:lnTo>
                  <a:lnTo>
                    <a:pt x="234" y="126"/>
                  </a:lnTo>
                  <a:lnTo>
                    <a:pt x="232" y="128"/>
                  </a:lnTo>
                  <a:lnTo>
                    <a:pt x="232" y="128"/>
                  </a:lnTo>
                  <a:lnTo>
                    <a:pt x="232" y="130"/>
                  </a:lnTo>
                  <a:lnTo>
                    <a:pt x="228" y="138"/>
                  </a:lnTo>
                  <a:lnTo>
                    <a:pt x="228" y="138"/>
                  </a:lnTo>
                  <a:lnTo>
                    <a:pt x="226" y="140"/>
                  </a:lnTo>
                  <a:lnTo>
                    <a:pt x="226" y="144"/>
                  </a:lnTo>
                  <a:lnTo>
                    <a:pt x="226" y="144"/>
                  </a:lnTo>
                  <a:lnTo>
                    <a:pt x="222" y="150"/>
                  </a:lnTo>
                  <a:lnTo>
                    <a:pt x="222" y="150"/>
                  </a:lnTo>
                  <a:lnTo>
                    <a:pt x="222" y="150"/>
                  </a:lnTo>
                  <a:lnTo>
                    <a:pt x="222" y="150"/>
                  </a:lnTo>
                  <a:lnTo>
                    <a:pt x="218" y="156"/>
                  </a:lnTo>
                  <a:lnTo>
                    <a:pt x="218" y="156"/>
                  </a:lnTo>
                  <a:lnTo>
                    <a:pt x="218" y="156"/>
                  </a:lnTo>
                  <a:lnTo>
                    <a:pt x="218" y="158"/>
                  </a:lnTo>
                  <a:lnTo>
                    <a:pt x="218" y="158"/>
                  </a:lnTo>
                  <a:lnTo>
                    <a:pt x="216" y="164"/>
                  </a:lnTo>
                  <a:lnTo>
                    <a:pt x="216" y="164"/>
                  </a:lnTo>
                  <a:lnTo>
                    <a:pt x="216" y="166"/>
                  </a:lnTo>
                  <a:lnTo>
                    <a:pt x="216" y="166"/>
                  </a:lnTo>
                  <a:lnTo>
                    <a:pt x="216" y="168"/>
                  </a:lnTo>
                  <a:lnTo>
                    <a:pt x="214" y="170"/>
                  </a:lnTo>
                  <a:lnTo>
                    <a:pt x="212" y="172"/>
                  </a:lnTo>
                  <a:lnTo>
                    <a:pt x="212" y="174"/>
                  </a:lnTo>
                  <a:lnTo>
                    <a:pt x="212" y="174"/>
                  </a:lnTo>
                  <a:lnTo>
                    <a:pt x="210" y="178"/>
                  </a:lnTo>
                  <a:lnTo>
                    <a:pt x="210" y="178"/>
                  </a:lnTo>
                  <a:lnTo>
                    <a:pt x="210" y="180"/>
                  </a:lnTo>
                  <a:lnTo>
                    <a:pt x="210" y="180"/>
                  </a:lnTo>
                  <a:lnTo>
                    <a:pt x="210" y="180"/>
                  </a:lnTo>
                  <a:lnTo>
                    <a:pt x="210" y="180"/>
                  </a:lnTo>
                  <a:lnTo>
                    <a:pt x="206" y="184"/>
                  </a:lnTo>
                  <a:lnTo>
                    <a:pt x="206" y="184"/>
                  </a:lnTo>
                  <a:lnTo>
                    <a:pt x="204" y="186"/>
                  </a:lnTo>
                  <a:lnTo>
                    <a:pt x="204" y="186"/>
                  </a:lnTo>
                  <a:lnTo>
                    <a:pt x="204" y="188"/>
                  </a:lnTo>
                  <a:lnTo>
                    <a:pt x="204" y="188"/>
                  </a:lnTo>
                  <a:lnTo>
                    <a:pt x="204" y="192"/>
                  </a:lnTo>
                  <a:lnTo>
                    <a:pt x="204" y="192"/>
                  </a:lnTo>
                  <a:lnTo>
                    <a:pt x="204" y="194"/>
                  </a:lnTo>
                  <a:lnTo>
                    <a:pt x="204" y="194"/>
                  </a:lnTo>
                  <a:lnTo>
                    <a:pt x="206" y="192"/>
                  </a:lnTo>
                  <a:lnTo>
                    <a:pt x="206" y="192"/>
                  </a:lnTo>
                  <a:lnTo>
                    <a:pt x="204" y="194"/>
                  </a:lnTo>
                  <a:lnTo>
                    <a:pt x="204" y="194"/>
                  </a:lnTo>
                  <a:lnTo>
                    <a:pt x="206" y="194"/>
                  </a:lnTo>
                  <a:lnTo>
                    <a:pt x="206" y="194"/>
                  </a:lnTo>
                  <a:lnTo>
                    <a:pt x="202" y="198"/>
                  </a:lnTo>
                  <a:lnTo>
                    <a:pt x="202" y="198"/>
                  </a:lnTo>
                  <a:lnTo>
                    <a:pt x="202" y="202"/>
                  </a:lnTo>
                  <a:lnTo>
                    <a:pt x="202" y="202"/>
                  </a:lnTo>
                  <a:lnTo>
                    <a:pt x="202" y="204"/>
                  </a:lnTo>
                  <a:lnTo>
                    <a:pt x="202" y="204"/>
                  </a:lnTo>
                  <a:lnTo>
                    <a:pt x="200" y="206"/>
                  </a:lnTo>
                  <a:lnTo>
                    <a:pt x="200" y="206"/>
                  </a:lnTo>
                  <a:lnTo>
                    <a:pt x="200" y="208"/>
                  </a:lnTo>
                  <a:lnTo>
                    <a:pt x="200" y="208"/>
                  </a:lnTo>
                  <a:lnTo>
                    <a:pt x="200" y="210"/>
                  </a:lnTo>
                  <a:lnTo>
                    <a:pt x="200" y="210"/>
                  </a:lnTo>
                  <a:lnTo>
                    <a:pt x="194" y="212"/>
                  </a:lnTo>
                  <a:lnTo>
                    <a:pt x="194" y="212"/>
                  </a:lnTo>
                  <a:lnTo>
                    <a:pt x="194" y="214"/>
                  </a:lnTo>
                  <a:lnTo>
                    <a:pt x="192" y="214"/>
                  </a:lnTo>
                  <a:lnTo>
                    <a:pt x="192" y="214"/>
                  </a:lnTo>
                  <a:lnTo>
                    <a:pt x="190" y="218"/>
                  </a:lnTo>
                  <a:lnTo>
                    <a:pt x="190" y="218"/>
                  </a:lnTo>
                  <a:lnTo>
                    <a:pt x="190" y="218"/>
                  </a:lnTo>
                  <a:lnTo>
                    <a:pt x="188" y="222"/>
                  </a:lnTo>
                  <a:lnTo>
                    <a:pt x="188" y="222"/>
                  </a:lnTo>
                  <a:lnTo>
                    <a:pt x="188" y="226"/>
                  </a:lnTo>
                  <a:lnTo>
                    <a:pt x="188" y="226"/>
                  </a:lnTo>
                  <a:lnTo>
                    <a:pt x="188" y="228"/>
                  </a:lnTo>
                  <a:lnTo>
                    <a:pt x="188" y="228"/>
                  </a:lnTo>
                  <a:lnTo>
                    <a:pt x="186" y="228"/>
                  </a:lnTo>
                  <a:lnTo>
                    <a:pt x="186" y="228"/>
                  </a:lnTo>
                  <a:lnTo>
                    <a:pt x="184" y="232"/>
                  </a:lnTo>
                  <a:lnTo>
                    <a:pt x="184" y="232"/>
                  </a:lnTo>
                  <a:lnTo>
                    <a:pt x="182" y="234"/>
                  </a:lnTo>
                  <a:lnTo>
                    <a:pt x="184" y="236"/>
                  </a:lnTo>
                  <a:lnTo>
                    <a:pt x="184" y="236"/>
                  </a:lnTo>
                  <a:lnTo>
                    <a:pt x="184" y="236"/>
                  </a:lnTo>
                  <a:lnTo>
                    <a:pt x="184" y="236"/>
                  </a:lnTo>
                  <a:lnTo>
                    <a:pt x="184" y="236"/>
                  </a:lnTo>
                  <a:lnTo>
                    <a:pt x="184" y="236"/>
                  </a:lnTo>
                  <a:lnTo>
                    <a:pt x="184" y="242"/>
                  </a:lnTo>
                  <a:lnTo>
                    <a:pt x="182" y="246"/>
                  </a:lnTo>
                  <a:lnTo>
                    <a:pt x="176" y="250"/>
                  </a:lnTo>
                  <a:lnTo>
                    <a:pt x="176" y="250"/>
                  </a:lnTo>
                  <a:lnTo>
                    <a:pt x="174" y="254"/>
                  </a:lnTo>
                  <a:lnTo>
                    <a:pt x="174" y="260"/>
                  </a:lnTo>
                  <a:lnTo>
                    <a:pt x="174" y="260"/>
                  </a:lnTo>
                  <a:lnTo>
                    <a:pt x="172" y="262"/>
                  </a:lnTo>
                  <a:lnTo>
                    <a:pt x="172" y="266"/>
                  </a:lnTo>
                  <a:lnTo>
                    <a:pt x="172" y="266"/>
                  </a:lnTo>
                  <a:lnTo>
                    <a:pt x="172" y="268"/>
                  </a:lnTo>
                  <a:lnTo>
                    <a:pt x="172" y="268"/>
                  </a:lnTo>
                  <a:lnTo>
                    <a:pt x="170" y="270"/>
                  </a:lnTo>
                  <a:lnTo>
                    <a:pt x="170" y="270"/>
                  </a:lnTo>
                  <a:lnTo>
                    <a:pt x="170" y="276"/>
                  </a:lnTo>
                  <a:lnTo>
                    <a:pt x="170" y="276"/>
                  </a:lnTo>
                  <a:lnTo>
                    <a:pt x="170" y="278"/>
                  </a:lnTo>
                  <a:lnTo>
                    <a:pt x="170" y="278"/>
                  </a:lnTo>
                  <a:lnTo>
                    <a:pt x="168" y="282"/>
                  </a:lnTo>
                  <a:lnTo>
                    <a:pt x="168" y="282"/>
                  </a:lnTo>
                  <a:lnTo>
                    <a:pt x="168" y="282"/>
                  </a:lnTo>
                  <a:lnTo>
                    <a:pt x="168" y="282"/>
                  </a:lnTo>
                  <a:lnTo>
                    <a:pt x="168" y="282"/>
                  </a:lnTo>
                  <a:lnTo>
                    <a:pt x="162" y="300"/>
                  </a:lnTo>
                  <a:lnTo>
                    <a:pt x="162" y="300"/>
                  </a:lnTo>
                  <a:lnTo>
                    <a:pt x="160" y="304"/>
                  </a:lnTo>
                  <a:lnTo>
                    <a:pt x="160" y="308"/>
                  </a:lnTo>
                  <a:lnTo>
                    <a:pt x="160" y="308"/>
                  </a:lnTo>
                  <a:lnTo>
                    <a:pt x="160" y="308"/>
                  </a:lnTo>
                  <a:lnTo>
                    <a:pt x="160" y="308"/>
                  </a:lnTo>
                  <a:lnTo>
                    <a:pt x="160" y="308"/>
                  </a:lnTo>
                  <a:lnTo>
                    <a:pt x="158" y="310"/>
                  </a:lnTo>
                  <a:lnTo>
                    <a:pt x="158" y="310"/>
                  </a:lnTo>
                  <a:lnTo>
                    <a:pt x="158" y="312"/>
                  </a:lnTo>
                  <a:lnTo>
                    <a:pt x="158" y="312"/>
                  </a:lnTo>
                  <a:lnTo>
                    <a:pt x="158" y="314"/>
                  </a:lnTo>
                  <a:lnTo>
                    <a:pt x="156" y="316"/>
                  </a:lnTo>
                  <a:lnTo>
                    <a:pt x="156" y="316"/>
                  </a:lnTo>
                  <a:lnTo>
                    <a:pt x="154" y="316"/>
                  </a:lnTo>
                  <a:lnTo>
                    <a:pt x="152" y="316"/>
                  </a:lnTo>
                  <a:lnTo>
                    <a:pt x="152" y="320"/>
                  </a:lnTo>
                  <a:lnTo>
                    <a:pt x="154" y="326"/>
                  </a:lnTo>
                  <a:lnTo>
                    <a:pt x="154" y="326"/>
                  </a:lnTo>
                  <a:lnTo>
                    <a:pt x="154" y="328"/>
                  </a:lnTo>
                  <a:lnTo>
                    <a:pt x="154" y="330"/>
                  </a:lnTo>
                  <a:lnTo>
                    <a:pt x="154" y="330"/>
                  </a:lnTo>
                  <a:lnTo>
                    <a:pt x="154" y="332"/>
                  </a:lnTo>
                  <a:lnTo>
                    <a:pt x="154" y="332"/>
                  </a:lnTo>
                  <a:lnTo>
                    <a:pt x="154" y="334"/>
                  </a:lnTo>
                  <a:lnTo>
                    <a:pt x="154" y="334"/>
                  </a:lnTo>
                  <a:lnTo>
                    <a:pt x="152" y="340"/>
                  </a:lnTo>
                  <a:lnTo>
                    <a:pt x="150" y="344"/>
                  </a:lnTo>
                  <a:lnTo>
                    <a:pt x="150" y="344"/>
                  </a:lnTo>
                  <a:lnTo>
                    <a:pt x="150" y="346"/>
                  </a:lnTo>
                  <a:lnTo>
                    <a:pt x="150" y="346"/>
                  </a:lnTo>
                  <a:lnTo>
                    <a:pt x="148" y="348"/>
                  </a:lnTo>
                  <a:lnTo>
                    <a:pt x="146" y="348"/>
                  </a:lnTo>
                  <a:lnTo>
                    <a:pt x="146" y="348"/>
                  </a:lnTo>
                  <a:lnTo>
                    <a:pt x="146" y="350"/>
                  </a:lnTo>
                  <a:lnTo>
                    <a:pt x="148" y="352"/>
                  </a:lnTo>
                  <a:lnTo>
                    <a:pt x="148" y="352"/>
                  </a:lnTo>
                  <a:lnTo>
                    <a:pt x="150" y="354"/>
                  </a:lnTo>
                  <a:lnTo>
                    <a:pt x="150" y="354"/>
                  </a:lnTo>
                  <a:lnTo>
                    <a:pt x="150" y="358"/>
                  </a:lnTo>
                  <a:lnTo>
                    <a:pt x="150" y="358"/>
                  </a:lnTo>
                  <a:lnTo>
                    <a:pt x="150" y="358"/>
                  </a:lnTo>
                  <a:lnTo>
                    <a:pt x="150" y="358"/>
                  </a:lnTo>
                  <a:lnTo>
                    <a:pt x="152" y="358"/>
                  </a:lnTo>
                  <a:lnTo>
                    <a:pt x="152" y="360"/>
                  </a:lnTo>
                  <a:lnTo>
                    <a:pt x="148" y="362"/>
                  </a:lnTo>
                  <a:lnTo>
                    <a:pt x="148" y="362"/>
                  </a:lnTo>
                  <a:lnTo>
                    <a:pt x="142" y="362"/>
                  </a:lnTo>
                  <a:lnTo>
                    <a:pt x="142" y="362"/>
                  </a:lnTo>
                  <a:lnTo>
                    <a:pt x="142" y="362"/>
                  </a:lnTo>
                  <a:lnTo>
                    <a:pt x="142" y="362"/>
                  </a:lnTo>
                  <a:lnTo>
                    <a:pt x="142" y="364"/>
                  </a:lnTo>
                  <a:lnTo>
                    <a:pt x="142" y="364"/>
                  </a:lnTo>
                  <a:lnTo>
                    <a:pt x="142" y="366"/>
                  </a:lnTo>
                  <a:lnTo>
                    <a:pt x="140" y="366"/>
                  </a:lnTo>
                  <a:lnTo>
                    <a:pt x="140" y="366"/>
                  </a:lnTo>
                  <a:lnTo>
                    <a:pt x="138" y="368"/>
                  </a:lnTo>
                  <a:lnTo>
                    <a:pt x="138" y="370"/>
                  </a:lnTo>
                  <a:lnTo>
                    <a:pt x="138" y="372"/>
                  </a:lnTo>
                  <a:lnTo>
                    <a:pt x="138" y="372"/>
                  </a:lnTo>
                  <a:lnTo>
                    <a:pt x="138" y="374"/>
                  </a:lnTo>
                  <a:lnTo>
                    <a:pt x="138" y="374"/>
                  </a:lnTo>
                  <a:lnTo>
                    <a:pt x="138" y="376"/>
                  </a:lnTo>
                  <a:lnTo>
                    <a:pt x="138" y="376"/>
                  </a:lnTo>
                  <a:lnTo>
                    <a:pt x="138" y="380"/>
                  </a:lnTo>
                  <a:lnTo>
                    <a:pt x="138" y="380"/>
                  </a:lnTo>
                  <a:lnTo>
                    <a:pt x="138" y="382"/>
                  </a:lnTo>
                  <a:lnTo>
                    <a:pt x="138" y="382"/>
                  </a:lnTo>
                  <a:lnTo>
                    <a:pt x="138" y="384"/>
                  </a:lnTo>
                  <a:lnTo>
                    <a:pt x="138" y="384"/>
                  </a:lnTo>
                  <a:lnTo>
                    <a:pt x="138" y="390"/>
                  </a:lnTo>
                  <a:lnTo>
                    <a:pt x="134" y="392"/>
                  </a:lnTo>
                  <a:lnTo>
                    <a:pt x="134" y="392"/>
                  </a:lnTo>
                  <a:lnTo>
                    <a:pt x="134" y="392"/>
                  </a:lnTo>
                  <a:lnTo>
                    <a:pt x="134" y="394"/>
                  </a:lnTo>
                  <a:lnTo>
                    <a:pt x="132" y="396"/>
                  </a:lnTo>
                  <a:lnTo>
                    <a:pt x="132" y="396"/>
                  </a:lnTo>
                  <a:lnTo>
                    <a:pt x="130" y="396"/>
                  </a:lnTo>
                  <a:lnTo>
                    <a:pt x="130" y="400"/>
                  </a:lnTo>
                  <a:lnTo>
                    <a:pt x="130" y="404"/>
                  </a:lnTo>
                  <a:lnTo>
                    <a:pt x="130" y="404"/>
                  </a:lnTo>
                  <a:lnTo>
                    <a:pt x="130" y="404"/>
                  </a:lnTo>
                  <a:lnTo>
                    <a:pt x="130" y="406"/>
                  </a:lnTo>
                  <a:lnTo>
                    <a:pt x="132" y="408"/>
                  </a:lnTo>
                  <a:lnTo>
                    <a:pt x="132" y="408"/>
                  </a:lnTo>
                  <a:lnTo>
                    <a:pt x="130" y="410"/>
                  </a:lnTo>
                  <a:lnTo>
                    <a:pt x="130" y="410"/>
                  </a:lnTo>
                  <a:lnTo>
                    <a:pt x="128" y="410"/>
                  </a:lnTo>
                  <a:lnTo>
                    <a:pt x="128" y="410"/>
                  </a:lnTo>
                  <a:lnTo>
                    <a:pt x="128" y="410"/>
                  </a:lnTo>
                  <a:lnTo>
                    <a:pt x="128" y="414"/>
                  </a:lnTo>
                  <a:lnTo>
                    <a:pt x="128" y="414"/>
                  </a:lnTo>
                  <a:lnTo>
                    <a:pt x="128" y="414"/>
                  </a:lnTo>
                  <a:lnTo>
                    <a:pt x="128" y="414"/>
                  </a:lnTo>
                  <a:lnTo>
                    <a:pt x="128" y="416"/>
                  </a:lnTo>
                  <a:lnTo>
                    <a:pt x="132" y="416"/>
                  </a:lnTo>
                  <a:lnTo>
                    <a:pt x="132" y="416"/>
                  </a:lnTo>
                  <a:lnTo>
                    <a:pt x="134" y="416"/>
                  </a:lnTo>
                  <a:lnTo>
                    <a:pt x="134" y="416"/>
                  </a:lnTo>
                  <a:lnTo>
                    <a:pt x="138" y="416"/>
                  </a:lnTo>
                  <a:lnTo>
                    <a:pt x="140" y="416"/>
                  </a:lnTo>
                  <a:lnTo>
                    <a:pt x="142" y="414"/>
                  </a:lnTo>
                  <a:lnTo>
                    <a:pt x="142" y="414"/>
                  </a:lnTo>
                  <a:lnTo>
                    <a:pt x="142" y="414"/>
                  </a:lnTo>
                  <a:lnTo>
                    <a:pt x="142" y="414"/>
                  </a:lnTo>
                  <a:lnTo>
                    <a:pt x="144" y="410"/>
                  </a:lnTo>
                  <a:lnTo>
                    <a:pt x="144" y="410"/>
                  </a:lnTo>
                  <a:lnTo>
                    <a:pt x="146" y="408"/>
                  </a:lnTo>
                  <a:lnTo>
                    <a:pt x="146" y="408"/>
                  </a:lnTo>
                  <a:lnTo>
                    <a:pt x="150" y="404"/>
                  </a:lnTo>
                  <a:lnTo>
                    <a:pt x="150" y="400"/>
                  </a:lnTo>
                  <a:lnTo>
                    <a:pt x="150" y="400"/>
                  </a:lnTo>
                  <a:lnTo>
                    <a:pt x="150" y="398"/>
                  </a:lnTo>
                  <a:lnTo>
                    <a:pt x="150" y="398"/>
                  </a:lnTo>
                  <a:lnTo>
                    <a:pt x="150" y="396"/>
                  </a:lnTo>
                  <a:lnTo>
                    <a:pt x="150" y="396"/>
                  </a:lnTo>
                  <a:lnTo>
                    <a:pt x="152" y="394"/>
                  </a:lnTo>
                  <a:lnTo>
                    <a:pt x="152" y="394"/>
                  </a:lnTo>
                  <a:lnTo>
                    <a:pt x="152" y="392"/>
                  </a:lnTo>
                  <a:lnTo>
                    <a:pt x="152" y="392"/>
                  </a:lnTo>
                  <a:lnTo>
                    <a:pt x="154" y="388"/>
                  </a:lnTo>
                  <a:lnTo>
                    <a:pt x="154" y="388"/>
                  </a:lnTo>
                  <a:lnTo>
                    <a:pt x="154" y="388"/>
                  </a:lnTo>
                  <a:lnTo>
                    <a:pt x="154" y="388"/>
                  </a:lnTo>
                  <a:lnTo>
                    <a:pt x="154" y="386"/>
                  </a:lnTo>
                  <a:lnTo>
                    <a:pt x="154" y="386"/>
                  </a:lnTo>
                  <a:lnTo>
                    <a:pt x="156" y="384"/>
                  </a:lnTo>
                  <a:lnTo>
                    <a:pt x="156" y="384"/>
                  </a:lnTo>
                  <a:lnTo>
                    <a:pt x="156" y="382"/>
                  </a:lnTo>
                  <a:lnTo>
                    <a:pt x="156" y="382"/>
                  </a:lnTo>
                  <a:lnTo>
                    <a:pt x="156" y="380"/>
                  </a:lnTo>
                  <a:lnTo>
                    <a:pt x="156" y="380"/>
                  </a:lnTo>
                  <a:lnTo>
                    <a:pt x="158" y="378"/>
                  </a:lnTo>
                  <a:lnTo>
                    <a:pt x="158" y="378"/>
                  </a:lnTo>
                  <a:lnTo>
                    <a:pt x="158" y="378"/>
                  </a:lnTo>
                  <a:lnTo>
                    <a:pt x="160" y="370"/>
                  </a:lnTo>
                  <a:lnTo>
                    <a:pt x="160" y="362"/>
                  </a:lnTo>
                  <a:lnTo>
                    <a:pt x="160" y="362"/>
                  </a:lnTo>
                  <a:lnTo>
                    <a:pt x="160" y="360"/>
                  </a:lnTo>
                  <a:lnTo>
                    <a:pt x="162" y="360"/>
                  </a:lnTo>
                  <a:lnTo>
                    <a:pt x="162" y="360"/>
                  </a:lnTo>
                  <a:lnTo>
                    <a:pt x="164" y="358"/>
                  </a:lnTo>
                  <a:lnTo>
                    <a:pt x="164" y="358"/>
                  </a:lnTo>
                  <a:lnTo>
                    <a:pt x="164" y="358"/>
                  </a:lnTo>
                  <a:lnTo>
                    <a:pt x="164" y="358"/>
                  </a:lnTo>
                  <a:lnTo>
                    <a:pt x="164" y="356"/>
                  </a:lnTo>
                  <a:lnTo>
                    <a:pt x="166" y="354"/>
                  </a:lnTo>
                  <a:lnTo>
                    <a:pt x="166" y="354"/>
                  </a:lnTo>
                  <a:lnTo>
                    <a:pt x="166" y="354"/>
                  </a:lnTo>
                  <a:lnTo>
                    <a:pt x="166" y="352"/>
                  </a:lnTo>
                  <a:lnTo>
                    <a:pt x="166" y="352"/>
                  </a:lnTo>
                  <a:lnTo>
                    <a:pt x="166" y="352"/>
                  </a:lnTo>
                  <a:lnTo>
                    <a:pt x="168" y="354"/>
                  </a:lnTo>
                  <a:lnTo>
                    <a:pt x="172" y="360"/>
                  </a:lnTo>
                  <a:lnTo>
                    <a:pt x="172" y="360"/>
                  </a:lnTo>
                  <a:lnTo>
                    <a:pt x="172" y="360"/>
                  </a:lnTo>
                  <a:lnTo>
                    <a:pt x="172" y="360"/>
                  </a:lnTo>
                  <a:lnTo>
                    <a:pt x="170" y="362"/>
                  </a:lnTo>
                  <a:lnTo>
                    <a:pt x="170" y="362"/>
                  </a:lnTo>
                  <a:lnTo>
                    <a:pt x="170" y="362"/>
                  </a:lnTo>
                  <a:lnTo>
                    <a:pt x="168" y="362"/>
                  </a:lnTo>
                  <a:lnTo>
                    <a:pt x="168" y="362"/>
                  </a:lnTo>
                  <a:lnTo>
                    <a:pt x="168" y="362"/>
                  </a:lnTo>
                  <a:lnTo>
                    <a:pt x="164" y="366"/>
                  </a:lnTo>
                  <a:lnTo>
                    <a:pt x="164" y="366"/>
                  </a:lnTo>
                  <a:lnTo>
                    <a:pt x="162" y="366"/>
                  </a:lnTo>
                  <a:lnTo>
                    <a:pt x="162" y="368"/>
                  </a:lnTo>
                  <a:lnTo>
                    <a:pt x="164" y="370"/>
                  </a:lnTo>
                  <a:lnTo>
                    <a:pt x="164" y="370"/>
                  </a:lnTo>
                  <a:lnTo>
                    <a:pt x="164" y="374"/>
                  </a:lnTo>
                  <a:lnTo>
                    <a:pt x="164" y="374"/>
                  </a:lnTo>
                  <a:lnTo>
                    <a:pt x="164" y="374"/>
                  </a:lnTo>
                  <a:lnTo>
                    <a:pt x="164" y="374"/>
                  </a:lnTo>
                  <a:lnTo>
                    <a:pt x="166" y="382"/>
                  </a:lnTo>
                  <a:lnTo>
                    <a:pt x="166" y="382"/>
                  </a:lnTo>
                  <a:lnTo>
                    <a:pt x="166" y="384"/>
                  </a:lnTo>
                  <a:lnTo>
                    <a:pt x="166" y="384"/>
                  </a:lnTo>
                  <a:lnTo>
                    <a:pt x="166" y="384"/>
                  </a:lnTo>
                  <a:lnTo>
                    <a:pt x="158" y="400"/>
                  </a:lnTo>
                  <a:lnTo>
                    <a:pt x="158" y="400"/>
                  </a:lnTo>
                  <a:lnTo>
                    <a:pt x="158" y="402"/>
                  </a:lnTo>
                  <a:lnTo>
                    <a:pt x="158" y="402"/>
                  </a:lnTo>
                  <a:lnTo>
                    <a:pt x="158" y="404"/>
                  </a:lnTo>
                  <a:lnTo>
                    <a:pt x="158" y="404"/>
                  </a:lnTo>
                  <a:lnTo>
                    <a:pt x="158" y="404"/>
                  </a:lnTo>
                  <a:lnTo>
                    <a:pt x="158" y="404"/>
                  </a:lnTo>
                  <a:lnTo>
                    <a:pt x="158" y="408"/>
                  </a:lnTo>
                  <a:lnTo>
                    <a:pt x="158" y="408"/>
                  </a:lnTo>
                  <a:lnTo>
                    <a:pt x="158" y="410"/>
                  </a:lnTo>
                  <a:lnTo>
                    <a:pt x="158" y="410"/>
                  </a:lnTo>
                  <a:lnTo>
                    <a:pt x="156" y="410"/>
                  </a:lnTo>
                  <a:lnTo>
                    <a:pt x="156" y="410"/>
                  </a:lnTo>
                  <a:lnTo>
                    <a:pt x="150" y="418"/>
                  </a:lnTo>
                  <a:lnTo>
                    <a:pt x="150" y="418"/>
                  </a:lnTo>
                  <a:lnTo>
                    <a:pt x="148" y="420"/>
                  </a:lnTo>
                  <a:lnTo>
                    <a:pt x="148" y="422"/>
                  </a:lnTo>
                  <a:lnTo>
                    <a:pt x="148" y="422"/>
                  </a:lnTo>
                  <a:lnTo>
                    <a:pt x="148" y="424"/>
                  </a:lnTo>
                  <a:lnTo>
                    <a:pt x="148" y="424"/>
                  </a:lnTo>
                  <a:lnTo>
                    <a:pt x="148" y="426"/>
                  </a:lnTo>
                  <a:lnTo>
                    <a:pt x="148" y="426"/>
                  </a:lnTo>
                  <a:lnTo>
                    <a:pt x="146" y="426"/>
                  </a:lnTo>
                  <a:lnTo>
                    <a:pt x="146" y="426"/>
                  </a:lnTo>
                  <a:lnTo>
                    <a:pt x="146" y="426"/>
                  </a:lnTo>
                  <a:lnTo>
                    <a:pt x="146" y="428"/>
                  </a:lnTo>
                  <a:lnTo>
                    <a:pt x="146" y="428"/>
                  </a:lnTo>
                  <a:lnTo>
                    <a:pt x="146" y="430"/>
                  </a:lnTo>
                  <a:lnTo>
                    <a:pt x="146" y="430"/>
                  </a:lnTo>
                  <a:lnTo>
                    <a:pt x="146" y="432"/>
                  </a:lnTo>
                  <a:lnTo>
                    <a:pt x="146" y="432"/>
                  </a:lnTo>
                  <a:lnTo>
                    <a:pt x="146" y="434"/>
                  </a:lnTo>
                  <a:lnTo>
                    <a:pt x="146" y="434"/>
                  </a:lnTo>
                  <a:lnTo>
                    <a:pt x="146" y="436"/>
                  </a:lnTo>
                  <a:lnTo>
                    <a:pt x="146" y="436"/>
                  </a:lnTo>
                  <a:lnTo>
                    <a:pt x="146" y="438"/>
                  </a:lnTo>
                  <a:lnTo>
                    <a:pt x="146" y="438"/>
                  </a:lnTo>
                  <a:lnTo>
                    <a:pt x="146" y="440"/>
                  </a:lnTo>
                  <a:lnTo>
                    <a:pt x="146" y="440"/>
                  </a:lnTo>
                  <a:lnTo>
                    <a:pt x="146" y="442"/>
                  </a:lnTo>
                  <a:lnTo>
                    <a:pt x="146" y="442"/>
                  </a:lnTo>
                  <a:lnTo>
                    <a:pt x="136" y="468"/>
                  </a:lnTo>
                  <a:lnTo>
                    <a:pt x="136" y="468"/>
                  </a:lnTo>
                  <a:lnTo>
                    <a:pt x="134" y="474"/>
                  </a:lnTo>
                  <a:lnTo>
                    <a:pt x="134" y="474"/>
                  </a:lnTo>
                  <a:lnTo>
                    <a:pt x="134" y="476"/>
                  </a:lnTo>
                  <a:lnTo>
                    <a:pt x="134" y="476"/>
                  </a:lnTo>
                  <a:lnTo>
                    <a:pt x="134" y="478"/>
                  </a:lnTo>
                  <a:lnTo>
                    <a:pt x="134" y="478"/>
                  </a:lnTo>
                  <a:lnTo>
                    <a:pt x="132" y="482"/>
                  </a:lnTo>
                  <a:lnTo>
                    <a:pt x="132" y="482"/>
                  </a:lnTo>
                  <a:lnTo>
                    <a:pt x="132" y="484"/>
                  </a:lnTo>
                  <a:lnTo>
                    <a:pt x="132" y="484"/>
                  </a:lnTo>
                  <a:lnTo>
                    <a:pt x="132" y="486"/>
                  </a:lnTo>
                  <a:lnTo>
                    <a:pt x="132" y="486"/>
                  </a:lnTo>
                  <a:lnTo>
                    <a:pt x="130" y="486"/>
                  </a:lnTo>
                  <a:lnTo>
                    <a:pt x="130" y="486"/>
                  </a:lnTo>
                  <a:lnTo>
                    <a:pt x="128" y="488"/>
                  </a:lnTo>
                  <a:lnTo>
                    <a:pt x="128" y="488"/>
                  </a:lnTo>
                  <a:lnTo>
                    <a:pt x="128" y="490"/>
                  </a:lnTo>
                  <a:lnTo>
                    <a:pt x="128" y="490"/>
                  </a:lnTo>
                  <a:lnTo>
                    <a:pt x="130" y="492"/>
                  </a:lnTo>
                  <a:lnTo>
                    <a:pt x="130" y="492"/>
                  </a:lnTo>
                  <a:lnTo>
                    <a:pt x="128" y="494"/>
                  </a:lnTo>
                  <a:lnTo>
                    <a:pt x="128" y="494"/>
                  </a:lnTo>
                  <a:lnTo>
                    <a:pt x="126" y="494"/>
                  </a:lnTo>
                  <a:lnTo>
                    <a:pt x="126" y="494"/>
                  </a:lnTo>
                  <a:lnTo>
                    <a:pt x="124" y="502"/>
                  </a:lnTo>
                  <a:lnTo>
                    <a:pt x="124" y="502"/>
                  </a:lnTo>
                  <a:lnTo>
                    <a:pt x="124" y="502"/>
                  </a:lnTo>
                  <a:lnTo>
                    <a:pt x="124" y="502"/>
                  </a:lnTo>
                  <a:lnTo>
                    <a:pt x="124" y="504"/>
                  </a:lnTo>
                  <a:lnTo>
                    <a:pt x="124" y="504"/>
                  </a:lnTo>
                  <a:lnTo>
                    <a:pt x="122" y="506"/>
                  </a:lnTo>
                  <a:lnTo>
                    <a:pt x="122" y="506"/>
                  </a:lnTo>
                  <a:lnTo>
                    <a:pt x="124" y="508"/>
                  </a:lnTo>
                  <a:lnTo>
                    <a:pt x="124" y="508"/>
                  </a:lnTo>
                  <a:lnTo>
                    <a:pt x="124" y="508"/>
                  </a:lnTo>
                  <a:lnTo>
                    <a:pt x="124" y="508"/>
                  </a:lnTo>
                  <a:lnTo>
                    <a:pt x="122" y="514"/>
                  </a:lnTo>
                  <a:lnTo>
                    <a:pt x="122" y="514"/>
                  </a:lnTo>
                  <a:lnTo>
                    <a:pt x="122" y="518"/>
                  </a:lnTo>
                  <a:lnTo>
                    <a:pt x="122" y="518"/>
                  </a:lnTo>
                  <a:lnTo>
                    <a:pt x="122" y="520"/>
                  </a:lnTo>
                  <a:lnTo>
                    <a:pt x="122" y="520"/>
                  </a:lnTo>
                  <a:lnTo>
                    <a:pt x="122" y="522"/>
                  </a:lnTo>
                  <a:lnTo>
                    <a:pt x="122" y="522"/>
                  </a:lnTo>
                  <a:lnTo>
                    <a:pt x="118" y="524"/>
                  </a:lnTo>
                  <a:lnTo>
                    <a:pt x="118" y="524"/>
                  </a:lnTo>
                  <a:lnTo>
                    <a:pt x="116" y="526"/>
                  </a:lnTo>
                  <a:lnTo>
                    <a:pt x="116" y="526"/>
                  </a:lnTo>
                  <a:lnTo>
                    <a:pt x="116" y="528"/>
                  </a:lnTo>
                  <a:lnTo>
                    <a:pt x="116" y="528"/>
                  </a:lnTo>
                  <a:lnTo>
                    <a:pt x="116" y="530"/>
                  </a:lnTo>
                  <a:lnTo>
                    <a:pt x="116" y="530"/>
                  </a:lnTo>
                  <a:lnTo>
                    <a:pt x="116" y="532"/>
                  </a:lnTo>
                  <a:lnTo>
                    <a:pt x="116" y="532"/>
                  </a:lnTo>
                  <a:lnTo>
                    <a:pt x="114" y="532"/>
                  </a:lnTo>
                  <a:lnTo>
                    <a:pt x="114" y="532"/>
                  </a:lnTo>
                  <a:lnTo>
                    <a:pt x="112" y="534"/>
                  </a:lnTo>
                  <a:lnTo>
                    <a:pt x="112" y="534"/>
                  </a:lnTo>
                  <a:lnTo>
                    <a:pt x="110" y="536"/>
                  </a:lnTo>
                  <a:lnTo>
                    <a:pt x="110" y="536"/>
                  </a:lnTo>
                  <a:lnTo>
                    <a:pt x="108" y="540"/>
                  </a:lnTo>
                  <a:lnTo>
                    <a:pt x="108" y="540"/>
                  </a:lnTo>
                  <a:lnTo>
                    <a:pt x="106" y="540"/>
                  </a:lnTo>
                  <a:lnTo>
                    <a:pt x="106" y="540"/>
                  </a:lnTo>
                  <a:lnTo>
                    <a:pt x="106" y="540"/>
                  </a:lnTo>
                  <a:lnTo>
                    <a:pt x="106" y="548"/>
                  </a:lnTo>
                  <a:lnTo>
                    <a:pt x="104" y="554"/>
                  </a:lnTo>
                  <a:lnTo>
                    <a:pt x="100" y="562"/>
                  </a:lnTo>
                  <a:lnTo>
                    <a:pt x="92" y="568"/>
                  </a:lnTo>
                  <a:lnTo>
                    <a:pt x="92" y="568"/>
                  </a:lnTo>
                  <a:lnTo>
                    <a:pt x="92" y="570"/>
                  </a:lnTo>
                  <a:lnTo>
                    <a:pt x="92" y="570"/>
                  </a:lnTo>
                  <a:lnTo>
                    <a:pt x="92" y="570"/>
                  </a:lnTo>
                  <a:lnTo>
                    <a:pt x="92" y="570"/>
                  </a:lnTo>
                  <a:lnTo>
                    <a:pt x="90" y="574"/>
                  </a:lnTo>
                  <a:lnTo>
                    <a:pt x="90" y="574"/>
                  </a:lnTo>
                  <a:lnTo>
                    <a:pt x="90" y="576"/>
                  </a:lnTo>
                  <a:lnTo>
                    <a:pt x="90" y="576"/>
                  </a:lnTo>
                  <a:lnTo>
                    <a:pt x="90" y="576"/>
                  </a:lnTo>
                  <a:lnTo>
                    <a:pt x="90" y="576"/>
                  </a:lnTo>
                  <a:lnTo>
                    <a:pt x="62" y="610"/>
                  </a:lnTo>
                  <a:lnTo>
                    <a:pt x="32" y="642"/>
                  </a:lnTo>
                  <a:lnTo>
                    <a:pt x="32" y="642"/>
                  </a:lnTo>
                  <a:lnTo>
                    <a:pt x="30" y="644"/>
                  </a:lnTo>
                  <a:lnTo>
                    <a:pt x="30" y="644"/>
                  </a:lnTo>
                  <a:lnTo>
                    <a:pt x="30" y="646"/>
                  </a:lnTo>
                  <a:lnTo>
                    <a:pt x="30" y="646"/>
                  </a:lnTo>
                  <a:lnTo>
                    <a:pt x="28" y="648"/>
                  </a:lnTo>
                  <a:lnTo>
                    <a:pt x="28" y="648"/>
                  </a:lnTo>
                  <a:lnTo>
                    <a:pt x="26" y="652"/>
                  </a:lnTo>
                  <a:lnTo>
                    <a:pt x="26" y="652"/>
                  </a:lnTo>
                  <a:lnTo>
                    <a:pt x="18" y="656"/>
                  </a:lnTo>
                  <a:lnTo>
                    <a:pt x="18" y="656"/>
                  </a:lnTo>
                  <a:lnTo>
                    <a:pt x="16" y="656"/>
                  </a:lnTo>
                  <a:lnTo>
                    <a:pt x="16" y="656"/>
                  </a:lnTo>
                  <a:lnTo>
                    <a:pt x="14" y="662"/>
                  </a:lnTo>
                  <a:lnTo>
                    <a:pt x="14" y="662"/>
                  </a:lnTo>
                  <a:lnTo>
                    <a:pt x="12" y="664"/>
                  </a:lnTo>
                  <a:lnTo>
                    <a:pt x="10" y="666"/>
                  </a:lnTo>
                  <a:lnTo>
                    <a:pt x="10" y="666"/>
                  </a:lnTo>
                  <a:lnTo>
                    <a:pt x="8" y="668"/>
                  </a:lnTo>
                  <a:lnTo>
                    <a:pt x="8" y="668"/>
                  </a:lnTo>
                  <a:lnTo>
                    <a:pt x="6" y="672"/>
                  </a:lnTo>
                  <a:lnTo>
                    <a:pt x="6" y="672"/>
                  </a:lnTo>
                  <a:lnTo>
                    <a:pt x="4" y="672"/>
                  </a:lnTo>
                  <a:lnTo>
                    <a:pt x="4" y="672"/>
                  </a:lnTo>
                  <a:lnTo>
                    <a:pt x="2" y="672"/>
                  </a:lnTo>
                  <a:lnTo>
                    <a:pt x="2" y="672"/>
                  </a:lnTo>
                  <a:lnTo>
                    <a:pt x="0" y="678"/>
                  </a:lnTo>
                  <a:lnTo>
                    <a:pt x="2" y="682"/>
                  </a:lnTo>
                  <a:lnTo>
                    <a:pt x="2" y="682"/>
                  </a:lnTo>
                  <a:lnTo>
                    <a:pt x="6" y="682"/>
                  </a:lnTo>
                  <a:lnTo>
                    <a:pt x="6" y="682"/>
                  </a:lnTo>
                  <a:lnTo>
                    <a:pt x="8" y="682"/>
                  </a:lnTo>
                  <a:lnTo>
                    <a:pt x="8" y="682"/>
                  </a:lnTo>
                  <a:lnTo>
                    <a:pt x="10" y="680"/>
                  </a:lnTo>
                  <a:lnTo>
                    <a:pt x="10" y="680"/>
                  </a:lnTo>
                  <a:lnTo>
                    <a:pt x="10" y="680"/>
                  </a:lnTo>
                  <a:lnTo>
                    <a:pt x="10" y="680"/>
                  </a:lnTo>
                  <a:lnTo>
                    <a:pt x="12" y="678"/>
                  </a:lnTo>
                  <a:lnTo>
                    <a:pt x="12" y="678"/>
                  </a:lnTo>
                  <a:lnTo>
                    <a:pt x="14" y="678"/>
                  </a:lnTo>
                  <a:lnTo>
                    <a:pt x="14" y="678"/>
                  </a:lnTo>
                  <a:lnTo>
                    <a:pt x="14" y="676"/>
                  </a:lnTo>
                  <a:lnTo>
                    <a:pt x="14" y="676"/>
                  </a:lnTo>
                  <a:lnTo>
                    <a:pt x="28" y="670"/>
                  </a:lnTo>
                  <a:lnTo>
                    <a:pt x="40" y="662"/>
                  </a:lnTo>
                  <a:lnTo>
                    <a:pt x="50" y="654"/>
                  </a:lnTo>
                  <a:lnTo>
                    <a:pt x="60" y="642"/>
                  </a:lnTo>
                  <a:lnTo>
                    <a:pt x="60" y="642"/>
                  </a:lnTo>
                  <a:lnTo>
                    <a:pt x="62" y="642"/>
                  </a:lnTo>
                  <a:lnTo>
                    <a:pt x="62" y="642"/>
                  </a:lnTo>
                  <a:lnTo>
                    <a:pt x="62" y="644"/>
                  </a:lnTo>
                  <a:lnTo>
                    <a:pt x="64" y="644"/>
                  </a:lnTo>
                  <a:lnTo>
                    <a:pt x="64" y="644"/>
                  </a:lnTo>
                  <a:lnTo>
                    <a:pt x="66" y="642"/>
                  </a:lnTo>
                  <a:lnTo>
                    <a:pt x="66" y="642"/>
                  </a:lnTo>
                  <a:lnTo>
                    <a:pt x="66" y="640"/>
                  </a:lnTo>
                  <a:lnTo>
                    <a:pt x="66" y="640"/>
                  </a:lnTo>
                  <a:lnTo>
                    <a:pt x="64" y="636"/>
                  </a:lnTo>
                  <a:lnTo>
                    <a:pt x="64" y="636"/>
                  </a:lnTo>
                  <a:lnTo>
                    <a:pt x="70" y="632"/>
                  </a:lnTo>
                  <a:lnTo>
                    <a:pt x="74" y="626"/>
                  </a:lnTo>
                  <a:lnTo>
                    <a:pt x="74" y="626"/>
                  </a:lnTo>
                  <a:lnTo>
                    <a:pt x="78" y="624"/>
                  </a:lnTo>
                  <a:lnTo>
                    <a:pt x="78" y="624"/>
                  </a:lnTo>
                  <a:lnTo>
                    <a:pt x="78" y="622"/>
                  </a:lnTo>
                  <a:lnTo>
                    <a:pt x="78" y="622"/>
                  </a:lnTo>
                  <a:lnTo>
                    <a:pt x="82" y="620"/>
                  </a:lnTo>
                  <a:lnTo>
                    <a:pt x="82" y="620"/>
                  </a:lnTo>
                  <a:lnTo>
                    <a:pt x="84" y="620"/>
                  </a:lnTo>
                  <a:lnTo>
                    <a:pt x="84" y="620"/>
                  </a:lnTo>
                  <a:lnTo>
                    <a:pt x="92" y="614"/>
                  </a:lnTo>
                  <a:lnTo>
                    <a:pt x="92" y="614"/>
                  </a:lnTo>
                  <a:lnTo>
                    <a:pt x="94" y="614"/>
                  </a:lnTo>
                  <a:lnTo>
                    <a:pt x="94" y="614"/>
                  </a:lnTo>
                  <a:lnTo>
                    <a:pt x="96" y="614"/>
                  </a:lnTo>
                  <a:lnTo>
                    <a:pt x="96" y="610"/>
                  </a:lnTo>
                  <a:lnTo>
                    <a:pt x="96" y="610"/>
                  </a:lnTo>
                  <a:lnTo>
                    <a:pt x="98" y="608"/>
                  </a:lnTo>
                  <a:lnTo>
                    <a:pt x="98" y="608"/>
                  </a:lnTo>
                  <a:lnTo>
                    <a:pt x="100" y="608"/>
                  </a:lnTo>
                  <a:lnTo>
                    <a:pt x="100" y="608"/>
                  </a:lnTo>
                  <a:lnTo>
                    <a:pt x="100" y="604"/>
                  </a:lnTo>
                  <a:lnTo>
                    <a:pt x="98" y="602"/>
                  </a:lnTo>
                  <a:lnTo>
                    <a:pt x="98" y="602"/>
                  </a:lnTo>
                  <a:lnTo>
                    <a:pt x="100" y="602"/>
                  </a:lnTo>
                  <a:lnTo>
                    <a:pt x="100" y="602"/>
                  </a:lnTo>
                  <a:lnTo>
                    <a:pt x="104" y="602"/>
                  </a:lnTo>
                  <a:lnTo>
                    <a:pt x="104" y="602"/>
                  </a:lnTo>
                  <a:lnTo>
                    <a:pt x="104" y="600"/>
                  </a:lnTo>
                  <a:lnTo>
                    <a:pt x="104" y="600"/>
                  </a:lnTo>
                  <a:lnTo>
                    <a:pt x="108" y="600"/>
                  </a:lnTo>
                  <a:lnTo>
                    <a:pt x="108" y="600"/>
                  </a:lnTo>
                  <a:lnTo>
                    <a:pt x="108" y="602"/>
                  </a:lnTo>
                  <a:lnTo>
                    <a:pt x="108" y="602"/>
                  </a:lnTo>
                  <a:lnTo>
                    <a:pt x="108" y="606"/>
                  </a:lnTo>
                  <a:lnTo>
                    <a:pt x="108" y="606"/>
                  </a:lnTo>
                  <a:lnTo>
                    <a:pt x="110" y="606"/>
                  </a:lnTo>
                  <a:lnTo>
                    <a:pt x="110" y="608"/>
                  </a:lnTo>
                  <a:lnTo>
                    <a:pt x="110" y="608"/>
                  </a:lnTo>
                  <a:lnTo>
                    <a:pt x="102" y="618"/>
                  </a:lnTo>
                  <a:lnTo>
                    <a:pt x="102" y="618"/>
                  </a:lnTo>
                  <a:lnTo>
                    <a:pt x="100" y="620"/>
                  </a:lnTo>
                  <a:lnTo>
                    <a:pt x="100" y="620"/>
                  </a:lnTo>
                  <a:lnTo>
                    <a:pt x="96" y="620"/>
                  </a:lnTo>
                  <a:lnTo>
                    <a:pt x="96" y="620"/>
                  </a:lnTo>
                  <a:lnTo>
                    <a:pt x="94" y="622"/>
                  </a:lnTo>
                  <a:lnTo>
                    <a:pt x="94" y="622"/>
                  </a:lnTo>
                  <a:lnTo>
                    <a:pt x="94" y="626"/>
                  </a:lnTo>
                  <a:lnTo>
                    <a:pt x="94" y="626"/>
                  </a:lnTo>
                  <a:lnTo>
                    <a:pt x="96" y="626"/>
                  </a:lnTo>
                  <a:lnTo>
                    <a:pt x="96" y="626"/>
                  </a:lnTo>
                  <a:lnTo>
                    <a:pt x="94" y="626"/>
                  </a:lnTo>
                  <a:lnTo>
                    <a:pt x="94" y="626"/>
                  </a:lnTo>
                  <a:lnTo>
                    <a:pt x="82" y="646"/>
                  </a:lnTo>
                  <a:lnTo>
                    <a:pt x="82" y="646"/>
                  </a:lnTo>
                  <a:lnTo>
                    <a:pt x="80" y="648"/>
                  </a:lnTo>
                  <a:lnTo>
                    <a:pt x="80" y="648"/>
                  </a:lnTo>
                  <a:lnTo>
                    <a:pt x="78" y="646"/>
                  </a:lnTo>
                  <a:lnTo>
                    <a:pt x="78" y="646"/>
                  </a:lnTo>
                  <a:lnTo>
                    <a:pt x="74" y="646"/>
                  </a:lnTo>
                  <a:lnTo>
                    <a:pt x="74" y="646"/>
                  </a:lnTo>
                  <a:lnTo>
                    <a:pt x="70" y="650"/>
                  </a:lnTo>
                  <a:lnTo>
                    <a:pt x="70" y="650"/>
                  </a:lnTo>
                  <a:lnTo>
                    <a:pt x="70" y="652"/>
                  </a:lnTo>
                  <a:lnTo>
                    <a:pt x="70" y="652"/>
                  </a:lnTo>
                  <a:lnTo>
                    <a:pt x="56" y="664"/>
                  </a:lnTo>
                  <a:lnTo>
                    <a:pt x="56" y="664"/>
                  </a:lnTo>
                  <a:lnTo>
                    <a:pt x="56" y="666"/>
                  </a:lnTo>
                  <a:lnTo>
                    <a:pt x="56" y="666"/>
                  </a:lnTo>
                  <a:lnTo>
                    <a:pt x="56" y="668"/>
                  </a:lnTo>
                  <a:lnTo>
                    <a:pt x="56" y="668"/>
                  </a:lnTo>
                  <a:lnTo>
                    <a:pt x="56" y="670"/>
                  </a:lnTo>
                  <a:lnTo>
                    <a:pt x="60" y="668"/>
                  </a:lnTo>
                  <a:lnTo>
                    <a:pt x="60" y="668"/>
                  </a:lnTo>
                  <a:lnTo>
                    <a:pt x="62" y="668"/>
                  </a:lnTo>
                  <a:lnTo>
                    <a:pt x="62" y="668"/>
                  </a:lnTo>
                  <a:lnTo>
                    <a:pt x="64" y="668"/>
                  </a:lnTo>
                  <a:lnTo>
                    <a:pt x="64" y="668"/>
                  </a:lnTo>
                  <a:lnTo>
                    <a:pt x="64" y="668"/>
                  </a:lnTo>
                  <a:lnTo>
                    <a:pt x="64" y="668"/>
                  </a:lnTo>
                  <a:lnTo>
                    <a:pt x="66" y="670"/>
                  </a:lnTo>
                  <a:lnTo>
                    <a:pt x="66" y="670"/>
                  </a:lnTo>
                  <a:lnTo>
                    <a:pt x="66" y="674"/>
                  </a:lnTo>
                  <a:lnTo>
                    <a:pt x="66" y="674"/>
                  </a:lnTo>
                  <a:lnTo>
                    <a:pt x="68" y="676"/>
                  </a:lnTo>
                  <a:lnTo>
                    <a:pt x="68" y="676"/>
                  </a:lnTo>
                  <a:lnTo>
                    <a:pt x="70" y="676"/>
                  </a:lnTo>
                  <a:lnTo>
                    <a:pt x="70" y="676"/>
                  </a:lnTo>
                  <a:lnTo>
                    <a:pt x="72" y="676"/>
                  </a:lnTo>
                  <a:lnTo>
                    <a:pt x="72" y="676"/>
                  </a:lnTo>
                  <a:lnTo>
                    <a:pt x="76" y="674"/>
                  </a:lnTo>
                  <a:lnTo>
                    <a:pt x="76" y="674"/>
                  </a:lnTo>
                  <a:lnTo>
                    <a:pt x="76" y="672"/>
                  </a:lnTo>
                  <a:lnTo>
                    <a:pt x="76" y="672"/>
                  </a:lnTo>
                  <a:lnTo>
                    <a:pt x="80" y="672"/>
                  </a:lnTo>
                  <a:lnTo>
                    <a:pt x="82" y="670"/>
                  </a:lnTo>
                  <a:lnTo>
                    <a:pt x="82" y="670"/>
                  </a:lnTo>
                  <a:lnTo>
                    <a:pt x="82" y="670"/>
                  </a:lnTo>
                  <a:lnTo>
                    <a:pt x="84" y="668"/>
                  </a:lnTo>
                  <a:lnTo>
                    <a:pt x="84" y="668"/>
                  </a:lnTo>
                  <a:lnTo>
                    <a:pt x="86" y="666"/>
                  </a:lnTo>
                  <a:lnTo>
                    <a:pt x="86" y="666"/>
                  </a:lnTo>
                  <a:lnTo>
                    <a:pt x="86" y="666"/>
                  </a:lnTo>
                  <a:lnTo>
                    <a:pt x="86" y="666"/>
                  </a:lnTo>
                  <a:lnTo>
                    <a:pt x="92" y="664"/>
                  </a:lnTo>
                  <a:lnTo>
                    <a:pt x="94" y="662"/>
                  </a:lnTo>
                  <a:lnTo>
                    <a:pt x="94" y="662"/>
                  </a:lnTo>
                  <a:lnTo>
                    <a:pt x="94" y="660"/>
                  </a:lnTo>
                  <a:lnTo>
                    <a:pt x="94" y="660"/>
                  </a:lnTo>
                  <a:lnTo>
                    <a:pt x="96" y="660"/>
                  </a:lnTo>
                  <a:lnTo>
                    <a:pt x="96" y="660"/>
                  </a:lnTo>
                  <a:lnTo>
                    <a:pt x="96" y="658"/>
                  </a:lnTo>
                  <a:lnTo>
                    <a:pt x="96" y="658"/>
                  </a:lnTo>
                  <a:lnTo>
                    <a:pt x="96" y="656"/>
                  </a:lnTo>
                  <a:lnTo>
                    <a:pt x="96" y="656"/>
                  </a:lnTo>
                  <a:lnTo>
                    <a:pt x="98" y="656"/>
                  </a:lnTo>
                  <a:lnTo>
                    <a:pt x="98" y="656"/>
                  </a:lnTo>
                  <a:lnTo>
                    <a:pt x="98" y="654"/>
                  </a:lnTo>
                  <a:lnTo>
                    <a:pt x="98" y="654"/>
                  </a:lnTo>
                  <a:lnTo>
                    <a:pt x="104" y="652"/>
                  </a:lnTo>
                  <a:lnTo>
                    <a:pt x="110" y="646"/>
                  </a:lnTo>
                  <a:lnTo>
                    <a:pt x="110" y="646"/>
                  </a:lnTo>
                  <a:lnTo>
                    <a:pt x="112" y="646"/>
                  </a:lnTo>
                  <a:lnTo>
                    <a:pt x="112" y="646"/>
                  </a:lnTo>
                  <a:lnTo>
                    <a:pt x="114" y="646"/>
                  </a:lnTo>
                  <a:lnTo>
                    <a:pt x="114" y="646"/>
                  </a:lnTo>
                  <a:lnTo>
                    <a:pt x="116" y="644"/>
                  </a:lnTo>
                  <a:lnTo>
                    <a:pt x="116" y="644"/>
                  </a:lnTo>
                  <a:lnTo>
                    <a:pt x="116" y="642"/>
                  </a:lnTo>
                  <a:lnTo>
                    <a:pt x="116" y="642"/>
                  </a:lnTo>
                  <a:lnTo>
                    <a:pt x="116" y="636"/>
                  </a:lnTo>
                  <a:lnTo>
                    <a:pt x="116" y="636"/>
                  </a:lnTo>
                  <a:lnTo>
                    <a:pt x="118" y="636"/>
                  </a:lnTo>
                  <a:lnTo>
                    <a:pt x="118" y="636"/>
                  </a:lnTo>
                  <a:lnTo>
                    <a:pt x="120" y="634"/>
                  </a:lnTo>
                  <a:lnTo>
                    <a:pt x="120" y="634"/>
                  </a:lnTo>
                  <a:lnTo>
                    <a:pt x="124" y="634"/>
                  </a:lnTo>
                  <a:lnTo>
                    <a:pt x="124" y="634"/>
                  </a:lnTo>
                  <a:lnTo>
                    <a:pt x="126" y="634"/>
                  </a:lnTo>
                  <a:lnTo>
                    <a:pt x="126" y="634"/>
                  </a:lnTo>
                  <a:lnTo>
                    <a:pt x="130" y="634"/>
                  </a:lnTo>
                  <a:lnTo>
                    <a:pt x="130" y="634"/>
                  </a:lnTo>
                  <a:lnTo>
                    <a:pt x="130" y="634"/>
                  </a:lnTo>
                  <a:lnTo>
                    <a:pt x="130" y="634"/>
                  </a:lnTo>
                  <a:lnTo>
                    <a:pt x="136" y="632"/>
                  </a:lnTo>
                  <a:lnTo>
                    <a:pt x="136" y="632"/>
                  </a:lnTo>
                  <a:lnTo>
                    <a:pt x="136" y="630"/>
                  </a:lnTo>
                  <a:lnTo>
                    <a:pt x="136" y="630"/>
                  </a:lnTo>
                  <a:lnTo>
                    <a:pt x="138" y="630"/>
                  </a:lnTo>
                  <a:lnTo>
                    <a:pt x="138" y="630"/>
                  </a:lnTo>
                  <a:lnTo>
                    <a:pt x="138" y="628"/>
                  </a:lnTo>
                  <a:lnTo>
                    <a:pt x="138" y="628"/>
                  </a:lnTo>
                  <a:lnTo>
                    <a:pt x="138" y="626"/>
                  </a:lnTo>
                  <a:lnTo>
                    <a:pt x="138" y="626"/>
                  </a:lnTo>
                  <a:lnTo>
                    <a:pt x="136" y="624"/>
                  </a:lnTo>
                  <a:lnTo>
                    <a:pt x="136" y="624"/>
                  </a:lnTo>
                  <a:lnTo>
                    <a:pt x="138" y="624"/>
                  </a:lnTo>
                  <a:lnTo>
                    <a:pt x="142" y="622"/>
                  </a:lnTo>
                  <a:lnTo>
                    <a:pt x="142" y="622"/>
                  </a:lnTo>
                  <a:lnTo>
                    <a:pt x="142" y="618"/>
                  </a:lnTo>
                  <a:lnTo>
                    <a:pt x="142" y="618"/>
                  </a:lnTo>
                  <a:lnTo>
                    <a:pt x="144" y="616"/>
                  </a:lnTo>
                  <a:lnTo>
                    <a:pt x="142" y="616"/>
                  </a:lnTo>
                  <a:lnTo>
                    <a:pt x="142" y="616"/>
                  </a:lnTo>
                  <a:lnTo>
                    <a:pt x="140" y="616"/>
                  </a:lnTo>
                  <a:lnTo>
                    <a:pt x="140" y="616"/>
                  </a:lnTo>
                  <a:lnTo>
                    <a:pt x="138" y="614"/>
                  </a:lnTo>
                  <a:lnTo>
                    <a:pt x="138" y="614"/>
                  </a:lnTo>
                  <a:lnTo>
                    <a:pt x="142" y="612"/>
                  </a:lnTo>
                  <a:lnTo>
                    <a:pt x="142" y="612"/>
                  </a:lnTo>
                  <a:lnTo>
                    <a:pt x="142" y="612"/>
                  </a:lnTo>
                  <a:lnTo>
                    <a:pt x="142" y="612"/>
                  </a:lnTo>
                  <a:lnTo>
                    <a:pt x="142" y="610"/>
                  </a:lnTo>
                  <a:lnTo>
                    <a:pt x="142" y="610"/>
                  </a:lnTo>
                  <a:lnTo>
                    <a:pt x="140" y="606"/>
                  </a:lnTo>
                  <a:lnTo>
                    <a:pt x="140" y="606"/>
                  </a:lnTo>
                  <a:lnTo>
                    <a:pt x="142" y="606"/>
                  </a:lnTo>
                  <a:lnTo>
                    <a:pt x="142" y="606"/>
                  </a:lnTo>
                  <a:lnTo>
                    <a:pt x="146" y="606"/>
                  </a:lnTo>
                  <a:lnTo>
                    <a:pt x="146" y="606"/>
                  </a:lnTo>
                  <a:lnTo>
                    <a:pt x="146" y="604"/>
                  </a:lnTo>
                  <a:lnTo>
                    <a:pt x="146" y="604"/>
                  </a:lnTo>
                  <a:lnTo>
                    <a:pt x="148" y="600"/>
                  </a:lnTo>
                  <a:lnTo>
                    <a:pt x="148" y="600"/>
                  </a:lnTo>
                  <a:lnTo>
                    <a:pt x="150" y="600"/>
                  </a:lnTo>
                  <a:lnTo>
                    <a:pt x="150" y="600"/>
                  </a:lnTo>
                  <a:lnTo>
                    <a:pt x="152" y="602"/>
                  </a:lnTo>
                  <a:lnTo>
                    <a:pt x="154" y="602"/>
                  </a:lnTo>
                  <a:lnTo>
                    <a:pt x="154" y="602"/>
                  </a:lnTo>
                  <a:lnTo>
                    <a:pt x="156" y="602"/>
                  </a:lnTo>
                  <a:lnTo>
                    <a:pt x="156" y="602"/>
                  </a:lnTo>
                  <a:lnTo>
                    <a:pt x="158" y="602"/>
                  </a:lnTo>
                  <a:lnTo>
                    <a:pt x="158" y="602"/>
                  </a:lnTo>
                  <a:lnTo>
                    <a:pt x="160" y="600"/>
                  </a:lnTo>
                  <a:lnTo>
                    <a:pt x="160" y="600"/>
                  </a:lnTo>
                  <a:lnTo>
                    <a:pt x="160" y="598"/>
                  </a:lnTo>
                  <a:lnTo>
                    <a:pt x="160" y="598"/>
                  </a:lnTo>
                  <a:lnTo>
                    <a:pt x="164" y="596"/>
                  </a:lnTo>
                  <a:lnTo>
                    <a:pt x="164" y="596"/>
                  </a:lnTo>
                  <a:lnTo>
                    <a:pt x="168" y="596"/>
                  </a:lnTo>
                  <a:lnTo>
                    <a:pt x="168" y="596"/>
                  </a:lnTo>
                  <a:lnTo>
                    <a:pt x="168" y="594"/>
                  </a:lnTo>
                  <a:lnTo>
                    <a:pt x="168" y="594"/>
                  </a:lnTo>
                  <a:lnTo>
                    <a:pt x="170" y="592"/>
                  </a:lnTo>
                  <a:lnTo>
                    <a:pt x="170" y="592"/>
                  </a:lnTo>
                  <a:lnTo>
                    <a:pt x="172" y="592"/>
                  </a:lnTo>
                  <a:lnTo>
                    <a:pt x="172" y="592"/>
                  </a:lnTo>
                  <a:lnTo>
                    <a:pt x="174" y="590"/>
                  </a:lnTo>
                  <a:lnTo>
                    <a:pt x="174" y="590"/>
                  </a:lnTo>
                  <a:lnTo>
                    <a:pt x="178" y="594"/>
                  </a:lnTo>
                  <a:lnTo>
                    <a:pt x="176" y="590"/>
                  </a:lnTo>
                  <a:lnTo>
                    <a:pt x="176" y="590"/>
                  </a:lnTo>
                  <a:lnTo>
                    <a:pt x="176" y="588"/>
                  </a:lnTo>
                  <a:lnTo>
                    <a:pt x="176" y="588"/>
                  </a:lnTo>
                  <a:lnTo>
                    <a:pt x="176" y="588"/>
                  </a:lnTo>
                  <a:lnTo>
                    <a:pt x="176" y="588"/>
                  </a:lnTo>
                  <a:lnTo>
                    <a:pt x="176" y="586"/>
                  </a:lnTo>
                  <a:lnTo>
                    <a:pt x="176" y="586"/>
                  </a:lnTo>
                  <a:lnTo>
                    <a:pt x="176" y="584"/>
                  </a:lnTo>
                  <a:lnTo>
                    <a:pt x="176" y="584"/>
                  </a:lnTo>
                  <a:lnTo>
                    <a:pt x="178" y="580"/>
                  </a:lnTo>
                  <a:lnTo>
                    <a:pt x="178" y="580"/>
                  </a:lnTo>
                  <a:lnTo>
                    <a:pt x="180" y="576"/>
                  </a:lnTo>
                  <a:lnTo>
                    <a:pt x="182" y="576"/>
                  </a:lnTo>
                  <a:lnTo>
                    <a:pt x="182" y="576"/>
                  </a:lnTo>
                  <a:lnTo>
                    <a:pt x="184" y="580"/>
                  </a:lnTo>
                  <a:lnTo>
                    <a:pt x="188" y="578"/>
                  </a:lnTo>
                  <a:lnTo>
                    <a:pt x="188" y="578"/>
                  </a:lnTo>
                  <a:lnTo>
                    <a:pt x="188" y="578"/>
                  </a:lnTo>
                  <a:lnTo>
                    <a:pt x="188" y="578"/>
                  </a:lnTo>
                  <a:lnTo>
                    <a:pt x="188" y="576"/>
                  </a:lnTo>
                  <a:lnTo>
                    <a:pt x="188" y="576"/>
                  </a:lnTo>
                  <a:lnTo>
                    <a:pt x="194" y="572"/>
                  </a:lnTo>
                  <a:lnTo>
                    <a:pt x="198" y="566"/>
                  </a:lnTo>
                  <a:lnTo>
                    <a:pt x="198" y="566"/>
                  </a:lnTo>
                  <a:lnTo>
                    <a:pt x="198" y="564"/>
                  </a:lnTo>
                  <a:lnTo>
                    <a:pt x="198" y="564"/>
                  </a:lnTo>
                  <a:lnTo>
                    <a:pt x="198" y="562"/>
                  </a:lnTo>
                  <a:lnTo>
                    <a:pt x="198" y="562"/>
                  </a:lnTo>
                  <a:lnTo>
                    <a:pt x="198" y="560"/>
                  </a:lnTo>
                  <a:lnTo>
                    <a:pt x="198" y="560"/>
                  </a:lnTo>
                  <a:lnTo>
                    <a:pt x="198" y="560"/>
                  </a:lnTo>
                  <a:lnTo>
                    <a:pt x="198" y="560"/>
                  </a:lnTo>
                  <a:lnTo>
                    <a:pt x="200" y="558"/>
                  </a:lnTo>
                  <a:lnTo>
                    <a:pt x="198" y="556"/>
                  </a:lnTo>
                  <a:lnTo>
                    <a:pt x="198" y="556"/>
                  </a:lnTo>
                  <a:lnTo>
                    <a:pt x="196" y="556"/>
                  </a:lnTo>
                  <a:lnTo>
                    <a:pt x="196" y="556"/>
                  </a:lnTo>
                  <a:lnTo>
                    <a:pt x="194" y="556"/>
                  </a:lnTo>
                  <a:lnTo>
                    <a:pt x="194" y="552"/>
                  </a:lnTo>
                  <a:lnTo>
                    <a:pt x="194" y="552"/>
                  </a:lnTo>
                  <a:lnTo>
                    <a:pt x="204" y="548"/>
                  </a:lnTo>
                  <a:lnTo>
                    <a:pt x="204" y="548"/>
                  </a:lnTo>
                  <a:lnTo>
                    <a:pt x="206" y="546"/>
                  </a:lnTo>
                  <a:lnTo>
                    <a:pt x="206" y="546"/>
                  </a:lnTo>
                  <a:lnTo>
                    <a:pt x="208" y="546"/>
                  </a:lnTo>
                  <a:lnTo>
                    <a:pt x="208" y="546"/>
                  </a:lnTo>
                  <a:lnTo>
                    <a:pt x="208" y="542"/>
                  </a:lnTo>
                  <a:lnTo>
                    <a:pt x="206" y="540"/>
                  </a:lnTo>
                  <a:lnTo>
                    <a:pt x="206" y="540"/>
                  </a:lnTo>
                  <a:lnTo>
                    <a:pt x="206" y="540"/>
                  </a:lnTo>
                  <a:lnTo>
                    <a:pt x="206" y="540"/>
                  </a:lnTo>
                  <a:lnTo>
                    <a:pt x="202" y="540"/>
                  </a:lnTo>
                  <a:lnTo>
                    <a:pt x="202" y="540"/>
                  </a:lnTo>
                  <a:lnTo>
                    <a:pt x="202" y="538"/>
                  </a:lnTo>
                  <a:lnTo>
                    <a:pt x="202" y="538"/>
                  </a:lnTo>
                  <a:lnTo>
                    <a:pt x="202" y="536"/>
                  </a:lnTo>
                  <a:lnTo>
                    <a:pt x="202" y="536"/>
                  </a:lnTo>
                  <a:lnTo>
                    <a:pt x="202" y="534"/>
                  </a:lnTo>
                  <a:lnTo>
                    <a:pt x="202" y="534"/>
                  </a:lnTo>
                  <a:lnTo>
                    <a:pt x="210" y="530"/>
                  </a:lnTo>
                  <a:lnTo>
                    <a:pt x="216" y="526"/>
                  </a:lnTo>
                  <a:lnTo>
                    <a:pt x="220" y="520"/>
                  </a:lnTo>
                  <a:lnTo>
                    <a:pt x="222" y="512"/>
                  </a:lnTo>
                  <a:lnTo>
                    <a:pt x="222" y="512"/>
                  </a:lnTo>
                  <a:lnTo>
                    <a:pt x="222" y="510"/>
                  </a:lnTo>
                  <a:lnTo>
                    <a:pt x="222" y="510"/>
                  </a:lnTo>
                  <a:lnTo>
                    <a:pt x="224" y="510"/>
                  </a:lnTo>
                  <a:lnTo>
                    <a:pt x="226" y="506"/>
                  </a:lnTo>
                  <a:lnTo>
                    <a:pt x="226" y="506"/>
                  </a:lnTo>
                  <a:lnTo>
                    <a:pt x="224" y="504"/>
                  </a:lnTo>
                  <a:lnTo>
                    <a:pt x="224" y="502"/>
                  </a:lnTo>
                  <a:lnTo>
                    <a:pt x="224" y="502"/>
                  </a:lnTo>
                  <a:lnTo>
                    <a:pt x="226" y="500"/>
                  </a:lnTo>
                  <a:lnTo>
                    <a:pt x="226" y="498"/>
                  </a:lnTo>
                  <a:lnTo>
                    <a:pt x="226" y="498"/>
                  </a:lnTo>
                  <a:lnTo>
                    <a:pt x="226" y="496"/>
                  </a:lnTo>
                  <a:lnTo>
                    <a:pt x="226" y="496"/>
                  </a:lnTo>
                  <a:lnTo>
                    <a:pt x="228" y="494"/>
                  </a:lnTo>
                  <a:lnTo>
                    <a:pt x="228" y="494"/>
                  </a:lnTo>
                  <a:lnTo>
                    <a:pt x="228" y="492"/>
                  </a:lnTo>
                  <a:lnTo>
                    <a:pt x="228" y="492"/>
                  </a:lnTo>
                  <a:lnTo>
                    <a:pt x="228" y="490"/>
                  </a:lnTo>
                  <a:lnTo>
                    <a:pt x="228" y="490"/>
                  </a:lnTo>
                  <a:lnTo>
                    <a:pt x="230" y="488"/>
                  </a:lnTo>
                  <a:lnTo>
                    <a:pt x="228" y="486"/>
                  </a:lnTo>
                  <a:lnTo>
                    <a:pt x="228" y="486"/>
                  </a:lnTo>
                  <a:lnTo>
                    <a:pt x="228" y="484"/>
                  </a:lnTo>
                  <a:lnTo>
                    <a:pt x="228" y="484"/>
                  </a:lnTo>
                  <a:lnTo>
                    <a:pt x="226" y="482"/>
                  </a:lnTo>
                  <a:lnTo>
                    <a:pt x="226" y="482"/>
                  </a:lnTo>
                  <a:lnTo>
                    <a:pt x="228" y="480"/>
                  </a:lnTo>
                  <a:lnTo>
                    <a:pt x="230" y="478"/>
                  </a:lnTo>
                  <a:lnTo>
                    <a:pt x="230" y="478"/>
                  </a:lnTo>
                  <a:lnTo>
                    <a:pt x="230" y="476"/>
                  </a:lnTo>
                  <a:lnTo>
                    <a:pt x="230" y="476"/>
                  </a:lnTo>
                  <a:lnTo>
                    <a:pt x="234" y="476"/>
                  </a:lnTo>
                  <a:lnTo>
                    <a:pt x="234" y="476"/>
                  </a:lnTo>
                  <a:lnTo>
                    <a:pt x="234" y="474"/>
                  </a:lnTo>
                  <a:lnTo>
                    <a:pt x="234" y="474"/>
                  </a:lnTo>
                  <a:lnTo>
                    <a:pt x="234" y="472"/>
                  </a:lnTo>
                  <a:lnTo>
                    <a:pt x="234" y="472"/>
                  </a:lnTo>
                  <a:lnTo>
                    <a:pt x="234" y="468"/>
                  </a:lnTo>
                  <a:lnTo>
                    <a:pt x="232" y="466"/>
                  </a:lnTo>
                  <a:lnTo>
                    <a:pt x="232" y="466"/>
                  </a:lnTo>
                  <a:lnTo>
                    <a:pt x="232" y="464"/>
                  </a:lnTo>
                  <a:lnTo>
                    <a:pt x="232" y="464"/>
                  </a:lnTo>
                  <a:lnTo>
                    <a:pt x="232" y="462"/>
                  </a:lnTo>
                  <a:lnTo>
                    <a:pt x="232" y="462"/>
                  </a:lnTo>
                  <a:lnTo>
                    <a:pt x="234" y="460"/>
                  </a:lnTo>
                  <a:lnTo>
                    <a:pt x="236" y="456"/>
                  </a:lnTo>
                  <a:lnTo>
                    <a:pt x="238" y="454"/>
                  </a:lnTo>
                  <a:lnTo>
                    <a:pt x="240" y="450"/>
                  </a:lnTo>
                  <a:lnTo>
                    <a:pt x="240" y="450"/>
                  </a:lnTo>
                  <a:lnTo>
                    <a:pt x="240" y="448"/>
                  </a:lnTo>
                  <a:lnTo>
                    <a:pt x="240" y="448"/>
                  </a:lnTo>
                  <a:lnTo>
                    <a:pt x="240" y="446"/>
                  </a:lnTo>
                  <a:lnTo>
                    <a:pt x="240" y="446"/>
                  </a:lnTo>
                  <a:lnTo>
                    <a:pt x="240" y="444"/>
                  </a:lnTo>
                  <a:lnTo>
                    <a:pt x="240" y="444"/>
                  </a:lnTo>
                  <a:lnTo>
                    <a:pt x="240" y="442"/>
                  </a:lnTo>
                  <a:lnTo>
                    <a:pt x="240" y="442"/>
                  </a:lnTo>
                  <a:lnTo>
                    <a:pt x="240" y="442"/>
                  </a:lnTo>
                  <a:lnTo>
                    <a:pt x="242" y="442"/>
                  </a:lnTo>
                  <a:lnTo>
                    <a:pt x="242" y="442"/>
                  </a:lnTo>
                  <a:lnTo>
                    <a:pt x="242" y="440"/>
                  </a:lnTo>
                  <a:lnTo>
                    <a:pt x="242" y="440"/>
                  </a:lnTo>
                  <a:lnTo>
                    <a:pt x="242" y="438"/>
                  </a:lnTo>
                  <a:lnTo>
                    <a:pt x="242" y="438"/>
                  </a:lnTo>
                  <a:lnTo>
                    <a:pt x="242" y="436"/>
                  </a:lnTo>
                  <a:lnTo>
                    <a:pt x="242" y="436"/>
                  </a:lnTo>
                  <a:lnTo>
                    <a:pt x="242" y="434"/>
                  </a:lnTo>
                  <a:lnTo>
                    <a:pt x="242" y="434"/>
                  </a:lnTo>
                  <a:lnTo>
                    <a:pt x="244" y="432"/>
                  </a:lnTo>
                  <a:lnTo>
                    <a:pt x="244" y="432"/>
                  </a:lnTo>
                  <a:lnTo>
                    <a:pt x="244" y="430"/>
                  </a:lnTo>
                  <a:lnTo>
                    <a:pt x="244" y="430"/>
                  </a:lnTo>
                  <a:lnTo>
                    <a:pt x="244" y="428"/>
                  </a:lnTo>
                  <a:lnTo>
                    <a:pt x="244" y="428"/>
                  </a:lnTo>
                  <a:lnTo>
                    <a:pt x="244" y="426"/>
                  </a:lnTo>
                  <a:lnTo>
                    <a:pt x="244" y="426"/>
                  </a:lnTo>
                  <a:lnTo>
                    <a:pt x="246" y="426"/>
                  </a:lnTo>
                  <a:lnTo>
                    <a:pt x="246" y="426"/>
                  </a:lnTo>
                  <a:lnTo>
                    <a:pt x="246" y="424"/>
                  </a:lnTo>
                  <a:lnTo>
                    <a:pt x="244" y="422"/>
                  </a:lnTo>
                  <a:lnTo>
                    <a:pt x="244" y="422"/>
                  </a:lnTo>
                  <a:lnTo>
                    <a:pt x="244" y="422"/>
                  </a:lnTo>
                  <a:lnTo>
                    <a:pt x="244" y="422"/>
                  </a:lnTo>
                  <a:lnTo>
                    <a:pt x="242" y="420"/>
                  </a:lnTo>
                  <a:lnTo>
                    <a:pt x="242" y="420"/>
                  </a:lnTo>
                  <a:lnTo>
                    <a:pt x="244" y="416"/>
                  </a:lnTo>
                  <a:lnTo>
                    <a:pt x="248" y="410"/>
                  </a:lnTo>
                  <a:lnTo>
                    <a:pt x="248" y="410"/>
                  </a:lnTo>
                  <a:lnTo>
                    <a:pt x="248" y="408"/>
                  </a:lnTo>
                  <a:lnTo>
                    <a:pt x="248" y="408"/>
                  </a:lnTo>
                  <a:lnTo>
                    <a:pt x="248" y="404"/>
                  </a:lnTo>
                  <a:lnTo>
                    <a:pt x="248" y="404"/>
                  </a:lnTo>
                  <a:lnTo>
                    <a:pt x="250" y="404"/>
                  </a:lnTo>
                  <a:lnTo>
                    <a:pt x="250" y="404"/>
                  </a:lnTo>
                  <a:lnTo>
                    <a:pt x="250" y="402"/>
                  </a:lnTo>
                  <a:lnTo>
                    <a:pt x="250" y="402"/>
                  </a:lnTo>
                  <a:lnTo>
                    <a:pt x="252" y="400"/>
                  </a:lnTo>
                  <a:lnTo>
                    <a:pt x="252" y="400"/>
                  </a:lnTo>
                  <a:lnTo>
                    <a:pt x="252" y="398"/>
                  </a:lnTo>
                  <a:lnTo>
                    <a:pt x="252" y="398"/>
                  </a:lnTo>
                  <a:lnTo>
                    <a:pt x="252" y="396"/>
                  </a:lnTo>
                  <a:lnTo>
                    <a:pt x="252" y="396"/>
                  </a:lnTo>
                  <a:lnTo>
                    <a:pt x="254" y="394"/>
                  </a:lnTo>
                  <a:lnTo>
                    <a:pt x="254" y="394"/>
                  </a:lnTo>
                  <a:lnTo>
                    <a:pt x="254" y="392"/>
                  </a:lnTo>
                  <a:lnTo>
                    <a:pt x="254" y="392"/>
                  </a:lnTo>
                  <a:lnTo>
                    <a:pt x="254" y="390"/>
                  </a:lnTo>
                  <a:lnTo>
                    <a:pt x="254" y="390"/>
                  </a:lnTo>
                  <a:lnTo>
                    <a:pt x="254" y="388"/>
                  </a:lnTo>
                  <a:lnTo>
                    <a:pt x="254" y="388"/>
                  </a:lnTo>
                  <a:lnTo>
                    <a:pt x="254" y="386"/>
                  </a:lnTo>
                  <a:lnTo>
                    <a:pt x="254" y="386"/>
                  </a:lnTo>
                  <a:lnTo>
                    <a:pt x="256" y="384"/>
                  </a:lnTo>
                  <a:lnTo>
                    <a:pt x="256" y="380"/>
                  </a:lnTo>
                  <a:lnTo>
                    <a:pt x="256" y="380"/>
                  </a:lnTo>
                  <a:lnTo>
                    <a:pt x="256" y="378"/>
                  </a:lnTo>
                  <a:lnTo>
                    <a:pt x="256" y="378"/>
                  </a:lnTo>
                  <a:lnTo>
                    <a:pt x="258" y="378"/>
                  </a:lnTo>
                  <a:lnTo>
                    <a:pt x="258" y="378"/>
                  </a:lnTo>
                  <a:lnTo>
                    <a:pt x="258" y="374"/>
                  </a:lnTo>
                  <a:lnTo>
                    <a:pt x="256" y="372"/>
                  </a:lnTo>
                  <a:lnTo>
                    <a:pt x="256" y="372"/>
                  </a:lnTo>
                  <a:lnTo>
                    <a:pt x="256" y="372"/>
                  </a:lnTo>
                  <a:lnTo>
                    <a:pt x="256" y="372"/>
                  </a:lnTo>
                  <a:lnTo>
                    <a:pt x="256" y="368"/>
                  </a:lnTo>
                  <a:lnTo>
                    <a:pt x="256" y="368"/>
                  </a:lnTo>
                  <a:lnTo>
                    <a:pt x="258" y="366"/>
                  </a:lnTo>
                  <a:lnTo>
                    <a:pt x="260" y="366"/>
                  </a:lnTo>
                  <a:lnTo>
                    <a:pt x="260" y="362"/>
                  </a:lnTo>
                  <a:lnTo>
                    <a:pt x="260" y="362"/>
                  </a:lnTo>
                  <a:lnTo>
                    <a:pt x="260" y="362"/>
                  </a:lnTo>
                  <a:lnTo>
                    <a:pt x="260" y="362"/>
                  </a:lnTo>
                  <a:lnTo>
                    <a:pt x="260" y="360"/>
                  </a:lnTo>
                  <a:lnTo>
                    <a:pt x="260" y="360"/>
                  </a:lnTo>
                  <a:lnTo>
                    <a:pt x="260" y="358"/>
                  </a:lnTo>
                  <a:lnTo>
                    <a:pt x="260" y="358"/>
                  </a:lnTo>
                  <a:lnTo>
                    <a:pt x="262" y="356"/>
                  </a:lnTo>
                  <a:lnTo>
                    <a:pt x="262" y="356"/>
                  </a:lnTo>
                  <a:lnTo>
                    <a:pt x="262" y="354"/>
                  </a:lnTo>
                  <a:lnTo>
                    <a:pt x="262" y="354"/>
                  </a:lnTo>
                  <a:lnTo>
                    <a:pt x="264" y="352"/>
                  </a:lnTo>
                  <a:lnTo>
                    <a:pt x="264" y="352"/>
                  </a:lnTo>
                  <a:lnTo>
                    <a:pt x="264" y="350"/>
                  </a:lnTo>
                  <a:lnTo>
                    <a:pt x="264" y="350"/>
                  </a:lnTo>
                  <a:lnTo>
                    <a:pt x="264" y="348"/>
                  </a:lnTo>
                  <a:lnTo>
                    <a:pt x="264" y="348"/>
                  </a:lnTo>
                  <a:lnTo>
                    <a:pt x="264" y="346"/>
                  </a:lnTo>
                  <a:lnTo>
                    <a:pt x="264" y="346"/>
                  </a:lnTo>
                  <a:lnTo>
                    <a:pt x="266" y="344"/>
                  </a:lnTo>
                  <a:lnTo>
                    <a:pt x="266" y="340"/>
                  </a:lnTo>
                  <a:lnTo>
                    <a:pt x="266" y="340"/>
                  </a:lnTo>
                  <a:lnTo>
                    <a:pt x="266" y="338"/>
                  </a:lnTo>
                  <a:lnTo>
                    <a:pt x="266" y="338"/>
                  </a:lnTo>
                  <a:lnTo>
                    <a:pt x="266" y="336"/>
                  </a:lnTo>
                  <a:lnTo>
                    <a:pt x="266" y="336"/>
                  </a:lnTo>
                  <a:lnTo>
                    <a:pt x="266" y="332"/>
                  </a:lnTo>
                  <a:lnTo>
                    <a:pt x="266" y="332"/>
                  </a:lnTo>
                  <a:lnTo>
                    <a:pt x="268" y="330"/>
                  </a:lnTo>
                  <a:lnTo>
                    <a:pt x="268" y="330"/>
                  </a:lnTo>
                  <a:lnTo>
                    <a:pt x="270" y="328"/>
                  </a:lnTo>
                  <a:lnTo>
                    <a:pt x="270" y="328"/>
                  </a:lnTo>
                  <a:lnTo>
                    <a:pt x="270" y="326"/>
                  </a:lnTo>
                  <a:lnTo>
                    <a:pt x="270" y="326"/>
                  </a:lnTo>
                  <a:lnTo>
                    <a:pt x="270" y="324"/>
                  </a:lnTo>
                  <a:lnTo>
                    <a:pt x="270" y="324"/>
                  </a:lnTo>
                  <a:lnTo>
                    <a:pt x="268" y="320"/>
                  </a:lnTo>
                  <a:lnTo>
                    <a:pt x="268" y="320"/>
                  </a:lnTo>
                  <a:lnTo>
                    <a:pt x="270" y="318"/>
                  </a:lnTo>
                  <a:lnTo>
                    <a:pt x="270" y="318"/>
                  </a:lnTo>
                  <a:lnTo>
                    <a:pt x="270" y="314"/>
                  </a:lnTo>
                  <a:lnTo>
                    <a:pt x="270" y="314"/>
                  </a:lnTo>
                  <a:lnTo>
                    <a:pt x="270" y="312"/>
                  </a:lnTo>
                  <a:lnTo>
                    <a:pt x="270" y="312"/>
                  </a:lnTo>
                  <a:lnTo>
                    <a:pt x="270" y="312"/>
                  </a:lnTo>
                  <a:lnTo>
                    <a:pt x="270" y="312"/>
                  </a:lnTo>
                  <a:lnTo>
                    <a:pt x="270" y="312"/>
                  </a:lnTo>
                  <a:lnTo>
                    <a:pt x="272" y="308"/>
                  </a:lnTo>
                  <a:lnTo>
                    <a:pt x="270" y="308"/>
                  </a:lnTo>
                  <a:lnTo>
                    <a:pt x="270" y="308"/>
                  </a:lnTo>
                  <a:lnTo>
                    <a:pt x="270" y="306"/>
                  </a:lnTo>
                  <a:lnTo>
                    <a:pt x="270" y="306"/>
                  </a:lnTo>
                  <a:lnTo>
                    <a:pt x="270" y="304"/>
                  </a:lnTo>
                  <a:lnTo>
                    <a:pt x="270" y="304"/>
                  </a:lnTo>
                  <a:lnTo>
                    <a:pt x="270" y="304"/>
                  </a:lnTo>
                  <a:lnTo>
                    <a:pt x="270" y="304"/>
                  </a:lnTo>
                  <a:lnTo>
                    <a:pt x="270" y="300"/>
                  </a:lnTo>
                  <a:lnTo>
                    <a:pt x="270" y="300"/>
                  </a:lnTo>
                  <a:lnTo>
                    <a:pt x="272" y="296"/>
                  </a:lnTo>
                  <a:lnTo>
                    <a:pt x="272" y="296"/>
                  </a:lnTo>
                  <a:lnTo>
                    <a:pt x="272" y="294"/>
                  </a:lnTo>
                  <a:lnTo>
                    <a:pt x="272" y="294"/>
                  </a:lnTo>
                  <a:lnTo>
                    <a:pt x="272" y="292"/>
                  </a:lnTo>
                  <a:lnTo>
                    <a:pt x="272" y="292"/>
                  </a:lnTo>
                  <a:lnTo>
                    <a:pt x="272" y="290"/>
                  </a:lnTo>
                  <a:lnTo>
                    <a:pt x="272" y="290"/>
                  </a:lnTo>
                  <a:lnTo>
                    <a:pt x="272" y="288"/>
                  </a:lnTo>
                  <a:lnTo>
                    <a:pt x="272" y="288"/>
                  </a:lnTo>
                  <a:lnTo>
                    <a:pt x="272" y="286"/>
                  </a:lnTo>
                  <a:lnTo>
                    <a:pt x="272" y="286"/>
                  </a:lnTo>
                  <a:lnTo>
                    <a:pt x="272" y="284"/>
                  </a:lnTo>
                  <a:lnTo>
                    <a:pt x="272" y="284"/>
                  </a:lnTo>
                  <a:lnTo>
                    <a:pt x="272" y="282"/>
                  </a:lnTo>
                  <a:lnTo>
                    <a:pt x="272" y="282"/>
                  </a:lnTo>
                  <a:lnTo>
                    <a:pt x="274" y="282"/>
                  </a:lnTo>
                  <a:lnTo>
                    <a:pt x="274" y="282"/>
                  </a:lnTo>
                  <a:lnTo>
                    <a:pt x="274" y="280"/>
                  </a:lnTo>
                  <a:lnTo>
                    <a:pt x="274" y="280"/>
                  </a:lnTo>
                  <a:lnTo>
                    <a:pt x="274" y="280"/>
                  </a:lnTo>
                  <a:lnTo>
                    <a:pt x="274" y="278"/>
                  </a:lnTo>
                  <a:lnTo>
                    <a:pt x="274" y="278"/>
                  </a:lnTo>
                  <a:lnTo>
                    <a:pt x="278" y="274"/>
                  </a:lnTo>
                  <a:lnTo>
                    <a:pt x="278" y="274"/>
                  </a:lnTo>
                  <a:lnTo>
                    <a:pt x="278" y="270"/>
                  </a:lnTo>
                  <a:lnTo>
                    <a:pt x="276" y="268"/>
                  </a:lnTo>
                  <a:lnTo>
                    <a:pt x="276" y="268"/>
                  </a:lnTo>
                  <a:lnTo>
                    <a:pt x="276" y="266"/>
                  </a:lnTo>
                  <a:lnTo>
                    <a:pt x="276" y="266"/>
                  </a:lnTo>
                  <a:lnTo>
                    <a:pt x="276" y="264"/>
                  </a:lnTo>
                  <a:lnTo>
                    <a:pt x="276" y="264"/>
                  </a:lnTo>
                  <a:lnTo>
                    <a:pt x="276" y="262"/>
                  </a:lnTo>
                  <a:lnTo>
                    <a:pt x="276" y="262"/>
                  </a:lnTo>
                  <a:lnTo>
                    <a:pt x="276" y="260"/>
                  </a:lnTo>
                  <a:lnTo>
                    <a:pt x="276" y="260"/>
                  </a:lnTo>
                  <a:lnTo>
                    <a:pt x="278" y="258"/>
                  </a:lnTo>
                  <a:lnTo>
                    <a:pt x="278" y="258"/>
                  </a:lnTo>
                  <a:lnTo>
                    <a:pt x="278" y="256"/>
                  </a:lnTo>
                  <a:lnTo>
                    <a:pt x="278" y="256"/>
                  </a:lnTo>
                  <a:lnTo>
                    <a:pt x="278" y="254"/>
                  </a:lnTo>
                  <a:lnTo>
                    <a:pt x="278" y="254"/>
                  </a:lnTo>
                  <a:lnTo>
                    <a:pt x="278" y="252"/>
                  </a:lnTo>
                  <a:lnTo>
                    <a:pt x="280" y="252"/>
                  </a:lnTo>
                  <a:lnTo>
                    <a:pt x="282" y="254"/>
                  </a:lnTo>
                  <a:lnTo>
                    <a:pt x="282" y="252"/>
                  </a:lnTo>
                  <a:lnTo>
                    <a:pt x="282" y="252"/>
                  </a:lnTo>
                  <a:lnTo>
                    <a:pt x="282" y="250"/>
                  </a:lnTo>
                  <a:lnTo>
                    <a:pt x="282" y="250"/>
                  </a:lnTo>
                  <a:lnTo>
                    <a:pt x="282" y="248"/>
                  </a:lnTo>
                  <a:lnTo>
                    <a:pt x="282" y="248"/>
                  </a:lnTo>
                  <a:lnTo>
                    <a:pt x="284" y="244"/>
                  </a:lnTo>
                  <a:lnTo>
                    <a:pt x="284" y="244"/>
                  </a:lnTo>
                  <a:lnTo>
                    <a:pt x="282" y="240"/>
                  </a:lnTo>
                  <a:lnTo>
                    <a:pt x="282" y="240"/>
                  </a:lnTo>
                  <a:lnTo>
                    <a:pt x="282" y="240"/>
                  </a:lnTo>
                  <a:lnTo>
                    <a:pt x="282" y="240"/>
                  </a:lnTo>
                  <a:lnTo>
                    <a:pt x="284" y="236"/>
                  </a:lnTo>
                  <a:lnTo>
                    <a:pt x="284" y="236"/>
                  </a:lnTo>
                  <a:lnTo>
                    <a:pt x="286" y="236"/>
                  </a:lnTo>
                  <a:lnTo>
                    <a:pt x="286" y="236"/>
                  </a:lnTo>
                  <a:lnTo>
                    <a:pt x="286" y="234"/>
                  </a:lnTo>
                  <a:lnTo>
                    <a:pt x="286" y="234"/>
                  </a:lnTo>
                  <a:lnTo>
                    <a:pt x="286" y="232"/>
                  </a:lnTo>
                  <a:lnTo>
                    <a:pt x="286" y="232"/>
                  </a:lnTo>
                  <a:lnTo>
                    <a:pt x="286" y="230"/>
                  </a:lnTo>
                  <a:lnTo>
                    <a:pt x="286" y="230"/>
                  </a:lnTo>
                  <a:lnTo>
                    <a:pt x="286" y="228"/>
                  </a:lnTo>
                  <a:lnTo>
                    <a:pt x="288" y="226"/>
                  </a:lnTo>
                  <a:lnTo>
                    <a:pt x="288" y="226"/>
                  </a:lnTo>
                  <a:lnTo>
                    <a:pt x="288" y="226"/>
                  </a:lnTo>
                  <a:lnTo>
                    <a:pt x="288" y="224"/>
                  </a:lnTo>
                  <a:lnTo>
                    <a:pt x="288" y="224"/>
                  </a:lnTo>
                  <a:lnTo>
                    <a:pt x="288" y="222"/>
                  </a:lnTo>
                  <a:lnTo>
                    <a:pt x="288" y="222"/>
                  </a:lnTo>
                  <a:lnTo>
                    <a:pt x="288" y="220"/>
                  </a:lnTo>
                  <a:lnTo>
                    <a:pt x="288" y="220"/>
                  </a:lnTo>
                  <a:lnTo>
                    <a:pt x="290" y="220"/>
                  </a:lnTo>
                  <a:lnTo>
                    <a:pt x="290" y="220"/>
                  </a:lnTo>
                  <a:lnTo>
                    <a:pt x="290" y="218"/>
                  </a:lnTo>
                  <a:lnTo>
                    <a:pt x="292" y="218"/>
                  </a:lnTo>
                  <a:lnTo>
                    <a:pt x="292" y="218"/>
                  </a:lnTo>
                  <a:lnTo>
                    <a:pt x="292" y="216"/>
                  </a:lnTo>
                  <a:lnTo>
                    <a:pt x="292" y="216"/>
                  </a:lnTo>
                  <a:lnTo>
                    <a:pt x="292" y="214"/>
                  </a:lnTo>
                  <a:lnTo>
                    <a:pt x="292" y="214"/>
                  </a:lnTo>
                  <a:lnTo>
                    <a:pt x="294" y="214"/>
                  </a:lnTo>
                  <a:lnTo>
                    <a:pt x="294" y="214"/>
                  </a:lnTo>
                  <a:lnTo>
                    <a:pt x="294" y="210"/>
                  </a:lnTo>
                  <a:lnTo>
                    <a:pt x="292" y="210"/>
                  </a:lnTo>
                  <a:lnTo>
                    <a:pt x="292" y="210"/>
                  </a:lnTo>
                  <a:lnTo>
                    <a:pt x="292" y="208"/>
                  </a:lnTo>
                  <a:lnTo>
                    <a:pt x="292" y="208"/>
                  </a:lnTo>
                  <a:lnTo>
                    <a:pt x="294" y="206"/>
                  </a:lnTo>
                  <a:lnTo>
                    <a:pt x="294" y="206"/>
                  </a:lnTo>
                  <a:lnTo>
                    <a:pt x="294" y="204"/>
                  </a:lnTo>
                  <a:lnTo>
                    <a:pt x="294" y="204"/>
                  </a:lnTo>
                  <a:lnTo>
                    <a:pt x="294" y="202"/>
                  </a:lnTo>
                  <a:lnTo>
                    <a:pt x="294" y="202"/>
                  </a:lnTo>
                  <a:lnTo>
                    <a:pt x="294" y="200"/>
                  </a:lnTo>
                  <a:lnTo>
                    <a:pt x="294" y="200"/>
                  </a:lnTo>
                  <a:lnTo>
                    <a:pt x="294" y="200"/>
                  </a:lnTo>
                  <a:lnTo>
                    <a:pt x="294" y="200"/>
                  </a:lnTo>
                  <a:lnTo>
                    <a:pt x="294" y="194"/>
                  </a:lnTo>
                  <a:lnTo>
                    <a:pt x="294" y="194"/>
                  </a:lnTo>
                  <a:lnTo>
                    <a:pt x="298" y="188"/>
                  </a:lnTo>
                  <a:lnTo>
                    <a:pt x="298" y="188"/>
                  </a:lnTo>
                  <a:lnTo>
                    <a:pt x="300" y="184"/>
                  </a:lnTo>
                  <a:lnTo>
                    <a:pt x="300" y="184"/>
                  </a:lnTo>
                  <a:lnTo>
                    <a:pt x="300" y="182"/>
                  </a:lnTo>
                  <a:lnTo>
                    <a:pt x="302" y="180"/>
                  </a:lnTo>
                  <a:lnTo>
                    <a:pt x="302" y="180"/>
                  </a:lnTo>
                  <a:lnTo>
                    <a:pt x="302" y="178"/>
                  </a:lnTo>
                  <a:lnTo>
                    <a:pt x="302" y="178"/>
                  </a:lnTo>
                  <a:lnTo>
                    <a:pt x="302" y="176"/>
                  </a:lnTo>
                  <a:lnTo>
                    <a:pt x="302" y="176"/>
                  </a:lnTo>
                  <a:lnTo>
                    <a:pt x="302" y="174"/>
                  </a:lnTo>
                  <a:lnTo>
                    <a:pt x="302" y="174"/>
                  </a:lnTo>
                  <a:lnTo>
                    <a:pt x="302" y="172"/>
                  </a:lnTo>
                  <a:lnTo>
                    <a:pt x="304" y="170"/>
                  </a:lnTo>
                  <a:lnTo>
                    <a:pt x="304" y="170"/>
                  </a:lnTo>
                  <a:lnTo>
                    <a:pt x="304" y="168"/>
                  </a:lnTo>
                  <a:lnTo>
                    <a:pt x="304" y="168"/>
                  </a:lnTo>
                  <a:lnTo>
                    <a:pt x="306" y="166"/>
                  </a:lnTo>
                  <a:lnTo>
                    <a:pt x="306" y="166"/>
                  </a:lnTo>
                  <a:lnTo>
                    <a:pt x="306" y="164"/>
                  </a:lnTo>
                  <a:lnTo>
                    <a:pt x="306" y="164"/>
                  </a:lnTo>
                  <a:lnTo>
                    <a:pt x="306" y="162"/>
                  </a:lnTo>
                  <a:lnTo>
                    <a:pt x="306" y="162"/>
                  </a:lnTo>
                  <a:lnTo>
                    <a:pt x="308" y="160"/>
                  </a:lnTo>
                  <a:lnTo>
                    <a:pt x="308" y="160"/>
                  </a:lnTo>
                  <a:lnTo>
                    <a:pt x="308" y="158"/>
                  </a:lnTo>
                  <a:lnTo>
                    <a:pt x="308" y="158"/>
                  </a:lnTo>
                  <a:lnTo>
                    <a:pt x="308" y="156"/>
                  </a:lnTo>
                  <a:lnTo>
                    <a:pt x="308" y="156"/>
                  </a:lnTo>
                  <a:lnTo>
                    <a:pt x="310" y="156"/>
                  </a:lnTo>
                  <a:lnTo>
                    <a:pt x="310" y="156"/>
                  </a:lnTo>
                  <a:lnTo>
                    <a:pt x="310" y="154"/>
                  </a:lnTo>
                  <a:lnTo>
                    <a:pt x="308" y="152"/>
                  </a:lnTo>
                  <a:lnTo>
                    <a:pt x="308" y="152"/>
                  </a:lnTo>
                  <a:lnTo>
                    <a:pt x="308" y="150"/>
                  </a:lnTo>
                  <a:lnTo>
                    <a:pt x="308" y="150"/>
                  </a:lnTo>
                  <a:lnTo>
                    <a:pt x="310" y="150"/>
                  </a:lnTo>
                  <a:lnTo>
                    <a:pt x="310" y="150"/>
                  </a:lnTo>
                  <a:lnTo>
                    <a:pt x="312" y="150"/>
                  </a:lnTo>
                  <a:lnTo>
                    <a:pt x="312" y="150"/>
                  </a:lnTo>
                  <a:lnTo>
                    <a:pt x="312" y="146"/>
                  </a:lnTo>
                  <a:lnTo>
                    <a:pt x="312" y="146"/>
                  </a:lnTo>
                  <a:lnTo>
                    <a:pt x="314" y="146"/>
                  </a:lnTo>
                  <a:lnTo>
                    <a:pt x="314" y="146"/>
                  </a:lnTo>
                  <a:lnTo>
                    <a:pt x="314" y="144"/>
                  </a:lnTo>
                  <a:lnTo>
                    <a:pt x="314" y="144"/>
                  </a:lnTo>
                  <a:lnTo>
                    <a:pt x="314" y="142"/>
                  </a:lnTo>
                  <a:lnTo>
                    <a:pt x="316" y="140"/>
                  </a:lnTo>
                  <a:lnTo>
                    <a:pt x="316" y="140"/>
                  </a:lnTo>
                  <a:lnTo>
                    <a:pt x="316" y="140"/>
                  </a:lnTo>
                  <a:lnTo>
                    <a:pt x="316" y="138"/>
                  </a:lnTo>
                  <a:lnTo>
                    <a:pt x="316" y="138"/>
                  </a:lnTo>
                  <a:lnTo>
                    <a:pt x="316" y="136"/>
                  </a:lnTo>
                  <a:lnTo>
                    <a:pt x="316" y="136"/>
                  </a:lnTo>
                  <a:lnTo>
                    <a:pt x="316" y="134"/>
                  </a:lnTo>
                  <a:lnTo>
                    <a:pt x="316" y="134"/>
                  </a:lnTo>
                  <a:lnTo>
                    <a:pt x="318" y="130"/>
                  </a:lnTo>
                  <a:lnTo>
                    <a:pt x="320" y="126"/>
                  </a:lnTo>
                  <a:lnTo>
                    <a:pt x="324" y="120"/>
                  </a:lnTo>
                  <a:lnTo>
                    <a:pt x="324" y="120"/>
                  </a:lnTo>
                  <a:lnTo>
                    <a:pt x="324" y="118"/>
                  </a:lnTo>
                  <a:lnTo>
                    <a:pt x="324" y="118"/>
                  </a:lnTo>
                  <a:lnTo>
                    <a:pt x="326" y="116"/>
                  </a:lnTo>
                  <a:lnTo>
                    <a:pt x="328" y="116"/>
                  </a:lnTo>
                  <a:lnTo>
                    <a:pt x="328" y="114"/>
                  </a:lnTo>
                  <a:lnTo>
                    <a:pt x="328" y="114"/>
                  </a:lnTo>
                  <a:lnTo>
                    <a:pt x="328" y="112"/>
                  </a:lnTo>
                  <a:lnTo>
                    <a:pt x="328" y="112"/>
                  </a:lnTo>
                  <a:lnTo>
                    <a:pt x="328" y="110"/>
                  </a:lnTo>
                  <a:lnTo>
                    <a:pt x="328" y="110"/>
                  </a:lnTo>
                  <a:lnTo>
                    <a:pt x="330" y="104"/>
                  </a:lnTo>
                  <a:lnTo>
                    <a:pt x="332" y="96"/>
                  </a:lnTo>
                  <a:lnTo>
                    <a:pt x="342" y="88"/>
                  </a:lnTo>
                  <a:lnTo>
                    <a:pt x="342" y="88"/>
                  </a:lnTo>
                  <a:lnTo>
                    <a:pt x="350" y="78"/>
                  </a:lnTo>
                  <a:lnTo>
                    <a:pt x="350" y="78"/>
                  </a:lnTo>
                  <a:lnTo>
                    <a:pt x="350" y="76"/>
                  </a:lnTo>
                  <a:lnTo>
                    <a:pt x="350" y="76"/>
                  </a:lnTo>
                  <a:lnTo>
                    <a:pt x="352" y="74"/>
                  </a:lnTo>
                  <a:lnTo>
                    <a:pt x="352" y="74"/>
                  </a:lnTo>
                  <a:lnTo>
                    <a:pt x="352" y="74"/>
                  </a:lnTo>
                  <a:lnTo>
                    <a:pt x="354" y="72"/>
                  </a:lnTo>
                  <a:lnTo>
                    <a:pt x="354" y="72"/>
                  </a:lnTo>
                  <a:lnTo>
                    <a:pt x="358" y="70"/>
                  </a:lnTo>
                  <a:lnTo>
                    <a:pt x="358" y="70"/>
                  </a:lnTo>
                  <a:lnTo>
                    <a:pt x="362" y="66"/>
                  </a:lnTo>
                  <a:lnTo>
                    <a:pt x="360" y="66"/>
                  </a:lnTo>
                  <a:lnTo>
                    <a:pt x="360" y="66"/>
                  </a:lnTo>
                  <a:lnTo>
                    <a:pt x="362" y="66"/>
                  </a:lnTo>
                  <a:lnTo>
                    <a:pt x="362" y="66"/>
                  </a:lnTo>
                  <a:lnTo>
                    <a:pt x="362" y="66"/>
                  </a:lnTo>
                  <a:lnTo>
                    <a:pt x="364" y="64"/>
                  </a:lnTo>
                  <a:lnTo>
                    <a:pt x="364" y="64"/>
                  </a:lnTo>
                  <a:lnTo>
                    <a:pt x="366" y="62"/>
                  </a:lnTo>
                  <a:lnTo>
                    <a:pt x="366" y="62"/>
                  </a:lnTo>
                  <a:lnTo>
                    <a:pt x="366" y="62"/>
                  </a:lnTo>
                  <a:lnTo>
                    <a:pt x="370" y="58"/>
                  </a:lnTo>
                  <a:lnTo>
                    <a:pt x="370" y="58"/>
                  </a:lnTo>
                  <a:lnTo>
                    <a:pt x="368" y="56"/>
                  </a:lnTo>
                  <a:lnTo>
                    <a:pt x="368" y="56"/>
                  </a:lnTo>
                  <a:lnTo>
                    <a:pt x="370" y="54"/>
                  </a:lnTo>
                  <a:lnTo>
                    <a:pt x="370" y="54"/>
                  </a:lnTo>
                  <a:lnTo>
                    <a:pt x="372" y="54"/>
                  </a:lnTo>
                  <a:lnTo>
                    <a:pt x="372" y="54"/>
                  </a:lnTo>
                  <a:lnTo>
                    <a:pt x="376" y="50"/>
                  </a:lnTo>
                  <a:lnTo>
                    <a:pt x="376" y="50"/>
                  </a:lnTo>
                  <a:lnTo>
                    <a:pt x="380" y="48"/>
                  </a:lnTo>
                  <a:lnTo>
                    <a:pt x="380" y="48"/>
                  </a:lnTo>
                  <a:lnTo>
                    <a:pt x="384" y="46"/>
                  </a:lnTo>
                  <a:lnTo>
                    <a:pt x="384" y="46"/>
                  </a:lnTo>
                  <a:lnTo>
                    <a:pt x="386" y="46"/>
                  </a:lnTo>
                  <a:lnTo>
                    <a:pt x="386" y="46"/>
                  </a:lnTo>
                  <a:lnTo>
                    <a:pt x="390" y="46"/>
                  </a:lnTo>
                  <a:lnTo>
                    <a:pt x="390" y="46"/>
                  </a:lnTo>
                  <a:lnTo>
                    <a:pt x="394" y="46"/>
                  </a:lnTo>
                  <a:lnTo>
                    <a:pt x="394" y="46"/>
                  </a:lnTo>
                  <a:lnTo>
                    <a:pt x="396" y="46"/>
                  </a:lnTo>
                  <a:lnTo>
                    <a:pt x="396" y="46"/>
                  </a:lnTo>
                  <a:lnTo>
                    <a:pt x="398" y="46"/>
                  </a:lnTo>
                  <a:lnTo>
                    <a:pt x="398" y="46"/>
                  </a:lnTo>
                  <a:lnTo>
                    <a:pt x="400" y="46"/>
                  </a:lnTo>
                  <a:lnTo>
                    <a:pt x="400" y="46"/>
                  </a:lnTo>
                  <a:lnTo>
                    <a:pt x="404" y="46"/>
                  </a:lnTo>
                  <a:lnTo>
                    <a:pt x="406" y="48"/>
                  </a:lnTo>
                  <a:lnTo>
                    <a:pt x="410" y="52"/>
                  </a:lnTo>
                  <a:lnTo>
                    <a:pt x="410" y="52"/>
                  </a:lnTo>
                  <a:lnTo>
                    <a:pt x="410" y="54"/>
                  </a:lnTo>
                  <a:lnTo>
                    <a:pt x="410" y="54"/>
                  </a:lnTo>
                  <a:lnTo>
                    <a:pt x="412" y="58"/>
                  </a:lnTo>
                  <a:lnTo>
                    <a:pt x="412" y="58"/>
                  </a:lnTo>
                  <a:lnTo>
                    <a:pt x="412" y="62"/>
                  </a:lnTo>
                  <a:lnTo>
                    <a:pt x="412" y="62"/>
                  </a:lnTo>
                  <a:lnTo>
                    <a:pt x="412" y="62"/>
                  </a:lnTo>
                  <a:lnTo>
                    <a:pt x="412" y="62"/>
                  </a:lnTo>
                  <a:lnTo>
                    <a:pt x="414" y="68"/>
                  </a:lnTo>
                  <a:lnTo>
                    <a:pt x="414" y="68"/>
                  </a:lnTo>
                  <a:lnTo>
                    <a:pt x="414" y="68"/>
                  </a:lnTo>
                  <a:lnTo>
                    <a:pt x="414" y="68"/>
                  </a:lnTo>
                  <a:lnTo>
                    <a:pt x="414" y="70"/>
                  </a:lnTo>
                  <a:lnTo>
                    <a:pt x="414" y="70"/>
                  </a:lnTo>
                  <a:lnTo>
                    <a:pt x="414" y="70"/>
                  </a:lnTo>
                  <a:lnTo>
                    <a:pt x="416" y="70"/>
                  </a:lnTo>
                  <a:lnTo>
                    <a:pt x="416" y="70"/>
                  </a:lnTo>
                  <a:lnTo>
                    <a:pt x="418" y="72"/>
                  </a:lnTo>
                  <a:lnTo>
                    <a:pt x="420" y="72"/>
                  </a:lnTo>
                  <a:lnTo>
                    <a:pt x="422" y="72"/>
                  </a:lnTo>
                  <a:lnTo>
                    <a:pt x="422" y="72"/>
                  </a:lnTo>
                  <a:lnTo>
                    <a:pt x="422" y="70"/>
                  </a:lnTo>
                  <a:lnTo>
                    <a:pt x="422" y="70"/>
                  </a:lnTo>
                  <a:lnTo>
                    <a:pt x="424" y="68"/>
                  </a:lnTo>
                  <a:lnTo>
                    <a:pt x="428" y="66"/>
                  </a:lnTo>
                  <a:lnTo>
                    <a:pt x="430" y="64"/>
                  </a:lnTo>
                  <a:lnTo>
                    <a:pt x="432" y="60"/>
                  </a:lnTo>
                  <a:lnTo>
                    <a:pt x="432" y="60"/>
                  </a:lnTo>
                  <a:lnTo>
                    <a:pt x="434" y="56"/>
                  </a:lnTo>
                  <a:lnTo>
                    <a:pt x="434" y="56"/>
                  </a:lnTo>
                  <a:lnTo>
                    <a:pt x="434" y="54"/>
                  </a:lnTo>
                  <a:lnTo>
                    <a:pt x="434" y="54"/>
                  </a:lnTo>
                  <a:lnTo>
                    <a:pt x="434" y="52"/>
                  </a:lnTo>
                  <a:lnTo>
                    <a:pt x="434" y="52"/>
                  </a:lnTo>
                  <a:lnTo>
                    <a:pt x="434" y="50"/>
                  </a:lnTo>
                  <a:lnTo>
                    <a:pt x="434" y="50"/>
                  </a:lnTo>
                  <a:lnTo>
                    <a:pt x="434" y="48"/>
                  </a:lnTo>
                  <a:lnTo>
                    <a:pt x="434" y="48"/>
                  </a:lnTo>
                  <a:lnTo>
                    <a:pt x="432" y="46"/>
                  </a:lnTo>
                  <a:lnTo>
                    <a:pt x="432" y="46"/>
                  </a:lnTo>
                  <a:lnTo>
                    <a:pt x="432" y="44"/>
                  </a:lnTo>
                  <a:lnTo>
                    <a:pt x="432" y="44"/>
                  </a:lnTo>
                  <a:lnTo>
                    <a:pt x="432" y="42"/>
                  </a:lnTo>
                  <a:lnTo>
                    <a:pt x="432" y="42"/>
                  </a:lnTo>
                  <a:lnTo>
                    <a:pt x="430" y="40"/>
                  </a:lnTo>
                  <a:lnTo>
                    <a:pt x="430" y="40"/>
                  </a:lnTo>
                  <a:lnTo>
                    <a:pt x="428" y="36"/>
                  </a:lnTo>
                  <a:lnTo>
                    <a:pt x="428" y="36"/>
                  </a:lnTo>
                  <a:lnTo>
                    <a:pt x="422" y="28"/>
                  </a:lnTo>
                  <a:lnTo>
                    <a:pt x="422" y="28"/>
                  </a:lnTo>
                  <a:lnTo>
                    <a:pt x="422" y="26"/>
                  </a:lnTo>
                  <a:lnTo>
                    <a:pt x="422" y="26"/>
                  </a:lnTo>
                  <a:lnTo>
                    <a:pt x="420" y="24"/>
                  </a:lnTo>
                  <a:lnTo>
                    <a:pt x="420" y="24"/>
                  </a:lnTo>
                  <a:lnTo>
                    <a:pt x="418" y="24"/>
                  </a:lnTo>
                  <a:lnTo>
                    <a:pt x="418" y="24"/>
                  </a:lnTo>
                  <a:lnTo>
                    <a:pt x="410" y="18"/>
                  </a:lnTo>
                  <a:lnTo>
                    <a:pt x="410" y="20"/>
                  </a:lnTo>
                  <a:lnTo>
                    <a:pt x="410" y="20"/>
                  </a:lnTo>
                  <a:lnTo>
                    <a:pt x="410" y="16"/>
                  </a:lnTo>
                  <a:lnTo>
                    <a:pt x="408" y="16"/>
                  </a:lnTo>
                  <a:lnTo>
                    <a:pt x="408" y="16"/>
                  </a:lnTo>
                  <a:lnTo>
                    <a:pt x="406" y="16"/>
                  </a:lnTo>
                  <a:lnTo>
                    <a:pt x="406" y="16"/>
                  </a:lnTo>
                  <a:lnTo>
                    <a:pt x="404" y="16"/>
                  </a:lnTo>
                  <a:lnTo>
                    <a:pt x="404" y="16"/>
                  </a:lnTo>
                  <a:lnTo>
                    <a:pt x="404" y="14"/>
                  </a:lnTo>
                  <a:lnTo>
                    <a:pt x="404" y="14"/>
                  </a:lnTo>
                  <a:lnTo>
                    <a:pt x="400" y="14"/>
                  </a:lnTo>
                  <a:lnTo>
                    <a:pt x="400" y="14"/>
                  </a:lnTo>
                  <a:lnTo>
                    <a:pt x="400" y="12"/>
                  </a:lnTo>
                  <a:lnTo>
                    <a:pt x="400" y="12"/>
                  </a:lnTo>
                  <a:lnTo>
                    <a:pt x="396" y="12"/>
                  </a:lnTo>
                  <a:lnTo>
                    <a:pt x="396" y="12"/>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sp>
        <p:nvSpPr>
          <p:cNvPr id="3" name="矩形 2"/>
          <p:cNvSpPr/>
          <p:nvPr userDrawn="1"/>
        </p:nvSpPr>
        <p:spPr>
          <a:xfrm>
            <a:off x="0" y="2475412"/>
            <a:ext cx="658813" cy="1955891"/>
          </a:xfrm>
          <a:prstGeom prst="rect">
            <a:avLst/>
          </a:prstGeom>
          <a:solidFill>
            <a:srgbClr val="16A2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内容占位符 11"/>
          <p:cNvSpPr>
            <a:spLocks noGrp="1"/>
          </p:cNvSpPr>
          <p:nvPr>
            <p:ph sz="quarter" idx="10"/>
          </p:nvPr>
        </p:nvSpPr>
        <p:spPr>
          <a:xfrm>
            <a:off x="921353" y="2718769"/>
            <a:ext cx="10438892" cy="938832"/>
          </a:xfrm>
          <a:prstGeom prst="rect">
            <a:avLst/>
          </a:prstGeom>
        </p:spPr>
        <p:txBody>
          <a:bodyPr/>
          <a:lstStyle>
            <a:lvl1pPr marL="0" indent="0" algn="l" defTabSz="914400" rtl="0" eaLnBrk="1" latinLnBrk="0" hangingPunct="1">
              <a:buFontTx/>
              <a:buNone/>
              <a:defRPr lang="zh-CN" altLang="en-US" sz="6600" b="1" kern="1200" dirty="0" smtClean="0">
                <a:solidFill>
                  <a:schemeClr val="tx1"/>
                </a:solidFill>
                <a:latin typeface="微软雅黑" panose="020B0503020204020204" pitchFamily="34" charset="-122"/>
                <a:ea typeface="微软雅黑" panose="020B0503020204020204" pitchFamily="34" charset="-122"/>
                <a:cs typeface="+mn-cs"/>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dirty="0"/>
              <a:t>单击此处编辑母版文本样式</a:t>
            </a:r>
          </a:p>
        </p:txBody>
      </p:sp>
      <p:sp>
        <p:nvSpPr>
          <p:cNvPr id="9" name="内容占位符 11"/>
          <p:cNvSpPr>
            <a:spLocks noGrp="1"/>
          </p:cNvSpPr>
          <p:nvPr>
            <p:ph sz="quarter" idx="11"/>
          </p:nvPr>
        </p:nvSpPr>
        <p:spPr>
          <a:xfrm>
            <a:off x="921353" y="3763618"/>
            <a:ext cx="10528525" cy="490330"/>
          </a:xfrm>
          <a:prstGeom prst="rect">
            <a:avLst/>
          </a:prstGeom>
        </p:spPr>
        <p:txBody>
          <a:bodyPr/>
          <a:lstStyle>
            <a:lvl1pPr marL="0" indent="0" algn="l" defTabSz="914400" rtl="0" eaLnBrk="1" latinLnBrk="0" hangingPunct="1">
              <a:buFontTx/>
              <a:buNone/>
              <a:defRPr lang="zh-CN" altLang="en-US" sz="3600" kern="1200" dirty="0" smtClean="0">
                <a:solidFill>
                  <a:schemeClr val="tx1"/>
                </a:solidFill>
                <a:latin typeface="微软雅黑" panose="020B0503020204020204" pitchFamily="34" charset="-122"/>
                <a:ea typeface="微软雅黑" panose="020B0503020204020204" pitchFamily="34" charset="-122"/>
                <a:cs typeface="+mn-cs"/>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dirty="0"/>
              <a:t>单击此处编辑母版文本样式</a:t>
            </a:r>
          </a:p>
        </p:txBody>
      </p:sp>
    </p:spTree>
    <p:extLst>
      <p:ext uri="{BB962C8B-B14F-4D97-AF65-F5344CB8AC3E}">
        <p14:creationId xmlns:p14="http://schemas.microsoft.com/office/powerpoint/2010/main" val="1264487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内容页1">
    <p:spTree>
      <p:nvGrpSpPr>
        <p:cNvPr id="1" name=""/>
        <p:cNvGrpSpPr/>
        <p:nvPr/>
      </p:nvGrpSpPr>
      <p:grpSpPr>
        <a:xfrm>
          <a:off x="0" y="0"/>
          <a:ext cx="0" cy="0"/>
          <a:chOff x="0" y="0"/>
          <a:chExt cx="0" cy="0"/>
        </a:xfrm>
      </p:grpSpPr>
      <p:sp>
        <p:nvSpPr>
          <p:cNvPr id="2" name="矩形 1"/>
          <p:cNvSpPr/>
          <p:nvPr userDrawn="1"/>
        </p:nvSpPr>
        <p:spPr>
          <a:xfrm>
            <a:off x="0" y="548640"/>
            <a:ext cx="12192000" cy="59851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微软雅黑" panose="020B0503020204020204" pitchFamily="34" charset="-122"/>
              <a:ea typeface="微软雅黑" panose="020B0503020204020204" pitchFamily="34" charset="-122"/>
            </a:endParaRPr>
          </a:p>
        </p:txBody>
      </p:sp>
      <p:sp>
        <p:nvSpPr>
          <p:cNvPr id="5" name="矩形 4"/>
          <p:cNvSpPr/>
          <p:nvPr userDrawn="1"/>
        </p:nvSpPr>
        <p:spPr>
          <a:xfrm>
            <a:off x="0" y="0"/>
            <a:ext cx="12192000" cy="5985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6" name="矩形 5"/>
          <p:cNvSpPr/>
          <p:nvPr userDrawn="1"/>
        </p:nvSpPr>
        <p:spPr>
          <a:xfrm>
            <a:off x="6599762" y="133582"/>
            <a:ext cx="597968" cy="43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绪论</a:t>
            </a:r>
          </a:p>
        </p:txBody>
      </p:sp>
      <p:sp>
        <p:nvSpPr>
          <p:cNvPr id="8" name="矩形 7"/>
          <p:cNvSpPr/>
          <p:nvPr userDrawn="1"/>
        </p:nvSpPr>
        <p:spPr>
          <a:xfrm>
            <a:off x="7233206" y="175686"/>
            <a:ext cx="877268" cy="3477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0" dirty="0">
                <a:solidFill>
                  <a:schemeClr val="bg1">
                    <a:lumMod val="85000"/>
                  </a:schemeClr>
                </a:solidFill>
                <a:latin typeface="微软雅黑" panose="020B0503020204020204" pitchFamily="34" charset="-122"/>
                <a:ea typeface="微软雅黑" panose="020B0503020204020204" pitchFamily="34" charset="-122"/>
                <a:cs typeface="Arial" panose="020B0604020202020204" pitchFamily="34" charset="0"/>
              </a:rPr>
              <a:t>文献综述</a:t>
            </a:r>
          </a:p>
        </p:txBody>
      </p:sp>
      <p:sp>
        <p:nvSpPr>
          <p:cNvPr id="9" name="矩形 8"/>
          <p:cNvSpPr/>
          <p:nvPr userDrawn="1"/>
        </p:nvSpPr>
        <p:spPr>
          <a:xfrm>
            <a:off x="8145949" y="162563"/>
            <a:ext cx="881659" cy="3740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0" dirty="0">
                <a:solidFill>
                  <a:schemeClr val="bg1">
                    <a:lumMod val="85000"/>
                  </a:schemeClr>
                </a:solidFill>
                <a:latin typeface="微软雅黑" panose="020B0503020204020204" pitchFamily="34" charset="-122"/>
                <a:ea typeface="微软雅黑" panose="020B0503020204020204" pitchFamily="34" charset="-122"/>
                <a:cs typeface="Arial" panose="020B0604020202020204" pitchFamily="34" charset="0"/>
              </a:rPr>
              <a:t>研究内容</a:t>
            </a:r>
          </a:p>
        </p:txBody>
      </p:sp>
      <p:sp>
        <p:nvSpPr>
          <p:cNvPr id="10" name="矩形 9"/>
          <p:cNvSpPr/>
          <p:nvPr userDrawn="1"/>
        </p:nvSpPr>
        <p:spPr>
          <a:xfrm>
            <a:off x="9063083" y="133582"/>
            <a:ext cx="1139873" cy="43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0" dirty="0">
                <a:solidFill>
                  <a:schemeClr val="bg1">
                    <a:lumMod val="85000"/>
                  </a:schemeClr>
                </a:solidFill>
                <a:latin typeface="微软雅黑" panose="020B0503020204020204" pitchFamily="34" charset="-122"/>
                <a:ea typeface="微软雅黑" panose="020B0503020204020204" pitchFamily="34" charset="-122"/>
                <a:cs typeface="Arial" panose="020B0604020202020204" pitchFamily="34" charset="0"/>
              </a:rPr>
              <a:t>主要研究结论</a:t>
            </a:r>
          </a:p>
        </p:txBody>
      </p:sp>
      <p:sp>
        <p:nvSpPr>
          <p:cNvPr id="11" name="矩形 10"/>
          <p:cNvSpPr/>
          <p:nvPr userDrawn="1"/>
        </p:nvSpPr>
        <p:spPr>
          <a:xfrm>
            <a:off x="10238432" y="133582"/>
            <a:ext cx="1273859" cy="43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0" dirty="0">
                <a:solidFill>
                  <a:schemeClr val="bg1">
                    <a:lumMod val="85000"/>
                  </a:schemeClr>
                </a:solidFill>
                <a:latin typeface="微软雅黑" panose="020B0503020204020204" pitchFamily="34" charset="-122"/>
                <a:ea typeface="微软雅黑" panose="020B0503020204020204" pitchFamily="34" charset="-122"/>
                <a:cs typeface="Arial" panose="020B0604020202020204" pitchFamily="34" charset="0"/>
              </a:rPr>
              <a:t>研究不足与展望</a:t>
            </a:r>
          </a:p>
        </p:txBody>
      </p:sp>
      <p:sp>
        <p:nvSpPr>
          <p:cNvPr id="12" name="任意多边形 11"/>
          <p:cNvSpPr/>
          <p:nvPr userDrawn="1"/>
        </p:nvSpPr>
        <p:spPr>
          <a:xfrm>
            <a:off x="6765742" y="0"/>
            <a:ext cx="266008" cy="229317"/>
          </a:xfrm>
          <a:custGeom>
            <a:avLst/>
            <a:gdLst>
              <a:gd name="connsiteX0" fmla="*/ 0 w 266008"/>
              <a:gd name="connsiteY0" fmla="*/ 0 h 229317"/>
              <a:gd name="connsiteX1" fmla="*/ 266008 w 266008"/>
              <a:gd name="connsiteY1" fmla="*/ 0 h 229317"/>
              <a:gd name="connsiteX2" fmla="*/ 133004 w 266008"/>
              <a:gd name="connsiteY2" fmla="*/ 229317 h 229317"/>
              <a:gd name="connsiteX3" fmla="*/ 0 w 266008"/>
              <a:gd name="connsiteY3" fmla="*/ 0 h 229317"/>
            </a:gdLst>
            <a:ahLst/>
            <a:cxnLst>
              <a:cxn ang="0">
                <a:pos x="connsiteX0" y="connsiteY0"/>
              </a:cxn>
              <a:cxn ang="0">
                <a:pos x="connsiteX1" y="connsiteY1"/>
              </a:cxn>
              <a:cxn ang="0">
                <a:pos x="connsiteX2" y="connsiteY2"/>
              </a:cxn>
              <a:cxn ang="0">
                <a:pos x="connsiteX3" y="connsiteY3"/>
              </a:cxn>
            </a:cxnLst>
            <a:rect l="l" t="t" r="r" b="b"/>
            <a:pathLst>
              <a:path w="266008" h="229317">
                <a:moveTo>
                  <a:pt x="0" y="0"/>
                </a:moveTo>
                <a:lnTo>
                  <a:pt x="266008" y="0"/>
                </a:lnTo>
                <a:lnTo>
                  <a:pt x="133004" y="229317"/>
                </a:lnTo>
                <a:lnTo>
                  <a:pt x="0" y="0"/>
                </a:lnTo>
                <a:close/>
              </a:path>
            </a:pathLst>
          </a:custGeom>
          <a:solidFill>
            <a:srgbClr val="16A2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zh-CN" sz="1000" b="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1</a:t>
            </a:r>
            <a:endParaRPr lang="zh-CN" altLang="en-US" sz="1000" b="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3" name="矩形 12"/>
          <p:cNvSpPr/>
          <p:nvPr userDrawn="1"/>
        </p:nvSpPr>
        <p:spPr>
          <a:xfrm>
            <a:off x="0" y="6367549"/>
            <a:ext cx="12192000" cy="490451"/>
          </a:xfrm>
          <a:prstGeom prst="rect">
            <a:avLst/>
          </a:prstGeom>
          <a:solidFill>
            <a:srgbClr val="16A2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微软雅黑" panose="020B0503020204020204" pitchFamily="34" charset="-122"/>
              <a:ea typeface="微软雅黑" panose="020B0503020204020204" pitchFamily="34" charset="-122"/>
            </a:endParaRPr>
          </a:p>
        </p:txBody>
      </p:sp>
      <p:sp>
        <p:nvSpPr>
          <p:cNvPr id="14" name="文本框 13"/>
          <p:cNvSpPr txBox="1"/>
          <p:nvPr userDrawn="1"/>
        </p:nvSpPr>
        <p:spPr>
          <a:xfrm>
            <a:off x="211251" y="6465073"/>
            <a:ext cx="3835373" cy="295145"/>
          </a:xfrm>
          <a:prstGeom prst="rect">
            <a:avLst/>
          </a:prstGeom>
          <a:noFill/>
        </p:spPr>
        <p:txBody>
          <a:bodyPr wrap="square" rtlCol="0">
            <a:spAutoFit/>
          </a:bodyPr>
          <a:lstStyle/>
          <a:p>
            <a:pPr>
              <a:lnSpc>
                <a:spcPct val="120000"/>
              </a:lnSpc>
            </a:pPr>
            <a:r>
              <a:rPr lang="zh-CN" altLang="en-US" sz="1200" b="0" dirty="0">
                <a:solidFill>
                  <a:schemeClr val="bg1"/>
                </a:solidFill>
                <a:latin typeface="微软雅黑" panose="020B0503020204020204" pitchFamily="34" charset="-122"/>
                <a:ea typeface="微软雅黑" panose="020B0503020204020204" pitchFamily="34" charset="-122"/>
              </a:rPr>
              <a:t>基于连通主义的个人学习环境设计与应用研究</a:t>
            </a:r>
          </a:p>
        </p:txBody>
      </p:sp>
      <p:grpSp>
        <p:nvGrpSpPr>
          <p:cNvPr id="18" name="组合 17"/>
          <p:cNvGrpSpPr/>
          <p:nvPr/>
        </p:nvGrpSpPr>
        <p:grpSpPr>
          <a:xfrm>
            <a:off x="317202" y="718050"/>
            <a:ext cx="380741" cy="322530"/>
            <a:chOff x="5790315" y="2761153"/>
            <a:chExt cx="1650625" cy="1262026"/>
          </a:xfrm>
          <a:solidFill>
            <a:srgbClr val="16A287"/>
          </a:solidFill>
        </p:grpSpPr>
        <p:sp>
          <p:nvSpPr>
            <p:cNvPr id="20" name="Freeform 8"/>
            <p:cNvSpPr>
              <a:spLocks/>
            </p:cNvSpPr>
            <p:nvPr/>
          </p:nvSpPr>
          <p:spPr bwMode="auto">
            <a:xfrm>
              <a:off x="5790315" y="3534653"/>
              <a:ext cx="358992" cy="481124"/>
            </a:xfrm>
            <a:custGeom>
              <a:avLst/>
              <a:gdLst>
                <a:gd name="T0" fmla="*/ 172 w 194"/>
                <a:gd name="T1" fmla="*/ 22 h 260"/>
                <a:gd name="T2" fmla="*/ 164 w 194"/>
                <a:gd name="T3" fmla="*/ 38 h 260"/>
                <a:gd name="T4" fmla="*/ 166 w 194"/>
                <a:gd name="T5" fmla="*/ 48 h 260"/>
                <a:gd name="T6" fmla="*/ 144 w 194"/>
                <a:gd name="T7" fmla="*/ 76 h 260"/>
                <a:gd name="T8" fmla="*/ 130 w 194"/>
                <a:gd name="T9" fmla="*/ 102 h 260"/>
                <a:gd name="T10" fmla="*/ 124 w 194"/>
                <a:gd name="T11" fmla="*/ 106 h 260"/>
                <a:gd name="T12" fmla="*/ 126 w 194"/>
                <a:gd name="T13" fmla="*/ 116 h 260"/>
                <a:gd name="T14" fmla="*/ 112 w 194"/>
                <a:gd name="T15" fmla="*/ 124 h 260"/>
                <a:gd name="T16" fmla="*/ 116 w 194"/>
                <a:gd name="T17" fmla="*/ 130 h 260"/>
                <a:gd name="T18" fmla="*/ 128 w 194"/>
                <a:gd name="T19" fmla="*/ 124 h 260"/>
                <a:gd name="T20" fmla="*/ 130 w 194"/>
                <a:gd name="T21" fmla="*/ 116 h 260"/>
                <a:gd name="T22" fmla="*/ 136 w 194"/>
                <a:gd name="T23" fmla="*/ 106 h 260"/>
                <a:gd name="T24" fmla="*/ 138 w 194"/>
                <a:gd name="T25" fmla="*/ 118 h 260"/>
                <a:gd name="T26" fmla="*/ 132 w 194"/>
                <a:gd name="T27" fmla="*/ 126 h 260"/>
                <a:gd name="T28" fmla="*/ 122 w 194"/>
                <a:gd name="T29" fmla="*/ 138 h 260"/>
                <a:gd name="T30" fmla="*/ 112 w 194"/>
                <a:gd name="T31" fmla="*/ 150 h 260"/>
                <a:gd name="T32" fmla="*/ 98 w 194"/>
                <a:gd name="T33" fmla="*/ 150 h 260"/>
                <a:gd name="T34" fmla="*/ 92 w 194"/>
                <a:gd name="T35" fmla="*/ 160 h 260"/>
                <a:gd name="T36" fmla="*/ 94 w 194"/>
                <a:gd name="T37" fmla="*/ 166 h 260"/>
                <a:gd name="T38" fmla="*/ 82 w 194"/>
                <a:gd name="T39" fmla="*/ 170 h 260"/>
                <a:gd name="T40" fmla="*/ 72 w 194"/>
                <a:gd name="T41" fmla="*/ 170 h 260"/>
                <a:gd name="T42" fmla="*/ 80 w 194"/>
                <a:gd name="T43" fmla="*/ 172 h 260"/>
                <a:gd name="T44" fmla="*/ 66 w 194"/>
                <a:gd name="T45" fmla="*/ 186 h 260"/>
                <a:gd name="T46" fmla="*/ 64 w 194"/>
                <a:gd name="T47" fmla="*/ 194 h 260"/>
                <a:gd name="T48" fmla="*/ 52 w 194"/>
                <a:gd name="T49" fmla="*/ 190 h 260"/>
                <a:gd name="T50" fmla="*/ 26 w 194"/>
                <a:gd name="T51" fmla="*/ 226 h 260"/>
                <a:gd name="T52" fmla="*/ 4 w 194"/>
                <a:gd name="T53" fmla="*/ 256 h 260"/>
                <a:gd name="T54" fmla="*/ 20 w 194"/>
                <a:gd name="T55" fmla="*/ 254 h 260"/>
                <a:gd name="T56" fmla="*/ 22 w 194"/>
                <a:gd name="T57" fmla="*/ 258 h 260"/>
                <a:gd name="T58" fmla="*/ 30 w 194"/>
                <a:gd name="T59" fmla="*/ 254 h 260"/>
                <a:gd name="T60" fmla="*/ 38 w 194"/>
                <a:gd name="T61" fmla="*/ 250 h 260"/>
                <a:gd name="T62" fmla="*/ 48 w 194"/>
                <a:gd name="T63" fmla="*/ 252 h 260"/>
                <a:gd name="T64" fmla="*/ 48 w 194"/>
                <a:gd name="T65" fmla="*/ 248 h 260"/>
                <a:gd name="T66" fmla="*/ 58 w 194"/>
                <a:gd name="T67" fmla="*/ 236 h 260"/>
                <a:gd name="T68" fmla="*/ 68 w 194"/>
                <a:gd name="T69" fmla="*/ 228 h 260"/>
                <a:gd name="T70" fmla="*/ 74 w 194"/>
                <a:gd name="T71" fmla="*/ 222 h 260"/>
                <a:gd name="T72" fmla="*/ 82 w 194"/>
                <a:gd name="T73" fmla="*/ 220 h 260"/>
                <a:gd name="T74" fmla="*/ 80 w 194"/>
                <a:gd name="T75" fmla="*/ 212 h 260"/>
                <a:gd name="T76" fmla="*/ 90 w 194"/>
                <a:gd name="T77" fmla="*/ 204 h 260"/>
                <a:gd name="T78" fmla="*/ 96 w 194"/>
                <a:gd name="T79" fmla="*/ 196 h 260"/>
                <a:gd name="T80" fmla="*/ 104 w 194"/>
                <a:gd name="T81" fmla="*/ 182 h 260"/>
                <a:gd name="T82" fmla="*/ 114 w 194"/>
                <a:gd name="T83" fmla="*/ 174 h 260"/>
                <a:gd name="T84" fmla="*/ 120 w 194"/>
                <a:gd name="T85" fmla="*/ 168 h 260"/>
                <a:gd name="T86" fmla="*/ 124 w 194"/>
                <a:gd name="T87" fmla="*/ 158 h 260"/>
                <a:gd name="T88" fmla="*/ 132 w 194"/>
                <a:gd name="T89" fmla="*/ 150 h 260"/>
                <a:gd name="T90" fmla="*/ 140 w 194"/>
                <a:gd name="T91" fmla="*/ 138 h 260"/>
                <a:gd name="T92" fmla="*/ 156 w 194"/>
                <a:gd name="T93" fmla="*/ 112 h 260"/>
                <a:gd name="T94" fmla="*/ 162 w 194"/>
                <a:gd name="T95" fmla="*/ 100 h 260"/>
                <a:gd name="T96" fmla="*/ 166 w 194"/>
                <a:gd name="T97" fmla="*/ 88 h 260"/>
                <a:gd name="T98" fmla="*/ 172 w 194"/>
                <a:gd name="T99" fmla="*/ 82 h 260"/>
                <a:gd name="T100" fmla="*/ 174 w 194"/>
                <a:gd name="T101" fmla="*/ 76 h 260"/>
                <a:gd name="T102" fmla="*/ 176 w 194"/>
                <a:gd name="T103" fmla="*/ 62 h 260"/>
                <a:gd name="T104" fmla="*/ 186 w 194"/>
                <a:gd name="T105" fmla="*/ 52 h 260"/>
                <a:gd name="T106" fmla="*/ 182 w 194"/>
                <a:gd name="T107" fmla="*/ 40 h 260"/>
                <a:gd name="T108" fmla="*/ 186 w 194"/>
                <a:gd name="T109" fmla="*/ 32 h 260"/>
                <a:gd name="T110" fmla="*/ 192 w 194"/>
                <a:gd name="T111" fmla="*/ 22 h 260"/>
                <a:gd name="T112" fmla="*/ 192 w 194"/>
                <a:gd name="T113" fmla="*/ 14 h 260"/>
                <a:gd name="T114" fmla="*/ 190 w 194"/>
                <a:gd name="T115" fmla="*/ 4 h 260"/>
                <a:gd name="T116" fmla="*/ 178 w 194"/>
                <a:gd name="T117" fmla="*/ 4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94" h="260">
                  <a:moveTo>
                    <a:pt x="178" y="4"/>
                  </a:moveTo>
                  <a:lnTo>
                    <a:pt x="178" y="4"/>
                  </a:lnTo>
                  <a:lnTo>
                    <a:pt x="176" y="12"/>
                  </a:lnTo>
                  <a:lnTo>
                    <a:pt x="174" y="14"/>
                  </a:lnTo>
                  <a:lnTo>
                    <a:pt x="174" y="14"/>
                  </a:lnTo>
                  <a:lnTo>
                    <a:pt x="172" y="16"/>
                  </a:lnTo>
                  <a:lnTo>
                    <a:pt x="172" y="16"/>
                  </a:lnTo>
                  <a:lnTo>
                    <a:pt x="172" y="20"/>
                  </a:lnTo>
                  <a:lnTo>
                    <a:pt x="172" y="20"/>
                  </a:lnTo>
                  <a:lnTo>
                    <a:pt x="172" y="22"/>
                  </a:lnTo>
                  <a:lnTo>
                    <a:pt x="172" y="22"/>
                  </a:lnTo>
                  <a:lnTo>
                    <a:pt x="172" y="24"/>
                  </a:lnTo>
                  <a:lnTo>
                    <a:pt x="172" y="24"/>
                  </a:lnTo>
                  <a:lnTo>
                    <a:pt x="170" y="26"/>
                  </a:lnTo>
                  <a:lnTo>
                    <a:pt x="170" y="26"/>
                  </a:lnTo>
                  <a:lnTo>
                    <a:pt x="170" y="28"/>
                  </a:lnTo>
                  <a:lnTo>
                    <a:pt x="168" y="30"/>
                  </a:lnTo>
                  <a:lnTo>
                    <a:pt x="168" y="30"/>
                  </a:lnTo>
                  <a:lnTo>
                    <a:pt x="166" y="32"/>
                  </a:lnTo>
                  <a:lnTo>
                    <a:pt x="166" y="34"/>
                  </a:lnTo>
                  <a:lnTo>
                    <a:pt x="166" y="34"/>
                  </a:lnTo>
                  <a:lnTo>
                    <a:pt x="164" y="38"/>
                  </a:lnTo>
                  <a:lnTo>
                    <a:pt x="164" y="38"/>
                  </a:lnTo>
                  <a:lnTo>
                    <a:pt x="164" y="38"/>
                  </a:lnTo>
                  <a:lnTo>
                    <a:pt x="162" y="44"/>
                  </a:lnTo>
                  <a:lnTo>
                    <a:pt x="162" y="44"/>
                  </a:lnTo>
                  <a:lnTo>
                    <a:pt x="162" y="44"/>
                  </a:lnTo>
                  <a:lnTo>
                    <a:pt x="162" y="48"/>
                  </a:lnTo>
                  <a:lnTo>
                    <a:pt x="162" y="48"/>
                  </a:lnTo>
                  <a:lnTo>
                    <a:pt x="164" y="48"/>
                  </a:lnTo>
                  <a:lnTo>
                    <a:pt x="164" y="48"/>
                  </a:lnTo>
                  <a:lnTo>
                    <a:pt x="166" y="48"/>
                  </a:lnTo>
                  <a:lnTo>
                    <a:pt x="166" y="48"/>
                  </a:lnTo>
                  <a:lnTo>
                    <a:pt x="168" y="52"/>
                  </a:lnTo>
                  <a:lnTo>
                    <a:pt x="168" y="52"/>
                  </a:lnTo>
                  <a:lnTo>
                    <a:pt x="170" y="52"/>
                  </a:lnTo>
                  <a:lnTo>
                    <a:pt x="170" y="52"/>
                  </a:lnTo>
                  <a:lnTo>
                    <a:pt x="168" y="54"/>
                  </a:lnTo>
                  <a:lnTo>
                    <a:pt x="168" y="54"/>
                  </a:lnTo>
                  <a:lnTo>
                    <a:pt x="158" y="64"/>
                  </a:lnTo>
                  <a:lnTo>
                    <a:pt x="146" y="74"/>
                  </a:lnTo>
                  <a:lnTo>
                    <a:pt x="146" y="74"/>
                  </a:lnTo>
                  <a:lnTo>
                    <a:pt x="144" y="76"/>
                  </a:lnTo>
                  <a:lnTo>
                    <a:pt x="144" y="76"/>
                  </a:lnTo>
                  <a:lnTo>
                    <a:pt x="144" y="78"/>
                  </a:lnTo>
                  <a:lnTo>
                    <a:pt x="144" y="78"/>
                  </a:lnTo>
                  <a:lnTo>
                    <a:pt x="146" y="80"/>
                  </a:lnTo>
                  <a:lnTo>
                    <a:pt x="146" y="80"/>
                  </a:lnTo>
                  <a:lnTo>
                    <a:pt x="144" y="84"/>
                  </a:lnTo>
                  <a:lnTo>
                    <a:pt x="144" y="84"/>
                  </a:lnTo>
                  <a:lnTo>
                    <a:pt x="138" y="92"/>
                  </a:lnTo>
                  <a:lnTo>
                    <a:pt x="130" y="100"/>
                  </a:lnTo>
                  <a:lnTo>
                    <a:pt x="130" y="100"/>
                  </a:lnTo>
                  <a:lnTo>
                    <a:pt x="130" y="102"/>
                  </a:lnTo>
                  <a:lnTo>
                    <a:pt x="130" y="102"/>
                  </a:lnTo>
                  <a:lnTo>
                    <a:pt x="130" y="104"/>
                  </a:lnTo>
                  <a:lnTo>
                    <a:pt x="130" y="104"/>
                  </a:lnTo>
                  <a:lnTo>
                    <a:pt x="132" y="106"/>
                  </a:lnTo>
                  <a:lnTo>
                    <a:pt x="132" y="106"/>
                  </a:lnTo>
                  <a:lnTo>
                    <a:pt x="134" y="106"/>
                  </a:lnTo>
                  <a:lnTo>
                    <a:pt x="134" y="106"/>
                  </a:lnTo>
                  <a:lnTo>
                    <a:pt x="128" y="106"/>
                  </a:lnTo>
                  <a:lnTo>
                    <a:pt x="128" y="106"/>
                  </a:lnTo>
                  <a:lnTo>
                    <a:pt x="126" y="106"/>
                  </a:lnTo>
                  <a:lnTo>
                    <a:pt x="126" y="106"/>
                  </a:lnTo>
                  <a:lnTo>
                    <a:pt x="124" y="106"/>
                  </a:lnTo>
                  <a:lnTo>
                    <a:pt x="124" y="106"/>
                  </a:lnTo>
                  <a:lnTo>
                    <a:pt x="122" y="110"/>
                  </a:lnTo>
                  <a:lnTo>
                    <a:pt x="122" y="110"/>
                  </a:lnTo>
                  <a:lnTo>
                    <a:pt x="124" y="110"/>
                  </a:lnTo>
                  <a:lnTo>
                    <a:pt x="124" y="110"/>
                  </a:lnTo>
                  <a:lnTo>
                    <a:pt x="126" y="110"/>
                  </a:lnTo>
                  <a:lnTo>
                    <a:pt x="126" y="110"/>
                  </a:lnTo>
                  <a:lnTo>
                    <a:pt x="128" y="112"/>
                  </a:lnTo>
                  <a:lnTo>
                    <a:pt x="128" y="112"/>
                  </a:lnTo>
                  <a:lnTo>
                    <a:pt x="126" y="116"/>
                  </a:lnTo>
                  <a:lnTo>
                    <a:pt x="126" y="116"/>
                  </a:lnTo>
                  <a:lnTo>
                    <a:pt x="122" y="118"/>
                  </a:lnTo>
                  <a:lnTo>
                    <a:pt x="120" y="118"/>
                  </a:lnTo>
                  <a:lnTo>
                    <a:pt x="120" y="118"/>
                  </a:lnTo>
                  <a:lnTo>
                    <a:pt x="120" y="120"/>
                  </a:lnTo>
                  <a:lnTo>
                    <a:pt x="120" y="120"/>
                  </a:lnTo>
                  <a:lnTo>
                    <a:pt x="118" y="122"/>
                  </a:lnTo>
                  <a:lnTo>
                    <a:pt x="116" y="122"/>
                  </a:lnTo>
                  <a:lnTo>
                    <a:pt x="116" y="122"/>
                  </a:lnTo>
                  <a:lnTo>
                    <a:pt x="114" y="124"/>
                  </a:lnTo>
                  <a:lnTo>
                    <a:pt x="114" y="124"/>
                  </a:lnTo>
                  <a:lnTo>
                    <a:pt x="112" y="124"/>
                  </a:lnTo>
                  <a:lnTo>
                    <a:pt x="112" y="124"/>
                  </a:lnTo>
                  <a:lnTo>
                    <a:pt x="110" y="126"/>
                  </a:lnTo>
                  <a:lnTo>
                    <a:pt x="110" y="126"/>
                  </a:lnTo>
                  <a:lnTo>
                    <a:pt x="112" y="130"/>
                  </a:lnTo>
                  <a:lnTo>
                    <a:pt x="112" y="130"/>
                  </a:lnTo>
                  <a:lnTo>
                    <a:pt x="112" y="130"/>
                  </a:lnTo>
                  <a:lnTo>
                    <a:pt x="112" y="130"/>
                  </a:lnTo>
                  <a:lnTo>
                    <a:pt x="114" y="130"/>
                  </a:lnTo>
                  <a:lnTo>
                    <a:pt x="114" y="130"/>
                  </a:lnTo>
                  <a:lnTo>
                    <a:pt x="116" y="130"/>
                  </a:lnTo>
                  <a:lnTo>
                    <a:pt x="116" y="130"/>
                  </a:lnTo>
                  <a:lnTo>
                    <a:pt x="120" y="130"/>
                  </a:lnTo>
                  <a:lnTo>
                    <a:pt x="120" y="130"/>
                  </a:lnTo>
                  <a:lnTo>
                    <a:pt x="120" y="128"/>
                  </a:lnTo>
                  <a:lnTo>
                    <a:pt x="120" y="128"/>
                  </a:lnTo>
                  <a:lnTo>
                    <a:pt x="122" y="128"/>
                  </a:lnTo>
                  <a:lnTo>
                    <a:pt x="122" y="128"/>
                  </a:lnTo>
                  <a:lnTo>
                    <a:pt x="122" y="126"/>
                  </a:lnTo>
                  <a:lnTo>
                    <a:pt x="122" y="126"/>
                  </a:lnTo>
                  <a:lnTo>
                    <a:pt x="126" y="126"/>
                  </a:lnTo>
                  <a:lnTo>
                    <a:pt x="126" y="126"/>
                  </a:lnTo>
                  <a:lnTo>
                    <a:pt x="128" y="124"/>
                  </a:lnTo>
                  <a:lnTo>
                    <a:pt x="128" y="124"/>
                  </a:lnTo>
                  <a:lnTo>
                    <a:pt x="128" y="122"/>
                  </a:lnTo>
                  <a:lnTo>
                    <a:pt x="128" y="122"/>
                  </a:lnTo>
                  <a:lnTo>
                    <a:pt x="128" y="122"/>
                  </a:lnTo>
                  <a:lnTo>
                    <a:pt x="128" y="122"/>
                  </a:lnTo>
                  <a:lnTo>
                    <a:pt x="128" y="120"/>
                  </a:lnTo>
                  <a:lnTo>
                    <a:pt x="128" y="120"/>
                  </a:lnTo>
                  <a:lnTo>
                    <a:pt x="128" y="118"/>
                  </a:lnTo>
                  <a:lnTo>
                    <a:pt x="128" y="118"/>
                  </a:lnTo>
                  <a:lnTo>
                    <a:pt x="130" y="116"/>
                  </a:lnTo>
                  <a:lnTo>
                    <a:pt x="130" y="116"/>
                  </a:lnTo>
                  <a:lnTo>
                    <a:pt x="134" y="114"/>
                  </a:lnTo>
                  <a:lnTo>
                    <a:pt x="134" y="114"/>
                  </a:lnTo>
                  <a:lnTo>
                    <a:pt x="134" y="114"/>
                  </a:lnTo>
                  <a:lnTo>
                    <a:pt x="134" y="114"/>
                  </a:lnTo>
                  <a:lnTo>
                    <a:pt x="134" y="112"/>
                  </a:lnTo>
                  <a:lnTo>
                    <a:pt x="134" y="112"/>
                  </a:lnTo>
                  <a:lnTo>
                    <a:pt x="134" y="110"/>
                  </a:lnTo>
                  <a:lnTo>
                    <a:pt x="134" y="110"/>
                  </a:lnTo>
                  <a:lnTo>
                    <a:pt x="136" y="108"/>
                  </a:lnTo>
                  <a:lnTo>
                    <a:pt x="136" y="108"/>
                  </a:lnTo>
                  <a:lnTo>
                    <a:pt x="136" y="106"/>
                  </a:lnTo>
                  <a:lnTo>
                    <a:pt x="136" y="106"/>
                  </a:lnTo>
                  <a:lnTo>
                    <a:pt x="142" y="104"/>
                  </a:lnTo>
                  <a:lnTo>
                    <a:pt x="144" y="104"/>
                  </a:lnTo>
                  <a:lnTo>
                    <a:pt x="144" y="106"/>
                  </a:lnTo>
                  <a:lnTo>
                    <a:pt x="140" y="112"/>
                  </a:lnTo>
                  <a:lnTo>
                    <a:pt x="140" y="112"/>
                  </a:lnTo>
                  <a:lnTo>
                    <a:pt x="140" y="114"/>
                  </a:lnTo>
                  <a:lnTo>
                    <a:pt x="140" y="114"/>
                  </a:lnTo>
                  <a:lnTo>
                    <a:pt x="138" y="118"/>
                  </a:lnTo>
                  <a:lnTo>
                    <a:pt x="138" y="118"/>
                  </a:lnTo>
                  <a:lnTo>
                    <a:pt x="138" y="118"/>
                  </a:lnTo>
                  <a:lnTo>
                    <a:pt x="136" y="118"/>
                  </a:lnTo>
                  <a:lnTo>
                    <a:pt x="136" y="118"/>
                  </a:lnTo>
                  <a:lnTo>
                    <a:pt x="136" y="120"/>
                  </a:lnTo>
                  <a:lnTo>
                    <a:pt x="136" y="120"/>
                  </a:lnTo>
                  <a:lnTo>
                    <a:pt x="132" y="122"/>
                  </a:lnTo>
                  <a:lnTo>
                    <a:pt x="132" y="122"/>
                  </a:lnTo>
                  <a:lnTo>
                    <a:pt x="132" y="124"/>
                  </a:lnTo>
                  <a:lnTo>
                    <a:pt x="132" y="124"/>
                  </a:lnTo>
                  <a:lnTo>
                    <a:pt x="132" y="126"/>
                  </a:lnTo>
                  <a:lnTo>
                    <a:pt x="132" y="126"/>
                  </a:lnTo>
                  <a:lnTo>
                    <a:pt x="132" y="126"/>
                  </a:lnTo>
                  <a:lnTo>
                    <a:pt x="132" y="126"/>
                  </a:lnTo>
                  <a:lnTo>
                    <a:pt x="130" y="128"/>
                  </a:lnTo>
                  <a:lnTo>
                    <a:pt x="130" y="128"/>
                  </a:lnTo>
                  <a:lnTo>
                    <a:pt x="128" y="132"/>
                  </a:lnTo>
                  <a:lnTo>
                    <a:pt x="124" y="134"/>
                  </a:lnTo>
                  <a:lnTo>
                    <a:pt x="124" y="134"/>
                  </a:lnTo>
                  <a:lnTo>
                    <a:pt x="122" y="134"/>
                  </a:lnTo>
                  <a:lnTo>
                    <a:pt x="122" y="134"/>
                  </a:lnTo>
                  <a:lnTo>
                    <a:pt x="122" y="136"/>
                  </a:lnTo>
                  <a:lnTo>
                    <a:pt x="122" y="136"/>
                  </a:lnTo>
                  <a:lnTo>
                    <a:pt x="122" y="138"/>
                  </a:lnTo>
                  <a:lnTo>
                    <a:pt x="122" y="138"/>
                  </a:lnTo>
                  <a:lnTo>
                    <a:pt x="122" y="140"/>
                  </a:lnTo>
                  <a:lnTo>
                    <a:pt x="122" y="140"/>
                  </a:lnTo>
                  <a:lnTo>
                    <a:pt x="122" y="142"/>
                  </a:lnTo>
                  <a:lnTo>
                    <a:pt x="122" y="142"/>
                  </a:lnTo>
                  <a:lnTo>
                    <a:pt x="122" y="144"/>
                  </a:lnTo>
                  <a:lnTo>
                    <a:pt x="122" y="144"/>
                  </a:lnTo>
                  <a:lnTo>
                    <a:pt x="118" y="150"/>
                  </a:lnTo>
                  <a:lnTo>
                    <a:pt x="112" y="152"/>
                  </a:lnTo>
                  <a:lnTo>
                    <a:pt x="112" y="152"/>
                  </a:lnTo>
                  <a:lnTo>
                    <a:pt x="112" y="150"/>
                  </a:lnTo>
                  <a:lnTo>
                    <a:pt x="112" y="150"/>
                  </a:lnTo>
                  <a:lnTo>
                    <a:pt x="108" y="150"/>
                  </a:lnTo>
                  <a:lnTo>
                    <a:pt x="108" y="150"/>
                  </a:lnTo>
                  <a:lnTo>
                    <a:pt x="106" y="152"/>
                  </a:lnTo>
                  <a:lnTo>
                    <a:pt x="106" y="152"/>
                  </a:lnTo>
                  <a:lnTo>
                    <a:pt x="104" y="150"/>
                  </a:lnTo>
                  <a:lnTo>
                    <a:pt x="104" y="150"/>
                  </a:lnTo>
                  <a:lnTo>
                    <a:pt x="102" y="148"/>
                  </a:lnTo>
                  <a:lnTo>
                    <a:pt x="98" y="148"/>
                  </a:lnTo>
                  <a:lnTo>
                    <a:pt x="98" y="148"/>
                  </a:lnTo>
                  <a:lnTo>
                    <a:pt x="98" y="150"/>
                  </a:lnTo>
                  <a:lnTo>
                    <a:pt x="98" y="150"/>
                  </a:lnTo>
                  <a:lnTo>
                    <a:pt x="98" y="152"/>
                  </a:lnTo>
                  <a:lnTo>
                    <a:pt x="98" y="152"/>
                  </a:lnTo>
                  <a:lnTo>
                    <a:pt x="100" y="154"/>
                  </a:lnTo>
                  <a:lnTo>
                    <a:pt x="100" y="154"/>
                  </a:lnTo>
                  <a:lnTo>
                    <a:pt x="100" y="156"/>
                  </a:lnTo>
                  <a:lnTo>
                    <a:pt x="100" y="156"/>
                  </a:lnTo>
                  <a:lnTo>
                    <a:pt x="100" y="156"/>
                  </a:lnTo>
                  <a:lnTo>
                    <a:pt x="100" y="158"/>
                  </a:lnTo>
                  <a:lnTo>
                    <a:pt x="98" y="158"/>
                  </a:lnTo>
                  <a:lnTo>
                    <a:pt x="92" y="160"/>
                  </a:lnTo>
                  <a:lnTo>
                    <a:pt x="92" y="160"/>
                  </a:lnTo>
                  <a:lnTo>
                    <a:pt x="90" y="160"/>
                  </a:lnTo>
                  <a:lnTo>
                    <a:pt x="90" y="160"/>
                  </a:lnTo>
                  <a:lnTo>
                    <a:pt x="90" y="162"/>
                  </a:lnTo>
                  <a:lnTo>
                    <a:pt x="90" y="162"/>
                  </a:lnTo>
                  <a:lnTo>
                    <a:pt x="92" y="164"/>
                  </a:lnTo>
                  <a:lnTo>
                    <a:pt x="92" y="164"/>
                  </a:lnTo>
                  <a:lnTo>
                    <a:pt x="92" y="164"/>
                  </a:lnTo>
                  <a:lnTo>
                    <a:pt x="92" y="164"/>
                  </a:lnTo>
                  <a:lnTo>
                    <a:pt x="94" y="166"/>
                  </a:lnTo>
                  <a:lnTo>
                    <a:pt x="94" y="166"/>
                  </a:lnTo>
                  <a:lnTo>
                    <a:pt x="92" y="168"/>
                  </a:lnTo>
                  <a:lnTo>
                    <a:pt x="92" y="168"/>
                  </a:lnTo>
                  <a:lnTo>
                    <a:pt x="90" y="170"/>
                  </a:lnTo>
                  <a:lnTo>
                    <a:pt x="90" y="170"/>
                  </a:lnTo>
                  <a:lnTo>
                    <a:pt x="90" y="168"/>
                  </a:lnTo>
                  <a:lnTo>
                    <a:pt x="90" y="168"/>
                  </a:lnTo>
                  <a:lnTo>
                    <a:pt x="88" y="166"/>
                  </a:lnTo>
                  <a:lnTo>
                    <a:pt x="88" y="166"/>
                  </a:lnTo>
                  <a:lnTo>
                    <a:pt x="86" y="166"/>
                  </a:lnTo>
                  <a:lnTo>
                    <a:pt x="86" y="166"/>
                  </a:lnTo>
                  <a:lnTo>
                    <a:pt x="82" y="170"/>
                  </a:lnTo>
                  <a:lnTo>
                    <a:pt x="82" y="170"/>
                  </a:lnTo>
                  <a:lnTo>
                    <a:pt x="80" y="170"/>
                  </a:lnTo>
                  <a:lnTo>
                    <a:pt x="80" y="170"/>
                  </a:lnTo>
                  <a:lnTo>
                    <a:pt x="78" y="170"/>
                  </a:lnTo>
                  <a:lnTo>
                    <a:pt x="78" y="170"/>
                  </a:lnTo>
                  <a:lnTo>
                    <a:pt x="76" y="170"/>
                  </a:lnTo>
                  <a:lnTo>
                    <a:pt x="76" y="170"/>
                  </a:lnTo>
                  <a:lnTo>
                    <a:pt x="74" y="170"/>
                  </a:lnTo>
                  <a:lnTo>
                    <a:pt x="74" y="170"/>
                  </a:lnTo>
                  <a:lnTo>
                    <a:pt x="72" y="170"/>
                  </a:lnTo>
                  <a:lnTo>
                    <a:pt x="72" y="170"/>
                  </a:lnTo>
                  <a:lnTo>
                    <a:pt x="68" y="170"/>
                  </a:lnTo>
                  <a:lnTo>
                    <a:pt x="68" y="170"/>
                  </a:lnTo>
                  <a:lnTo>
                    <a:pt x="70" y="172"/>
                  </a:lnTo>
                  <a:lnTo>
                    <a:pt x="70" y="172"/>
                  </a:lnTo>
                  <a:lnTo>
                    <a:pt x="70" y="172"/>
                  </a:lnTo>
                  <a:lnTo>
                    <a:pt x="70" y="172"/>
                  </a:lnTo>
                  <a:lnTo>
                    <a:pt x="72" y="174"/>
                  </a:lnTo>
                  <a:lnTo>
                    <a:pt x="76" y="174"/>
                  </a:lnTo>
                  <a:lnTo>
                    <a:pt x="76" y="174"/>
                  </a:lnTo>
                  <a:lnTo>
                    <a:pt x="76" y="174"/>
                  </a:lnTo>
                  <a:lnTo>
                    <a:pt x="80" y="172"/>
                  </a:lnTo>
                  <a:lnTo>
                    <a:pt x="80" y="172"/>
                  </a:lnTo>
                  <a:lnTo>
                    <a:pt x="80" y="174"/>
                  </a:lnTo>
                  <a:lnTo>
                    <a:pt x="80" y="174"/>
                  </a:lnTo>
                  <a:lnTo>
                    <a:pt x="80" y="178"/>
                  </a:lnTo>
                  <a:lnTo>
                    <a:pt x="78" y="180"/>
                  </a:lnTo>
                  <a:lnTo>
                    <a:pt x="74" y="182"/>
                  </a:lnTo>
                  <a:lnTo>
                    <a:pt x="68" y="184"/>
                  </a:lnTo>
                  <a:lnTo>
                    <a:pt x="68" y="184"/>
                  </a:lnTo>
                  <a:lnTo>
                    <a:pt x="66" y="184"/>
                  </a:lnTo>
                  <a:lnTo>
                    <a:pt x="66" y="184"/>
                  </a:lnTo>
                  <a:lnTo>
                    <a:pt x="66" y="186"/>
                  </a:lnTo>
                  <a:lnTo>
                    <a:pt x="66" y="186"/>
                  </a:lnTo>
                  <a:lnTo>
                    <a:pt x="66" y="188"/>
                  </a:lnTo>
                  <a:lnTo>
                    <a:pt x="66" y="188"/>
                  </a:lnTo>
                  <a:lnTo>
                    <a:pt x="64" y="188"/>
                  </a:lnTo>
                  <a:lnTo>
                    <a:pt x="64" y="188"/>
                  </a:lnTo>
                  <a:lnTo>
                    <a:pt x="64" y="190"/>
                  </a:lnTo>
                  <a:lnTo>
                    <a:pt x="64" y="190"/>
                  </a:lnTo>
                  <a:lnTo>
                    <a:pt x="64" y="192"/>
                  </a:lnTo>
                  <a:lnTo>
                    <a:pt x="64" y="192"/>
                  </a:lnTo>
                  <a:lnTo>
                    <a:pt x="64" y="194"/>
                  </a:lnTo>
                  <a:lnTo>
                    <a:pt x="64" y="194"/>
                  </a:lnTo>
                  <a:lnTo>
                    <a:pt x="62" y="194"/>
                  </a:lnTo>
                  <a:lnTo>
                    <a:pt x="62" y="194"/>
                  </a:lnTo>
                  <a:lnTo>
                    <a:pt x="60" y="194"/>
                  </a:lnTo>
                  <a:lnTo>
                    <a:pt x="60" y="194"/>
                  </a:lnTo>
                  <a:lnTo>
                    <a:pt x="58" y="194"/>
                  </a:lnTo>
                  <a:lnTo>
                    <a:pt x="58" y="194"/>
                  </a:lnTo>
                  <a:lnTo>
                    <a:pt x="56" y="192"/>
                  </a:lnTo>
                  <a:lnTo>
                    <a:pt x="56" y="192"/>
                  </a:lnTo>
                  <a:lnTo>
                    <a:pt x="56" y="190"/>
                  </a:lnTo>
                  <a:lnTo>
                    <a:pt x="56" y="190"/>
                  </a:lnTo>
                  <a:lnTo>
                    <a:pt x="52" y="190"/>
                  </a:lnTo>
                  <a:lnTo>
                    <a:pt x="52" y="190"/>
                  </a:lnTo>
                  <a:lnTo>
                    <a:pt x="50" y="192"/>
                  </a:lnTo>
                  <a:lnTo>
                    <a:pt x="50" y="192"/>
                  </a:lnTo>
                  <a:lnTo>
                    <a:pt x="48" y="196"/>
                  </a:lnTo>
                  <a:lnTo>
                    <a:pt x="44" y="200"/>
                  </a:lnTo>
                  <a:lnTo>
                    <a:pt x="44" y="200"/>
                  </a:lnTo>
                  <a:lnTo>
                    <a:pt x="42" y="202"/>
                  </a:lnTo>
                  <a:lnTo>
                    <a:pt x="42" y="202"/>
                  </a:lnTo>
                  <a:lnTo>
                    <a:pt x="42" y="206"/>
                  </a:lnTo>
                  <a:lnTo>
                    <a:pt x="42" y="206"/>
                  </a:lnTo>
                  <a:lnTo>
                    <a:pt x="26" y="226"/>
                  </a:lnTo>
                  <a:lnTo>
                    <a:pt x="6" y="244"/>
                  </a:lnTo>
                  <a:lnTo>
                    <a:pt x="6" y="244"/>
                  </a:lnTo>
                  <a:lnTo>
                    <a:pt x="4" y="246"/>
                  </a:lnTo>
                  <a:lnTo>
                    <a:pt x="4" y="246"/>
                  </a:lnTo>
                  <a:lnTo>
                    <a:pt x="4" y="246"/>
                  </a:lnTo>
                  <a:lnTo>
                    <a:pt x="2" y="250"/>
                  </a:lnTo>
                  <a:lnTo>
                    <a:pt x="0" y="252"/>
                  </a:lnTo>
                  <a:lnTo>
                    <a:pt x="2" y="252"/>
                  </a:lnTo>
                  <a:lnTo>
                    <a:pt x="2" y="252"/>
                  </a:lnTo>
                  <a:lnTo>
                    <a:pt x="4" y="256"/>
                  </a:lnTo>
                  <a:lnTo>
                    <a:pt x="4" y="256"/>
                  </a:lnTo>
                  <a:lnTo>
                    <a:pt x="4" y="258"/>
                  </a:lnTo>
                  <a:lnTo>
                    <a:pt x="6" y="260"/>
                  </a:lnTo>
                  <a:lnTo>
                    <a:pt x="12" y="260"/>
                  </a:lnTo>
                  <a:lnTo>
                    <a:pt x="12" y="260"/>
                  </a:lnTo>
                  <a:lnTo>
                    <a:pt x="14" y="260"/>
                  </a:lnTo>
                  <a:lnTo>
                    <a:pt x="14" y="260"/>
                  </a:lnTo>
                  <a:lnTo>
                    <a:pt x="18" y="258"/>
                  </a:lnTo>
                  <a:lnTo>
                    <a:pt x="18" y="258"/>
                  </a:lnTo>
                  <a:lnTo>
                    <a:pt x="18" y="258"/>
                  </a:lnTo>
                  <a:lnTo>
                    <a:pt x="18" y="258"/>
                  </a:lnTo>
                  <a:lnTo>
                    <a:pt x="20" y="254"/>
                  </a:lnTo>
                  <a:lnTo>
                    <a:pt x="20" y="254"/>
                  </a:lnTo>
                  <a:lnTo>
                    <a:pt x="24" y="252"/>
                  </a:lnTo>
                  <a:lnTo>
                    <a:pt x="24" y="252"/>
                  </a:lnTo>
                  <a:lnTo>
                    <a:pt x="24" y="252"/>
                  </a:lnTo>
                  <a:lnTo>
                    <a:pt x="26" y="252"/>
                  </a:lnTo>
                  <a:lnTo>
                    <a:pt x="26" y="252"/>
                  </a:lnTo>
                  <a:lnTo>
                    <a:pt x="24" y="254"/>
                  </a:lnTo>
                  <a:lnTo>
                    <a:pt x="24" y="254"/>
                  </a:lnTo>
                  <a:lnTo>
                    <a:pt x="22" y="254"/>
                  </a:lnTo>
                  <a:lnTo>
                    <a:pt x="22" y="254"/>
                  </a:lnTo>
                  <a:lnTo>
                    <a:pt x="22" y="258"/>
                  </a:lnTo>
                  <a:lnTo>
                    <a:pt x="22" y="258"/>
                  </a:lnTo>
                  <a:lnTo>
                    <a:pt x="22" y="258"/>
                  </a:lnTo>
                  <a:lnTo>
                    <a:pt x="22" y="258"/>
                  </a:lnTo>
                  <a:lnTo>
                    <a:pt x="22" y="260"/>
                  </a:lnTo>
                  <a:lnTo>
                    <a:pt x="26" y="260"/>
                  </a:lnTo>
                  <a:lnTo>
                    <a:pt x="26" y="260"/>
                  </a:lnTo>
                  <a:lnTo>
                    <a:pt x="26" y="258"/>
                  </a:lnTo>
                  <a:lnTo>
                    <a:pt x="26" y="258"/>
                  </a:lnTo>
                  <a:lnTo>
                    <a:pt x="28" y="258"/>
                  </a:lnTo>
                  <a:lnTo>
                    <a:pt x="30" y="254"/>
                  </a:lnTo>
                  <a:lnTo>
                    <a:pt x="30" y="254"/>
                  </a:lnTo>
                  <a:lnTo>
                    <a:pt x="30" y="254"/>
                  </a:lnTo>
                  <a:lnTo>
                    <a:pt x="34" y="254"/>
                  </a:lnTo>
                  <a:lnTo>
                    <a:pt x="34" y="254"/>
                  </a:lnTo>
                  <a:lnTo>
                    <a:pt x="34" y="254"/>
                  </a:lnTo>
                  <a:lnTo>
                    <a:pt x="34" y="254"/>
                  </a:lnTo>
                  <a:lnTo>
                    <a:pt x="36" y="250"/>
                  </a:lnTo>
                  <a:lnTo>
                    <a:pt x="36" y="250"/>
                  </a:lnTo>
                  <a:lnTo>
                    <a:pt x="36" y="250"/>
                  </a:lnTo>
                  <a:lnTo>
                    <a:pt x="36" y="250"/>
                  </a:lnTo>
                  <a:lnTo>
                    <a:pt x="38" y="250"/>
                  </a:lnTo>
                  <a:lnTo>
                    <a:pt x="38" y="250"/>
                  </a:lnTo>
                  <a:lnTo>
                    <a:pt x="40" y="254"/>
                  </a:lnTo>
                  <a:lnTo>
                    <a:pt x="40" y="254"/>
                  </a:lnTo>
                  <a:lnTo>
                    <a:pt x="42" y="256"/>
                  </a:lnTo>
                  <a:lnTo>
                    <a:pt x="44" y="256"/>
                  </a:lnTo>
                  <a:lnTo>
                    <a:pt x="44" y="256"/>
                  </a:lnTo>
                  <a:lnTo>
                    <a:pt x="44" y="254"/>
                  </a:lnTo>
                  <a:lnTo>
                    <a:pt x="44" y="254"/>
                  </a:lnTo>
                  <a:lnTo>
                    <a:pt x="44" y="254"/>
                  </a:lnTo>
                  <a:lnTo>
                    <a:pt x="44" y="254"/>
                  </a:lnTo>
                  <a:lnTo>
                    <a:pt x="48" y="252"/>
                  </a:lnTo>
                  <a:lnTo>
                    <a:pt x="48" y="252"/>
                  </a:lnTo>
                  <a:lnTo>
                    <a:pt x="50" y="252"/>
                  </a:lnTo>
                  <a:lnTo>
                    <a:pt x="50" y="252"/>
                  </a:lnTo>
                  <a:lnTo>
                    <a:pt x="52" y="250"/>
                  </a:lnTo>
                  <a:lnTo>
                    <a:pt x="52" y="250"/>
                  </a:lnTo>
                  <a:lnTo>
                    <a:pt x="52" y="248"/>
                  </a:lnTo>
                  <a:lnTo>
                    <a:pt x="52" y="248"/>
                  </a:lnTo>
                  <a:lnTo>
                    <a:pt x="52" y="246"/>
                  </a:lnTo>
                  <a:lnTo>
                    <a:pt x="52" y="246"/>
                  </a:lnTo>
                  <a:lnTo>
                    <a:pt x="48" y="246"/>
                  </a:lnTo>
                  <a:lnTo>
                    <a:pt x="48" y="246"/>
                  </a:lnTo>
                  <a:lnTo>
                    <a:pt x="48" y="248"/>
                  </a:lnTo>
                  <a:lnTo>
                    <a:pt x="48" y="248"/>
                  </a:lnTo>
                  <a:lnTo>
                    <a:pt x="46" y="248"/>
                  </a:lnTo>
                  <a:lnTo>
                    <a:pt x="46" y="248"/>
                  </a:lnTo>
                  <a:lnTo>
                    <a:pt x="44" y="246"/>
                  </a:lnTo>
                  <a:lnTo>
                    <a:pt x="44" y="244"/>
                  </a:lnTo>
                  <a:lnTo>
                    <a:pt x="44" y="244"/>
                  </a:lnTo>
                  <a:lnTo>
                    <a:pt x="50" y="240"/>
                  </a:lnTo>
                  <a:lnTo>
                    <a:pt x="56" y="236"/>
                  </a:lnTo>
                  <a:lnTo>
                    <a:pt x="56" y="236"/>
                  </a:lnTo>
                  <a:lnTo>
                    <a:pt x="58" y="236"/>
                  </a:lnTo>
                  <a:lnTo>
                    <a:pt x="58" y="236"/>
                  </a:lnTo>
                  <a:lnTo>
                    <a:pt x="64" y="236"/>
                  </a:lnTo>
                  <a:lnTo>
                    <a:pt x="64" y="236"/>
                  </a:lnTo>
                  <a:lnTo>
                    <a:pt x="64" y="234"/>
                  </a:lnTo>
                  <a:lnTo>
                    <a:pt x="64" y="234"/>
                  </a:lnTo>
                  <a:lnTo>
                    <a:pt x="66" y="234"/>
                  </a:lnTo>
                  <a:lnTo>
                    <a:pt x="66" y="234"/>
                  </a:lnTo>
                  <a:lnTo>
                    <a:pt x="66" y="230"/>
                  </a:lnTo>
                  <a:lnTo>
                    <a:pt x="64" y="226"/>
                  </a:lnTo>
                  <a:lnTo>
                    <a:pt x="64" y="226"/>
                  </a:lnTo>
                  <a:lnTo>
                    <a:pt x="68" y="228"/>
                  </a:lnTo>
                  <a:lnTo>
                    <a:pt x="68" y="228"/>
                  </a:lnTo>
                  <a:lnTo>
                    <a:pt x="68" y="228"/>
                  </a:lnTo>
                  <a:lnTo>
                    <a:pt x="68" y="228"/>
                  </a:lnTo>
                  <a:lnTo>
                    <a:pt x="70" y="230"/>
                  </a:lnTo>
                  <a:lnTo>
                    <a:pt x="72" y="230"/>
                  </a:lnTo>
                  <a:lnTo>
                    <a:pt x="72" y="230"/>
                  </a:lnTo>
                  <a:lnTo>
                    <a:pt x="74" y="228"/>
                  </a:lnTo>
                  <a:lnTo>
                    <a:pt x="74" y="228"/>
                  </a:lnTo>
                  <a:lnTo>
                    <a:pt x="74" y="228"/>
                  </a:lnTo>
                  <a:lnTo>
                    <a:pt x="74" y="228"/>
                  </a:lnTo>
                  <a:lnTo>
                    <a:pt x="76" y="224"/>
                  </a:lnTo>
                  <a:lnTo>
                    <a:pt x="74" y="222"/>
                  </a:lnTo>
                  <a:lnTo>
                    <a:pt x="74" y="222"/>
                  </a:lnTo>
                  <a:lnTo>
                    <a:pt x="74" y="222"/>
                  </a:lnTo>
                  <a:lnTo>
                    <a:pt x="74" y="222"/>
                  </a:lnTo>
                  <a:lnTo>
                    <a:pt x="76" y="220"/>
                  </a:lnTo>
                  <a:lnTo>
                    <a:pt x="76" y="220"/>
                  </a:lnTo>
                  <a:lnTo>
                    <a:pt x="78" y="220"/>
                  </a:lnTo>
                  <a:lnTo>
                    <a:pt x="78" y="220"/>
                  </a:lnTo>
                  <a:lnTo>
                    <a:pt x="80" y="220"/>
                  </a:lnTo>
                  <a:lnTo>
                    <a:pt x="80" y="220"/>
                  </a:lnTo>
                  <a:lnTo>
                    <a:pt x="82" y="220"/>
                  </a:lnTo>
                  <a:lnTo>
                    <a:pt x="82" y="220"/>
                  </a:lnTo>
                  <a:lnTo>
                    <a:pt x="82" y="218"/>
                  </a:lnTo>
                  <a:lnTo>
                    <a:pt x="80" y="216"/>
                  </a:lnTo>
                  <a:lnTo>
                    <a:pt x="80" y="216"/>
                  </a:lnTo>
                  <a:lnTo>
                    <a:pt x="80" y="216"/>
                  </a:lnTo>
                  <a:lnTo>
                    <a:pt x="80" y="216"/>
                  </a:lnTo>
                  <a:lnTo>
                    <a:pt x="76" y="212"/>
                  </a:lnTo>
                  <a:lnTo>
                    <a:pt x="76" y="212"/>
                  </a:lnTo>
                  <a:lnTo>
                    <a:pt x="80" y="212"/>
                  </a:lnTo>
                  <a:lnTo>
                    <a:pt x="80" y="212"/>
                  </a:lnTo>
                  <a:lnTo>
                    <a:pt x="80" y="212"/>
                  </a:lnTo>
                  <a:lnTo>
                    <a:pt x="80" y="212"/>
                  </a:lnTo>
                  <a:lnTo>
                    <a:pt x="82" y="208"/>
                  </a:lnTo>
                  <a:lnTo>
                    <a:pt x="82" y="208"/>
                  </a:lnTo>
                  <a:lnTo>
                    <a:pt x="82" y="208"/>
                  </a:lnTo>
                  <a:lnTo>
                    <a:pt x="82" y="208"/>
                  </a:lnTo>
                  <a:lnTo>
                    <a:pt x="86" y="206"/>
                  </a:lnTo>
                  <a:lnTo>
                    <a:pt x="86" y="206"/>
                  </a:lnTo>
                  <a:lnTo>
                    <a:pt x="86" y="206"/>
                  </a:lnTo>
                  <a:lnTo>
                    <a:pt x="86" y="206"/>
                  </a:lnTo>
                  <a:lnTo>
                    <a:pt x="88" y="206"/>
                  </a:lnTo>
                  <a:lnTo>
                    <a:pt x="88" y="206"/>
                  </a:lnTo>
                  <a:lnTo>
                    <a:pt x="90" y="204"/>
                  </a:lnTo>
                  <a:lnTo>
                    <a:pt x="90" y="204"/>
                  </a:lnTo>
                  <a:lnTo>
                    <a:pt x="90" y="202"/>
                  </a:lnTo>
                  <a:lnTo>
                    <a:pt x="88" y="202"/>
                  </a:lnTo>
                  <a:lnTo>
                    <a:pt x="88" y="202"/>
                  </a:lnTo>
                  <a:lnTo>
                    <a:pt x="88" y="200"/>
                  </a:lnTo>
                  <a:lnTo>
                    <a:pt x="88" y="200"/>
                  </a:lnTo>
                  <a:lnTo>
                    <a:pt x="86" y="198"/>
                  </a:lnTo>
                  <a:lnTo>
                    <a:pt x="86" y="198"/>
                  </a:lnTo>
                  <a:lnTo>
                    <a:pt x="92" y="198"/>
                  </a:lnTo>
                  <a:lnTo>
                    <a:pt x="96" y="196"/>
                  </a:lnTo>
                  <a:lnTo>
                    <a:pt x="96" y="196"/>
                  </a:lnTo>
                  <a:lnTo>
                    <a:pt x="98" y="194"/>
                  </a:lnTo>
                  <a:lnTo>
                    <a:pt x="98" y="194"/>
                  </a:lnTo>
                  <a:lnTo>
                    <a:pt x="98" y="192"/>
                  </a:lnTo>
                  <a:lnTo>
                    <a:pt x="98" y="192"/>
                  </a:lnTo>
                  <a:lnTo>
                    <a:pt x="100" y="190"/>
                  </a:lnTo>
                  <a:lnTo>
                    <a:pt x="100" y="190"/>
                  </a:lnTo>
                  <a:lnTo>
                    <a:pt x="104" y="188"/>
                  </a:lnTo>
                  <a:lnTo>
                    <a:pt x="104" y="184"/>
                  </a:lnTo>
                  <a:lnTo>
                    <a:pt x="104" y="184"/>
                  </a:lnTo>
                  <a:lnTo>
                    <a:pt x="104" y="182"/>
                  </a:lnTo>
                  <a:lnTo>
                    <a:pt x="104" y="182"/>
                  </a:lnTo>
                  <a:lnTo>
                    <a:pt x="108" y="182"/>
                  </a:lnTo>
                  <a:lnTo>
                    <a:pt x="108" y="182"/>
                  </a:lnTo>
                  <a:lnTo>
                    <a:pt x="108" y="180"/>
                  </a:lnTo>
                  <a:lnTo>
                    <a:pt x="108" y="180"/>
                  </a:lnTo>
                  <a:lnTo>
                    <a:pt x="108" y="178"/>
                  </a:lnTo>
                  <a:lnTo>
                    <a:pt x="108" y="178"/>
                  </a:lnTo>
                  <a:lnTo>
                    <a:pt x="112" y="178"/>
                  </a:lnTo>
                  <a:lnTo>
                    <a:pt x="112" y="178"/>
                  </a:lnTo>
                  <a:lnTo>
                    <a:pt x="112" y="176"/>
                  </a:lnTo>
                  <a:lnTo>
                    <a:pt x="112" y="176"/>
                  </a:lnTo>
                  <a:lnTo>
                    <a:pt x="114" y="174"/>
                  </a:lnTo>
                  <a:lnTo>
                    <a:pt x="114" y="174"/>
                  </a:lnTo>
                  <a:lnTo>
                    <a:pt x="114" y="172"/>
                  </a:lnTo>
                  <a:lnTo>
                    <a:pt x="114" y="172"/>
                  </a:lnTo>
                  <a:lnTo>
                    <a:pt x="116" y="172"/>
                  </a:lnTo>
                  <a:lnTo>
                    <a:pt x="116" y="172"/>
                  </a:lnTo>
                  <a:lnTo>
                    <a:pt x="116" y="170"/>
                  </a:lnTo>
                  <a:lnTo>
                    <a:pt x="116" y="170"/>
                  </a:lnTo>
                  <a:lnTo>
                    <a:pt x="118" y="170"/>
                  </a:lnTo>
                  <a:lnTo>
                    <a:pt x="118" y="170"/>
                  </a:lnTo>
                  <a:lnTo>
                    <a:pt x="120" y="168"/>
                  </a:lnTo>
                  <a:lnTo>
                    <a:pt x="120" y="168"/>
                  </a:lnTo>
                  <a:lnTo>
                    <a:pt x="120" y="166"/>
                  </a:lnTo>
                  <a:lnTo>
                    <a:pt x="120" y="166"/>
                  </a:lnTo>
                  <a:lnTo>
                    <a:pt x="120" y="164"/>
                  </a:lnTo>
                  <a:lnTo>
                    <a:pt x="120" y="164"/>
                  </a:lnTo>
                  <a:lnTo>
                    <a:pt x="122" y="164"/>
                  </a:lnTo>
                  <a:lnTo>
                    <a:pt x="122" y="164"/>
                  </a:lnTo>
                  <a:lnTo>
                    <a:pt x="124" y="162"/>
                  </a:lnTo>
                  <a:lnTo>
                    <a:pt x="124" y="160"/>
                  </a:lnTo>
                  <a:lnTo>
                    <a:pt x="124" y="160"/>
                  </a:lnTo>
                  <a:lnTo>
                    <a:pt x="124" y="158"/>
                  </a:lnTo>
                  <a:lnTo>
                    <a:pt x="124" y="158"/>
                  </a:lnTo>
                  <a:lnTo>
                    <a:pt x="124" y="156"/>
                  </a:lnTo>
                  <a:lnTo>
                    <a:pt x="124" y="156"/>
                  </a:lnTo>
                  <a:lnTo>
                    <a:pt x="128" y="154"/>
                  </a:lnTo>
                  <a:lnTo>
                    <a:pt x="128" y="154"/>
                  </a:lnTo>
                  <a:lnTo>
                    <a:pt x="128" y="154"/>
                  </a:lnTo>
                  <a:lnTo>
                    <a:pt x="128" y="154"/>
                  </a:lnTo>
                  <a:lnTo>
                    <a:pt x="130" y="152"/>
                  </a:lnTo>
                  <a:lnTo>
                    <a:pt x="130" y="152"/>
                  </a:lnTo>
                  <a:lnTo>
                    <a:pt x="130" y="150"/>
                  </a:lnTo>
                  <a:lnTo>
                    <a:pt x="130" y="150"/>
                  </a:lnTo>
                  <a:lnTo>
                    <a:pt x="132" y="150"/>
                  </a:lnTo>
                  <a:lnTo>
                    <a:pt x="132" y="150"/>
                  </a:lnTo>
                  <a:lnTo>
                    <a:pt x="132" y="148"/>
                  </a:lnTo>
                  <a:lnTo>
                    <a:pt x="132" y="148"/>
                  </a:lnTo>
                  <a:lnTo>
                    <a:pt x="136" y="144"/>
                  </a:lnTo>
                  <a:lnTo>
                    <a:pt x="136" y="144"/>
                  </a:lnTo>
                  <a:lnTo>
                    <a:pt x="136" y="142"/>
                  </a:lnTo>
                  <a:lnTo>
                    <a:pt x="136" y="142"/>
                  </a:lnTo>
                  <a:lnTo>
                    <a:pt x="138" y="140"/>
                  </a:lnTo>
                  <a:lnTo>
                    <a:pt x="138" y="140"/>
                  </a:lnTo>
                  <a:lnTo>
                    <a:pt x="140" y="138"/>
                  </a:lnTo>
                  <a:lnTo>
                    <a:pt x="140" y="138"/>
                  </a:lnTo>
                  <a:lnTo>
                    <a:pt x="140" y="138"/>
                  </a:lnTo>
                  <a:lnTo>
                    <a:pt x="140" y="138"/>
                  </a:lnTo>
                  <a:lnTo>
                    <a:pt x="142" y="136"/>
                  </a:lnTo>
                  <a:lnTo>
                    <a:pt x="142" y="136"/>
                  </a:lnTo>
                  <a:lnTo>
                    <a:pt x="144" y="134"/>
                  </a:lnTo>
                  <a:lnTo>
                    <a:pt x="144" y="134"/>
                  </a:lnTo>
                  <a:lnTo>
                    <a:pt x="148" y="128"/>
                  </a:lnTo>
                  <a:lnTo>
                    <a:pt x="154" y="122"/>
                  </a:lnTo>
                  <a:lnTo>
                    <a:pt x="154" y="122"/>
                  </a:lnTo>
                  <a:lnTo>
                    <a:pt x="156" y="112"/>
                  </a:lnTo>
                  <a:lnTo>
                    <a:pt x="156" y="112"/>
                  </a:lnTo>
                  <a:lnTo>
                    <a:pt x="160" y="110"/>
                  </a:lnTo>
                  <a:lnTo>
                    <a:pt x="160" y="108"/>
                  </a:lnTo>
                  <a:lnTo>
                    <a:pt x="160" y="108"/>
                  </a:lnTo>
                  <a:lnTo>
                    <a:pt x="158" y="106"/>
                  </a:lnTo>
                  <a:lnTo>
                    <a:pt x="158" y="106"/>
                  </a:lnTo>
                  <a:lnTo>
                    <a:pt x="158" y="104"/>
                  </a:lnTo>
                  <a:lnTo>
                    <a:pt x="158" y="104"/>
                  </a:lnTo>
                  <a:lnTo>
                    <a:pt x="160" y="102"/>
                  </a:lnTo>
                  <a:lnTo>
                    <a:pt x="160" y="102"/>
                  </a:lnTo>
                  <a:lnTo>
                    <a:pt x="162" y="100"/>
                  </a:lnTo>
                  <a:lnTo>
                    <a:pt x="162" y="100"/>
                  </a:lnTo>
                  <a:lnTo>
                    <a:pt x="162" y="98"/>
                  </a:lnTo>
                  <a:lnTo>
                    <a:pt x="162" y="98"/>
                  </a:lnTo>
                  <a:lnTo>
                    <a:pt x="162" y="96"/>
                  </a:lnTo>
                  <a:lnTo>
                    <a:pt x="162" y="96"/>
                  </a:lnTo>
                  <a:lnTo>
                    <a:pt x="164" y="94"/>
                  </a:lnTo>
                  <a:lnTo>
                    <a:pt x="164" y="94"/>
                  </a:lnTo>
                  <a:lnTo>
                    <a:pt x="164" y="92"/>
                  </a:lnTo>
                  <a:lnTo>
                    <a:pt x="164" y="92"/>
                  </a:lnTo>
                  <a:lnTo>
                    <a:pt x="164" y="90"/>
                  </a:lnTo>
                  <a:lnTo>
                    <a:pt x="164" y="90"/>
                  </a:lnTo>
                  <a:lnTo>
                    <a:pt x="166" y="88"/>
                  </a:lnTo>
                  <a:lnTo>
                    <a:pt x="166" y="88"/>
                  </a:lnTo>
                  <a:lnTo>
                    <a:pt x="166" y="86"/>
                  </a:lnTo>
                  <a:lnTo>
                    <a:pt x="166" y="86"/>
                  </a:lnTo>
                  <a:lnTo>
                    <a:pt x="166" y="84"/>
                  </a:lnTo>
                  <a:lnTo>
                    <a:pt x="166" y="84"/>
                  </a:lnTo>
                  <a:lnTo>
                    <a:pt x="166" y="82"/>
                  </a:lnTo>
                  <a:lnTo>
                    <a:pt x="166" y="82"/>
                  </a:lnTo>
                  <a:lnTo>
                    <a:pt x="168" y="82"/>
                  </a:lnTo>
                  <a:lnTo>
                    <a:pt x="168" y="82"/>
                  </a:lnTo>
                  <a:lnTo>
                    <a:pt x="172" y="82"/>
                  </a:lnTo>
                  <a:lnTo>
                    <a:pt x="172" y="82"/>
                  </a:lnTo>
                  <a:lnTo>
                    <a:pt x="172" y="80"/>
                  </a:lnTo>
                  <a:lnTo>
                    <a:pt x="172" y="80"/>
                  </a:lnTo>
                  <a:lnTo>
                    <a:pt x="174" y="80"/>
                  </a:lnTo>
                  <a:lnTo>
                    <a:pt x="174" y="80"/>
                  </a:lnTo>
                  <a:lnTo>
                    <a:pt x="174" y="80"/>
                  </a:lnTo>
                  <a:lnTo>
                    <a:pt x="174" y="80"/>
                  </a:lnTo>
                  <a:lnTo>
                    <a:pt x="176" y="78"/>
                  </a:lnTo>
                  <a:lnTo>
                    <a:pt x="176" y="78"/>
                  </a:lnTo>
                  <a:lnTo>
                    <a:pt x="176" y="76"/>
                  </a:lnTo>
                  <a:lnTo>
                    <a:pt x="174" y="76"/>
                  </a:lnTo>
                  <a:lnTo>
                    <a:pt x="174" y="76"/>
                  </a:lnTo>
                  <a:lnTo>
                    <a:pt x="172" y="76"/>
                  </a:lnTo>
                  <a:lnTo>
                    <a:pt x="172" y="76"/>
                  </a:lnTo>
                  <a:lnTo>
                    <a:pt x="170" y="74"/>
                  </a:lnTo>
                  <a:lnTo>
                    <a:pt x="170" y="72"/>
                  </a:lnTo>
                  <a:lnTo>
                    <a:pt x="170" y="72"/>
                  </a:lnTo>
                  <a:lnTo>
                    <a:pt x="174" y="66"/>
                  </a:lnTo>
                  <a:lnTo>
                    <a:pt x="174" y="66"/>
                  </a:lnTo>
                  <a:lnTo>
                    <a:pt x="174" y="64"/>
                  </a:lnTo>
                  <a:lnTo>
                    <a:pt x="174" y="64"/>
                  </a:lnTo>
                  <a:lnTo>
                    <a:pt x="176" y="62"/>
                  </a:lnTo>
                  <a:lnTo>
                    <a:pt x="176" y="62"/>
                  </a:lnTo>
                  <a:lnTo>
                    <a:pt x="176" y="60"/>
                  </a:lnTo>
                  <a:lnTo>
                    <a:pt x="176" y="60"/>
                  </a:lnTo>
                  <a:lnTo>
                    <a:pt x="180" y="56"/>
                  </a:lnTo>
                  <a:lnTo>
                    <a:pt x="182" y="56"/>
                  </a:lnTo>
                  <a:lnTo>
                    <a:pt x="182" y="56"/>
                  </a:lnTo>
                  <a:lnTo>
                    <a:pt x="184" y="56"/>
                  </a:lnTo>
                  <a:lnTo>
                    <a:pt x="184" y="56"/>
                  </a:lnTo>
                  <a:lnTo>
                    <a:pt x="186" y="54"/>
                  </a:lnTo>
                  <a:lnTo>
                    <a:pt x="186" y="54"/>
                  </a:lnTo>
                  <a:lnTo>
                    <a:pt x="186" y="52"/>
                  </a:lnTo>
                  <a:lnTo>
                    <a:pt x="186" y="52"/>
                  </a:lnTo>
                  <a:lnTo>
                    <a:pt x="186" y="50"/>
                  </a:lnTo>
                  <a:lnTo>
                    <a:pt x="186" y="50"/>
                  </a:lnTo>
                  <a:lnTo>
                    <a:pt x="180" y="50"/>
                  </a:lnTo>
                  <a:lnTo>
                    <a:pt x="180" y="50"/>
                  </a:lnTo>
                  <a:lnTo>
                    <a:pt x="180" y="48"/>
                  </a:lnTo>
                  <a:lnTo>
                    <a:pt x="180" y="48"/>
                  </a:lnTo>
                  <a:lnTo>
                    <a:pt x="180" y="44"/>
                  </a:lnTo>
                  <a:lnTo>
                    <a:pt x="180" y="44"/>
                  </a:lnTo>
                  <a:lnTo>
                    <a:pt x="182" y="42"/>
                  </a:lnTo>
                  <a:lnTo>
                    <a:pt x="182" y="42"/>
                  </a:lnTo>
                  <a:lnTo>
                    <a:pt x="182" y="40"/>
                  </a:lnTo>
                  <a:lnTo>
                    <a:pt x="182" y="40"/>
                  </a:lnTo>
                  <a:lnTo>
                    <a:pt x="182" y="38"/>
                  </a:lnTo>
                  <a:lnTo>
                    <a:pt x="182" y="38"/>
                  </a:lnTo>
                  <a:lnTo>
                    <a:pt x="182" y="38"/>
                  </a:lnTo>
                  <a:lnTo>
                    <a:pt x="182" y="38"/>
                  </a:lnTo>
                  <a:lnTo>
                    <a:pt x="184" y="34"/>
                  </a:lnTo>
                  <a:lnTo>
                    <a:pt x="184" y="34"/>
                  </a:lnTo>
                  <a:lnTo>
                    <a:pt x="184" y="34"/>
                  </a:lnTo>
                  <a:lnTo>
                    <a:pt x="184" y="34"/>
                  </a:lnTo>
                  <a:lnTo>
                    <a:pt x="186" y="32"/>
                  </a:lnTo>
                  <a:lnTo>
                    <a:pt x="186" y="32"/>
                  </a:lnTo>
                  <a:lnTo>
                    <a:pt x="188" y="32"/>
                  </a:lnTo>
                  <a:lnTo>
                    <a:pt x="188" y="32"/>
                  </a:lnTo>
                  <a:lnTo>
                    <a:pt x="188" y="30"/>
                  </a:lnTo>
                  <a:lnTo>
                    <a:pt x="188" y="30"/>
                  </a:lnTo>
                  <a:lnTo>
                    <a:pt x="190" y="28"/>
                  </a:lnTo>
                  <a:lnTo>
                    <a:pt x="190" y="28"/>
                  </a:lnTo>
                  <a:lnTo>
                    <a:pt x="190" y="26"/>
                  </a:lnTo>
                  <a:lnTo>
                    <a:pt x="190" y="26"/>
                  </a:lnTo>
                  <a:lnTo>
                    <a:pt x="190" y="24"/>
                  </a:lnTo>
                  <a:lnTo>
                    <a:pt x="190" y="24"/>
                  </a:lnTo>
                  <a:lnTo>
                    <a:pt x="192" y="22"/>
                  </a:lnTo>
                  <a:lnTo>
                    <a:pt x="192" y="22"/>
                  </a:lnTo>
                  <a:lnTo>
                    <a:pt x="192" y="20"/>
                  </a:lnTo>
                  <a:lnTo>
                    <a:pt x="192" y="20"/>
                  </a:lnTo>
                  <a:lnTo>
                    <a:pt x="192" y="18"/>
                  </a:lnTo>
                  <a:lnTo>
                    <a:pt x="192" y="18"/>
                  </a:lnTo>
                  <a:lnTo>
                    <a:pt x="192" y="16"/>
                  </a:lnTo>
                  <a:lnTo>
                    <a:pt x="192" y="16"/>
                  </a:lnTo>
                  <a:lnTo>
                    <a:pt x="192" y="14"/>
                  </a:lnTo>
                  <a:lnTo>
                    <a:pt x="192" y="14"/>
                  </a:lnTo>
                  <a:lnTo>
                    <a:pt x="192" y="14"/>
                  </a:lnTo>
                  <a:lnTo>
                    <a:pt x="192" y="14"/>
                  </a:lnTo>
                  <a:lnTo>
                    <a:pt x="194" y="10"/>
                  </a:lnTo>
                  <a:lnTo>
                    <a:pt x="192" y="10"/>
                  </a:lnTo>
                  <a:lnTo>
                    <a:pt x="192" y="10"/>
                  </a:lnTo>
                  <a:lnTo>
                    <a:pt x="192" y="8"/>
                  </a:lnTo>
                  <a:lnTo>
                    <a:pt x="192" y="8"/>
                  </a:lnTo>
                  <a:lnTo>
                    <a:pt x="192" y="6"/>
                  </a:lnTo>
                  <a:lnTo>
                    <a:pt x="192" y="6"/>
                  </a:lnTo>
                  <a:lnTo>
                    <a:pt x="190" y="4"/>
                  </a:lnTo>
                  <a:lnTo>
                    <a:pt x="190" y="4"/>
                  </a:lnTo>
                  <a:lnTo>
                    <a:pt x="190" y="4"/>
                  </a:lnTo>
                  <a:lnTo>
                    <a:pt x="190" y="4"/>
                  </a:lnTo>
                  <a:lnTo>
                    <a:pt x="188" y="2"/>
                  </a:lnTo>
                  <a:lnTo>
                    <a:pt x="188" y="2"/>
                  </a:lnTo>
                  <a:lnTo>
                    <a:pt x="188" y="2"/>
                  </a:lnTo>
                  <a:lnTo>
                    <a:pt x="188" y="2"/>
                  </a:lnTo>
                  <a:lnTo>
                    <a:pt x="184" y="0"/>
                  </a:lnTo>
                  <a:lnTo>
                    <a:pt x="184" y="0"/>
                  </a:lnTo>
                  <a:lnTo>
                    <a:pt x="182" y="2"/>
                  </a:lnTo>
                  <a:lnTo>
                    <a:pt x="182" y="2"/>
                  </a:lnTo>
                  <a:lnTo>
                    <a:pt x="180" y="2"/>
                  </a:lnTo>
                  <a:lnTo>
                    <a:pt x="180" y="2"/>
                  </a:lnTo>
                  <a:lnTo>
                    <a:pt x="178" y="4"/>
                  </a:lnTo>
                  <a:lnTo>
                    <a:pt x="178" y="4"/>
                  </a:lnTo>
                  <a:close/>
                </a:path>
              </a:pathLst>
            </a:custGeom>
            <a:solidFill>
              <a:srgbClr val="16A2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b="1">
                <a:solidFill>
                  <a:schemeClr val="lt1"/>
                </a:solidFill>
                <a:latin typeface="微软雅黑" panose="020B0503020204020204" pitchFamily="34" charset="-122"/>
                <a:ea typeface="微软雅黑" panose="020B0503020204020204" pitchFamily="34" charset="-122"/>
              </a:endParaRPr>
            </a:p>
          </p:txBody>
        </p:sp>
        <p:sp>
          <p:nvSpPr>
            <p:cNvPr id="21" name="Freeform 42"/>
            <p:cNvSpPr>
              <a:spLocks/>
            </p:cNvSpPr>
            <p:nvPr/>
          </p:nvSpPr>
          <p:spPr bwMode="auto">
            <a:xfrm>
              <a:off x="6674843" y="2894387"/>
              <a:ext cx="766097" cy="1121389"/>
            </a:xfrm>
            <a:custGeom>
              <a:avLst/>
              <a:gdLst>
                <a:gd name="T0" fmla="*/ 74 w 414"/>
                <a:gd name="T1" fmla="*/ 80 h 606"/>
                <a:gd name="T2" fmla="*/ 26 w 414"/>
                <a:gd name="T3" fmla="*/ 20 h 606"/>
                <a:gd name="T4" fmla="*/ 14 w 414"/>
                <a:gd name="T5" fmla="*/ 14 h 606"/>
                <a:gd name="T6" fmla="*/ 4 w 414"/>
                <a:gd name="T7" fmla="*/ 10 h 606"/>
                <a:gd name="T8" fmla="*/ 14 w 414"/>
                <a:gd name="T9" fmla="*/ 36 h 606"/>
                <a:gd name="T10" fmla="*/ 20 w 414"/>
                <a:gd name="T11" fmla="*/ 52 h 606"/>
                <a:gd name="T12" fmla="*/ 22 w 414"/>
                <a:gd name="T13" fmla="*/ 74 h 606"/>
                <a:gd name="T14" fmla="*/ 24 w 414"/>
                <a:gd name="T15" fmla="*/ 94 h 606"/>
                <a:gd name="T16" fmla="*/ 28 w 414"/>
                <a:gd name="T17" fmla="*/ 114 h 606"/>
                <a:gd name="T18" fmla="*/ 30 w 414"/>
                <a:gd name="T19" fmla="*/ 130 h 606"/>
                <a:gd name="T20" fmla="*/ 32 w 414"/>
                <a:gd name="T21" fmla="*/ 156 h 606"/>
                <a:gd name="T22" fmla="*/ 38 w 414"/>
                <a:gd name="T23" fmla="*/ 178 h 606"/>
                <a:gd name="T24" fmla="*/ 40 w 414"/>
                <a:gd name="T25" fmla="*/ 198 h 606"/>
                <a:gd name="T26" fmla="*/ 40 w 414"/>
                <a:gd name="T27" fmla="*/ 218 h 606"/>
                <a:gd name="T28" fmla="*/ 44 w 414"/>
                <a:gd name="T29" fmla="*/ 238 h 606"/>
                <a:gd name="T30" fmla="*/ 52 w 414"/>
                <a:gd name="T31" fmla="*/ 270 h 606"/>
                <a:gd name="T32" fmla="*/ 54 w 414"/>
                <a:gd name="T33" fmla="*/ 288 h 606"/>
                <a:gd name="T34" fmla="*/ 58 w 414"/>
                <a:gd name="T35" fmla="*/ 310 h 606"/>
                <a:gd name="T36" fmla="*/ 64 w 414"/>
                <a:gd name="T37" fmla="*/ 326 h 606"/>
                <a:gd name="T38" fmla="*/ 68 w 414"/>
                <a:gd name="T39" fmla="*/ 348 h 606"/>
                <a:gd name="T40" fmla="*/ 74 w 414"/>
                <a:gd name="T41" fmla="*/ 372 h 606"/>
                <a:gd name="T42" fmla="*/ 88 w 414"/>
                <a:gd name="T43" fmla="*/ 398 h 606"/>
                <a:gd name="T44" fmla="*/ 96 w 414"/>
                <a:gd name="T45" fmla="*/ 420 h 606"/>
                <a:gd name="T46" fmla="*/ 102 w 414"/>
                <a:gd name="T47" fmla="*/ 436 h 606"/>
                <a:gd name="T48" fmla="*/ 118 w 414"/>
                <a:gd name="T49" fmla="*/ 460 h 606"/>
                <a:gd name="T50" fmla="*/ 136 w 414"/>
                <a:gd name="T51" fmla="*/ 488 h 606"/>
                <a:gd name="T52" fmla="*/ 146 w 414"/>
                <a:gd name="T53" fmla="*/ 506 h 606"/>
                <a:gd name="T54" fmla="*/ 156 w 414"/>
                <a:gd name="T55" fmla="*/ 522 h 606"/>
                <a:gd name="T56" fmla="*/ 176 w 414"/>
                <a:gd name="T57" fmla="*/ 544 h 606"/>
                <a:gd name="T58" fmla="*/ 190 w 414"/>
                <a:gd name="T59" fmla="*/ 558 h 606"/>
                <a:gd name="T60" fmla="*/ 216 w 414"/>
                <a:gd name="T61" fmla="*/ 580 h 606"/>
                <a:gd name="T62" fmla="*/ 234 w 414"/>
                <a:gd name="T63" fmla="*/ 592 h 606"/>
                <a:gd name="T64" fmla="*/ 256 w 414"/>
                <a:gd name="T65" fmla="*/ 600 h 606"/>
                <a:gd name="T66" fmla="*/ 270 w 414"/>
                <a:gd name="T67" fmla="*/ 606 h 606"/>
                <a:gd name="T68" fmla="*/ 296 w 414"/>
                <a:gd name="T69" fmla="*/ 604 h 606"/>
                <a:gd name="T70" fmla="*/ 316 w 414"/>
                <a:gd name="T71" fmla="*/ 600 h 606"/>
                <a:gd name="T72" fmla="*/ 342 w 414"/>
                <a:gd name="T73" fmla="*/ 592 h 606"/>
                <a:gd name="T74" fmla="*/ 364 w 414"/>
                <a:gd name="T75" fmla="*/ 586 h 606"/>
                <a:gd name="T76" fmla="*/ 382 w 414"/>
                <a:gd name="T77" fmla="*/ 578 h 606"/>
                <a:gd name="T78" fmla="*/ 390 w 414"/>
                <a:gd name="T79" fmla="*/ 572 h 606"/>
                <a:gd name="T80" fmla="*/ 398 w 414"/>
                <a:gd name="T81" fmla="*/ 564 h 606"/>
                <a:gd name="T82" fmla="*/ 412 w 414"/>
                <a:gd name="T83" fmla="*/ 560 h 606"/>
                <a:gd name="T84" fmla="*/ 384 w 414"/>
                <a:gd name="T85" fmla="*/ 552 h 606"/>
                <a:gd name="T86" fmla="*/ 360 w 414"/>
                <a:gd name="T87" fmla="*/ 546 h 606"/>
                <a:gd name="T88" fmla="*/ 344 w 414"/>
                <a:gd name="T89" fmla="*/ 540 h 606"/>
                <a:gd name="T90" fmla="*/ 330 w 414"/>
                <a:gd name="T91" fmla="*/ 528 h 606"/>
                <a:gd name="T92" fmla="*/ 298 w 414"/>
                <a:gd name="T93" fmla="*/ 506 h 606"/>
                <a:gd name="T94" fmla="*/ 274 w 414"/>
                <a:gd name="T95" fmla="*/ 478 h 606"/>
                <a:gd name="T96" fmla="*/ 264 w 414"/>
                <a:gd name="T97" fmla="*/ 464 h 606"/>
                <a:gd name="T98" fmla="*/ 246 w 414"/>
                <a:gd name="T99" fmla="*/ 436 h 606"/>
                <a:gd name="T100" fmla="*/ 228 w 414"/>
                <a:gd name="T101" fmla="*/ 410 h 606"/>
                <a:gd name="T102" fmla="*/ 190 w 414"/>
                <a:gd name="T103" fmla="*/ 346 h 606"/>
                <a:gd name="T104" fmla="*/ 180 w 414"/>
                <a:gd name="T105" fmla="*/ 322 h 606"/>
                <a:gd name="T106" fmla="*/ 166 w 414"/>
                <a:gd name="T107" fmla="*/ 294 h 606"/>
                <a:gd name="T108" fmla="*/ 152 w 414"/>
                <a:gd name="T109" fmla="*/ 264 h 606"/>
                <a:gd name="T110" fmla="*/ 136 w 414"/>
                <a:gd name="T111" fmla="*/ 230 h 606"/>
                <a:gd name="T112" fmla="*/ 120 w 414"/>
                <a:gd name="T113" fmla="*/ 190 h 606"/>
                <a:gd name="T114" fmla="*/ 116 w 414"/>
                <a:gd name="T115" fmla="*/ 172 h 606"/>
                <a:gd name="T116" fmla="*/ 112 w 414"/>
                <a:gd name="T117" fmla="*/ 162 h 606"/>
                <a:gd name="T118" fmla="*/ 100 w 414"/>
                <a:gd name="T119" fmla="*/ 134 h 6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14" h="606">
                  <a:moveTo>
                    <a:pt x="90" y="116"/>
                  </a:moveTo>
                  <a:lnTo>
                    <a:pt x="90" y="116"/>
                  </a:lnTo>
                  <a:lnTo>
                    <a:pt x="90" y="114"/>
                  </a:lnTo>
                  <a:lnTo>
                    <a:pt x="90" y="114"/>
                  </a:lnTo>
                  <a:lnTo>
                    <a:pt x="88" y="110"/>
                  </a:lnTo>
                  <a:lnTo>
                    <a:pt x="88" y="106"/>
                  </a:lnTo>
                  <a:lnTo>
                    <a:pt x="88" y="106"/>
                  </a:lnTo>
                  <a:lnTo>
                    <a:pt x="90" y="106"/>
                  </a:lnTo>
                  <a:lnTo>
                    <a:pt x="90" y="106"/>
                  </a:lnTo>
                  <a:lnTo>
                    <a:pt x="90" y="102"/>
                  </a:lnTo>
                  <a:lnTo>
                    <a:pt x="88" y="102"/>
                  </a:lnTo>
                  <a:lnTo>
                    <a:pt x="88" y="102"/>
                  </a:lnTo>
                  <a:lnTo>
                    <a:pt x="88" y="102"/>
                  </a:lnTo>
                  <a:lnTo>
                    <a:pt x="88" y="102"/>
                  </a:lnTo>
                  <a:lnTo>
                    <a:pt x="82" y="90"/>
                  </a:lnTo>
                  <a:lnTo>
                    <a:pt x="74" y="80"/>
                  </a:lnTo>
                  <a:lnTo>
                    <a:pt x="74" y="80"/>
                  </a:lnTo>
                  <a:lnTo>
                    <a:pt x="74" y="80"/>
                  </a:lnTo>
                  <a:lnTo>
                    <a:pt x="74" y="80"/>
                  </a:lnTo>
                  <a:lnTo>
                    <a:pt x="74" y="78"/>
                  </a:lnTo>
                  <a:lnTo>
                    <a:pt x="74" y="78"/>
                  </a:lnTo>
                  <a:lnTo>
                    <a:pt x="72" y="76"/>
                  </a:lnTo>
                  <a:lnTo>
                    <a:pt x="72" y="76"/>
                  </a:lnTo>
                  <a:lnTo>
                    <a:pt x="60" y="62"/>
                  </a:lnTo>
                  <a:lnTo>
                    <a:pt x="52" y="46"/>
                  </a:lnTo>
                  <a:lnTo>
                    <a:pt x="42" y="32"/>
                  </a:lnTo>
                  <a:lnTo>
                    <a:pt x="32" y="18"/>
                  </a:lnTo>
                  <a:lnTo>
                    <a:pt x="32" y="18"/>
                  </a:lnTo>
                  <a:lnTo>
                    <a:pt x="32" y="16"/>
                  </a:lnTo>
                  <a:lnTo>
                    <a:pt x="32" y="16"/>
                  </a:lnTo>
                  <a:lnTo>
                    <a:pt x="30" y="16"/>
                  </a:lnTo>
                  <a:lnTo>
                    <a:pt x="28" y="18"/>
                  </a:lnTo>
                  <a:lnTo>
                    <a:pt x="28" y="18"/>
                  </a:lnTo>
                  <a:lnTo>
                    <a:pt x="28" y="18"/>
                  </a:lnTo>
                  <a:lnTo>
                    <a:pt x="28" y="18"/>
                  </a:lnTo>
                  <a:lnTo>
                    <a:pt x="26" y="20"/>
                  </a:lnTo>
                  <a:lnTo>
                    <a:pt x="26" y="20"/>
                  </a:lnTo>
                  <a:lnTo>
                    <a:pt x="26" y="20"/>
                  </a:lnTo>
                  <a:lnTo>
                    <a:pt x="24" y="20"/>
                  </a:lnTo>
                  <a:lnTo>
                    <a:pt x="24" y="20"/>
                  </a:lnTo>
                  <a:lnTo>
                    <a:pt x="22" y="18"/>
                  </a:lnTo>
                  <a:lnTo>
                    <a:pt x="22" y="18"/>
                  </a:lnTo>
                  <a:lnTo>
                    <a:pt x="20" y="18"/>
                  </a:lnTo>
                  <a:lnTo>
                    <a:pt x="18" y="20"/>
                  </a:lnTo>
                  <a:lnTo>
                    <a:pt x="18" y="20"/>
                  </a:lnTo>
                  <a:lnTo>
                    <a:pt x="18" y="20"/>
                  </a:lnTo>
                  <a:lnTo>
                    <a:pt x="16" y="20"/>
                  </a:lnTo>
                  <a:lnTo>
                    <a:pt x="16" y="20"/>
                  </a:lnTo>
                  <a:lnTo>
                    <a:pt x="16" y="18"/>
                  </a:lnTo>
                  <a:lnTo>
                    <a:pt x="16" y="18"/>
                  </a:lnTo>
                  <a:lnTo>
                    <a:pt x="14" y="16"/>
                  </a:lnTo>
                  <a:lnTo>
                    <a:pt x="14" y="16"/>
                  </a:lnTo>
                  <a:lnTo>
                    <a:pt x="14" y="14"/>
                  </a:lnTo>
                  <a:lnTo>
                    <a:pt x="14" y="14"/>
                  </a:lnTo>
                  <a:lnTo>
                    <a:pt x="6" y="2"/>
                  </a:lnTo>
                  <a:lnTo>
                    <a:pt x="6" y="2"/>
                  </a:lnTo>
                  <a:lnTo>
                    <a:pt x="6" y="2"/>
                  </a:lnTo>
                  <a:lnTo>
                    <a:pt x="6" y="2"/>
                  </a:lnTo>
                  <a:lnTo>
                    <a:pt x="2" y="0"/>
                  </a:lnTo>
                  <a:lnTo>
                    <a:pt x="2" y="0"/>
                  </a:lnTo>
                  <a:lnTo>
                    <a:pt x="2" y="2"/>
                  </a:lnTo>
                  <a:lnTo>
                    <a:pt x="0" y="2"/>
                  </a:lnTo>
                  <a:lnTo>
                    <a:pt x="0" y="2"/>
                  </a:lnTo>
                  <a:lnTo>
                    <a:pt x="0" y="4"/>
                  </a:lnTo>
                  <a:lnTo>
                    <a:pt x="0" y="4"/>
                  </a:lnTo>
                  <a:lnTo>
                    <a:pt x="0" y="6"/>
                  </a:lnTo>
                  <a:lnTo>
                    <a:pt x="0" y="6"/>
                  </a:lnTo>
                  <a:lnTo>
                    <a:pt x="2" y="10"/>
                  </a:lnTo>
                  <a:lnTo>
                    <a:pt x="2" y="10"/>
                  </a:lnTo>
                  <a:lnTo>
                    <a:pt x="2" y="10"/>
                  </a:lnTo>
                  <a:lnTo>
                    <a:pt x="2" y="10"/>
                  </a:lnTo>
                  <a:lnTo>
                    <a:pt x="4" y="10"/>
                  </a:lnTo>
                  <a:lnTo>
                    <a:pt x="4" y="12"/>
                  </a:lnTo>
                  <a:lnTo>
                    <a:pt x="4" y="12"/>
                  </a:lnTo>
                  <a:lnTo>
                    <a:pt x="4" y="14"/>
                  </a:lnTo>
                  <a:lnTo>
                    <a:pt x="4" y="14"/>
                  </a:lnTo>
                  <a:lnTo>
                    <a:pt x="6" y="18"/>
                  </a:lnTo>
                  <a:lnTo>
                    <a:pt x="6" y="18"/>
                  </a:lnTo>
                  <a:lnTo>
                    <a:pt x="6" y="18"/>
                  </a:lnTo>
                  <a:lnTo>
                    <a:pt x="6" y="18"/>
                  </a:lnTo>
                  <a:lnTo>
                    <a:pt x="10" y="20"/>
                  </a:lnTo>
                  <a:lnTo>
                    <a:pt x="10" y="22"/>
                  </a:lnTo>
                  <a:lnTo>
                    <a:pt x="10" y="26"/>
                  </a:lnTo>
                  <a:lnTo>
                    <a:pt x="12" y="30"/>
                  </a:lnTo>
                  <a:lnTo>
                    <a:pt x="12" y="30"/>
                  </a:lnTo>
                  <a:lnTo>
                    <a:pt x="12" y="32"/>
                  </a:lnTo>
                  <a:lnTo>
                    <a:pt x="12" y="32"/>
                  </a:lnTo>
                  <a:lnTo>
                    <a:pt x="12" y="34"/>
                  </a:lnTo>
                  <a:lnTo>
                    <a:pt x="12" y="34"/>
                  </a:lnTo>
                  <a:lnTo>
                    <a:pt x="14" y="36"/>
                  </a:lnTo>
                  <a:lnTo>
                    <a:pt x="14" y="36"/>
                  </a:lnTo>
                  <a:lnTo>
                    <a:pt x="16" y="36"/>
                  </a:lnTo>
                  <a:lnTo>
                    <a:pt x="16" y="38"/>
                  </a:lnTo>
                  <a:lnTo>
                    <a:pt x="14" y="38"/>
                  </a:lnTo>
                  <a:lnTo>
                    <a:pt x="16" y="40"/>
                  </a:lnTo>
                  <a:lnTo>
                    <a:pt x="16" y="40"/>
                  </a:lnTo>
                  <a:lnTo>
                    <a:pt x="16" y="40"/>
                  </a:lnTo>
                  <a:lnTo>
                    <a:pt x="16" y="40"/>
                  </a:lnTo>
                  <a:lnTo>
                    <a:pt x="16" y="44"/>
                  </a:lnTo>
                  <a:lnTo>
                    <a:pt x="16" y="44"/>
                  </a:lnTo>
                  <a:lnTo>
                    <a:pt x="18" y="46"/>
                  </a:lnTo>
                  <a:lnTo>
                    <a:pt x="18" y="46"/>
                  </a:lnTo>
                  <a:lnTo>
                    <a:pt x="18" y="48"/>
                  </a:lnTo>
                  <a:lnTo>
                    <a:pt x="18" y="48"/>
                  </a:lnTo>
                  <a:lnTo>
                    <a:pt x="18" y="52"/>
                  </a:lnTo>
                  <a:lnTo>
                    <a:pt x="18" y="52"/>
                  </a:lnTo>
                  <a:lnTo>
                    <a:pt x="20" y="52"/>
                  </a:lnTo>
                  <a:lnTo>
                    <a:pt x="20" y="52"/>
                  </a:lnTo>
                  <a:lnTo>
                    <a:pt x="20" y="54"/>
                  </a:lnTo>
                  <a:lnTo>
                    <a:pt x="20" y="56"/>
                  </a:lnTo>
                  <a:lnTo>
                    <a:pt x="20" y="56"/>
                  </a:lnTo>
                  <a:lnTo>
                    <a:pt x="22" y="56"/>
                  </a:lnTo>
                  <a:lnTo>
                    <a:pt x="22" y="56"/>
                  </a:lnTo>
                  <a:lnTo>
                    <a:pt x="22" y="58"/>
                  </a:lnTo>
                  <a:lnTo>
                    <a:pt x="22" y="58"/>
                  </a:lnTo>
                  <a:lnTo>
                    <a:pt x="22" y="60"/>
                  </a:lnTo>
                  <a:lnTo>
                    <a:pt x="22" y="60"/>
                  </a:lnTo>
                  <a:lnTo>
                    <a:pt x="22" y="62"/>
                  </a:lnTo>
                  <a:lnTo>
                    <a:pt x="22" y="62"/>
                  </a:lnTo>
                  <a:lnTo>
                    <a:pt x="22" y="66"/>
                  </a:lnTo>
                  <a:lnTo>
                    <a:pt x="22" y="66"/>
                  </a:lnTo>
                  <a:lnTo>
                    <a:pt x="22" y="68"/>
                  </a:lnTo>
                  <a:lnTo>
                    <a:pt x="22" y="68"/>
                  </a:lnTo>
                  <a:lnTo>
                    <a:pt x="22" y="70"/>
                  </a:lnTo>
                  <a:lnTo>
                    <a:pt x="22" y="70"/>
                  </a:lnTo>
                  <a:lnTo>
                    <a:pt x="22" y="74"/>
                  </a:lnTo>
                  <a:lnTo>
                    <a:pt x="22" y="74"/>
                  </a:lnTo>
                  <a:lnTo>
                    <a:pt x="22" y="78"/>
                  </a:lnTo>
                  <a:lnTo>
                    <a:pt x="22" y="78"/>
                  </a:lnTo>
                  <a:lnTo>
                    <a:pt x="22" y="78"/>
                  </a:lnTo>
                  <a:lnTo>
                    <a:pt x="22" y="78"/>
                  </a:lnTo>
                  <a:lnTo>
                    <a:pt x="22" y="78"/>
                  </a:lnTo>
                  <a:lnTo>
                    <a:pt x="24" y="78"/>
                  </a:lnTo>
                  <a:lnTo>
                    <a:pt x="24" y="78"/>
                  </a:lnTo>
                  <a:lnTo>
                    <a:pt x="28" y="80"/>
                  </a:lnTo>
                  <a:lnTo>
                    <a:pt x="26" y="84"/>
                  </a:lnTo>
                  <a:lnTo>
                    <a:pt x="26" y="86"/>
                  </a:lnTo>
                  <a:lnTo>
                    <a:pt x="26" y="90"/>
                  </a:lnTo>
                  <a:lnTo>
                    <a:pt x="26" y="90"/>
                  </a:lnTo>
                  <a:lnTo>
                    <a:pt x="26" y="90"/>
                  </a:lnTo>
                  <a:lnTo>
                    <a:pt x="26" y="90"/>
                  </a:lnTo>
                  <a:lnTo>
                    <a:pt x="26" y="92"/>
                  </a:lnTo>
                  <a:lnTo>
                    <a:pt x="26" y="94"/>
                  </a:lnTo>
                  <a:lnTo>
                    <a:pt x="24" y="94"/>
                  </a:lnTo>
                  <a:lnTo>
                    <a:pt x="24" y="94"/>
                  </a:lnTo>
                  <a:lnTo>
                    <a:pt x="24" y="96"/>
                  </a:lnTo>
                  <a:lnTo>
                    <a:pt x="26" y="98"/>
                  </a:lnTo>
                  <a:lnTo>
                    <a:pt x="26" y="98"/>
                  </a:lnTo>
                  <a:lnTo>
                    <a:pt x="26" y="98"/>
                  </a:lnTo>
                  <a:lnTo>
                    <a:pt x="26" y="98"/>
                  </a:lnTo>
                  <a:lnTo>
                    <a:pt x="28" y="98"/>
                  </a:lnTo>
                  <a:lnTo>
                    <a:pt x="28" y="100"/>
                  </a:lnTo>
                  <a:lnTo>
                    <a:pt x="28" y="104"/>
                  </a:lnTo>
                  <a:lnTo>
                    <a:pt x="28" y="104"/>
                  </a:lnTo>
                  <a:lnTo>
                    <a:pt x="28" y="104"/>
                  </a:lnTo>
                  <a:lnTo>
                    <a:pt x="26" y="106"/>
                  </a:lnTo>
                  <a:lnTo>
                    <a:pt x="26" y="106"/>
                  </a:lnTo>
                  <a:lnTo>
                    <a:pt x="24" y="106"/>
                  </a:lnTo>
                  <a:lnTo>
                    <a:pt x="26" y="108"/>
                  </a:lnTo>
                  <a:lnTo>
                    <a:pt x="28" y="112"/>
                  </a:lnTo>
                  <a:lnTo>
                    <a:pt x="28" y="112"/>
                  </a:lnTo>
                  <a:lnTo>
                    <a:pt x="28" y="114"/>
                  </a:lnTo>
                  <a:lnTo>
                    <a:pt x="28" y="114"/>
                  </a:lnTo>
                  <a:lnTo>
                    <a:pt x="28" y="114"/>
                  </a:lnTo>
                  <a:lnTo>
                    <a:pt x="28" y="116"/>
                  </a:lnTo>
                  <a:lnTo>
                    <a:pt x="28" y="116"/>
                  </a:lnTo>
                  <a:lnTo>
                    <a:pt x="26" y="120"/>
                  </a:lnTo>
                  <a:lnTo>
                    <a:pt x="26" y="122"/>
                  </a:lnTo>
                  <a:lnTo>
                    <a:pt x="26" y="122"/>
                  </a:lnTo>
                  <a:lnTo>
                    <a:pt x="26" y="124"/>
                  </a:lnTo>
                  <a:lnTo>
                    <a:pt x="26" y="126"/>
                  </a:lnTo>
                  <a:lnTo>
                    <a:pt x="26" y="126"/>
                  </a:lnTo>
                  <a:lnTo>
                    <a:pt x="28" y="126"/>
                  </a:lnTo>
                  <a:lnTo>
                    <a:pt x="28" y="126"/>
                  </a:lnTo>
                  <a:lnTo>
                    <a:pt x="28" y="128"/>
                  </a:lnTo>
                  <a:lnTo>
                    <a:pt x="28" y="128"/>
                  </a:lnTo>
                  <a:lnTo>
                    <a:pt x="30" y="128"/>
                  </a:lnTo>
                  <a:lnTo>
                    <a:pt x="30" y="128"/>
                  </a:lnTo>
                  <a:lnTo>
                    <a:pt x="30" y="130"/>
                  </a:lnTo>
                  <a:lnTo>
                    <a:pt x="30" y="130"/>
                  </a:lnTo>
                  <a:lnTo>
                    <a:pt x="30" y="130"/>
                  </a:lnTo>
                  <a:lnTo>
                    <a:pt x="30" y="132"/>
                  </a:lnTo>
                  <a:lnTo>
                    <a:pt x="30" y="132"/>
                  </a:lnTo>
                  <a:lnTo>
                    <a:pt x="30" y="138"/>
                  </a:lnTo>
                  <a:lnTo>
                    <a:pt x="32" y="142"/>
                  </a:lnTo>
                  <a:lnTo>
                    <a:pt x="32" y="142"/>
                  </a:lnTo>
                  <a:lnTo>
                    <a:pt x="32" y="144"/>
                  </a:lnTo>
                  <a:lnTo>
                    <a:pt x="32" y="144"/>
                  </a:lnTo>
                  <a:lnTo>
                    <a:pt x="32" y="146"/>
                  </a:lnTo>
                  <a:lnTo>
                    <a:pt x="32" y="146"/>
                  </a:lnTo>
                  <a:lnTo>
                    <a:pt x="32" y="146"/>
                  </a:lnTo>
                  <a:lnTo>
                    <a:pt x="32" y="146"/>
                  </a:lnTo>
                  <a:lnTo>
                    <a:pt x="32" y="148"/>
                  </a:lnTo>
                  <a:lnTo>
                    <a:pt x="32" y="148"/>
                  </a:lnTo>
                  <a:lnTo>
                    <a:pt x="30" y="150"/>
                  </a:lnTo>
                  <a:lnTo>
                    <a:pt x="30" y="150"/>
                  </a:lnTo>
                  <a:lnTo>
                    <a:pt x="30" y="152"/>
                  </a:lnTo>
                  <a:lnTo>
                    <a:pt x="32" y="156"/>
                  </a:lnTo>
                  <a:lnTo>
                    <a:pt x="32" y="156"/>
                  </a:lnTo>
                  <a:lnTo>
                    <a:pt x="34" y="156"/>
                  </a:lnTo>
                  <a:lnTo>
                    <a:pt x="34" y="156"/>
                  </a:lnTo>
                  <a:lnTo>
                    <a:pt x="34" y="156"/>
                  </a:lnTo>
                  <a:lnTo>
                    <a:pt x="36" y="158"/>
                  </a:lnTo>
                  <a:lnTo>
                    <a:pt x="36" y="158"/>
                  </a:lnTo>
                  <a:lnTo>
                    <a:pt x="38" y="164"/>
                  </a:lnTo>
                  <a:lnTo>
                    <a:pt x="36" y="168"/>
                  </a:lnTo>
                  <a:lnTo>
                    <a:pt x="34" y="170"/>
                  </a:lnTo>
                  <a:lnTo>
                    <a:pt x="34" y="170"/>
                  </a:lnTo>
                  <a:lnTo>
                    <a:pt x="34" y="172"/>
                  </a:lnTo>
                  <a:lnTo>
                    <a:pt x="34" y="174"/>
                  </a:lnTo>
                  <a:lnTo>
                    <a:pt x="34" y="174"/>
                  </a:lnTo>
                  <a:lnTo>
                    <a:pt x="36" y="174"/>
                  </a:lnTo>
                  <a:lnTo>
                    <a:pt x="36" y="174"/>
                  </a:lnTo>
                  <a:lnTo>
                    <a:pt x="38" y="176"/>
                  </a:lnTo>
                  <a:lnTo>
                    <a:pt x="38" y="176"/>
                  </a:lnTo>
                  <a:lnTo>
                    <a:pt x="38" y="178"/>
                  </a:lnTo>
                  <a:lnTo>
                    <a:pt x="38" y="180"/>
                  </a:lnTo>
                  <a:lnTo>
                    <a:pt x="38" y="180"/>
                  </a:lnTo>
                  <a:lnTo>
                    <a:pt x="38" y="180"/>
                  </a:lnTo>
                  <a:lnTo>
                    <a:pt x="38" y="180"/>
                  </a:lnTo>
                  <a:lnTo>
                    <a:pt x="38" y="182"/>
                  </a:lnTo>
                  <a:lnTo>
                    <a:pt x="38" y="182"/>
                  </a:lnTo>
                  <a:lnTo>
                    <a:pt x="38" y="184"/>
                  </a:lnTo>
                  <a:lnTo>
                    <a:pt x="38" y="184"/>
                  </a:lnTo>
                  <a:lnTo>
                    <a:pt x="38" y="186"/>
                  </a:lnTo>
                  <a:lnTo>
                    <a:pt x="38" y="186"/>
                  </a:lnTo>
                  <a:lnTo>
                    <a:pt x="38" y="188"/>
                  </a:lnTo>
                  <a:lnTo>
                    <a:pt x="38" y="188"/>
                  </a:lnTo>
                  <a:lnTo>
                    <a:pt x="38" y="194"/>
                  </a:lnTo>
                  <a:lnTo>
                    <a:pt x="38" y="194"/>
                  </a:lnTo>
                  <a:lnTo>
                    <a:pt x="40" y="196"/>
                  </a:lnTo>
                  <a:lnTo>
                    <a:pt x="40" y="196"/>
                  </a:lnTo>
                  <a:lnTo>
                    <a:pt x="40" y="198"/>
                  </a:lnTo>
                  <a:lnTo>
                    <a:pt x="40" y="198"/>
                  </a:lnTo>
                  <a:lnTo>
                    <a:pt x="40" y="202"/>
                  </a:lnTo>
                  <a:lnTo>
                    <a:pt x="40" y="202"/>
                  </a:lnTo>
                  <a:lnTo>
                    <a:pt x="42" y="204"/>
                  </a:lnTo>
                  <a:lnTo>
                    <a:pt x="42" y="204"/>
                  </a:lnTo>
                  <a:lnTo>
                    <a:pt x="42" y="204"/>
                  </a:lnTo>
                  <a:lnTo>
                    <a:pt x="42" y="206"/>
                  </a:lnTo>
                  <a:lnTo>
                    <a:pt x="42" y="206"/>
                  </a:lnTo>
                  <a:lnTo>
                    <a:pt x="44" y="206"/>
                  </a:lnTo>
                  <a:lnTo>
                    <a:pt x="44" y="206"/>
                  </a:lnTo>
                  <a:lnTo>
                    <a:pt x="44" y="210"/>
                  </a:lnTo>
                  <a:lnTo>
                    <a:pt x="44" y="210"/>
                  </a:lnTo>
                  <a:lnTo>
                    <a:pt x="44" y="210"/>
                  </a:lnTo>
                  <a:lnTo>
                    <a:pt x="44" y="212"/>
                  </a:lnTo>
                  <a:lnTo>
                    <a:pt x="44" y="212"/>
                  </a:lnTo>
                  <a:lnTo>
                    <a:pt x="42" y="216"/>
                  </a:lnTo>
                  <a:lnTo>
                    <a:pt x="40" y="216"/>
                  </a:lnTo>
                  <a:lnTo>
                    <a:pt x="40" y="216"/>
                  </a:lnTo>
                  <a:lnTo>
                    <a:pt x="40" y="218"/>
                  </a:lnTo>
                  <a:lnTo>
                    <a:pt x="40" y="218"/>
                  </a:lnTo>
                  <a:lnTo>
                    <a:pt x="42" y="222"/>
                  </a:lnTo>
                  <a:lnTo>
                    <a:pt x="42" y="222"/>
                  </a:lnTo>
                  <a:lnTo>
                    <a:pt x="42" y="222"/>
                  </a:lnTo>
                  <a:lnTo>
                    <a:pt x="42" y="222"/>
                  </a:lnTo>
                  <a:lnTo>
                    <a:pt x="44" y="224"/>
                  </a:lnTo>
                  <a:lnTo>
                    <a:pt x="44" y="224"/>
                  </a:lnTo>
                  <a:lnTo>
                    <a:pt x="44" y="226"/>
                  </a:lnTo>
                  <a:lnTo>
                    <a:pt x="44" y="228"/>
                  </a:lnTo>
                  <a:lnTo>
                    <a:pt x="44" y="228"/>
                  </a:lnTo>
                  <a:lnTo>
                    <a:pt x="44" y="228"/>
                  </a:lnTo>
                  <a:lnTo>
                    <a:pt x="44" y="232"/>
                  </a:lnTo>
                  <a:lnTo>
                    <a:pt x="42" y="234"/>
                  </a:lnTo>
                  <a:lnTo>
                    <a:pt x="42" y="234"/>
                  </a:lnTo>
                  <a:lnTo>
                    <a:pt x="42" y="236"/>
                  </a:lnTo>
                  <a:lnTo>
                    <a:pt x="44" y="238"/>
                  </a:lnTo>
                  <a:lnTo>
                    <a:pt x="44" y="238"/>
                  </a:lnTo>
                  <a:lnTo>
                    <a:pt x="44" y="238"/>
                  </a:lnTo>
                  <a:lnTo>
                    <a:pt x="44" y="238"/>
                  </a:lnTo>
                  <a:lnTo>
                    <a:pt x="46" y="240"/>
                  </a:lnTo>
                  <a:lnTo>
                    <a:pt x="46" y="240"/>
                  </a:lnTo>
                  <a:lnTo>
                    <a:pt x="50" y="244"/>
                  </a:lnTo>
                  <a:lnTo>
                    <a:pt x="50" y="244"/>
                  </a:lnTo>
                  <a:lnTo>
                    <a:pt x="50" y="250"/>
                  </a:lnTo>
                  <a:lnTo>
                    <a:pt x="48" y="256"/>
                  </a:lnTo>
                  <a:lnTo>
                    <a:pt x="48" y="256"/>
                  </a:lnTo>
                  <a:lnTo>
                    <a:pt x="48" y="258"/>
                  </a:lnTo>
                  <a:lnTo>
                    <a:pt x="48" y="258"/>
                  </a:lnTo>
                  <a:lnTo>
                    <a:pt x="50" y="264"/>
                  </a:lnTo>
                  <a:lnTo>
                    <a:pt x="50" y="264"/>
                  </a:lnTo>
                  <a:lnTo>
                    <a:pt x="50" y="266"/>
                  </a:lnTo>
                  <a:lnTo>
                    <a:pt x="50" y="266"/>
                  </a:lnTo>
                  <a:lnTo>
                    <a:pt x="50" y="270"/>
                  </a:lnTo>
                  <a:lnTo>
                    <a:pt x="50" y="270"/>
                  </a:lnTo>
                  <a:lnTo>
                    <a:pt x="52" y="270"/>
                  </a:lnTo>
                  <a:lnTo>
                    <a:pt x="52" y="270"/>
                  </a:lnTo>
                  <a:lnTo>
                    <a:pt x="52" y="270"/>
                  </a:lnTo>
                  <a:lnTo>
                    <a:pt x="52" y="272"/>
                  </a:lnTo>
                  <a:lnTo>
                    <a:pt x="52" y="272"/>
                  </a:lnTo>
                  <a:lnTo>
                    <a:pt x="54" y="272"/>
                  </a:lnTo>
                  <a:lnTo>
                    <a:pt x="54" y="272"/>
                  </a:lnTo>
                  <a:lnTo>
                    <a:pt x="52" y="274"/>
                  </a:lnTo>
                  <a:lnTo>
                    <a:pt x="52" y="274"/>
                  </a:lnTo>
                  <a:lnTo>
                    <a:pt x="52" y="276"/>
                  </a:lnTo>
                  <a:lnTo>
                    <a:pt x="52" y="276"/>
                  </a:lnTo>
                  <a:lnTo>
                    <a:pt x="52" y="280"/>
                  </a:lnTo>
                  <a:lnTo>
                    <a:pt x="54" y="282"/>
                  </a:lnTo>
                  <a:lnTo>
                    <a:pt x="54" y="282"/>
                  </a:lnTo>
                  <a:lnTo>
                    <a:pt x="56" y="284"/>
                  </a:lnTo>
                  <a:lnTo>
                    <a:pt x="56" y="284"/>
                  </a:lnTo>
                  <a:lnTo>
                    <a:pt x="54" y="286"/>
                  </a:lnTo>
                  <a:lnTo>
                    <a:pt x="54" y="286"/>
                  </a:lnTo>
                  <a:lnTo>
                    <a:pt x="54" y="286"/>
                  </a:lnTo>
                  <a:lnTo>
                    <a:pt x="54" y="288"/>
                  </a:lnTo>
                  <a:lnTo>
                    <a:pt x="54" y="288"/>
                  </a:lnTo>
                  <a:lnTo>
                    <a:pt x="56" y="288"/>
                  </a:lnTo>
                  <a:lnTo>
                    <a:pt x="56" y="290"/>
                  </a:lnTo>
                  <a:lnTo>
                    <a:pt x="56" y="294"/>
                  </a:lnTo>
                  <a:lnTo>
                    <a:pt x="56" y="294"/>
                  </a:lnTo>
                  <a:lnTo>
                    <a:pt x="56" y="298"/>
                  </a:lnTo>
                  <a:lnTo>
                    <a:pt x="56" y="298"/>
                  </a:lnTo>
                  <a:lnTo>
                    <a:pt x="56" y="300"/>
                  </a:lnTo>
                  <a:lnTo>
                    <a:pt x="56" y="300"/>
                  </a:lnTo>
                  <a:lnTo>
                    <a:pt x="56" y="302"/>
                  </a:lnTo>
                  <a:lnTo>
                    <a:pt x="56" y="304"/>
                  </a:lnTo>
                  <a:lnTo>
                    <a:pt x="56" y="304"/>
                  </a:lnTo>
                  <a:lnTo>
                    <a:pt x="56" y="306"/>
                  </a:lnTo>
                  <a:lnTo>
                    <a:pt x="56" y="306"/>
                  </a:lnTo>
                  <a:lnTo>
                    <a:pt x="56" y="310"/>
                  </a:lnTo>
                  <a:lnTo>
                    <a:pt x="56" y="310"/>
                  </a:lnTo>
                  <a:lnTo>
                    <a:pt x="58" y="310"/>
                  </a:lnTo>
                  <a:lnTo>
                    <a:pt x="58" y="310"/>
                  </a:lnTo>
                  <a:lnTo>
                    <a:pt x="60" y="312"/>
                  </a:lnTo>
                  <a:lnTo>
                    <a:pt x="60" y="312"/>
                  </a:lnTo>
                  <a:lnTo>
                    <a:pt x="60" y="312"/>
                  </a:lnTo>
                  <a:lnTo>
                    <a:pt x="60" y="314"/>
                  </a:lnTo>
                  <a:lnTo>
                    <a:pt x="60" y="314"/>
                  </a:lnTo>
                  <a:lnTo>
                    <a:pt x="62" y="318"/>
                  </a:lnTo>
                  <a:lnTo>
                    <a:pt x="62" y="318"/>
                  </a:lnTo>
                  <a:lnTo>
                    <a:pt x="62" y="318"/>
                  </a:lnTo>
                  <a:lnTo>
                    <a:pt x="62" y="318"/>
                  </a:lnTo>
                  <a:lnTo>
                    <a:pt x="64" y="318"/>
                  </a:lnTo>
                  <a:lnTo>
                    <a:pt x="64" y="320"/>
                  </a:lnTo>
                  <a:lnTo>
                    <a:pt x="64" y="320"/>
                  </a:lnTo>
                  <a:lnTo>
                    <a:pt x="64" y="322"/>
                  </a:lnTo>
                  <a:lnTo>
                    <a:pt x="64" y="322"/>
                  </a:lnTo>
                  <a:lnTo>
                    <a:pt x="64" y="324"/>
                  </a:lnTo>
                  <a:lnTo>
                    <a:pt x="62" y="326"/>
                  </a:lnTo>
                  <a:lnTo>
                    <a:pt x="62" y="326"/>
                  </a:lnTo>
                  <a:lnTo>
                    <a:pt x="64" y="326"/>
                  </a:lnTo>
                  <a:lnTo>
                    <a:pt x="64" y="326"/>
                  </a:lnTo>
                  <a:lnTo>
                    <a:pt x="64" y="328"/>
                  </a:lnTo>
                  <a:lnTo>
                    <a:pt x="64" y="328"/>
                  </a:lnTo>
                  <a:lnTo>
                    <a:pt x="66" y="332"/>
                  </a:lnTo>
                  <a:lnTo>
                    <a:pt x="62" y="336"/>
                  </a:lnTo>
                  <a:lnTo>
                    <a:pt x="62" y="336"/>
                  </a:lnTo>
                  <a:lnTo>
                    <a:pt x="60" y="338"/>
                  </a:lnTo>
                  <a:lnTo>
                    <a:pt x="60" y="338"/>
                  </a:lnTo>
                  <a:lnTo>
                    <a:pt x="60" y="342"/>
                  </a:lnTo>
                  <a:lnTo>
                    <a:pt x="60" y="342"/>
                  </a:lnTo>
                  <a:lnTo>
                    <a:pt x="62" y="344"/>
                  </a:lnTo>
                  <a:lnTo>
                    <a:pt x="62" y="344"/>
                  </a:lnTo>
                  <a:lnTo>
                    <a:pt x="62" y="346"/>
                  </a:lnTo>
                  <a:lnTo>
                    <a:pt x="62" y="346"/>
                  </a:lnTo>
                  <a:lnTo>
                    <a:pt x="64" y="346"/>
                  </a:lnTo>
                  <a:lnTo>
                    <a:pt x="64" y="346"/>
                  </a:lnTo>
                  <a:lnTo>
                    <a:pt x="64" y="348"/>
                  </a:lnTo>
                  <a:lnTo>
                    <a:pt x="68" y="348"/>
                  </a:lnTo>
                  <a:lnTo>
                    <a:pt x="68" y="348"/>
                  </a:lnTo>
                  <a:lnTo>
                    <a:pt x="70" y="348"/>
                  </a:lnTo>
                  <a:lnTo>
                    <a:pt x="70" y="348"/>
                  </a:lnTo>
                  <a:lnTo>
                    <a:pt x="72" y="350"/>
                  </a:lnTo>
                  <a:lnTo>
                    <a:pt x="72" y="352"/>
                  </a:lnTo>
                  <a:lnTo>
                    <a:pt x="70" y="356"/>
                  </a:lnTo>
                  <a:lnTo>
                    <a:pt x="70" y="356"/>
                  </a:lnTo>
                  <a:lnTo>
                    <a:pt x="70" y="358"/>
                  </a:lnTo>
                  <a:lnTo>
                    <a:pt x="70" y="358"/>
                  </a:lnTo>
                  <a:lnTo>
                    <a:pt x="70" y="362"/>
                  </a:lnTo>
                  <a:lnTo>
                    <a:pt x="70" y="362"/>
                  </a:lnTo>
                  <a:lnTo>
                    <a:pt x="72" y="366"/>
                  </a:lnTo>
                  <a:lnTo>
                    <a:pt x="72" y="366"/>
                  </a:lnTo>
                  <a:lnTo>
                    <a:pt x="76" y="370"/>
                  </a:lnTo>
                  <a:lnTo>
                    <a:pt x="76" y="370"/>
                  </a:lnTo>
                  <a:lnTo>
                    <a:pt x="76" y="372"/>
                  </a:lnTo>
                  <a:lnTo>
                    <a:pt x="74" y="372"/>
                  </a:lnTo>
                  <a:lnTo>
                    <a:pt x="74" y="372"/>
                  </a:lnTo>
                  <a:lnTo>
                    <a:pt x="76" y="376"/>
                  </a:lnTo>
                  <a:lnTo>
                    <a:pt x="76" y="376"/>
                  </a:lnTo>
                  <a:lnTo>
                    <a:pt x="76" y="376"/>
                  </a:lnTo>
                  <a:lnTo>
                    <a:pt x="76" y="376"/>
                  </a:lnTo>
                  <a:lnTo>
                    <a:pt x="76" y="376"/>
                  </a:lnTo>
                  <a:lnTo>
                    <a:pt x="76" y="378"/>
                  </a:lnTo>
                  <a:lnTo>
                    <a:pt x="76" y="378"/>
                  </a:lnTo>
                  <a:lnTo>
                    <a:pt x="76" y="380"/>
                  </a:lnTo>
                  <a:lnTo>
                    <a:pt x="76" y="380"/>
                  </a:lnTo>
                  <a:lnTo>
                    <a:pt x="78" y="382"/>
                  </a:lnTo>
                  <a:lnTo>
                    <a:pt x="78" y="382"/>
                  </a:lnTo>
                  <a:lnTo>
                    <a:pt x="78" y="384"/>
                  </a:lnTo>
                  <a:lnTo>
                    <a:pt x="78" y="384"/>
                  </a:lnTo>
                  <a:lnTo>
                    <a:pt x="82" y="384"/>
                  </a:lnTo>
                  <a:lnTo>
                    <a:pt x="84" y="388"/>
                  </a:lnTo>
                  <a:lnTo>
                    <a:pt x="88" y="396"/>
                  </a:lnTo>
                  <a:lnTo>
                    <a:pt x="88" y="396"/>
                  </a:lnTo>
                  <a:lnTo>
                    <a:pt x="88" y="398"/>
                  </a:lnTo>
                  <a:lnTo>
                    <a:pt x="86" y="398"/>
                  </a:lnTo>
                  <a:lnTo>
                    <a:pt x="86" y="398"/>
                  </a:lnTo>
                  <a:lnTo>
                    <a:pt x="86" y="400"/>
                  </a:lnTo>
                  <a:lnTo>
                    <a:pt x="86" y="402"/>
                  </a:lnTo>
                  <a:lnTo>
                    <a:pt x="86" y="402"/>
                  </a:lnTo>
                  <a:lnTo>
                    <a:pt x="88" y="402"/>
                  </a:lnTo>
                  <a:lnTo>
                    <a:pt x="90" y="404"/>
                  </a:lnTo>
                  <a:lnTo>
                    <a:pt x="90" y="404"/>
                  </a:lnTo>
                  <a:lnTo>
                    <a:pt x="92" y="406"/>
                  </a:lnTo>
                  <a:lnTo>
                    <a:pt x="92" y="408"/>
                  </a:lnTo>
                  <a:lnTo>
                    <a:pt x="92" y="408"/>
                  </a:lnTo>
                  <a:lnTo>
                    <a:pt x="92" y="410"/>
                  </a:lnTo>
                  <a:lnTo>
                    <a:pt x="92" y="410"/>
                  </a:lnTo>
                  <a:lnTo>
                    <a:pt x="92" y="412"/>
                  </a:lnTo>
                  <a:lnTo>
                    <a:pt x="92" y="412"/>
                  </a:lnTo>
                  <a:lnTo>
                    <a:pt x="94" y="416"/>
                  </a:lnTo>
                  <a:lnTo>
                    <a:pt x="94" y="416"/>
                  </a:lnTo>
                  <a:lnTo>
                    <a:pt x="96" y="420"/>
                  </a:lnTo>
                  <a:lnTo>
                    <a:pt x="96" y="422"/>
                  </a:lnTo>
                  <a:lnTo>
                    <a:pt x="98" y="422"/>
                  </a:lnTo>
                  <a:lnTo>
                    <a:pt x="98" y="422"/>
                  </a:lnTo>
                  <a:lnTo>
                    <a:pt x="98" y="422"/>
                  </a:lnTo>
                  <a:lnTo>
                    <a:pt x="98" y="422"/>
                  </a:lnTo>
                  <a:lnTo>
                    <a:pt x="98" y="426"/>
                  </a:lnTo>
                  <a:lnTo>
                    <a:pt x="98" y="426"/>
                  </a:lnTo>
                  <a:lnTo>
                    <a:pt x="98" y="426"/>
                  </a:lnTo>
                  <a:lnTo>
                    <a:pt x="98" y="426"/>
                  </a:lnTo>
                  <a:lnTo>
                    <a:pt x="98" y="430"/>
                  </a:lnTo>
                  <a:lnTo>
                    <a:pt x="98" y="430"/>
                  </a:lnTo>
                  <a:lnTo>
                    <a:pt x="100" y="430"/>
                  </a:lnTo>
                  <a:lnTo>
                    <a:pt x="100" y="430"/>
                  </a:lnTo>
                  <a:lnTo>
                    <a:pt x="100" y="432"/>
                  </a:lnTo>
                  <a:lnTo>
                    <a:pt x="100" y="432"/>
                  </a:lnTo>
                  <a:lnTo>
                    <a:pt x="100" y="436"/>
                  </a:lnTo>
                  <a:lnTo>
                    <a:pt x="100" y="436"/>
                  </a:lnTo>
                  <a:lnTo>
                    <a:pt x="102" y="436"/>
                  </a:lnTo>
                  <a:lnTo>
                    <a:pt x="102" y="436"/>
                  </a:lnTo>
                  <a:lnTo>
                    <a:pt x="102" y="438"/>
                  </a:lnTo>
                  <a:lnTo>
                    <a:pt x="104" y="438"/>
                  </a:lnTo>
                  <a:lnTo>
                    <a:pt x="104" y="442"/>
                  </a:lnTo>
                  <a:lnTo>
                    <a:pt x="104" y="442"/>
                  </a:lnTo>
                  <a:lnTo>
                    <a:pt x="106" y="442"/>
                  </a:lnTo>
                  <a:lnTo>
                    <a:pt x="106" y="442"/>
                  </a:lnTo>
                  <a:lnTo>
                    <a:pt x="108" y="444"/>
                  </a:lnTo>
                  <a:lnTo>
                    <a:pt x="108" y="444"/>
                  </a:lnTo>
                  <a:lnTo>
                    <a:pt x="110" y="444"/>
                  </a:lnTo>
                  <a:lnTo>
                    <a:pt x="110" y="444"/>
                  </a:lnTo>
                  <a:lnTo>
                    <a:pt x="110" y="448"/>
                  </a:lnTo>
                  <a:lnTo>
                    <a:pt x="110" y="448"/>
                  </a:lnTo>
                  <a:lnTo>
                    <a:pt x="112" y="452"/>
                  </a:lnTo>
                  <a:lnTo>
                    <a:pt x="116" y="458"/>
                  </a:lnTo>
                  <a:lnTo>
                    <a:pt x="116" y="458"/>
                  </a:lnTo>
                  <a:lnTo>
                    <a:pt x="118" y="460"/>
                  </a:lnTo>
                  <a:lnTo>
                    <a:pt x="118" y="460"/>
                  </a:lnTo>
                  <a:lnTo>
                    <a:pt x="118" y="464"/>
                  </a:lnTo>
                  <a:lnTo>
                    <a:pt x="118" y="464"/>
                  </a:lnTo>
                  <a:lnTo>
                    <a:pt x="120" y="464"/>
                  </a:lnTo>
                  <a:lnTo>
                    <a:pt x="120" y="464"/>
                  </a:lnTo>
                  <a:lnTo>
                    <a:pt x="122" y="464"/>
                  </a:lnTo>
                  <a:lnTo>
                    <a:pt x="124" y="466"/>
                  </a:lnTo>
                  <a:lnTo>
                    <a:pt x="128" y="472"/>
                  </a:lnTo>
                  <a:lnTo>
                    <a:pt x="128" y="472"/>
                  </a:lnTo>
                  <a:lnTo>
                    <a:pt x="130" y="474"/>
                  </a:lnTo>
                  <a:lnTo>
                    <a:pt x="130" y="474"/>
                  </a:lnTo>
                  <a:lnTo>
                    <a:pt x="130" y="478"/>
                  </a:lnTo>
                  <a:lnTo>
                    <a:pt x="130" y="478"/>
                  </a:lnTo>
                  <a:lnTo>
                    <a:pt x="132" y="478"/>
                  </a:lnTo>
                  <a:lnTo>
                    <a:pt x="132" y="478"/>
                  </a:lnTo>
                  <a:lnTo>
                    <a:pt x="134" y="480"/>
                  </a:lnTo>
                  <a:lnTo>
                    <a:pt x="134" y="484"/>
                  </a:lnTo>
                  <a:lnTo>
                    <a:pt x="134" y="484"/>
                  </a:lnTo>
                  <a:lnTo>
                    <a:pt x="136" y="488"/>
                  </a:lnTo>
                  <a:lnTo>
                    <a:pt x="136" y="488"/>
                  </a:lnTo>
                  <a:lnTo>
                    <a:pt x="138" y="488"/>
                  </a:lnTo>
                  <a:lnTo>
                    <a:pt x="138" y="488"/>
                  </a:lnTo>
                  <a:lnTo>
                    <a:pt x="138" y="488"/>
                  </a:lnTo>
                  <a:lnTo>
                    <a:pt x="138" y="490"/>
                  </a:lnTo>
                  <a:lnTo>
                    <a:pt x="138" y="490"/>
                  </a:lnTo>
                  <a:lnTo>
                    <a:pt x="138" y="492"/>
                  </a:lnTo>
                  <a:lnTo>
                    <a:pt x="138" y="492"/>
                  </a:lnTo>
                  <a:lnTo>
                    <a:pt x="138" y="494"/>
                  </a:lnTo>
                  <a:lnTo>
                    <a:pt x="138" y="494"/>
                  </a:lnTo>
                  <a:lnTo>
                    <a:pt x="140" y="498"/>
                  </a:lnTo>
                  <a:lnTo>
                    <a:pt x="140" y="498"/>
                  </a:lnTo>
                  <a:lnTo>
                    <a:pt x="142" y="500"/>
                  </a:lnTo>
                  <a:lnTo>
                    <a:pt x="142" y="500"/>
                  </a:lnTo>
                  <a:lnTo>
                    <a:pt x="144" y="500"/>
                  </a:lnTo>
                  <a:lnTo>
                    <a:pt x="144" y="502"/>
                  </a:lnTo>
                  <a:lnTo>
                    <a:pt x="144" y="502"/>
                  </a:lnTo>
                  <a:lnTo>
                    <a:pt x="146" y="506"/>
                  </a:lnTo>
                  <a:lnTo>
                    <a:pt x="146" y="506"/>
                  </a:lnTo>
                  <a:lnTo>
                    <a:pt x="148" y="506"/>
                  </a:lnTo>
                  <a:lnTo>
                    <a:pt x="148" y="506"/>
                  </a:lnTo>
                  <a:lnTo>
                    <a:pt x="150" y="508"/>
                  </a:lnTo>
                  <a:lnTo>
                    <a:pt x="150" y="508"/>
                  </a:lnTo>
                  <a:lnTo>
                    <a:pt x="150" y="510"/>
                  </a:lnTo>
                  <a:lnTo>
                    <a:pt x="150" y="510"/>
                  </a:lnTo>
                  <a:lnTo>
                    <a:pt x="150" y="512"/>
                  </a:lnTo>
                  <a:lnTo>
                    <a:pt x="150" y="512"/>
                  </a:lnTo>
                  <a:lnTo>
                    <a:pt x="148" y="514"/>
                  </a:lnTo>
                  <a:lnTo>
                    <a:pt x="148" y="514"/>
                  </a:lnTo>
                  <a:lnTo>
                    <a:pt x="150" y="516"/>
                  </a:lnTo>
                  <a:lnTo>
                    <a:pt x="150" y="516"/>
                  </a:lnTo>
                  <a:lnTo>
                    <a:pt x="150" y="516"/>
                  </a:lnTo>
                  <a:lnTo>
                    <a:pt x="150" y="516"/>
                  </a:lnTo>
                  <a:lnTo>
                    <a:pt x="154" y="518"/>
                  </a:lnTo>
                  <a:lnTo>
                    <a:pt x="156" y="522"/>
                  </a:lnTo>
                  <a:lnTo>
                    <a:pt x="156" y="522"/>
                  </a:lnTo>
                  <a:lnTo>
                    <a:pt x="156" y="522"/>
                  </a:lnTo>
                  <a:lnTo>
                    <a:pt x="156" y="522"/>
                  </a:lnTo>
                  <a:lnTo>
                    <a:pt x="158" y="524"/>
                  </a:lnTo>
                  <a:lnTo>
                    <a:pt x="158" y="526"/>
                  </a:lnTo>
                  <a:lnTo>
                    <a:pt x="158" y="526"/>
                  </a:lnTo>
                  <a:lnTo>
                    <a:pt x="158" y="526"/>
                  </a:lnTo>
                  <a:lnTo>
                    <a:pt x="158" y="526"/>
                  </a:lnTo>
                  <a:lnTo>
                    <a:pt x="164" y="528"/>
                  </a:lnTo>
                  <a:lnTo>
                    <a:pt x="166" y="532"/>
                  </a:lnTo>
                  <a:lnTo>
                    <a:pt x="168" y="536"/>
                  </a:lnTo>
                  <a:lnTo>
                    <a:pt x="168" y="538"/>
                  </a:lnTo>
                  <a:lnTo>
                    <a:pt x="168" y="538"/>
                  </a:lnTo>
                  <a:lnTo>
                    <a:pt x="172" y="542"/>
                  </a:lnTo>
                  <a:lnTo>
                    <a:pt x="172" y="542"/>
                  </a:lnTo>
                  <a:lnTo>
                    <a:pt x="174" y="542"/>
                  </a:lnTo>
                  <a:lnTo>
                    <a:pt x="176" y="544"/>
                  </a:lnTo>
                  <a:lnTo>
                    <a:pt x="176" y="544"/>
                  </a:lnTo>
                  <a:lnTo>
                    <a:pt x="176" y="544"/>
                  </a:lnTo>
                  <a:lnTo>
                    <a:pt x="176" y="544"/>
                  </a:lnTo>
                  <a:lnTo>
                    <a:pt x="182" y="546"/>
                  </a:lnTo>
                  <a:lnTo>
                    <a:pt x="182" y="546"/>
                  </a:lnTo>
                  <a:lnTo>
                    <a:pt x="184" y="548"/>
                  </a:lnTo>
                  <a:lnTo>
                    <a:pt x="184" y="548"/>
                  </a:lnTo>
                  <a:lnTo>
                    <a:pt x="184" y="548"/>
                  </a:lnTo>
                  <a:lnTo>
                    <a:pt x="184" y="550"/>
                  </a:lnTo>
                  <a:lnTo>
                    <a:pt x="184" y="550"/>
                  </a:lnTo>
                  <a:lnTo>
                    <a:pt x="186" y="550"/>
                  </a:lnTo>
                  <a:lnTo>
                    <a:pt x="184" y="552"/>
                  </a:lnTo>
                  <a:lnTo>
                    <a:pt x="184" y="552"/>
                  </a:lnTo>
                  <a:lnTo>
                    <a:pt x="186" y="554"/>
                  </a:lnTo>
                  <a:lnTo>
                    <a:pt x="186" y="554"/>
                  </a:lnTo>
                  <a:lnTo>
                    <a:pt x="188" y="556"/>
                  </a:lnTo>
                  <a:lnTo>
                    <a:pt x="188" y="556"/>
                  </a:lnTo>
                  <a:lnTo>
                    <a:pt x="188" y="556"/>
                  </a:lnTo>
                  <a:lnTo>
                    <a:pt x="190" y="558"/>
                  </a:lnTo>
                  <a:lnTo>
                    <a:pt x="190" y="558"/>
                  </a:lnTo>
                  <a:lnTo>
                    <a:pt x="192" y="558"/>
                  </a:lnTo>
                  <a:lnTo>
                    <a:pt x="192" y="558"/>
                  </a:lnTo>
                  <a:lnTo>
                    <a:pt x="194" y="560"/>
                  </a:lnTo>
                  <a:lnTo>
                    <a:pt x="194" y="560"/>
                  </a:lnTo>
                  <a:lnTo>
                    <a:pt x="196" y="562"/>
                  </a:lnTo>
                  <a:lnTo>
                    <a:pt x="196" y="562"/>
                  </a:lnTo>
                  <a:lnTo>
                    <a:pt x="198" y="562"/>
                  </a:lnTo>
                  <a:lnTo>
                    <a:pt x="200" y="564"/>
                  </a:lnTo>
                  <a:lnTo>
                    <a:pt x="202" y="566"/>
                  </a:lnTo>
                  <a:lnTo>
                    <a:pt x="200" y="566"/>
                  </a:lnTo>
                  <a:lnTo>
                    <a:pt x="200" y="566"/>
                  </a:lnTo>
                  <a:lnTo>
                    <a:pt x="206" y="570"/>
                  </a:lnTo>
                  <a:lnTo>
                    <a:pt x="206" y="570"/>
                  </a:lnTo>
                  <a:lnTo>
                    <a:pt x="208" y="570"/>
                  </a:lnTo>
                  <a:lnTo>
                    <a:pt x="208" y="570"/>
                  </a:lnTo>
                  <a:lnTo>
                    <a:pt x="212" y="572"/>
                  </a:lnTo>
                  <a:lnTo>
                    <a:pt x="214" y="576"/>
                  </a:lnTo>
                  <a:lnTo>
                    <a:pt x="216" y="580"/>
                  </a:lnTo>
                  <a:lnTo>
                    <a:pt x="220" y="584"/>
                  </a:lnTo>
                  <a:lnTo>
                    <a:pt x="220" y="584"/>
                  </a:lnTo>
                  <a:lnTo>
                    <a:pt x="222" y="584"/>
                  </a:lnTo>
                  <a:lnTo>
                    <a:pt x="222" y="584"/>
                  </a:lnTo>
                  <a:lnTo>
                    <a:pt x="222" y="584"/>
                  </a:lnTo>
                  <a:lnTo>
                    <a:pt x="224" y="586"/>
                  </a:lnTo>
                  <a:lnTo>
                    <a:pt x="224" y="586"/>
                  </a:lnTo>
                  <a:lnTo>
                    <a:pt x="226" y="586"/>
                  </a:lnTo>
                  <a:lnTo>
                    <a:pt x="226" y="586"/>
                  </a:lnTo>
                  <a:lnTo>
                    <a:pt x="226" y="588"/>
                  </a:lnTo>
                  <a:lnTo>
                    <a:pt x="226" y="588"/>
                  </a:lnTo>
                  <a:lnTo>
                    <a:pt x="228" y="588"/>
                  </a:lnTo>
                  <a:lnTo>
                    <a:pt x="228" y="588"/>
                  </a:lnTo>
                  <a:lnTo>
                    <a:pt x="230" y="588"/>
                  </a:lnTo>
                  <a:lnTo>
                    <a:pt x="232" y="588"/>
                  </a:lnTo>
                  <a:lnTo>
                    <a:pt x="230" y="588"/>
                  </a:lnTo>
                  <a:lnTo>
                    <a:pt x="230" y="588"/>
                  </a:lnTo>
                  <a:lnTo>
                    <a:pt x="234" y="592"/>
                  </a:lnTo>
                  <a:lnTo>
                    <a:pt x="234" y="592"/>
                  </a:lnTo>
                  <a:lnTo>
                    <a:pt x="236" y="592"/>
                  </a:lnTo>
                  <a:lnTo>
                    <a:pt x="236" y="592"/>
                  </a:lnTo>
                  <a:lnTo>
                    <a:pt x="238" y="596"/>
                  </a:lnTo>
                  <a:lnTo>
                    <a:pt x="238" y="596"/>
                  </a:lnTo>
                  <a:lnTo>
                    <a:pt x="242" y="596"/>
                  </a:lnTo>
                  <a:lnTo>
                    <a:pt x="244" y="598"/>
                  </a:lnTo>
                  <a:lnTo>
                    <a:pt x="244" y="598"/>
                  </a:lnTo>
                  <a:lnTo>
                    <a:pt x="246" y="598"/>
                  </a:lnTo>
                  <a:lnTo>
                    <a:pt x="248" y="600"/>
                  </a:lnTo>
                  <a:lnTo>
                    <a:pt x="248" y="600"/>
                  </a:lnTo>
                  <a:lnTo>
                    <a:pt x="250" y="600"/>
                  </a:lnTo>
                  <a:lnTo>
                    <a:pt x="250" y="600"/>
                  </a:lnTo>
                  <a:lnTo>
                    <a:pt x="252" y="600"/>
                  </a:lnTo>
                  <a:lnTo>
                    <a:pt x="252" y="600"/>
                  </a:lnTo>
                  <a:lnTo>
                    <a:pt x="254" y="600"/>
                  </a:lnTo>
                  <a:lnTo>
                    <a:pt x="254" y="600"/>
                  </a:lnTo>
                  <a:lnTo>
                    <a:pt x="256" y="600"/>
                  </a:lnTo>
                  <a:lnTo>
                    <a:pt x="256" y="600"/>
                  </a:lnTo>
                  <a:lnTo>
                    <a:pt x="258" y="600"/>
                  </a:lnTo>
                  <a:lnTo>
                    <a:pt x="258" y="600"/>
                  </a:lnTo>
                  <a:lnTo>
                    <a:pt x="260" y="602"/>
                  </a:lnTo>
                  <a:lnTo>
                    <a:pt x="260" y="602"/>
                  </a:lnTo>
                  <a:lnTo>
                    <a:pt x="262" y="604"/>
                  </a:lnTo>
                  <a:lnTo>
                    <a:pt x="262" y="604"/>
                  </a:lnTo>
                  <a:lnTo>
                    <a:pt x="264" y="604"/>
                  </a:lnTo>
                  <a:lnTo>
                    <a:pt x="264" y="604"/>
                  </a:lnTo>
                  <a:lnTo>
                    <a:pt x="266" y="604"/>
                  </a:lnTo>
                  <a:lnTo>
                    <a:pt x="266" y="604"/>
                  </a:lnTo>
                  <a:lnTo>
                    <a:pt x="268" y="604"/>
                  </a:lnTo>
                  <a:lnTo>
                    <a:pt x="268" y="604"/>
                  </a:lnTo>
                  <a:lnTo>
                    <a:pt x="268" y="604"/>
                  </a:lnTo>
                  <a:lnTo>
                    <a:pt x="268" y="604"/>
                  </a:lnTo>
                  <a:lnTo>
                    <a:pt x="268" y="604"/>
                  </a:lnTo>
                  <a:lnTo>
                    <a:pt x="270" y="606"/>
                  </a:lnTo>
                  <a:lnTo>
                    <a:pt x="270" y="606"/>
                  </a:lnTo>
                  <a:lnTo>
                    <a:pt x="270" y="606"/>
                  </a:lnTo>
                  <a:lnTo>
                    <a:pt x="272" y="606"/>
                  </a:lnTo>
                  <a:lnTo>
                    <a:pt x="272" y="606"/>
                  </a:lnTo>
                  <a:lnTo>
                    <a:pt x="280" y="604"/>
                  </a:lnTo>
                  <a:lnTo>
                    <a:pt x="280" y="604"/>
                  </a:lnTo>
                  <a:lnTo>
                    <a:pt x="282" y="604"/>
                  </a:lnTo>
                  <a:lnTo>
                    <a:pt x="282" y="604"/>
                  </a:lnTo>
                  <a:lnTo>
                    <a:pt x="282" y="604"/>
                  </a:lnTo>
                  <a:lnTo>
                    <a:pt x="284" y="604"/>
                  </a:lnTo>
                  <a:lnTo>
                    <a:pt x="284" y="604"/>
                  </a:lnTo>
                  <a:lnTo>
                    <a:pt x="286" y="604"/>
                  </a:lnTo>
                  <a:lnTo>
                    <a:pt x="286" y="604"/>
                  </a:lnTo>
                  <a:lnTo>
                    <a:pt x="288" y="604"/>
                  </a:lnTo>
                  <a:lnTo>
                    <a:pt x="288" y="604"/>
                  </a:lnTo>
                  <a:lnTo>
                    <a:pt x="296" y="604"/>
                  </a:lnTo>
                  <a:lnTo>
                    <a:pt x="296" y="604"/>
                  </a:lnTo>
                  <a:lnTo>
                    <a:pt x="296" y="604"/>
                  </a:lnTo>
                  <a:lnTo>
                    <a:pt x="296" y="604"/>
                  </a:lnTo>
                  <a:lnTo>
                    <a:pt x="298" y="600"/>
                  </a:lnTo>
                  <a:lnTo>
                    <a:pt x="298" y="600"/>
                  </a:lnTo>
                  <a:lnTo>
                    <a:pt x="300" y="600"/>
                  </a:lnTo>
                  <a:lnTo>
                    <a:pt x="302" y="600"/>
                  </a:lnTo>
                  <a:lnTo>
                    <a:pt x="302" y="600"/>
                  </a:lnTo>
                  <a:lnTo>
                    <a:pt x="302" y="602"/>
                  </a:lnTo>
                  <a:lnTo>
                    <a:pt x="302" y="602"/>
                  </a:lnTo>
                  <a:lnTo>
                    <a:pt x="304" y="602"/>
                  </a:lnTo>
                  <a:lnTo>
                    <a:pt x="304" y="602"/>
                  </a:lnTo>
                  <a:lnTo>
                    <a:pt x="306" y="602"/>
                  </a:lnTo>
                  <a:lnTo>
                    <a:pt x="306" y="600"/>
                  </a:lnTo>
                  <a:lnTo>
                    <a:pt x="306" y="600"/>
                  </a:lnTo>
                  <a:lnTo>
                    <a:pt x="308" y="600"/>
                  </a:lnTo>
                  <a:lnTo>
                    <a:pt x="310" y="600"/>
                  </a:lnTo>
                  <a:lnTo>
                    <a:pt x="310" y="600"/>
                  </a:lnTo>
                  <a:lnTo>
                    <a:pt x="312" y="600"/>
                  </a:lnTo>
                  <a:lnTo>
                    <a:pt x="312" y="600"/>
                  </a:lnTo>
                  <a:lnTo>
                    <a:pt x="316" y="600"/>
                  </a:lnTo>
                  <a:lnTo>
                    <a:pt x="316" y="600"/>
                  </a:lnTo>
                  <a:lnTo>
                    <a:pt x="318" y="600"/>
                  </a:lnTo>
                  <a:lnTo>
                    <a:pt x="318" y="600"/>
                  </a:lnTo>
                  <a:lnTo>
                    <a:pt x="320" y="598"/>
                  </a:lnTo>
                  <a:lnTo>
                    <a:pt x="320" y="598"/>
                  </a:lnTo>
                  <a:lnTo>
                    <a:pt x="322" y="596"/>
                  </a:lnTo>
                  <a:lnTo>
                    <a:pt x="326" y="598"/>
                  </a:lnTo>
                  <a:lnTo>
                    <a:pt x="330" y="598"/>
                  </a:lnTo>
                  <a:lnTo>
                    <a:pt x="330" y="598"/>
                  </a:lnTo>
                  <a:lnTo>
                    <a:pt x="334" y="596"/>
                  </a:lnTo>
                  <a:lnTo>
                    <a:pt x="334" y="596"/>
                  </a:lnTo>
                  <a:lnTo>
                    <a:pt x="336" y="594"/>
                  </a:lnTo>
                  <a:lnTo>
                    <a:pt x="336" y="594"/>
                  </a:lnTo>
                  <a:lnTo>
                    <a:pt x="338" y="594"/>
                  </a:lnTo>
                  <a:lnTo>
                    <a:pt x="338" y="594"/>
                  </a:lnTo>
                  <a:lnTo>
                    <a:pt x="342" y="592"/>
                  </a:lnTo>
                  <a:lnTo>
                    <a:pt x="342" y="592"/>
                  </a:lnTo>
                  <a:lnTo>
                    <a:pt x="342" y="592"/>
                  </a:lnTo>
                  <a:lnTo>
                    <a:pt x="342" y="592"/>
                  </a:lnTo>
                  <a:lnTo>
                    <a:pt x="344" y="590"/>
                  </a:lnTo>
                  <a:lnTo>
                    <a:pt x="346" y="590"/>
                  </a:lnTo>
                  <a:lnTo>
                    <a:pt x="346" y="592"/>
                  </a:lnTo>
                  <a:lnTo>
                    <a:pt x="346" y="592"/>
                  </a:lnTo>
                  <a:lnTo>
                    <a:pt x="348" y="594"/>
                  </a:lnTo>
                  <a:lnTo>
                    <a:pt x="350" y="592"/>
                  </a:lnTo>
                  <a:lnTo>
                    <a:pt x="350" y="592"/>
                  </a:lnTo>
                  <a:lnTo>
                    <a:pt x="350" y="592"/>
                  </a:lnTo>
                  <a:lnTo>
                    <a:pt x="350" y="592"/>
                  </a:lnTo>
                  <a:lnTo>
                    <a:pt x="352" y="590"/>
                  </a:lnTo>
                  <a:lnTo>
                    <a:pt x="352" y="592"/>
                  </a:lnTo>
                  <a:lnTo>
                    <a:pt x="352" y="592"/>
                  </a:lnTo>
                  <a:lnTo>
                    <a:pt x="356" y="590"/>
                  </a:lnTo>
                  <a:lnTo>
                    <a:pt x="356" y="590"/>
                  </a:lnTo>
                  <a:lnTo>
                    <a:pt x="362" y="588"/>
                  </a:lnTo>
                  <a:lnTo>
                    <a:pt x="362" y="588"/>
                  </a:lnTo>
                  <a:lnTo>
                    <a:pt x="364" y="586"/>
                  </a:lnTo>
                  <a:lnTo>
                    <a:pt x="364" y="586"/>
                  </a:lnTo>
                  <a:lnTo>
                    <a:pt x="366" y="584"/>
                  </a:lnTo>
                  <a:lnTo>
                    <a:pt x="366" y="584"/>
                  </a:lnTo>
                  <a:lnTo>
                    <a:pt x="370" y="582"/>
                  </a:lnTo>
                  <a:lnTo>
                    <a:pt x="370" y="582"/>
                  </a:lnTo>
                  <a:lnTo>
                    <a:pt x="372" y="582"/>
                  </a:lnTo>
                  <a:lnTo>
                    <a:pt x="372" y="582"/>
                  </a:lnTo>
                  <a:lnTo>
                    <a:pt x="374" y="582"/>
                  </a:lnTo>
                  <a:lnTo>
                    <a:pt x="374" y="582"/>
                  </a:lnTo>
                  <a:lnTo>
                    <a:pt x="378" y="582"/>
                  </a:lnTo>
                  <a:lnTo>
                    <a:pt x="378" y="582"/>
                  </a:lnTo>
                  <a:lnTo>
                    <a:pt x="378" y="580"/>
                  </a:lnTo>
                  <a:lnTo>
                    <a:pt x="378" y="580"/>
                  </a:lnTo>
                  <a:lnTo>
                    <a:pt x="380" y="578"/>
                  </a:lnTo>
                  <a:lnTo>
                    <a:pt x="380" y="578"/>
                  </a:lnTo>
                  <a:lnTo>
                    <a:pt x="382" y="578"/>
                  </a:lnTo>
                  <a:lnTo>
                    <a:pt x="382" y="578"/>
                  </a:lnTo>
                  <a:lnTo>
                    <a:pt x="382" y="578"/>
                  </a:lnTo>
                  <a:lnTo>
                    <a:pt x="382" y="580"/>
                  </a:lnTo>
                  <a:lnTo>
                    <a:pt x="382" y="580"/>
                  </a:lnTo>
                  <a:lnTo>
                    <a:pt x="384" y="582"/>
                  </a:lnTo>
                  <a:lnTo>
                    <a:pt x="388" y="582"/>
                  </a:lnTo>
                  <a:lnTo>
                    <a:pt x="388" y="582"/>
                  </a:lnTo>
                  <a:lnTo>
                    <a:pt x="388" y="580"/>
                  </a:lnTo>
                  <a:lnTo>
                    <a:pt x="388" y="580"/>
                  </a:lnTo>
                  <a:lnTo>
                    <a:pt x="388" y="580"/>
                  </a:lnTo>
                  <a:lnTo>
                    <a:pt x="390" y="580"/>
                  </a:lnTo>
                  <a:lnTo>
                    <a:pt x="390" y="580"/>
                  </a:lnTo>
                  <a:lnTo>
                    <a:pt x="392" y="578"/>
                  </a:lnTo>
                  <a:lnTo>
                    <a:pt x="392" y="578"/>
                  </a:lnTo>
                  <a:lnTo>
                    <a:pt x="392" y="576"/>
                  </a:lnTo>
                  <a:lnTo>
                    <a:pt x="392" y="576"/>
                  </a:lnTo>
                  <a:lnTo>
                    <a:pt x="392" y="574"/>
                  </a:lnTo>
                  <a:lnTo>
                    <a:pt x="392" y="574"/>
                  </a:lnTo>
                  <a:lnTo>
                    <a:pt x="390" y="572"/>
                  </a:lnTo>
                  <a:lnTo>
                    <a:pt x="390" y="572"/>
                  </a:lnTo>
                  <a:lnTo>
                    <a:pt x="390" y="572"/>
                  </a:lnTo>
                  <a:lnTo>
                    <a:pt x="390" y="572"/>
                  </a:lnTo>
                  <a:lnTo>
                    <a:pt x="386" y="570"/>
                  </a:lnTo>
                  <a:lnTo>
                    <a:pt x="386" y="570"/>
                  </a:lnTo>
                  <a:lnTo>
                    <a:pt x="386" y="568"/>
                  </a:lnTo>
                  <a:lnTo>
                    <a:pt x="386" y="568"/>
                  </a:lnTo>
                  <a:lnTo>
                    <a:pt x="388" y="566"/>
                  </a:lnTo>
                  <a:lnTo>
                    <a:pt x="390" y="566"/>
                  </a:lnTo>
                  <a:lnTo>
                    <a:pt x="392" y="566"/>
                  </a:lnTo>
                  <a:lnTo>
                    <a:pt x="392" y="566"/>
                  </a:lnTo>
                  <a:lnTo>
                    <a:pt x="392" y="566"/>
                  </a:lnTo>
                  <a:lnTo>
                    <a:pt x="394" y="564"/>
                  </a:lnTo>
                  <a:lnTo>
                    <a:pt x="394" y="562"/>
                  </a:lnTo>
                  <a:lnTo>
                    <a:pt x="394" y="562"/>
                  </a:lnTo>
                  <a:lnTo>
                    <a:pt x="396" y="562"/>
                  </a:lnTo>
                  <a:lnTo>
                    <a:pt x="396" y="562"/>
                  </a:lnTo>
                  <a:lnTo>
                    <a:pt x="396" y="564"/>
                  </a:lnTo>
                  <a:lnTo>
                    <a:pt x="398" y="564"/>
                  </a:lnTo>
                  <a:lnTo>
                    <a:pt x="398" y="564"/>
                  </a:lnTo>
                  <a:lnTo>
                    <a:pt x="402" y="564"/>
                  </a:lnTo>
                  <a:lnTo>
                    <a:pt x="402" y="564"/>
                  </a:lnTo>
                  <a:lnTo>
                    <a:pt x="406" y="564"/>
                  </a:lnTo>
                  <a:lnTo>
                    <a:pt x="406" y="564"/>
                  </a:lnTo>
                  <a:lnTo>
                    <a:pt x="408" y="564"/>
                  </a:lnTo>
                  <a:lnTo>
                    <a:pt x="408" y="564"/>
                  </a:lnTo>
                  <a:lnTo>
                    <a:pt x="410" y="566"/>
                  </a:lnTo>
                  <a:lnTo>
                    <a:pt x="412" y="566"/>
                  </a:lnTo>
                  <a:lnTo>
                    <a:pt x="414" y="566"/>
                  </a:lnTo>
                  <a:lnTo>
                    <a:pt x="414" y="566"/>
                  </a:lnTo>
                  <a:lnTo>
                    <a:pt x="414" y="564"/>
                  </a:lnTo>
                  <a:lnTo>
                    <a:pt x="414" y="564"/>
                  </a:lnTo>
                  <a:lnTo>
                    <a:pt x="414" y="562"/>
                  </a:lnTo>
                  <a:lnTo>
                    <a:pt x="414" y="562"/>
                  </a:lnTo>
                  <a:lnTo>
                    <a:pt x="412" y="562"/>
                  </a:lnTo>
                  <a:lnTo>
                    <a:pt x="412" y="562"/>
                  </a:lnTo>
                  <a:lnTo>
                    <a:pt x="412" y="560"/>
                  </a:lnTo>
                  <a:lnTo>
                    <a:pt x="412" y="560"/>
                  </a:lnTo>
                  <a:lnTo>
                    <a:pt x="408" y="558"/>
                  </a:lnTo>
                  <a:lnTo>
                    <a:pt x="408" y="558"/>
                  </a:lnTo>
                  <a:lnTo>
                    <a:pt x="404" y="558"/>
                  </a:lnTo>
                  <a:lnTo>
                    <a:pt x="404" y="558"/>
                  </a:lnTo>
                  <a:lnTo>
                    <a:pt x="404" y="558"/>
                  </a:lnTo>
                  <a:lnTo>
                    <a:pt x="404" y="558"/>
                  </a:lnTo>
                  <a:lnTo>
                    <a:pt x="400" y="558"/>
                  </a:lnTo>
                  <a:lnTo>
                    <a:pt x="400" y="558"/>
                  </a:lnTo>
                  <a:lnTo>
                    <a:pt x="400" y="556"/>
                  </a:lnTo>
                  <a:lnTo>
                    <a:pt x="400" y="556"/>
                  </a:lnTo>
                  <a:lnTo>
                    <a:pt x="400" y="556"/>
                  </a:lnTo>
                  <a:lnTo>
                    <a:pt x="396" y="556"/>
                  </a:lnTo>
                  <a:lnTo>
                    <a:pt x="396" y="556"/>
                  </a:lnTo>
                  <a:lnTo>
                    <a:pt x="394" y="554"/>
                  </a:lnTo>
                  <a:lnTo>
                    <a:pt x="394" y="554"/>
                  </a:lnTo>
                  <a:lnTo>
                    <a:pt x="390" y="552"/>
                  </a:lnTo>
                  <a:lnTo>
                    <a:pt x="384" y="552"/>
                  </a:lnTo>
                  <a:lnTo>
                    <a:pt x="384" y="552"/>
                  </a:lnTo>
                  <a:lnTo>
                    <a:pt x="384" y="550"/>
                  </a:lnTo>
                  <a:lnTo>
                    <a:pt x="384" y="550"/>
                  </a:lnTo>
                  <a:lnTo>
                    <a:pt x="378" y="550"/>
                  </a:lnTo>
                  <a:lnTo>
                    <a:pt x="378" y="550"/>
                  </a:lnTo>
                  <a:lnTo>
                    <a:pt x="376" y="548"/>
                  </a:lnTo>
                  <a:lnTo>
                    <a:pt x="374" y="546"/>
                  </a:lnTo>
                  <a:lnTo>
                    <a:pt x="374" y="546"/>
                  </a:lnTo>
                  <a:lnTo>
                    <a:pt x="370" y="546"/>
                  </a:lnTo>
                  <a:lnTo>
                    <a:pt x="370" y="546"/>
                  </a:lnTo>
                  <a:lnTo>
                    <a:pt x="368" y="546"/>
                  </a:lnTo>
                  <a:lnTo>
                    <a:pt x="368" y="546"/>
                  </a:lnTo>
                  <a:lnTo>
                    <a:pt x="366" y="546"/>
                  </a:lnTo>
                  <a:lnTo>
                    <a:pt x="366" y="546"/>
                  </a:lnTo>
                  <a:lnTo>
                    <a:pt x="364" y="548"/>
                  </a:lnTo>
                  <a:lnTo>
                    <a:pt x="364" y="546"/>
                  </a:lnTo>
                  <a:lnTo>
                    <a:pt x="364" y="546"/>
                  </a:lnTo>
                  <a:lnTo>
                    <a:pt x="360" y="546"/>
                  </a:lnTo>
                  <a:lnTo>
                    <a:pt x="360" y="546"/>
                  </a:lnTo>
                  <a:lnTo>
                    <a:pt x="360" y="544"/>
                  </a:lnTo>
                  <a:lnTo>
                    <a:pt x="360" y="544"/>
                  </a:lnTo>
                  <a:lnTo>
                    <a:pt x="358" y="544"/>
                  </a:lnTo>
                  <a:lnTo>
                    <a:pt x="358" y="544"/>
                  </a:lnTo>
                  <a:lnTo>
                    <a:pt x="358" y="542"/>
                  </a:lnTo>
                  <a:lnTo>
                    <a:pt x="358" y="542"/>
                  </a:lnTo>
                  <a:lnTo>
                    <a:pt x="354" y="542"/>
                  </a:lnTo>
                  <a:lnTo>
                    <a:pt x="354" y="542"/>
                  </a:lnTo>
                  <a:lnTo>
                    <a:pt x="352" y="542"/>
                  </a:lnTo>
                  <a:lnTo>
                    <a:pt x="352" y="542"/>
                  </a:lnTo>
                  <a:lnTo>
                    <a:pt x="352" y="540"/>
                  </a:lnTo>
                  <a:lnTo>
                    <a:pt x="352" y="540"/>
                  </a:lnTo>
                  <a:lnTo>
                    <a:pt x="348" y="540"/>
                  </a:lnTo>
                  <a:lnTo>
                    <a:pt x="348" y="540"/>
                  </a:lnTo>
                  <a:lnTo>
                    <a:pt x="348" y="540"/>
                  </a:lnTo>
                  <a:lnTo>
                    <a:pt x="348" y="540"/>
                  </a:lnTo>
                  <a:lnTo>
                    <a:pt x="344" y="540"/>
                  </a:lnTo>
                  <a:lnTo>
                    <a:pt x="344" y="538"/>
                  </a:lnTo>
                  <a:lnTo>
                    <a:pt x="344" y="538"/>
                  </a:lnTo>
                  <a:lnTo>
                    <a:pt x="342" y="536"/>
                  </a:lnTo>
                  <a:lnTo>
                    <a:pt x="342" y="536"/>
                  </a:lnTo>
                  <a:lnTo>
                    <a:pt x="340" y="534"/>
                  </a:lnTo>
                  <a:lnTo>
                    <a:pt x="338" y="536"/>
                  </a:lnTo>
                  <a:lnTo>
                    <a:pt x="338" y="536"/>
                  </a:lnTo>
                  <a:lnTo>
                    <a:pt x="336" y="536"/>
                  </a:lnTo>
                  <a:lnTo>
                    <a:pt x="336" y="536"/>
                  </a:lnTo>
                  <a:lnTo>
                    <a:pt x="336" y="534"/>
                  </a:lnTo>
                  <a:lnTo>
                    <a:pt x="336" y="534"/>
                  </a:lnTo>
                  <a:lnTo>
                    <a:pt x="332" y="534"/>
                  </a:lnTo>
                  <a:lnTo>
                    <a:pt x="332" y="534"/>
                  </a:lnTo>
                  <a:lnTo>
                    <a:pt x="332" y="532"/>
                  </a:lnTo>
                  <a:lnTo>
                    <a:pt x="332" y="532"/>
                  </a:lnTo>
                  <a:lnTo>
                    <a:pt x="330" y="530"/>
                  </a:lnTo>
                  <a:lnTo>
                    <a:pt x="330" y="530"/>
                  </a:lnTo>
                  <a:lnTo>
                    <a:pt x="330" y="528"/>
                  </a:lnTo>
                  <a:lnTo>
                    <a:pt x="330" y="528"/>
                  </a:lnTo>
                  <a:lnTo>
                    <a:pt x="328" y="528"/>
                  </a:lnTo>
                  <a:lnTo>
                    <a:pt x="328" y="526"/>
                  </a:lnTo>
                  <a:lnTo>
                    <a:pt x="328" y="526"/>
                  </a:lnTo>
                  <a:lnTo>
                    <a:pt x="324" y="524"/>
                  </a:lnTo>
                  <a:lnTo>
                    <a:pt x="324" y="524"/>
                  </a:lnTo>
                  <a:lnTo>
                    <a:pt x="316" y="522"/>
                  </a:lnTo>
                  <a:lnTo>
                    <a:pt x="316" y="522"/>
                  </a:lnTo>
                  <a:lnTo>
                    <a:pt x="310" y="518"/>
                  </a:lnTo>
                  <a:lnTo>
                    <a:pt x="306" y="512"/>
                  </a:lnTo>
                  <a:lnTo>
                    <a:pt x="306" y="512"/>
                  </a:lnTo>
                  <a:lnTo>
                    <a:pt x="304" y="508"/>
                  </a:lnTo>
                  <a:lnTo>
                    <a:pt x="304" y="508"/>
                  </a:lnTo>
                  <a:lnTo>
                    <a:pt x="302" y="508"/>
                  </a:lnTo>
                  <a:lnTo>
                    <a:pt x="300" y="508"/>
                  </a:lnTo>
                  <a:lnTo>
                    <a:pt x="300" y="508"/>
                  </a:lnTo>
                  <a:lnTo>
                    <a:pt x="298" y="506"/>
                  </a:lnTo>
                  <a:lnTo>
                    <a:pt x="298" y="506"/>
                  </a:lnTo>
                  <a:lnTo>
                    <a:pt x="294" y="502"/>
                  </a:lnTo>
                  <a:lnTo>
                    <a:pt x="294" y="502"/>
                  </a:lnTo>
                  <a:lnTo>
                    <a:pt x="292" y="500"/>
                  </a:lnTo>
                  <a:lnTo>
                    <a:pt x="292" y="498"/>
                  </a:lnTo>
                  <a:lnTo>
                    <a:pt x="292" y="494"/>
                  </a:lnTo>
                  <a:lnTo>
                    <a:pt x="292" y="494"/>
                  </a:lnTo>
                  <a:lnTo>
                    <a:pt x="286" y="492"/>
                  </a:lnTo>
                  <a:lnTo>
                    <a:pt x="286" y="492"/>
                  </a:lnTo>
                  <a:lnTo>
                    <a:pt x="284" y="490"/>
                  </a:lnTo>
                  <a:lnTo>
                    <a:pt x="284" y="490"/>
                  </a:lnTo>
                  <a:lnTo>
                    <a:pt x="282" y="488"/>
                  </a:lnTo>
                  <a:lnTo>
                    <a:pt x="282" y="488"/>
                  </a:lnTo>
                  <a:lnTo>
                    <a:pt x="282" y="486"/>
                  </a:lnTo>
                  <a:lnTo>
                    <a:pt x="282" y="486"/>
                  </a:lnTo>
                  <a:lnTo>
                    <a:pt x="278" y="484"/>
                  </a:lnTo>
                  <a:lnTo>
                    <a:pt x="278" y="484"/>
                  </a:lnTo>
                  <a:lnTo>
                    <a:pt x="276" y="482"/>
                  </a:lnTo>
                  <a:lnTo>
                    <a:pt x="274" y="478"/>
                  </a:lnTo>
                  <a:lnTo>
                    <a:pt x="274" y="478"/>
                  </a:lnTo>
                  <a:lnTo>
                    <a:pt x="274" y="476"/>
                  </a:lnTo>
                  <a:lnTo>
                    <a:pt x="274" y="476"/>
                  </a:lnTo>
                  <a:lnTo>
                    <a:pt x="274" y="472"/>
                  </a:lnTo>
                  <a:lnTo>
                    <a:pt x="274" y="472"/>
                  </a:lnTo>
                  <a:lnTo>
                    <a:pt x="272" y="470"/>
                  </a:lnTo>
                  <a:lnTo>
                    <a:pt x="272" y="470"/>
                  </a:lnTo>
                  <a:lnTo>
                    <a:pt x="272" y="470"/>
                  </a:lnTo>
                  <a:lnTo>
                    <a:pt x="272" y="470"/>
                  </a:lnTo>
                  <a:lnTo>
                    <a:pt x="272" y="470"/>
                  </a:lnTo>
                  <a:lnTo>
                    <a:pt x="268" y="468"/>
                  </a:lnTo>
                  <a:lnTo>
                    <a:pt x="268" y="468"/>
                  </a:lnTo>
                  <a:lnTo>
                    <a:pt x="268" y="468"/>
                  </a:lnTo>
                  <a:lnTo>
                    <a:pt x="268" y="468"/>
                  </a:lnTo>
                  <a:lnTo>
                    <a:pt x="268" y="464"/>
                  </a:lnTo>
                  <a:lnTo>
                    <a:pt x="266" y="464"/>
                  </a:lnTo>
                  <a:lnTo>
                    <a:pt x="266" y="464"/>
                  </a:lnTo>
                  <a:lnTo>
                    <a:pt x="264" y="464"/>
                  </a:lnTo>
                  <a:lnTo>
                    <a:pt x="264" y="464"/>
                  </a:lnTo>
                  <a:lnTo>
                    <a:pt x="262" y="460"/>
                  </a:lnTo>
                  <a:lnTo>
                    <a:pt x="262" y="460"/>
                  </a:lnTo>
                  <a:lnTo>
                    <a:pt x="262" y="458"/>
                  </a:lnTo>
                  <a:lnTo>
                    <a:pt x="262" y="458"/>
                  </a:lnTo>
                  <a:lnTo>
                    <a:pt x="260" y="456"/>
                  </a:lnTo>
                  <a:lnTo>
                    <a:pt x="260" y="456"/>
                  </a:lnTo>
                  <a:lnTo>
                    <a:pt x="258" y="454"/>
                  </a:lnTo>
                  <a:lnTo>
                    <a:pt x="256" y="450"/>
                  </a:lnTo>
                  <a:lnTo>
                    <a:pt x="254" y="444"/>
                  </a:lnTo>
                  <a:lnTo>
                    <a:pt x="254" y="444"/>
                  </a:lnTo>
                  <a:lnTo>
                    <a:pt x="254" y="442"/>
                  </a:lnTo>
                  <a:lnTo>
                    <a:pt x="254" y="442"/>
                  </a:lnTo>
                  <a:lnTo>
                    <a:pt x="250" y="440"/>
                  </a:lnTo>
                  <a:lnTo>
                    <a:pt x="250" y="440"/>
                  </a:lnTo>
                  <a:lnTo>
                    <a:pt x="248" y="440"/>
                  </a:lnTo>
                  <a:lnTo>
                    <a:pt x="248" y="440"/>
                  </a:lnTo>
                  <a:lnTo>
                    <a:pt x="246" y="436"/>
                  </a:lnTo>
                  <a:lnTo>
                    <a:pt x="244" y="432"/>
                  </a:lnTo>
                  <a:lnTo>
                    <a:pt x="244" y="432"/>
                  </a:lnTo>
                  <a:lnTo>
                    <a:pt x="242" y="432"/>
                  </a:lnTo>
                  <a:lnTo>
                    <a:pt x="242" y="432"/>
                  </a:lnTo>
                  <a:lnTo>
                    <a:pt x="240" y="430"/>
                  </a:lnTo>
                  <a:lnTo>
                    <a:pt x="240" y="430"/>
                  </a:lnTo>
                  <a:lnTo>
                    <a:pt x="238" y="428"/>
                  </a:lnTo>
                  <a:lnTo>
                    <a:pt x="238" y="428"/>
                  </a:lnTo>
                  <a:lnTo>
                    <a:pt x="232" y="418"/>
                  </a:lnTo>
                  <a:lnTo>
                    <a:pt x="232" y="418"/>
                  </a:lnTo>
                  <a:lnTo>
                    <a:pt x="232" y="416"/>
                  </a:lnTo>
                  <a:lnTo>
                    <a:pt x="232" y="416"/>
                  </a:lnTo>
                  <a:lnTo>
                    <a:pt x="228" y="414"/>
                  </a:lnTo>
                  <a:lnTo>
                    <a:pt x="228" y="414"/>
                  </a:lnTo>
                  <a:lnTo>
                    <a:pt x="228" y="412"/>
                  </a:lnTo>
                  <a:lnTo>
                    <a:pt x="228" y="412"/>
                  </a:lnTo>
                  <a:lnTo>
                    <a:pt x="228" y="412"/>
                  </a:lnTo>
                  <a:lnTo>
                    <a:pt x="228" y="410"/>
                  </a:lnTo>
                  <a:lnTo>
                    <a:pt x="228" y="410"/>
                  </a:lnTo>
                  <a:lnTo>
                    <a:pt x="228" y="408"/>
                  </a:lnTo>
                  <a:lnTo>
                    <a:pt x="228" y="408"/>
                  </a:lnTo>
                  <a:lnTo>
                    <a:pt x="226" y="406"/>
                  </a:lnTo>
                  <a:lnTo>
                    <a:pt x="226" y="406"/>
                  </a:lnTo>
                  <a:lnTo>
                    <a:pt x="218" y="396"/>
                  </a:lnTo>
                  <a:lnTo>
                    <a:pt x="218" y="396"/>
                  </a:lnTo>
                  <a:lnTo>
                    <a:pt x="200" y="360"/>
                  </a:lnTo>
                  <a:lnTo>
                    <a:pt x="200" y="360"/>
                  </a:lnTo>
                  <a:lnTo>
                    <a:pt x="200" y="358"/>
                  </a:lnTo>
                  <a:lnTo>
                    <a:pt x="200" y="358"/>
                  </a:lnTo>
                  <a:lnTo>
                    <a:pt x="200" y="356"/>
                  </a:lnTo>
                  <a:lnTo>
                    <a:pt x="198" y="354"/>
                  </a:lnTo>
                  <a:lnTo>
                    <a:pt x="198" y="354"/>
                  </a:lnTo>
                  <a:lnTo>
                    <a:pt x="198" y="352"/>
                  </a:lnTo>
                  <a:lnTo>
                    <a:pt x="198" y="352"/>
                  </a:lnTo>
                  <a:lnTo>
                    <a:pt x="196" y="348"/>
                  </a:lnTo>
                  <a:lnTo>
                    <a:pt x="190" y="346"/>
                  </a:lnTo>
                  <a:lnTo>
                    <a:pt x="190" y="346"/>
                  </a:lnTo>
                  <a:lnTo>
                    <a:pt x="190" y="346"/>
                  </a:lnTo>
                  <a:lnTo>
                    <a:pt x="190" y="346"/>
                  </a:lnTo>
                  <a:lnTo>
                    <a:pt x="188" y="342"/>
                  </a:lnTo>
                  <a:lnTo>
                    <a:pt x="188" y="342"/>
                  </a:lnTo>
                  <a:lnTo>
                    <a:pt x="188" y="342"/>
                  </a:lnTo>
                  <a:lnTo>
                    <a:pt x="188" y="342"/>
                  </a:lnTo>
                  <a:lnTo>
                    <a:pt x="188" y="338"/>
                  </a:lnTo>
                  <a:lnTo>
                    <a:pt x="184" y="334"/>
                  </a:lnTo>
                  <a:lnTo>
                    <a:pt x="184" y="334"/>
                  </a:lnTo>
                  <a:lnTo>
                    <a:pt x="182" y="332"/>
                  </a:lnTo>
                  <a:lnTo>
                    <a:pt x="180" y="328"/>
                  </a:lnTo>
                  <a:lnTo>
                    <a:pt x="180" y="328"/>
                  </a:lnTo>
                  <a:lnTo>
                    <a:pt x="180" y="326"/>
                  </a:lnTo>
                  <a:lnTo>
                    <a:pt x="180" y="326"/>
                  </a:lnTo>
                  <a:lnTo>
                    <a:pt x="180" y="324"/>
                  </a:lnTo>
                  <a:lnTo>
                    <a:pt x="180" y="324"/>
                  </a:lnTo>
                  <a:lnTo>
                    <a:pt x="180" y="322"/>
                  </a:lnTo>
                  <a:lnTo>
                    <a:pt x="180" y="322"/>
                  </a:lnTo>
                  <a:lnTo>
                    <a:pt x="178" y="320"/>
                  </a:lnTo>
                  <a:lnTo>
                    <a:pt x="176" y="316"/>
                  </a:lnTo>
                  <a:lnTo>
                    <a:pt x="176" y="316"/>
                  </a:lnTo>
                  <a:lnTo>
                    <a:pt x="178" y="314"/>
                  </a:lnTo>
                  <a:lnTo>
                    <a:pt x="178" y="314"/>
                  </a:lnTo>
                  <a:lnTo>
                    <a:pt x="176" y="310"/>
                  </a:lnTo>
                  <a:lnTo>
                    <a:pt x="172" y="306"/>
                  </a:lnTo>
                  <a:lnTo>
                    <a:pt x="172" y="306"/>
                  </a:lnTo>
                  <a:lnTo>
                    <a:pt x="170" y="304"/>
                  </a:lnTo>
                  <a:lnTo>
                    <a:pt x="170" y="300"/>
                  </a:lnTo>
                  <a:lnTo>
                    <a:pt x="170" y="300"/>
                  </a:lnTo>
                  <a:lnTo>
                    <a:pt x="170" y="300"/>
                  </a:lnTo>
                  <a:lnTo>
                    <a:pt x="170" y="300"/>
                  </a:lnTo>
                  <a:lnTo>
                    <a:pt x="170" y="296"/>
                  </a:lnTo>
                  <a:lnTo>
                    <a:pt x="168" y="294"/>
                  </a:lnTo>
                  <a:lnTo>
                    <a:pt x="168" y="294"/>
                  </a:lnTo>
                  <a:lnTo>
                    <a:pt x="166" y="294"/>
                  </a:lnTo>
                  <a:lnTo>
                    <a:pt x="166" y="294"/>
                  </a:lnTo>
                  <a:lnTo>
                    <a:pt x="164" y="290"/>
                  </a:lnTo>
                  <a:lnTo>
                    <a:pt x="158" y="290"/>
                  </a:lnTo>
                  <a:lnTo>
                    <a:pt x="158" y="290"/>
                  </a:lnTo>
                  <a:lnTo>
                    <a:pt x="160" y="288"/>
                  </a:lnTo>
                  <a:lnTo>
                    <a:pt x="160" y="288"/>
                  </a:lnTo>
                  <a:lnTo>
                    <a:pt x="160" y="284"/>
                  </a:lnTo>
                  <a:lnTo>
                    <a:pt x="160" y="284"/>
                  </a:lnTo>
                  <a:lnTo>
                    <a:pt x="160" y="282"/>
                  </a:lnTo>
                  <a:lnTo>
                    <a:pt x="160" y="282"/>
                  </a:lnTo>
                  <a:lnTo>
                    <a:pt x="160" y="280"/>
                  </a:lnTo>
                  <a:lnTo>
                    <a:pt x="160" y="280"/>
                  </a:lnTo>
                  <a:lnTo>
                    <a:pt x="158" y="276"/>
                  </a:lnTo>
                  <a:lnTo>
                    <a:pt x="158" y="276"/>
                  </a:lnTo>
                  <a:lnTo>
                    <a:pt x="152" y="266"/>
                  </a:lnTo>
                  <a:lnTo>
                    <a:pt x="152" y="266"/>
                  </a:lnTo>
                  <a:lnTo>
                    <a:pt x="152" y="264"/>
                  </a:lnTo>
                  <a:lnTo>
                    <a:pt x="152" y="264"/>
                  </a:lnTo>
                  <a:lnTo>
                    <a:pt x="152" y="262"/>
                  </a:lnTo>
                  <a:lnTo>
                    <a:pt x="152" y="262"/>
                  </a:lnTo>
                  <a:lnTo>
                    <a:pt x="150" y="258"/>
                  </a:lnTo>
                  <a:lnTo>
                    <a:pt x="150" y="258"/>
                  </a:lnTo>
                  <a:lnTo>
                    <a:pt x="142" y="246"/>
                  </a:lnTo>
                  <a:lnTo>
                    <a:pt x="142" y="246"/>
                  </a:lnTo>
                  <a:lnTo>
                    <a:pt x="142" y="244"/>
                  </a:lnTo>
                  <a:lnTo>
                    <a:pt x="142" y="244"/>
                  </a:lnTo>
                  <a:lnTo>
                    <a:pt x="142" y="242"/>
                  </a:lnTo>
                  <a:lnTo>
                    <a:pt x="142" y="242"/>
                  </a:lnTo>
                  <a:lnTo>
                    <a:pt x="140" y="238"/>
                  </a:lnTo>
                  <a:lnTo>
                    <a:pt x="140" y="238"/>
                  </a:lnTo>
                  <a:lnTo>
                    <a:pt x="132" y="230"/>
                  </a:lnTo>
                  <a:lnTo>
                    <a:pt x="132" y="230"/>
                  </a:lnTo>
                  <a:lnTo>
                    <a:pt x="134" y="230"/>
                  </a:lnTo>
                  <a:lnTo>
                    <a:pt x="134" y="230"/>
                  </a:lnTo>
                  <a:lnTo>
                    <a:pt x="136" y="230"/>
                  </a:lnTo>
                  <a:lnTo>
                    <a:pt x="136" y="230"/>
                  </a:lnTo>
                  <a:lnTo>
                    <a:pt x="136" y="226"/>
                  </a:lnTo>
                  <a:lnTo>
                    <a:pt x="134" y="224"/>
                  </a:lnTo>
                  <a:lnTo>
                    <a:pt x="134" y="224"/>
                  </a:lnTo>
                  <a:lnTo>
                    <a:pt x="130" y="222"/>
                  </a:lnTo>
                  <a:lnTo>
                    <a:pt x="126" y="216"/>
                  </a:lnTo>
                  <a:lnTo>
                    <a:pt x="122" y="204"/>
                  </a:lnTo>
                  <a:lnTo>
                    <a:pt x="122" y="204"/>
                  </a:lnTo>
                  <a:lnTo>
                    <a:pt x="122" y="202"/>
                  </a:lnTo>
                  <a:lnTo>
                    <a:pt x="122" y="202"/>
                  </a:lnTo>
                  <a:lnTo>
                    <a:pt x="120" y="200"/>
                  </a:lnTo>
                  <a:lnTo>
                    <a:pt x="120" y="200"/>
                  </a:lnTo>
                  <a:lnTo>
                    <a:pt x="120" y="198"/>
                  </a:lnTo>
                  <a:lnTo>
                    <a:pt x="120" y="198"/>
                  </a:lnTo>
                  <a:lnTo>
                    <a:pt x="120" y="194"/>
                  </a:lnTo>
                  <a:lnTo>
                    <a:pt x="120" y="192"/>
                  </a:lnTo>
                  <a:lnTo>
                    <a:pt x="120" y="192"/>
                  </a:lnTo>
                  <a:lnTo>
                    <a:pt x="120" y="190"/>
                  </a:lnTo>
                  <a:lnTo>
                    <a:pt x="120" y="190"/>
                  </a:lnTo>
                  <a:lnTo>
                    <a:pt x="120" y="186"/>
                  </a:lnTo>
                  <a:lnTo>
                    <a:pt x="120" y="186"/>
                  </a:lnTo>
                  <a:lnTo>
                    <a:pt x="118" y="184"/>
                  </a:lnTo>
                  <a:lnTo>
                    <a:pt x="118" y="184"/>
                  </a:lnTo>
                  <a:lnTo>
                    <a:pt x="118" y="182"/>
                  </a:lnTo>
                  <a:lnTo>
                    <a:pt x="118" y="182"/>
                  </a:lnTo>
                  <a:lnTo>
                    <a:pt x="116" y="182"/>
                  </a:lnTo>
                  <a:lnTo>
                    <a:pt x="116" y="182"/>
                  </a:lnTo>
                  <a:lnTo>
                    <a:pt x="116" y="180"/>
                  </a:lnTo>
                  <a:lnTo>
                    <a:pt x="116" y="180"/>
                  </a:lnTo>
                  <a:lnTo>
                    <a:pt x="116" y="178"/>
                  </a:lnTo>
                  <a:lnTo>
                    <a:pt x="116" y="178"/>
                  </a:lnTo>
                  <a:lnTo>
                    <a:pt x="116" y="176"/>
                  </a:lnTo>
                  <a:lnTo>
                    <a:pt x="116" y="176"/>
                  </a:lnTo>
                  <a:lnTo>
                    <a:pt x="116" y="176"/>
                  </a:lnTo>
                  <a:lnTo>
                    <a:pt x="116" y="176"/>
                  </a:lnTo>
                  <a:lnTo>
                    <a:pt x="118" y="174"/>
                  </a:lnTo>
                  <a:lnTo>
                    <a:pt x="116" y="172"/>
                  </a:lnTo>
                  <a:lnTo>
                    <a:pt x="116" y="172"/>
                  </a:lnTo>
                  <a:lnTo>
                    <a:pt x="116" y="172"/>
                  </a:lnTo>
                  <a:lnTo>
                    <a:pt x="116" y="172"/>
                  </a:lnTo>
                  <a:lnTo>
                    <a:pt x="116" y="172"/>
                  </a:lnTo>
                  <a:lnTo>
                    <a:pt x="114" y="168"/>
                  </a:lnTo>
                  <a:lnTo>
                    <a:pt x="114" y="168"/>
                  </a:lnTo>
                  <a:lnTo>
                    <a:pt x="112" y="168"/>
                  </a:lnTo>
                  <a:lnTo>
                    <a:pt x="112" y="168"/>
                  </a:lnTo>
                  <a:lnTo>
                    <a:pt x="112" y="168"/>
                  </a:lnTo>
                  <a:lnTo>
                    <a:pt x="112" y="168"/>
                  </a:lnTo>
                  <a:lnTo>
                    <a:pt x="112" y="166"/>
                  </a:lnTo>
                  <a:lnTo>
                    <a:pt x="112" y="166"/>
                  </a:lnTo>
                  <a:lnTo>
                    <a:pt x="112" y="166"/>
                  </a:lnTo>
                  <a:lnTo>
                    <a:pt x="114" y="164"/>
                  </a:lnTo>
                  <a:lnTo>
                    <a:pt x="112" y="164"/>
                  </a:lnTo>
                  <a:lnTo>
                    <a:pt x="112" y="164"/>
                  </a:lnTo>
                  <a:lnTo>
                    <a:pt x="112" y="162"/>
                  </a:lnTo>
                  <a:lnTo>
                    <a:pt x="112" y="162"/>
                  </a:lnTo>
                  <a:lnTo>
                    <a:pt x="106" y="158"/>
                  </a:lnTo>
                  <a:lnTo>
                    <a:pt x="104" y="152"/>
                  </a:lnTo>
                  <a:lnTo>
                    <a:pt x="104" y="152"/>
                  </a:lnTo>
                  <a:lnTo>
                    <a:pt x="104" y="150"/>
                  </a:lnTo>
                  <a:lnTo>
                    <a:pt x="104" y="150"/>
                  </a:lnTo>
                  <a:lnTo>
                    <a:pt x="104" y="148"/>
                  </a:lnTo>
                  <a:lnTo>
                    <a:pt x="104" y="148"/>
                  </a:lnTo>
                  <a:lnTo>
                    <a:pt x="104" y="146"/>
                  </a:lnTo>
                  <a:lnTo>
                    <a:pt x="104" y="146"/>
                  </a:lnTo>
                  <a:lnTo>
                    <a:pt x="100" y="142"/>
                  </a:lnTo>
                  <a:lnTo>
                    <a:pt x="100" y="142"/>
                  </a:lnTo>
                  <a:lnTo>
                    <a:pt x="100" y="140"/>
                  </a:lnTo>
                  <a:lnTo>
                    <a:pt x="100" y="140"/>
                  </a:lnTo>
                  <a:lnTo>
                    <a:pt x="100" y="138"/>
                  </a:lnTo>
                  <a:lnTo>
                    <a:pt x="100" y="138"/>
                  </a:lnTo>
                  <a:lnTo>
                    <a:pt x="100" y="136"/>
                  </a:lnTo>
                  <a:lnTo>
                    <a:pt x="100" y="136"/>
                  </a:lnTo>
                  <a:lnTo>
                    <a:pt x="100" y="134"/>
                  </a:lnTo>
                  <a:lnTo>
                    <a:pt x="98" y="132"/>
                  </a:lnTo>
                  <a:lnTo>
                    <a:pt x="98" y="132"/>
                  </a:lnTo>
                  <a:lnTo>
                    <a:pt x="96" y="132"/>
                  </a:lnTo>
                  <a:lnTo>
                    <a:pt x="96" y="132"/>
                  </a:lnTo>
                  <a:lnTo>
                    <a:pt x="96" y="130"/>
                  </a:lnTo>
                  <a:lnTo>
                    <a:pt x="96" y="130"/>
                  </a:lnTo>
                  <a:lnTo>
                    <a:pt x="94" y="128"/>
                  </a:lnTo>
                  <a:lnTo>
                    <a:pt x="94" y="128"/>
                  </a:lnTo>
                  <a:lnTo>
                    <a:pt x="94" y="128"/>
                  </a:lnTo>
                  <a:lnTo>
                    <a:pt x="92" y="124"/>
                  </a:lnTo>
                  <a:lnTo>
                    <a:pt x="92" y="120"/>
                  </a:lnTo>
                  <a:lnTo>
                    <a:pt x="92" y="120"/>
                  </a:lnTo>
                  <a:lnTo>
                    <a:pt x="92" y="118"/>
                  </a:lnTo>
                  <a:lnTo>
                    <a:pt x="92" y="118"/>
                  </a:lnTo>
                  <a:lnTo>
                    <a:pt x="90" y="116"/>
                  </a:lnTo>
                  <a:lnTo>
                    <a:pt x="90" y="116"/>
                  </a:lnTo>
                  <a:close/>
                </a:path>
              </a:pathLst>
            </a:custGeom>
            <a:solidFill>
              <a:srgbClr val="16A2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b="1">
                <a:solidFill>
                  <a:schemeClr val="lt1"/>
                </a:solidFill>
                <a:latin typeface="微软雅黑" panose="020B0503020204020204" pitchFamily="34" charset="-122"/>
                <a:ea typeface="微软雅黑" panose="020B0503020204020204" pitchFamily="34" charset="-122"/>
              </a:endParaRPr>
            </a:p>
          </p:txBody>
        </p:sp>
        <p:sp>
          <p:nvSpPr>
            <p:cNvPr id="22" name="Freeform 43"/>
            <p:cNvSpPr>
              <a:spLocks/>
            </p:cNvSpPr>
            <p:nvPr/>
          </p:nvSpPr>
          <p:spPr bwMode="auto">
            <a:xfrm>
              <a:off x="5890241" y="2761153"/>
              <a:ext cx="803107" cy="1262026"/>
            </a:xfrm>
            <a:custGeom>
              <a:avLst/>
              <a:gdLst>
                <a:gd name="T0" fmla="*/ 362 w 434"/>
                <a:gd name="T1" fmla="*/ 0 h 682"/>
                <a:gd name="T2" fmla="*/ 316 w 434"/>
                <a:gd name="T3" fmla="*/ 26 h 682"/>
                <a:gd name="T4" fmla="*/ 284 w 434"/>
                <a:gd name="T5" fmla="*/ 54 h 682"/>
                <a:gd name="T6" fmla="*/ 258 w 434"/>
                <a:gd name="T7" fmla="*/ 86 h 682"/>
                <a:gd name="T8" fmla="*/ 232 w 434"/>
                <a:gd name="T9" fmla="*/ 128 h 682"/>
                <a:gd name="T10" fmla="*/ 214 w 434"/>
                <a:gd name="T11" fmla="*/ 170 h 682"/>
                <a:gd name="T12" fmla="*/ 204 w 434"/>
                <a:gd name="T13" fmla="*/ 194 h 682"/>
                <a:gd name="T14" fmla="*/ 190 w 434"/>
                <a:gd name="T15" fmla="*/ 218 h 682"/>
                <a:gd name="T16" fmla="*/ 176 w 434"/>
                <a:gd name="T17" fmla="*/ 250 h 682"/>
                <a:gd name="T18" fmla="*/ 160 w 434"/>
                <a:gd name="T19" fmla="*/ 304 h 682"/>
                <a:gd name="T20" fmla="*/ 154 w 434"/>
                <a:gd name="T21" fmla="*/ 332 h 682"/>
                <a:gd name="T22" fmla="*/ 148 w 434"/>
                <a:gd name="T23" fmla="*/ 362 h 682"/>
                <a:gd name="T24" fmla="*/ 138 w 434"/>
                <a:gd name="T25" fmla="*/ 382 h 682"/>
                <a:gd name="T26" fmla="*/ 128 w 434"/>
                <a:gd name="T27" fmla="*/ 410 h 682"/>
                <a:gd name="T28" fmla="*/ 150 w 434"/>
                <a:gd name="T29" fmla="*/ 400 h 682"/>
                <a:gd name="T30" fmla="*/ 158 w 434"/>
                <a:gd name="T31" fmla="*/ 378 h 682"/>
                <a:gd name="T32" fmla="*/ 172 w 434"/>
                <a:gd name="T33" fmla="*/ 360 h 682"/>
                <a:gd name="T34" fmla="*/ 166 w 434"/>
                <a:gd name="T35" fmla="*/ 384 h 682"/>
                <a:gd name="T36" fmla="*/ 148 w 434"/>
                <a:gd name="T37" fmla="*/ 426 h 682"/>
                <a:gd name="T38" fmla="*/ 136 w 434"/>
                <a:gd name="T39" fmla="*/ 468 h 682"/>
                <a:gd name="T40" fmla="*/ 128 w 434"/>
                <a:gd name="T41" fmla="*/ 494 h 682"/>
                <a:gd name="T42" fmla="*/ 122 w 434"/>
                <a:gd name="T43" fmla="*/ 522 h 682"/>
                <a:gd name="T44" fmla="*/ 106 w 434"/>
                <a:gd name="T45" fmla="*/ 548 h 682"/>
                <a:gd name="T46" fmla="*/ 28 w 434"/>
                <a:gd name="T47" fmla="*/ 648 h 682"/>
                <a:gd name="T48" fmla="*/ 2 w 434"/>
                <a:gd name="T49" fmla="*/ 682 h 682"/>
                <a:gd name="T50" fmla="*/ 62 w 434"/>
                <a:gd name="T51" fmla="*/ 642 h 682"/>
                <a:gd name="T52" fmla="*/ 92 w 434"/>
                <a:gd name="T53" fmla="*/ 614 h 682"/>
                <a:gd name="T54" fmla="*/ 108 w 434"/>
                <a:gd name="T55" fmla="*/ 602 h 682"/>
                <a:gd name="T56" fmla="*/ 80 w 434"/>
                <a:gd name="T57" fmla="*/ 648 h 682"/>
                <a:gd name="T58" fmla="*/ 64 w 434"/>
                <a:gd name="T59" fmla="*/ 668 h 682"/>
                <a:gd name="T60" fmla="*/ 84 w 434"/>
                <a:gd name="T61" fmla="*/ 668 h 682"/>
                <a:gd name="T62" fmla="*/ 110 w 434"/>
                <a:gd name="T63" fmla="*/ 646 h 682"/>
                <a:gd name="T64" fmla="*/ 130 w 434"/>
                <a:gd name="T65" fmla="*/ 634 h 682"/>
                <a:gd name="T66" fmla="*/ 140 w 434"/>
                <a:gd name="T67" fmla="*/ 616 h 682"/>
                <a:gd name="T68" fmla="*/ 154 w 434"/>
                <a:gd name="T69" fmla="*/ 602 h 682"/>
                <a:gd name="T70" fmla="*/ 178 w 434"/>
                <a:gd name="T71" fmla="*/ 594 h 682"/>
                <a:gd name="T72" fmla="*/ 188 w 434"/>
                <a:gd name="T73" fmla="*/ 576 h 682"/>
                <a:gd name="T74" fmla="*/ 206 w 434"/>
                <a:gd name="T75" fmla="*/ 546 h 682"/>
                <a:gd name="T76" fmla="*/ 222 w 434"/>
                <a:gd name="T77" fmla="*/ 510 h 682"/>
                <a:gd name="T78" fmla="*/ 228 w 434"/>
                <a:gd name="T79" fmla="*/ 484 h 682"/>
                <a:gd name="T80" fmla="*/ 234 w 434"/>
                <a:gd name="T81" fmla="*/ 460 h 682"/>
                <a:gd name="T82" fmla="*/ 242 w 434"/>
                <a:gd name="T83" fmla="*/ 434 h 682"/>
                <a:gd name="T84" fmla="*/ 248 w 434"/>
                <a:gd name="T85" fmla="*/ 408 h 682"/>
                <a:gd name="T86" fmla="*/ 254 w 434"/>
                <a:gd name="T87" fmla="*/ 386 h 682"/>
                <a:gd name="T88" fmla="*/ 260 w 434"/>
                <a:gd name="T89" fmla="*/ 360 h 682"/>
                <a:gd name="T90" fmla="*/ 266 w 434"/>
                <a:gd name="T91" fmla="*/ 336 h 682"/>
                <a:gd name="T92" fmla="*/ 272 w 434"/>
                <a:gd name="T93" fmla="*/ 308 h 682"/>
                <a:gd name="T94" fmla="*/ 272 w 434"/>
                <a:gd name="T95" fmla="*/ 286 h 682"/>
                <a:gd name="T96" fmla="*/ 276 w 434"/>
                <a:gd name="T97" fmla="*/ 262 h 682"/>
                <a:gd name="T98" fmla="*/ 282 w 434"/>
                <a:gd name="T99" fmla="*/ 240 h 682"/>
                <a:gd name="T100" fmla="*/ 290 w 434"/>
                <a:gd name="T101" fmla="*/ 220 h 682"/>
                <a:gd name="T102" fmla="*/ 294 w 434"/>
                <a:gd name="T103" fmla="*/ 200 h 682"/>
                <a:gd name="T104" fmla="*/ 304 w 434"/>
                <a:gd name="T105" fmla="*/ 168 h 682"/>
                <a:gd name="T106" fmla="*/ 310 w 434"/>
                <a:gd name="T107" fmla="*/ 150 h 682"/>
                <a:gd name="T108" fmla="*/ 324 w 434"/>
                <a:gd name="T109" fmla="*/ 120 h 682"/>
                <a:gd name="T110" fmla="*/ 354 w 434"/>
                <a:gd name="T111" fmla="*/ 72 h 682"/>
                <a:gd name="T112" fmla="*/ 372 w 434"/>
                <a:gd name="T113" fmla="*/ 54 h 682"/>
                <a:gd name="T114" fmla="*/ 410 w 434"/>
                <a:gd name="T115" fmla="*/ 52 h 682"/>
                <a:gd name="T116" fmla="*/ 422 w 434"/>
                <a:gd name="T117" fmla="*/ 70 h 682"/>
                <a:gd name="T118" fmla="*/ 432 w 434"/>
                <a:gd name="T119" fmla="*/ 42 h 682"/>
                <a:gd name="T120" fmla="*/ 404 w 434"/>
                <a:gd name="T121" fmla="*/ 16 h 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34" h="682">
                  <a:moveTo>
                    <a:pt x="396" y="12"/>
                  </a:moveTo>
                  <a:lnTo>
                    <a:pt x="396" y="12"/>
                  </a:lnTo>
                  <a:lnTo>
                    <a:pt x="394" y="12"/>
                  </a:lnTo>
                  <a:lnTo>
                    <a:pt x="394" y="12"/>
                  </a:lnTo>
                  <a:lnTo>
                    <a:pt x="386" y="6"/>
                  </a:lnTo>
                  <a:lnTo>
                    <a:pt x="386" y="6"/>
                  </a:lnTo>
                  <a:lnTo>
                    <a:pt x="384" y="6"/>
                  </a:lnTo>
                  <a:lnTo>
                    <a:pt x="384" y="6"/>
                  </a:lnTo>
                  <a:lnTo>
                    <a:pt x="382" y="6"/>
                  </a:lnTo>
                  <a:lnTo>
                    <a:pt x="382" y="6"/>
                  </a:lnTo>
                  <a:lnTo>
                    <a:pt x="380" y="6"/>
                  </a:lnTo>
                  <a:lnTo>
                    <a:pt x="380" y="6"/>
                  </a:lnTo>
                  <a:lnTo>
                    <a:pt x="376" y="4"/>
                  </a:lnTo>
                  <a:lnTo>
                    <a:pt x="368" y="4"/>
                  </a:lnTo>
                  <a:lnTo>
                    <a:pt x="368" y="4"/>
                  </a:lnTo>
                  <a:lnTo>
                    <a:pt x="368" y="4"/>
                  </a:lnTo>
                  <a:lnTo>
                    <a:pt x="366" y="4"/>
                  </a:lnTo>
                  <a:lnTo>
                    <a:pt x="366" y="2"/>
                  </a:lnTo>
                  <a:lnTo>
                    <a:pt x="366" y="2"/>
                  </a:lnTo>
                  <a:lnTo>
                    <a:pt x="366" y="2"/>
                  </a:lnTo>
                  <a:lnTo>
                    <a:pt x="366" y="0"/>
                  </a:lnTo>
                  <a:lnTo>
                    <a:pt x="362" y="0"/>
                  </a:lnTo>
                  <a:lnTo>
                    <a:pt x="362" y="0"/>
                  </a:lnTo>
                  <a:lnTo>
                    <a:pt x="360" y="0"/>
                  </a:lnTo>
                  <a:lnTo>
                    <a:pt x="360" y="0"/>
                  </a:lnTo>
                  <a:lnTo>
                    <a:pt x="356" y="2"/>
                  </a:lnTo>
                  <a:lnTo>
                    <a:pt x="356" y="2"/>
                  </a:lnTo>
                  <a:lnTo>
                    <a:pt x="354" y="2"/>
                  </a:lnTo>
                  <a:lnTo>
                    <a:pt x="354" y="4"/>
                  </a:lnTo>
                  <a:lnTo>
                    <a:pt x="354" y="4"/>
                  </a:lnTo>
                  <a:lnTo>
                    <a:pt x="352" y="4"/>
                  </a:lnTo>
                  <a:lnTo>
                    <a:pt x="352" y="4"/>
                  </a:lnTo>
                  <a:lnTo>
                    <a:pt x="350" y="4"/>
                  </a:lnTo>
                  <a:lnTo>
                    <a:pt x="350" y="4"/>
                  </a:lnTo>
                  <a:lnTo>
                    <a:pt x="344" y="6"/>
                  </a:lnTo>
                  <a:lnTo>
                    <a:pt x="344" y="6"/>
                  </a:lnTo>
                  <a:lnTo>
                    <a:pt x="332" y="16"/>
                  </a:lnTo>
                  <a:lnTo>
                    <a:pt x="326" y="20"/>
                  </a:lnTo>
                  <a:lnTo>
                    <a:pt x="318" y="24"/>
                  </a:lnTo>
                  <a:lnTo>
                    <a:pt x="318" y="24"/>
                  </a:lnTo>
                  <a:lnTo>
                    <a:pt x="316" y="26"/>
                  </a:lnTo>
                  <a:lnTo>
                    <a:pt x="316" y="26"/>
                  </a:lnTo>
                  <a:lnTo>
                    <a:pt x="316" y="26"/>
                  </a:lnTo>
                  <a:lnTo>
                    <a:pt x="316" y="26"/>
                  </a:lnTo>
                  <a:lnTo>
                    <a:pt x="316" y="28"/>
                  </a:lnTo>
                  <a:lnTo>
                    <a:pt x="316" y="28"/>
                  </a:lnTo>
                  <a:lnTo>
                    <a:pt x="316" y="30"/>
                  </a:lnTo>
                  <a:lnTo>
                    <a:pt x="316" y="30"/>
                  </a:lnTo>
                  <a:lnTo>
                    <a:pt x="316" y="32"/>
                  </a:lnTo>
                  <a:lnTo>
                    <a:pt x="316" y="32"/>
                  </a:lnTo>
                  <a:lnTo>
                    <a:pt x="314" y="36"/>
                  </a:lnTo>
                  <a:lnTo>
                    <a:pt x="308" y="36"/>
                  </a:lnTo>
                  <a:lnTo>
                    <a:pt x="308" y="36"/>
                  </a:lnTo>
                  <a:lnTo>
                    <a:pt x="304" y="36"/>
                  </a:lnTo>
                  <a:lnTo>
                    <a:pt x="304" y="36"/>
                  </a:lnTo>
                  <a:lnTo>
                    <a:pt x="302" y="38"/>
                  </a:lnTo>
                  <a:lnTo>
                    <a:pt x="298" y="42"/>
                  </a:lnTo>
                  <a:lnTo>
                    <a:pt x="298" y="42"/>
                  </a:lnTo>
                  <a:lnTo>
                    <a:pt x="298" y="44"/>
                  </a:lnTo>
                  <a:lnTo>
                    <a:pt x="298" y="44"/>
                  </a:lnTo>
                  <a:lnTo>
                    <a:pt x="296" y="46"/>
                  </a:lnTo>
                  <a:lnTo>
                    <a:pt x="296" y="46"/>
                  </a:lnTo>
                  <a:lnTo>
                    <a:pt x="292" y="50"/>
                  </a:lnTo>
                  <a:lnTo>
                    <a:pt x="292" y="50"/>
                  </a:lnTo>
                  <a:lnTo>
                    <a:pt x="284" y="54"/>
                  </a:lnTo>
                  <a:lnTo>
                    <a:pt x="284" y="54"/>
                  </a:lnTo>
                  <a:lnTo>
                    <a:pt x="278" y="58"/>
                  </a:lnTo>
                  <a:lnTo>
                    <a:pt x="278" y="58"/>
                  </a:lnTo>
                  <a:lnTo>
                    <a:pt x="276" y="62"/>
                  </a:lnTo>
                  <a:lnTo>
                    <a:pt x="276" y="62"/>
                  </a:lnTo>
                  <a:lnTo>
                    <a:pt x="276" y="66"/>
                  </a:lnTo>
                  <a:lnTo>
                    <a:pt x="276" y="66"/>
                  </a:lnTo>
                  <a:lnTo>
                    <a:pt x="274" y="66"/>
                  </a:lnTo>
                  <a:lnTo>
                    <a:pt x="274" y="66"/>
                  </a:lnTo>
                  <a:lnTo>
                    <a:pt x="270" y="70"/>
                  </a:lnTo>
                  <a:lnTo>
                    <a:pt x="270" y="70"/>
                  </a:lnTo>
                  <a:lnTo>
                    <a:pt x="270" y="70"/>
                  </a:lnTo>
                  <a:lnTo>
                    <a:pt x="270" y="70"/>
                  </a:lnTo>
                  <a:lnTo>
                    <a:pt x="266" y="74"/>
                  </a:lnTo>
                  <a:lnTo>
                    <a:pt x="266" y="74"/>
                  </a:lnTo>
                  <a:lnTo>
                    <a:pt x="262" y="80"/>
                  </a:lnTo>
                  <a:lnTo>
                    <a:pt x="262" y="80"/>
                  </a:lnTo>
                  <a:lnTo>
                    <a:pt x="260" y="84"/>
                  </a:lnTo>
                  <a:lnTo>
                    <a:pt x="260" y="84"/>
                  </a:lnTo>
                  <a:lnTo>
                    <a:pt x="260" y="84"/>
                  </a:lnTo>
                  <a:lnTo>
                    <a:pt x="260" y="84"/>
                  </a:lnTo>
                  <a:lnTo>
                    <a:pt x="258" y="86"/>
                  </a:lnTo>
                  <a:lnTo>
                    <a:pt x="258" y="86"/>
                  </a:lnTo>
                  <a:lnTo>
                    <a:pt x="254" y="94"/>
                  </a:lnTo>
                  <a:lnTo>
                    <a:pt x="248" y="96"/>
                  </a:lnTo>
                  <a:lnTo>
                    <a:pt x="248" y="96"/>
                  </a:lnTo>
                  <a:lnTo>
                    <a:pt x="244" y="100"/>
                  </a:lnTo>
                  <a:lnTo>
                    <a:pt x="244" y="100"/>
                  </a:lnTo>
                  <a:lnTo>
                    <a:pt x="244" y="104"/>
                  </a:lnTo>
                  <a:lnTo>
                    <a:pt x="244" y="104"/>
                  </a:lnTo>
                  <a:lnTo>
                    <a:pt x="244" y="106"/>
                  </a:lnTo>
                  <a:lnTo>
                    <a:pt x="244" y="106"/>
                  </a:lnTo>
                  <a:lnTo>
                    <a:pt x="244" y="108"/>
                  </a:lnTo>
                  <a:lnTo>
                    <a:pt x="244" y="108"/>
                  </a:lnTo>
                  <a:lnTo>
                    <a:pt x="240" y="112"/>
                  </a:lnTo>
                  <a:lnTo>
                    <a:pt x="240" y="112"/>
                  </a:lnTo>
                  <a:lnTo>
                    <a:pt x="240" y="116"/>
                  </a:lnTo>
                  <a:lnTo>
                    <a:pt x="240" y="116"/>
                  </a:lnTo>
                  <a:lnTo>
                    <a:pt x="238" y="118"/>
                  </a:lnTo>
                  <a:lnTo>
                    <a:pt x="238" y="118"/>
                  </a:lnTo>
                  <a:lnTo>
                    <a:pt x="236" y="120"/>
                  </a:lnTo>
                  <a:lnTo>
                    <a:pt x="236" y="120"/>
                  </a:lnTo>
                  <a:lnTo>
                    <a:pt x="234" y="126"/>
                  </a:lnTo>
                  <a:lnTo>
                    <a:pt x="234" y="126"/>
                  </a:lnTo>
                  <a:lnTo>
                    <a:pt x="232" y="128"/>
                  </a:lnTo>
                  <a:lnTo>
                    <a:pt x="232" y="128"/>
                  </a:lnTo>
                  <a:lnTo>
                    <a:pt x="232" y="130"/>
                  </a:lnTo>
                  <a:lnTo>
                    <a:pt x="228" y="138"/>
                  </a:lnTo>
                  <a:lnTo>
                    <a:pt x="228" y="138"/>
                  </a:lnTo>
                  <a:lnTo>
                    <a:pt x="226" y="140"/>
                  </a:lnTo>
                  <a:lnTo>
                    <a:pt x="226" y="144"/>
                  </a:lnTo>
                  <a:lnTo>
                    <a:pt x="226" y="144"/>
                  </a:lnTo>
                  <a:lnTo>
                    <a:pt x="222" y="150"/>
                  </a:lnTo>
                  <a:lnTo>
                    <a:pt x="222" y="150"/>
                  </a:lnTo>
                  <a:lnTo>
                    <a:pt x="222" y="150"/>
                  </a:lnTo>
                  <a:lnTo>
                    <a:pt x="222" y="150"/>
                  </a:lnTo>
                  <a:lnTo>
                    <a:pt x="218" y="156"/>
                  </a:lnTo>
                  <a:lnTo>
                    <a:pt x="218" y="156"/>
                  </a:lnTo>
                  <a:lnTo>
                    <a:pt x="218" y="156"/>
                  </a:lnTo>
                  <a:lnTo>
                    <a:pt x="218" y="158"/>
                  </a:lnTo>
                  <a:lnTo>
                    <a:pt x="218" y="158"/>
                  </a:lnTo>
                  <a:lnTo>
                    <a:pt x="216" y="164"/>
                  </a:lnTo>
                  <a:lnTo>
                    <a:pt x="216" y="164"/>
                  </a:lnTo>
                  <a:lnTo>
                    <a:pt x="216" y="166"/>
                  </a:lnTo>
                  <a:lnTo>
                    <a:pt x="216" y="166"/>
                  </a:lnTo>
                  <a:lnTo>
                    <a:pt x="216" y="168"/>
                  </a:lnTo>
                  <a:lnTo>
                    <a:pt x="214" y="170"/>
                  </a:lnTo>
                  <a:lnTo>
                    <a:pt x="212" y="172"/>
                  </a:lnTo>
                  <a:lnTo>
                    <a:pt x="212" y="174"/>
                  </a:lnTo>
                  <a:lnTo>
                    <a:pt x="212" y="174"/>
                  </a:lnTo>
                  <a:lnTo>
                    <a:pt x="210" y="178"/>
                  </a:lnTo>
                  <a:lnTo>
                    <a:pt x="210" y="178"/>
                  </a:lnTo>
                  <a:lnTo>
                    <a:pt x="210" y="180"/>
                  </a:lnTo>
                  <a:lnTo>
                    <a:pt x="210" y="180"/>
                  </a:lnTo>
                  <a:lnTo>
                    <a:pt x="210" y="180"/>
                  </a:lnTo>
                  <a:lnTo>
                    <a:pt x="210" y="180"/>
                  </a:lnTo>
                  <a:lnTo>
                    <a:pt x="206" y="184"/>
                  </a:lnTo>
                  <a:lnTo>
                    <a:pt x="206" y="184"/>
                  </a:lnTo>
                  <a:lnTo>
                    <a:pt x="204" y="186"/>
                  </a:lnTo>
                  <a:lnTo>
                    <a:pt x="204" y="186"/>
                  </a:lnTo>
                  <a:lnTo>
                    <a:pt x="204" y="188"/>
                  </a:lnTo>
                  <a:lnTo>
                    <a:pt x="204" y="188"/>
                  </a:lnTo>
                  <a:lnTo>
                    <a:pt x="204" y="192"/>
                  </a:lnTo>
                  <a:lnTo>
                    <a:pt x="204" y="192"/>
                  </a:lnTo>
                  <a:lnTo>
                    <a:pt x="204" y="194"/>
                  </a:lnTo>
                  <a:lnTo>
                    <a:pt x="204" y="194"/>
                  </a:lnTo>
                  <a:lnTo>
                    <a:pt x="206" y="192"/>
                  </a:lnTo>
                  <a:lnTo>
                    <a:pt x="206" y="192"/>
                  </a:lnTo>
                  <a:lnTo>
                    <a:pt x="204" y="194"/>
                  </a:lnTo>
                  <a:lnTo>
                    <a:pt x="204" y="194"/>
                  </a:lnTo>
                  <a:lnTo>
                    <a:pt x="206" y="194"/>
                  </a:lnTo>
                  <a:lnTo>
                    <a:pt x="206" y="194"/>
                  </a:lnTo>
                  <a:lnTo>
                    <a:pt x="202" y="198"/>
                  </a:lnTo>
                  <a:lnTo>
                    <a:pt x="202" y="198"/>
                  </a:lnTo>
                  <a:lnTo>
                    <a:pt x="202" y="202"/>
                  </a:lnTo>
                  <a:lnTo>
                    <a:pt x="202" y="202"/>
                  </a:lnTo>
                  <a:lnTo>
                    <a:pt x="202" y="204"/>
                  </a:lnTo>
                  <a:lnTo>
                    <a:pt x="202" y="204"/>
                  </a:lnTo>
                  <a:lnTo>
                    <a:pt x="200" y="206"/>
                  </a:lnTo>
                  <a:lnTo>
                    <a:pt x="200" y="206"/>
                  </a:lnTo>
                  <a:lnTo>
                    <a:pt x="200" y="208"/>
                  </a:lnTo>
                  <a:lnTo>
                    <a:pt x="200" y="208"/>
                  </a:lnTo>
                  <a:lnTo>
                    <a:pt x="200" y="210"/>
                  </a:lnTo>
                  <a:lnTo>
                    <a:pt x="200" y="210"/>
                  </a:lnTo>
                  <a:lnTo>
                    <a:pt x="194" y="212"/>
                  </a:lnTo>
                  <a:lnTo>
                    <a:pt x="194" y="212"/>
                  </a:lnTo>
                  <a:lnTo>
                    <a:pt x="194" y="214"/>
                  </a:lnTo>
                  <a:lnTo>
                    <a:pt x="192" y="214"/>
                  </a:lnTo>
                  <a:lnTo>
                    <a:pt x="192" y="214"/>
                  </a:lnTo>
                  <a:lnTo>
                    <a:pt x="190" y="218"/>
                  </a:lnTo>
                  <a:lnTo>
                    <a:pt x="190" y="218"/>
                  </a:lnTo>
                  <a:lnTo>
                    <a:pt x="190" y="218"/>
                  </a:lnTo>
                  <a:lnTo>
                    <a:pt x="188" y="222"/>
                  </a:lnTo>
                  <a:lnTo>
                    <a:pt x="188" y="222"/>
                  </a:lnTo>
                  <a:lnTo>
                    <a:pt x="188" y="226"/>
                  </a:lnTo>
                  <a:lnTo>
                    <a:pt x="188" y="226"/>
                  </a:lnTo>
                  <a:lnTo>
                    <a:pt x="188" y="228"/>
                  </a:lnTo>
                  <a:lnTo>
                    <a:pt x="188" y="228"/>
                  </a:lnTo>
                  <a:lnTo>
                    <a:pt x="186" y="228"/>
                  </a:lnTo>
                  <a:lnTo>
                    <a:pt x="186" y="228"/>
                  </a:lnTo>
                  <a:lnTo>
                    <a:pt x="184" y="232"/>
                  </a:lnTo>
                  <a:lnTo>
                    <a:pt x="184" y="232"/>
                  </a:lnTo>
                  <a:lnTo>
                    <a:pt x="182" y="234"/>
                  </a:lnTo>
                  <a:lnTo>
                    <a:pt x="184" y="236"/>
                  </a:lnTo>
                  <a:lnTo>
                    <a:pt x="184" y="236"/>
                  </a:lnTo>
                  <a:lnTo>
                    <a:pt x="184" y="236"/>
                  </a:lnTo>
                  <a:lnTo>
                    <a:pt x="184" y="236"/>
                  </a:lnTo>
                  <a:lnTo>
                    <a:pt x="184" y="236"/>
                  </a:lnTo>
                  <a:lnTo>
                    <a:pt x="184" y="236"/>
                  </a:lnTo>
                  <a:lnTo>
                    <a:pt x="184" y="242"/>
                  </a:lnTo>
                  <a:lnTo>
                    <a:pt x="182" y="246"/>
                  </a:lnTo>
                  <a:lnTo>
                    <a:pt x="176" y="250"/>
                  </a:lnTo>
                  <a:lnTo>
                    <a:pt x="176" y="250"/>
                  </a:lnTo>
                  <a:lnTo>
                    <a:pt x="174" y="254"/>
                  </a:lnTo>
                  <a:lnTo>
                    <a:pt x="174" y="260"/>
                  </a:lnTo>
                  <a:lnTo>
                    <a:pt x="174" y="260"/>
                  </a:lnTo>
                  <a:lnTo>
                    <a:pt x="172" y="262"/>
                  </a:lnTo>
                  <a:lnTo>
                    <a:pt x="172" y="266"/>
                  </a:lnTo>
                  <a:lnTo>
                    <a:pt x="172" y="266"/>
                  </a:lnTo>
                  <a:lnTo>
                    <a:pt x="172" y="268"/>
                  </a:lnTo>
                  <a:lnTo>
                    <a:pt x="172" y="268"/>
                  </a:lnTo>
                  <a:lnTo>
                    <a:pt x="170" y="270"/>
                  </a:lnTo>
                  <a:lnTo>
                    <a:pt x="170" y="270"/>
                  </a:lnTo>
                  <a:lnTo>
                    <a:pt x="170" y="276"/>
                  </a:lnTo>
                  <a:lnTo>
                    <a:pt x="170" y="276"/>
                  </a:lnTo>
                  <a:lnTo>
                    <a:pt x="170" y="278"/>
                  </a:lnTo>
                  <a:lnTo>
                    <a:pt x="170" y="278"/>
                  </a:lnTo>
                  <a:lnTo>
                    <a:pt x="168" y="282"/>
                  </a:lnTo>
                  <a:lnTo>
                    <a:pt x="168" y="282"/>
                  </a:lnTo>
                  <a:lnTo>
                    <a:pt x="168" y="282"/>
                  </a:lnTo>
                  <a:lnTo>
                    <a:pt x="168" y="282"/>
                  </a:lnTo>
                  <a:lnTo>
                    <a:pt x="168" y="282"/>
                  </a:lnTo>
                  <a:lnTo>
                    <a:pt x="162" y="300"/>
                  </a:lnTo>
                  <a:lnTo>
                    <a:pt x="162" y="300"/>
                  </a:lnTo>
                  <a:lnTo>
                    <a:pt x="160" y="304"/>
                  </a:lnTo>
                  <a:lnTo>
                    <a:pt x="160" y="308"/>
                  </a:lnTo>
                  <a:lnTo>
                    <a:pt x="160" y="308"/>
                  </a:lnTo>
                  <a:lnTo>
                    <a:pt x="160" y="308"/>
                  </a:lnTo>
                  <a:lnTo>
                    <a:pt x="160" y="308"/>
                  </a:lnTo>
                  <a:lnTo>
                    <a:pt x="160" y="308"/>
                  </a:lnTo>
                  <a:lnTo>
                    <a:pt x="158" y="310"/>
                  </a:lnTo>
                  <a:lnTo>
                    <a:pt x="158" y="310"/>
                  </a:lnTo>
                  <a:lnTo>
                    <a:pt x="158" y="312"/>
                  </a:lnTo>
                  <a:lnTo>
                    <a:pt x="158" y="312"/>
                  </a:lnTo>
                  <a:lnTo>
                    <a:pt x="158" y="314"/>
                  </a:lnTo>
                  <a:lnTo>
                    <a:pt x="156" y="316"/>
                  </a:lnTo>
                  <a:lnTo>
                    <a:pt x="156" y="316"/>
                  </a:lnTo>
                  <a:lnTo>
                    <a:pt x="154" y="316"/>
                  </a:lnTo>
                  <a:lnTo>
                    <a:pt x="152" y="316"/>
                  </a:lnTo>
                  <a:lnTo>
                    <a:pt x="152" y="320"/>
                  </a:lnTo>
                  <a:lnTo>
                    <a:pt x="154" y="326"/>
                  </a:lnTo>
                  <a:lnTo>
                    <a:pt x="154" y="326"/>
                  </a:lnTo>
                  <a:lnTo>
                    <a:pt x="154" y="328"/>
                  </a:lnTo>
                  <a:lnTo>
                    <a:pt x="154" y="330"/>
                  </a:lnTo>
                  <a:lnTo>
                    <a:pt x="154" y="330"/>
                  </a:lnTo>
                  <a:lnTo>
                    <a:pt x="154" y="332"/>
                  </a:lnTo>
                  <a:lnTo>
                    <a:pt x="154" y="332"/>
                  </a:lnTo>
                  <a:lnTo>
                    <a:pt x="154" y="334"/>
                  </a:lnTo>
                  <a:lnTo>
                    <a:pt x="154" y="334"/>
                  </a:lnTo>
                  <a:lnTo>
                    <a:pt x="152" y="340"/>
                  </a:lnTo>
                  <a:lnTo>
                    <a:pt x="150" y="344"/>
                  </a:lnTo>
                  <a:lnTo>
                    <a:pt x="150" y="344"/>
                  </a:lnTo>
                  <a:lnTo>
                    <a:pt x="150" y="346"/>
                  </a:lnTo>
                  <a:lnTo>
                    <a:pt x="150" y="346"/>
                  </a:lnTo>
                  <a:lnTo>
                    <a:pt x="148" y="348"/>
                  </a:lnTo>
                  <a:lnTo>
                    <a:pt x="146" y="348"/>
                  </a:lnTo>
                  <a:lnTo>
                    <a:pt x="146" y="348"/>
                  </a:lnTo>
                  <a:lnTo>
                    <a:pt x="146" y="350"/>
                  </a:lnTo>
                  <a:lnTo>
                    <a:pt x="148" y="352"/>
                  </a:lnTo>
                  <a:lnTo>
                    <a:pt x="148" y="352"/>
                  </a:lnTo>
                  <a:lnTo>
                    <a:pt x="150" y="354"/>
                  </a:lnTo>
                  <a:lnTo>
                    <a:pt x="150" y="354"/>
                  </a:lnTo>
                  <a:lnTo>
                    <a:pt x="150" y="358"/>
                  </a:lnTo>
                  <a:lnTo>
                    <a:pt x="150" y="358"/>
                  </a:lnTo>
                  <a:lnTo>
                    <a:pt x="150" y="358"/>
                  </a:lnTo>
                  <a:lnTo>
                    <a:pt x="150" y="358"/>
                  </a:lnTo>
                  <a:lnTo>
                    <a:pt x="152" y="358"/>
                  </a:lnTo>
                  <a:lnTo>
                    <a:pt x="152" y="360"/>
                  </a:lnTo>
                  <a:lnTo>
                    <a:pt x="148" y="362"/>
                  </a:lnTo>
                  <a:lnTo>
                    <a:pt x="148" y="362"/>
                  </a:lnTo>
                  <a:lnTo>
                    <a:pt x="142" y="362"/>
                  </a:lnTo>
                  <a:lnTo>
                    <a:pt x="142" y="362"/>
                  </a:lnTo>
                  <a:lnTo>
                    <a:pt x="142" y="362"/>
                  </a:lnTo>
                  <a:lnTo>
                    <a:pt x="142" y="362"/>
                  </a:lnTo>
                  <a:lnTo>
                    <a:pt x="142" y="364"/>
                  </a:lnTo>
                  <a:lnTo>
                    <a:pt x="142" y="364"/>
                  </a:lnTo>
                  <a:lnTo>
                    <a:pt x="142" y="366"/>
                  </a:lnTo>
                  <a:lnTo>
                    <a:pt x="140" y="366"/>
                  </a:lnTo>
                  <a:lnTo>
                    <a:pt x="140" y="366"/>
                  </a:lnTo>
                  <a:lnTo>
                    <a:pt x="138" y="368"/>
                  </a:lnTo>
                  <a:lnTo>
                    <a:pt x="138" y="370"/>
                  </a:lnTo>
                  <a:lnTo>
                    <a:pt x="138" y="372"/>
                  </a:lnTo>
                  <a:lnTo>
                    <a:pt x="138" y="372"/>
                  </a:lnTo>
                  <a:lnTo>
                    <a:pt x="138" y="374"/>
                  </a:lnTo>
                  <a:lnTo>
                    <a:pt x="138" y="374"/>
                  </a:lnTo>
                  <a:lnTo>
                    <a:pt x="138" y="376"/>
                  </a:lnTo>
                  <a:lnTo>
                    <a:pt x="138" y="376"/>
                  </a:lnTo>
                  <a:lnTo>
                    <a:pt x="138" y="380"/>
                  </a:lnTo>
                  <a:lnTo>
                    <a:pt x="138" y="380"/>
                  </a:lnTo>
                  <a:lnTo>
                    <a:pt x="138" y="382"/>
                  </a:lnTo>
                  <a:lnTo>
                    <a:pt x="138" y="382"/>
                  </a:lnTo>
                  <a:lnTo>
                    <a:pt x="138" y="384"/>
                  </a:lnTo>
                  <a:lnTo>
                    <a:pt x="138" y="384"/>
                  </a:lnTo>
                  <a:lnTo>
                    <a:pt x="138" y="390"/>
                  </a:lnTo>
                  <a:lnTo>
                    <a:pt x="134" y="392"/>
                  </a:lnTo>
                  <a:lnTo>
                    <a:pt x="134" y="392"/>
                  </a:lnTo>
                  <a:lnTo>
                    <a:pt x="134" y="392"/>
                  </a:lnTo>
                  <a:lnTo>
                    <a:pt x="134" y="394"/>
                  </a:lnTo>
                  <a:lnTo>
                    <a:pt x="132" y="396"/>
                  </a:lnTo>
                  <a:lnTo>
                    <a:pt x="132" y="396"/>
                  </a:lnTo>
                  <a:lnTo>
                    <a:pt x="130" y="396"/>
                  </a:lnTo>
                  <a:lnTo>
                    <a:pt x="130" y="400"/>
                  </a:lnTo>
                  <a:lnTo>
                    <a:pt x="130" y="404"/>
                  </a:lnTo>
                  <a:lnTo>
                    <a:pt x="130" y="404"/>
                  </a:lnTo>
                  <a:lnTo>
                    <a:pt x="130" y="404"/>
                  </a:lnTo>
                  <a:lnTo>
                    <a:pt x="130" y="406"/>
                  </a:lnTo>
                  <a:lnTo>
                    <a:pt x="132" y="408"/>
                  </a:lnTo>
                  <a:lnTo>
                    <a:pt x="132" y="408"/>
                  </a:lnTo>
                  <a:lnTo>
                    <a:pt x="130" y="410"/>
                  </a:lnTo>
                  <a:lnTo>
                    <a:pt x="130" y="410"/>
                  </a:lnTo>
                  <a:lnTo>
                    <a:pt x="128" y="410"/>
                  </a:lnTo>
                  <a:lnTo>
                    <a:pt x="128" y="410"/>
                  </a:lnTo>
                  <a:lnTo>
                    <a:pt x="128" y="410"/>
                  </a:lnTo>
                  <a:lnTo>
                    <a:pt x="128" y="414"/>
                  </a:lnTo>
                  <a:lnTo>
                    <a:pt x="128" y="414"/>
                  </a:lnTo>
                  <a:lnTo>
                    <a:pt x="128" y="414"/>
                  </a:lnTo>
                  <a:lnTo>
                    <a:pt x="128" y="414"/>
                  </a:lnTo>
                  <a:lnTo>
                    <a:pt x="128" y="416"/>
                  </a:lnTo>
                  <a:lnTo>
                    <a:pt x="132" y="416"/>
                  </a:lnTo>
                  <a:lnTo>
                    <a:pt x="132" y="416"/>
                  </a:lnTo>
                  <a:lnTo>
                    <a:pt x="134" y="416"/>
                  </a:lnTo>
                  <a:lnTo>
                    <a:pt x="134" y="416"/>
                  </a:lnTo>
                  <a:lnTo>
                    <a:pt x="138" y="416"/>
                  </a:lnTo>
                  <a:lnTo>
                    <a:pt x="140" y="416"/>
                  </a:lnTo>
                  <a:lnTo>
                    <a:pt x="142" y="414"/>
                  </a:lnTo>
                  <a:lnTo>
                    <a:pt x="142" y="414"/>
                  </a:lnTo>
                  <a:lnTo>
                    <a:pt x="142" y="414"/>
                  </a:lnTo>
                  <a:lnTo>
                    <a:pt x="142" y="414"/>
                  </a:lnTo>
                  <a:lnTo>
                    <a:pt x="144" y="410"/>
                  </a:lnTo>
                  <a:lnTo>
                    <a:pt x="144" y="410"/>
                  </a:lnTo>
                  <a:lnTo>
                    <a:pt x="146" y="408"/>
                  </a:lnTo>
                  <a:lnTo>
                    <a:pt x="146" y="408"/>
                  </a:lnTo>
                  <a:lnTo>
                    <a:pt x="150" y="404"/>
                  </a:lnTo>
                  <a:lnTo>
                    <a:pt x="150" y="400"/>
                  </a:lnTo>
                  <a:lnTo>
                    <a:pt x="150" y="400"/>
                  </a:lnTo>
                  <a:lnTo>
                    <a:pt x="150" y="398"/>
                  </a:lnTo>
                  <a:lnTo>
                    <a:pt x="150" y="398"/>
                  </a:lnTo>
                  <a:lnTo>
                    <a:pt x="150" y="396"/>
                  </a:lnTo>
                  <a:lnTo>
                    <a:pt x="150" y="396"/>
                  </a:lnTo>
                  <a:lnTo>
                    <a:pt x="152" y="394"/>
                  </a:lnTo>
                  <a:lnTo>
                    <a:pt x="152" y="394"/>
                  </a:lnTo>
                  <a:lnTo>
                    <a:pt x="152" y="392"/>
                  </a:lnTo>
                  <a:lnTo>
                    <a:pt x="152" y="392"/>
                  </a:lnTo>
                  <a:lnTo>
                    <a:pt x="154" y="388"/>
                  </a:lnTo>
                  <a:lnTo>
                    <a:pt x="154" y="388"/>
                  </a:lnTo>
                  <a:lnTo>
                    <a:pt x="154" y="388"/>
                  </a:lnTo>
                  <a:lnTo>
                    <a:pt x="154" y="388"/>
                  </a:lnTo>
                  <a:lnTo>
                    <a:pt x="154" y="386"/>
                  </a:lnTo>
                  <a:lnTo>
                    <a:pt x="154" y="386"/>
                  </a:lnTo>
                  <a:lnTo>
                    <a:pt x="156" y="384"/>
                  </a:lnTo>
                  <a:lnTo>
                    <a:pt x="156" y="384"/>
                  </a:lnTo>
                  <a:lnTo>
                    <a:pt x="156" y="382"/>
                  </a:lnTo>
                  <a:lnTo>
                    <a:pt x="156" y="382"/>
                  </a:lnTo>
                  <a:lnTo>
                    <a:pt x="156" y="380"/>
                  </a:lnTo>
                  <a:lnTo>
                    <a:pt x="156" y="380"/>
                  </a:lnTo>
                  <a:lnTo>
                    <a:pt x="158" y="378"/>
                  </a:lnTo>
                  <a:lnTo>
                    <a:pt x="158" y="378"/>
                  </a:lnTo>
                  <a:lnTo>
                    <a:pt x="158" y="378"/>
                  </a:lnTo>
                  <a:lnTo>
                    <a:pt x="160" y="370"/>
                  </a:lnTo>
                  <a:lnTo>
                    <a:pt x="160" y="362"/>
                  </a:lnTo>
                  <a:lnTo>
                    <a:pt x="160" y="362"/>
                  </a:lnTo>
                  <a:lnTo>
                    <a:pt x="160" y="360"/>
                  </a:lnTo>
                  <a:lnTo>
                    <a:pt x="162" y="360"/>
                  </a:lnTo>
                  <a:lnTo>
                    <a:pt x="162" y="360"/>
                  </a:lnTo>
                  <a:lnTo>
                    <a:pt x="164" y="358"/>
                  </a:lnTo>
                  <a:lnTo>
                    <a:pt x="164" y="358"/>
                  </a:lnTo>
                  <a:lnTo>
                    <a:pt x="164" y="358"/>
                  </a:lnTo>
                  <a:lnTo>
                    <a:pt x="164" y="358"/>
                  </a:lnTo>
                  <a:lnTo>
                    <a:pt x="164" y="356"/>
                  </a:lnTo>
                  <a:lnTo>
                    <a:pt x="166" y="354"/>
                  </a:lnTo>
                  <a:lnTo>
                    <a:pt x="166" y="354"/>
                  </a:lnTo>
                  <a:lnTo>
                    <a:pt x="166" y="354"/>
                  </a:lnTo>
                  <a:lnTo>
                    <a:pt x="166" y="352"/>
                  </a:lnTo>
                  <a:lnTo>
                    <a:pt x="166" y="352"/>
                  </a:lnTo>
                  <a:lnTo>
                    <a:pt x="166" y="352"/>
                  </a:lnTo>
                  <a:lnTo>
                    <a:pt x="168" y="354"/>
                  </a:lnTo>
                  <a:lnTo>
                    <a:pt x="172" y="360"/>
                  </a:lnTo>
                  <a:lnTo>
                    <a:pt x="172" y="360"/>
                  </a:lnTo>
                  <a:lnTo>
                    <a:pt x="172" y="360"/>
                  </a:lnTo>
                  <a:lnTo>
                    <a:pt x="172" y="360"/>
                  </a:lnTo>
                  <a:lnTo>
                    <a:pt x="170" y="362"/>
                  </a:lnTo>
                  <a:lnTo>
                    <a:pt x="170" y="362"/>
                  </a:lnTo>
                  <a:lnTo>
                    <a:pt x="170" y="362"/>
                  </a:lnTo>
                  <a:lnTo>
                    <a:pt x="168" y="362"/>
                  </a:lnTo>
                  <a:lnTo>
                    <a:pt x="168" y="362"/>
                  </a:lnTo>
                  <a:lnTo>
                    <a:pt x="168" y="362"/>
                  </a:lnTo>
                  <a:lnTo>
                    <a:pt x="164" y="366"/>
                  </a:lnTo>
                  <a:lnTo>
                    <a:pt x="164" y="366"/>
                  </a:lnTo>
                  <a:lnTo>
                    <a:pt x="162" y="366"/>
                  </a:lnTo>
                  <a:lnTo>
                    <a:pt x="162" y="368"/>
                  </a:lnTo>
                  <a:lnTo>
                    <a:pt x="164" y="370"/>
                  </a:lnTo>
                  <a:lnTo>
                    <a:pt x="164" y="370"/>
                  </a:lnTo>
                  <a:lnTo>
                    <a:pt x="164" y="374"/>
                  </a:lnTo>
                  <a:lnTo>
                    <a:pt x="164" y="374"/>
                  </a:lnTo>
                  <a:lnTo>
                    <a:pt x="164" y="374"/>
                  </a:lnTo>
                  <a:lnTo>
                    <a:pt x="164" y="374"/>
                  </a:lnTo>
                  <a:lnTo>
                    <a:pt x="166" y="382"/>
                  </a:lnTo>
                  <a:lnTo>
                    <a:pt x="166" y="382"/>
                  </a:lnTo>
                  <a:lnTo>
                    <a:pt x="166" y="384"/>
                  </a:lnTo>
                  <a:lnTo>
                    <a:pt x="166" y="384"/>
                  </a:lnTo>
                  <a:lnTo>
                    <a:pt x="166" y="384"/>
                  </a:lnTo>
                  <a:lnTo>
                    <a:pt x="158" y="400"/>
                  </a:lnTo>
                  <a:lnTo>
                    <a:pt x="158" y="400"/>
                  </a:lnTo>
                  <a:lnTo>
                    <a:pt x="158" y="402"/>
                  </a:lnTo>
                  <a:lnTo>
                    <a:pt x="158" y="402"/>
                  </a:lnTo>
                  <a:lnTo>
                    <a:pt x="158" y="404"/>
                  </a:lnTo>
                  <a:lnTo>
                    <a:pt x="158" y="404"/>
                  </a:lnTo>
                  <a:lnTo>
                    <a:pt x="158" y="404"/>
                  </a:lnTo>
                  <a:lnTo>
                    <a:pt x="158" y="404"/>
                  </a:lnTo>
                  <a:lnTo>
                    <a:pt x="158" y="408"/>
                  </a:lnTo>
                  <a:lnTo>
                    <a:pt x="158" y="408"/>
                  </a:lnTo>
                  <a:lnTo>
                    <a:pt x="158" y="410"/>
                  </a:lnTo>
                  <a:lnTo>
                    <a:pt x="158" y="410"/>
                  </a:lnTo>
                  <a:lnTo>
                    <a:pt x="156" y="410"/>
                  </a:lnTo>
                  <a:lnTo>
                    <a:pt x="156" y="410"/>
                  </a:lnTo>
                  <a:lnTo>
                    <a:pt x="150" y="418"/>
                  </a:lnTo>
                  <a:lnTo>
                    <a:pt x="150" y="418"/>
                  </a:lnTo>
                  <a:lnTo>
                    <a:pt x="148" y="420"/>
                  </a:lnTo>
                  <a:lnTo>
                    <a:pt x="148" y="422"/>
                  </a:lnTo>
                  <a:lnTo>
                    <a:pt x="148" y="422"/>
                  </a:lnTo>
                  <a:lnTo>
                    <a:pt x="148" y="424"/>
                  </a:lnTo>
                  <a:lnTo>
                    <a:pt x="148" y="424"/>
                  </a:lnTo>
                  <a:lnTo>
                    <a:pt x="148" y="426"/>
                  </a:lnTo>
                  <a:lnTo>
                    <a:pt x="148" y="426"/>
                  </a:lnTo>
                  <a:lnTo>
                    <a:pt x="146" y="426"/>
                  </a:lnTo>
                  <a:lnTo>
                    <a:pt x="146" y="426"/>
                  </a:lnTo>
                  <a:lnTo>
                    <a:pt x="146" y="426"/>
                  </a:lnTo>
                  <a:lnTo>
                    <a:pt x="146" y="428"/>
                  </a:lnTo>
                  <a:lnTo>
                    <a:pt x="146" y="428"/>
                  </a:lnTo>
                  <a:lnTo>
                    <a:pt x="146" y="430"/>
                  </a:lnTo>
                  <a:lnTo>
                    <a:pt x="146" y="430"/>
                  </a:lnTo>
                  <a:lnTo>
                    <a:pt x="146" y="432"/>
                  </a:lnTo>
                  <a:lnTo>
                    <a:pt x="146" y="432"/>
                  </a:lnTo>
                  <a:lnTo>
                    <a:pt x="146" y="434"/>
                  </a:lnTo>
                  <a:lnTo>
                    <a:pt x="146" y="434"/>
                  </a:lnTo>
                  <a:lnTo>
                    <a:pt x="146" y="436"/>
                  </a:lnTo>
                  <a:lnTo>
                    <a:pt x="146" y="436"/>
                  </a:lnTo>
                  <a:lnTo>
                    <a:pt x="146" y="438"/>
                  </a:lnTo>
                  <a:lnTo>
                    <a:pt x="146" y="438"/>
                  </a:lnTo>
                  <a:lnTo>
                    <a:pt x="146" y="440"/>
                  </a:lnTo>
                  <a:lnTo>
                    <a:pt x="146" y="440"/>
                  </a:lnTo>
                  <a:lnTo>
                    <a:pt x="146" y="442"/>
                  </a:lnTo>
                  <a:lnTo>
                    <a:pt x="146" y="442"/>
                  </a:lnTo>
                  <a:lnTo>
                    <a:pt x="136" y="468"/>
                  </a:lnTo>
                  <a:lnTo>
                    <a:pt x="136" y="468"/>
                  </a:lnTo>
                  <a:lnTo>
                    <a:pt x="134" y="474"/>
                  </a:lnTo>
                  <a:lnTo>
                    <a:pt x="134" y="474"/>
                  </a:lnTo>
                  <a:lnTo>
                    <a:pt x="134" y="476"/>
                  </a:lnTo>
                  <a:lnTo>
                    <a:pt x="134" y="476"/>
                  </a:lnTo>
                  <a:lnTo>
                    <a:pt x="134" y="478"/>
                  </a:lnTo>
                  <a:lnTo>
                    <a:pt x="134" y="478"/>
                  </a:lnTo>
                  <a:lnTo>
                    <a:pt x="132" y="482"/>
                  </a:lnTo>
                  <a:lnTo>
                    <a:pt x="132" y="482"/>
                  </a:lnTo>
                  <a:lnTo>
                    <a:pt x="132" y="484"/>
                  </a:lnTo>
                  <a:lnTo>
                    <a:pt x="132" y="484"/>
                  </a:lnTo>
                  <a:lnTo>
                    <a:pt x="132" y="486"/>
                  </a:lnTo>
                  <a:lnTo>
                    <a:pt x="132" y="486"/>
                  </a:lnTo>
                  <a:lnTo>
                    <a:pt x="130" y="486"/>
                  </a:lnTo>
                  <a:lnTo>
                    <a:pt x="130" y="486"/>
                  </a:lnTo>
                  <a:lnTo>
                    <a:pt x="128" y="488"/>
                  </a:lnTo>
                  <a:lnTo>
                    <a:pt x="128" y="488"/>
                  </a:lnTo>
                  <a:lnTo>
                    <a:pt x="128" y="490"/>
                  </a:lnTo>
                  <a:lnTo>
                    <a:pt x="128" y="490"/>
                  </a:lnTo>
                  <a:lnTo>
                    <a:pt x="130" y="492"/>
                  </a:lnTo>
                  <a:lnTo>
                    <a:pt x="130" y="492"/>
                  </a:lnTo>
                  <a:lnTo>
                    <a:pt x="128" y="494"/>
                  </a:lnTo>
                  <a:lnTo>
                    <a:pt x="128" y="494"/>
                  </a:lnTo>
                  <a:lnTo>
                    <a:pt x="126" y="494"/>
                  </a:lnTo>
                  <a:lnTo>
                    <a:pt x="126" y="494"/>
                  </a:lnTo>
                  <a:lnTo>
                    <a:pt x="124" y="502"/>
                  </a:lnTo>
                  <a:lnTo>
                    <a:pt x="124" y="502"/>
                  </a:lnTo>
                  <a:lnTo>
                    <a:pt x="124" y="502"/>
                  </a:lnTo>
                  <a:lnTo>
                    <a:pt x="124" y="502"/>
                  </a:lnTo>
                  <a:lnTo>
                    <a:pt x="124" y="504"/>
                  </a:lnTo>
                  <a:lnTo>
                    <a:pt x="124" y="504"/>
                  </a:lnTo>
                  <a:lnTo>
                    <a:pt x="122" y="506"/>
                  </a:lnTo>
                  <a:lnTo>
                    <a:pt x="122" y="506"/>
                  </a:lnTo>
                  <a:lnTo>
                    <a:pt x="124" y="508"/>
                  </a:lnTo>
                  <a:lnTo>
                    <a:pt x="124" y="508"/>
                  </a:lnTo>
                  <a:lnTo>
                    <a:pt x="124" y="508"/>
                  </a:lnTo>
                  <a:lnTo>
                    <a:pt x="124" y="508"/>
                  </a:lnTo>
                  <a:lnTo>
                    <a:pt x="122" y="514"/>
                  </a:lnTo>
                  <a:lnTo>
                    <a:pt x="122" y="514"/>
                  </a:lnTo>
                  <a:lnTo>
                    <a:pt x="122" y="518"/>
                  </a:lnTo>
                  <a:lnTo>
                    <a:pt x="122" y="518"/>
                  </a:lnTo>
                  <a:lnTo>
                    <a:pt x="122" y="520"/>
                  </a:lnTo>
                  <a:lnTo>
                    <a:pt x="122" y="520"/>
                  </a:lnTo>
                  <a:lnTo>
                    <a:pt x="122" y="522"/>
                  </a:lnTo>
                  <a:lnTo>
                    <a:pt x="122" y="522"/>
                  </a:lnTo>
                  <a:lnTo>
                    <a:pt x="118" y="524"/>
                  </a:lnTo>
                  <a:lnTo>
                    <a:pt x="118" y="524"/>
                  </a:lnTo>
                  <a:lnTo>
                    <a:pt x="116" y="526"/>
                  </a:lnTo>
                  <a:lnTo>
                    <a:pt x="116" y="526"/>
                  </a:lnTo>
                  <a:lnTo>
                    <a:pt x="116" y="528"/>
                  </a:lnTo>
                  <a:lnTo>
                    <a:pt x="116" y="528"/>
                  </a:lnTo>
                  <a:lnTo>
                    <a:pt x="116" y="530"/>
                  </a:lnTo>
                  <a:lnTo>
                    <a:pt x="116" y="530"/>
                  </a:lnTo>
                  <a:lnTo>
                    <a:pt x="116" y="532"/>
                  </a:lnTo>
                  <a:lnTo>
                    <a:pt x="116" y="532"/>
                  </a:lnTo>
                  <a:lnTo>
                    <a:pt x="114" y="532"/>
                  </a:lnTo>
                  <a:lnTo>
                    <a:pt x="114" y="532"/>
                  </a:lnTo>
                  <a:lnTo>
                    <a:pt x="112" y="534"/>
                  </a:lnTo>
                  <a:lnTo>
                    <a:pt x="112" y="534"/>
                  </a:lnTo>
                  <a:lnTo>
                    <a:pt x="110" y="536"/>
                  </a:lnTo>
                  <a:lnTo>
                    <a:pt x="110" y="536"/>
                  </a:lnTo>
                  <a:lnTo>
                    <a:pt x="108" y="540"/>
                  </a:lnTo>
                  <a:lnTo>
                    <a:pt x="108" y="540"/>
                  </a:lnTo>
                  <a:lnTo>
                    <a:pt x="106" y="540"/>
                  </a:lnTo>
                  <a:lnTo>
                    <a:pt x="106" y="540"/>
                  </a:lnTo>
                  <a:lnTo>
                    <a:pt x="106" y="540"/>
                  </a:lnTo>
                  <a:lnTo>
                    <a:pt x="106" y="548"/>
                  </a:lnTo>
                  <a:lnTo>
                    <a:pt x="104" y="554"/>
                  </a:lnTo>
                  <a:lnTo>
                    <a:pt x="100" y="562"/>
                  </a:lnTo>
                  <a:lnTo>
                    <a:pt x="92" y="568"/>
                  </a:lnTo>
                  <a:lnTo>
                    <a:pt x="92" y="568"/>
                  </a:lnTo>
                  <a:lnTo>
                    <a:pt x="92" y="570"/>
                  </a:lnTo>
                  <a:lnTo>
                    <a:pt x="92" y="570"/>
                  </a:lnTo>
                  <a:lnTo>
                    <a:pt x="92" y="570"/>
                  </a:lnTo>
                  <a:lnTo>
                    <a:pt x="92" y="570"/>
                  </a:lnTo>
                  <a:lnTo>
                    <a:pt x="90" y="574"/>
                  </a:lnTo>
                  <a:lnTo>
                    <a:pt x="90" y="574"/>
                  </a:lnTo>
                  <a:lnTo>
                    <a:pt x="90" y="576"/>
                  </a:lnTo>
                  <a:lnTo>
                    <a:pt x="90" y="576"/>
                  </a:lnTo>
                  <a:lnTo>
                    <a:pt x="90" y="576"/>
                  </a:lnTo>
                  <a:lnTo>
                    <a:pt x="90" y="576"/>
                  </a:lnTo>
                  <a:lnTo>
                    <a:pt x="62" y="610"/>
                  </a:lnTo>
                  <a:lnTo>
                    <a:pt x="32" y="642"/>
                  </a:lnTo>
                  <a:lnTo>
                    <a:pt x="32" y="642"/>
                  </a:lnTo>
                  <a:lnTo>
                    <a:pt x="30" y="644"/>
                  </a:lnTo>
                  <a:lnTo>
                    <a:pt x="30" y="644"/>
                  </a:lnTo>
                  <a:lnTo>
                    <a:pt x="30" y="646"/>
                  </a:lnTo>
                  <a:lnTo>
                    <a:pt x="30" y="646"/>
                  </a:lnTo>
                  <a:lnTo>
                    <a:pt x="28" y="648"/>
                  </a:lnTo>
                  <a:lnTo>
                    <a:pt x="28" y="648"/>
                  </a:lnTo>
                  <a:lnTo>
                    <a:pt x="26" y="652"/>
                  </a:lnTo>
                  <a:lnTo>
                    <a:pt x="26" y="652"/>
                  </a:lnTo>
                  <a:lnTo>
                    <a:pt x="18" y="656"/>
                  </a:lnTo>
                  <a:lnTo>
                    <a:pt x="18" y="656"/>
                  </a:lnTo>
                  <a:lnTo>
                    <a:pt x="16" y="656"/>
                  </a:lnTo>
                  <a:lnTo>
                    <a:pt x="16" y="656"/>
                  </a:lnTo>
                  <a:lnTo>
                    <a:pt x="14" y="662"/>
                  </a:lnTo>
                  <a:lnTo>
                    <a:pt x="14" y="662"/>
                  </a:lnTo>
                  <a:lnTo>
                    <a:pt x="12" y="664"/>
                  </a:lnTo>
                  <a:lnTo>
                    <a:pt x="10" y="666"/>
                  </a:lnTo>
                  <a:lnTo>
                    <a:pt x="10" y="666"/>
                  </a:lnTo>
                  <a:lnTo>
                    <a:pt x="8" y="668"/>
                  </a:lnTo>
                  <a:lnTo>
                    <a:pt x="8" y="668"/>
                  </a:lnTo>
                  <a:lnTo>
                    <a:pt x="6" y="672"/>
                  </a:lnTo>
                  <a:lnTo>
                    <a:pt x="6" y="672"/>
                  </a:lnTo>
                  <a:lnTo>
                    <a:pt x="4" y="672"/>
                  </a:lnTo>
                  <a:lnTo>
                    <a:pt x="4" y="672"/>
                  </a:lnTo>
                  <a:lnTo>
                    <a:pt x="2" y="672"/>
                  </a:lnTo>
                  <a:lnTo>
                    <a:pt x="2" y="672"/>
                  </a:lnTo>
                  <a:lnTo>
                    <a:pt x="0" y="678"/>
                  </a:lnTo>
                  <a:lnTo>
                    <a:pt x="2" y="682"/>
                  </a:lnTo>
                  <a:lnTo>
                    <a:pt x="2" y="682"/>
                  </a:lnTo>
                  <a:lnTo>
                    <a:pt x="6" y="682"/>
                  </a:lnTo>
                  <a:lnTo>
                    <a:pt x="6" y="682"/>
                  </a:lnTo>
                  <a:lnTo>
                    <a:pt x="8" y="682"/>
                  </a:lnTo>
                  <a:lnTo>
                    <a:pt x="8" y="682"/>
                  </a:lnTo>
                  <a:lnTo>
                    <a:pt x="10" y="680"/>
                  </a:lnTo>
                  <a:lnTo>
                    <a:pt x="10" y="680"/>
                  </a:lnTo>
                  <a:lnTo>
                    <a:pt x="10" y="680"/>
                  </a:lnTo>
                  <a:lnTo>
                    <a:pt x="10" y="680"/>
                  </a:lnTo>
                  <a:lnTo>
                    <a:pt x="12" y="678"/>
                  </a:lnTo>
                  <a:lnTo>
                    <a:pt x="12" y="678"/>
                  </a:lnTo>
                  <a:lnTo>
                    <a:pt x="14" y="678"/>
                  </a:lnTo>
                  <a:lnTo>
                    <a:pt x="14" y="678"/>
                  </a:lnTo>
                  <a:lnTo>
                    <a:pt x="14" y="676"/>
                  </a:lnTo>
                  <a:lnTo>
                    <a:pt x="14" y="676"/>
                  </a:lnTo>
                  <a:lnTo>
                    <a:pt x="28" y="670"/>
                  </a:lnTo>
                  <a:lnTo>
                    <a:pt x="40" y="662"/>
                  </a:lnTo>
                  <a:lnTo>
                    <a:pt x="50" y="654"/>
                  </a:lnTo>
                  <a:lnTo>
                    <a:pt x="60" y="642"/>
                  </a:lnTo>
                  <a:lnTo>
                    <a:pt x="60" y="642"/>
                  </a:lnTo>
                  <a:lnTo>
                    <a:pt x="62" y="642"/>
                  </a:lnTo>
                  <a:lnTo>
                    <a:pt x="62" y="642"/>
                  </a:lnTo>
                  <a:lnTo>
                    <a:pt x="62" y="644"/>
                  </a:lnTo>
                  <a:lnTo>
                    <a:pt x="64" y="644"/>
                  </a:lnTo>
                  <a:lnTo>
                    <a:pt x="64" y="644"/>
                  </a:lnTo>
                  <a:lnTo>
                    <a:pt x="66" y="642"/>
                  </a:lnTo>
                  <a:lnTo>
                    <a:pt x="66" y="642"/>
                  </a:lnTo>
                  <a:lnTo>
                    <a:pt x="66" y="640"/>
                  </a:lnTo>
                  <a:lnTo>
                    <a:pt x="66" y="640"/>
                  </a:lnTo>
                  <a:lnTo>
                    <a:pt x="64" y="636"/>
                  </a:lnTo>
                  <a:lnTo>
                    <a:pt x="64" y="636"/>
                  </a:lnTo>
                  <a:lnTo>
                    <a:pt x="70" y="632"/>
                  </a:lnTo>
                  <a:lnTo>
                    <a:pt x="74" y="626"/>
                  </a:lnTo>
                  <a:lnTo>
                    <a:pt x="74" y="626"/>
                  </a:lnTo>
                  <a:lnTo>
                    <a:pt x="78" y="624"/>
                  </a:lnTo>
                  <a:lnTo>
                    <a:pt x="78" y="624"/>
                  </a:lnTo>
                  <a:lnTo>
                    <a:pt x="78" y="622"/>
                  </a:lnTo>
                  <a:lnTo>
                    <a:pt x="78" y="622"/>
                  </a:lnTo>
                  <a:lnTo>
                    <a:pt x="82" y="620"/>
                  </a:lnTo>
                  <a:lnTo>
                    <a:pt x="82" y="620"/>
                  </a:lnTo>
                  <a:lnTo>
                    <a:pt x="84" y="620"/>
                  </a:lnTo>
                  <a:lnTo>
                    <a:pt x="84" y="620"/>
                  </a:lnTo>
                  <a:lnTo>
                    <a:pt x="92" y="614"/>
                  </a:lnTo>
                  <a:lnTo>
                    <a:pt x="92" y="614"/>
                  </a:lnTo>
                  <a:lnTo>
                    <a:pt x="94" y="614"/>
                  </a:lnTo>
                  <a:lnTo>
                    <a:pt x="94" y="614"/>
                  </a:lnTo>
                  <a:lnTo>
                    <a:pt x="96" y="614"/>
                  </a:lnTo>
                  <a:lnTo>
                    <a:pt x="96" y="610"/>
                  </a:lnTo>
                  <a:lnTo>
                    <a:pt x="96" y="610"/>
                  </a:lnTo>
                  <a:lnTo>
                    <a:pt x="98" y="608"/>
                  </a:lnTo>
                  <a:lnTo>
                    <a:pt x="98" y="608"/>
                  </a:lnTo>
                  <a:lnTo>
                    <a:pt x="100" y="608"/>
                  </a:lnTo>
                  <a:lnTo>
                    <a:pt x="100" y="608"/>
                  </a:lnTo>
                  <a:lnTo>
                    <a:pt x="100" y="604"/>
                  </a:lnTo>
                  <a:lnTo>
                    <a:pt x="98" y="602"/>
                  </a:lnTo>
                  <a:lnTo>
                    <a:pt x="98" y="602"/>
                  </a:lnTo>
                  <a:lnTo>
                    <a:pt x="100" y="602"/>
                  </a:lnTo>
                  <a:lnTo>
                    <a:pt x="100" y="602"/>
                  </a:lnTo>
                  <a:lnTo>
                    <a:pt x="104" y="602"/>
                  </a:lnTo>
                  <a:lnTo>
                    <a:pt x="104" y="602"/>
                  </a:lnTo>
                  <a:lnTo>
                    <a:pt x="104" y="600"/>
                  </a:lnTo>
                  <a:lnTo>
                    <a:pt x="104" y="600"/>
                  </a:lnTo>
                  <a:lnTo>
                    <a:pt x="108" y="600"/>
                  </a:lnTo>
                  <a:lnTo>
                    <a:pt x="108" y="600"/>
                  </a:lnTo>
                  <a:lnTo>
                    <a:pt x="108" y="602"/>
                  </a:lnTo>
                  <a:lnTo>
                    <a:pt x="108" y="602"/>
                  </a:lnTo>
                  <a:lnTo>
                    <a:pt x="108" y="606"/>
                  </a:lnTo>
                  <a:lnTo>
                    <a:pt x="108" y="606"/>
                  </a:lnTo>
                  <a:lnTo>
                    <a:pt x="110" y="606"/>
                  </a:lnTo>
                  <a:lnTo>
                    <a:pt x="110" y="608"/>
                  </a:lnTo>
                  <a:lnTo>
                    <a:pt x="110" y="608"/>
                  </a:lnTo>
                  <a:lnTo>
                    <a:pt x="102" y="618"/>
                  </a:lnTo>
                  <a:lnTo>
                    <a:pt x="102" y="618"/>
                  </a:lnTo>
                  <a:lnTo>
                    <a:pt x="100" y="620"/>
                  </a:lnTo>
                  <a:lnTo>
                    <a:pt x="100" y="620"/>
                  </a:lnTo>
                  <a:lnTo>
                    <a:pt x="96" y="620"/>
                  </a:lnTo>
                  <a:lnTo>
                    <a:pt x="96" y="620"/>
                  </a:lnTo>
                  <a:lnTo>
                    <a:pt x="94" y="622"/>
                  </a:lnTo>
                  <a:lnTo>
                    <a:pt x="94" y="622"/>
                  </a:lnTo>
                  <a:lnTo>
                    <a:pt x="94" y="626"/>
                  </a:lnTo>
                  <a:lnTo>
                    <a:pt x="94" y="626"/>
                  </a:lnTo>
                  <a:lnTo>
                    <a:pt x="96" y="626"/>
                  </a:lnTo>
                  <a:lnTo>
                    <a:pt x="96" y="626"/>
                  </a:lnTo>
                  <a:lnTo>
                    <a:pt x="94" y="626"/>
                  </a:lnTo>
                  <a:lnTo>
                    <a:pt x="94" y="626"/>
                  </a:lnTo>
                  <a:lnTo>
                    <a:pt x="82" y="646"/>
                  </a:lnTo>
                  <a:lnTo>
                    <a:pt x="82" y="646"/>
                  </a:lnTo>
                  <a:lnTo>
                    <a:pt x="80" y="648"/>
                  </a:lnTo>
                  <a:lnTo>
                    <a:pt x="80" y="648"/>
                  </a:lnTo>
                  <a:lnTo>
                    <a:pt x="78" y="646"/>
                  </a:lnTo>
                  <a:lnTo>
                    <a:pt x="78" y="646"/>
                  </a:lnTo>
                  <a:lnTo>
                    <a:pt x="74" y="646"/>
                  </a:lnTo>
                  <a:lnTo>
                    <a:pt x="74" y="646"/>
                  </a:lnTo>
                  <a:lnTo>
                    <a:pt x="70" y="650"/>
                  </a:lnTo>
                  <a:lnTo>
                    <a:pt x="70" y="650"/>
                  </a:lnTo>
                  <a:lnTo>
                    <a:pt x="70" y="652"/>
                  </a:lnTo>
                  <a:lnTo>
                    <a:pt x="70" y="652"/>
                  </a:lnTo>
                  <a:lnTo>
                    <a:pt x="56" y="664"/>
                  </a:lnTo>
                  <a:lnTo>
                    <a:pt x="56" y="664"/>
                  </a:lnTo>
                  <a:lnTo>
                    <a:pt x="56" y="666"/>
                  </a:lnTo>
                  <a:lnTo>
                    <a:pt x="56" y="666"/>
                  </a:lnTo>
                  <a:lnTo>
                    <a:pt x="56" y="668"/>
                  </a:lnTo>
                  <a:lnTo>
                    <a:pt x="56" y="668"/>
                  </a:lnTo>
                  <a:lnTo>
                    <a:pt x="56" y="670"/>
                  </a:lnTo>
                  <a:lnTo>
                    <a:pt x="60" y="668"/>
                  </a:lnTo>
                  <a:lnTo>
                    <a:pt x="60" y="668"/>
                  </a:lnTo>
                  <a:lnTo>
                    <a:pt x="62" y="668"/>
                  </a:lnTo>
                  <a:lnTo>
                    <a:pt x="62" y="668"/>
                  </a:lnTo>
                  <a:lnTo>
                    <a:pt x="64" y="668"/>
                  </a:lnTo>
                  <a:lnTo>
                    <a:pt x="64" y="668"/>
                  </a:lnTo>
                  <a:lnTo>
                    <a:pt x="64" y="668"/>
                  </a:lnTo>
                  <a:lnTo>
                    <a:pt x="64" y="668"/>
                  </a:lnTo>
                  <a:lnTo>
                    <a:pt x="66" y="670"/>
                  </a:lnTo>
                  <a:lnTo>
                    <a:pt x="66" y="670"/>
                  </a:lnTo>
                  <a:lnTo>
                    <a:pt x="66" y="674"/>
                  </a:lnTo>
                  <a:lnTo>
                    <a:pt x="66" y="674"/>
                  </a:lnTo>
                  <a:lnTo>
                    <a:pt x="68" y="676"/>
                  </a:lnTo>
                  <a:lnTo>
                    <a:pt x="68" y="676"/>
                  </a:lnTo>
                  <a:lnTo>
                    <a:pt x="70" y="676"/>
                  </a:lnTo>
                  <a:lnTo>
                    <a:pt x="70" y="676"/>
                  </a:lnTo>
                  <a:lnTo>
                    <a:pt x="72" y="676"/>
                  </a:lnTo>
                  <a:lnTo>
                    <a:pt x="72" y="676"/>
                  </a:lnTo>
                  <a:lnTo>
                    <a:pt x="76" y="674"/>
                  </a:lnTo>
                  <a:lnTo>
                    <a:pt x="76" y="674"/>
                  </a:lnTo>
                  <a:lnTo>
                    <a:pt x="76" y="672"/>
                  </a:lnTo>
                  <a:lnTo>
                    <a:pt x="76" y="672"/>
                  </a:lnTo>
                  <a:lnTo>
                    <a:pt x="80" y="672"/>
                  </a:lnTo>
                  <a:lnTo>
                    <a:pt x="82" y="670"/>
                  </a:lnTo>
                  <a:lnTo>
                    <a:pt x="82" y="670"/>
                  </a:lnTo>
                  <a:lnTo>
                    <a:pt x="82" y="670"/>
                  </a:lnTo>
                  <a:lnTo>
                    <a:pt x="84" y="668"/>
                  </a:lnTo>
                  <a:lnTo>
                    <a:pt x="84" y="668"/>
                  </a:lnTo>
                  <a:lnTo>
                    <a:pt x="86" y="666"/>
                  </a:lnTo>
                  <a:lnTo>
                    <a:pt x="86" y="666"/>
                  </a:lnTo>
                  <a:lnTo>
                    <a:pt x="86" y="666"/>
                  </a:lnTo>
                  <a:lnTo>
                    <a:pt x="86" y="666"/>
                  </a:lnTo>
                  <a:lnTo>
                    <a:pt x="92" y="664"/>
                  </a:lnTo>
                  <a:lnTo>
                    <a:pt x="94" y="662"/>
                  </a:lnTo>
                  <a:lnTo>
                    <a:pt x="94" y="662"/>
                  </a:lnTo>
                  <a:lnTo>
                    <a:pt x="94" y="660"/>
                  </a:lnTo>
                  <a:lnTo>
                    <a:pt x="94" y="660"/>
                  </a:lnTo>
                  <a:lnTo>
                    <a:pt x="96" y="660"/>
                  </a:lnTo>
                  <a:lnTo>
                    <a:pt x="96" y="660"/>
                  </a:lnTo>
                  <a:lnTo>
                    <a:pt x="96" y="658"/>
                  </a:lnTo>
                  <a:lnTo>
                    <a:pt x="96" y="658"/>
                  </a:lnTo>
                  <a:lnTo>
                    <a:pt x="96" y="656"/>
                  </a:lnTo>
                  <a:lnTo>
                    <a:pt x="96" y="656"/>
                  </a:lnTo>
                  <a:lnTo>
                    <a:pt x="98" y="656"/>
                  </a:lnTo>
                  <a:lnTo>
                    <a:pt x="98" y="656"/>
                  </a:lnTo>
                  <a:lnTo>
                    <a:pt x="98" y="654"/>
                  </a:lnTo>
                  <a:lnTo>
                    <a:pt x="98" y="654"/>
                  </a:lnTo>
                  <a:lnTo>
                    <a:pt x="104" y="652"/>
                  </a:lnTo>
                  <a:lnTo>
                    <a:pt x="110" y="646"/>
                  </a:lnTo>
                  <a:lnTo>
                    <a:pt x="110" y="646"/>
                  </a:lnTo>
                  <a:lnTo>
                    <a:pt x="112" y="646"/>
                  </a:lnTo>
                  <a:lnTo>
                    <a:pt x="112" y="646"/>
                  </a:lnTo>
                  <a:lnTo>
                    <a:pt x="114" y="646"/>
                  </a:lnTo>
                  <a:lnTo>
                    <a:pt x="114" y="646"/>
                  </a:lnTo>
                  <a:lnTo>
                    <a:pt x="116" y="644"/>
                  </a:lnTo>
                  <a:lnTo>
                    <a:pt x="116" y="644"/>
                  </a:lnTo>
                  <a:lnTo>
                    <a:pt x="116" y="642"/>
                  </a:lnTo>
                  <a:lnTo>
                    <a:pt x="116" y="642"/>
                  </a:lnTo>
                  <a:lnTo>
                    <a:pt x="116" y="636"/>
                  </a:lnTo>
                  <a:lnTo>
                    <a:pt x="116" y="636"/>
                  </a:lnTo>
                  <a:lnTo>
                    <a:pt x="118" y="636"/>
                  </a:lnTo>
                  <a:lnTo>
                    <a:pt x="118" y="636"/>
                  </a:lnTo>
                  <a:lnTo>
                    <a:pt x="120" y="634"/>
                  </a:lnTo>
                  <a:lnTo>
                    <a:pt x="120" y="634"/>
                  </a:lnTo>
                  <a:lnTo>
                    <a:pt x="124" y="634"/>
                  </a:lnTo>
                  <a:lnTo>
                    <a:pt x="124" y="634"/>
                  </a:lnTo>
                  <a:lnTo>
                    <a:pt x="126" y="634"/>
                  </a:lnTo>
                  <a:lnTo>
                    <a:pt x="126" y="634"/>
                  </a:lnTo>
                  <a:lnTo>
                    <a:pt x="130" y="634"/>
                  </a:lnTo>
                  <a:lnTo>
                    <a:pt x="130" y="634"/>
                  </a:lnTo>
                  <a:lnTo>
                    <a:pt x="130" y="634"/>
                  </a:lnTo>
                  <a:lnTo>
                    <a:pt x="130" y="634"/>
                  </a:lnTo>
                  <a:lnTo>
                    <a:pt x="136" y="632"/>
                  </a:lnTo>
                  <a:lnTo>
                    <a:pt x="136" y="632"/>
                  </a:lnTo>
                  <a:lnTo>
                    <a:pt x="136" y="630"/>
                  </a:lnTo>
                  <a:lnTo>
                    <a:pt x="136" y="630"/>
                  </a:lnTo>
                  <a:lnTo>
                    <a:pt x="138" y="630"/>
                  </a:lnTo>
                  <a:lnTo>
                    <a:pt x="138" y="630"/>
                  </a:lnTo>
                  <a:lnTo>
                    <a:pt x="138" y="628"/>
                  </a:lnTo>
                  <a:lnTo>
                    <a:pt x="138" y="628"/>
                  </a:lnTo>
                  <a:lnTo>
                    <a:pt x="138" y="626"/>
                  </a:lnTo>
                  <a:lnTo>
                    <a:pt x="138" y="626"/>
                  </a:lnTo>
                  <a:lnTo>
                    <a:pt x="136" y="624"/>
                  </a:lnTo>
                  <a:lnTo>
                    <a:pt x="136" y="624"/>
                  </a:lnTo>
                  <a:lnTo>
                    <a:pt x="138" y="624"/>
                  </a:lnTo>
                  <a:lnTo>
                    <a:pt x="142" y="622"/>
                  </a:lnTo>
                  <a:lnTo>
                    <a:pt x="142" y="622"/>
                  </a:lnTo>
                  <a:lnTo>
                    <a:pt x="142" y="618"/>
                  </a:lnTo>
                  <a:lnTo>
                    <a:pt x="142" y="618"/>
                  </a:lnTo>
                  <a:lnTo>
                    <a:pt x="144" y="616"/>
                  </a:lnTo>
                  <a:lnTo>
                    <a:pt x="142" y="616"/>
                  </a:lnTo>
                  <a:lnTo>
                    <a:pt x="142" y="616"/>
                  </a:lnTo>
                  <a:lnTo>
                    <a:pt x="140" y="616"/>
                  </a:lnTo>
                  <a:lnTo>
                    <a:pt x="140" y="616"/>
                  </a:lnTo>
                  <a:lnTo>
                    <a:pt x="138" y="614"/>
                  </a:lnTo>
                  <a:lnTo>
                    <a:pt x="138" y="614"/>
                  </a:lnTo>
                  <a:lnTo>
                    <a:pt x="142" y="612"/>
                  </a:lnTo>
                  <a:lnTo>
                    <a:pt x="142" y="612"/>
                  </a:lnTo>
                  <a:lnTo>
                    <a:pt x="142" y="612"/>
                  </a:lnTo>
                  <a:lnTo>
                    <a:pt x="142" y="612"/>
                  </a:lnTo>
                  <a:lnTo>
                    <a:pt x="142" y="610"/>
                  </a:lnTo>
                  <a:lnTo>
                    <a:pt x="142" y="610"/>
                  </a:lnTo>
                  <a:lnTo>
                    <a:pt x="140" y="606"/>
                  </a:lnTo>
                  <a:lnTo>
                    <a:pt x="140" y="606"/>
                  </a:lnTo>
                  <a:lnTo>
                    <a:pt x="142" y="606"/>
                  </a:lnTo>
                  <a:lnTo>
                    <a:pt x="142" y="606"/>
                  </a:lnTo>
                  <a:lnTo>
                    <a:pt x="146" y="606"/>
                  </a:lnTo>
                  <a:lnTo>
                    <a:pt x="146" y="606"/>
                  </a:lnTo>
                  <a:lnTo>
                    <a:pt x="146" y="604"/>
                  </a:lnTo>
                  <a:lnTo>
                    <a:pt x="146" y="604"/>
                  </a:lnTo>
                  <a:lnTo>
                    <a:pt x="148" y="600"/>
                  </a:lnTo>
                  <a:lnTo>
                    <a:pt x="148" y="600"/>
                  </a:lnTo>
                  <a:lnTo>
                    <a:pt x="150" y="600"/>
                  </a:lnTo>
                  <a:lnTo>
                    <a:pt x="150" y="600"/>
                  </a:lnTo>
                  <a:lnTo>
                    <a:pt x="152" y="602"/>
                  </a:lnTo>
                  <a:lnTo>
                    <a:pt x="154" y="602"/>
                  </a:lnTo>
                  <a:lnTo>
                    <a:pt x="154" y="602"/>
                  </a:lnTo>
                  <a:lnTo>
                    <a:pt x="156" y="602"/>
                  </a:lnTo>
                  <a:lnTo>
                    <a:pt x="156" y="602"/>
                  </a:lnTo>
                  <a:lnTo>
                    <a:pt x="158" y="602"/>
                  </a:lnTo>
                  <a:lnTo>
                    <a:pt x="158" y="602"/>
                  </a:lnTo>
                  <a:lnTo>
                    <a:pt x="160" y="600"/>
                  </a:lnTo>
                  <a:lnTo>
                    <a:pt x="160" y="600"/>
                  </a:lnTo>
                  <a:lnTo>
                    <a:pt x="160" y="598"/>
                  </a:lnTo>
                  <a:lnTo>
                    <a:pt x="160" y="598"/>
                  </a:lnTo>
                  <a:lnTo>
                    <a:pt x="164" y="596"/>
                  </a:lnTo>
                  <a:lnTo>
                    <a:pt x="164" y="596"/>
                  </a:lnTo>
                  <a:lnTo>
                    <a:pt x="168" y="596"/>
                  </a:lnTo>
                  <a:lnTo>
                    <a:pt x="168" y="596"/>
                  </a:lnTo>
                  <a:lnTo>
                    <a:pt x="168" y="594"/>
                  </a:lnTo>
                  <a:lnTo>
                    <a:pt x="168" y="594"/>
                  </a:lnTo>
                  <a:lnTo>
                    <a:pt x="170" y="592"/>
                  </a:lnTo>
                  <a:lnTo>
                    <a:pt x="170" y="592"/>
                  </a:lnTo>
                  <a:lnTo>
                    <a:pt x="172" y="592"/>
                  </a:lnTo>
                  <a:lnTo>
                    <a:pt x="172" y="592"/>
                  </a:lnTo>
                  <a:lnTo>
                    <a:pt x="174" y="590"/>
                  </a:lnTo>
                  <a:lnTo>
                    <a:pt x="174" y="590"/>
                  </a:lnTo>
                  <a:lnTo>
                    <a:pt x="178" y="594"/>
                  </a:lnTo>
                  <a:lnTo>
                    <a:pt x="176" y="590"/>
                  </a:lnTo>
                  <a:lnTo>
                    <a:pt x="176" y="590"/>
                  </a:lnTo>
                  <a:lnTo>
                    <a:pt x="176" y="588"/>
                  </a:lnTo>
                  <a:lnTo>
                    <a:pt x="176" y="588"/>
                  </a:lnTo>
                  <a:lnTo>
                    <a:pt x="176" y="588"/>
                  </a:lnTo>
                  <a:lnTo>
                    <a:pt x="176" y="588"/>
                  </a:lnTo>
                  <a:lnTo>
                    <a:pt x="176" y="586"/>
                  </a:lnTo>
                  <a:lnTo>
                    <a:pt x="176" y="586"/>
                  </a:lnTo>
                  <a:lnTo>
                    <a:pt x="176" y="584"/>
                  </a:lnTo>
                  <a:lnTo>
                    <a:pt x="176" y="584"/>
                  </a:lnTo>
                  <a:lnTo>
                    <a:pt x="178" y="580"/>
                  </a:lnTo>
                  <a:lnTo>
                    <a:pt x="178" y="580"/>
                  </a:lnTo>
                  <a:lnTo>
                    <a:pt x="180" y="576"/>
                  </a:lnTo>
                  <a:lnTo>
                    <a:pt x="182" y="576"/>
                  </a:lnTo>
                  <a:lnTo>
                    <a:pt x="182" y="576"/>
                  </a:lnTo>
                  <a:lnTo>
                    <a:pt x="184" y="580"/>
                  </a:lnTo>
                  <a:lnTo>
                    <a:pt x="188" y="578"/>
                  </a:lnTo>
                  <a:lnTo>
                    <a:pt x="188" y="578"/>
                  </a:lnTo>
                  <a:lnTo>
                    <a:pt x="188" y="578"/>
                  </a:lnTo>
                  <a:lnTo>
                    <a:pt x="188" y="578"/>
                  </a:lnTo>
                  <a:lnTo>
                    <a:pt x="188" y="576"/>
                  </a:lnTo>
                  <a:lnTo>
                    <a:pt x="188" y="576"/>
                  </a:lnTo>
                  <a:lnTo>
                    <a:pt x="194" y="572"/>
                  </a:lnTo>
                  <a:lnTo>
                    <a:pt x="198" y="566"/>
                  </a:lnTo>
                  <a:lnTo>
                    <a:pt x="198" y="566"/>
                  </a:lnTo>
                  <a:lnTo>
                    <a:pt x="198" y="564"/>
                  </a:lnTo>
                  <a:lnTo>
                    <a:pt x="198" y="564"/>
                  </a:lnTo>
                  <a:lnTo>
                    <a:pt x="198" y="562"/>
                  </a:lnTo>
                  <a:lnTo>
                    <a:pt x="198" y="562"/>
                  </a:lnTo>
                  <a:lnTo>
                    <a:pt x="198" y="560"/>
                  </a:lnTo>
                  <a:lnTo>
                    <a:pt x="198" y="560"/>
                  </a:lnTo>
                  <a:lnTo>
                    <a:pt x="198" y="560"/>
                  </a:lnTo>
                  <a:lnTo>
                    <a:pt x="198" y="560"/>
                  </a:lnTo>
                  <a:lnTo>
                    <a:pt x="200" y="558"/>
                  </a:lnTo>
                  <a:lnTo>
                    <a:pt x="198" y="556"/>
                  </a:lnTo>
                  <a:lnTo>
                    <a:pt x="198" y="556"/>
                  </a:lnTo>
                  <a:lnTo>
                    <a:pt x="196" y="556"/>
                  </a:lnTo>
                  <a:lnTo>
                    <a:pt x="196" y="556"/>
                  </a:lnTo>
                  <a:lnTo>
                    <a:pt x="194" y="556"/>
                  </a:lnTo>
                  <a:lnTo>
                    <a:pt x="194" y="552"/>
                  </a:lnTo>
                  <a:lnTo>
                    <a:pt x="194" y="552"/>
                  </a:lnTo>
                  <a:lnTo>
                    <a:pt x="204" y="548"/>
                  </a:lnTo>
                  <a:lnTo>
                    <a:pt x="204" y="548"/>
                  </a:lnTo>
                  <a:lnTo>
                    <a:pt x="206" y="546"/>
                  </a:lnTo>
                  <a:lnTo>
                    <a:pt x="206" y="546"/>
                  </a:lnTo>
                  <a:lnTo>
                    <a:pt x="208" y="546"/>
                  </a:lnTo>
                  <a:lnTo>
                    <a:pt x="208" y="546"/>
                  </a:lnTo>
                  <a:lnTo>
                    <a:pt x="208" y="542"/>
                  </a:lnTo>
                  <a:lnTo>
                    <a:pt x="206" y="540"/>
                  </a:lnTo>
                  <a:lnTo>
                    <a:pt x="206" y="540"/>
                  </a:lnTo>
                  <a:lnTo>
                    <a:pt x="206" y="540"/>
                  </a:lnTo>
                  <a:lnTo>
                    <a:pt x="206" y="540"/>
                  </a:lnTo>
                  <a:lnTo>
                    <a:pt x="202" y="540"/>
                  </a:lnTo>
                  <a:lnTo>
                    <a:pt x="202" y="540"/>
                  </a:lnTo>
                  <a:lnTo>
                    <a:pt x="202" y="538"/>
                  </a:lnTo>
                  <a:lnTo>
                    <a:pt x="202" y="538"/>
                  </a:lnTo>
                  <a:lnTo>
                    <a:pt x="202" y="536"/>
                  </a:lnTo>
                  <a:lnTo>
                    <a:pt x="202" y="536"/>
                  </a:lnTo>
                  <a:lnTo>
                    <a:pt x="202" y="534"/>
                  </a:lnTo>
                  <a:lnTo>
                    <a:pt x="202" y="534"/>
                  </a:lnTo>
                  <a:lnTo>
                    <a:pt x="210" y="530"/>
                  </a:lnTo>
                  <a:lnTo>
                    <a:pt x="216" y="526"/>
                  </a:lnTo>
                  <a:lnTo>
                    <a:pt x="220" y="520"/>
                  </a:lnTo>
                  <a:lnTo>
                    <a:pt x="222" y="512"/>
                  </a:lnTo>
                  <a:lnTo>
                    <a:pt x="222" y="512"/>
                  </a:lnTo>
                  <a:lnTo>
                    <a:pt x="222" y="510"/>
                  </a:lnTo>
                  <a:lnTo>
                    <a:pt x="222" y="510"/>
                  </a:lnTo>
                  <a:lnTo>
                    <a:pt x="224" y="510"/>
                  </a:lnTo>
                  <a:lnTo>
                    <a:pt x="226" y="506"/>
                  </a:lnTo>
                  <a:lnTo>
                    <a:pt x="226" y="506"/>
                  </a:lnTo>
                  <a:lnTo>
                    <a:pt x="224" y="504"/>
                  </a:lnTo>
                  <a:lnTo>
                    <a:pt x="224" y="502"/>
                  </a:lnTo>
                  <a:lnTo>
                    <a:pt x="224" y="502"/>
                  </a:lnTo>
                  <a:lnTo>
                    <a:pt x="226" y="500"/>
                  </a:lnTo>
                  <a:lnTo>
                    <a:pt x="226" y="498"/>
                  </a:lnTo>
                  <a:lnTo>
                    <a:pt x="226" y="498"/>
                  </a:lnTo>
                  <a:lnTo>
                    <a:pt x="226" y="496"/>
                  </a:lnTo>
                  <a:lnTo>
                    <a:pt x="226" y="496"/>
                  </a:lnTo>
                  <a:lnTo>
                    <a:pt x="228" y="494"/>
                  </a:lnTo>
                  <a:lnTo>
                    <a:pt x="228" y="494"/>
                  </a:lnTo>
                  <a:lnTo>
                    <a:pt x="228" y="492"/>
                  </a:lnTo>
                  <a:lnTo>
                    <a:pt x="228" y="492"/>
                  </a:lnTo>
                  <a:lnTo>
                    <a:pt x="228" y="490"/>
                  </a:lnTo>
                  <a:lnTo>
                    <a:pt x="228" y="490"/>
                  </a:lnTo>
                  <a:lnTo>
                    <a:pt x="230" y="488"/>
                  </a:lnTo>
                  <a:lnTo>
                    <a:pt x="228" y="486"/>
                  </a:lnTo>
                  <a:lnTo>
                    <a:pt x="228" y="486"/>
                  </a:lnTo>
                  <a:lnTo>
                    <a:pt x="228" y="484"/>
                  </a:lnTo>
                  <a:lnTo>
                    <a:pt x="228" y="484"/>
                  </a:lnTo>
                  <a:lnTo>
                    <a:pt x="226" y="482"/>
                  </a:lnTo>
                  <a:lnTo>
                    <a:pt x="226" y="482"/>
                  </a:lnTo>
                  <a:lnTo>
                    <a:pt x="228" y="480"/>
                  </a:lnTo>
                  <a:lnTo>
                    <a:pt x="230" y="478"/>
                  </a:lnTo>
                  <a:lnTo>
                    <a:pt x="230" y="478"/>
                  </a:lnTo>
                  <a:lnTo>
                    <a:pt x="230" y="476"/>
                  </a:lnTo>
                  <a:lnTo>
                    <a:pt x="230" y="476"/>
                  </a:lnTo>
                  <a:lnTo>
                    <a:pt x="234" y="476"/>
                  </a:lnTo>
                  <a:lnTo>
                    <a:pt x="234" y="476"/>
                  </a:lnTo>
                  <a:lnTo>
                    <a:pt x="234" y="474"/>
                  </a:lnTo>
                  <a:lnTo>
                    <a:pt x="234" y="474"/>
                  </a:lnTo>
                  <a:lnTo>
                    <a:pt x="234" y="472"/>
                  </a:lnTo>
                  <a:lnTo>
                    <a:pt x="234" y="472"/>
                  </a:lnTo>
                  <a:lnTo>
                    <a:pt x="234" y="468"/>
                  </a:lnTo>
                  <a:lnTo>
                    <a:pt x="232" y="466"/>
                  </a:lnTo>
                  <a:lnTo>
                    <a:pt x="232" y="466"/>
                  </a:lnTo>
                  <a:lnTo>
                    <a:pt x="232" y="464"/>
                  </a:lnTo>
                  <a:lnTo>
                    <a:pt x="232" y="464"/>
                  </a:lnTo>
                  <a:lnTo>
                    <a:pt x="232" y="462"/>
                  </a:lnTo>
                  <a:lnTo>
                    <a:pt x="232" y="462"/>
                  </a:lnTo>
                  <a:lnTo>
                    <a:pt x="234" y="460"/>
                  </a:lnTo>
                  <a:lnTo>
                    <a:pt x="236" y="456"/>
                  </a:lnTo>
                  <a:lnTo>
                    <a:pt x="238" y="454"/>
                  </a:lnTo>
                  <a:lnTo>
                    <a:pt x="240" y="450"/>
                  </a:lnTo>
                  <a:lnTo>
                    <a:pt x="240" y="450"/>
                  </a:lnTo>
                  <a:lnTo>
                    <a:pt x="240" y="448"/>
                  </a:lnTo>
                  <a:lnTo>
                    <a:pt x="240" y="448"/>
                  </a:lnTo>
                  <a:lnTo>
                    <a:pt x="240" y="446"/>
                  </a:lnTo>
                  <a:lnTo>
                    <a:pt x="240" y="446"/>
                  </a:lnTo>
                  <a:lnTo>
                    <a:pt x="240" y="444"/>
                  </a:lnTo>
                  <a:lnTo>
                    <a:pt x="240" y="444"/>
                  </a:lnTo>
                  <a:lnTo>
                    <a:pt x="240" y="442"/>
                  </a:lnTo>
                  <a:lnTo>
                    <a:pt x="240" y="442"/>
                  </a:lnTo>
                  <a:lnTo>
                    <a:pt x="240" y="442"/>
                  </a:lnTo>
                  <a:lnTo>
                    <a:pt x="242" y="442"/>
                  </a:lnTo>
                  <a:lnTo>
                    <a:pt x="242" y="442"/>
                  </a:lnTo>
                  <a:lnTo>
                    <a:pt x="242" y="440"/>
                  </a:lnTo>
                  <a:lnTo>
                    <a:pt x="242" y="440"/>
                  </a:lnTo>
                  <a:lnTo>
                    <a:pt x="242" y="438"/>
                  </a:lnTo>
                  <a:lnTo>
                    <a:pt x="242" y="438"/>
                  </a:lnTo>
                  <a:lnTo>
                    <a:pt x="242" y="436"/>
                  </a:lnTo>
                  <a:lnTo>
                    <a:pt x="242" y="436"/>
                  </a:lnTo>
                  <a:lnTo>
                    <a:pt x="242" y="434"/>
                  </a:lnTo>
                  <a:lnTo>
                    <a:pt x="242" y="434"/>
                  </a:lnTo>
                  <a:lnTo>
                    <a:pt x="244" y="432"/>
                  </a:lnTo>
                  <a:lnTo>
                    <a:pt x="244" y="432"/>
                  </a:lnTo>
                  <a:lnTo>
                    <a:pt x="244" y="430"/>
                  </a:lnTo>
                  <a:lnTo>
                    <a:pt x="244" y="430"/>
                  </a:lnTo>
                  <a:lnTo>
                    <a:pt x="244" y="428"/>
                  </a:lnTo>
                  <a:lnTo>
                    <a:pt x="244" y="428"/>
                  </a:lnTo>
                  <a:lnTo>
                    <a:pt x="244" y="426"/>
                  </a:lnTo>
                  <a:lnTo>
                    <a:pt x="244" y="426"/>
                  </a:lnTo>
                  <a:lnTo>
                    <a:pt x="246" y="426"/>
                  </a:lnTo>
                  <a:lnTo>
                    <a:pt x="246" y="426"/>
                  </a:lnTo>
                  <a:lnTo>
                    <a:pt x="246" y="424"/>
                  </a:lnTo>
                  <a:lnTo>
                    <a:pt x="244" y="422"/>
                  </a:lnTo>
                  <a:lnTo>
                    <a:pt x="244" y="422"/>
                  </a:lnTo>
                  <a:lnTo>
                    <a:pt x="244" y="422"/>
                  </a:lnTo>
                  <a:lnTo>
                    <a:pt x="244" y="422"/>
                  </a:lnTo>
                  <a:lnTo>
                    <a:pt x="242" y="420"/>
                  </a:lnTo>
                  <a:lnTo>
                    <a:pt x="242" y="420"/>
                  </a:lnTo>
                  <a:lnTo>
                    <a:pt x="244" y="416"/>
                  </a:lnTo>
                  <a:lnTo>
                    <a:pt x="248" y="410"/>
                  </a:lnTo>
                  <a:lnTo>
                    <a:pt x="248" y="410"/>
                  </a:lnTo>
                  <a:lnTo>
                    <a:pt x="248" y="408"/>
                  </a:lnTo>
                  <a:lnTo>
                    <a:pt x="248" y="408"/>
                  </a:lnTo>
                  <a:lnTo>
                    <a:pt x="248" y="404"/>
                  </a:lnTo>
                  <a:lnTo>
                    <a:pt x="248" y="404"/>
                  </a:lnTo>
                  <a:lnTo>
                    <a:pt x="250" y="404"/>
                  </a:lnTo>
                  <a:lnTo>
                    <a:pt x="250" y="404"/>
                  </a:lnTo>
                  <a:lnTo>
                    <a:pt x="250" y="402"/>
                  </a:lnTo>
                  <a:lnTo>
                    <a:pt x="250" y="402"/>
                  </a:lnTo>
                  <a:lnTo>
                    <a:pt x="252" y="400"/>
                  </a:lnTo>
                  <a:lnTo>
                    <a:pt x="252" y="400"/>
                  </a:lnTo>
                  <a:lnTo>
                    <a:pt x="252" y="398"/>
                  </a:lnTo>
                  <a:lnTo>
                    <a:pt x="252" y="398"/>
                  </a:lnTo>
                  <a:lnTo>
                    <a:pt x="252" y="396"/>
                  </a:lnTo>
                  <a:lnTo>
                    <a:pt x="252" y="396"/>
                  </a:lnTo>
                  <a:lnTo>
                    <a:pt x="254" y="394"/>
                  </a:lnTo>
                  <a:lnTo>
                    <a:pt x="254" y="394"/>
                  </a:lnTo>
                  <a:lnTo>
                    <a:pt x="254" y="392"/>
                  </a:lnTo>
                  <a:lnTo>
                    <a:pt x="254" y="392"/>
                  </a:lnTo>
                  <a:lnTo>
                    <a:pt x="254" y="390"/>
                  </a:lnTo>
                  <a:lnTo>
                    <a:pt x="254" y="390"/>
                  </a:lnTo>
                  <a:lnTo>
                    <a:pt x="254" y="388"/>
                  </a:lnTo>
                  <a:lnTo>
                    <a:pt x="254" y="388"/>
                  </a:lnTo>
                  <a:lnTo>
                    <a:pt x="254" y="386"/>
                  </a:lnTo>
                  <a:lnTo>
                    <a:pt x="254" y="386"/>
                  </a:lnTo>
                  <a:lnTo>
                    <a:pt x="256" y="384"/>
                  </a:lnTo>
                  <a:lnTo>
                    <a:pt x="256" y="380"/>
                  </a:lnTo>
                  <a:lnTo>
                    <a:pt x="256" y="380"/>
                  </a:lnTo>
                  <a:lnTo>
                    <a:pt x="256" y="378"/>
                  </a:lnTo>
                  <a:lnTo>
                    <a:pt x="256" y="378"/>
                  </a:lnTo>
                  <a:lnTo>
                    <a:pt x="258" y="378"/>
                  </a:lnTo>
                  <a:lnTo>
                    <a:pt x="258" y="378"/>
                  </a:lnTo>
                  <a:lnTo>
                    <a:pt x="258" y="374"/>
                  </a:lnTo>
                  <a:lnTo>
                    <a:pt x="256" y="372"/>
                  </a:lnTo>
                  <a:lnTo>
                    <a:pt x="256" y="372"/>
                  </a:lnTo>
                  <a:lnTo>
                    <a:pt x="256" y="372"/>
                  </a:lnTo>
                  <a:lnTo>
                    <a:pt x="256" y="372"/>
                  </a:lnTo>
                  <a:lnTo>
                    <a:pt x="256" y="368"/>
                  </a:lnTo>
                  <a:lnTo>
                    <a:pt x="256" y="368"/>
                  </a:lnTo>
                  <a:lnTo>
                    <a:pt x="258" y="366"/>
                  </a:lnTo>
                  <a:lnTo>
                    <a:pt x="260" y="366"/>
                  </a:lnTo>
                  <a:lnTo>
                    <a:pt x="260" y="362"/>
                  </a:lnTo>
                  <a:lnTo>
                    <a:pt x="260" y="362"/>
                  </a:lnTo>
                  <a:lnTo>
                    <a:pt x="260" y="362"/>
                  </a:lnTo>
                  <a:lnTo>
                    <a:pt x="260" y="362"/>
                  </a:lnTo>
                  <a:lnTo>
                    <a:pt x="260" y="360"/>
                  </a:lnTo>
                  <a:lnTo>
                    <a:pt x="260" y="360"/>
                  </a:lnTo>
                  <a:lnTo>
                    <a:pt x="260" y="358"/>
                  </a:lnTo>
                  <a:lnTo>
                    <a:pt x="260" y="358"/>
                  </a:lnTo>
                  <a:lnTo>
                    <a:pt x="262" y="356"/>
                  </a:lnTo>
                  <a:lnTo>
                    <a:pt x="262" y="356"/>
                  </a:lnTo>
                  <a:lnTo>
                    <a:pt x="262" y="354"/>
                  </a:lnTo>
                  <a:lnTo>
                    <a:pt x="262" y="354"/>
                  </a:lnTo>
                  <a:lnTo>
                    <a:pt x="264" y="352"/>
                  </a:lnTo>
                  <a:lnTo>
                    <a:pt x="264" y="352"/>
                  </a:lnTo>
                  <a:lnTo>
                    <a:pt x="264" y="350"/>
                  </a:lnTo>
                  <a:lnTo>
                    <a:pt x="264" y="350"/>
                  </a:lnTo>
                  <a:lnTo>
                    <a:pt x="264" y="348"/>
                  </a:lnTo>
                  <a:lnTo>
                    <a:pt x="264" y="348"/>
                  </a:lnTo>
                  <a:lnTo>
                    <a:pt x="264" y="346"/>
                  </a:lnTo>
                  <a:lnTo>
                    <a:pt x="264" y="346"/>
                  </a:lnTo>
                  <a:lnTo>
                    <a:pt x="266" y="344"/>
                  </a:lnTo>
                  <a:lnTo>
                    <a:pt x="266" y="340"/>
                  </a:lnTo>
                  <a:lnTo>
                    <a:pt x="266" y="340"/>
                  </a:lnTo>
                  <a:lnTo>
                    <a:pt x="266" y="338"/>
                  </a:lnTo>
                  <a:lnTo>
                    <a:pt x="266" y="338"/>
                  </a:lnTo>
                  <a:lnTo>
                    <a:pt x="266" y="336"/>
                  </a:lnTo>
                  <a:lnTo>
                    <a:pt x="266" y="336"/>
                  </a:lnTo>
                  <a:lnTo>
                    <a:pt x="266" y="332"/>
                  </a:lnTo>
                  <a:lnTo>
                    <a:pt x="266" y="332"/>
                  </a:lnTo>
                  <a:lnTo>
                    <a:pt x="268" y="330"/>
                  </a:lnTo>
                  <a:lnTo>
                    <a:pt x="268" y="330"/>
                  </a:lnTo>
                  <a:lnTo>
                    <a:pt x="270" y="328"/>
                  </a:lnTo>
                  <a:lnTo>
                    <a:pt x="270" y="328"/>
                  </a:lnTo>
                  <a:lnTo>
                    <a:pt x="270" y="326"/>
                  </a:lnTo>
                  <a:lnTo>
                    <a:pt x="270" y="326"/>
                  </a:lnTo>
                  <a:lnTo>
                    <a:pt x="270" y="324"/>
                  </a:lnTo>
                  <a:lnTo>
                    <a:pt x="270" y="324"/>
                  </a:lnTo>
                  <a:lnTo>
                    <a:pt x="268" y="320"/>
                  </a:lnTo>
                  <a:lnTo>
                    <a:pt x="268" y="320"/>
                  </a:lnTo>
                  <a:lnTo>
                    <a:pt x="270" y="318"/>
                  </a:lnTo>
                  <a:lnTo>
                    <a:pt x="270" y="318"/>
                  </a:lnTo>
                  <a:lnTo>
                    <a:pt x="270" y="314"/>
                  </a:lnTo>
                  <a:lnTo>
                    <a:pt x="270" y="314"/>
                  </a:lnTo>
                  <a:lnTo>
                    <a:pt x="270" y="312"/>
                  </a:lnTo>
                  <a:lnTo>
                    <a:pt x="270" y="312"/>
                  </a:lnTo>
                  <a:lnTo>
                    <a:pt x="270" y="312"/>
                  </a:lnTo>
                  <a:lnTo>
                    <a:pt x="270" y="312"/>
                  </a:lnTo>
                  <a:lnTo>
                    <a:pt x="270" y="312"/>
                  </a:lnTo>
                  <a:lnTo>
                    <a:pt x="272" y="308"/>
                  </a:lnTo>
                  <a:lnTo>
                    <a:pt x="270" y="308"/>
                  </a:lnTo>
                  <a:lnTo>
                    <a:pt x="270" y="308"/>
                  </a:lnTo>
                  <a:lnTo>
                    <a:pt x="270" y="306"/>
                  </a:lnTo>
                  <a:lnTo>
                    <a:pt x="270" y="306"/>
                  </a:lnTo>
                  <a:lnTo>
                    <a:pt x="270" y="304"/>
                  </a:lnTo>
                  <a:lnTo>
                    <a:pt x="270" y="304"/>
                  </a:lnTo>
                  <a:lnTo>
                    <a:pt x="270" y="304"/>
                  </a:lnTo>
                  <a:lnTo>
                    <a:pt x="270" y="304"/>
                  </a:lnTo>
                  <a:lnTo>
                    <a:pt x="270" y="300"/>
                  </a:lnTo>
                  <a:lnTo>
                    <a:pt x="270" y="300"/>
                  </a:lnTo>
                  <a:lnTo>
                    <a:pt x="272" y="296"/>
                  </a:lnTo>
                  <a:lnTo>
                    <a:pt x="272" y="296"/>
                  </a:lnTo>
                  <a:lnTo>
                    <a:pt x="272" y="294"/>
                  </a:lnTo>
                  <a:lnTo>
                    <a:pt x="272" y="294"/>
                  </a:lnTo>
                  <a:lnTo>
                    <a:pt x="272" y="292"/>
                  </a:lnTo>
                  <a:lnTo>
                    <a:pt x="272" y="292"/>
                  </a:lnTo>
                  <a:lnTo>
                    <a:pt x="272" y="290"/>
                  </a:lnTo>
                  <a:lnTo>
                    <a:pt x="272" y="290"/>
                  </a:lnTo>
                  <a:lnTo>
                    <a:pt x="272" y="288"/>
                  </a:lnTo>
                  <a:lnTo>
                    <a:pt x="272" y="288"/>
                  </a:lnTo>
                  <a:lnTo>
                    <a:pt x="272" y="286"/>
                  </a:lnTo>
                  <a:lnTo>
                    <a:pt x="272" y="286"/>
                  </a:lnTo>
                  <a:lnTo>
                    <a:pt x="272" y="284"/>
                  </a:lnTo>
                  <a:lnTo>
                    <a:pt x="272" y="284"/>
                  </a:lnTo>
                  <a:lnTo>
                    <a:pt x="272" y="282"/>
                  </a:lnTo>
                  <a:lnTo>
                    <a:pt x="272" y="282"/>
                  </a:lnTo>
                  <a:lnTo>
                    <a:pt x="274" y="282"/>
                  </a:lnTo>
                  <a:lnTo>
                    <a:pt x="274" y="282"/>
                  </a:lnTo>
                  <a:lnTo>
                    <a:pt x="274" y="280"/>
                  </a:lnTo>
                  <a:lnTo>
                    <a:pt x="274" y="280"/>
                  </a:lnTo>
                  <a:lnTo>
                    <a:pt x="274" y="280"/>
                  </a:lnTo>
                  <a:lnTo>
                    <a:pt x="274" y="278"/>
                  </a:lnTo>
                  <a:lnTo>
                    <a:pt x="274" y="278"/>
                  </a:lnTo>
                  <a:lnTo>
                    <a:pt x="278" y="274"/>
                  </a:lnTo>
                  <a:lnTo>
                    <a:pt x="278" y="274"/>
                  </a:lnTo>
                  <a:lnTo>
                    <a:pt x="278" y="270"/>
                  </a:lnTo>
                  <a:lnTo>
                    <a:pt x="276" y="268"/>
                  </a:lnTo>
                  <a:lnTo>
                    <a:pt x="276" y="268"/>
                  </a:lnTo>
                  <a:lnTo>
                    <a:pt x="276" y="266"/>
                  </a:lnTo>
                  <a:lnTo>
                    <a:pt x="276" y="266"/>
                  </a:lnTo>
                  <a:lnTo>
                    <a:pt x="276" y="264"/>
                  </a:lnTo>
                  <a:lnTo>
                    <a:pt x="276" y="264"/>
                  </a:lnTo>
                  <a:lnTo>
                    <a:pt x="276" y="262"/>
                  </a:lnTo>
                  <a:lnTo>
                    <a:pt x="276" y="262"/>
                  </a:lnTo>
                  <a:lnTo>
                    <a:pt x="276" y="260"/>
                  </a:lnTo>
                  <a:lnTo>
                    <a:pt x="276" y="260"/>
                  </a:lnTo>
                  <a:lnTo>
                    <a:pt x="278" y="258"/>
                  </a:lnTo>
                  <a:lnTo>
                    <a:pt x="278" y="258"/>
                  </a:lnTo>
                  <a:lnTo>
                    <a:pt x="278" y="256"/>
                  </a:lnTo>
                  <a:lnTo>
                    <a:pt x="278" y="256"/>
                  </a:lnTo>
                  <a:lnTo>
                    <a:pt x="278" y="254"/>
                  </a:lnTo>
                  <a:lnTo>
                    <a:pt x="278" y="254"/>
                  </a:lnTo>
                  <a:lnTo>
                    <a:pt x="278" y="252"/>
                  </a:lnTo>
                  <a:lnTo>
                    <a:pt x="280" y="252"/>
                  </a:lnTo>
                  <a:lnTo>
                    <a:pt x="282" y="254"/>
                  </a:lnTo>
                  <a:lnTo>
                    <a:pt x="282" y="252"/>
                  </a:lnTo>
                  <a:lnTo>
                    <a:pt x="282" y="252"/>
                  </a:lnTo>
                  <a:lnTo>
                    <a:pt x="282" y="250"/>
                  </a:lnTo>
                  <a:lnTo>
                    <a:pt x="282" y="250"/>
                  </a:lnTo>
                  <a:lnTo>
                    <a:pt x="282" y="248"/>
                  </a:lnTo>
                  <a:lnTo>
                    <a:pt x="282" y="248"/>
                  </a:lnTo>
                  <a:lnTo>
                    <a:pt x="284" y="244"/>
                  </a:lnTo>
                  <a:lnTo>
                    <a:pt x="284" y="244"/>
                  </a:lnTo>
                  <a:lnTo>
                    <a:pt x="282" y="240"/>
                  </a:lnTo>
                  <a:lnTo>
                    <a:pt x="282" y="240"/>
                  </a:lnTo>
                  <a:lnTo>
                    <a:pt x="282" y="240"/>
                  </a:lnTo>
                  <a:lnTo>
                    <a:pt x="282" y="240"/>
                  </a:lnTo>
                  <a:lnTo>
                    <a:pt x="284" y="236"/>
                  </a:lnTo>
                  <a:lnTo>
                    <a:pt x="284" y="236"/>
                  </a:lnTo>
                  <a:lnTo>
                    <a:pt x="286" y="236"/>
                  </a:lnTo>
                  <a:lnTo>
                    <a:pt x="286" y="236"/>
                  </a:lnTo>
                  <a:lnTo>
                    <a:pt x="286" y="234"/>
                  </a:lnTo>
                  <a:lnTo>
                    <a:pt x="286" y="234"/>
                  </a:lnTo>
                  <a:lnTo>
                    <a:pt x="286" y="232"/>
                  </a:lnTo>
                  <a:lnTo>
                    <a:pt x="286" y="232"/>
                  </a:lnTo>
                  <a:lnTo>
                    <a:pt x="286" y="230"/>
                  </a:lnTo>
                  <a:lnTo>
                    <a:pt x="286" y="230"/>
                  </a:lnTo>
                  <a:lnTo>
                    <a:pt x="286" y="228"/>
                  </a:lnTo>
                  <a:lnTo>
                    <a:pt x="288" y="226"/>
                  </a:lnTo>
                  <a:lnTo>
                    <a:pt x="288" y="226"/>
                  </a:lnTo>
                  <a:lnTo>
                    <a:pt x="288" y="226"/>
                  </a:lnTo>
                  <a:lnTo>
                    <a:pt x="288" y="224"/>
                  </a:lnTo>
                  <a:lnTo>
                    <a:pt x="288" y="224"/>
                  </a:lnTo>
                  <a:lnTo>
                    <a:pt x="288" y="222"/>
                  </a:lnTo>
                  <a:lnTo>
                    <a:pt x="288" y="222"/>
                  </a:lnTo>
                  <a:lnTo>
                    <a:pt x="288" y="220"/>
                  </a:lnTo>
                  <a:lnTo>
                    <a:pt x="288" y="220"/>
                  </a:lnTo>
                  <a:lnTo>
                    <a:pt x="290" y="220"/>
                  </a:lnTo>
                  <a:lnTo>
                    <a:pt x="290" y="220"/>
                  </a:lnTo>
                  <a:lnTo>
                    <a:pt x="290" y="218"/>
                  </a:lnTo>
                  <a:lnTo>
                    <a:pt x="292" y="218"/>
                  </a:lnTo>
                  <a:lnTo>
                    <a:pt x="292" y="218"/>
                  </a:lnTo>
                  <a:lnTo>
                    <a:pt x="292" y="216"/>
                  </a:lnTo>
                  <a:lnTo>
                    <a:pt x="292" y="216"/>
                  </a:lnTo>
                  <a:lnTo>
                    <a:pt x="292" y="214"/>
                  </a:lnTo>
                  <a:lnTo>
                    <a:pt x="292" y="214"/>
                  </a:lnTo>
                  <a:lnTo>
                    <a:pt x="294" y="214"/>
                  </a:lnTo>
                  <a:lnTo>
                    <a:pt x="294" y="214"/>
                  </a:lnTo>
                  <a:lnTo>
                    <a:pt x="294" y="210"/>
                  </a:lnTo>
                  <a:lnTo>
                    <a:pt x="292" y="210"/>
                  </a:lnTo>
                  <a:lnTo>
                    <a:pt x="292" y="210"/>
                  </a:lnTo>
                  <a:lnTo>
                    <a:pt x="292" y="208"/>
                  </a:lnTo>
                  <a:lnTo>
                    <a:pt x="292" y="208"/>
                  </a:lnTo>
                  <a:lnTo>
                    <a:pt x="294" y="206"/>
                  </a:lnTo>
                  <a:lnTo>
                    <a:pt x="294" y="206"/>
                  </a:lnTo>
                  <a:lnTo>
                    <a:pt x="294" y="204"/>
                  </a:lnTo>
                  <a:lnTo>
                    <a:pt x="294" y="204"/>
                  </a:lnTo>
                  <a:lnTo>
                    <a:pt x="294" y="202"/>
                  </a:lnTo>
                  <a:lnTo>
                    <a:pt x="294" y="202"/>
                  </a:lnTo>
                  <a:lnTo>
                    <a:pt x="294" y="200"/>
                  </a:lnTo>
                  <a:lnTo>
                    <a:pt x="294" y="200"/>
                  </a:lnTo>
                  <a:lnTo>
                    <a:pt x="294" y="200"/>
                  </a:lnTo>
                  <a:lnTo>
                    <a:pt x="294" y="200"/>
                  </a:lnTo>
                  <a:lnTo>
                    <a:pt x="294" y="194"/>
                  </a:lnTo>
                  <a:lnTo>
                    <a:pt x="294" y="194"/>
                  </a:lnTo>
                  <a:lnTo>
                    <a:pt x="298" y="188"/>
                  </a:lnTo>
                  <a:lnTo>
                    <a:pt x="298" y="188"/>
                  </a:lnTo>
                  <a:lnTo>
                    <a:pt x="300" y="184"/>
                  </a:lnTo>
                  <a:lnTo>
                    <a:pt x="300" y="184"/>
                  </a:lnTo>
                  <a:lnTo>
                    <a:pt x="300" y="182"/>
                  </a:lnTo>
                  <a:lnTo>
                    <a:pt x="302" y="180"/>
                  </a:lnTo>
                  <a:lnTo>
                    <a:pt x="302" y="180"/>
                  </a:lnTo>
                  <a:lnTo>
                    <a:pt x="302" y="178"/>
                  </a:lnTo>
                  <a:lnTo>
                    <a:pt x="302" y="178"/>
                  </a:lnTo>
                  <a:lnTo>
                    <a:pt x="302" y="176"/>
                  </a:lnTo>
                  <a:lnTo>
                    <a:pt x="302" y="176"/>
                  </a:lnTo>
                  <a:lnTo>
                    <a:pt x="302" y="174"/>
                  </a:lnTo>
                  <a:lnTo>
                    <a:pt x="302" y="174"/>
                  </a:lnTo>
                  <a:lnTo>
                    <a:pt x="302" y="172"/>
                  </a:lnTo>
                  <a:lnTo>
                    <a:pt x="304" y="170"/>
                  </a:lnTo>
                  <a:lnTo>
                    <a:pt x="304" y="170"/>
                  </a:lnTo>
                  <a:lnTo>
                    <a:pt x="304" y="168"/>
                  </a:lnTo>
                  <a:lnTo>
                    <a:pt x="304" y="168"/>
                  </a:lnTo>
                  <a:lnTo>
                    <a:pt x="306" y="166"/>
                  </a:lnTo>
                  <a:lnTo>
                    <a:pt x="306" y="166"/>
                  </a:lnTo>
                  <a:lnTo>
                    <a:pt x="306" y="164"/>
                  </a:lnTo>
                  <a:lnTo>
                    <a:pt x="306" y="164"/>
                  </a:lnTo>
                  <a:lnTo>
                    <a:pt x="306" y="162"/>
                  </a:lnTo>
                  <a:lnTo>
                    <a:pt x="306" y="162"/>
                  </a:lnTo>
                  <a:lnTo>
                    <a:pt x="308" y="160"/>
                  </a:lnTo>
                  <a:lnTo>
                    <a:pt x="308" y="160"/>
                  </a:lnTo>
                  <a:lnTo>
                    <a:pt x="308" y="158"/>
                  </a:lnTo>
                  <a:lnTo>
                    <a:pt x="308" y="158"/>
                  </a:lnTo>
                  <a:lnTo>
                    <a:pt x="308" y="156"/>
                  </a:lnTo>
                  <a:lnTo>
                    <a:pt x="308" y="156"/>
                  </a:lnTo>
                  <a:lnTo>
                    <a:pt x="310" y="156"/>
                  </a:lnTo>
                  <a:lnTo>
                    <a:pt x="310" y="156"/>
                  </a:lnTo>
                  <a:lnTo>
                    <a:pt x="310" y="154"/>
                  </a:lnTo>
                  <a:lnTo>
                    <a:pt x="308" y="152"/>
                  </a:lnTo>
                  <a:lnTo>
                    <a:pt x="308" y="152"/>
                  </a:lnTo>
                  <a:lnTo>
                    <a:pt x="308" y="150"/>
                  </a:lnTo>
                  <a:lnTo>
                    <a:pt x="308" y="150"/>
                  </a:lnTo>
                  <a:lnTo>
                    <a:pt x="310" y="150"/>
                  </a:lnTo>
                  <a:lnTo>
                    <a:pt x="310" y="150"/>
                  </a:lnTo>
                  <a:lnTo>
                    <a:pt x="312" y="150"/>
                  </a:lnTo>
                  <a:lnTo>
                    <a:pt x="312" y="150"/>
                  </a:lnTo>
                  <a:lnTo>
                    <a:pt x="312" y="146"/>
                  </a:lnTo>
                  <a:lnTo>
                    <a:pt x="312" y="146"/>
                  </a:lnTo>
                  <a:lnTo>
                    <a:pt x="314" y="146"/>
                  </a:lnTo>
                  <a:lnTo>
                    <a:pt x="314" y="146"/>
                  </a:lnTo>
                  <a:lnTo>
                    <a:pt x="314" y="144"/>
                  </a:lnTo>
                  <a:lnTo>
                    <a:pt x="314" y="144"/>
                  </a:lnTo>
                  <a:lnTo>
                    <a:pt x="314" y="142"/>
                  </a:lnTo>
                  <a:lnTo>
                    <a:pt x="316" y="140"/>
                  </a:lnTo>
                  <a:lnTo>
                    <a:pt x="316" y="140"/>
                  </a:lnTo>
                  <a:lnTo>
                    <a:pt x="316" y="140"/>
                  </a:lnTo>
                  <a:lnTo>
                    <a:pt x="316" y="138"/>
                  </a:lnTo>
                  <a:lnTo>
                    <a:pt x="316" y="138"/>
                  </a:lnTo>
                  <a:lnTo>
                    <a:pt x="316" y="136"/>
                  </a:lnTo>
                  <a:lnTo>
                    <a:pt x="316" y="136"/>
                  </a:lnTo>
                  <a:lnTo>
                    <a:pt x="316" y="134"/>
                  </a:lnTo>
                  <a:lnTo>
                    <a:pt x="316" y="134"/>
                  </a:lnTo>
                  <a:lnTo>
                    <a:pt x="318" y="130"/>
                  </a:lnTo>
                  <a:lnTo>
                    <a:pt x="320" y="126"/>
                  </a:lnTo>
                  <a:lnTo>
                    <a:pt x="324" y="120"/>
                  </a:lnTo>
                  <a:lnTo>
                    <a:pt x="324" y="120"/>
                  </a:lnTo>
                  <a:lnTo>
                    <a:pt x="324" y="118"/>
                  </a:lnTo>
                  <a:lnTo>
                    <a:pt x="324" y="118"/>
                  </a:lnTo>
                  <a:lnTo>
                    <a:pt x="326" y="116"/>
                  </a:lnTo>
                  <a:lnTo>
                    <a:pt x="328" y="116"/>
                  </a:lnTo>
                  <a:lnTo>
                    <a:pt x="328" y="114"/>
                  </a:lnTo>
                  <a:lnTo>
                    <a:pt x="328" y="114"/>
                  </a:lnTo>
                  <a:lnTo>
                    <a:pt x="328" y="112"/>
                  </a:lnTo>
                  <a:lnTo>
                    <a:pt x="328" y="112"/>
                  </a:lnTo>
                  <a:lnTo>
                    <a:pt x="328" y="110"/>
                  </a:lnTo>
                  <a:lnTo>
                    <a:pt x="328" y="110"/>
                  </a:lnTo>
                  <a:lnTo>
                    <a:pt x="330" y="104"/>
                  </a:lnTo>
                  <a:lnTo>
                    <a:pt x="332" y="96"/>
                  </a:lnTo>
                  <a:lnTo>
                    <a:pt x="342" y="88"/>
                  </a:lnTo>
                  <a:lnTo>
                    <a:pt x="342" y="88"/>
                  </a:lnTo>
                  <a:lnTo>
                    <a:pt x="350" y="78"/>
                  </a:lnTo>
                  <a:lnTo>
                    <a:pt x="350" y="78"/>
                  </a:lnTo>
                  <a:lnTo>
                    <a:pt x="350" y="76"/>
                  </a:lnTo>
                  <a:lnTo>
                    <a:pt x="350" y="76"/>
                  </a:lnTo>
                  <a:lnTo>
                    <a:pt x="352" y="74"/>
                  </a:lnTo>
                  <a:lnTo>
                    <a:pt x="352" y="74"/>
                  </a:lnTo>
                  <a:lnTo>
                    <a:pt x="352" y="74"/>
                  </a:lnTo>
                  <a:lnTo>
                    <a:pt x="354" y="72"/>
                  </a:lnTo>
                  <a:lnTo>
                    <a:pt x="354" y="72"/>
                  </a:lnTo>
                  <a:lnTo>
                    <a:pt x="358" y="70"/>
                  </a:lnTo>
                  <a:lnTo>
                    <a:pt x="358" y="70"/>
                  </a:lnTo>
                  <a:lnTo>
                    <a:pt x="362" y="66"/>
                  </a:lnTo>
                  <a:lnTo>
                    <a:pt x="360" y="66"/>
                  </a:lnTo>
                  <a:lnTo>
                    <a:pt x="360" y="66"/>
                  </a:lnTo>
                  <a:lnTo>
                    <a:pt x="362" y="66"/>
                  </a:lnTo>
                  <a:lnTo>
                    <a:pt x="362" y="66"/>
                  </a:lnTo>
                  <a:lnTo>
                    <a:pt x="362" y="66"/>
                  </a:lnTo>
                  <a:lnTo>
                    <a:pt x="364" y="64"/>
                  </a:lnTo>
                  <a:lnTo>
                    <a:pt x="364" y="64"/>
                  </a:lnTo>
                  <a:lnTo>
                    <a:pt x="366" y="62"/>
                  </a:lnTo>
                  <a:lnTo>
                    <a:pt x="366" y="62"/>
                  </a:lnTo>
                  <a:lnTo>
                    <a:pt x="366" y="62"/>
                  </a:lnTo>
                  <a:lnTo>
                    <a:pt x="370" y="58"/>
                  </a:lnTo>
                  <a:lnTo>
                    <a:pt x="370" y="58"/>
                  </a:lnTo>
                  <a:lnTo>
                    <a:pt x="368" y="56"/>
                  </a:lnTo>
                  <a:lnTo>
                    <a:pt x="368" y="56"/>
                  </a:lnTo>
                  <a:lnTo>
                    <a:pt x="370" y="54"/>
                  </a:lnTo>
                  <a:lnTo>
                    <a:pt x="370" y="54"/>
                  </a:lnTo>
                  <a:lnTo>
                    <a:pt x="372" y="54"/>
                  </a:lnTo>
                  <a:lnTo>
                    <a:pt x="372" y="54"/>
                  </a:lnTo>
                  <a:lnTo>
                    <a:pt x="376" y="50"/>
                  </a:lnTo>
                  <a:lnTo>
                    <a:pt x="376" y="50"/>
                  </a:lnTo>
                  <a:lnTo>
                    <a:pt x="380" y="48"/>
                  </a:lnTo>
                  <a:lnTo>
                    <a:pt x="380" y="48"/>
                  </a:lnTo>
                  <a:lnTo>
                    <a:pt x="384" y="46"/>
                  </a:lnTo>
                  <a:lnTo>
                    <a:pt x="384" y="46"/>
                  </a:lnTo>
                  <a:lnTo>
                    <a:pt x="386" y="46"/>
                  </a:lnTo>
                  <a:lnTo>
                    <a:pt x="386" y="46"/>
                  </a:lnTo>
                  <a:lnTo>
                    <a:pt x="390" y="46"/>
                  </a:lnTo>
                  <a:lnTo>
                    <a:pt x="390" y="46"/>
                  </a:lnTo>
                  <a:lnTo>
                    <a:pt x="394" y="46"/>
                  </a:lnTo>
                  <a:lnTo>
                    <a:pt x="394" y="46"/>
                  </a:lnTo>
                  <a:lnTo>
                    <a:pt x="396" y="46"/>
                  </a:lnTo>
                  <a:lnTo>
                    <a:pt x="396" y="46"/>
                  </a:lnTo>
                  <a:lnTo>
                    <a:pt x="398" y="46"/>
                  </a:lnTo>
                  <a:lnTo>
                    <a:pt x="398" y="46"/>
                  </a:lnTo>
                  <a:lnTo>
                    <a:pt x="400" y="46"/>
                  </a:lnTo>
                  <a:lnTo>
                    <a:pt x="400" y="46"/>
                  </a:lnTo>
                  <a:lnTo>
                    <a:pt x="404" y="46"/>
                  </a:lnTo>
                  <a:lnTo>
                    <a:pt x="406" y="48"/>
                  </a:lnTo>
                  <a:lnTo>
                    <a:pt x="410" y="52"/>
                  </a:lnTo>
                  <a:lnTo>
                    <a:pt x="410" y="52"/>
                  </a:lnTo>
                  <a:lnTo>
                    <a:pt x="410" y="54"/>
                  </a:lnTo>
                  <a:lnTo>
                    <a:pt x="410" y="54"/>
                  </a:lnTo>
                  <a:lnTo>
                    <a:pt x="412" y="58"/>
                  </a:lnTo>
                  <a:lnTo>
                    <a:pt x="412" y="58"/>
                  </a:lnTo>
                  <a:lnTo>
                    <a:pt x="412" y="62"/>
                  </a:lnTo>
                  <a:lnTo>
                    <a:pt x="412" y="62"/>
                  </a:lnTo>
                  <a:lnTo>
                    <a:pt x="412" y="62"/>
                  </a:lnTo>
                  <a:lnTo>
                    <a:pt x="412" y="62"/>
                  </a:lnTo>
                  <a:lnTo>
                    <a:pt x="414" y="68"/>
                  </a:lnTo>
                  <a:lnTo>
                    <a:pt x="414" y="68"/>
                  </a:lnTo>
                  <a:lnTo>
                    <a:pt x="414" y="68"/>
                  </a:lnTo>
                  <a:lnTo>
                    <a:pt x="414" y="68"/>
                  </a:lnTo>
                  <a:lnTo>
                    <a:pt x="414" y="70"/>
                  </a:lnTo>
                  <a:lnTo>
                    <a:pt x="414" y="70"/>
                  </a:lnTo>
                  <a:lnTo>
                    <a:pt x="414" y="70"/>
                  </a:lnTo>
                  <a:lnTo>
                    <a:pt x="416" y="70"/>
                  </a:lnTo>
                  <a:lnTo>
                    <a:pt x="416" y="70"/>
                  </a:lnTo>
                  <a:lnTo>
                    <a:pt x="418" y="72"/>
                  </a:lnTo>
                  <a:lnTo>
                    <a:pt x="420" y="72"/>
                  </a:lnTo>
                  <a:lnTo>
                    <a:pt x="422" y="72"/>
                  </a:lnTo>
                  <a:lnTo>
                    <a:pt x="422" y="72"/>
                  </a:lnTo>
                  <a:lnTo>
                    <a:pt x="422" y="70"/>
                  </a:lnTo>
                  <a:lnTo>
                    <a:pt x="422" y="70"/>
                  </a:lnTo>
                  <a:lnTo>
                    <a:pt x="424" y="68"/>
                  </a:lnTo>
                  <a:lnTo>
                    <a:pt x="428" y="66"/>
                  </a:lnTo>
                  <a:lnTo>
                    <a:pt x="430" y="64"/>
                  </a:lnTo>
                  <a:lnTo>
                    <a:pt x="432" y="60"/>
                  </a:lnTo>
                  <a:lnTo>
                    <a:pt x="432" y="60"/>
                  </a:lnTo>
                  <a:lnTo>
                    <a:pt x="434" y="56"/>
                  </a:lnTo>
                  <a:lnTo>
                    <a:pt x="434" y="56"/>
                  </a:lnTo>
                  <a:lnTo>
                    <a:pt x="434" y="54"/>
                  </a:lnTo>
                  <a:lnTo>
                    <a:pt x="434" y="54"/>
                  </a:lnTo>
                  <a:lnTo>
                    <a:pt x="434" y="52"/>
                  </a:lnTo>
                  <a:lnTo>
                    <a:pt x="434" y="52"/>
                  </a:lnTo>
                  <a:lnTo>
                    <a:pt x="434" y="50"/>
                  </a:lnTo>
                  <a:lnTo>
                    <a:pt x="434" y="50"/>
                  </a:lnTo>
                  <a:lnTo>
                    <a:pt x="434" y="48"/>
                  </a:lnTo>
                  <a:lnTo>
                    <a:pt x="434" y="48"/>
                  </a:lnTo>
                  <a:lnTo>
                    <a:pt x="432" y="46"/>
                  </a:lnTo>
                  <a:lnTo>
                    <a:pt x="432" y="46"/>
                  </a:lnTo>
                  <a:lnTo>
                    <a:pt x="432" y="44"/>
                  </a:lnTo>
                  <a:lnTo>
                    <a:pt x="432" y="44"/>
                  </a:lnTo>
                  <a:lnTo>
                    <a:pt x="432" y="42"/>
                  </a:lnTo>
                  <a:lnTo>
                    <a:pt x="432" y="42"/>
                  </a:lnTo>
                  <a:lnTo>
                    <a:pt x="430" y="40"/>
                  </a:lnTo>
                  <a:lnTo>
                    <a:pt x="430" y="40"/>
                  </a:lnTo>
                  <a:lnTo>
                    <a:pt x="428" y="36"/>
                  </a:lnTo>
                  <a:lnTo>
                    <a:pt x="428" y="36"/>
                  </a:lnTo>
                  <a:lnTo>
                    <a:pt x="422" y="28"/>
                  </a:lnTo>
                  <a:lnTo>
                    <a:pt x="422" y="28"/>
                  </a:lnTo>
                  <a:lnTo>
                    <a:pt x="422" y="26"/>
                  </a:lnTo>
                  <a:lnTo>
                    <a:pt x="422" y="26"/>
                  </a:lnTo>
                  <a:lnTo>
                    <a:pt x="420" y="24"/>
                  </a:lnTo>
                  <a:lnTo>
                    <a:pt x="420" y="24"/>
                  </a:lnTo>
                  <a:lnTo>
                    <a:pt x="418" y="24"/>
                  </a:lnTo>
                  <a:lnTo>
                    <a:pt x="418" y="24"/>
                  </a:lnTo>
                  <a:lnTo>
                    <a:pt x="410" y="18"/>
                  </a:lnTo>
                  <a:lnTo>
                    <a:pt x="410" y="20"/>
                  </a:lnTo>
                  <a:lnTo>
                    <a:pt x="410" y="20"/>
                  </a:lnTo>
                  <a:lnTo>
                    <a:pt x="410" y="16"/>
                  </a:lnTo>
                  <a:lnTo>
                    <a:pt x="408" y="16"/>
                  </a:lnTo>
                  <a:lnTo>
                    <a:pt x="408" y="16"/>
                  </a:lnTo>
                  <a:lnTo>
                    <a:pt x="406" y="16"/>
                  </a:lnTo>
                  <a:lnTo>
                    <a:pt x="406" y="16"/>
                  </a:lnTo>
                  <a:lnTo>
                    <a:pt x="404" y="16"/>
                  </a:lnTo>
                  <a:lnTo>
                    <a:pt x="404" y="16"/>
                  </a:lnTo>
                  <a:lnTo>
                    <a:pt x="404" y="14"/>
                  </a:lnTo>
                  <a:lnTo>
                    <a:pt x="404" y="14"/>
                  </a:lnTo>
                  <a:lnTo>
                    <a:pt x="400" y="14"/>
                  </a:lnTo>
                  <a:lnTo>
                    <a:pt x="400" y="14"/>
                  </a:lnTo>
                  <a:lnTo>
                    <a:pt x="400" y="12"/>
                  </a:lnTo>
                  <a:lnTo>
                    <a:pt x="400" y="12"/>
                  </a:lnTo>
                  <a:lnTo>
                    <a:pt x="396" y="12"/>
                  </a:lnTo>
                  <a:lnTo>
                    <a:pt x="396" y="12"/>
                  </a:lnTo>
                  <a:close/>
                </a:path>
              </a:pathLst>
            </a:custGeom>
            <a:solidFill>
              <a:srgbClr val="16A2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b="1">
                <a:solidFill>
                  <a:schemeClr val="lt1"/>
                </a:solidFill>
                <a:latin typeface="微软雅黑" panose="020B0503020204020204" pitchFamily="34" charset="-122"/>
                <a:ea typeface="微软雅黑" panose="020B0503020204020204" pitchFamily="34" charset="-122"/>
              </a:endParaRPr>
            </a:p>
          </p:txBody>
        </p:sp>
      </p:grpSp>
      <p:sp>
        <p:nvSpPr>
          <p:cNvPr id="26" name="文本占位符 25"/>
          <p:cNvSpPr>
            <a:spLocks noGrp="1"/>
          </p:cNvSpPr>
          <p:nvPr>
            <p:ph type="body" sz="quarter" idx="10"/>
          </p:nvPr>
        </p:nvSpPr>
        <p:spPr>
          <a:xfrm>
            <a:off x="655541" y="680601"/>
            <a:ext cx="3886387" cy="430679"/>
          </a:xfrm>
          <a:prstGeom prst="rect">
            <a:avLst/>
          </a:prstGeom>
        </p:spPr>
        <p:txBody>
          <a:bodyPr/>
          <a:lstStyle>
            <a:lvl1pPr marL="0" indent="0" algn="l" defTabSz="914400" rtl="0" eaLnBrk="1" latinLnBrk="0" hangingPunct="1">
              <a:buFontTx/>
              <a:buNone/>
              <a:defRPr lang="zh-CN" altLang="en-US" sz="2400" b="1" kern="1200" dirty="0" smtClean="0">
                <a:solidFill>
                  <a:schemeClr val="tx1"/>
                </a:solidFill>
                <a:latin typeface="微软雅黑" panose="020B0503020204020204" pitchFamily="34" charset="-122"/>
                <a:ea typeface="微软雅黑" panose="020B0503020204020204" pitchFamily="34" charset="-122"/>
                <a:cs typeface="+mn-cs"/>
              </a:defRPr>
            </a:lvl1pPr>
          </a:lstStyle>
          <a:p>
            <a:pPr lvl="0"/>
            <a:r>
              <a:rPr lang="zh-CN" altLang="en-US" dirty="0"/>
              <a:t>单击此处编辑母版文本样式</a:t>
            </a:r>
          </a:p>
        </p:txBody>
      </p:sp>
      <p:grpSp>
        <p:nvGrpSpPr>
          <p:cNvPr id="19" name="组合 18"/>
          <p:cNvGrpSpPr/>
          <p:nvPr userDrawn="1"/>
        </p:nvGrpSpPr>
        <p:grpSpPr>
          <a:xfrm>
            <a:off x="10049663" y="6428576"/>
            <a:ext cx="1332530" cy="331642"/>
            <a:chOff x="4376738" y="2682876"/>
            <a:chExt cx="6034088" cy="1501775"/>
          </a:xfrm>
          <a:solidFill>
            <a:schemeClr val="bg1">
              <a:lumMod val="95000"/>
            </a:schemeClr>
          </a:solidFill>
        </p:grpSpPr>
        <p:sp>
          <p:nvSpPr>
            <p:cNvPr id="23" name="Freeform 52"/>
            <p:cNvSpPr>
              <a:spLocks noEditPoints="1"/>
            </p:cNvSpPr>
            <p:nvPr/>
          </p:nvSpPr>
          <p:spPr bwMode="auto">
            <a:xfrm>
              <a:off x="4376738" y="2727326"/>
              <a:ext cx="949325" cy="1060450"/>
            </a:xfrm>
            <a:custGeom>
              <a:avLst/>
              <a:gdLst>
                <a:gd name="T0" fmla="*/ 230 w 598"/>
                <a:gd name="T1" fmla="*/ 513 h 668"/>
                <a:gd name="T2" fmla="*/ 250 w 598"/>
                <a:gd name="T3" fmla="*/ 485 h 668"/>
                <a:gd name="T4" fmla="*/ 216 w 598"/>
                <a:gd name="T5" fmla="*/ 358 h 668"/>
                <a:gd name="T6" fmla="*/ 161 w 598"/>
                <a:gd name="T7" fmla="*/ 353 h 668"/>
                <a:gd name="T8" fmla="*/ 140 w 598"/>
                <a:gd name="T9" fmla="*/ 401 h 668"/>
                <a:gd name="T10" fmla="*/ 131 w 598"/>
                <a:gd name="T11" fmla="*/ 463 h 668"/>
                <a:gd name="T12" fmla="*/ 169 w 598"/>
                <a:gd name="T13" fmla="*/ 465 h 668"/>
                <a:gd name="T14" fmla="*/ 201 w 598"/>
                <a:gd name="T15" fmla="*/ 434 h 668"/>
                <a:gd name="T16" fmla="*/ 237 w 598"/>
                <a:gd name="T17" fmla="*/ 398 h 668"/>
                <a:gd name="T18" fmla="*/ 252 w 598"/>
                <a:gd name="T19" fmla="*/ 351 h 668"/>
                <a:gd name="T20" fmla="*/ 354 w 598"/>
                <a:gd name="T21" fmla="*/ 43 h 668"/>
                <a:gd name="T22" fmla="*/ 357 w 598"/>
                <a:gd name="T23" fmla="*/ 109 h 668"/>
                <a:gd name="T24" fmla="*/ 352 w 598"/>
                <a:gd name="T25" fmla="*/ 196 h 668"/>
                <a:gd name="T26" fmla="*/ 402 w 598"/>
                <a:gd name="T27" fmla="*/ 188 h 668"/>
                <a:gd name="T28" fmla="*/ 461 w 598"/>
                <a:gd name="T29" fmla="*/ 165 h 668"/>
                <a:gd name="T30" fmla="*/ 503 w 598"/>
                <a:gd name="T31" fmla="*/ 144 h 668"/>
                <a:gd name="T32" fmla="*/ 593 w 598"/>
                <a:gd name="T33" fmla="*/ 165 h 668"/>
                <a:gd name="T34" fmla="*/ 564 w 598"/>
                <a:gd name="T35" fmla="*/ 224 h 668"/>
                <a:gd name="T36" fmla="*/ 484 w 598"/>
                <a:gd name="T37" fmla="*/ 246 h 668"/>
                <a:gd name="T38" fmla="*/ 423 w 598"/>
                <a:gd name="T39" fmla="*/ 269 h 668"/>
                <a:gd name="T40" fmla="*/ 446 w 598"/>
                <a:gd name="T41" fmla="*/ 366 h 668"/>
                <a:gd name="T42" fmla="*/ 504 w 598"/>
                <a:gd name="T43" fmla="*/ 307 h 668"/>
                <a:gd name="T44" fmla="*/ 583 w 598"/>
                <a:gd name="T45" fmla="*/ 307 h 668"/>
                <a:gd name="T46" fmla="*/ 506 w 598"/>
                <a:gd name="T47" fmla="*/ 422 h 668"/>
                <a:gd name="T48" fmla="*/ 534 w 598"/>
                <a:gd name="T49" fmla="*/ 486 h 668"/>
                <a:gd name="T50" fmla="*/ 471 w 598"/>
                <a:gd name="T51" fmla="*/ 587 h 668"/>
                <a:gd name="T52" fmla="*/ 428 w 598"/>
                <a:gd name="T53" fmla="*/ 572 h 668"/>
                <a:gd name="T54" fmla="*/ 463 w 598"/>
                <a:gd name="T55" fmla="*/ 523 h 668"/>
                <a:gd name="T56" fmla="*/ 478 w 598"/>
                <a:gd name="T57" fmla="*/ 426 h 668"/>
                <a:gd name="T58" fmla="*/ 400 w 598"/>
                <a:gd name="T59" fmla="*/ 478 h 668"/>
                <a:gd name="T60" fmla="*/ 348 w 598"/>
                <a:gd name="T61" fmla="*/ 533 h 668"/>
                <a:gd name="T62" fmla="*/ 329 w 598"/>
                <a:gd name="T63" fmla="*/ 440 h 668"/>
                <a:gd name="T64" fmla="*/ 361 w 598"/>
                <a:gd name="T65" fmla="*/ 401 h 668"/>
                <a:gd name="T66" fmla="*/ 377 w 598"/>
                <a:gd name="T67" fmla="*/ 340 h 668"/>
                <a:gd name="T68" fmla="*/ 367 w 598"/>
                <a:gd name="T69" fmla="*/ 292 h 668"/>
                <a:gd name="T70" fmla="*/ 331 w 598"/>
                <a:gd name="T71" fmla="*/ 333 h 668"/>
                <a:gd name="T72" fmla="*/ 291 w 598"/>
                <a:gd name="T73" fmla="*/ 411 h 668"/>
                <a:gd name="T74" fmla="*/ 282 w 598"/>
                <a:gd name="T75" fmla="*/ 488 h 668"/>
                <a:gd name="T76" fmla="*/ 286 w 598"/>
                <a:gd name="T77" fmla="*/ 552 h 668"/>
                <a:gd name="T78" fmla="*/ 303 w 598"/>
                <a:gd name="T79" fmla="*/ 615 h 668"/>
                <a:gd name="T80" fmla="*/ 237 w 598"/>
                <a:gd name="T81" fmla="*/ 580 h 668"/>
                <a:gd name="T82" fmla="*/ 151 w 598"/>
                <a:gd name="T83" fmla="*/ 547 h 668"/>
                <a:gd name="T84" fmla="*/ 100 w 598"/>
                <a:gd name="T85" fmla="*/ 640 h 668"/>
                <a:gd name="T86" fmla="*/ 26 w 598"/>
                <a:gd name="T87" fmla="*/ 630 h 668"/>
                <a:gd name="T88" fmla="*/ 4 w 598"/>
                <a:gd name="T89" fmla="*/ 592 h 668"/>
                <a:gd name="T90" fmla="*/ 8 w 598"/>
                <a:gd name="T91" fmla="*/ 534 h 668"/>
                <a:gd name="T92" fmla="*/ 24 w 598"/>
                <a:gd name="T93" fmla="*/ 332 h 668"/>
                <a:gd name="T94" fmla="*/ 89 w 598"/>
                <a:gd name="T95" fmla="*/ 213 h 668"/>
                <a:gd name="T96" fmla="*/ 123 w 598"/>
                <a:gd name="T97" fmla="*/ 154 h 668"/>
                <a:gd name="T98" fmla="*/ 103 w 598"/>
                <a:gd name="T99" fmla="*/ 89 h 668"/>
                <a:gd name="T100" fmla="*/ 179 w 598"/>
                <a:gd name="T101" fmla="*/ 86 h 668"/>
                <a:gd name="T102" fmla="*/ 234 w 598"/>
                <a:gd name="T103" fmla="*/ 140 h 668"/>
                <a:gd name="T104" fmla="*/ 212 w 598"/>
                <a:gd name="T105" fmla="*/ 248 h 668"/>
                <a:gd name="T106" fmla="*/ 107 w 598"/>
                <a:gd name="T107" fmla="*/ 256 h 668"/>
                <a:gd name="T108" fmla="*/ 72 w 598"/>
                <a:gd name="T109" fmla="*/ 287 h 668"/>
                <a:gd name="T110" fmla="*/ 105 w 598"/>
                <a:gd name="T111" fmla="*/ 361 h 668"/>
                <a:gd name="T112" fmla="*/ 130 w 598"/>
                <a:gd name="T113" fmla="*/ 333 h 668"/>
                <a:gd name="T114" fmla="*/ 188 w 598"/>
                <a:gd name="T115" fmla="*/ 294 h 668"/>
                <a:gd name="T116" fmla="*/ 234 w 598"/>
                <a:gd name="T117" fmla="*/ 277 h 668"/>
                <a:gd name="T118" fmla="*/ 268 w 598"/>
                <a:gd name="T119" fmla="*/ 244 h 668"/>
                <a:gd name="T120" fmla="*/ 298 w 598"/>
                <a:gd name="T121" fmla="*/ 182 h 668"/>
                <a:gd name="T122" fmla="*/ 296 w 598"/>
                <a:gd name="T123" fmla="*/ 107 h 668"/>
                <a:gd name="T124" fmla="*/ 272 w 598"/>
                <a:gd name="T125" fmla="*/ 7 h 6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98" h="668">
                  <a:moveTo>
                    <a:pt x="239" y="468"/>
                  </a:moveTo>
                  <a:lnTo>
                    <a:pt x="237" y="468"/>
                  </a:lnTo>
                  <a:lnTo>
                    <a:pt x="237" y="468"/>
                  </a:lnTo>
                  <a:lnTo>
                    <a:pt x="232" y="470"/>
                  </a:lnTo>
                  <a:lnTo>
                    <a:pt x="227" y="473"/>
                  </a:lnTo>
                  <a:lnTo>
                    <a:pt x="224" y="477"/>
                  </a:lnTo>
                  <a:lnTo>
                    <a:pt x="222" y="480"/>
                  </a:lnTo>
                  <a:lnTo>
                    <a:pt x="221" y="483"/>
                  </a:lnTo>
                  <a:lnTo>
                    <a:pt x="219" y="485"/>
                  </a:lnTo>
                  <a:lnTo>
                    <a:pt x="219" y="486"/>
                  </a:lnTo>
                  <a:lnTo>
                    <a:pt x="221" y="488"/>
                  </a:lnTo>
                  <a:lnTo>
                    <a:pt x="221" y="490"/>
                  </a:lnTo>
                  <a:lnTo>
                    <a:pt x="222" y="493"/>
                  </a:lnTo>
                  <a:lnTo>
                    <a:pt x="222" y="495"/>
                  </a:lnTo>
                  <a:lnTo>
                    <a:pt x="221" y="498"/>
                  </a:lnTo>
                  <a:lnTo>
                    <a:pt x="221" y="501"/>
                  </a:lnTo>
                  <a:lnTo>
                    <a:pt x="221" y="503"/>
                  </a:lnTo>
                  <a:lnTo>
                    <a:pt x="221" y="505"/>
                  </a:lnTo>
                  <a:lnTo>
                    <a:pt x="222" y="506"/>
                  </a:lnTo>
                  <a:lnTo>
                    <a:pt x="224" y="508"/>
                  </a:lnTo>
                  <a:lnTo>
                    <a:pt x="224" y="510"/>
                  </a:lnTo>
                  <a:lnTo>
                    <a:pt x="225" y="510"/>
                  </a:lnTo>
                  <a:lnTo>
                    <a:pt x="229" y="511"/>
                  </a:lnTo>
                  <a:lnTo>
                    <a:pt x="230" y="513"/>
                  </a:lnTo>
                  <a:lnTo>
                    <a:pt x="234" y="515"/>
                  </a:lnTo>
                  <a:lnTo>
                    <a:pt x="237" y="515"/>
                  </a:lnTo>
                  <a:lnTo>
                    <a:pt x="237" y="513"/>
                  </a:lnTo>
                  <a:lnTo>
                    <a:pt x="237" y="511"/>
                  </a:lnTo>
                  <a:lnTo>
                    <a:pt x="239" y="510"/>
                  </a:lnTo>
                  <a:lnTo>
                    <a:pt x="242" y="510"/>
                  </a:lnTo>
                  <a:lnTo>
                    <a:pt x="245" y="510"/>
                  </a:lnTo>
                  <a:lnTo>
                    <a:pt x="247" y="510"/>
                  </a:lnTo>
                  <a:lnTo>
                    <a:pt x="250" y="508"/>
                  </a:lnTo>
                  <a:lnTo>
                    <a:pt x="252" y="506"/>
                  </a:lnTo>
                  <a:lnTo>
                    <a:pt x="254" y="505"/>
                  </a:lnTo>
                  <a:lnTo>
                    <a:pt x="254" y="503"/>
                  </a:lnTo>
                  <a:lnTo>
                    <a:pt x="252" y="501"/>
                  </a:lnTo>
                  <a:lnTo>
                    <a:pt x="250" y="498"/>
                  </a:lnTo>
                  <a:lnTo>
                    <a:pt x="249" y="496"/>
                  </a:lnTo>
                  <a:lnTo>
                    <a:pt x="249" y="496"/>
                  </a:lnTo>
                  <a:lnTo>
                    <a:pt x="249" y="495"/>
                  </a:lnTo>
                  <a:lnTo>
                    <a:pt x="249" y="495"/>
                  </a:lnTo>
                  <a:lnTo>
                    <a:pt x="250" y="493"/>
                  </a:lnTo>
                  <a:lnTo>
                    <a:pt x="250" y="491"/>
                  </a:lnTo>
                  <a:lnTo>
                    <a:pt x="250" y="491"/>
                  </a:lnTo>
                  <a:lnTo>
                    <a:pt x="250" y="488"/>
                  </a:lnTo>
                  <a:lnTo>
                    <a:pt x="250" y="486"/>
                  </a:lnTo>
                  <a:lnTo>
                    <a:pt x="250" y="485"/>
                  </a:lnTo>
                  <a:lnTo>
                    <a:pt x="252" y="483"/>
                  </a:lnTo>
                  <a:lnTo>
                    <a:pt x="252" y="480"/>
                  </a:lnTo>
                  <a:lnTo>
                    <a:pt x="252" y="478"/>
                  </a:lnTo>
                  <a:lnTo>
                    <a:pt x="250" y="475"/>
                  </a:lnTo>
                  <a:lnTo>
                    <a:pt x="247" y="473"/>
                  </a:lnTo>
                  <a:lnTo>
                    <a:pt x="244" y="470"/>
                  </a:lnTo>
                  <a:lnTo>
                    <a:pt x="240" y="468"/>
                  </a:lnTo>
                  <a:lnTo>
                    <a:pt x="239" y="468"/>
                  </a:lnTo>
                  <a:close/>
                  <a:moveTo>
                    <a:pt x="249" y="350"/>
                  </a:moveTo>
                  <a:lnTo>
                    <a:pt x="245" y="350"/>
                  </a:lnTo>
                  <a:lnTo>
                    <a:pt x="244" y="351"/>
                  </a:lnTo>
                  <a:lnTo>
                    <a:pt x="240" y="353"/>
                  </a:lnTo>
                  <a:lnTo>
                    <a:pt x="240" y="355"/>
                  </a:lnTo>
                  <a:lnTo>
                    <a:pt x="239" y="355"/>
                  </a:lnTo>
                  <a:lnTo>
                    <a:pt x="237" y="355"/>
                  </a:lnTo>
                  <a:lnTo>
                    <a:pt x="237" y="355"/>
                  </a:lnTo>
                  <a:lnTo>
                    <a:pt x="235" y="355"/>
                  </a:lnTo>
                  <a:lnTo>
                    <a:pt x="235" y="353"/>
                  </a:lnTo>
                  <a:lnTo>
                    <a:pt x="234" y="355"/>
                  </a:lnTo>
                  <a:lnTo>
                    <a:pt x="232" y="355"/>
                  </a:lnTo>
                  <a:lnTo>
                    <a:pt x="229" y="355"/>
                  </a:lnTo>
                  <a:lnTo>
                    <a:pt x="227" y="355"/>
                  </a:lnTo>
                  <a:lnTo>
                    <a:pt x="217" y="358"/>
                  </a:lnTo>
                  <a:lnTo>
                    <a:pt x="216" y="358"/>
                  </a:lnTo>
                  <a:lnTo>
                    <a:pt x="214" y="358"/>
                  </a:lnTo>
                  <a:lnTo>
                    <a:pt x="211" y="358"/>
                  </a:lnTo>
                  <a:lnTo>
                    <a:pt x="207" y="360"/>
                  </a:lnTo>
                  <a:lnTo>
                    <a:pt x="204" y="360"/>
                  </a:lnTo>
                  <a:lnTo>
                    <a:pt x="202" y="360"/>
                  </a:lnTo>
                  <a:lnTo>
                    <a:pt x="199" y="361"/>
                  </a:lnTo>
                  <a:lnTo>
                    <a:pt x="196" y="361"/>
                  </a:lnTo>
                  <a:lnTo>
                    <a:pt x="192" y="361"/>
                  </a:lnTo>
                  <a:lnTo>
                    <a:pt x="191" y="361"/>
                  </a:lnTo>
                  <a:lnTo>
                    <a:pt x="189" y="361"/>
                  </a:lnTo>
                  <a:lnTo>
                    <a:pt x="188" y="361"/>
                  </a:lnTo>
                  <a:lnTo>
                    <a:pt x="184" y="360"/>
                  </a:lnTo>
                  <a:lnTo>
                    <a:pt x="183" y="360"/>
                  </a:lnTo>
                  <a:lnTo>
                    <a:pt x="181" y="360"/>
                  </a:lnTo>
                  <a:lnTo>
                    <a:pt x="178" y="360"/>
                  </a:lnTo>
                  <a:lnTo>
                    <a:pt x="178" y="360"/>
                  </a:lnTo>
                  <a:lnTo>
                    <a:pt x="176" y="358"/>
                  </a:lnTo>
                  <a:lnTo>
                    <a:pt x="174" y="358"/>
                  </a:lnTo>
                  <a:lnTo>
                    <a:pt x="171" y="356"/>
                  </a:lnTo>
                  <a:lnTo>
                    <a:pt x="169" y="355"/>
                  </a:lnTo>
                  <a:lnTo>
                    <a:pt x="168" y="353"/>
                  </a:lnTo>
                  <a:lnTo>
                    <a:pt x="166" y="353"/>
                  </a:lnTo>
                  <a:lnTo>
                    <a:pt x="164" y="353"/>
                  </a:lnTo>
                  <a:lnTo>
                    <a:pt x="161" y="353"/>
                  </a:lnTo>
                  <a:lnTo>
                    <a:pt x="158" y="353"/>
                  </a:lnTo>
                  <a:lnTo>
                    <a:pt x="156" y="355"/>
                  </a:lnTo>
                  <a:lnTo>
                    <a:pt x="156" y="356"/>
                  </a:lnTo>
                  <a:lnTo>
                    <a:pt x="155" y="360"/>
                  </a:lnTo>
                  <a:lnTo>
                    <a:pt x="155" y="361"/>
                  </a:lnTo>
                  <a:lnTo>
                    <a:pt x="155" y="363"/>
                  </a:lnTo>
                  <a:lnTo>
                    <a:pt x="155" y="365"/>
                  </a:lnTo>
                  <a:lnTo>
                    <a:pt x="155" y="365"/>
                  </a:lnTo>
                  <a:lnTo>
                    <a:pt x="153" y="366"/>
                  </a:lnTo>
                  <a:lnTo>
                    <a:pt x="151" y="366"/>
                  </a:lnTo>
                  <a:lnTo>
                    <a:pt x="150" y="368"/>
                  </a:lnTo>
                  <a:lnTo>
                    <a:pt x="150" y="369"/>
                  </a:lnTo>
                  <a:lnTo>
                    <a:pt x="146" y="373"/>
                  </a:lnTo>
                  <a:lnTo>
                    <a:pt x="145" y="376"/>
                  </a:lnTo>
                  <a:lnTo>
                    <a:pt x="145" y="378"/>
                  </a:lnTo>
                  <a:lnTo>
                    <a:pt x="145" y="381"/>
                  </a:lnTo>
                  <a:lnTo>
                    <a:pt x="145" y="384"/>
                  </a:lnTo>
                  <a:lnTo>
                    <a:pt x="145" y="388"/>
                  </a:lnTo>
                  <a:lnTo>
                    <a:pt x="145" y="388"/>
                  </a:lnTo>
                  <a:lnTo>
                    <a:pt x="143" y="393"/>
                  </a:lnTo>
                  <a:lnTo>
                    <a:pt x="143" y="393"/>
                  </a:lnTo>
                  <a:lnTo>
                    <a:pt x="141" y="394"/>
                  </a:lnTo>
                  <a:lnTo>
                    <a:pt x="141" y="398"/>
                  </a:lnTo>
                  <a:lnTo>
                    <a:pt x="140" y="401"/>
                  </a:lnTo>
                  <a:lnTo>
                    <a:pt x="140" y="404"/>
                  </a:lnTo>
                  <a:lnTo>
                    <a:pt x="140" y="406"/>
                  </a:lnTo>
                  <a:lnTo>
                    <a:pt x="140" y="409"/>
                  </a:lnTo>
                  <a:lnTo>
                    <a:pt x="140" y="412"/>
                  </a:lnTo>
                  <a:lnTo>
                    <a:pt x="141" y="414"/>
                  </a:lnTo>
                  <a:lnTo>
                    <a:pt x="141" y="416"/>
                  </a:lnTo>
                  <a:lnTo>
                    <a:pt x="141" y="416"/>
                  </a:lnTo>
                  <a:lnTo>
                    <a:pt x="140" y="417"/>
                  </a:lnTo>
                  <a:lnTo>
                    <a:pt x="140" y="421"/>
                  </a:lnTo>
                  <a:lnTo>
                    <a:pt x="138" y="422"/>
                  </a:lnTo>
                  <a:lnTo>
                    <a:pt x="136" y="426"/>
                  </a:lnTo>
                  <a:lnTo>
                    <a:pt x="135" y="429"/>
                  </a:lnTo>
                  <a:lnTo>
                    <a:pt x="133" y="432"/>
                  </a:lnTo>
                  <a:lnTo>
                    <a:pt x="131" y="435"/>
                  </a:lnTo>
                  <a:lnTo>
                    <a:pt x="131" y="440"/>
                  </a:lnTo>
                  <a:lnTo>
                    <a:pt x="131" y="445"/>
                  </a:lnTo>
                  <a:lnTo>
                    <a:pt x="133" y="449"/>
                  </a:lnTo>
                  <a:lnTo>
                    <a:pt x="135" y="450"/>
                  </a:lnTo>
                  <a:lnTo>
                    <a:pt x="135" y="452"/>
                  </a:lnTo>
                  <a:lnTo>
                    <a:pt x="135" y="455"/>
                  </a:lnTo>
                  <a:lnTo>
                    <a:pt x="135" y="457"/>
                  </a:lnTo>
                  <a:lnTo>
                    <a:pt x="133" y="458"/>
                  </a:lnTo>
                  <a:lnTo>
                    <a:pt x="131" y="460"/>
                  </a:lnTo>
                  <a:lnTo>
                    <a:pt x="131" y="463"/>
                  </a:lnTo>
                  <a:lnTo>
                    <a:pt x="133" y="467"/>
                  </a:lnTo>
                  <a:lnTo>
                    <a:pt x="136" y="470"/>
                  </a:lnTo>
                  <a:lnTo>
                    <a:pt x="140" y="472"/>
                  </a:lnTo>
                  <a:lnTo>
                    <a:pt x="141" y="472"/>
                  </a:lnTo>
                  <a:lnTo>
                    <a:pt x="145" y="473"/>
                  </a:lnTo>
                  <a:lnTo>
                    <a:pt x="146" y="473"/>
                  </a:lnTo>
                  <a:lnTo>
                    <a:pt x="150" y="473"/>
                  </a:lnTo>
                  <a:lnTo>
                    <a:pt x="151" y="472"/>
                  </a:lnTo>
                  <a:lnTo>
                    <a:pt x="153" y="473"/>
                  </a:lnTo>
                  <a:lnTo>
                    <a:pt x="155" y="473"/>
                  </a:lnTo>
                  <a:lnTo>
                    <a:pt x="158" y="473"/>
                  </a:lnTo>
                  <a:lnTo>
                    <a:pt x="161" y="473"/>
                  </a:lnTo>
                  <a:lnTo>
                    <a:pt x="164" y="475"/>
                  </a:lnTo>
                  <a:lnTo>
                    <a:pt x="168" y="477"/>
                  </a:lnTo>
                  <a:lnTo>
                    <a:pt x="169" y="477"/>
                  </a:lnTo>
                  <a:lnTo>
                    <a:pt x="169" y="477"/>
                  </a:lnTo>
                  <a:lnTo>
                    <a:pt x="169" y="477"/>
                  </a:lnTo>
                  <a:lnTo>
                    <a:pt x="171" y="477"/>
                  </a:lnTo>
                  <a:lnTo>
                    <a:pt x="171" y="475"/>
                  </a:lnTo>
                  <a:lnTo>
                    <a:pt x="171" y="473"/>
                  </a:lnTo>
                  <a:lnTo>
                    <a:pt x="171" y="472"/>
                  </a:lnTo>
                  <a:lnTo>
                    <a:pt x="169" y="470"/>
                  </a:lnTo>
                  <a:lnTo>
                    <a:pt x="169" y="467"/>
                  </a:lnTo>
                  <a:lnTo>
                    <a:pt x="169" y="465"/>
                  </a:lnTo>
                  <a:lnTo>
                    <a:pt x="171" y="463"/>
                  </a:lnTo>
                  <a:lnTo>
                    <a:pt x="173" y="462"/>
                  </a:lnTo>
                  <a:lnTo>
                    <a:pt x="174" y="460"/>
                  </a:lnTo>
                  <a:lnTo>
                    <a:pt x="176" y="458"/>
                  </a:lnTo>
                  <a:lnTo>
                    <a:pt x="176" y="458"/>
                  </a:lnTo>
                  <a:lnTo>
                    <a:pt x="176" y="457"/>
                  </a:lnTo>
                  <a:lnTo>
                    <a:pt x="176" y="455"/>
                  </a:lnTo>
                  <a:lnTo>
                    <a:pt x="178" y="452"/>
                  </a:lnTo>
                  <a:lnTo>
                    <a:pt x="179" y="450"/>
                  </a:lnTo>
                  <a:lnTo>
                    <a:pt x="183" y="450"/>
                  </a:lnTo>
                  <a:lnTo>
                    <a:pt x="184" y="449"/>
                  </a:lnTo>
                  <a:lnTo>
                    <a:pt x="184" y="449"/>
                  </a:lnTo>
                  <a:lnTo>
                    <a:pt x="184" y="449"/>
                  </a:lnTo>
                  <a:lnTo>
                    <a:pt x="184" y="447"/>
                  </a:lnTo>
                  <a:lnTo>
                    <a:pt x="186" y="445"/>
                  </a:lnTo>
                  <a:lnTo>
                    <a:pt x="188" y="444"/>
                  </a:lnTo>
                  <a:lnTo>
                    <a:pt x="191" y="444"/>
                  </a:lnTo>
                  <a:lnTo>
                    <a:pt x="192" y="444"/>
                  </a:lnTo>
                  <a:lnTo>
                    <a:pt x="194" y="444"/>
                  </a:lnTo>
                  <a:lnTo>
                    <a:pt x="194" y="442"/>
                  </a:lnTo>
                  <a:lnTo>
                    <a:pt x="194" y="440"/>
                  </a:lnTo>
                  <a:lnTo>
                    <a:pt x="196" y="437"/>
                  </a:lnTo>
                  <a:lnTo>
                    <a:pt x="197" y="435"/>
                  </a:lnTo>
                  <a:lnTo>
                    <a:pt x="201" y="434"/>
                  </a:lnTo>
                  <a:lnTo>
                    <a:pt x="202" y="432"/>
                  </a:lnTo>
                  <a:lnTo>
                    <a:pt x="206" y="430"/>
                  </a:lnTo>
                  <a:lnTo>
                    <a:pt x="207" y="429"/>
                  </a:lnTo>
                  <a:lnTo>
                    <a:pt x="209" y="429"/>
                  </a:lnTo>
                  <a:lnTo>
                    <a:pt x="209" y="427"/>
                  </a:lnTo>
                  <a:lnTo>
                    <a:pt x="211" y="426"/>
                  </a:lnTo>
                  <a:lnTo>
                    <a:pt x="212" y="424"/>
                  </a:lnTo>
                  <a:lnTo>
                    <a:pt x="214" y="424"/>
                  </a:lnTo>
                  <a:lnTo>
                    <a:pt x="217" y="421"/>
                  </a:lnTo>
                  <a:lnTo>
                    <a:pt x="219" y="419"/>
                  </a:lnTo>
                  <a:lnTo>
                    <a:pt x="221" y="417"/>
                  </a:lnTo>
                  <a:lnTo>
                    <a:pt x="222" y="417"/>
                  </a:lnTo>
                  <a:lnTo>
                    <a:pt x="224" y="416"/>
                  </a:lnTo>
                  <a:lnTo>
                    <a:pt x="224" y="416"/>
                  </a:lnTo>
                  <a:lnTo>
                    <a:pt x="224" y="414"/>
                  </a:lnTo>
                  <a:lnTo>
                    <a:pt x="224" y="412"/>
                  </a:lnTo>
                  <a:lnTo>
                    <a:pt x="224" y="409"/>
                  </a:lnTo>
                  <a:lnTo>
                    <a:pt x="225" y="406"/>
                  </a:lnTo>
                  <a:lnTo>
                    <a:pt x="227" y="404"/>
                  </a:lnTo>
                  <a:lnTo>
                    <a:pt x="229" y="401"/>
                  </a:lnTo>
                  <a:lnTo>
                    <a:pt x="230" y="399"/>
                  </a:lnTo>
                  <a:lnTo>
                    <a:pt x="232" y="398"/>
                  </a:lnTo>
                  <a:lnTo>
                    <a:pt x="235" y="398"/>
                  </a:lnTo>
                  <a:lnTo>
                    <a:pt x="237" y="398"/>
                  </a:lnTo>
                  <a:lnTo>
                    <a:pt x="239" y="396"/>
                  </a:lnTo>
                  <a:lnTo>
                    <a:pt x="239" y="396"/>
                  </a:lnTo>
                  <a:lnTo>
                    <a:pt x="239" y="394"/>
                  </a:lnTo>
                  <a:lnTo>
                    <a:pt x="239" y="393"/>
                  </a:lnTo>
                  <a:lnTo>
                    <a:pt x="239" y="389"/>
                  </a:lnTo>
                  <a:lnTo>
                    <a:pt x="239" y="388"/>
                  </a:lnTo>
                  <a:lnTo>
                    <a:pt x="242" y="386"/>
                  </a:lnTo>
                  <a:lnTo>
                    <a:pt x="244" y="383"/>
                  </a:lnTo>
                  <a:lnTo>
                    <a:pt x="245" y="381"/>
                  </a:lnTo>
                  <a:lnTo>
                    <a:pt x="247" y="379"/>
                  </a:lnTo>
                  <a:lnTo>
                    <a:pt x="249" y="378"/>
                  </a:lnTo>
                  <a:lnTo>
                    <a:pt x="252" y="374"/>
                  </a:lnTo>
                  <a:lnTo>
                    <a:pt x="252" y="373"/>
                  </a:lnTo>
                  <a:lnTo>
                    <a:pt x="254" y="371"/>
                  </a:lnTo>
                  <a:lnTo>
                    <a:pt x="254" y="368"/>
                  </a:lnTo>
                  <a:lnTo>
                    <a:pt x="255" y="366"/>
                  </a:lnTo>
                  <a:lnTo>
                    <a:pt x="255" y="365"/>
                  </a:lnTo>
                  <a:lnTo>
                    <a:pt x="257" y="363"/>
                  </a:lnTo>
                  <a:lnTo>
                    <a:pt x="257" y="360"/>
                  </a:lnTo>
                  <a:lnTo>
                    <a:pt x="255" y="358"/>
                  </a:lnTo>
                  <a:lnTo>
                    <a:pt x="255" y="356"/>
                  </a:lnTo>
                  <a:lnTo>
                    <a:pt x="254" y="355"/>
                  </a:lnTo>
                  <a:lnTo>
                    <a:pt x="252" y="353"/>
                  </a:lnTo>
                  <a:lnTo>
                    <a:pt x="252" y="351"/>
                  </a:lnTo>
                  <a:lnTo>
                    <a:pt x="250" y="351"/>
                  </a:lnTo>
                  <a:lnTo>
                    <a:pt x="250" y="350"/>
                  </a:lnTo>
                  <a:lnTo>
                    <a:pt x="249" y="350"/>
                  </a:lnTo>
                  <a:close/>
                  <a:moveTo>
                    <a:pt x="275" y="0"/>
                  </a:moveTo>
                  <a:lnTo>
                    <a:pt x="278" y="0"/>
                  </a:lnTo>
                  <a:lnTo>
                    <a:pt x="283" y="2"/>
                  </a:lnTo>
                  <a:lnTo>
                    <a:pt x="290" y="2"/>
                  </a:lnTo>
                  <a:lnTo>
                    <a:pt x="298" y="5"/>
                  </a:lnTo>
                  <a:lnTo>
                    <a:pt x="308" y="9"/>
                  </a:lnTo>
                  <a:lnTo>
                    <a:pt x="321" y="15"/>
                  </a:lnTo>
                  <a:lnTo>
                    <a:pt x="334" y="27"/>
                  </a:lnTo>
                  <a:lnTo>
                    <a:pt x="338" y="27"/>
                  </a:lnTo>
                  <a:lnTo>
                    <a:pt x="341" y="28"/>
                  </a:lnTo>
                  <a:lnTo>
                    <a:pt x="343" y="30"/>
                  </a:lnTo>
                  <a:lnTo>
                    <a:pt x="344" y="32"/>
                  </a:lnTo>
                  <a:lnTo>
                    <a:pt x="344" y="33"/>
                  </a:lnTo>
                  <a:lnTo>
                    <a:pt x="343" y="35"/>
                  </a:lnTo>
                  <a:lnTo>
                    <a:pt x="343" y="38"/>
                  </a:lnTo>
                  <a:lnTo>
                    <a:pt x="344" y="38"/>
                  </a:lnTo>
                  <a:lnTo>
                    <a:pt x="346" y="40"/>
                  </a:lnTo>
                  <a:lnTo>
                    <a:pt x="348" y="40"/>
                  </a:lnTo>
                  <a:lnTo>
                    <a:pt x="349" y="40"/>
                  </a:lnTo>
                  <a:lnTo>
                    <a:pt x="352" y="42"/>
                  </a:lnTo>
                  <a:lnTo>
                    <a:pt x="354" y="43"/>
                  </a:lnTo>
                  <a:lnTo>
                    <a:pt x="354" y="45"/>
                  </a:lnTo>
                  <a:lnTo>
                    <a:pt x="354" y="48"/>
                  </a:lnTo>
                  <a:lnTo>
                    <a:pt x="354" y="50"/>
                  </a:lnTo>
                  <a:lnTo>
                    <a:pt x="354" y="51"/>
                  </a:lnTo>
                  <a:lnTo>
                    <a:pt x="356" y="51"/>
                  </a:lnTo>
                  <a:lnTo>
                    <a:pt x="356" y="51"/>
                  </a:lnTo>
                  <a:lnTo>
                    <a:pt x="357" y="53"/>
                  </a:lnTo>
                  <a:lnTo>
                    <a:pt x="357" y="55"/>
                  </a:lnTo>
                  <a:lnTo>
                    <a:pt x="356" y="56"/>
                  </a:lnTo>
                  <a:lnTo>
                    <a:pt x="356" y="58"/>
                  </a:lnTo>
                  <a:lnTo>
                    <a:pt x="356" y="60"/>
                  </a:lnTo>
                  <a:lnTo>
                    <a:pt x="357" y="61"/>
                  </a:lnTo>
                  <a:lnTo>
                    <a:pt x="359" y="63"/>
                  </a:lnTo>
                  <a:lnTo>
                    <a:pt x="359" y="63"/>
                  </a:lnTo>
                  <a:lnTo>
                    <a:pt x="359" y="65"/>
                  </a:lnTo>
                  <a:lnTo>
                    <a:pt x="359" y="68"/>
                  </a:lnTo>
                  <a:lnTo>
                    <a:pt x="359" y="71"/>
                  </a:lnTo>
                  <a:lnTo>
                    <a:pt x="359" y="73"/>
                  </a:lnTo>
                  <a:lnTo>
                    <a:pt x="361" y="75"/>
                  </a:lnTo>
                  <a:lnTo>
                    <a:pt x="362" y="78"/>
                  </a:lnTo>
                  <a:lnTo>
                    <a:pt x="364" y="78"/>
                  </a:lnTo>
                  <a:lnTo>
                    <a:pt x="364" y="86"/>
                  </a:lnTo>
                  <a:lnTo>
                    <a:pt x="362" y="96"/>
                  </a:lnTo>
                  <a:lnTo>
                    <a:pt x="357" y="109"/>
                  </a:lnTo>
                  <a:lnTo>
                    <a:pt x="356" y="112"/>
                  </a:lnTo>
                  <a:lnTo>
                    <a:pt x="354" y="114"/>
                  </a:lnTo>
                  <a:lnTo>
                    <a:pt x="352" y="117"/>
                  </a:lnTo>
                  <a:lnTo>
                    <a:pt x="351" y="122"/>
                  </a:lnTo>
                  <a:lnTo>
                    <a:pt x="351" y="127"/>
                  </a:lnTo>
                  <a:lnTo>
                    <a:pt x="349" y="131"/>
                  </a:lnTo>
                  <a:lnTo>
                    <a:pt x="348" y="134"/>
                  </a:lnTo>
                  <a:lnTo>
                    <a:pt x="346" y="135"/>
                  </a:lnTo>
                  <a:lnTo>
                    <a:pt x="344" y="137"/>
                  </a:lnTo>
                  <a:lnTo>
                    <a:pt x="343" y="137"/>
                  </a:lnTo>
                  <a:lnTo>
                    <a:pt x="343" y="139"/>
                  </a:lnTo>
                  <a:lnTo>
                    <a:pt x="338" y="150"/>
                  </a:lnTo>
                  <a:lnTo>
                    <a:pt x="334" y="165"/>
                  </a:lnTo>
                  <a:lnTo>
                    <a:pt x="333" y="180"/>
                  </a:lnTo>
                  <a:lnTo>
                    <a:pt x="336" y="192"/>
                  </a:lnTo>
                  <a:lnTo>
                    <a:pt x="338" y="196"/>
                  </a:lnTo>
                  <a:lnTo>
                    <a:pt x="341" y="198"/>
                  </a:lnTo>
                  <a:lnTo>
                    <a:pt x="343" y="198"/>
                  </a:lnTo>
                  <a:lnTo>
                    <a:pt x="344" y="200"/>
                  </a:lnTo>
                  <a:lnTo>
                    <a:pt x="348" y="200"/>
                  </a:lnTo>
                  <a:lnTo>
                    <a:pt x="349" y="200"/>
                  </a:lnTo>
                  <a:lnTo>
                    <a:pt x="351" y="200"/>
                  </a:lnTo>
                  <a:lnTo>
                    <a:pt x="352" y="198"/>
                  </a:lnTo>
                  <a:lnTo>
                    <a:pt x="352" y="196"/>
                  </a:lnTo>
                  <a:lnTo>
                    <a:pt x="352" y="195"/>
                  </a:lnTo>
                  <a:lnTo>
                    <a:pt x="354" y="193"/>
                  </a:lnTo>
                  <a:lnTo>
                    <a:pt x="356" y="193"/>
                  </a:lnTo>
                  <a:lnTo>
                    <a:pt x="359" y="192"/>
                  </a:lnTo>
                  <a:lnTo>
                    <a:pt x="361" y="192"/>
                  </a:lnTo>
                  <a:lnTo>
                    <a:pt x="364" y="190"/>
                  </a:lnTo>
                  <a:lnTo>
                    <a:pt x="366" y="187"/>
                  </a:lnTo>
                  <a:lnTo>
                    <a:pt x="369" y="185"/>
                  </a:lnTo>
                  <a:lnTo>
                    <a:pt x="372" y="183"/>
                  </a:lnTo>
                  <a:lnTo>
                    <a:pt x="376" y="183"/>
                  </a:lnTo>
                  <a:lnTo>
                    <a:pt x="377" y="183"/>
                  </a:lnTo>
                  <a:lnTo>
                    <a:pt x="377" y="185"/>
                  </a:lnTo>
                  <a:lnTo>
                    <a:pt x="379" y="187"/>
                  </a:lnTo>
                  <a:lnTo>
                    <a:pt x="379" y="188"/>
                  </a:lnTo>
                  <a:lnTo>
                    <a:pt x="382" y="188"/>
                  </a:lnTo>
                  <a:lnTo>
                    <a:pt x="384" y="188"/>
                  </a:lnTo>
                  <a:lnTo>
                    <a:pt x="385" y="187"/>
                  </a:lnTo>
                  <a:lnTo>
                    <a:pt x="389" y="187"/>
                  </a:lnTo>
                  <a:lnTo>
                    <a:pt x="390" y="185"/>
                  </a:lnTo>
                  <a:lnTo>
                    <a:pt x="394" y="185"/>
                  </a:lnTo>
                  <a:lnTo>
                    <a:pt x="395" y="185"/>
                  </a:lnTo>
                  <a:lnTo>
                    <a:pt x="399" y="185"/>
                  </a:lnTo>
                  <a:lnTo>
                    <a:pt x="400" y="187"/>
                  </a:lnTo>
                  <a:lnTo>
                    <a:pt x="402" y="188"/>
                  </a:lnTo>
                  <a:lnTo>
                    <a:pt x="404" y="188"/>
                  </a:lnTo>
                  <a:lnTo>
                    <a:pt x="407" y="190"/>
                  </a:lnTo>
                  <a:lnTo>
                    <a:pt x="409" y="188"/>
                  </a:lnTo>
                  <a:lnTo>
                    <a:pt x="410" y="185"/>
                  </a:lnTo>
                  <a:lnTo>
                    <a:pt x="412" y="183"/>
                  </a:lnTo>
                  <a:lnTo>
                    <a:pt x="412" y="180"/>
                  </a:lnTo>
                  <a:lnTo>
                    <a:pt x="413" y="178"/>
                  </a:lnTo>
                  <a:lnTo>
                    <a:pt x="413" y="177"/>
                  </a:lnTo>
                  <a:lnTo>
                    <a:pt x="415" y="177"/>
                  </a:lnTo>
                  <a:lnTo>
                    <a:pt x="417" y="177"/>
                  </a:lnTo>
                  <a:lnTo>
                    <a:pt x="418" y="177"/>
                  </a:lnTo>
                  <a:lnTo>
                    <a:pt x="420" y="175"/>
                  </a:lnTo>
                  <a:lnTo>
                    <a:pt x="420" y="173"/>
                  </a:lnTo>
                  <a:lnTo>
                    <a:pt x="422" y="172"/>
                  </a:lnTo>
                  <a:lnTo>
                    <a:pt x="422" y="170"/>
                  </a:lnTo>
                  <a:lnTo>
                    <a:pt x="425" y="168"/>
                  </a:lnTo>
                  <a:lnTo>
                    <a:pt x="428" y="167"/>
                  </a:lnTo>
                  <a:lnTo>
                    <a:pt x="437" y="165"/>
                  </a:lnTo>
                  <a:lnTo>
                    <a:pt x="446" y="167"/>
                  </a:lnTo>
                  <a:lnTo>
                    <a:pt x="456" y="168"/>
                  </a:lnTo>
                  <a:lnTo>
                    <a:pt x="458" y="167"/>
                  </a:lnTo>
                  <a:lnTo>
                    <a:pt x="458" y="165"/>
                  </a:lnTo>
                  <a:lnTo>
                    <a:pt x="460" y="165"/>
                  </a:lnTo>
                  <a:lnTo>
                    <a:pt x="461" y="165"/>
                  </a:lnTo>
                  <a:lnTo>
                    <a:pt x="465" y="163"/>
                  </a:lnTo>
                  <a:lnTo>
                    <a:pt x="468" y="163"/>
                  </a:lnTo>
                  <a:lnTo>
                    <a:pt x="468" y="163"/>
                  </a:lnTo>
                  <a:lnTo>
                    <a:pt x="468" y="162"/>
                  </a:lnTo>
                  <a:lnTo>
                    <a:pt x="468" y="160"/>
                  </a:lnTo>
                  <a:lnTo>
                    <a:pt x="468" y="160"/>
                  </a:lnTo>
                  <a:lnTo>
                    <a:pt x="470" y="159"/>
                  </a:lnTo>
                  <a:lnTo>
                    <a:pt x="471" y="159"/>
                  </a:lnTo>
                  <a:lnTo>
                    <a:pt x="473" y="159"/>
                  </a:lnTo>
                  <a:lnTo>
                    <a:pt x="474" y="159"/>
                  </a:lnTo>
                  <a:lnTo>
                    <a:pt x="476" y="157"/>
                  </a:lnTo>
                  <a:lnTo>
                    <a:pt x="474" y="155"/>
                  </a:lnTo>
                  <a:lnTo>
                    <a:pt x="476" y="154"/>
                  </a:lnTo>
                  <a:lnTo>
                    <a:pt x="478" y="152"/>
                  </a:lnTo>
                  <a:lnTo>
                    <a:pt x="479" y="152"/>
                  </a:lnTo>
                  <a:lnTo>
                    <a:pt x="483" y="150"/>
                  </a:lnTo>
                  <a:lnTo>
                    <a:pt x="484" y="150"/>
                  </a:lnTo>
                  <a:lnTo>
                    <a:pt x="486" y="149"/>
                  </a:lnTo>
                  <a:lnTo>
                    <a:pt x="488" y="149"/>
                  </a:lnTo>
                  <a:lnTo>
                    <a:pt x="491" y="149"/>
                  </a:lnTo>
                  <a:lnTo>
                    <a:pt x="494" y="147"/>
                  </a:lnTo>
                  <a:lnTo>
                    <a:pt x="496" y="147"/>
                  </a:lnTo>
                  <a:lnTo>
                    <a:pt x="498" y="145"/>
                  </a:lnTo>
                  <a:lnTo>
                    <a:pt x="503" y="144"/>
                  </a:lnTo>
                  <a:lnTo>
                    <a:pt x="506" y="142"/>
                  </a:lnTo>
                  <a:lnTo>
                    <a:pt x="511" y="142"/>
                  </a:lnTo>
                  <a:lnTo>
                    <a:pt x="516" y="142"/>
                  </a:lnTo>
                  <a:lnTo>
                    <a:pt x="521" y="144"/>
                  </a:lnTo>
                  <a:lnTo>
                    <a:pt x="526" y="144"/>
                  </a:lnTo>
                  <a:lnTo>
                    <a:pt x="529" y="144"/>
                  </a:lnTo>
                  <a:lnTo>
                    <a:pt x="536" y="142"/>
                  </a:lnTo>
                  <a:lnTo>
                    <a:pt x="540" y="140"/>
                  </a:lnTo>
                  <a:lnTo>
                    <a:pt x="547" y="140"/>
                  </a:lnTo>
                  <a:lnTo>
                    <a:pt x="554" y="142"/>
                  </a:lnTo>
                  <a:lnTo>
                    <a:pt x="560" y="145"/>
                  </a:lnTo>
                  <a:lnTo>
                    <a:pt x="565" y="149"/>
                  </a:lnTo>
                  <a:lnTo>
                    <a:pt x="570" y="150"/>
                  </a:lnTo>
                  <a:lnTo>
                    <a:pt x="573" y="152"/>
                  </a:lnTo>
                  <a:lnTo>
                    <a:pt x="578" y="154"/>
                  </a:lnTo>
                  <a:lnTo>
                    <a:pt x="582" y="154"/>
                  </a:lnTo>
                  <a:lnTo>
                    <a:pt x="583" y="154"/>
                  </a:lnTo>
                  <a:lnTo>
                    <a:pt x="585" y="155"/>
                  </a:lnTo>
                  <a:lnTo>
                    <a:pt x="587" y="157"/>
                  </a:lnTo>
                  <a:lnTo>
                    <a:pt x="587" y="159"/>
                  </a:lnTo>
                  <a:lnTo>
                    <a:pt x="588" y="159"/>
                  </a:lnTo>
                  <a:lnTo>
                    <a:pt x="592" y="160"/>
                  </a:lnTo>
                  <a:lnTo>
                    <a:pt x="592" y="162"/>
                  </a:lnTo>
                  <a:lnTo>
                    <a:pt x="593" y="165"/>
                  </a:lnTo>
                  <a:lnTo>
                    <a:pt x="595" y="167"/>
                  </a:lnTo>
                  <a:lnTo>
                    <a:pt x="597" y="167"/>
                  </a:lnTo>
                  <a:lnTo>
                    <a:pt x="598" y="170"/>
                  </a:lnTo>
                  <a:lnTo>
                    <a:pt x="598" y="172"/>
                  </a:lnTo>
                  <a:lnTo>
                    <a:pt x="597" y="175"/>
                  </a:lnTo>
                  <a:lnTo>
                    <a:pt x="597" y="177"/>
                  </a:lnTo>
                  <a:lnTo>
                    <a:pt x="595" y="178"/>
                  </a:lnTo>
                  <a:lnTo>
                    <a:pt x="595" y="180"/>
                  </a:lnTo>
                  <a:lnTo>
                    <a:pt x="593" y="182"/>
                  </a:lnTo>
                  <a:lnTo>
                    <a:pt x="593" y="187"/>
                  </a:lnTo>
                  <a:lnTo>
                    <a:pt x="593" y="192"/>
                  </a:lnTo>
                  <a:lnTo>
                    <a:pt x="592" y="193"/>
                  </a:lnTo>
                  <a:lnTo>
                    <a:pt x="590" y="193"/>
                  </a:lnTo>
                  <a:lnTo>
                    <a:pt x="588" y="195"/>
                  </a:lnTo>
                  <a:lnTo>
                    <a:pt x="588" y="195"/>
                  </a:lnTo>
                  <a:lnTo>
                    <a:pt x="585" y="200"/>
                  </a:lnTo>
                  <a:lnTo>
                    <a:pt x="583" y="203"/>
                  </a:lnTo>
                  <a:lnTo>
                    <a:pt x="583" y="208"/>
                  </a:lnTo>
                  <a:lnTo>
                    <a:pt x="580" y="211"/>
                  </a:lnTo>
                  <a:lnTo>
                    <a:pt x="577" y="215"/>
                  </a:lnTo>
                  <a:lnTo>
                    <a:pt x="573" y="216"/>
                  </a:lnTo>
                  <a:lnTo>
                    <a:pt x="570" y="218"/>
                  </a:lnTo>
                  <a:lnTo>
                    <a:pt x="565" y="221"/>
                  </a:lnTo>
                  <a:lnTo>
                    <a:pt x="564" y="224"/>
                  </a:lnTo>
                  <a:lnTo>
                    <a:pt x="562" y="226"/>
                  </a:lnTo>
                  <a:lnTo>
                    <a:pt x="560" y="228"/>
                  </a:lnTo>
                  <a:lnTo>
                    <a:pt x="555" y="228"/>
                  </a:lnTo>
                  <a:lnTo>
                    <a:pt x="550" y="229"/>
                  </a:lnTo>
                  <a:lnTo>
                    <a:pt x="545" y="229"/>
                  </a:lnTo>
                  <a:lnTo>
                    <a:pt x="537" y="231"/>
                  </a:lnTo>
                  <a:lnTo>
                    <a:pt x="536" y="233"/>
                  </a:lnTo>
                  <a:lnTo>
                    <a:pt x="531" y="234"/>
                  </a:lnTo>
                  <a:lnTo>
                    <a:pt x="527" y="236"/>
                  </a:lnTo>
                  <a:lnTo>
                    <a:pt x="522" y="238"/>
                  </a:lnTo>
                  <a:lnTo>
                    <a:pt x="517" y="238"/>
                  </a:lnTo>
                  <a:lnTo>
                    <a:pt x="514" y="238"/>
                  </a:lnTo>
                  <a:lnTo>
                    <a:pt x="511" y="236"/>
                  </a:lnTo>
                  <a:lnTo>
                    <a:pt x="509" y="236"/>
                  </a:lnTo>
                  <a:lnTo>
                    <a:pt x="506" y="236"/>
                  </a:lnTo>
                  <a:lnTo>
                    <a:pt x="503" y="238"/>
                  </a:lnTo>
                  <a:lnTo>
                    <a:pt x="501" y="241"/>
                  </a:lnTo>
                  <a:lnTo>
                    <a:pt x="498" y="243"/>
                  </a:lnTo>
                  <a:lnTo>
                    <a:pt x="496" y="244"/>
                  </a:lnTo>
                  <a:lnTo>
                    <a:pt x="493" y="246"/>
                  </a:lnTo>
                  <a:lnTo>
                    <a:pt x="489" y="246"/>
                  </a:lnTo>
                  <a:lnTo>
                    <a:pt x="488" y="246"/>
                  </a:lnTo>
                  <a:lnTo>
                    <a:pt x="486" y="246"/>
                  </a:lnTo>
                  <a:lnTo>
                    <a:pt x="484" y="246"/>
                  </a:lnTo>
                  <a:lnTo>
                    <a:pt x="484" y="248"/>
                  </a:lnTo>
                  <a:lnTo>
                    <a:pt x="483" y="249"/>
                  </a:lnTo>
                  <a:lnTo>
                    <a:pt x="481" y="249"/>
                  </a:lnTo>
                  <a:lnTo>
                    <a:pt x="478" y="251"/>
                  </a:lnTo>
                  <a:lnTo>
                    <a:pt x="474" y="251"/>
                  </a:lnTo>
                  <a:lnTo>
                    <a:pt x="468" y="251"/>
                  </a:lnTo>
                  <a:lnTo>
                    <a:pt x="461" y="251"/>
                  </a:lnTo>
                  <a:lnTo>
                    <a:pt x="455" y="251"/>
                  </a:lnTo>
                  <a:lnTo>
                    <a:pt x="448" y="252"/>
                  </a:lnTo>
                  <a:lnTo>
                    <a:pt x="443" y="252"/>
                  </a:lnTo>
                  <a:lnTo>
                    <a:pt x="442" y="254"/>
                  </a:lnTo>
                  <a:lnTo>
                    <a:pt x="440" y="256"/>
                  </a:lnTo>
                  <a:lnTo>
                    <a:pt x="438" y="257"/>
                  </a:lnTo>
                  <a:lnTo>
                    <a:pt x="437" y="257"/>
                  </a:lnTo>
                  <a:lnTo>
                    <a:pt x="435" y="259"/>
                  </a:lnTo>
                  <a:lnTo>
                    <a:pt x="432" y="259"/>
                  </a:lnTo>
                  <a:lnTo>
                    <a:pt x="430" y="259"/>
                  </a:lnTo>
                  <a:lnTo>
                    <a:pt x="427" y="261"/>
                  </a:lnTo>
                  <a:lnTo>
                    <a:pt x="425" y="262"/>
                  </a:lnTo>
                  <a:lnTo>
                    <a:pt x="423" y="266"/>
                  </a:lnTo>
                  <a:lnTo>
                    <a:pt x="422" y="266"/>
                  </a:lnTo>
                  <a:lnTo>
                    <a:pt x="423" y="266"/>
                  </a:lnTo>
                  <a:lnTo>
                    <a:pt x="423" y="267"/>
                  </a:lnTo>
                  <a:lnTo>
                    <a:pt x="423" y="269"/>
                  </a:lnTo>
                  <a:lnTo>
                    <a:pt x="425" y="274"/>
                  </a:lnTo>
                  <a:lnTo>
                    <a:pt x="425" y="277"/>
                  </a:lnTo>
                  <a:lnTo>
                    <a:pt x="425" y="282"/>
                  </a:lnTo>
                  <a:lnTo>
                    <a:pt x="427" y="287"/>
                  </a:lnTo>
                  <a:lnTo>
                    <a:pt x="427" y="292"/>
                  </a:lnTo>
                  <a:lnTo>
                    <a:pt x="427" y="297"/>
                  </a:lnTo>
                  <a:lnTo>
                    <a:pt x="428" y="302"/>
                  </a:lnTo>
                  <a:lnTo>
                    <a:pt x="430" y="310"/>
                  </a:lnTo>
                  <a:lnTo>
                    <a:pt x="430" y="317"/>
                  </a:lnTo>
                  <a:lnTo>
                    <a:pt x="428" y="323"/>
                  </a:lnTo>
                  <a:lnTo>
                    <a:pt x="428" y="330"/>
                  </a:lnTo>
                  <a:lnTo>
                    <a:pt x="430" y="333"/>
                  </a:lnTo>
                  <a:lnTo>
                    <a:pt x="430" y="337"/>
                  </a:lnTo>
                  <a:lnTo>
                    <a:pt x="432" y="340"/>
                  </a:lnTo>
                  <a:lnTo>
                    <a:pt x="432" y="345"/>
                  </a:lnTo>
                  <a:lnTo>
                    <a:pt x="433" y="348"/>
                  </a:lnTo>
                  <a:lnTo>
                    <a:pt x="435" y="351"/>
                  </a:lnTo>
                  <a:lnTo>
                    <a:pt x="438" y="353"/>
                  </a:lnTo>
                  <a:lnTo>
                    <a:pt x="440" y="355"/>
                  </a:lnTo>
                  <a:lnTo>
                    <a:pt x="440" y="356"/>
                  </a:lnTo>
                  <a:lnTo>
                    <a:pt x="440" y="360"/>
                  </a:lnTo>
                  <a:lnTo>
                    <a:pt x="440" y="361"/>
                  </a:lnTo>
                  <a:lnTo>
                    <a:pt x="446" y="366"/>
                  </a:lnTo>
                  <a:lnTo>
                    <a:pt x="446" y="366"/>
                  </a:lnTo>
                  <a:lnTo>
                    <a:pt x="448" y="365"/>
                  </a:lnTo>
                  <a:lnTo>
                    <a:pt x="451" y="363"/>
                  </a:lnTo>
                  <a:lnTo>
                    <a:pt x="455" y="361"/>
                  </a:lnTo>
                  <a:lnTo>
                    <a:pt x="458" y="358"/>
                  </a:lnTo>
                  <a:lnTo>
                    <a:pt x="460" y="356"/>
                  </a:lnTo>
                  <a:lnTo>
                    <a:pt x="463" y="355"/>
                  </a:lnTo>
                  <a:lnTo>
                    <a:pt x="466" y="351"/>
                  </a:lnTo>
                  <a:lnTo>
                    <a:pt x="468" y="350"/>
                  </a:lnTo>
                  <a:lnTo>
                    <a:pt x="470" y="350"/>
                  </a:lnTo>
                  <a:lnTo>
                    <a:pt x="470" y="348"/>
                  </a:lnTo>
                  <a:lnTo>
                    <a:pt x="471" y="348"/>
                  </a:lnTo>
                  <a:lnTo>
                    <a:pt x="471" y="345"/>
                  </a:lnTo>
                  <a:lnTo>
                    <a:pt x="473" y="340"/>
                  </a:lnTo>
                  <a:lnTo>
                    <a:pt x="474" y="335"/>
                  </a:lnTo>
                  <a:lnTo>
                    <a:pt x="476" y="330"/>
                  </a:lnTo>
                  <a:lnTo>
                    <a:pt x="479" y="327"/>
                  </a:lnTo>
                  <a:lnTo>
                    <a:pt x="481" y="325"/>
                  </a:lnTo>
                  <a:lnTo>
                    <a:pt x="486" y="322"/>
                  </a:lnTo>
                  <a:lnTo>
                    <a:pt x="491" y="320"/>
                  </a:lnTo>
                  <a:lnTo>
                    <a:pt x="494" y="318"/>
                  </a:lnTo>
                  <a:lnTo>
                    <a:pt x="496" y="315"/>
                  </a:lnTo>
                  <a:lnTo>
                    <a:pt x="499" y="312"/>
                  </a:lnTo>
                  <a:lnTo>
                    <a:pt x="503" y="309"/>
                  </a:lnTo>
                  <a:lnTo>
                    <a:pt x="504" y="307"/>
                  </a:lnTo>
                  <a:lnTo>
                    <a:pt x="506" y="305"/>
                  </a:lnTo>
                  <a:lnTo>
                    <a:pt x="507" y="305"/>
                  </a:lnTo>
                  <a:lnTo>
                    <a:pt x="509" y="302"/>
                  </a:lnTo>
                  <a:lnTo>
                    <a:pt x="512" y="299"/>
                  </a:lnTo>
                  <a:lnTo>
                    <a:pt x="514" y="297"/>
                  </a:lnTo>
                  <a:lnTo>
                    <a:pt x="517" y="294"/>
                  </a:lnTo>
                  <a:lnTo>
                    <a:pt x="519" y="294"/>
                  </a:lnTo>
                  <a:lnTo>
                    <a:pt x="522" y="294"/>
                  </a:lnTo>
                  <a:lnTo>
                    <a:pt x="526" y="292"/>
                  </a:lnTo>
                  <a:lnTo>
                    <a:pt x="531" y="290"/>
                  </a:lnTo>
                  <a:lnTo>
                    <a:pt x="534" y="289"/>
                  </a:lnTo>
                  <a:lnTo>
                    <a:pt x="537" y="289"/>
                  </a:lnTo>
                  <a:lnTo>
                    <a:pt x="545" y="289"/>
                  </a:lnTo>
                  <a:lnTo>
                    <a:pt x="545" y="287"/>
                  </a:lnTo>
                  <a:lnTo>
                    <a:pt x="547" y="287"/>
                  </a:lnTo>
                  <a:lnTo>
                    <a:pt x="549" y="287"/>
                  </a:lnTo>
                  <a:lnTo>
                    <a:pt x="550" y="289"/>
                  </a:lnTo>
                  <a:lnTo>
                    <a:pt x="552" y="290"/>
                  </a:lnTo>
                  <a:lnTo>
                    <a:pt x="562" y="290"/>
                  </a:lnTo>
                  <a:lnTo>
                    <a:pt x="572" y="290"/>
                  </a:lnTo>
                  <a:lnTo>
                    <a:pt x="578" y="294"/>
                  </a:lnTo>
                  <a:lnTo>
                    <a:pt x="582" y="299"/>
                  </a:lnTo>
                  <a:lnTo>
                    <a:pt x="583" y="302"/>
                  </a:lnTo>
                  <a:lnTo>
                    <a:pt x="583" y="307"/>
                  </a:lnTo>
                  <a:lnTo>
                    <a:pt x="583" y="312"/>
                  </a:lnTo>
                  <a:lnTo>
                    <a:pt x="582" y="318"/>
                  </a:lnTo>
                  <a:lnTo>
                    <a:pt x="580" y="323"/>
                  </a:lnTo>
                  <a:lnTo>
                    <a:pt x="578" y="328"/>
                  </a:lnTo>
                  <a:lnTo>
                    <a:pt x="577" y="332"/>
                  </a:lnTo>
                  <a:lnTo>
                    <a:pt x="575" y="337"/>
                  </a:lnTo>
                  <a:lnTo>
                    <a:pt x="573" y="340"/>
                  </a:lnTo>
                  <a:lnTo>
                    <a:pt x="570" y="346"/>
                  </a:lnTo>
                  <a:lnTo>
                    <a:pt x="565" y="351"/>
                  </a:lnTo>
                  <a:lnTo>
                    <a:pt x="560" y="356"/>
                  </a:lnTo>
                  <a:lnTo>
                    <a:pt x="555" y="360"/>
                  </a:lnTo>
                  <a:lnTo>
                    <a:pt x="549" y="366"/>
                  </a:lnTo>
                  <a:lnTo>
                    <a:pt x="539" y="374"/>
                  </a:lnTo>
                  <a:lnTo>
                    <a:pt x="527" y="383"/>
                  </a:lnTo>
                  <a:lnTo>
                    <a:pt x="517" y="389"/>
                  </a:lnTo>
                  <a:lnTo>
                    <a:pt x="516" y="398"/>
                  </a:lnTo>
                  <a:lnTo>
                    <a:pt x="514" y="404"/>
                  </a:lnTo>
                  <a:lnTo>
                    <a:pt x="511" y="411"/>
                  </a:lnTo>
                  <a:lnTo>
                    <a:pt x="509" y="414"/>
                  </a:lnTo>
                  <a:lnTo>
                    <a:pt x="509" y="417"/>
                  </a:lnTo>
                  <a:lnTo>
                    <a:pt x="509" y="419"/>
                  </a:lnTo>
                  <a:lnTo>
                    <a:pt x="509" y="419"/>
                  </a:lnTo>
                  <a:lnTo>
                    <a:pt x="509" y="421"/>
                  </a:lnTo>
                  <a:lnTo>
                    <a:pt x="506" y="422"/>
                  </a:lnTo>
                  <a:lnTo>
                    <a:pt x="503" y="426"/>
                  </a:lnTo>
                  <a:lnTo>
                    <a:pt x="503" y="427"/>
                  </a:lnTo>
                  <a:lnTo>
                    <a:pt x="503" y="430"/>
                  </a:lnTo>
                  <a:lnTo>
                    <a:pt x="504" y="432"/>
                  </a:lnTo>
                  <a:lnTo>
                    <a:pt x="504" y="434"/>
                  </a:lnTo>
                  <a:lnTo>
                    <a:pt x="506" y="435"/>
                  </a:lnTo>
                  <a:lnTo>
                    <a:pt x="509" y="435"/>
                  </a:lnTo>
                  <a:lnTo>
                    <a:pt x="511" y="435"/>
                  </a:lnTo>
                  <a:lnTo>
                    <a:pt x="514" y="437"/>
                  </a:lnTo>
                  <a:lnTo>
                    <a:pt x="516" y="440"/>
                  </a:lnTo>
                  <a:lnTo>
                    <a:pt x="517" y="444"/>
                  </a:lnTo>
                  <a:lnTo>
                    <a:pt x="519" y="447"/>
                  </a:lnTo>
                  <a:lnTo>
                    <a:pt x="519" y="450"/>
                  </a:lnTo>
                  <a:lnTo>
                    <a:pt x="521" y="452"/>
                  </a:lnTo>
                  <a:lnTo>
                    <a:pt x="522" y="454"/>
                  </a:lnTo>
                  <a:lnTo>
                    <a:pt x="524" y="455"/>
                  </a:lnTo>
                  <a:lnTo>
                    <a:pt x="526" y="458"/>
                  </a:lnTo>
                  <a:lnTo>
                    <a:pt x="529" y="463"/>
                  </a:lnTo>
                  <a:lnTo>
                    <a:pt x="531" y="468"/>
                  </a:lnTo>
                  <a:lnTo>
                    <a:pt x="531" y="477"/>
                  </a:lnTo>
                  <a:lnTo>
                    <a:pt x="531" y="480"/>
                  </a:lnTo>
                  <a:lnTo>
                    <a:pt x="532" y="482"/>
                  </a:lnTo>
                  <a:lnTo>
                    <a:pt x="534" y="485"/>
                  </a:lnTo>
                  <a:lnTo>
                    <a:pt x="534" y="486"/>
                  </a:lnTo>
                  <a:lnTo>
                    <a:pt x="534" y="490"/>
                  </a:lnTo>
                  <a:lnTo>
                    <a:pt x="534" y="493"/>
                  </a:lnTo>
                  <a:lnTo>
                    <a:pt x="534" y="498"/>
                  </a:lnTo>
                  <a:lnTo>
                    <a:pt x="534" y="503"/>
                  </a:lnTo>
                  <a:lnTo>
                    <a:pt x="534" y="506"/>
                  </a:lnTo>
                  <a:lnTo>
                    <a:pt x="532" y="511"/>
                  </a:lnTo>
                  <a:lnTo>
                    <a:pt x="531" y="516"/>
                  </a:lnTo>
                  <a:lnTo>
                    <a:pt x="526" y="519"/>
                  </a:lnTo>
                  <a:lnTo>
                    <a:pt x="522" y="528"/>
                  </a:lnTo>
                  <a:lnTo>
                    <a:pt x="516" y="539"/>
                  </a:lnTo>
                  <a:lnTo>
                    <a:pt x="509" y="551"/>
                  </a:lnTo>
                  <a:lnTo>
                    <a:pt x="506" y="552"/>
                  </a:lnTo>
                  <a:lnTo>
                    <a:pt x="503" y="554"/>
                  </a:lnTo>
                  <a:lnTo>
                    <a:pt x="501" y="557"/>
                  </a:lnTo>
                  <a:lnTo>
                    <a:pt x="499" y="559"/>
                  </a:lnTo>
                  <a:lnTo>
                    <a:pt x="498" y="562"/>
                  </a:lnTo>
                  <a:lnTo>
                    <a:pt x="493" y="566"/>
                  </a:lnTo>
                  <a:lnTo>
                    <a:pt x="489" y="569"/>
                  </a:lnTo>
                  <a:lnTo>
                    <a:pt x="484" y="572"/>
                  </a:lnTo>
                  <a:lnTo>
                    <a:pt x="481" y="577"/>
                  </a:lnTo>
                  <a:lnTo>
                    <a:pt x="479" y="582"/>
                  </a:lnTo>
                  <a:lnTo>
                    <a:pt x="476" y="585"/>
                  </a:lnTo>
                  <a:lnTo>
                    <a:pt x="473" y="587"/>
                  </a:lnTo>
                  <a:lnTo>
                    <a:pt x="471" y="587"/>
                  </a:lnTo>
                  <a:lnTo>
                    <a:pt x="468" y="589"/>
                  </a:lnTo>
                  <a:lnTo>
                    <a:pt x="468" y="589"/>
                  </a:lnTo>
                  <a:lnTo>
                    <a:pt x="466" y="590"/>
                  </a:lnTo>
                  <a:lnTo>
                    <a:pt x="465" y="594"/>
                  </a:lnTo>
                  <a:lnTo>
                    <a:pt x="460" y="594"/>
                  </a:lnTo>
                  <a:lnTo>
                    <a:pt x="456" y="595"/>
                  </a:lnTo>
                  <a:lnTo>
                    <a:pt x="453" y="597"/>
                  </a:lnTo>
                  <a:lnTo>
                    <a:pt x="448" y="599"/>
                  </a:lnTo>
                  <a:lnTo>
                    <a:pt x="445" y="600"/>
                  </a:lnTo>
                  <a:lnTo>
                    <a:pt x="442" y="602"/>
                  </a:lnTo>
                  <a:lnTo>
                    <a:pt x="438" y="602"/>
                  </a:lnTo>
                  <a:lnTo>
                    <a:pt x="437" y="602"/>
                  </a:lnTo>
                  <a:lnTo>
                    <a:pt x="433" y="602"/>
                  </a:lnTo>
                  <a:lnTo>
                    <a:pt x="428" y="600"/>
                  </a:lnTo>
                  <a:lnTo>
                    <a:pt x="425" y="599"/>
                  </a:lnTo>
                  <a:lnTo>
                    <a:pt x="422" y="595"/>
                  </a:lnTo>
                  <a:lnTo>
                    <a:pt x="420" y="592"/>
                  </a:lnTo>
                  <a:lnTo>
                    <a:pt x="420" y="590"/>
                  </a:lnTo>
                  <a:lnTo>
                    <a:pt x="422" y="587"/>
                  </a:lnTo>
                  <a:lnTo>
                    <a:pt x="423" y="584"/>
                  </a:lnTo>
                  <a:lnTo>
                    <a:pt x="423" y="580"/>
                  </a:lnTo>
                  <a:lnTo>
                    <a:pt x="425" y="577"/>
                  </a:lnTo>
                  <a:lnTo>
                    <a:pt x="427" y="574"/>
                  </a:lnTo>
                  <a:lnTo>
                    <a:pt x="428" y="572"/>
                  </a:lnTo>
                  <a:lnTo>
                    <a:pt x="432" y="571"/>
                  </a:lnTo>
                  <a:lnTo>
                    <a:pt x="435" y="569"/>
                  </a:lnTo>
                  <a:lnTo>
                    <a:pt x="438" y="569"/>
                  </a:lnTo>
                  <a:lnTo>
                    <a:pt x="440" y="567"/>
                  </a:lnTo>
                  <a:lnTo>
                    <a:pt x="442" y="566"/>
                  </a:lnTo>
                  <a:lnTo>
                    <a:pt x="442" y="564"/>
                  </a:lnTo>
                  <a:lnTo>
                    <a:pt x="442" y="562"/>
                  </a:lnTo>
                  <a:lnTo>
                    <a:pt x="442" y="559"/>
                  </a:lnTo>
                  <a:lnTo>
                    <a:pt x="443" y="557"/>
                  </a:lnTo>
                  <a:lnTo>
                    <a:pt x="443" y="556"/>
                  </a:lnTo>
                  <a:lnTo>
                    <a:pt x="445" y="554"/>
                  </a:lnTo>
                  <a:lnTo>
                    <a:pt x="446" y="552"/>
                  </a:lnTo>
                  <a:lnTo>
                    <a:pt x="446" y="551"/>
                  </a:lnTo>
                  <a:lnTo>
                    <a:pt x="446" y="547"/>
                  </a:lnTo>
                  <a:lnTo>
                    <a:pt x="446" y="546"/>
                  </a:lnTo>
                  <a:lnTo>
                    <a:pt x="448" y="544"/>
                  </a:lnTo>
                  <a:lnTo>
                    <a:pt x="450" y="543"/>
                  </a:lnTo>
                  <a:lnTo>
                    <a:pt x="451" y="541"/>
                  </a:lnTo>
                  <a:lnTo>
                    <a:pt x="453" y="538"/>
                  </a:lnTo>
                  <a:lnTo>
                    <a:pt x="455" y="534"/>
                  </a:lnTo>
                  <a:lnTo>
                    <a:pt x="456" y="531"/>
                  </a:lnTo>
                  <a:lnTo>
                    <a:pt x="460" y="528"/>
                  </a:lnTo>
                  <a:lnTo>
                    <a:pt x="461" y="524"/>
                  </a:lnTo>
                  <a:lnTo>
                    <a:pt x="463" y="523"/>
                  </a:lnTo>
                  <a:lnTo>
                    <a:pt x="463" y="521"/>
                  </a:lnTo>
                  <a:lnTo>
                    <a:pt x="463" y="518"/>
                  </a:lnTo>
                  <a:lnTo>
                    <a:pt x="463" y="513"/>
                  </a:lnTo>
                  <a:lnTo>
                    <a:pt x="463" y="511"/>
                  </a:lnTo>
                  <a:lnTo>
                    <a:pt x="463" y="508"/>
                  </a:lnTo>
                  <a:lnTo>
                    <a:pt x="465" y="506"/>
                  </a:lnTo>
                  <a:lnTo>
                    <a:pt x="466" y="501"/>
                  </a:lnTo>
                  <a:lnTo>
                    <a:pt x="470" y="496"/>
                  </a:lnTo>
                  <a:lnTo>
                    <a:pt x="471" y="493"/>
                  </a:lnTo>
                  <a:lnTo>
                    <a:pt x="473" y="490"/>
                  </a:lnTo>
                  <a:lnTo>
                    <a:pt x="473" y="482"/>
                  </a:lnTo>
                  <a:lnTo>
                    <a:pt x="474" y="470"/>
                  </a:lnTo>
                  <a:lnTo>
                    <a:pt x="478" y="457"/>
                  </a:lnTo>
                  <a:lnTo>
                    <a:pt x="479" y="447"/>
                  </a:lnTo>
                  <a:lnTo>
                    <a:pt x="481" y="442"/>
                  </a:lnTo>
                  <a:lnTo>
                    <a:pt x="481" y="440"/>
                  </a:lnTo>
                  <a:lnTo>
                    <a:pt x="479" y="437"/>
                  </a:lnTo>
                  <a:lnTo>
                    <a:pt x="479" y="437"/>
                  </a:lnTo>
                  <a:lnTo>
                    <a:pt x="481" y="435"/>
                  </a:lnTo>
                  <a:lnTo>
                    <a:pt x="481" y="434"/>
                  </a:lnTo>
                  <a:lnTo>
                    <a:pt x="481" y="432"/>
                  </a:lnTo>
                  <a:lnTo>
                    <a:pt x="481" y="429"/>
                  </a:lnTo>
                  <a:lnTo>
                    <a:pt x="479" y="427"/>
                  </a:lnTo>
                  <a:lnTo>
                    <a:pt x="478" y="426"/>
                  </a:lnTo>
                  <a:lnTo>
                    <a:pt x="476" y="424"/>
                  </a:lnTo>
                  <a:lnTo>
                    <a:pt x="471" y="424"/>
                  </a:lnTo>
                  <a:lnTo>
                    <a:pt x="468" y="426"/>
                  </a:lnTo>
                  <a:lnTo>
                    <a:pt x="465" y="427"/>
                  </a:lnTo>
                  <a:lnTo>
                    <a:pt x="461" y="430"/>
                  </a:lnTo>
                  <a:lnTo>
                    <a:pt x="458" y="432"/>
                  </a:lnTo>
                  <a:lnTo>
                    <a:pt x="453" y="435"/>
                  </a:lnTo>
                  <a:lnTo>
                    <a:pt x="450" y="437"/>
                  </a:lnTo>
                  <a:lnTo>
                    <a:pt x="446" y="439"/>
                  </a:lnTo>
                  <a:lnTo>
                    <a:pt x="443" y="440"/>
                  </a:lnTo>
                  <a:lnTo>
                    <a:pt x="442" y="442"/>
                  </a:lnTo>
                  <a:lnTo>
                    <a:pt x="442" y="445"/>
                  </a:lnTo>
                  <a:lnTo>
                    <a:pt x="440" y="445"/>
                  </a:lnTo>
                  <a:lnTo>
                    <a:pt x="437" y="447"/>
                  </a:lnTo>
                  <a:lnTo>
                    <a:pt x="435" y="449"/>
                  </a:lnTo>
                  <a:lnTo>
                    <a:pt x="433" y="450"/>
                  </a:lnTo>
                  <a:lnTo>
                    <a:pt x="430" y="454"/>
                  </a:lnTo>
                  <a:lnTo>
                    <a:pt x="428" y="457"/>
                  </a:lnTo>
                  <a:lnTo>
                    <a:pt x="425" y="458"/>
                  </a:lnTo>
                  <a:lnTo>
                    <a:pt x="422" y="460"/>
                  </a:lnTo>
                  <a:lnTo>
                    <a:pt x="417" y="463"/>
                  </a:lnTo>
                  <a:lnTo>
                    <a:pt x="410" y="468"/>
                  </a:lnTo>
                  <a:lnTo>
                    <a:pt x="405" y="473"/>
                  </a:lnTo>
                  <a:lnTo>
                    <a:pt x="400" y="478"/>
                  </a:lnTo>
                  <a:lnTo>
                    <a:pt x="399" y="480"/>
                  </a:lnTo>
                  <a:lnTo>
                    <a:pt x="395" y="483"/>
                  </a:lnTo>
                  <a:lnTo>
                    <a:pt x="394" y="485"/>
                  </a:lnTo>
                  <a:lnTo>
                    <a:pt x="394" y="486"/>
                  </a:lnTo>
                  <a:lnTo>
                    <a:pt x="394" y="490"/>
                  </a:lnTo>
                  <a:lnTo>
                    <a:pt x="392" y="491"/>
                  </a:lnTo>
                  <a:lnTo>
                    <a:pt x="390" y="495"/>
                  </a:lnTo>
                  <a:lnTo>
                    <a:pt x="387" y="496"/>
                  </a:lnTo>
                  <a:lnTo>
                    <a:pt x="384" y="500"/>
                  </a:lnTo>
                  <a:lnTo>
                    <a:pt x="384" y="501"/>
                  </a:lnTo>
                  <a:lnTo>
                    <a:pt x="384" y="505"/>
                  </a:lnTo>
                  <a:lnTo>
                    <a:pt x="382" y="506"/>
                  </a:lnTo>
                  <a:lnTo>
                    <a:pt x="382" y="508"/>
                  </a:lnTo>
                  <a:lnTo>
                    <a:pt x="380" y="510"/>
                  </a:lnTo>
                  <a:lnTo>
                    <a:pt x="377" y="511"/>
                  </a:lnTo>
                  <a:lnTo>
                    <a:pt x="376" y="513"/>
                  </a:lnTo>
                  <a:lnTo>
                    <a:pt x="374" y="515"/>
                  </a:lnTo>
                  <a:lnTo>
                    <a:pt x="371" y="518"/>
                  </a:lnTo>
                  <a:lnTo>
                    <a:pt x="369" y="519"/>
                  </a:lnTo>
                  <a:lnTo>
                    <a:pt x="366" y="524"/>
                  </a:lnTo>
                  <a:lnTo>
                    <a:pt x="361" y="528"/>
                  </a:lnTo>
                  <a:lnTo>
                    <a:pt x="357" y="529"/>
                  </a:lnTo>
                  <a:lnTo>
                    <a:pt x="352" y="531"/>
                  </a:lnTo>
                  <a:lnTo>
                    <a:pt x="348" y="533"/>
                  </a:lnTo>
                  <a:lnTo>
                    <a:pt x="343" y="531"/>
                  </a:lnTo>
                  <a:lnTo>
                    <a:pt x="338" y="529"/>
                  </a:lnTo>
                  <a:lnTo>
                    <a:pt x="333" y="524"/>
                  </a:lnTo>
                  <a:lnTo>
                    <a:pt x="329" y="519"/>
                  </a:lnTo>
                  <a:lnTo>
                    <a:pt x="326" y="515"/>
                  </a:lnTo>
                  <a:lnTo>
                    <a:pt x="326" y="511"/>
                  </a:lnTo>
                  <a:lnTo>
                    <a:pt x="326" y="508"/>
                  </a:lnTo>
                  <a:lnTo>
                    <a:pt x="326" y="503"/>
                  </a:lnTo>
                  <a:lnTo>
                    <a:pt x="324" y="501"/>
                  </a:lnTo>
                  <a:lnTo>
                    <a:pt x="323" y="500"/>
                  </a:lnTo>
                  <a:lnTo>
                    <a:pt x="321" y="496"/>
                  </a:lnTo>
                  <a:lnTo>
                    <a:pt x="321" y="490"/>
                  </a:lnTo>
                  <a:lnTo>
                    <a:pt x="321" y="485"/>
                  </a:lnTo>
                  <a:lnTo>
                    <a:pt x="321" y="480"/>
                  </a:lnTo>
                  <a:lnTo>
                    <a:pt x="321" y="475"/>
                  </a:lnTo>
                  <a:lnTo>
                    <a:pt x="323" y="467"/>
                  </a:lnTo>
                  <a:lnTo>
                    <a:pt x="323" y="460"/>
                  </a:lnTo>
                  <a:lnTo>
                    <a:pt x="323" y="455"/>
                  </a:lnTo>
                  <a:lnTo>
                    <a:pt x="323" y="449"/>
                  </a:lnTo>
                  <a:lnTo>
                    <a:pt x="323" y="445"/>
                  </a:lnTo>
                  <a:lnTo>
                    <a:pt x="324" y="442"/>
                  </a:lnTo>
                  <a:lnTo>
                    <a:pt x="326" y="440"/>
                  </a:lnTo>
                  <a:lnTo>
                    <a:pt x="328" y="440"/>
                  </a:lnTo>
                  <a:lnTo>
                    <a:pt x="329" y="440"/>
                  </a:lnTo>
                  <a:lnTo>
                    <a:pt x="329" y="439"/>
                  </a:lnTo>
                  <a:lnTo>
                    <a:pt x="329" y="437"/>
                  </a:lnTo>
                  <a:lnTo>
                    <a:pt x="331" y="435"/>
                  </a:lnTo>
                  <a:lnTo>
                    <a:pt x="333" y="435"/>
                  </a:lnTo>
                  <a:lnTo>
                    <a:pt x="334" y="434"/>
                  </a:lnTo>
                  <a:lnTo>
                    <a:pt x="336" y="434"/>
                  </a:lnTo>
                  <a:lnTo>
                    <a:pt x="336" y="432"/>
                  </a:lnTo>
                  <a:lnTo>
                    <a:pt x="336" y="430"/>
                  </a:lnTo>
                  <a:lnTo>
                    <a:pt x="336" y="430"/>
                  </a:lnTo>
                  <a:lnTo>
                    <a:pt x="338" y="429"/>
                  </a:lnTo>
                  <a:lnTo>
                    <a:pt x="339" y="429"/>
                  </a:lnTo>
                  <a:lnTo>
                    <a:pt x="341" y="427"/>
                  </a:lnTo>
                  <a:lnTo>
                    <a:pt x="341" y="426"/>
                  </a:lnTo>
                  <a:lnTo>
                    <a:pt x="343" y="424"/>
                  </a:lnTo>
                  <a:lnTo>
                    <a:pt x="343" y="422"/>
                  </a:lnTo>
                  <a:lnTo>
                    <a:pt x="346" y="419"/>
                  </a:lnTo>
                  <a:lnTo>
                    <a:pt x="348" y="416"/>
                  </a:lnTo>
                  <a:lnTo>
                    <a:pt x="349" y="412"/>
                  </a:lnTo>
                  <a:lnTo>
                    <a:pt x="352" y="411"/>
                  </a:lnTo>
                  <a:lnTo>
                    <a:pt x="354" y="411"/>
                  </a:lnTo>
                  <a:lnTo>
                    <a:pt x="356" y="409"/>
                  </a:lnTo>
                  <a:lnTo>
                    <a:pt x="357" y="407"/>
                  </a:lnTo>
                  <a:lnTo>
                    <a:pt x="359" y="401"/>
                  </a:lnTo>
                  <a:lnTo>
                    <a:pt x="361" y="401"/>
                  </a:lnTo>
                  <a:lnTo>
                    <a:pt x="362" y="399"/>
                  </a:lnTo>
                  <a:lnTo>
                    <a:pt x="362" y="399"/>
                  </a:lnTo>
                  <a:lnTo>
                    <a:pt x="364" y="398"/>
                  </a:lnTo>
                  <a:lnTo>
                    <a:pt x="364" y="398"/>
                  </a:lnTo>
                  <a:lnTo>
                    <a:pt x="364" y="394"/>
                  </a:lnTo>
                  <a:lnTo>
                    <a:pt x="364" y="391"/>
                  </a:lnTo>
                  <a:lnTo>
                    <a:pt x="364" y="388"/>
                  </a:lnTo>
                  <a:lnTo>
                    <a:pt x="364" y="386"/>
                  </a:lnTo>
                  <a:lnTo>
                    <a:pt x="366" y="379"/>
                  </a:lnTo>
                  <a:lnTo>
                    <a:pt x="369" y="373"/>
                  </a:lnTo>
                  <a:lnTo>
                    <a:pt x="371" y="371"/>
                  </a:lnTo>
                  <a:lnTo>
                    <a:pt x="371" y="369"/>
                  </a:lnTo>
                  <a:lnTo>
                    <a:pt x="372" y="366"/>
                  </a:lnTo>
                  <a:lnTo>
                    <a:pt x="372" y="365"/>
                  </a:lnTo>
                  <a:lnTo>
                    <a:pt x="371" y="363"/>
                  </a:lnTo>
                  <a:lnTo>
                    <a:pt x="371" y="360"/>
                  </a:lnTo>
                  <a:lnTo>
                    <a:pt x="371" y="358"/>
                  </a:lnTo>
                  <a:lnTo>
                    <a:pt x="372" y="358"/>
                  </a:lnTo>
                  <a:lnTo>
                    <a:pt x="376" y="355"/>
                  </a:lnTo>
                  <a:lnTo>
                    <a:pt x="377" y="351"/>
                  </a:lnTo>
                  <a:lnTo>
                    <a:pt x="377" y="348"/>
                  </a:lnTo>
                  <a:lnTo>
                    <a:pt x="376" y="346"/>
                  </a:lnTo>
                  <a:lnTo>
                    <a:pt x="377" y="343"/>
                  </a:lnTo>
                  <a:lnTo>
                    <a:pt x="377" y="340"/>
                  </a:lnTo>
                  <a:lnTo>
                    <a:pt x="379" y="335"/>
                  </a:lnTo>
                  <a:lnTo>
                    <a:pt x="379" y="332"/>
                  </a:lnTo>
                  <a:lnTo>
                    <a:pt x="379" y="328"/>
                  </a:lnTo>
                  <a:lnTo>
                    <a:pt x="379" y="325"/>
                  </a:lnTo>
                  <a:lnTo>
                    <a:pt x="380" y="323"/>
                  </a:lnTo>
                  <a:lnTo>
                    <a:pt x="382" y="322"/>
                  </a:lnTo>
                  <a:lnTo>
                    <a:pt x="382" y="320"/>
                  </a:lnTo>
                  <a:lnTo>
                    <a:pt x="380" y="317"/>
                  </a:lnTo>
                  <a:lnTo>
                    <a:pt x="379" y="315"/>
                  </a:lnTo>
                  <a:lnTo>
                    <a:pt x="379" y="312"/>
                  </a:lnTo>
                  <a:lnTo>
                    <a:pt x="379" y="309"/>
                  </a:lnTo>
                  <a:lnTo>
                    <a:pt x="380" y="307"/>
                  </a:lnTo>
                  <a:lnTo>
                    <a:pt x="382" y="305"/>
                  </a:lnTo>
                  <a:lnTo>
                    <a:pt x="382" y="304"/>
                  </a:lnTo>
                  <a:lnTo>
                    <a:pt x="382" y="300"/>
                  </a:lnTo>
                  <a:lnTo>
                    <a:pt x="382" y="297"/>
                  </a:lnTo>
                  <a:lnTo>
                    <a:pt x="382" y="294"/>
                  </a:lnTo>
                  <a:lnTo>
                    <a:pt x="380" y="290"/>
                  </a:lnTo>
                  <a:lnTo>
                    <a:pt x="377" y="289"/>
                  </a:lnTo>
                  <a:lnTo>
                    <a:pt x="376" y="289"/>
                  </a:lnTo>
                  <a:lnTo>
                    <a:pt x="372" y="289"/>
                  </a:lnTo>
                  <a:lnTo>
                    <a:pt x="371" y="289"/>
                  </a:lnTo>
                  <a:lnTo>
                    <a:pt x="369" y="290"/>
                  </a:lnTo>
                  <a:lnTo>
                    <a:pt x="367" y="292"/>
                  </a:lnTo>
                  <a:lnTo>
                    <a:pt x="366" y="292"/>
                  </a:lnTo>
                  <a:lnTo>
                    <a:pt x="364" y="292"/>
                  </a:lnTo>
                  <a:lnTo>
                    <a:pt x="362" y="294"/>
                  </a:lnTo>
                  <a:lnTo>
                    <a:pt x="362" y="295"/>
                  </a:lnTo>
                  <a:lnTo>
                    <a:pt x="361" y="297"/>
                  </a:lnTo>
                  <a:lnTo>
                    <a:pt x="359" y="297"/>
                  </a:lnTo>
                  <a:lnTo>
                    <a:pt x="356" y="297"/>
                  </a:lnTo>
                  <a:lnTo>
                    <a:pt x="352" y="299"/>
                  </a:lnTo>
                  <a:lnTo>
                    <a:pt x="349" y="302"/>
                  </a:lnTo>
                  <a:lnTo>
                    <a:pt x="349" y="304"/>
                  </a:lnTo>
                  <a:lnTo>
                    <a:pt x="349" y="307"/>
                  </a:lnTo>
                  <a:lnTo>
                    <a:pt x="349" y="309"/>
                  </a:lnTo>
                  <a:lnTo>
                    <a:pt x="348" y="310"/>
                  </a:lnTo>
                  <a:lnTo>
                    <a:pt x="346" y="312"/>
                  </a:lnTo>
                  <a:lnTo>
                    <a:pt x="346" y="312"/>
                  </a:lnTo>
                  <a:lnTo>
                    <a:pt x="344" y="312"/>
                  </a:lnTo>
                  <a:lnTo>
                    <a:pt x="344" y="313"/>
                  </a:lnTo>
                  <a:lnTo>
                    <a:pt x="343" y="315"/>
                  </a:lnTo>
                  <a:lnTo>
                    <a:pt x="341" y="317"/>
                  </a:lnTo>
                  <a:lnTo>
                    <a:pt x="339" y="320"/>
                  </a:lnTo>
                  <a:lnTo>
                    <a:pt x="338" y="323"/>
                  </a:lnTo>
                  <a:lnTo>
                    <a:pt x="334" y="328"/>
                  </a:lnTo>
                  <a:lnTo>
                    <a:pt x="333" y="332"/>
                  </a:lnTo>
                  <a:lnTo>
                    <a:pt x="331" y="333"/>
                  </a:lnTo>
                  <a:lnTo>
                    <a:pt x="328" y="337"/>
                  </a:lnTo>
                  <a:lnTo>
                    <a:pt x="324" y="338"/>
                  </a:lnTo>
                  <a:lnTo>
                    <a:pt x="321" y="343"/>
                  </a:lnTo>
                  <a:lnTo>
                    <a:pt x="319" y="345"/>
                  </a:lnTo>
                  <a:lnTo>
                    <a:pt x="318" y="348"/>
                  </a:lnTo>
                  <a:lnTo>
                    <a:pt x="318" y="351"/>
                  </a:lnTo>
                  <a:lnTo>
                    <a:pt x="318" y="355"/>
                  </a:lnTo>
                  <a:lnTo>
                    <a:pt x="316" y="358"/>
                  </a:lnTo>
                  <a:lnTo>
                    <a:pt x="315" y="360"/>
                  </a:lnTo>
                  <a:lnTo>
                    <a:pt x="313" y="361"/>
                  </a:lnTo>
                  <a:lnTo>
                    <a:pt x="311" y="363"/>
                  </a:lnTo>
                  <a:lnTo>
                    <a:pt x="310" y="366"/>
                  </a:lnTo>
                  <a:lnTo>
                    <a:pt x="308" y="369"/>
                  </a:lnTo>
                  <a:lnTo>
                    <a:pt x="306" y="371"/>
                  </a:lnTo>
                  <a:lnTo>
                    <a:pt x="305" y="374"/>
                  </a:lnTo>
                  <a:lnTo>
                    <a:pt x="301" y="378"/>
                  </a:lnTo>
                  <a:lnTo>
                    <a:pt x="301" y="383"/>
                  </a:lnTo>
                  <a:lnTo>
                    <a:pt x="300" y="386"/>
                  </a:lnTo>
                  <a:lnTo>
                    <a:pt x="298" y="391"/>
                  </a:lnTo>
                  <a:lnTo>
                    <a:pt x="298" y="394"/>
                  </a:lnTo>
                  <a:lnTo>
                    <a:pt x="296" y="398"/>
                  </a:lnTo>
                  <a:lnTo>
                    <a:pt x="295" y="401"/>
                  </a:lnTo>
                  <a:lnTo>
                    <a:pt x="293" y="406"/>
                  </a:lnTo>
                  <a:lnTo>
                    <a:pt x="291" y="411"/>
                  </a:lnTo>
                  <a:lnTo>
                    <a:pt x="291" y="414"/>
                  </a:lnTo>
                  <a:lnTo>
                    <a:pt x="293" y="417"/>
                  </a:lnTo>
                  <a:lnTo>
                    <a:pt x="293" y="421"/>
                  </a:lnTo>
                  <a:lnTo>
                    <a:pt x="293" y="424"/>
                  </a:lnTo>
                  <a:lnTo>
                    <a:pt x="293" y="430"/>
                  </a:lnTo>
                  <a:lnTo>
                    <a:pt x="291" y="432"/>
                  </a:lnTo>
                  <a:lnTo>
                    <a:pt x="290" y="435"/>
                  </a:lnTo>
                  <a:lnTo>
                    <a:pt x="290" y="440"/>
                  </a:lnTo>
                  <a:lnTo>
                    <a:pt x="290" y="444"/>
                  </a:lnTo>
                  <a:lnTo>
                    <a:pt x="290" y="445"/>
                  </a:lnTo>
                  <a:lnTo>
                    <a:pt x="291" y="449"/>
                  </a:lnTo>
                  <a:lnTo>
                    <a:pt x="290" y="454"/>
                  </a:lnTo>
                  <a:lnTo>
                    <a:pt x="288" y="458"/>
                  </a:lnTo>
                  <a:lnTo>
                    <a:pt x="286" y="465"/>
                  </a:lnTo>
                  <a:lnTo>
                    <a:pt x="286" y="472"/>
                  </a:lnTo>
                  <a:lnTo>
                    <a:pt x="285" y="475"/>
                  </a:lnTo>
                  <a:lnTo>
                    <a:pt x="285" y="475"/>
                  </a:lnTo>
                  <a:lnTo>
                    <a:pt x="283" y="477"/>
                  </a:lnTo>
                  <a:lnTo>
                    <a:pt x="283" y="477"/>
                  </a:lnTo>
                  <a:lnTo>
                    <a:pt x="282" y="477"/>
                  </a:lnTo>
                  <a:lnTo>
                    <a:pt x="282" y="478"/>
                  </a:lnTo>
                  <a:lnTo>
                    <a:pt x="282" y="482"/>
                  </a:lnTo>
                  <a:lnTo>
                    <a:pt x="282" y="485"/>
                  </a:lnTo>
                  <a:lnTo>
                    <a:pt x="282" y="488"/>
                  </a:lnTo>
                  <a:lnTo>
                    <a:pt x="282" y="490"/>
                  </a:lnTo>
                  <a:lnTo>
                    <a:pt x="280" y="490"/>
                  </a:lnTo>
                  <a:lnTo>
                    <a:pt x="278" y="490"/>
                  </a:lnTo>
                  <a:lnTo>
                    <a:pt x="278" y="491"/>
                  </a:lnTo>
                  <a:lnTo>
                    <a:pt x="277" y="500"/>
                  </a:lnTo>
                  <a:lnTo>
                    <a:pt x="277" y="506"/>
                  </a:lnTo>
                  <a:lnTo>
                    <a:pt x="275" y="513"/>
                  </a:lnTo>
                  <a:lnTo>
                    <a:pt x="275" y="518"/>
                  </a:lnTo>
                  <a:lnTo>
                    <a:pt x="277" y="521"/>
                  </a:lnTo>
                  <a:lnTo>
                    <a:pt x="278" y="523"/>
                  </a:lnTo>
                  <a:lnTo>
                    <a:pt x="278" y="526"/>
                  </a:lnTo>
                  <a:lnTo>
                    <a:pt x="282" y="528"/>
                  </a:lnTo>
                  <a:lnTo>
                    <a:pt x="282" y="529"/>
                  </a:lnTo>
                  <a:lnTo>
                    <a:pt x="283" y="531"/>
                  </a:lnTo>
                  <a:lnTo>
                    <a:pt x="282" y="534"/>
                  </a:lnTo>
                  <a:lnTo>
                    <a:pt x="283" y="536"/>
                  </a:lnTo>
                  <a:lnTo>
                    <a:pt x="283" y="536"/>
                  </a:lnTo>
                  <a:lnTo>
                    <a:pt x="283" y="538"/>
                  </a:lnTo>
                  <a:lnTo>
                    <a:pt x="285" y="538"/>
                  </a:lnTo>
                  <a:lnTo>
                    <a:pt x="285" y="539"/>
                  </a:lnTo>
                  <a:lnTo>
                    <a:pt x="286" y="541"/>
                  </a:lnTo>
                  <a:lnTo>
                    <a:pt x="286" y="544"/>
                  </a:lnTo>
                  <a:lnTo>
                    <a:pt x="286" y="547"/>
                  </a:lnTo>
                  <a:lnTo>
                    <a:pt x="286" y="552"/>
                  </a:lnTo>
                  <a:lnTo>
                    <a:pt x="288" y="554"/>
                  </a:lnTo>
                  <a:lnTo>
                    <a:pt x="291" y="556"/>
                  </a:lnTo>
                  <a:lnTo>
                    <a:pt x="293" y="557"/>
                  </a:lnTo>
                  <a:lnTo>
                    <a:pt x="296" y="559"/>
                  </a:lnTo>
                  <a:lnTo>
                    <a:pt x="298" y="561"/>
                  </a:lnTo>
                  <a:lnTo>
                    <a:pt x="298" y="562"/>
                  </a:lnTo>
                  <a:lnTo>
                    <a:pt x="298" y="566"/>
                  </a:lnTo>
                  <a:lnTo>
                    <a:pt x="298" y="569"/>
                  </a:lnTo>
                  <a:lnTo>
                    <a:pt x="298" y="572"/>
                  </a:lnTo>
                  <a:lnTo>
                    <a:pt x="300" y="575"/>
                  </a:lnTo>
                  <a:lnTo>
                    <a:pt x="303" y="577"/>
                  </a:lnTo>
                  <a:lnTo>
                    <a:pt x="305" y="579"/>
                  </a:lnTo>
                  <a:lnTo>
                    <a:pt x="306" y="580"/>
                  </a:lnTo>
                  <a:lnTo>
                    <a:pt x="306" y="582"/>
                  </a:lnTo>
                  <a:lnTo>
                    <a:pt x="305" y="585"/>
                  </a:lnTo>
                  <a:lnTo>
                    <a:pt x="305" y="587"/>
                  </a:lnTo>
                  <a:lnTo>
                    <a:pt x="305" y="590"/>
                  </a:lnTo>
                  <a:lnTo>
                    <a:pt x="306" y="595"/>
                  </a:lnTo>
                  <a:lnTo>
                    <a:pt x="306" y="599"/>
                  </a:lnTo>
                  <a:lnTo>
                    <a:pt x="306" y="602"/>
                  </a:lnTo>
                  <a:lnTo>
                    <a:pt x="306" y="605"/>
                  </a:lnTo>
                  <a:lnTo>
                    <a:pt x="303" y="608"/>
                  </a:lnTo>
                  <a:lnTo>
                    <a:pt x="303" y="612"/>
                  </a:lnTo>
                  <a:lnTo>
                    <a:pt x="303" y="615"/>
                  </a:lnTo>
                  <a:lnTo>
                    <a:pt x="301" y="618"/>
                  </a:lnTo>
                  <a:lnTo>
                    <a:pt x="301" y="620"/>
                  </a:lnTo>
                  <a:lnTo>
                    <a:pt x="298" y="623"/>
                  </a:lnTo>
                  <a:lnTo>
                    <a:pt x="293" y="625"/>
                  </a:lnTo>
                  <a:lnTo>
                    <a:pt x="290" y="627"/>
                  </a:lnTo>
                  <a:lnTo>
                    <a:pt x="283" y="625"/>
                  </a:lnTo>
                  <a:lnTo>
                    <a:pt x="275" y="622"/>
                  </a:lnTo>
                  <a:lnTo>
                    <a:pt x="262" y="612"/>
                  </a:lnTo>
                  <a:lnTo>
                    <a:pt x="257" y="608"/>
                  </a:lnTo>
                  <a:lnTo>
                    <a:pt x="252" y="607"/>
                  </a:lnTo>
                  <a:lnTo>
                    <a:pt x="249" y="602"/>
                  </a:lnTo>
                  <a:lnTo>
                    <a:pt x="247" y="600"/>
                  </a:lnTo>
                  <a:lnTo>
                    <a:pt x="245" y="597"/>
                  </a:lnTo>
                  <a:lnTo>
                    <a:pt x="245" y="594"/>
                  </a:lnTo>
                  <a:lnTo>
                    <a:pt x="244" y="592"/>
                  </a:lnTo>
                  <a:lnTo>
                    <a:pt x="242" y="589"/>
                  </a:lnTo>
                  <a:lnTo>
                    <a:pt x="242" y="587"/>
                  </a:lnTo>
                  <a:lnTo>
                    <a:pt x="242" y="585"/>
                  </a:lnTo>
                  <a:lnTo>
                    <a:pt x="242" y="584"/>
                  </a:lnTo>
                  <a:lnTo>
                    <a:pt x="242" y="582"/>
                  </a:lnTo>
                  <a:lnTo>
                    <a:pt x="240" y="582"/>
                  </a:lnTo>
                  <a:lnTo>
                    <a:pt x="239" y="582"/>
                  </a:lnTo>
                  <a:lnTo>
                    <a:pt x="237" y="582"/>
                  </a:lnTo>
                  <a:lnTo>
                    <a:pt x="237" y="580"/>
                  </a:lnTo>
                  <a:lnTo>
                    <a:pt x="235" y="579"/>
                  </a:lnTo>
                  <a:lnTo>
                    <a:pt x="235" y="577"/>
                  </a:lnTo>
                  <a:lnTo>
                    <a:pt x="234" y="575"/>
                  </a:lnTo>
                  <a:lnTo>
                    <a:pt x="230" y="572"/>
                  </a:lnTo>
                  <a:lnTo>
                    <a:pt x="230" y="571"/>
                  </a:lnTo>
                  <a:lnTo>
                    <a:pt x="230" y="569"/>
                  </a:lnTo>
                  <a:lnTo>
                    <a:pt x="229" y="566"/>
                  </a:lnTo>
                  <a:lnTo>
                    <a:pt x="227" y="562"/>
                  </a:lnTo>
                  <a:lnTo>
                    <a:pt x="221" y="556"/>
                  </a:lnTo>
                  <a:lnTo>
                    <a:pt x="209" y="551"/>
                  </a:lnTo>
                  <a:lnTo>
                    <a:pt x="201" y="546"/>
                  </a:lnTo>
                  <a:lnTo>
                    <a:pt x="196" y="543"/>
                  </a:lnTo>
                  <a:lnTo>
                    <a:pt x="192" y="539"/>
                  </a:lnTo>
                  <a:lnTo>
                    <a:pt x="189" y="536"/>
                  </a:lnTo>
                  <a:lnTo>
                    <a:pt x="188" y="534"/>
                  </a:lnTo>
                  <a:lnTo>
                    <a:pt x="186" y="534"/>
                  </a:lnTo>
                  <a:lnTo>
                    <a:pt x="184" y="533"/>
                  </a:lnTo>
                  <a:lnTo>
                    <a:pt x="181" y="533"/>
                  </a:lnTo>
                  <a:lnTo>
                    <a:pt x="178" y="534"/>
                  </a:lnTo>
                  <a:lnTo>
                    <a:pt x="173" y="536"/>
                  </a:lnTo>
                  <a:lnTo>
                    <a:pt x="168" y="539"/>
                  </a:lnTo>
                  <a:lnTo>
                    <a:pt x="163" y="543"/>
                  </a:lnTo>
                  <a:lnTo>
                    <a:pt x="158" y="546"/>
                  </a:lnTo>
                  <a:lnTo>
                    <a:pt x="151" y="547"/>
                  </a:lnTo>
                  <a:lnTo>
                    <a:pt x="145" y="551"/>
                  </a:lnTo>
                  <a:lnTo>
                    <a:pt x="140" y="551"/>
                  </a:lnTo>
                  <a:lnTo>
                    <a:pt x="133" y="554"/>
                  </a:lnTo>
                  <a:lnTo>
                    <a:pt x="128" y="557"/>
                  </a:lnTo>
                  <a:lnTo>
                    <a:pt x="123" y="562"/>
                  </a:lnTo>
                  <a:lnTo>
                    <a:pt x="120" y="567"/>
                  </a:lnTo>
                  <a:lnTo>
                    <a:pt x="120" y="571"/>
                  </a:lnTo>
                  <a:lnTo>
                    <a:pt x="120" y="572"/>
                  </a:lnTo>
                  <a:lnTo>
                    <a:pt x="120" y="575"/>
                  </a:lnTo>
                  <a:lnTo>
                    <a:pt x="120" y="577"/>
                  </a:lnTo>
                  <a:lnTo>
                    <a:pt x="122" y="579"/>
                  </a:lnTo>
                  <a:lnTo>
                    <a:pt x="122" y="582"/>
                  </a:lnTo>
                  <a:lnTo>
                    <a:pt x="120" y="587"/>
                  </a:lnTo>
                  <a:lnTo>
                    <a:pt x="118" y="592"/>
                  </a:lnTo>
                  <a:lnTo>
                    <a:pt x="117" y="597"/>
                  </a:lnTo>
                  <a:lnTo>
                    <a:pt x="115" y="602"/>
                  </a:lnTo>
                  <a:lnTo>
                    <a:pt x="115" y="605"/>
                  </a:lnTo>
                  <a:lnTo>
                    <a:pt x="113" y="610"/>
                  </a:lnTo>
                  <a:lnTo>
                    <a:pt x="113" y="617"/>
                  </a:lnTo>
                  <a:lnTo>
                    <a:pt x="112" y="622"/>
                  </a:lnTo>
                  <a:lnTo>
                    <a:pt x="110" y="625"/>
                  </a:lnTo>
                  <a:lnTo>
                    <a:pt x="107" y="628"/>
                  </a:lnTo>
                  <a:lnTo>
                    <a:pt x="103" y="635"/>
                  </a:lnTo>
                  <a:lnTo>
                    <a:pt x="100" y="640"/>
                  </a:lnTo>
                  <a:lnTo>
                    <a:pt x="98" y="645"/>
                  </a:lnTo>
                  <a:lnTo>
                    <a:pt x="97" y="650"/>
                  </a:lnTo>
                  <a:lnTo>
                    <a:pt x="95" y="651"/>
                  </a:lnTo>
                  <a:lnTo>
                    <a:pt x="95" y="655"/>
                  </a:lnTo>
                  <a:lnTo>
                    <a:pt x="95" y="656"/>
                  </a:lnTo>
                  <a:lnTo>
                    <a:pt x="94" y="660"/>
                  </a:lnTo>
                  <a:lnTo>
                    <a:pt x="94" y="661"/>
                  </a:lnTo>
                  <a:lnTo>
                    <a:pt x="92" y="661"/>
                  </a:lnTo>
                  <a:lnTo>
                    <a:pt x="90" y="661"/>
                  </a:lnTo>
                  <a:lnTo>
                    <a:pt x="87" y="663"/>
                  </a:lnTo>
                  <a:lnTo>
                    <a:pt x="85" y="666"/>
                  </a:lnTo>
                  <a:lnTo>
                    <a:pt x="82" y="666"/>
                  </a:lnTo>
                  <a:lnTo>
                    <a:pt x="77" y="668"/>
                  </a:lnTo>
                  <a:lnTo>
                    <a:pt x="74" y="668"/>
                  </a:lnTo>
                  <a:lnTo>
                    <a:pt x="70" y="666"/>
                  </a:lnTo>
                  <a:lnTo>
                    <a:pt x="67" y="664"/>
                  </a:lnTo>
                  <a:lnTo>
                    <a:pt x="66" y="661"/>
                  </a:lnTo>
                  <a:lnTo>
                    <a:pt x="64" y="660"/>
                  </a:lnTo>
                  <a:lnTo>
                    <a:pt x="61" y="658"/>
                  </a:lnTo>
                  <a:lnTo>
                    <a:pt x="56" y="653"/>
                  </a:lnTo>
                  <a:lnTo>
                    <a:pt x="46" y="645"/>
                  </a:lnTo>
                  <a:lnTo>
                    <a:pt x="37" y="636"/>
                  </a:lnTo>
                  <a:lnTo>
                    <a:pt x="29" y="632"/>
                  </a:lnTo>
                  <a:lnTo>
                    <a:pt x="26" y="630"/>
                  </a:lnTo>
                  <a:lnTo>
                    <a:pt x="23" y="628"/>
                  </a:lnTo>
                  <a:lnTo>
                    <a:pt x="19" y="627"/>
                  </a:lnTo>
                  <a:lnTo>
                    <a:pt x="19" y="625"/>
                  </a:lnTo>
                  <a:lnTo>
                    <a:pt x="19" y="623"/>
                  </a:lnTo>
                  <a:lnTo>
                    <a:pt x="19" y="622"/>
                  </a:lnTo>
                  <a:lnTo>
                    <a:pt x="18" y="622"/>
                  </a:lnTo>
                  <a:lnTo>
                    <a:pt x="16" y="622"/>
                  </a:lnTo>
                  <a:lnTo>
                    <a:pt x="13" y="620"/>
                  </a:lnTo>
                  <a:lnTo>
                    <a:pt x="11" y="618"/>
                  </a:lnTo>
                  <a:lnTo>
                    <a:pt x="11" y="617"/>
                  </a:lnTo>
                  <a:lnTo>
                    <a:pt x="11" y="613"/>
                  </a:lnTo>
                  <a:lnTo>
                    <a:pt x="11" y="610"/>
                  </a:lnTo>
                  <a:lnTo>
                    <a:pt x="11" y="607"/>
                  </a:lnTo>
                  <a:lnTo>
                    <a:pt x="11" y="604"/>
                  </a:lnTo>
                  <a:lnTo>
                    <a:pt x="11" y="604"/>
                  </a:lnTo>
                  <a:lnTo>
                    <a:pt x="8" y="604"/>
                  </a:lnTo>
                  <a:lnTo>
                    <a:pt x="6" y="604"/>
                  </a:lnTo>
                  <a:lnTo>
                    <a:pt x="4" y="602"/>
                  </a:lnTo>
                  <a:lnTo>
                    <a:pt x="4" y="600"/>
                  </a:lnTo>
                  <a:lnTo>
                    <a:pt x="6" y="599"/>
                  </a:lnTo>
                  <a:lnTo>
                    <a:pt x="6" y="595"/>
                  </a:lnTo>
                  <a:lnTo>
                    <a:pt x="6" y="594"/>
                  </a:lnTo>
                  <a:lnTo>
                    <a:pt x="6" y="592"/>
                  </a:lnTo>
                  <a:lnTo>
                    <a:pt x="4" y="592"/>
                  </a:lnTo>
                  <a:lnTo>
                    <a:pt x="4" y="594"/>
                  </a:lnTo>
                  <a:lnTo>
                    <a:pt x="3" y="592"/>
                  </a:lnTo>
                  <a:lnTo>
                    <a:pt x="3" y="590"/>
                  </a:lnTo>
                  <a:lnTo>
                    <a:pt x="4" y="587"/>
                  </a:lnTo>
                  <a:lnTo>
                    <a:pt x="4" y="584"/>
                  </a:lnTo>
                  <a:lnTo>
                    <a:pt x="3" y="580"/>
                  </a:lnTo>
                  <a:lnTo>
                    <a:pt x="3" y="577"/>
                  </a:lnTo>
                  <a:lnTo>
                    <a:pt x="1" y="574"/>
                  </a:lnTo>
                  <a:lnTo>
                    <a:pt x="1" y="571"/>
                  </a:lnTo>
                  <a:lnTo>
                    <a:pt x="0" y="567"/>
                  </a:lnTo>
                  <a:lnTo>
                    <a:pt x="0" y="564"/>
                  </a:lnTo>
                  <a:lnTo>
                    <a:pt x="0" y="562"/>
                  </a:lnTo>
                  <a:lnTo>
                    <a:pt x="1" y="561"/>
                  </a:lnTo>
                  <a:lnTo>
                    <a:pt x="3" y="561"/>
                  </a:lnTo>
                  <a:lnTo>
                    <a:pt x="4" y="559"/>
                  </a:lnTo>
                  <a:lnTo>
                    <a:pt x="6" y="557"/>
                  </a:lnTo>
                  <a:lnTo>
                    <a:pt x="6" y="556"/>
                  </a:lnTo>
                  <a:lnTo>
                    <a:pt x="4" y="552"/>
                  </a:lnTo>
                  <a:lnTo>
                    <a:pt x="4" y="551"/>
                  </a:lnTo>
                  <a:lnTo>
                    <a:pt x="4" y="544"/>
                  </a:lnTo>
                  <a:lnTo>
                    <a:pt x="4" y="539"/>
                  </a:lnTo>
                  <a:lnTo>
                    <a:pt x="6" y="536"/>
                  </a:lnTo>
                  <a:lnTo>
                    <a:pt x="6" y="536"/>
                  </a:lnTo>
                  <a:lnTo>
                    <a:pt x="8" y="534"/>
                  </a:lnTo>
                  <a:lnTo>
                    <a:pt x="8" y="533"/>
                  </a:lnTo>
                  <a:lnTo>
                    <a:pt x="9" y="526"/>
                  </a:lnTo>
                  <a:lnTo>
                    <a:pt x="8" y="518"/>
                  </a:lnTo>
                  <a:lnTo>
                    <a:pt x="6" y="508"/>
                  </a:lnTo>
                  <a:lnTo>
                    <a:pt x="6" y="505"/>
                  </a:lnTo>
                  <a:lnTo>
                    <a:pt x="6" y="498"/>
                  </a:lnTo>
                  <a:lnTo>
                    <a:pt x="8" y="491"/>
                  </a:lnTo>
                  <a:lnTo>
                    <a:pt x="9" y="485"/>
                  </a:lnTo>
                  <a:lnTo>
                    <a:pt x="11" y="482"/>
                  </a:lnTo>
                  <a:lnTo>
                    <a:pt x="13" y="480"/>
                  </a:lnTo>
                  <a:lnTo>
                    <a:pt x="14" y="475"/>
                  </a:lnTo>
                  <a:lnTo>
                    <a:pt x="18" y="470"/>
                  </a:lnTo>
                  <a:lnTo>
                    <a:pt x="19" y="460"/>
                  </a:lnTo>
                  <a:lnTo>
                    <a:pt x="21" y="449"/>
                  </a:lnTo>
                  <a:lnTo>
                    <a:pt x="21" y="440"/>
                  </a:lnTo>
                  <a:lnTo>
                    <a:pt x="21" y="432"/>
                  </a:lnTo>
                  <a:lnTo>
                    <a:pt x="23" y="416"/>
                  </a:lnTo>
                  <a:lnTo>
                    <a:pt x="26" y="399"/>
                  </a:lnTo>
                  <a:lnTo>
                    <a:pt x="28" y="383"/>
                  </a:lnTo>
                  <a:lnTo>
                    <a:pt x="28" y="371"/>
                  </a:lnTo>
                  <a:lnTo>
                    <a:pt x="28" y="358"/>
                  </a:lnTo>
                  <a:lnTo>
                    <a:pt x="26" y="346"/>
                  </a:lnTo>
                  <a:lnTo>
                    <a:pt x="24" y="337"/>
                  </a:lnTo>
                  <a:lnTo>
                    <a:pt x="24" y="332"/>
                  </a:lnTo>
                  <a:lnTo>
                    <a:pt x="26" y="322"/>
                  </a:lnTo>
                  <a:lnTo>
                    <a:pt x="28" y="309"/>
                  </a:lnTo>
                  <a:lnTo>
                    <a:pt x="28" y="292"/>
                  </a:lnTo>
                  <a:lnTo>
                    <a:pt x="29" y="276"/>
                  </a:lnTo>
                  <a:lnTo>
                    <a:pt x="29" y="261"/>
                  </a:lnTo>
                  <a:lnTo>
                    <a:pt x="29" y="251"/>
                  </a:lnTo>
                  <a:lnTo>
                    <a:pt x="33" y="239"/>
                  </a:lnTo>
                  <a:lnTo>
                    <a:pt x="37" y="229"/>
                  </a:lnTo>
                  <a:lnTo>
                    <a:pt x="41" y="223"/>
                  </a:lnTo>
                  <a:lnTo>
                    <a:pt x="44" y="221"/>
                  </a:lnTo>
                  <a:lnTo>
                    <a:pt x="47" y="221"/>
                  </a:lnTo>
                  <a:lnTo>
                    <a:pt x="52" y="220"/>
                  </a:lnTo>
                  <a:lnTo>
                    <a:pt x="57" y="220"/>
                  </a:lnTo>
                  <a:lnTo>
                    <a:pt x="62" y="220"/>
                  </a:lnTo>
                  <a:lnTo>
                    <a:pt x="66" y="221"/>
                  </a:lnTo>
                  <a:lnTo>
                    <a:pt x="67" y="223"/>
                  </a:lnTo>
                  <a:lnTo>
                    <a:pt x="69" y="223"/>
                  </a:lnTo>
                  <a:lnTo>
                    <a:pt x="70" y="224"/>
                  </a:lnTo>
                  <a:lnTo>
                    <a:pt x="74" y="223"/>
                  </a:lnTo>
                  <a:lnTo>
                    <a:pt x="77" y="221"/>
                  </a:lnTo>
                  <a:lnTo>
                    <a:pt x="80" y="218"/>
                  </a:lnTo>
                  <a:lnTo>
                    <a:pt x="82" y="216"/>
                  </a:lnTo>
                  <a:lnTo>
                    <a:pt x="85" y="213"/>
                  </a:lnTo>
                  <a:lnTo>
                    <a:pt x="89" y="213"/>
                  </a:lnTo>
                  <a:lnTo>
                    <a:pt x="94" y="211"/>
                  </a:lnTo>
                  <a:lnTo>
                    <a:pt x="97" y="211"/>
                  </a:lnTo>
                  <a:lnTo>
                    <a:pt x="100" y="211"/>
                  </a:lnTo>
                  <a:lnTo>
                    <a:pt x="103" y="211"/>
                  </a:lnTo>
                  <a:lnTo>
                    <a:pt x="105" y="210"/>
                  </a:lnTo>
                  <a:lnTo>
                    <a:pt x="107" y="208"/>
                  </a:lnTo>
                  <a:lnTo>
                    <a:pt x="110" y="205"/>
                  </a:lnTo>
                  <a:lnTo>
                    <a:pt x="113" y="203"/>
                  </a:lnTo>
                  <a:lnTo>
                    <a:pt x="115" y="201"/>
                  </a:lnTo>
                  <a:lnTo>
                    <a:pt x="120" y="198"/>
                  </a:lnTo>
                  <a:lnTo>
                    <a:pt x="123" y="195"/>
                  </a:lnTo>
                  <a:lnTo>
                    <a:pt x="127" y="190"/>
                  </a:lnTo>
                  <a:lnTo>
                    <a:pt x="128" y="187"/>
                  </a:lnTo>
                  <a:lnTo>
                    <a:pt x="128" y="182"/>
                  </a:lnTo>
                  <a:lnTo>
                    <a:pt x="128" y="178"/>
                  </a:lnTo>
                  <a:lnTo>
                    <a:pt x="128" y="177"/>
                  </a:lnTo>
                  <a:lnTo>
                    <a:pt x="128" y="177"/>
                  </a:lnTo>
                  <a:lnTo>
                    <a:pt x="128" y="175"/>
                  </a:lnTo>
                  <a:lnTo>
                    <a:pt x="127" y="173"/>
                  </a:lnTo>
                  <a:lnTo>
                    <a:pt x="127" y="168"/>
                  </a:lnTo>
                  <a:lnTo>
                    <a:pt x="127" y="165"/>
                  </a:lnTo>
                  <a:lnTo>
                    <a:pt x="125" y="160"/>
                  </a:lnTo>
                  <a:lnTo>
                    <a:pt x="125" y="157"/>
                  </a:lnTo>
                  <a:lnTo>
                    <a:pt x="123" y="154"/>
                  </a:lnTo>
                  <a:lnTo>
                    <a:pt x="123" y="150"/>
                  </a:lnTo>
                  <a:lnTo>
                    <a:pt x="122" y="147"/>
                  </a:lnTo>
                  <a:lnTo>
                    <a:pt x="120" y="145"/>
                  </a:lnTo>
                  <a:lnTo>
                    <a:pt x="122" y="144"/>
                  </a:lnTo>
                  <a:lnTo>
                    <a:pt x="123" y="142"/>
                  </a:lnTo>
                  <a:lnTo>
                    <a:pt x="125" y="140"/>
                  </a:lnTo>
                  <a:lnTo>
                    <a:pt x="125" y="139"/>
                  </a:lnTo>
                  <a:lnTo>
                    <a:pt x="125" y="135"/>
                  </a:lnTo>
                  <a:lnTo>
                    <a:pt x="125" y="132"/>
                  </a:lnTo>
                  <a:lnTo>
                    <a:pt x="123" y="131"/>
                  </a:lnTo>
                  <a:lnTo>
                    <a:pt x="122" y="127"/>
                  </a:lnTo>
                  <a:lnTo>
                    <a:pt x="120" y="124"/>
                  </a:lnTo>
                  <a:lnTo>
                    <a:pt x="120" y="121"/>
                  </a:lnTo>
                  <a:lnTo>
                    <a:pt x="118" y="117"/>
                  </a:lnTo>
                  <a:lnTo>
                    <a:pt x="117" y="114"/>
                  </a:lnTo>
                  <a:lnTo>
                    <a:pt x="113" y="109"/>
                  </a:lnTo>
                  <a:lnTo>
                    <a:pt x="112" y="106"/>
                  </a:lnTo>
                  <a:lnTo>
                    <a:pt x="108" y="103"/>
                  </a:lnTo>
                  <a:lnTo>
                    <a:pt x="105" y="99"/>
                  </a:lnTo>
                  <a:lnTo>
                    <a:pt x="103" y="96"/>
                  </a:lnTo>
                  <a:lnTo>
                    <a:pt x="103" y="93"/>
                  </a:lnTo>
                  <a:lnTo>
                    <a:pt x="105" y="91"/>
                  </a:lnTo>
                  <a:lnTo>
                    <a:pt x="105" y="91"/>
                  </a:lnTo>
                  <a:lnTo>
                    <a:pt x="103" y="89"/>
                  </a:lnTo>
                  <a:lnTo>
                    <a:pt x="102" y="88"/>
                  </a:lnTo>
                  <a:lnTo>
                    <a:pt x="100" y="84"/>
                  </a:lnTo>
                  <a:lnTo>
                    <a:pt x="97" y="81"/>
                  </a:lnTo>
                  <a:lnTo>
                    <a:pt x="95" y="78"/>
                  </a:lnTo>
                  <a:lnTo>
                    <a:pt x="94" y="75"/>
                  </a:lnTo>
                  <a:lnTo>
                    <a:pt x="92" y="73"/>
                  </a:lnTo>
                  <a:lnTo>
                    <a:pt x="90" y="70"/>
                  </a:lnTo>
                  <a:lnTo>
                    <a:pt x="89" y="66"/>
                  </a:lnTo>
                  <a:lnTo>
                    <a:pt x="89" y="65"/>
                  </a:lnTo>
                  <a:lnTo>
                    <a:pt x="89" y="61"/>
                  </a:lnTo>
                  <a:lnTo>
                    <a:pt x="92" y="60"/>
                  </a:lnTo>
                  <a:lnTo>
                    <a:pt x="100" y="58"/>
                  </a:lnTo>
                  <a:lnTo>
                    <a:pt x="108" y="56"/>
                  </a:lnTo>
                  <a:lnTo>
                    <a:pt x="117" y="58"/>
                  </a:lnTo>
                  <a:lnTo>
                    <a:pt x="130" y="61"/>
                  </a:lnTo>
                  <a:lnTo>
                    <a:pt x="140" y="65"/>
                  </a:lnTo>
                  <a:lnTo>
                    <a:pt x="151" y="70"/>
                  </a:lnTo>
                  <a:lnTo>
                    <a:pt x="155" y="70"/>
                  </a:lnTo>
                  <a:lnTo>
                    <a:pt x="160" y="70"/>
                  </a:lnTo>
                  <a:lnTo>
                    <a:pt x="164" y="71"/>
                  </a:lnTo>
                  <a:lnTo>
                    <a:pt x="169" y="73"/>
                  </a:lnTo>
                  <a:lnTo>
                    <a:pt x="173" y="76"/>
                  </a:lnTo>
                  <a:lnTo>
                    <a:pt x="178" y="81"/>
                  </a:lnTo>
                  <a:lnTo>
                    <a:pt x="179" y="86"/>
                  </a:lnTo>
                  <a:lnTo>
                    <a:pt x="183" y="91"/>
                  </a:lnTo>
                  <a:lnTo>
                    <a:pt x="184" y="96"/>
                  </a:lnTo>
                  <a:lnTo>
                    <a:pt x="188" y="99"/>
                  </a:lnTo>
                  <a:lnTo>
                    <a:pt x="192" y="103"/>
                  </a:lnTo>
                  <a:lnTo>
                    <a:pt x="197" y="106"/>
                  </a:lnTo>
                  <a:lnTo>
                    <a:pt x="202" y="107"/>
                  </a:lnTo>
                  <a:lnTo>
                    <a:pt x="206" y="111"/>
                  </a:lnTo>
                  <a:lnTo>
                    <a:pt x="209" y="114"/>
                  </a:lnTo>
                  <a:lnTo>
                    <a:pt x="211" y="117"/>
                  </a:lnTo>
                  <a:lnTo>
                    <a:pt x="212" y="121"/>
                  </a:lnTo>
                  <a:lnTo>
                    <a:pt x="214" y="124"/>
                  </a:lnTo>
                  <a:lnTo>
                    <a:pt x="217" y="127"/>
                  </a:lnTo>
                  <a:lnTo>
                    <a:pt x="219" y="129"/>
                  </a:lnTo>
                  <a:lnTo>
                    <a:pt x="219" y="129"/>
                  </a:lnTo>
                  <a:lnTo>
                    <a:pt x="221" y="129"/>
                  </a:lnTo>
                  <a:lnTo>
                    <a:pt x="222" y="129"/>
                  </a:lnTo>
                  <a:lnTo>
                    <a:pt x="222" y="129"/>
                  </a:lnTo>
                  <a:lnTo>
                    <a:pt x="224" y="131"/>
                  </a:lnTo>
                  <a:lnTo>
                    <a:pt x="224" y="132"/>
                  </a:lnTo>
                  <a:lnTo>
                    <a:pt x="224" y="134"/>
                  </a:lnTo>
                  <a:lnTo>
                    <a:pt x="225" y="135"/>
                  </a:lnTo>
                  <a:lnTo>
                    <a:pt x="227" y="137"/>
                  </a:lnTo>
                  <a:lnTo>
                    <a:pt x="230" y="139"/>
                  </a:lnTo>
                  <a:lnTo>
                    <a:pt x="234" y="140"/>
                  </a:lnTo>
                  <a:lnTo>
                    <a:pt x="235" y="142"/>
                  </a:lnTo>
                  <a:lnTo>
                    <a:pt x="235" y="144"/>
                  </a:lnTo>
                  <a:lnTo>
                    <a:pt x="237" y="144"/>
                  </a:lnTo>
                  <a:lnTo>
                    <a:pt x="240" y="149"/>
                  </a:lnTo>
                  <a:lnTo>
                    <a:pt x="242" y="154"/>
                  </a:lnTo>
                  <a:lnTo>
                    <a:pt x="244" y="160"/>
                  </a:lnTo>
                  <a:lnTo>
                    <a:pt x="244" y="167"/>
                  </a:lnTo>
                  <a:lnTo>
                    <a:pt x="247" y="180"/>
                  </a:lnTo>
                  <a:lnTo>
                    <a:pt x="245" y="193"/>
                  </a:lnTo>
                  <a:lnTo>
                    <a:pt x="240" y="208"/>
                  </a:lnTo>
                  <a:lnTo>
                    <a:pt x="239" y="210"/>
                  </a:lnTo>
                  <a:lnTo>
                    <a:pt x="237" y="211"/>
                  </a:lnTo>
                  <a:lnTo>
                    <a:pt x="235" y="215"/>
                  </a:lnTo>
                  <a:lnTo>
                    <a:pt x="234" y="218"/>
                  </a:lnTo>
                  <a:lnTo>
                    <a:pt x="232" y="221"/>
                  </a:lnTo>
                  <a:lnTo>
                    <a:pt x="230" y="224"/>
                  </a:lnTo>
                  <a:lnTo>
                    <a:pt x="229" y="228"/>
                  </a:lnTo>
                  <a:lnTo>
                    <a:pt x="227" y="233"/>
                  </a:lnTo>
                  <a:lnTo>
                    <a:pt x="224" y="238"/>
                  </a:lnTo>
                  <a:lnTo>
                    <a:pt x="222" y="241"/>
                  </a:lnTo>
                  <a:lnTo>
                    <a:pt x="219" y="244"/>
                  </a:lnTo>
                  <a:lnTo>
                    <a:pt x="217" y="246"/>
                  </a:lnTo>
                  <a:lnTo>
                    <a:pt x="216" y="248"/>
                  </a:lnTo>
                  <a:lnTo>
                    <a:pt x="212" y="248"/>
                  </a:lnTo>
                  <a:lnTo>
                    <a:pt x="211" y="249"/>
                  </a:lnTo>
                  <a:lnTo>
                    <a:pt x="204" y="252"/>
                  </a:lnTo>
                  <a:lnTo>
                    <a:pt x="199" y="256"/>
                  </a:lnTo>
                  <a:lnTo>
                    <a:pt x="197" y="257"/>
                  </a:lnTo>
                  <a:lnTo>
                    <a:pt x="194" y="257"/>
                  </a:lnTo>
                  <a:lnTo>
                    <a:pt x="192" y="257"/>
                  </a:lnTo>
                  <a:lnTo>
                    <a:pt x="189" y="257"/>
                  </a:lnTo>
                  <a:lnTo>
                    <a:pt x="186" y="259"/>
                  </a:lnTo>
                  <a:lnTo>
                    <a:pt x="183" y="262"/>
                  </a:lnTo>
                  <a:lnTo>
                    <a:pt x="179" y="264"/>
                  </a:lnTo>
                  <a:lnTo>
                    <a:pt x="176" y="264"/>
                  </a:lnTo>
                  <a:lnTo>
                    <a:pt x="171" y="262"/>
                  </a:lnTo>
                  <a:lnTo>
                    <a:pt x="166" y="261"/>
                  </a:lnTo>
                  <a:lnTo>
                    <a:pt x="160" y="259"/>
                  </a:lnTo>
                  <a:lnTo>
                    <a:pt x="153" y="257"/>
                  </a:lnTo>
                  <a:lnTo>
                    <a:pt x="148" y="254"/>
                  </a:lnTo>
                  <a:lnTo>
                    <a:pt x="145" y="252"/>
                  </a:lnTo>
                  <a:lnTo>
                    <a:pt x="141" y="252"/>
                  </a:lnTo>
                  <a:lnTo>
                    <a:pt x="138" y="251"/>
                  </a:lnTo>
                  <a:lnTo>
                    <a:pt x="133" y="251"/>
                  </a:lnTo>
                  <a:lnTo>
                    <a:pt x="127" y="252"/>
                  </a:lnTo>
                  <a:lnTo>
                    <a:pt x="120" y="252"/>
                  </a:lnTo>
                  <a:lnTo>
                    <a:pt x="113" y="254"/>
                  </a:lnTo>
                  <a:lnTo>
                    <a:pt x="107" y="256"/>
                  </a:lnTo>
                  <a:lnTo>
                    <a:pt x="100" y="257"/>
                  </a:lnTo>
                  <a:lnTo>
                    <a:pt x="97" y="257"/>
                  </a:lnTo>
                  <a:lnTo>
                    <a:pt x="92" y="257"/>
                  </a:lnTo>
                  <a:lnTo>
                    <a:pt x="85" y="256"/>
                  </a:lnTo>
                  <a:lnTo>
                    <a:pt x="79" y="256"/>
                  </a:lnTo>
                  <a:lnTo>
                    <a:pt x="72" y="254"/>
                  </a:lnTo>
                  <a:lnTo>
                    <a:pt x="69" y="254"/>
                  </a:lnTo>
                  <a:lnTo>
                    <a:pt x="67" y="254"/>
                  </a:lnTo>
                  <a:lnTo>
                    <a:pt x="64" y="257"/>
                  </a:lnTo>
                  <a:lnTo>
                    <a:pt x="61" y="259"/>
                  </a:lnTo>
                  <a:lnTo>
                    <a:pt x="59" y="262"/>
                  </a:lnTo>
                  <a:lnTo>
                    <a:pt x="57" y="266"/>
                  </a:lnTo>
                  <a:lnTo>
                    <a:pt x="56" y="267"/>
                  </a:lnTo>
                  <a:lnTo>
                    <a:pt x="56" y="269"/>
                  </a:lnTo>
                  <a:lnTo>
                    <a:pt x="56" y="272"/>
                  </a:lnTo>
                  <a:lnTo>
                    <a:pt x="57" y="274"/>
                  </a:lnTo>
                  <a:lnTo>
                    <a:pt x="61" y="276"/>
                  </a:lnTo>
                  <a:lnTo>
                    <a:pt x="64" y="277"/>
                  </a:lnTo>
                  <a:lnTo>
                    <a:pt x="66" y="277"/>
                  </a:lnTo>
                  <a:lnTo>
                    <a:pt x="69" y="279"/>
                  </a:lnTo>
                  <a:lnTo>
                    <a:pt x="70" y="280"/>
                  </a:lnTo>
                  <a:lnTo>
                    <a:pt x="72" y="282"/>
                  </a:lnTo>
                  <a:lnTo>
                    <a:pt x="72" y="285"/>
                  </a:lnTo>
                  <a:lnTo>
                    <a:pt x="72" y="287"/>
                  </a:lnTo>
                  <a:lnTo>
                    <a:pt x="74" y="290"/>
                  </a:lnTo>
                  <a:lnTo>
                    <a:pt x="77" y="292"/>
                  </a:lnTo>
                  <a:lnTo>
                    <a:pt x="79" y="294"/>
                  </a:lnTo>
                  <a:lnTo>
                    <a:pt x="79" y="295"/>
                  </a:lnTo>
                  <a:lnTo>
                    <a:pt x="79" y="297"/>
                  </a:lnTo>
                  <a:lnTo>
                    <a:pt x="80" y="299"/>
                  </a:lnTo>
                  <a:lnTo>
                    <a:pt x="84" y="300"/>
                  </a:lnTo>
                  <a:lnTo>
                    <a:pt x="85" y="302"/>
                  </a:lnTo>
                  <a:lnTo>
                    <a:pt x="87" y="307"/>
                  </a:lnTo>
                  <a:lnTo>
                    <a:pt x="90" y="312"/>
                  </a:lnTo>
                  <a:lnTo>
                    <a:pt x="92" y="317"/>
                  </a:lnTo>
                  <a:lnTo>
                    <a:pt x="92" y="322"/>
                  </a:lnTo>
                  <a:lnTo>
                    <a:pt x="94" y="325"/>
                  </a:lnTo>
                  <a:lnTo>
                    <a:pt x="95" y="328"/>
                  </a:lnTo>
                  <a:lnTo>
                    <a:pt x="97" y="333"/>
                  </a:lnTo>
                  <a:lnTo>
                    <a:pt x="97" y="337"/>
                  </a:lnTo>
                  <a:lnTo>
                    <a:pt x="98" y="340"/>
                  </a:lnTo>
                  <a:lnTo>
                    <a:pt x="98" y="345"/>
                  </a:lnTo>
                  <a:lnTo>
                    <a:pt x="98" y="348"/>
                  </a:lnTo>
                  <a:lnTo>
                    <a:pt x="98" y="353"/>
                  </a:lnTo>
                  <a:lnTo>
                    <a:pt x="98" y="356"/>
                  </a:lnTo>
                  <a:lnTo>
                    <a:pt x="100" y="358"/>
                  </a:lnTo>
                  <a:lnTo>
                    <a:pt x="102" y="360"/>
                  </a:lnTo>
                  <a:lnTo>
                    <a:pt x="105" y="361"/>
                  </a:lnTo>
                  <a:lnTo>
                    <a:pt x="107" y="365"/>
                  </a:lnTo>
                  <a:lnTo>
                    <a:pt x="108" y="368"/>
                  </a:lnTo>
                  <a:lnTo>
                    <a:pt x="112" y="369"/>
                  </a:lnTo>
                  <a:lnTo>
                    <a:pt x="113" y="369"/>
                  </a:lnTo>
                  <a:lnTo>
                    <a:pt x="117" y="368"/>
                  </a:lnTo>
                  <a:lnTo>
                    <a:pt x="118" y="366"/>
                  </a:lnTo>
                  <a:lnTo>
                    <a:pt x="118" y="363"/>
                  </a:lnTo>
                  <a:lnTo>
                    <a:pt x="118" y="361"/>
                  </a:lnTo>
                  <a:lnTo>
                    <a:pt x="120" y="358"/>
                  </a:lnTo>
                  <a:lnTo>
                    <a:pt x="120" y="356"/>
                  </a:lnTo>
                  <a:lnTo>
                    <a:pt x="122" y="356"/>
                  </a:lnTo>
                  <a:lnTo>
                    <a:pt x="123" y="355"/>
                  </a:lnTo>
                  <a:lnTo>
                    <a:pt x="123" y="355"/>
                  </a:lnTo>
                  <a:lnTo>
                    <a:pt x="125" y="353"/>
                  </a:lnTo>
                  <a:lnTo>
                    <a:pt x="125" y="353"/>
                  </a:lnTo>
                  <a:lnTo>
                    <a:pt x="125" y="351"/>
                  </a:lnTo>
                  <a:lnTo>
                    <a:pt x="125" y="350"/>
                  </a:lnTo>
                  <a:lnTo>
                    <a:pt x="127" y="348"/>
                  </a:lnTo>
                  <a:lnTo>
                    <a:pt x="127" y="346"/>
                  </a:lnTo>
                  <a:lnTo>
                    <a:pt x="128" y="345"/>
                  </a:lnTo>
                  <a:lnTo>
                    <a:pt x="128" y="345"/>
                  </a:lnTo>
                  <a:lnTo>
                    <a:pt x="128" y="340"/>
                  </a:lnTo>
                  <a:lnTo>
                    <a:pt x="128" y="337"/>
                  </a:lnTo>
                  <a:lnTo>
                    <a:pt x="130" y="333"/>
                  </a:lnTo>
                  <a:lnTo>
                    <a:pt x="131" y="330"/>
                  </a:lnTo>
                  <a:lnTo>
                    <a:pt x="133" y="330"/>
                  </a:lnTo>
                  <a:lnTo>
                    <a:pt x="136" y="327"/>
                  </a:lnTo>
                  <a:lnTo>
                    <a:pt x="140" y="323"/>
                  </a:lnTo>
                  <a:lnTo>
                    <a:pt x="141" y="320"/>
                  </a:lnTo>
                  <a:lnTo>
                    <a:pt x="143" y="317"/>
                  </a:lnTo>
                  <a:lnTo>
                    <a:pt x="143" y="315"/>
                  </a:lnTo>
                  <a:lnTo>
                    <a:pt x="145" y="313"/>
                  </a:lnTo>
                  <a:lnTo>
                    <a:pt x="148" y="312"/>
                  </a:lnTo>
                  <a:lnTo>
                    <a:pt x="153" y="309"/>
                  </a:lnTo>
                  <a:lnTo>
                    <a:pt x="155" y="307"/>
                  </a:lnTo>
                  <a:lnTo>
                    <a:pt x="155" y="305"/>
                  </a:lnTo>
                  <a:lnTo>
                    <a:pt x="156" y="304"/>
                  </a:lnTo>
                  <a:lnTo>
                    <a:pt x="158" y="304"/>
                  </a:lnTo>
                  <a:lnTo>
                    <a:pt x="161" y="302"/>
                  </a:lnTo>
                  <a:lnTo>
                    <a:pt x="164" y="302"/>
                  </a:lnTo>
                  <a:lnTo>
                    <a:pt x="168" y="302"/>
                  </a:lnTo>
                  <a:lnTo>
                    <a:pt x="169" y="300"/>
                  </a:lnTo>
                  <a:lnTo>
                    <a:pt x="171" y="299"/>
                  </a:lnTo>
                  <a:lnTo>
                    <a:pt x="173" y="297"/>
                  </a:lnTo>
                  <a:lnTo>
                    <a:pt x="176" y="295"/>
                  </a:lnTo>
                  <a:lnTo>
                    <a:pt x="179" y="294"/>
                  </a:lnTo>
                  <a:lnTo>
                    <a:pt x="183" y="294"/>
                  </a:lnTo>
                  <a:lnTo>
                    <a:pt x="188" y="294"/>
                  </a:lnTo>
                  <a:lnTo>
                    <a:pt x="189" y="292"/>
                  </a:lnTo>
                  <a:lnTo>
                    <a:pt x="191" y="292"/>
                  </a:lnTo>
                  <a:lnTo>
                    <a:pt x="194" y="290"/>
                  </a:lnTo>
                  <a:lnTo>
                    <a:pt x="197" y="289"/>
                  </a:lnTo>
                  <a:lnTo>
                    <a:pt x="201" y="289"/>
                  </a:lnTo>
                  <a:lnTo>
                    <a:pt x="204" y="287"/>
                  </a:lnTo>
                  <a:lnTo>
                    <a:pt x="206" y="287"/>
                  </a:lnTo>
                  <a:lnTo>
                    <a:pt x="207" y="285"/>
                  </a:lnTo>
                  <a:lnTo>
                    <a:pt x="209" y="285"/>
                  </a:lnTo>
                  <a:lnTo>
                    <a:pt x="211" y="284"/>
                  </a:lnTo>
                  <a:lnTo>
                    <a:pt x="212" y="284"/>
                  </a:lnTo>
                  <a:lnTo>
                    <a:pt x="214" y="282"/>
                  </a:lnTo>
                  <a:lnTo>
                    <a:pt x="216" y="282"/>
                  </a:lnTo>
                  <a:lnTo>
                    <a:pt x="216" y="282"/>
                  </a:lnTo>
                  <a:lnTo>
                    <a:pt x="217" y="280"/>
                  </a:lnTo>
                  <a:lnTo>
                    <a:pt x="219" y="280"/>
                  </a:lnTo>
                  <a:lnTo>
                    <a:pt x="222" y="280"/>
                  </a:lnTo>
                  <a:lnTo>
                    <a:pt x="224" y="280"/>
                  </a:lnTo>
                  <a:lnTo>
                    <a:pt x="225" y="280"/>
                  </a:lnTo>
                  <a:lnTo>
                    <a:pt x="229" y="279"/>
                  </a:lnTo>
                  <a:lnTo>
                    <a:pt x="230" y="279"/>
                  </a:lnTo>
                  <a:lnTo>
                    <a:pt x="232" y="279"/>
                  </a:lnTo>
                  <a:lnTo>
                    <a:pt x="232" y="279"/>
                  </a:lnTo>
                  <a:lnTo>
                    <a:pt x="234" y="277"/>
                  </a:lnTo>
                  <a:lnTo>
                    <a:pt x="234" y="276"/>
                  </a:lnTo>
                  <a:lnTo>
                    <a:pt x="234" y="274"/>
                  </a:lnTo>
                  <a:lnTo>
                    <a:pt x="237" y="274"/>
                  </a:lnTo>
                  <a:lnTo>
                    <a:pt x="239" y="274"/>
                  </a:lnTo>
                  <a:lnTo>
                    <a:pt x="240" y="274"/>
                  </a:lnTo>
                  <a:lnTo>
                    <a:pt x="242" y="272"/>
                  </a:lnTo>
                  <a:lnTo>
                    <a:pt x="242" y="271"/>
                  </a:lnTo>
                  <a:lnTo>
                    <a:pt x="242" y="271"/>
                  </a:lnTo>
                  <a:lnTo>
                    <a:pt x="244" y="269"/>
                  </a:lnTo>
                  <a:lnTo>
                    <a:pt x="247" y="269"/>
                  </a:lnTo>
                  <a:lnTo>
                    <a:pt x="250" y="269"/>
                  </a:lnTo>
                  <a:lnTo>
                    <a:pt x="252" y="269"/>
                  </a:lnTo>
                  <a:lnTo>
                    <a:pt x="254" y="267"/>
                  </a:lnTo>
                  <a:lnTo>
                    <a:pt x="255" y="264"/>
                  </a:lnTo>
                  <a:lnTo>
                    <a:pt x="257" y="262"/>
                  </a:lnTo>
                  <a:lnTo>
                    <a:pt x="258" y="261"/>
                  </a:lnTo>
                  <a:lnTo>
                    <a:pt x="260" y="261"/>
                  </a:lnTo>
                  <a:lnTo>
                    <a:pt x="265" y="261"/>
                  </a:lnTo>
                  <a:lnTo>
                    <a:pt x="267" y="261"/>
                  </a:lnTo>
                  <a:lnTo>
                    <a:pt x="270" y="257"/>
                  </a:lnTo>
                  <a:lnTo>
                    <a:pt x="272" y="252"/>
                  </a:lnTo>
                  <a:lnTo>
                    <a:pt x="272" y="248"/>
                  </a:lnTo>
                  <a:lnTo>
                    <a:pt x="270" y="246"/>
                  </a:lnTo>
                  <a:lnTo>
                    <a:pt x="268" y="244"/>
                  </a:lnTo>
                  <a:lnTo>
                    <a:pt x="267" y="241"/>
                  </a:lnTo>
                  <a:lnTo>
                    <a:pt x="267" y="239"/>
                  </a:lnTo>
                  <a:lnTo>
                    <a:pt x="267" y="236"/>
                  </a:lnTo>
                  <a:lnTo>
                    <a:pt x="267" y="234"/>
                  </a:lnTo>
                  <a:lnTo>
                    <a:pt x="268" y="233"/>
                  </a:lnTo>
                  <a:lnTo>
                    <a:pt x="268" y="229"/>
                  </a:lnTo>
                  <a:lnTo>
                    <a:pt x="268" y="226"/>
                  </a:lnTo>
                  <a:lnTo>
                    <a:pt x="275" y="220"/>
                  </a:lnTo>
                  <a:lnTo>
                    <a:pt x="282" y="211"/>
                  </a:lnTo>
                  <a:lnTo>
                    <a:pt x="285" y="208"/>
                  </a:lnTo>
                  <a:lnTo>
                    <a:pt x="286" y="205"/>
                  </a:lnTo>
                  <a:lnTo>
                    <a:pt x="288" y="201"/>
                  </a:lnTo>
                  <a:lnTo>
                    <a:pt x="288" y="201"/>
                  </a:lnTo>
                  <a:lnTo>
                    <a:pt x="290" y="201"/>
                  </a:lnTo>
                  <a:lnTo>
                    <a:pt x="291" y="201"/>
                  </a:lnTo>
                  <a:lnTo>
                    <a:pt x="293" y="201"/>
                  </a:lnTo>
                  <a:lnTo>
                    <a:pt x="295" y="198"/>
                  </a:lnTo>
                  <a:lnTo>
                    <a:pt x="295" y="195"/>
                  </a:lnTo>
                  <a:lnTo>
                    <a:pt x="293" y="192"/>
                  </a:lnTo>
                  <a:lnTo>
                    <a:pt x="293" y="188"/>
                  </a:lnTo>
                  <a:lnTo>
                    <a:pt x="295" y="185"/>
                  </a:lnTo>
                  <a:lnTo>
                    <a:pt x="296" y="183"/>
                  </a:lnTo>
                  <a:lnTo>
                    <a:pt x="296" y="183"/>
                  </a:lnTo>
                  <a:lnTo>
                    <a:pt x="298" y="182"/>
                  </a:lnTo>
                  <a:lnTo>
                    <a:pt x="298" y="178"/>
                  </a:lnTo>
                  <a:lnTo>
                    <a:pt x="298" y="177"/>
                  </a:lnTo>
                  <a:lnTo>
                    <a:pt x="296" y="173"/>
                  </a:lnTo>
                  <a:lnTo>
                    <a:pt x="296" y="170"/>
                  </a:lnTo>
                  <a:lnTo>
                    <a:pt x="296" y="167"/>
                  </a:lnTo>
                  <a:lnTo>
                    <a:pt x="298" y="162"/>
                  </a:lnTo>
                  <a:lnTo>
                    <a:pt x="298" y="160"/>
                  </a:lnTo>
                  <a:lnTo>
                    <a:pt x="300" y="160"/>
                  </a:lnTo>
                  <a:lnTo>
                    <a:pt x="300" y="159"/>
                  </a:lnTo>
                  <a:lnTo>
                    <a:pt x="301" y="154"/>
                  </a:lnTo>
                  <a:lnTo>
                    <a:pt x="300" y="150"/>
                  </a:lnTo>
                  <a:lnTo>
                    <a:pt x="300" y="147"/>
                  </a:lnTo>
                  <a:lnTo>
                    <a:pt x="300" y="145"/>
                  </a:lnTo>
                  <a:lnTo>
                    <a:pt x="300" y="140"/>
                  </a:lnTo>
                  <a:lnTo>
                    <a:pt x="300" y="135"/>
                  </a:lnTo>
                  <a:lnTo>
                    <a:pt x="298" y="131"/>
                  </a:lnTo>
                  <a:lnTo>
                    <a:pt x="298" y="129"/>
                  </a:lnTo>
                  <a:lnTo>
                    <a:pt x="296" y="127"/>
                  </a:lnTo>
                  <a:lnTo>
                    <a:pt x="296" y="127"/>
                  </a:lnTo>
                  <a:lnTo>
                    <a:pt x="296" y="126"/>
                  </a:lnTo>
                  <a:lnTo>
                    <a:pt x="295" y="121"/>
                  </a:lnTo>
                  <a:lnTo>
                    <a:pt x="295" y="114"/>
                  </a:lnTo>
                  <a:lnTo>
                    <a:pt x="295" y="109"/>
                  </a:lnTo>
                  <a:lnTo>
                    <a:pt x="296" y="107"/>
                  </a:lnTo>
                  <a:lnTo>
                    <a:pt x="296" y="106"/>
                  </a:lnTo>
                  <a:lnTo>
                    <a:pt x="296" y="104"/>
                  </a:lnTo>
                  <a:lnTo>
                    <a:pt x="298" y="99"/>
                  </a:lnTo>
                  <a:lnTo>
                    <a:pt x="298" y="94"/>
                  </a:lnTo>
                  <a:lnTo>
                    <a:pt x="296" y="89"/>
                  </a:lnTo>
                  <a:lnTo>
                    <a:pt x="295" y="84"/>
                  </a:lnTo>
                  <a:lnTo>
                    <a:pt x="291" y="75"/>
                  </a:lnTo>
                  <a:lnTo>
                    <a:pt x="288" y="65"/>
                  </a:lnTo>
                  <a:lnTo>
                    <a:pt x="286" y="56"/>
                  </a:lnTo>
                  <a:lnTo>
                    <a:pt x="285" y="50"/>
                  </a:lnTo>
                  <a:lnTo>
                    <a:pt x="282" y="43"/>
                  </a:lnTo>
                  <a:lnTo>
                    <a:pt x="278" y="40"/>
                  </a:lnTo>
                  <a:lnTo>
                    <a:pt x="275" y="37"/>
                  </a:lnTo>
                  <a:lnTo>
                    <a:pt x="275" y="33"/>
                  </a:lnTo>
                  <a:lnTo>
                    <a:pt x="273" y="32"/>
                  </a:lnTo>
                  <a:lnTo>
                    <a:pt x="273" y="28"/>
                  </a:lnTo>
                  <a:lnTo>
                    <a:pt x="272" y="25"/>
                  </a:lnTo>
                  <a:lnTo>
                    <a:pt x="270" y="23"/>
                  </a:lnTo>
                  <a:lnTo>
                    <a:pt x="268" y="20"/>
                  </a:lnTo>
                  <a:lnTo>
                    <a:pt x="268" y="18"/>
                  </a:lnTo>
                  <a:lnTo>
                    <a:pt x="268" y="15"/>
                  </a:lnTo>
                  <a:lnTo>
                    <a:pt x="270" y="14"/>
                  </a:lnTo>
                  <a:lnTo>
                    <a:pt x="272" y="10"/>
                  </a:lnTo>
                  <a:lnTo>
                    <a:pt x="272" y="7"/>
                  </a:lnTo>
                  <a:lnTo>
                    <a:pt x="272" y="5"/>
                  </a:lnTo>
                  <a:lnTo>
                    <a:pt x="272" y="4"/>
                  </a:lnTo>
                  <a:lnTo>
                    <a:pt x="273" y="2"/>
                  </a:lnTo>
                  <a:lnTo>
                    <a:pt x="27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4" name="Freeform 53"/>
            <p:cNvSpPr>
              <a:spLocks noEditPoints="1"/>
            </p:cNvSpPr>
            <p:nvPr/>
          </p:nvSpPr>
          <p:spPr bwMode="auto">
            <a:xfrm>
              <a:off x="6616701" y="2835276"/>
              <a:ext cx="811213" cy="1017588"/>
            </a:xfrm>
            <a:custGeom>
              <a:avLst/>
              <a:gdLst>
                <a:gd name="T0" fmla="*/ 84 w 511"/>
                <a:gd name="T1" fmla="*/ 336 h 641"/>
                <a:gd name="T2" fmla="*/ 84 w 511"/>
                <a:gd name="T3" fmla="*/ 381 h 641"/>
                <a:gd name="T4" fmla="*/ 102 w 511"/>
                <a:gd name="T5" fmla="*/ 367 h 641"/>
                <a:gd name="T6" fmla="*/ 121 w 511"/>
                <a:gd name="T7" fmla="*/ 334 h 641"/>
                <a:gd name="T8" fmla="*/ 421 w 511"/>
                <a:gd name="T9" fmla="*/ 229 h 641"/>
                <a:gd name="T10" fmla="*/ 394 w 511"/>
                <a:gd name="T11" fmla="*/ 326 h 641"/>
                <a:gd name="T12" fmla="*/ 429 w 511"/>
                <a:gd name="T13" fmla="*/ 297 h 641"/>
                <a:gd name="T14" fmla="*/ 436 w 511"/>
                <a:gd name="T15" fmla="*/ 227 h 641"/>
                <a:gd name="T16" fmla="*/ 281 w 511"/>
                <a:gd name="T17" fmla="*/ 152 h 641"/>
                <a:gd name="T18" fmla="*/ 256 w 511"/>
                <a:gd name="T19" fmla="*/ 211 h 641"/>
                <a:gd name="T20" fmla="*/ 257 w 511"/>
                <a:gd name="T21" fmla="*/ 250 h 641"/>
                <a:gd name="T22" fmla="*/ 284 w 511"/>
                <a:gd name="T23" fmla="*/ 241 h 641"/>
                <a:gd name="T24" fmla="*/ 292 w 511"/>
                <a:gd name="T25" fmla="*/ 208 h 641"/>
                <a:gd name="T26" fmla="*/ 318 w 511"/>
                <a:gd name="T27" fmla="*/ 184 h 641"/>
                <a:gd name="T28" fmla="*/ 325 w 511"/>
                <a:gd name="T29" fmla="*/ 150 h 641"/>
                <a:gd name="T30" fmla="*/ 487 w 511"/>
                <a:gd name="T31" fmla="*/ 11 h 641"/>
                <a:gd name="T32" fmla="*/ 480 w 511"/>
                <a:gd name="T33" fmla="*/ 58 h 641"/>
                <a:gd name="T34" fmla="*/ 417 w 511"/>
                <a:gd name="T35" fmla="*/ 112 h 641"/>
                <a:gd name="T36" fmla="*/ 431 w 511"/>
                <a:gd name="T37" fmla="*/ 160 h 641"/>
                <a:gd name="T38" fmla="*/ 500 w 511"/>
                <a:gd name="T39" fmla="*/ 247 h 641"/>
                <a:gd name="T40" fmla="*/ 469 w 511"/>
                <a:gd name="T41" fmla="*/ 331 h 641"/>
                <a:gd name="T42" fmla="*/ 412 w 511"/>
                <a:gd name="T43" fmla="*/ 381 h 641"/>
                <a:gd name="T44" fmla="*/ 384 w 511"/>
                <a:gd name="T45" fmla="*/ 447 h 641"/>
                <a:gd name="T46" fmla="*/ 378 w 511"/>
                <a:gd name="T47" fmla="*/ 542 h 641"/>
                <a:gd name="T48" fmla="*/ 345 w 511"/>
                <a:gd name="T49" fmla="*/ 638 h 641"/>
                <a:gd name="T50" fmla="*/ 317 w 511"/>
                <a:gd name="T51" fmla="*/ 521 h 641"/>
                <a:gd name="T52" fmla="*/ 325 w 511"/>
                <a:gd name="T53" fmla="*/ 415 h 641"/>
                <a:gd name="T54" fmla="*/ 277 w 511"/>
                <a:gd name="T55" fmla="*/ 328 h 641"/>
                <a:gd name="T56" fmla="*/ 252 w 511"/>
                <a:gd name="T57" fmla="*/ 292 h 641"/>
                <a:gd name="T58" fmla="*/ 188 w 511"/>
                <a:gd name="T59" fmla="*/ 369 h 641"/>
                <a:gd name="T60" fmla="*/ 114 w 511"/>
                <a:gd name="T61" fmla="*/ 445 h 641"/>
                <a:gd name="T62" fmla="*/ 60 w 511"/>
                <a:gd name="T63" fmla="*/ 509 h 641"/>
                <a:gd name="T64" fmla="*/ 17 w 511"/>
                <a:gd name="T65" fmla="*/ 475 h 641"/>
                <a:gd name="T66" fmla="*/ 2 w 511"/>
                <a:gd name="T67" fmla="*/ 433 h 641"/>
                <a:gd name="T68" fmla="*/ 5 w 511"/>
                <a:gd name="T69" fmla="*/ 397 h 641"/>
                <a:gd name="T70" fmla="*/ 13 w 511"/>
                <a:gd name="T71" fmla="*/ 356 h 641"/>
                <a:gd name="T72" fmla="*/ 18 w 511"/>
                <a:gd name="T73" fmla="*/ 305 h 641"/>
                <a:gd name="T74" fmla="*/ 30 w 511"/>
                <a:gd name="T75" fmla="*/ 194 h 641"/>
                <a:gd name="T76" fmla="*/ 13 w 511"/>
                <a:gd name="T77" fmla="*/ 76 h 641"/>
                <a:gd name="T78" fmla="*/ 73 w 511"/>
                <a:gd name="T79" fmla="*/ 82 h 641"/>
                <a:gd name="T80" fmla="*/ 101 w 511"/>
                <a:gd name="T81" fmla="*/ 115 h 641"/>
                <a:gd name="T82" fmla="*/ 124 w 511"/>
                <a:gd name="T83" fmla="*/ 102 h 641"/>
                <a:gd name="T84" fmla="*/ 127 w 511"/>
                <a:gd name="T85" fmla="*/ 61 h 641"/>
                <a:gd name="T86" fmla="*/ 78 w 511"/>
                <a:gd name="T87" fmla="*/ 43 h 641"/>
                <a:gd name="T88" fmla="*/ 111 w 511"/>
                <a:gd name="T89" fmla="*/ 16 h 641"/>
                <a:gd name="T90" fmla="*/ 167 w 511"/>
                <a:gd name="T91" fmla="*/ 10 h 641"/>
                <a:gd name="T92" fmla="*/ 206 w 511"/>
                <a:gd name="T93" fmla="*/ 2 h 641"/>
                <a:gd name="T94" fmla="*/ 231 w 511"/>
                <a:gd name="T95" fmla="*/ 26 h 641"/>
                <a:gd name="T96" fmla="*/ 201 w 511"/>
                <a:gd name="T97" fmla="*/ 71 h 641"/>
                <a:gd name="T98" fmla="*/ 191 w 511"/>
                <a:gd name="T99" fmla="*/ 104 h 641"/>
                <a:gd name="T100" fmla="*/ 215 w 511"/>
                <a:gd name="T101" fmla="*/ 119 h 641"/>
                <a:gd name="T102" fmla="*/ 168 w 511"/>
                <a:gd name="T103" fmla="*/ 171 h 641"/>
                <a:gd name="T104" fmla="*/ 116 w 511"/>
                <a:gd name="T105" fmla="*/ 222 h 641"/>
                <a:gd name="T106" fmla="*/ 210 w 511"/>
                <a:gd name="T107" fmla="*/ 208 h 641"/>
                <a:gd name="T108" fmla="*/ 231 w 511"/>
                <a:gd name="T109" fmla="*/ 217 h 641"/>
                <a:gd name="T110" fmla="*/ 233 w 511"/>
                <a:gd name="T111" fmla="*/ 188 h 641"/>
                <a:gd name="T112" fmla="*/ 241 w 511"/>
                <a:gd name="T113" fmla="*/ 142 h 641"/>
                <a:gd name="T114" fmla="*/ 266 w 511"/>
                <a:gd name="T115" fmla="*/ 114 h 641"/>
                <a:gd name="T116" fmla="*/ 292 w 511"/>
                <a:gd name="T117" fmla="*/ 86 h 641"/>
                <a:gd name="T118" fmla="*/ 338 w 511"/>
                <a:gd name="T119" fmla="*/ 51 h 641"/>
                <a:gd name="T120" fmla="*/ 439 w 511"/>
                <a:gd name="T121" fmla="*/ 5 h 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11" h="641">
                  <a:moveTo>
                    <a:pt x="119" y="308"/>
                  </a:moveTo>
                  <a:lnTo>
                    <a:pt x="117" y="308"/>
                  </a:lnTo>
                  <a:lnTo>
                    <a:pt x="116" y="310"/>
                  </a:lnTo>
                  <a:lnTo>
                    <a:pt x="112" y="313"/>
                  </a:lnTo>
                  <a:lnTo>
                    <a:pt x="109" y="315"/>
                  </a:lnTo>
                  <a:lnTo>
                    <a:pt x="106" y="316"/>
                  </a:lnTo>
                  <a:lnTo>
                    <a:pt x="102" y="318"/>
                  </a:lnTo>
                  <a:lnTo>
                    <a:pt x="102" y="318"/>
                  </a:lnTo>
                  <a:lnTo>
                    <a:pt x="101" y="320"/>
                  </a:lnTo>
                  <a:lnTo>
                    <a:pt x="99" y="321"/>
                  </a:lnTo>
                  <a:lnTo>
                    <a:pt x="96" y="325"/>
                  </a:lnTo>
                  <a:lnTo>
                    <a:pt x="93" y="328"/>
                  </a:lnTo>
                  <a:lnTo>
                    <a:pt x="89" y="331"/>
                  </a:lnTo>
                  <a:lnTo>
                    <a:pt x="88" y="331"/>
                  </a:lnTo>
                  <a:lnTo>
                    <a:pt x="88" y="333"/>
                  </a:lnTo>
                  <a:lnTo>
                    <a:pt x="88" y="333"/>
                  </a:lnTo>
                  <a:lnTo>
                    <a:pt x="86" y="334"/>
                  </a:lnTo>
                  <a:lnTo>
                    <a:pt x="84" y="336"/>
                  </a:lnTo>
                  <a:lnTo>
                    <a:pt x="83" y="339"/>
                  </a:lnTo>
                  <a:lnTo>
                    <a:pt x="81" y="344"/>
                  </a:lnTo>
                  <a:lnTo>
                    <a:pt x="79" y="349"/>
                  </a:lnTo>
                  <a:lnTo>
                    <a:pt x="76" y="354"/>
                  </a:lnTo>
                  <a:lnTo>
                    <a:pt x="74" y="359"/>
                  </a:lnTo>
                  <a:lnTo>
                    <a:pt x="74" y="364"/>
                  </a:lnTo>
                  <a:lnTo>
                    <a:pt x="74" y="367"/>
                  </a:lnTo>
                  <a:lnTo>
                    <a:pt x="76" y="369"/>
                  </a:lnTo>
                  <a:lnTo>
                    <a:pt x="74" y="371"/>
                  </a:lnTo>
                  <a:lnTo>
                    <a:pt x="74" y="372"/>
                  </a:lnTo>
                  <a:lnTo>
                    <a:pt x="74" y="377"/>
                  </a:lnTo>
                  <a:lnTo>
                    <a:pt x="74" y="381"/>
                  </a:lnTo>
                  <a:lnTo>
                    <a:pt x="76" y="382"/>
                  </a:lnTo>
                  <a:lnTo>
                    <a:pt x="78" y="382"/>
                  </a:lnTo>
                  <a:lnTo>
                    <a:pt x="79" y="382"/>
                  </a:lnTo>
                  <a:lnTo>
                    <a:pt x="81" y="382"/>
                  </a:lnTo>
                  <a:lnTo>
                    <a:pt x="83" y="382"/>
                  </a:lnTo>
                  <a:lnTo>
                    <a:pt x="84" y="381"/>
                  </a:lnTo>
                  <a:lnTo>
                    <a:pt x="86" y="381"/>
                  </a:lnTo>
                  <a:lnTo>
                    <a:pt x="86" y="379"/>
                  </a:lnTo>
                  <a:lnTo>
                    <a:pt x="86" y="377"/>
                  </a:lnTo>
                  <a:lnTo>
                    <a:pt x="88" y="376"/>
                  </a:lnTo>
                  <a:lnTo>
                    <a:pt x="89" y="374"/>
                  </a:lnTo>
                  <a:lnTo>
                    <a:pt x="91" y="374"/>
                  </a:lnTo>
                  <a:lnTo>
                    <a:pt x="93" y="372"/>
                  </a:lnTo>
                  <a:lnTo>
                    <a:pt x="94" y="372"/>
                  </a:lnTo>
                  <a:lnTo>
                    <a:pt x="96" y="372"/>
                  </a:lnTo>
                  <a:lnTo>
                    <a:pt x="97" y="372"/>
                  </a:lnTo>
                  <a:lnTo>
                    <a:pt x="97" y="372"/>
                  </a:lnTo>
                  <a:lnTo>
                    <a:pt x="97" y="372"/>
                  </a:lnTo>
                  <a:lnTo>
                    <a:pt x="99" y="372"/>
                  </a:lnTo>
                  <a:lnTo>
                    <a:pt x="99" y="372"/>
                  </a:lnTo>
                  <a:lnTo>
                    <a:pt x="99" y="369"/>
                  </a:lnTo>
                  <a:lnTo>
                    <a:pt x="101" y="367"/>
                  </a:lnTo>
                  <a:lnTo>
                    <a:pt x="101" y="367"/>
                  </a:lnTo>
                  <a:lnTo>
                    <a:pt x="102" y="367"/>
                  </a:lnTo>
                  <a:lnTo>
                    <a:pt x="104" y="367"/>
                  </a:lnTo>
                  <a:lnTo>
                    <a:pt x="106" y="367"/>
                  </a:lnTo>
                  <a:lnTo>
                    <a:pt x="106" y="367"/>
                  </a:lnTo>
                  <a:lnTo>
                    <a:pt x="106" y="366"/>
                  </a:lnTo>
                  <a:lnTo>
                    <a:pt x="107" y="362"/>
                  </a:lnTo>
                  <a:lnTo>
                    <a:pt x="107" y="359"/>
                  </a:lnTo>
                  <a:lnTo>
                    <a:pt x="109" y="356"/>
                  </a:lnTo>
                  <a:lnTo>
                    <a:pt x="111" y="353"/>
                  </a:lnTo>
                  <a:lnTo>
                    <a:pt x="112" y="349"/>
                  </a:lnTo>
                  <a:lnTo>
                    <a:pt x="114" y="346"/>
                  </a:lnTo>
                  <a:lnTo>
                    <a:pt x="116" y="343"/>
                  </a:lnTo>
                  <a:lnTo>
                    <a:pt x="117" y="341"/>
                  </a:lnTo>
                  <a:lnTo>
                    <a:pt x="117" y="341"/>
                  </a:lnTo>
                  <a:lnTo>
                    <a:pt x="117" y="341"/>
                  </a:lnTo>
                  <a:lnTo>
                    <a:pt x="119" y="339"/>
                  </a:lnTo>
                  <a:lnTo>
                    <a:pt x="119" y="338"/>
                  </a:lnTo>
                  <a:lnTo>
                    <a:pt x="121" y="334"/>
                  </a:lnTo>
                  <a:lnTo>
                    <a:pt x="121" y="334"/>
                  </a:lnTo>
                  <a:lnTo>
                    <a:pt x="122" y="333"/>
                  </a:lnTo>
                  <a:lnTo>
                    <a:pt x="124" y="331"/>
                  </a:lnTo>
                  <a:lnTo>
                    <a:pt x="127" y="330"/>
                  </a:lnTo>
                  <a:lnTo>
                    <a:pt x="129" y="328"/>
                  </a:lnTo>
                  <a:lnTo>
                    <a:pt x="130" y="325"/>
                  </a:lnTo>
                  <a:lnTo>
                    <a:pt x="130" y="321"/>
                  </a:lnTo>
                  <a:lnTo>
                    <a:pt x="130" y="318"/>
                  </a:lnTo>
                  <a:lnTo>
                    <a:pt x="129" y="315"/>
                  </a:lnTo>
                  <a:lnTo>
                    <a:pt x="126" y="311"/>
                  </a:lnTo>
                  <a:lnTo>
                    <a:pt x="124" y="310"/>
                  </a:lnTo>
                  <a:lnTo>
                    <a:pt x="121" y="310"/>
                  </a:lnTo>
                  <a:lnTo>
                    <a:pt x="119" y="308"/>
                  </a:lnTo>
                  <a:close/>
                  <a:moveTo>
                    <a:pt x="429" y="224"/>
                  </a:moveTo>
                  <a:lnTo>
                    <a:pt x="427" y="224"/>
                  </a:lnTo>
                  <a:lnTo>
                    <a:pt x="426" y="224"/>
                  </a:lnTo>
                  <a:lnTo>
                    <a:pt x="424" y="226"/>
                  </a:lnTo>
                  <a:lnTo>
                    <a:pt x="422" y="227"/>
                  </a:lnTo>
                  <a:lnTo>
                    <a:pt x="421" y="229"/>
                  </a:lnTo>
                  <a:lnTo>
                    <a:pt x="419" y="231"/>
                  </a:lnTo>
                  <a:lnTo>
                    <a:pt x="414" y="231"/>
                  </a:lnTo>
                  <a:lnTo>
                    <a:pt x="412" y="231"/>
                  </a:lnTo>
                  <a:lnTo>
                    <a:pt x="406" y="232"/>
                  </a:lnTo>
                  <a:lnTo>
                    <a:pt x="401" y="237"/>
                  </a:lnTo>
                  <a:lnTo>
                    <a:pt x="394" y="242"/>
                  </a:lnTo>
                  <a:lnTo>
                    <a:pt x="391" y="249"/>
                  </a:lnTo>
                  <a:lnTo>
                    <a:pt x="384" y="259"/>
                  </a:lnTo>
                  <a:lnTo>
                    <a:pt x="383" y="267"/>
                  </a:lnTo>
                  <a:lnTo>
                    <a:pt x="381" y="278"/>
                  </a:lnTo>
                  <a:lnTo>
                    <a:pt x="383" y="297"/>
                  </a:lnTo>
                  <a:lnTo>
                    <a:pt x="384" y="315"/>
                  </a:lnTo>
                  <a:lnTo>
                    <a:pt x="388" y="320"/>
                  </a:lnTo>
                  <a:lnTo>
                    <a:pt x="389" y="323"/>
                  </a:lnTo>
                  <a:lnTo>
                    <a:pt x="393" y="326"/>
                  </a:lnTo>
                  <a:lnTo>
                    <a:pt x="394" y="326"/>
                  </a:lnTo>
                  <a:lnTo>
                    <a:pt x="394" y="328"/>
                  </a:lnTo>
                  <a:lnTo>
                    <a:pt x="394" y="326"/>
                  </a:lnTo>
                  <a:lnTo>
                    <a:pt x="396" y="326"/>
                  </a:lnTo>
                  <a:lnTo>
                    <a:pt x="396" y="326"/>
                  </a:lnTo>
                  <a:lnTo>
                    <a:pt x="399" y="325"/>
                  </a:lnTo>
                  <a:lnTo>
                    <a:pt x="401" y="326"/>
                  </a:lnTo>
                  <a:lnTo>
                    <a:pt x="406" y="328"/>
                  </a:lnTo>
                  <a:lnTo>
                    <a:pt x="409" y="328"/>
                  </a:lnTo>
                  <a:lnTo>
                    <a:pt x="411" y="328"/>
                  </a:lnTo>
                  <a:lnTo>
                    <a:pt x="412" y="328"/>
                  </a:lnTo>
                  <a:lnTo>
                    <a:pt x="414" y="326"/>
                  </a:lnTo>
                  <a:lnTo>
                    <a:pt x="416" y="325"/>
                  </a:lnTo>
                  <a:lnTo>
                    <a:pt x="416" y="321"/>
                  </a:lnTo>
                  <a:lnTo>
                    <a:pt x="417" y="318"/>
                  </a:lnTo>
                  <a:lnTo>
                    <a:pt x="417" y="313"/>
                  </a:lnTo>
                  <a:lnTo>
                    <a:pt x="421" y="311"/>
                  </a:lnTo>
                  <a:lnTo>
                    <a:pt x="422" y="308"/>
                  </a:lnTo>
                  <a:lnTo>
                    <a:pt x="426" y="303"/>
                  </a:lnTo>
                  <a:lnTo>
                    <a:pt x="427" y="300"/>
                  </a:lnTo>
                  <a:lnTo>
                    <a:pt x="429" y="297"/>
                  </a:lnTo>
                  <a:lnTo>
                    <a:pt x="431" y="293"/>
                  </a:lnTo>
                  <a:lnTo>
                    <a:pt x="432" y="290"/>
                  </a:lnTo>
                  <a:lnTo>
                    <a:pt x="434" y="288"/>
                  </a:lnTo>
                  <a:lnTo>
                    <a:pt x="436" y="285"/>
                  </a:lnTo>
                  <a:lnTo>
                    <a:pt x="436" y="285"/>
                  </a:lnTo>
                  <a:lnTo>
                    <a:pt x="436" y="282"/>
                  </a:lnTo>
                  <a:lnTo>
                    <a:pt x="437" y="280"/>
                  </a:lnTo>
                  <a:lnTo>
                    <a:pt x="437" y="273"/>
                  </a:lnTo>
                  <a:lnTo>
                    <a:pt x="439" y="269"/>
                  </a:lnTo>
                  <a:lnTo>
                    <a:pt x="440" y="260"/>
                  </a:lnTo>
                  <a:lnTo>
                    <a:pt x="442" y="255"/>
                  </a:lnTo>
                  <a:lnTo>
                    <a:pt x="444" y="250"/>
                  </a:lnTo>
                  <a:lnTo>
                    <a:pt x="444" y="247"/>
                  </a:lnTo>
                  <a:lnTo>
                    <a:pt x="442" y="244"/>
                  </a:lnTo>
                  <a:lnTo>
                    <a:pt x="440" y="241"/>
                  </a:lnTo>
                  <a:lnTo>
                    <a:pt x="439" y="236"/>
                  </a:lnTo>
                  <a:lnTo>
                    <a:pt x="437" y="231"/>
                  </a:lnTo>
                  <a:lnTo>
                    <a:pt x="436" y="227"/>
                  </a:lnTo>
                  <a:lnTo>
                    <a:pt x="432" y="224"/>
                  </a:lnTo>
                  <a:lnTo>
                    <a:pt x="429" y="224"/>
                  </a:lnTo>
                  <a:close/>
                  <a:moveTo>
                    <a:pt x="309" y="135"/>
                  </a:moveTo>
                  <a:lnTo>
                    <a:pt x="307" y="135"/>
                  </a:lnTo>
                  <a:lnTo>
                    <a:pt x="304" y="135"/>
                  </a:lnTo>
                  <a:lnTo>
                    <a:pt x="300" y="137"/>
                  </a:lnTo>
                  <a:lnTo>
                    <a:pt x="299" y="138"/>
                  </a:lnTo>
                  <a:lnTo>
                    <a:pt x="295" y="138"/>
                  </a:lnTo>
                  <a:lnTo>
                    <a:pt x="292" y="140"/>
                  </a:lnTo>
                  <a:lnTo>
                    <a:pt x="290" y="140"/>
                  </a:lnTo>
                  <a:lnTo>
                    <a:pt x="287" y="142"/>
                  </a:lnTo>
                  <a:lnTo>
                    <a:pt x="285" y="143"/>
                  </a:lnTo>
                  <a:lnTo>
                    <a:pt x="285" y="145"/>
                  </a:lnTo>
                  <a:lnTo>
                    <a:pt x="282" y="148"/>
                  </a:lnTo>
                  <a:lnTo>
                    <a:pt x="282" y="148"/>
                  </a:lnTo>
                  <a:lnTo>
                    <a:pt x="282" y="150"/>
                  </a:lnTo>
                  <a:lnTo>
                    <a:pt x="281" y="150"/>
                  </a:lnTo>
                  <a:lnTo>
                    <a:pt x="281" y="152"/>
                  </a:lnTo>
                  <a:lnTo>
                    <a:pt x="277" y="153"/>
                  </a:lnTo>
                  <a:lnTo>
                    <a:pt x="276" y="153"/>
                  </a:lnTo>
                  <a:lnTo>
                    <a:pt x="272" y="155"/>
                  </a:lnTo>
                  <a:lnTo>
                    <a:pt x="271" y="156"/>
                  </a:lnTo>
                  <a:lnTo>
                    <a:pt x="269" y="156"/>
                  </a:lnTo>
                  <a:lnTo>
                    <a:pt x="267" y="158"/>
                  </a:lnTo>
                  <a:lnTo>
                    <a:pt x="266" y="161"/>
                  </a:lnTo>
                  <a:lnTo>
                    <a:pt x="266" y="166"/>
                  </a:lnTo>
                  <a:lnTo>
                    <a:pt x="262" y="171"/>
                  </a:lnTo>
                  <a:lnTo>
                    <a:pt x="261" y="176"/>
                  </a:lnTo>
                  <a:lnTo>
                    <a:pt x="259" y="180"/>
                  </a:lnTo>
                  <a:lnTo>
                    <a:pt x="259" y="183"/>
                  </a:lnTo>
                  <a:lnTo>
                    <a:pt x="256" y="186"/>
                  </a:lnTo>
                  <a:lnTo>
                    <a:pt x="256" y="191"/>
                  </a:lnTo>
                  <a:lnTo>
                    <a:pt x="254" y="196"/>
                  </a:lnTo>
                  <a:lnTo>
                    <a:pt x="254" y="201"/>
                  </a:lnTo>
                  <a:lnTo>
                    <a:pt x="254" y="206"/>
                  </a:lnTo>
                  <a:lnTo>
                    <a:pt x="256" y="211"/>
                  </a:lnTo>
                  <a:lnTo>
                    <a:pt x="254" y="214"/>
                  </a:lnTo>
                  <a:lnTo>
                    <a:pt x="252" y="217"/>
                  </a:lnTo>
                  <a:lnTo>
                    <a:pt x="251" y="217"/>
                  </a:lnTo>
                  <a:lnTo>
                    <a:pt x="251" y="219"/>
                  </a:lnTo>
                  <a:lnTo>
                    <a:pt x="248" y="219"/>
                  </a:lnTo>
                  <a:lnTo>
                    <a:pt x="246" y="219"/>
                  </a:lnTo>
                  <a:lnTo>
                    <a:pt x="246" y="222"/>
                  </a:lnTo>
                  <a:lnTo>
                    <a:pt x="249" y="224"/>
                  </a:lnTo>
                  <a:lnTo>
                    <a:pt x="252" y="226"/>
                  </a:lnTo>
                  <a:lnTo>
                    <a:pt x="254" y="229"/>
                  </a:lnTo>
                  <a:lnTo>
                    <a:pt x="256" y="232"/>
                  </a:lnTo>
                  <a:lnTo>
                    <a:pt x="256" y="236"/>
                  </a:lnTo>
                  <a:lnTo>
                    <a:pt x="256" y="239"/>
                  </a:lnTo>
                  <a:lnTo>
                    <a:pt x="256" y="244"/>
                  </a:lnTo>
                  <a:lnTo>
                    <a:pt x="256" y="247"/>
                  </a:lnTo>
                  <a:lnTo>
                    <a:pt x="257" y="249"/>
                  </a:lnTo>
                  <a:lnTo>
                    <a:pt x="257" y="250"/>
                  </a:lnTo>
                  <a:lnTo>
                    <a:pt x="257" y="250"/>
                  </a:lnTo>
                  <a:lnTo>
                    <a:pt x="259" y="250"/>
                  </a:lnTo>
                  <a:lnTo>
                    <a:pt x="262" y="250"/>
                  </a:lnTo>
                  <a:lnTo>
                    <a:pt x="264" y="249"/>
                  </a:lnTo>
                  <a:lnTo>
                    <a:pt x="264" y="249"/>
                  </a:lnTo>
                  <a:lnTo>
                    <a:pt x="264" y="247"/>
                  </a:lnTo>
                  <a:lnTo>
                    <a:pt x="266" y="245"/>
                  </a:lnTo>
                  <a:lnTo>
                    <a:pt x="267" y="245"/>
                  </a:lnTo>
                  <a:lnTo>
                    <a:pt x="269" y="245"/>
                  </a:lnTo>
                  <a:lnTo>
                    <a:pt x="272" y="247"/>
                  </a:lnTo>
                  <a:lnTo>
                    <a:pt x="276" y="247"/>
                  </a:lnTo>
                  <a:lnTo>
                    <a:pt x="279" y="247"/>
                  </a:lnTo>
                  <a:lnTo>
                    <a:pt x="282" y="247"/>
                  </a:lnTo>
                  <a:lnTo>
                    <a:pt x="284" y="247"/>
                  </a:lnTo>
                  <a:lnTo>
                    <a:pt x="284" y="245"/>
                  </a:lnTo>
                  <a:lnTo>
                    <a:pt x="284" y="245"/>
                  </a:lnTo>
                  <a:lnTo>
                    <a:pt x="284" y="244"/>
                  </a:lnTo>
                  <a:lnTo>
                    <a:pt x="284" y="242"/>
                  </a:lnTo>
                  <a:lnTo>
                    <a:pt x="284" y="241"/>
                  </a:lnTo>
                  <a:lnTo>
                    <a:pt x="285" y="237"/>
                  </a:lnTo>
                  <a:lnTo>
                    <a:pt x="285" y="236"/>
                  </a:lnTo>
                  <a:lnTo>
                    <a:pt x="284" y="234"/>
                  </a:lnTo>
                  <a:lnTo>
                    <a:pt x="284" y="232"/>
                  </a:lnTo>
                  <a:lnTo>
                    <a:pt x="282" y="231"/>
                  </a:lnTo>
                  <a:lnTo>
                    <a:pt x="282" y="229"/>
                  </a:lnTo>
                  <a:lnTo>
                    <a:pt x="282" y="226"/>
                  </a:lnTo>
                  <a:lnTo>
                    <a:pt x="282" y="222"/>
                  </a:lnTo>
                  <a:lnTo>
                    <a:pt x="282" y="221"/>
                  </a:lnTo>
                  <a:lnTo>
                    <a:pt x="282" y="217"/>
                  </a:lnTo>
                  <a:lnTo>
                    <a:pt x="282" y="214"/>
                  </a:lnTo>
                  <a:lnTo>
                    <a:pt x="284" y="211"/>
                  </a:lnTo>
                  <a:lnTo>
                    <a:pt x="285" y="209"/>
                  </a:lnTo>
                  <a:lnTo>
                    <a:pt x="285" y="209"/>
                  </a:lnTo>
                  <a:lnTo>
                    <a:pt x="287" y="209"/>
                  </a:lnTo>
                  <a:lnTo>
                    <a:pt x="289" y="209"/>
                  </a:lnTo>
                  <a:lnTo>
                    <a:pt x="290" y="209"/>
                  </a:lnTo>
                  <a:lnTo>
                    <a:pt x="292" y="208"/>
                  </a:lnTo>
                  <a:lnTo>
                    <a:pt x="295" y="206"/>
                  </a:lnTo>
                  <a:lnTo>
                    <a:pt x="297" y="204"/>
                  </a:lnTo>
                  <a:lnTo>
                    <a:pt x="300" y="203"/>
                  </a:lnTo>
                  <a:lnTo>
                    <a:pt x="304" y="201"/>
                  </a:lnTo>
                  <a:lnTo>
                    <a:pt x="305" y="199"/>
                  </a:lnTo>
                  <a:lnTo>
                    <a:pt x="309" y="196"/>
                  </a:lnTo>
                  <a:lnTo>
                    <a:pt x="310" y="194"/>
                  </a:lnTo>
                  <a:lnTo>
                    <a:pt x="310" y="193"/>
                  </a:lnTo>
                  <a:lnTo>
                    <a:pt x="312" y="193"/>
                  </a:lnTo>
                  <a:lnTo>
                    <a:pt x="312" y="191"/>
                  </a:lnTo>
                  <a:lnTo>
                    <a:pt x="312" y="189"/>
                  </a:lnTo>
                  <a:lnTo>
                    <a:pt x="312" y="188"/>
                  </a:lnTo>
                  <a:lnTo>
                    <a:pt x="313" y="188"/>
                  </a:lnTo>
                  <a:lnTo>
                    <a:pt x="315" y="186"/>
                  </a:lnTo>
                  <a:lnTo>
                    <a:pt x="315" y="186"/>
                  </a:lnTo>
                  <a:lnTo>
                    <a:pt x="317" y="186"/>
                  </a:lnTo>
                  <a:lnTo>
                    <a:pt x="318" y="184"/>
                  </a:lnTo>
                  <a:lnTo>
                    <a:pt x="318" y="184"/>
                  </a:lnTo>
                  <a:lnTo>
                    <a:pt x="318" y="183"/>
                  </a:lnTo>
                  <a:lnTo>
                    <a:pt x="318" y="181"/>
                  </a:lnTo>
                  <a:lnTo>
                    <a:pt x="320" y="178"/>
                  </a:lnTo>
                  <a:lnTo>
                    <a:pt x="322" y="175"/>
                  </a:lnTo>
                  <a:lnTo>
                    <a:pt x="325" y="173"/>
                  </a:lnTo>
                  <a:lnTo>
                    <a:pt x="327" y="170"/>
                  </a:lnTo>
                  <a:lnTo>
                    <a:pt x="328" y="168"/>
                  </a:lnTo>
                  <a:lnTo>
                    <a:pt x="328" y="168"/>
                  </a:lnTo>
                  <a:lnTo>
                    <a:pt x="330" y="166"/>
                  </a:lnTo>
                  <a:lnTo>
                    <a:pt x="330" y="165"/>
                  </a:lnTo>
                  <a:lnTo>
                    <a:pt x="330" y="163"/>
                  </a:lnTo>
                  <a:lnTo>
                    <a:pt x="330" y="161"/>
                  </a:lnTo>
                  <a:lnTo>
                    <a:pt x="328" y="160"/>
                  </a:lnTo>
                  <a:lnTo>
                    <a:pt x="327" y="158"/>
                  </a:lnTo>
                  <a:lnTo>
                    <a:pt x="327" y="155"/>
                  </a:lnTo>
                  <a:lnTo>
                    <a:pt x="327" y="153"/>
                  </a:lnTo>
                  <a:lnTo>
                    <a:pt x="327" y="152"/>
                  </a:lnTo>
                  <a:lnTo>
                    <a:pt x="325" y="150"/>
                  </a:lnTo>
                  <a:lnTo>
                    <a:pt x="325" y="148"/>
                  </a:lnTo>
                  <a:lnTo>
                    <a:pt x="323" y="148"/>
                  </a:lnTo>
                  <a:lnTo>
                    <a:pt x="320" y="147"/>
                  </a:lnTo>
                  <a:lnTo>
                    <a:pt x="320" y="145"/>
                  </a:lnTo>
                  <a:lnTo>
                    <a:pt x="320" y="143"/>
                  </a:lnTo>
                  <a:lnTo>
                    <a:pt x="320" y="142"/>
                  </a:lnTo>
                  <a:lnTo>
                    <a:pt x="318" y="140"/>
                  </a:lnTo>
                  <a:lnTo>
                    <a:pt x="315" y="137"/>
                  </a:lnTo>
                  <a:lnTo>
                    <a:pt x="313" y="137"/>
                  </a:lnTo>
                  <a:lnTo>
                    <a:pt x="310" y="137"/>
                  </a:lnTo>
                  <a:lnTo>
                    <a:pt x="309" y="135"/>
                  </a:lnTo>
                  <a:close/>
                  <a:moveTo>
                    <a:pt x="462" y="0"/>
                  </a:moveTo>
                  <a:lnTo>
                    <a:pt x="465" y="2"/>
                  </a:lnTo>
                  <a:lnTo>
                    <a:pt x="469" y="3"/>
                  </a:lnTo>
                  <a:lnTo>
                    <a:pt x="473" y="7"/>
                  </a:lnTo>
                  <a:lnTo>
                    <a:pt x="477" y="10"/>
                  </a:lnTo>
                  <a:lnTo>
                    <a:pt x="480" y="10"/>
                  </a:lnTo>
                  <a:lnTo>
                    <a:pt x="487" y="11"/>
                  </a:lnTo>
                  <a:lnTo>
                    <a:pt x="493" y="13"/>
                  </a:lnTo>
                  <a:lnTo>
                    <a:pt x="498" y="15"/>
                  </a:lnTo>
                  <a:lnTo>
                    <a:pt x="503" y="16"/>
                  </a:lnTo>
                  <a:lnTo>
                    <a:pt x="505" y="18"/>
                  </a:lnTo>
                  <a:lnTo>
                    <a:pt x="506" y="20"/>
                  </a:lnTo>
                  <a:lnTo>
                    <a:pt x="506" y="23"/>
                  </a:lnTo>
                  <a:lnTo>
                    <a:pt x="506" y="26"/>
                  </a:lnTo>
                  <a:lnTo>
                    <a:pt x="506" y="30"/>
                  </a:lnTo>
                  <a:lnTo>
                    <a:pt x="505" y="33"/>
                  </a:lnTo>
                  <a:lnTo>
                    <a:pt x="501" y="36"/>
                  </a:lnTo>
                  <a:lnTo>
                    <a:pt x="498" y="41"/>
                  </a:lnTo>
                  <a:lnTo>
                    <a:pt x="495" y="46"/>
                  </a:lnTo>
                  <a:lnTo>
                    <a:pt x="492" y="48"/>
                  </a:lnTo>
                  <a:lnTo>
                    <a:pt x="490" y="48"/>
                  </a:lnTo>
                  <a:lnTo>
                    <a:pt x="488" y="49"/>
                  </a:lnTo>
                  <a:lnTo>
                    <a:pt x="485" y="51"/>
                  </a:lnTo>
                  <a:lnTo>
                    <a:pt x="483" y="54"/>
                  </a:lnTo>
                  <a:lnTo>
                    <a:pt x="480" y="58"/>
                  </a:lnTo>
                  <a:lnTo>
                    <a:pt x="477" y="59"/>
                  </a:lnTo>
                  <a:lnTo>
                    <a:pt x="473" y="63"/>
                  </a:lnTo>
                  <a:lnTo>
                    <a:pt x="470" y="64"/>
                  </a:lnTo>
                  <a:lnTo>
                    <a:pt x="469" y="66"/>
                  </a:lnTo>
                  <a:lnTo>
                    <a:pt x="467" y="69"/>
                  </a:lnTo>
                  <a:lnTo>
                    <a:pt x="465" y="71"/>
                  </a:lnTo>
                  <a:lnTo>
                    <a:pt x="454" y="81"/>
                  </a:lnTo>
                  <a:lnTo>
                    <a:pt x="442" y="89"/>
                  </a:lnTo>
                  <a:lnTo>
                    <a:pt x="439" y="91"/>
                  </a:lnTo>
                  <a:lnTo>
                    <a:pt x="436" y="92"/>
                  </a:lnTo>
                  <a:lnTo>
                    <a:pt x="434" y="92"/>
                  </a:lnTo>
                  <a:lnTo>
                    <a:pt x="432" y="95"/>
                  </a:lnTo>
                  <a:lnTo>
                    <a:pt x="431" y="97"/>
                  </a:lnTo>
                  <a:lnTo>
                    <a:pt x="429" y="100"/>
                  </a:lnTo>
                  <a:lnTo>
                    <a:pt x="427" y="102"/>
                  </a:lnTo>
                  <a:lnTo>
                    <a:pt x="422" y="105"/>
                  </a:lnTo>
                  <a:lnTo>
                    <a:pt x="419" y="107"/>
                  </a:lnTo>
                  <a:lnTo>
                    <a:pt x="417" y="112"/>
                  </a:lnTo>
                  <a:lnTo>
                    <a:pt x="416" y="117"/>
                  </a:lnTo>
                  <a:lnTo>
                    <a:pt x="412" y="124"/>
                  </a:lnTo>
                  <a:lnTo>
                    <a:pt x="407" y="132"/>
                  </a:lnTo>
                  <a:lnTo>
                    <a:pt x="398" y="143"/>
                  </a:lnTo>
                  <a:lnTo>
                    <a:pt x="391" y="153"/>
                  </a:lnTo>
                  <a:lnTo>
                    <a:pt x="386" y="160"/>
                  </a:lnTo>
                  <a:lnTo>
                    <a:pt x="386" y="163"/>
                  </a:lnTo>
                  <a:lnTo>
                    <a:pt x="386" y="166"/>
                  </a:lnTo>
                  <a:lnTo>
                    <a:pt x="388" y="166"/>
                  </a:lnTo>
                  <a:lnTo>
                    <a:pt x="389" y="168"/>
                  </a:lnTo>
                  <a:lnTo>
                    <a:pt x="393" y="168"/>
                  </a:lnTo>
                  <a:lnTo>
                    <a:pt x="396" y="168"/>
                  </a:lnTo>
                  <a:lnTo>
                    <a:pt x="399" y="166"/>
                  </a:lnTo>
                  <a:lnTo>
                    <a:pt x="406" y="166"/>
                  </a:lnTo>
                  <a:lnTo>
                    <a:pt x="412" y="165"/>
                  </a:lnTo>
                  <a:lnTo>
                    <a:pt x="419" y="165"/>
                  </a:lnTo>
                  <a:lnTo>
                    <a:pt x="426" y="163"/>
                  </a:lnTo>
                  <a:lnTo>
                    <a:pt x="431" y="160"/>
                  </a:lnTo>
                  <a:lnTo>
                    <a:pt x="442" y="155"/>
                  </a:lnTo>
                  <a:lnTo>
                    <a:pt x="455" y="150"/>
                  </a:lnTo>
                  <a:lnTo>
                    <a:pt x="465" y="148"/>
                  </a:lnTo>
                  <a:lnTo>
                    <a:pt x="473" y="148"/>
                  </a:lnTo>
                  <a:lnTo>
                    <a:pt x="485" y="152"/>
                  </a:lnTo>
                  <a:lnTo>
                    <a:pt x="497" y="155"/>
                  </a:lnTo>
                  <a:lnTo>
                    <a:pt x="503" y="161"/>
                  </a:lnTo>
                  <a:lnTo>
                    <a:pt x="508" y="171"/>
                  </a:lnTo>
                  <a:lnTo>
                    <a:pt x="511" y="186"/>
                  </a:lnTo>
                  <a:lnTo>
                    <a:pt x="511" y="194"/>
                  </a:lnTo>
                  <a:lnTo>
                    <a:pt x="510" y="209"/>
                  </a:lnTo>
                  <a:lnTo>
                    <a:pt x="505" y="226"/>
                  </a:lnTo>
                  <a:lnTo>
                    <a:pt x="505" y="231"/>
                  </a:lnTo>
                  <a:lnTo>
                    <a:pt x="505" y="236"/>
                  </a:lnTo>
                  <a:lnTo>
                    <a:pt x="503" y="239"/>
                  </a:lnTo>
                  <a:lnTo>
                    <a:pt x="503" y="242"/>
                  </a:lnTo>
                  <a:lnTo>
                    <a:pt x="501" y="244"/>
                  </a:lnTo>
                  <a:lnTo>
                    <a:pt x="500" y="247"/>
                  </a:lnTo>
                  <a:lnTo>
                    <a:pt x="497" y="250"/>
                  </a:lnTo>
                  <a:lnTo>
                    <a:pt x="497" y="252"/>
                  </a:lnTo>
                  <a:lnTo>
                    <a:pt x="497" y="257"/>
                  </a:lnTo>
                  <a:lnTo>
                    <a:pt x="497" y="259"/>
                  </a:lnTo>
                  <a:lnTo>
                    <a:pt x="498" y="260"/>
                  </a:lnTo>
                  <a:lnTo>
                    <a:pt x="500" y="262"/>
                  </a:lnTo>
                  <a:lnTo>
                    <a:pt x="501" y="264"/>
                  </a:lnTo>
                  <a:lnTo>
                    <a:pt x="503" y="265"/>
                  </a:lnTo>
                  <a:lnTo>
                    <a:pt x="501" y="269"/>
                  </a:lnTo>
                  <a:lnTo>
                    <a:pt x="500" y="275"/>
                  </a:lnTo>
                  <a:lnTo>
                    <a:pt x="498" y="280"/>
                  </a:lnTo>
                  <a:lnTo>
                    <a:pt x="497" y="285"/>
                  </a:lnTo>
                  <a:lnTo>
                    <a:pt x="492" y="290"/>
                  </a:lnTo>
                  <a:lnTo>
                    <a:pt x="487" y="293"/>
                  </a:lnTo>
                  <a:lnTo>
                    <a:pt x="483" y="300"/>
                  </a:lnTo>
                  <a:lnTo>
                    <a:pt x="480" y="306"/>
                  </a:lnTo>
                  <a:lnTo>
                    <a:pt x="475" y="315"/>
                  </a:lnTo>
                  <a:lnTo>
                    <a:pt x="469" y="331"/>
                  </a:lnTo>
                  <a:lnTo>
                    <a:pt x="462" y="349"/>
                  </a:lnTo>
                  <a:lnTo>
                    <a:pt x="459" y="354"/>
                  </a:lnTo>
                  <a:lnTo>
                    <a:pt x="455" y="358"/>
                  </a:lnTo>
                  <a:lnTo>
                    <a:pt x="450" y="359"/>
                  </a:lnTo>
                  <a:lnTo>
                    <a:pt x="449" y="361"/>
                  </a:lnTo>
                  <a:lnTo>
                    <a:pt x="445" y="361"/>
                  </a:lnTo>
                  <a:lnTo>
                    <a:pt x="445" y="361"/>
                  </a:lnTo>
                  <a:lnTo>
                    <a:pt x="444" y="362"/>
                  </a:lnTo>
                  <a:lnTo>
                    <a:pt x="442" y="364"/>
                  </a:lnTo>
                  <a:lnTo>
                    <a:pt x="440" y="367"/>
                  </a:lnTo>
                  <a:lnTo>
                    <a:pt x="436" y="371"/>
                  </a:lnTo>
                  <a:lnTo>
                    <a:pt x="431" y="372"/>
                  </a:lnTo>
                  <a:lnTo>
                    <a:pt x="426" y="377"/>
                  </a:lnTo>
                  <a:lnTo>
                    <a:pt x="422" y="379"/>
                  </a:lnTo>
                  <a:lnTo>
                    <a:pt x="419" y="379"/>
                  </a:lnTo>
                  <a:lnTo>
                    <a:pt x="416" y="381"/>
                  </a:lnTo>
                  <a:lnTo>
                    <a:pt x="414" y="381"/>
                  </a:lnTo>
                  <a:lnTo>
                    <a:pt x="412" y="381"/>
                  </a:lnTo>
                  <a:lnTo>
                    <a:pt x="412" y="381"/>
                  </a:lnTo>
                  <a:lnTo>
                    <a:pt x="409" y="382"/>
                  </a:lnTo>
                  <a:lnTo>
                    <a:pt x="407" y="384"/>
                  </a:lnTo>
                  <a:lnTo>
                    <a:pt x="406" y="384"/>
                  </a:lnTo>
                  <a:lnTo>
                    <a:pt x="404" y="384"/>
                  </a:lnTo>
                  <a:lnTo>
                    <a:pt x="399" y="386"/>
                  </a:lnTo>
                  <a:lnTo>
                    <a:pt x="398" y="386"/>
                  </a:lnTo>
                  <a:lnTo>
                    <a:pt x="396" y="387"/>
                  </a:lnTo>
                  <a:lnTo>
                    <a:pt x="393" y="390"/>
                  </a:lnTo>
                  <a:lnTo>
                    <a:pt x="389" y="394"/>
                  </a:lnTo>
                  <a:lnTo>
                    <a:pt x="386" y="397"/>
                  </a:lnTo>
                  <a:lnTo>
                    <a:pt x="384" y="402"/>
                  </a:lnTo>
                  <a:lnTo>
                    <a:pt x="383" y="418"/>
                  </a:lnTo>
                  <a:lnTo>
                    <a:pt x="383" y="432"/>
                  </a:lnTo>
                  <a:lnTo>
                    <a:pt x="383" y="438"/>
                  </a:lnTo>
                  <a:lnTo>
                    <a:pt x="384" y="443"/>
                  </a:lnTo>
                  <a:lnTo>
                    <a:pt x="384" y="447"/>
                  </a:lnTo>
                  <a:lnTo>
                    <a:pt x="384" y="447"/>
                  </a:lnTo>
                  <a:lnTo>
                    <a:pt x="384" y="448"/>
                  </a:lnTo>
                  <a:lnTo>
                    <a:pt x="386" y="450"/>
                  </a:lnTo>
                  <a:lnTo>
                    <a:pt x="386" y="451"/>
                  </a:lnTo>
                  <a:lnTo>
                    <a:pt x="388" y="456"/>
                  </a:lnTo>
                  <a:lnTo>
                    <a:pt x="386" y="461"/>
                  </a:lnTo>
                  <a:lnTo>
                    <a:pt x="384" y="465"/>
                  </a:lnTo>
                  <a:lnTo>
                    <a:pt x="384" y="466"/>
                  </a:lnTo>
                  <a:lnTo>
                    <a:pt x="384" y="468"/>
                  </a:lnTo>
                  <a:lnTo>
                    <a:pt x="383" y="470"/>
                  </a:lnTo>
                  <a:lnTo>
                    <a:pt x="383" y="471"/>
                  </a:lnTo>
                  <a:lnTo>
                    <a:pt x="381" y="476"/>
                  </a:lnTo>
                  <a:lnTo>
                    <a:pt x="381" y="499"/>
                  </a:lnTo>
                  <a:lnTo>
                    <a:pt x="381" y="521"/>
                  </a:lnTo>
                  <a:lnTo>
                    <a:pt x="381" y="526"/>
                  </a:lnTo>
                  <a:lnTo>
                    <a:pt x="379" y="532"/>
                  </a:lnTo>
                  <a:lnTo>
                    <a:pt x="379" y="537"/>
                  </a:lnTo>
                  <a:lnTo>
                    <a:pt x="378" y="540"/>
                  </a:lnTo>
                  <a:lnTo>
                    <a:pt x="378" y="542"/>
                  </a:lnTo>
                  <a:lnTo>
                    <a:pt x="378" y="547"/>
                  </a:lnTo>
                  <a:lnTo>
                    <a:pt x="378" y="552"/>
                  </a:lnTo>
                  <a:lnTo>
                    <a:pt x="376" y="559"/>
                  </a:lnTo>
                  <a:lnTo>
                    <a:pt x="375" y="564"/>
                  </a:lnTo>
                  <a:lnTo>
                    <a:pt x="371" y="570"/>
                  </a:lnTo>
                  <a:lnTo>
                    <a:pt x="370" y="575"/>
                  </a:lnTo>
                  <a:lnTo>
                    <a:pt x="370" y="578"/>
                  </a:lnTo>
                  <a:lnTo>
                    <a:pt x="370" y="582"/>
                  </a:lnTo>
                  <a:lnTo>
                    <a:pt x="373" y="590"/>
                  </a:lnTo>
                  <a:lnTo>
                    <a:pt x="373" y="601"/>
                  </a:lnTo>
                  <a:lnTo>
                    <a:pt x="373" y="613"/>
                  </a:lnTo>
                  <a:lnTo>
                    <a:pt x="370" y="621"/>
                  </a:lnTo>
                  <a:lnTo>
                    <a:pt x="365" y="629"/>
                  </a:lnTo>
                  <a:lnTo>
                    <a:pt x="360" y="636"/>
                  </a:lnTo>
                  <a:lnTo>
                    <a:pt x="355" y="639"/>
                  </a:lnTo>
                  <a:lnTo>
                    <a:pt x="351" y="641"/>
                  </a:lnTo>
                  <a:lnTo>
                    <a:pt x="348" y="639"/>
                  </a:lnTo>
                  <a:lnTo>
                    <a:pt x="345" y="638"/>
                  </a:lnTo>
                  <a:lnTo>
                    <a:pt x="342" y="634"/>
                  </a:lnTo>
                  <a:lnTo>
                    <a:pt x="338" y="629"/>
                  </a:lnTo>
                  <a:lnTo>
                    <a:pt x="335" y="624"/>
                  </a:lnTo>
                  <a:lnTo>
                    <a:pt x="333" y="618"/>
                  </a:lnTo>
                  <a:lnTo>
                    <a:pt x="330" y="610"/>
                  </a:lnTo>
                  <a:lnTo>
                    <a:pt x="328" y="605"/>
                  </a:lnTo>
                  <a:lnTo>
                    <a:pt x="328" y="601"/>
                  </a:lnTo>
                  <a:lnTo>
                    <a:pt x="328" y="598"/>
                  </a:lnTo>
                  <a:lnTo>
                    <a:pt x="327" y="595"/>
                  </a:lnTo>
                  <a:lnTo>
                    <a:pt x="327" y="593"/>
                  </a:lnTo>
                  <a:lnTo>
                    <a:pt x="328" y="590"/>
                  </a:lnTo>
                  <a:lnTo>
                    <a:pt x="327" y="580"/>
                  </a:lnTo>
                  <a:lnTo>
                    <a:pt x="325" y="568"/>
                  </a:lnTo>
                  <a:lnTo>
                    <a:pt x="323" y="555"/>
                  </a:lnTo>
                  <a:lnTo>
                    <a:pt x="322" y="545"/>
                  </a:lnTo>
                  <a:lnTo>
                    <a:pt x="322" y="536"/>
                  </a:lnTo>
                  <a:lnTo>
                    <a:pt x="318" y="527"/>
                  </a:lnTo>
                  <a:lnTo>
                    <a:pt x="317" y="521"/>
                  </a:lnTo>
                  <a:lnTo>
                    <a:pt x="317" y="511"/>
                  </a:lnTo>
                  <a:lnTo>
                    <a:pt x="320" y="503"/>
                  </a:lnTo>
                  <a:lnTo>
                    <a:pt x="322" y="498"/>
                  </a:lnTo>
                  <a:lnTo>
                    <a:pt x="323" y="493"/>
                  </a:lnTo>
                  <a:lnTo>
                    <a:pt x="323" y="489"/>
                  </a:lnTo>
                  <a:lnTo>
                    <a:pt x="322" y="484"/>
                  </a:lnTo>
                  <a:lnTo>
                    <a:pt x="322" y="481"/>
                  </a:lnTo>
                  <a:lnTo>
                    <a:pt x="320" y="478"/>
                  </a:lnTo>
                  <a:lnTo>
                    <a:pt x="318" y="475"/>
                  </a:lnTo>
                  <a:lnTo>
                    <a:pt x="318" y="471"/>
                  </a:lnTo>
                  <a:lnTo>
                    <a:pt x="318" y="468"/>
                  </a:lnTo>
                  <a:lnTo>
                    <a:pt x="318" y="463"/>
                  </a:lnTo>
                  <a:lnTo>
                    <a:pt x="320" y="448"/>
                  </a:lnTo>
                  <a:lnTo>
                    <a:pt x="322" y="433"/>
                  </a:lnTo>
                  <a:lnTo>
                    <a:pt x="322" y="423"/>
                  </a:lnTo>
                  <a:lnTo>
                    <a:pt x="323" y="420"/>
                  </a:lnTo>
                  <a:lnTo>
                    <a:pt x="323" y="418"/>
                  </a:lnTo>
                  <a:lnTo>
                    <a:pt x="325" y="415"/>
                  </a:lnTo>
                  <a:lnTo>
                    <a:pt x="325" y="415"/>
                  </a:lnTo>
                  <a:lnTo>
                    <a:pt x="325" y="412"/>
                  </a:lnTo>
                  <a:lnTo>
                    <a:pt x="325" y="402"/>
                  </a:lnTo>
                  <a:lnTo>
                    <a:pt x="323" y="389"/>
                  </a:lnTo>
                  <a:lnTo>
                    <a:pt x="323" y="377"/>
                  </a:lnTo>
                  <a:lnTo>
                    <a:pt x="323" y="369"/>
                  </a:lnTo>
                  <a:lnTo>
                    <a:pt x="320" y="358"/>
                  </a:lnTo>
                  <a:lnTo>
                    <a:pt x="313" y="348"/>
                  </a:lnTo>
                  <a:lnTo>
                    <a:pt x="307" y="338"/>
                  </a:lnTo>
                  <a:lnTo>
                    <a:pt x="304" y="333"/>
                  </a:lnTo>
                  <a:lnTo>
                    <a:pt x="300" y="331"/>
                  </a:lnTo>
                  <a:lnTo>
                    <a:pt x="295" y="330"/>
                  </a:lnTo>
                  <a:lnTo>
                    <a:pt x="292" y="330"/>
                  </a:lnTo>
                  <a:lnTo>
                    <a:pt x="287" y="330"/>
                  </a:lnTo>
                  <a:lnTo>
                    <a:pt x="285" y="330"/>
                  </a:lnTo>
                  <a:lnTo>
                    <a:pt x="282" y="330"/>
                  </a:lnTo>
                  <a:lnTo>
                    <a:pt x="279" y="330"/>
                  </a:lnTo>
                  <a:lnTo>
                    <a:pt x="277" y="328"/>
                  </a:lnTo>
                  <a:lnTo>
                    <a:pt x="276" y="326"/>
                  </a:lnTo>
                  <a:lnTo>
                    <a:pt x="276" y="325"/>
                  </a:lnTo>
                  <a:lnTo>
                    <a:pt x="276" y="321"/>
                  </a:lnTo>
                  <a:lnTo>
                    <a:pt x="276" y="320"/>
                  </a:lnTo>
                  <a:lnTo>
                    <a:pt x="276" y="318"/>
                  </a:lnTo>
                  <a:lnTo>
                    <a:pt x="274" y="315"/>
                  </a:lnTo>
                  <a:lnTo>
                    <a:pt x="272" y="311"/>
                  </a:lnTo>
                  <a:lnTo>
                    <a:pt x="272" y="308"/>
                  </a:lnTo>
                  <a:lnTo>
                    <a:pt x="271" y="306"/>
                  </a:lnTo>
                  <a:lnTo>
                    <a:pt x="269" y="305"/>
                  </a:lnTo>
                  <a:lnTo>
                    <a:pt x="267" y="303"/>
                  </a:lnTo>
                  <a:lnTo>
                    <a:pt x="264" y="301"/>
                  </a:lnTo>
                  <a:lnTo>
                    <a:pt x="264" y="298"/>
                  </a:lnTo>
                  <a:lnTo>
                    <a:pt x="262" y="297"/>
                  </a:lnTo>
                  <a:lnTo>
                    <a:pt x="262" y="293"/>
                  </a:lnTo>
                  <a:lnTo>
                    <a:pt x="259" y="292"/>
                  </a:lnTo>
                  <a:lnTo>
                    <a:pt x="257" y="290"/>
                  </a:lnTo>
                  <a:lnTo>
                    <a:pt x="252" y="292"/>
                  </a:lnTo>
                  <a:lnTo>
                    <a:pt x="251" y="293"/>
                  </a:lnTo>
                  <a:lnTo>
                    <a:pt x="249" y="295"/>
                  </a:lnTo>
                  <a:lnTo>
                    <a:pt x="248" y="298"/>
                  </a:lnTo>
                  <a:lnTo>
                    <a:pt x="248" y="301"/>
                  </a:lnTo>
                  <a:lnTo>
                    <a:pt x="246" y="305"/>
                  </a:lnTo>
                  <a:lnTo>
                    <a:pt x="244" y="308"/>
                  </a:lnTo>
                  <a:lnTo>
                    <a:pt x="241" y="313"/>
                  </a:lnTo>
                  <a:lnTo>
                    <a:pt x="238" y="315"/>
                  </a:lnTo>
                  <a:lnTo>
                    <a:pt x="234" y="318"/>
                  </a:lnTo>
                  <a:lnTo>
                    <a:pt x="233" y="320"/>
                  </a:lnTo>
                  <a:lnTo>
                    <a:pt x="229" y="323"/>
                  </a:lnTo>
                  <a:lnTo>
                    <a:pt x="224" y="333"/>
                  </a:lnTo>
                  <a:lnTo>
                    <a:pt x="218" y="343"/>
                  </a:lnTo>
                  <a:lnTo>
                    <a:pt x="208" y="353"/>
                  </a:lnTo>
                  <a:lnTo>
                    <a:pt x="201" y="356"/>
                  </a:lnTo>
                  <a:lnTo>
                    <a:pt x="196" y="361"/>
                  </a:lnTo>
                  <a:lnTo>
                    <a:pt x="193" y="366"/>
                  </a:lnTo>
                  <a:lnTo>
                    <a:pt x="188" y="369"/>
                  </a:lnTo>
                  <a:lnTo>
                    <a:pt x="185" y="372"/>
                  </a:lnTo>
                  <a:lnTo>
                    <a:pt x="180" y="377"/>
                  </a:lnTo>
                  <a:lnTo>
                    <a:pt x="177" y="382"/>
                  </a:lnTo>
                  <a:lnTo>
                    <a:pt x="175" y="387"/>
                  </a:lnTo>
                  <a:lnTo>
                    <a:pt x="172" y="392"/>
                  </a:lnTo>
                  <a:lnTo>
                    <a:pt x="168" y="397"/>
                  </a:lnTo>
                  <a:lnTo>
                    <a:pt x="165" y="402"/>
                  </a:lnTo>
                  <a:lnTo>
                    <a:pt x="160" y="405"/>
                  </a:lnTo>
                  <a:lnTo>
                    <a:pt x="157" y="410"/>
                  </a:lnTo>
                  <a:lnTo>
                    <a:pt x="155" y="414"/>
                  </a:lnTo>
                  <a:lnTo>
                    <a:pt x="154" y="418"/>
                  </a:lnTo>
                  <a:lnTo>
                    <a:pt x="150" y="422"/>
                  </a:lnTo>
                  <a:lnTo>
                    <a:pt x="147" y="427"/>
                  </a:lnTo>
                  <a:lnTo>
                    <a:pt x="144" y="432"/>
                  </a:lnTo>
                  <a:lnTo>
                    <a:pt x="139" y="433"/>
                  </a:lnTo>
                  <a:lnTo>
                    <a:pt x="135" y="435"/>
                  </a:lnTo>
                  <a:lnTo>
                    <a:pt x="124" y="440"/>
                  </a:lnTo>
                  <a:lnTo>
                    <a:pt x="114" y="445"/>
                  </a:lnTo>
                  <a:lnTo>
                    <a:pt x="104" y="451"/>
                  </a:lnTo>
                  <a:lnTo>
                    <a:pt x="104" y="453"/>
                  </a:lnTo>
                  <a:lnTo>
                    <a:pt x="102" y="455"/>
                  </a:lnTo>
                  <a:lnTo>
                    <a:pt x="93" y="470"/>
                  </a:lnTo>
                  <a:lnTo>
                    <a:pt x="86" y="486"/>
                  </a:lnTo>
                  <a:lnTo>
                    <a:pt x="84" y="489"/>
                  </a:lnTo>
                  <a:lnTo>
                    <a:pt x="81" y="491"/>
                  </a:lnTo>
                  <a:lnTo>
                    <a:pt x="79" y="491"/>
                  </a:lnTo>
                  <a:lnTo>
                    <a:pt x="78" y="491"/>
                  </a:lnTo>
                  <a:lnTo>
                    <a:pt x="76" y="493"/>
                  </a:lnTo>
                  <a:lnTo>
                    <a:pt x="73" y="494"/>
                  </a:lnTo>
                  <a:lnTo>
                    <a:pt x="71" y="498"/>
                  </a:lnTo>
                  <a:lnTo>
                    <a:pt x="69" y="499"/>
                  </a:lnTo>
                  <a:lnTo>
                    <a:pt x="68" y="501"/>
                  </a:lnTo>
                  <a:lnTo>
                    <a:pt x="64" y="503"/>
                  </a:lnTo>
                  <a:lnTo>
                    <a:pt x="63" y="506"/>
                  </a:lnTo>
                  <a:lnTo>
                    <a:pt x="61" y="507"/>
                  </a:lnTo>
                  <a:lnTo>
                    <a:pt x="60" y="509"/>
                  </a:lnTo>
                  <a:lnTo>
                    <a:pt x="60" y="509"/>
                  </a:lnTo>
                  <a:lnTo>
                    <a:pt x="58" y="509"/>
                  </a:lnTo>
                  <a:lnTo>
                    <a:pt x="56" y="509"/>
                  </a:lnTo>
                  <a:lnTo>
                    <a:pt x="55" y="507"/>
                  </a:lnTo>
                  <a:lnTo>
                    <a:pt x="53" y="506"/>
                  </a:lnTo>
                  <a:lnTo>
                    <a:pt x="48" y="504"/>
                  </a:lnTo>
                  <a:lnTo>
                    <a:pt x="43" y="503"/>
                  </a:lnTo>
                  <a:lnTo>
                    <a:pt x="40" y="503"/>
                  </a:lnTo>
                  <a:lnTo>
                    <a:pt x="38" y="501"/>
                  </a:lnTo>
                  <a:lnTo>
                    <a:pt x="36" y="499"/>
                  </a:lnTo>
                  <a:lnTo>
                    <a:pt x="33" y="496"/>
                  </a:lnTo>
                  <a:lnTo>
                    <a:pt x="32" y="493"/>
                  </a:lnTo>
                  <a:lnTo>
                    <a:pt x="28" y="489"/>
                  </a:lnTo>
                  <a:lnTo>
                    <a:pt x="27" y="486"/>
                  </a:lnTo>
                  <a:lnTo>
                    <a:pt x="25" y="484"/>
                  </a:lnTo>
                  <a:lnTo>
                    <a:pt x="22" y="481"/>
                  </a:lnTo>
                  <a:lnTo>
                    <a:pt x="20" y="478"/>
                  </a:lnTo>
                  <a:lnTo>
                    <a:pt x="17" y="475"/>
                  </a:lnTo>
                  <a:lnTo>
                    <a:pt x="17" y="475"/>
                  </a:lnTo>
                  <a:lnTo>
                    <a:pt x="15" y="473"/>
                  </a:lnTo>
                  <a:lnTo>
                    <a:pt x="15" y="471"/>
                  </a:lnTo>
                  <a:lnTo>
                    <a:pt x="13" y="470"/>
                  </a:lnTo>
                  <a:lnTo>
                    <a:pt x="13" y="468"/>
                  </a:lnTo>
                  <a:lnTo>
                    <a:pt x="13" y="465"/>
                  </a:lnTo>
                  <a:lnTo>
                    <a:pt x="13" y="463"/>
                  </a:lnTo>
                  <a:lnTo>
                    <a:pt x="12" y="461"/>
                  </a:lnTo>
                  <a:lnTo>
                    <a:pt x="12" y="458"/>
                  </a:lnTo>
                  <a:lnTo>
                    <a:pt x="10" y="455"/>
                  </a:lnTo>
                  <a:lnTo>
                    <a:pt x="8" y="451"/>
                  </a:lnTo>
                  <a:lnTo>
                    <a:pt x="7" y="450"/>
                  </a:lnTo>
                  <a:lnTo>
                    <a:pt x="7" y="447"/>
                  </a:lnTo>
                  <a:lnTo>
                    <a:pt x="5" y="443"/>
                  </a:lnTo>
                  <a:lnTo>
                    <a:pt x="3" y="440"/>
                  </a:lnTo>
                  <a:lnTo>
                    <a:pt x="3" y="437"/>
                  </a:lnTo>
                  <a:lnTo>
                    <a:pt x="2" y="435"/>
                  </a:lnTo>
                  <a:lnTo>
                    <a:pt x="2" y="433"/>
                  </a:lnTo>
                  <a:lnTo>
                    <a:pt x="2" y="430"/>
                  </a:lnTo>
                  <a:lnTo>
                    <a:pt x="2" y="427"/>
                  </a:lnTo>
                  <a:lnTo>
                    <a:pt x="2" y="423"/>
                  </a:lnTo>
                  <a:lnTo>
                    <a:pt x="2" y="422"/>
                  </a:lnTo>
                  <a:lnTo>
                    <a:pt x="3" y="418"/>
                  </a:lnTo>
                  <a:lnTo>
                    <a:pt x="3" y="415"/>
                  </a:lnTo>
                  <a:lnTo>
                    <a:pt x="5" y="414"/>
                  </a:lnTo>
                  <a:lnTo>
                    <a:pt x="3" y="410"/>
                  </a:lnTo>
                  <a:lnTo>
                    <a:pt x="3" y="410"/>
                  </a:lnTo>
                  <a:lnTo>
                    <a:pt x="2" y="409"/>
                  </a:lnTo>
                  <a:lnTo>
                    <a:pt x="2" y="407"/>
                  </a:lnTo>
                  <a:lnTo>
                    <a:pt x="0" y="405"/>
                  </a:lnTo>
                  <a:lnTo>
                    <a:pt x="0" y="404"/>
                  </a:lnTo>
                  <a:lnTo>
                    <a:pt x="0" y="404"/>
                  </a:lnTo>
                  <a:lnTo>
                    <a:pt x="0" y="402"/>
                  </a:lnTo>
                  <a:lnTo>
                    <a:pt x="2" y="402"/>
                  </a:lnTo>
                  <a:lnTo>
                    <a:pt x="3" y="400"/>
                  </a:lnTo>
                  <a:lnTo>
                    <a:pt x="5" y="397"/>
                  </a:lnTo>
                  <a:lnTo>
                    <a:pt x="7" y="392"/>
                  </a:lnTo>
                  <a:lnTo>
                    <a:pt x="8" y="389"/>
                  </a:lnTo>
                  <a:lnTo>
                    <a:pt x="10" y="386"/>
                  </a:lnTo>
                  <a:lnTo>
                    <a:pt x="12" y="381"/>
                  </a:lnTo>
                  <a:lnTo>
                    <a:pt x="13" y="377"/>
                  </a:lnTo>
                  <a:lnTo>
                    <a:pt x="13" y="372"/>
                  </a:lnTo>
                  <a:lnTo>
                    <a:pt x="13" y="372"/>
                  </a:lnTo>
                  <a:lnTo>
                    <a:pt x="13" y="371"/>
                  </a:lnTo>
                  <a:lnTo>
                    <a:pt x="13" y="369"/>
                  </a:lnTo>
                  <a:lnTo>
                    <a:pt x="13" y="367"/>
                  </a:lnTo>
                  <a:lnTo>
                    <a:pt x="13" y="367"/>
                  </a:lnTo>
                  <a:lnTo>
                    <a:pt x="13" y="367"/>
                  </a:lnTo>
                  <a:lnTo>
                    <a:pt x="15" y="366"/>
                  </a:lnTo>
                  <a:lnTo>
                    <a:pt x="15" y="364"/>
                  </a:lnTo>
                  <a:lnTo>
                    <a:pt x="15" y="361"/>
                  </a:lnTo>
                  <a:lnTo>
                    <a:pt x="15" y="359"/>
                  </a:lnTo>
                  <a:lnTo>
                    <a:pt x="13" y="356"/>
                  </a:lnTo>
                  <a:lnTo>
                    <a:pt x="13" y="356"/>
                  </a:lnTo>
                  <a:lnTo>
                    <a:pt x="13" y="354"/>
                  </a:lnTo>
                  <a:lnTo>
                    <a:pt x="13" y="353"/>
                  </a:lnTo>
                  <a:lnTo>
                    <a:pt x="15" y="351"/>
                  </a:lnTo>
                  <a:lnTo>
                    <a:pt x="15" y="351"/>
                  </a:lnTo>
                  <a:lnTo>
                    <a:pt x="17" y="349"/>
                  </a:lnTo>
                  <a:lnTo>
                    <a:pt x="17" y="348"/>
                  </a:lnTo>
                  <a:lnTo>
                    <a:pt x="17" y="344"/>
                  </a:lnTo>
                  <a:lnTo>
                    <a:pt x="17" y="339"/>
                  </a:lnTo>
                  <a:lnTo>
                    <a:pt x="17" y="331"/>
                  </a:lnTo>
                  <a:lnTo>
                    <a:pt x="17" y="323"/>
                  </a:lnTo>
                  <a:lnTo>
                    <a:pt x="17" y="318"/>
                  </a:lnTo>
                  <a:lnTo>
                    <a:pt x="17" y="318"/>
                  </a:lnTo>
                  <a:lnTo>
                    <a:pt x="18" y="316"/>
                  </a:lnTo>
                  <a:lnTo>
                    <a:pt x="18" y="315"/>
                  </a:lnTo>
                  <a:lnTo>
                    <a:pt x="20" y="315"/>
                  </a:lnTo>
                  <a:lnTo>
                    <a:pt x="20" y="311"/>
                  </a:lnTo>
                  <a:lnTo>
                    <a:pt x="18" y="308"/>
                  </a:lnTo>
                  <a:lnTo>
                    <a:pt x="18" y="305"/>
                  </a:lnTo>
                  <a:lnTo>
                    <a:pt x="18" y="300"/>
                  </a:lnTo>
                  <a:lnTo>
                    <a:pt x="18" y="297"/>
                  </a:lnTo>
                  <a:lnTo>
                    <a:pt x="18" y="293"/>
                  </a:lnTo>
                  <a:lnTo>
                    <a:pt x="18" y="288"/>
                  </a:lnTo>
                  <a:lnTo>
                    <a:pt x="20" y="283"/>
                  </a:lnTo>
                  <a:lnTo>
                    <a:pt x="22" y="277"/>
                  </a:lnTo>
                  <a:lnTo>
                    <a:pt x="23" y="272"/>
                  </a:lnTo>
                  <a:lnTo>
                    <a:pt x="25" y="269"/>
                  </a:lnTo>
                  <a:lnTo>
                    <a:pt x="27" y="267"/>
                  </a:lnTo>
                  <a:lnTo>
                    <a:pt x="28" y="267"/>
                  </a:lnTo>
                  <a:lnTo>
                    <a:pt x="27" y="262"/>
                  </a:lnTo>
                  <a:lnTo>
                    <a:pt x="27" y="254"/>
                  </a:lnTo>
                  <a:lnTo>
                    <a:pt x="27" y="241"/>
                  </a:lnTo>
                  <a:lnTo>
                    <a:pt x="28" y="224"/>
                  </a:lnTo>
                  <a:lnTo>
                    <a:pt x="28" y="208"/>
                  </a:lnTo>
                  <a:lnTo>
                    <a:pt x="30" y="199"/>
                  </a:lnTo>
                  <a:lnTo>
                    <a:pt x="30" y="198"/>
                  </a:lnTo>
                  <a:lnTo>
                    <a:pt x="30" y="194"/>
                  </a:lnTo>
                  <a:lnTo>
                    <a:pt x="28" y="186"/>
                  </a:lnTo>
                  <a:lnTo>
                    <a:pt x="28" y="171"/>
                  </a:lnTo>
                  <a:lnTo>
                    <a:pt x="32" y="152"/>
                  </a:lnTo>
                  <a:lnTo>
                    <a:pt x="32" y="152"/>
                  </a:lnTo>
                  <a:lnTo>
                    <a:pt x="30" y="150"/>
                  </a:lnTo>
                  <a:lnTo>
                    <a:pt x="30" y="148"/>
                  </a:lnTo>
                  <a:lnTo>
                    <a:pt x="30" y="145"/>
                  </a:lnTo>
                  <a:lnTo>
                    <a:pt x="32" y="140"/>
                  </a:lnTo>
                  <a:lnTo>
                    <a:pt x="32" y="132"/>
                  </a:lnTo>
                  <a:lnTo>
                    <a:pt x="30" y="120"/>
                  </a:lnTo>
                  <a:lnTo>
                    <a:pt x="27" y="105"/>
                  </a:lnTo>
                  <a:lnTo>
                    <a:pt x="23" y="94"/>
                  </a:lnTo>
                  <a:lnTo>
                    <a:pt x="22" y="84"/>
                  </a:lnTo>
                  <a:lnTo>
                    <a:pt x="20" y="82"/>
                  </a:lnTo>
                  <a:lnTo>
                    <a:pt x="18" y="81"/>
                  </a:lnTo>
                  <a:lnTo>
                    <a:pt x="17" y="79"/>
                  </a:lnTo>
                  <a:lnTo>
                    <a:pt x="15" y="79"/>
                  </a:lnTo>
                  <a:lnTo>
                    <a:pt x="13" y="76"/>
                  </a:lnTo>
                  <a:lnTo>
                    <a:pt x="13" y="74"/>
                  </a:lnTo>
                  <a:lnTo>
                    <a:pt x="15" y="67"/>
                  </a:lnTo>
                  <a:lnTo>
                    <a:pt x="18" y="64"/>
                  </a:lnTo>
                  <a:lnTo>
                    <a:pt x="23" y="61"/>
                  </a:lnTo>
                  <a:lnTo>
                    <a:pt x="27" y="58"/>
                  </a:lnTo>
                  <a:lnTo>
                    <a:pt x="30" y="58"/>
                  </a:lnTo>
                  <a:lnTo>
                    <a:pt x="33" y="58"/>
                  </a:lnTo>
                  <a:lnTo>
                    <a:pt x="38" y="59"/>
                  </a:lnTo>
                  <a:lnTo>
                    <a:pt x="43" y="63"/>
                  </a:lnTo>
                  <a:lnTo>
                    <a:pt x="50" y="67"/>
                  </a:lnTo>
                  <a:lnTo>
                    <a:pt x="56" y="69"/>
                  </a:lnTo>
                  <a:lnTo>
                    <a:pt x="63" y="72"/>
                  </a:lnTo>
                  <a:lnTo>
                    <a:pt x="66" y="74"/>
                  </a:lnTo>
                  <a:lnTo>
                    <a:pt x="68" y="76"/>
                  </a:lnTo>
                  <a:lnTo>
                    <a:pt x="69" y="77"/>
                  </a:lnTo>
                  <a:lnTo>
                    <a:pt x="69" y="77"/>
                  </a:lnTo>
                  <a:lnTo>
                    <a:pt x="71" y="79"/>
                  </a:lnTo>
                  <a:lnTo>
                    <a:pt x="73" y="82"/>
                  </a:lnTo>
                  <a:lnTo>
                    <a:pt x="76" y="84"/>
                  </a:lnTo>
                  <a:lnTo>
                    <a:pt x="78" y="87"/>
                  </a:lnTo>
                  <a:lnTo>
                    <a:pt x="79" y="89"/>
                  </a:lnTo>
                  <a:lnTo>
                    <a:pt x="83" y="91"/>
                  </a:lnTo>
                  <a:lnTo>
                    <a:pt x="83" y="92"/>
                  </a:lnTo>
                  <a:lnTo>
                    <a:pt x="83" y="94"/>
                  </a:lnTo>
                  <a:lnTo>
                    <a:pt x="83" y="94"/>
                  </a:lnTo>
                  <a:lnTo>
                    <a:pt x="84" y="95"/>
                  </a:lnTo>
                  <a:lnTo>
                    <a:pt x="84" y="97"/>
                  </a:lnTo>
                  <a:lnTo>
                    <a:pt x="86" y="99"/>
                  </a:lnTo>
                  <a:lnTo>
                    <a:pt x="88" y="99"/>
                  </a:lnTo>
                  <a:lnTo>
                    <a:pt x="89" y="100"/>
                  </a:lnTo>
                  <a:lnTo>
                    <a:pt x="89" y="102"/>
                  </a:lnTo>
                  <a:lnTo>
                    <a:pt x="91" y="105"/>
                  </a:lnTo>
                  <a:lnTo>
                    <a:pt x="93" y="109"/>
                  </a:lnTo>
                  <a:lnTo>
                    <a:pt x="94" y="110"/>
                  </a:lnTo>
                  <a:lnTo>
                    <a:pt x="97" y="112"/>
                  </a:lnTo>
                  <a:lnTo>
                    <a:pt x="101" y="115"/>
                  </a:lnTo>
                  <a:lnTo>
                    <a:pt x="101" y="117"/>
                  </a:lnTo>
                  <a:lnTo>
                    <a:pt x="102" y="117"/>
                  </a:lnTo>
                  <a:lnTo>
                    <a:pt x="106" y="119"/>
                  </a:lnTo>
                  <a:lnTo>
                    <a:pt x="107" y="120"/>
                  </a:lnTo>
                  <a:lnTo>
                    <a:pt x="109" y="120"/>
                  </a:lnTo>
                  <a:lnTo>
                    <a:pt x="111" y="122"/>
                  </a:lnTo>
                  <a:lnTo>
                    <a:pt x="112" y="122"/>
                  </a:lnTo>
                  <a:lnTo>
                    <a:pt x="114" y="122"/>
                  </a:lnTo>
                  <a:lnTo>
                    <a:pt x="117" y="124"/>
                  </a:lnTo>
                  <a:lnTo>
                    <a:pt x="117" y="122"/>
                  </a:lnTo>
                  <a:lnTo>
                    <a:pt x="121" y="120"/>
                  </a:lnTo>
                  <a:lnTo>
                    <a:pt x="122" y="119"/>
                  </a:lnTo>
                  <a:lnTo>
                    <a:pt x="124" y="117"/>
                  </a:lnTo>
                  <a:lnTo>
                    <a:pt x="126" y="115"/>
                  </a:lnTo>
                  <a:lnTo>
                    <a:pt x="126" y="112"/>
                  </a:lnTo>
                  <a:lnTo>
                    <a:pt x="126" y="109"/>
                  </a:lnTo>
                  <a:lnTo>
                    <a:pt x="126" y="105"/>
                  </a:lnTo>
                  <a:lnTo>
                    <a:pt x="124" y="102"/>
                  </a:lnTo>
                  <a:lnTo>
                    <a:pt x="124" y="99"/>
                  </a:lnTo>
                  <a:lnTo>
                    <a:pt x="127" y="94"/>
                  </a:lnTo>
                  <a:lnTo>
                    <a:pt x="127" y="94"/>
                  </a:lnTo>
                  <a:lnTo>
                    <a:pt x="127" y="91"/>
                  </a:lnTo>
                  <a:lnTo>
                    <a:pt x="127" y="87"/>
                  </a:lnTo>
                  <a:lnTo>
                    <a:pt x="127" y="86"/>
                  </a:lnTo>
                  <a:lnTo>
                    <a:pt x="129" y="82"/>
                  </a:lnTo>
                  <a:lnTo>
                    <a:pt x="130" y="81"/>
                  </a:lnTo>
                  <a:lnTo>
                    <a:pt x="130" y="79"/>
                  </a:lnTo>
                  <a:lnTo>
                    <a:pt x="132" y="79"/>
                  </a:lnTo>
                  <a:lnTo>
                    <a:pt x="132" y="77"/>
                  </a:lnTo>
                  <a:lnTo>
                    <a:pt x="132" y="74"/>
                  </a:lnTo>
                  <a:lnTo>
                    <a:pt x="132" y="71"/>
                  </a:lnTo>
                  <a:lnTo>
                    <a:pt x="132" y="67"/>
                  </a:lnTo>
                  <a:lnTo>
                    <a:pt x="132" y="66"/>
                  </a:lnTo>
                  <a:lnTo>
                    <a:pt x="130" y="64"/>
                  </a:lnTo>
                  <a:lnTo>
                    <a:pt x="129" y="63"/>
                  </a:lnTo>
                  <a:lnTo>
                    <a:pt x="127" y="61"/>
                  </a:lnTo>
                  <a:lnTo>
                    <a:pt x="124" y="59"/>
                  </a:lnTo>
                  <a:lnTo>
                    <a:pt x="121" y="58"/>
                  </a:lnTo>
                  <a:lnTo>
                    <a:pt x="117" y="54"/>
                  </a:lnTo>
                  <a:lnTo>
                    <a:pt x="114" y="53"/>
                  </a:lnTo>
                  <a:lnTo>
                    <a:pt x="112" y="51"/>
                  </a:lnTo>
                  <a:lnTo>
                    <a:pt x="107" y="53"/>
                  </a:lnTo>
                  <a:lnTo>
                    <a:pt x="102" y="53"/>
                  </a:lnTo>
                  <a:lnTo>
                    <a:pt x="101" y="53"/>
                  </a:lnTo>
                  <a:lnTo>
                    <a:pt x="97" y="54"/>
                  </a:lnTo>
                  <a:lnTo>
                    <a:pt x="97" y="54"/>
                  </a:lnTo>
                  <a:lnTo>
                    <a:pt x="96" y="53"/>
                  </a:lnTo>
                  <a:lnTo>
                    <a:pt x="93" y="53"/>
                  </a:lnTo>
                  <a:lnTo>
                    <a:pt x="88" y="53"/>
                  </a:lnTo>
                  <a:lnTo>
                    <a:pt x="84" y="53"/>
                  </a:lnTo>
                  <a:lnTo>
                    <a:pt x="81" y="51"/>
                  </a:lnTo>
                  <a:lnTo>
                    <a:pt x="79" y="49"/>
                  </a:lnTo>
                  <a:lnTo>
                    <a:pt x="78" y="46"/>
                  </a:lnTo>
                  <a:lnTo>
                    <a:pt x="78" y="43"/>
                  </a:lnTo>
                  <a:lnTo>
                    <a:pt x="79" y="41"/>
                  </a:lnTo>
                  <a:lnTo>
                    <a:pt x="81" y="39"/>
                  </a:lnTo>
                  <a:lnTo>
                    <a:pt x="84" y="38"/>
                  </a:lnTo>
                  <a:lnTo>
                    <a:pt x="88" y="35"/>
                  </a:lnTo>
                  <a:lnTo>
                    <a:pt x="91" y="35"/>
                  </a:lnTo>
                  <a:lnTo>
                    <a:pt x="94" y="35"/>
                  </a:lnTo>
                  <a:lnTo>
                    <a:pt x="97" y="33"/>
                  </a:lnTo>
                  <a:lnTo>
                    <a:pt x="99" y="31"/>
                  </a:lnTo>
                  <a:lnTo>
                    <a:pt x="101" y="30"/>
                  </a:lnTo>
                  <a:lnTo>
                    <a:pt x="102" y="30"/>
                  </a:lnTo>
                  <a:lnTo>
                    <a:pt x="104" y="28"/>
                  </a:lnTo>
                  <a:lnTo>
                    <a:pt x="104" y="28"/>
                  </a:lnTo>
                  <a:lnTo>
                    <a:pt x="106" y="28"/>
                  </a:lnTo>
                  <a:lnTo>
                    <a:pt x="106" y="26"/>
                  </a:lnTo>
                  <a:lnTo>
                    <a:pt x="107" y="23"/>
                  </a:lnTo>
                  <a:lnTo>
                    <a:pt x="109" y="21"/>
                  </a:lnTo>
                  <a:lnTo>
                    <a:pt x="111" y="20"/>
                  </a:lnTo>
                  <a:lnTo>
                    <a:pt x="111" y="16"/>
                  </a:lnTo>
                  <a:lnTo>
                    <a:pt x="112" y="15"/>
                  </a:lnTo>
                  <a:lnTo>
                    <a:pt x="114" y="13"/>
                  </a:lnTo>
                  <a:lnTo>
                    <a:pt x="116" y="11"/>
                  </a:lnTo>
                  <a:lnTo>
                    <a:pt x="119" y="11"/>
                  </a:lnTo>
                  <a:lnTo>
                    <a:pt x="124" y="11"/>
                  </a:lnTo>
                  <a:lnTo>
                    <a:pt x="127" y="11"/>
                  </a:lnTo>
                  <a:lnTo>
                    <a:pt x="130" y="11"/>
                  </a:lnTo>
                  <a:lnTo>
                    <a:pt x="137" y="11"/>
                  </a:lnTo>
                  <a:lnTo>
                    <a:pt x="137" y="11"/>
                  </a:lnTo>
                  <a:lnTo>
                    <a:pt x="139" y="10"/>
                  </a:lnTo>
                  <a:lnTo>
                    <a:pt x="140" y="10"/>
                  </a:lnTo>
                  <a:lnTo>
                    <a:pt x="142" y="8"/>
                  </a:lnTo>
                  <a:lnTo>
                    <a:pt x="145" y="8"/>
                  </a:lnTo>
                  <a:lnTo>
                    <a:pt x="149" y="8"/>
                  </a:lnTo>
                  <a:lnTo>
                    <a:pt x="154" y="8"/>
                  </a:lnTo>
                  <a:lnTo>
                    <a:pt x="160" y="8"/>
                  </a:lnTo>
                  <a:lnTo>
                    <a:pt x="163" y="8"/>
                  </a:lnTo>
                  <a:lnTo>
                    <a:pt x="167" y="10"/>
                  </a:lnTo>
                  <a:lnTo>
                    <a:pt x="170" y="10"/>
                  </a:lnTo>
                  <a:lnTo>
                    <a:pt x="172" y="10"/>
                  </a:lnTo>
                  <a:lnTo>
                    <a:pt x="172" y="10"/>
                  </a:lnTo>
                  <a:lnTo>
                    <a:pt x="172" y="8"/>
                  </a:lnTo>
                  <a:lnTo>
                    <a:pt x="172" y="8"/>
                  </a:lnTo>
                  <a:lnTo>
                    <a:pt x="172" y="7"/>
                  </a:lnTo>
                  <a:lnTo>
                    <a:pt x="173" y="5"/>
                  </a:lnTo>
                  <a:lnTo>
                    <a:pt x="175" y="3"/>
                  </a:lnTo>
                  <a:lnTo>
                    <a:pt x="177" y="3"/>
                  </a:lnTo>
                  <a:lnTo>
                    <a:pt x="182" y="3"/>
                  </a:lnTo>
                  <a:lnTo>
                    <a:pt x="188" y="3"/>
                  </a:lnTo>
                  <a:lnTo>
                    <a:pt x="193" y="3"/>
                  </a:lnTo>
                  <a:lnTo>
                    <a:pt x="196" y="3"/>
                  </a:lnTo>
                  <a:lnTo>
                    <a:pt x="200" y="5"/>
                  </a:lnTo>
                  <a:lnTo>
                    <a:pt x="201" y="5"/>
                  </a:lnTo>
                  <a:lnTo>
                    <a:pt x="203" y="5"/>
                  </a:lnTo>
                  <a:lnTo>
                    <a:pt x="205" y="3"/>
                  </a:lnTo>
                  <a:lnTo>
                    <a:pt x="206" y="2"/>
                  </a:lnTo>
                  <a:lnTo>
                    <a:pt x="208" y="2"/>
                  </a:lnTo>
                  <a:lnTo>
                    <a:pt x="210" y="2"/>
                  </a:lnTo>
                  <a:lnTo>
                    <a:pt x="211" y="3"/>
                  </a:lnTo>
                  <a:lnTo>
                    <a:pt x="211" y="3"/>
                  </a:lnTo>
                  <a:lnTo>
                    <a:pt x="211" y="3"/>
                  </a:lnTo>
                  <a:lnTo>
                    <a:pt x="215" y="5"/>
                  </a:lnTo>
                  <a:lnTo>
                    <a:pt x="216" y="7"/>
                  </a:lnTo>
                  <a:lnTo>
                    <a:pt x="218" y="8"/>
                  </a:lnTo>
                  <a:lnTo>
                    <a:pt x="219" y="11"/>
                  </a:lnTo>
                  <a:lnTo>
                    <a:pt x="221" y="13"/>
                  </a:lnTo>
                  <a:lnTo>
                    <a:pt x="223" y="15"/>
                  </a:lnTo>
                  <a:lnTo>
                    <a:pt x="224" y="16"/>
                  </a:lnTo>
                  <a:lnTo>
                    <a:pt x="224" y="16"/>
                  </a:lnTo>
                  <a:lnTo>
                    <a:pt x="226" y="20"/>
                  </a:lnTo>
                  <a:lnTo>
                    <a:pt x="228" y="21"/>
                  </a:lnTo>
                  <a:lnTo>
                    <a:pt x="228" y="23"/>
                  </a:lnTo>
                  <a:lnTo>
                    <a:pt x="229" y="25"/>
                  </a:lnTo>
                  <a:lnTo>
                    <a:pt x="231" y="26"/>
                  </a:lnTo>
                  <a:lnTo>
                    <a:pt x="233" y="28"/>
                  </a:lnTo>
                  <a:lnTo>
                    <a:pt x="233" y="30"/>
                  </a:lnTo>
                  <a:lnTo>
                    <a:pt x="233" y="33"/>
                  </a:lnTo>
                  <a:lnTo>
                    <a:pt x="233" y="35"/>
                  </a:lnTo>
                  <a:lnTo>
                    <a:pt x="233" y="35"/>
                  </a:lnTo>
                  <a:lnTo>
                    <a:pt x="231" y="38"/>
                  </a:lnTo>
                  <a:lnTo>
                    <a:pt x="229" y="39"/>
                  </a:lnTo>
                  <a:lnTo>
                    <a:pt x="229" y="41"/>
                  </a:lnTo>
                  <a:lnTo>
                    <a:pt x="229" y="44"/>
                  </a:lnTo>
                  <a:lnTo>
                    <a:pt x="229" y="48"/>
                  </a:lnTo>
                  <a:lnTo>
                    <a:pt x="228" y="51"/>
                  </a:lnTo>
                  <a:lnTo>
                    <a:pt x="226" y="53"/>
                  </a:lnTo>
                  <a:lnTo>
                    <a:pt x="223" y="56"/>
                  </a:lnTo>
                  <a:lnTo>
                    <a:pt x="219" y="61"/>
                  </a:lnTo>
                  <a:lnTo>
                    <a:pt x="215" y="64"/>
                  </a:lnTo>
                  <a:lnTo>
                    <a:pt x="210" y="66"/>
                  </a:lnTo>
                  <a:lnTo>
                    <a:pt x="206" y="69"/>
                  </a:lnTo>
                  <a:lnTo>
                    <a:pt x="201" y="71"/>
                  </a:lnTo>
                  <a:lnTo>
                    <a:pt x="200" y="72"/>
                  </a:lnTo>
                  <a:lnTo>
                    <a:pt x="198" y="72"/>
                  </a:lnTo>
                  <a:lnTo>
                    <a:pt x="196" y="74"/>
                  </a:lnTo>
                  <a:lnTo>
                    <a:pt x="196" y="74"/>
                  </a:lnTo>
                  <a:lnTo>
                    <a:pt x="196" y="74"/>
                  </a:lnTo>
                  <a:lnTo>
                    <a:pt x="195" y="76"/>
                  </a:lnTo>
                  <a:lnTo>
                    <a:pt x="193" y="79"/>
                  </a:lnTo>
                  <a:lnTo>
                    <a:pt x="191" y="82"/>
                  </a:lnTo>
                  <a:lnTo>
                    <a:pt x="188" y="86"/>
                  </a:lnTo>
                  <a:lnTo>
                    <a:pt x="187" y="89"/>
                  </a:lnTo>
                  <a:lnTo>
                    <a:pt x="185" y="91"/>
                  </a:lnTo>
                  <a:lnTo>
                    <a:pt x="185" y="92"/>
                  </a:lnTo>
                  <a:lnTo>
                    <a:pt x="185" y="95"/>
                  </a:lnTo>
                  <a:lnTo>
                    <a:pt x="185" y="97"/>
                  </a:lnTo>
                  <a:lnTo>
                    <a:pt x="185" y="99"/>
                  </a:lnTo>
                  <a:lnTo>
                    <a:pt x="187" y="100"/>
                  </a:lnTo>
                  <a:lnTo>
                    <a:pt x="190" y="104"/>
                  </a:lnTo>
                  <a:lnTo>
                    <a:pt x="191" y="104"/>
                  </a:lnTo>
                  <a:lnTo>
                    <a:pt x="193" y="104"/>
                  </a:lnTo>
                  <a:lnTo>
                    <a:pt x="196" y="104"/>
                  </a:lnTo>
                  <a:lnTo>
                    <a:pt x="200" y="104"/>
                  </a:lnTo>
                  <a:lnTo>
                    <a:pt x="201" y="102"/>
                  </a:lnTo>
                  <a:lnTo>
                    <a:pt x="203" y="99"/>
                  </a:lnTo>
                  <a:lnTo>
                    <a:pt x="205" y="97"/>
                  </a:lnTo>
                  <a:lnTo>
                    <a:pt x="206" y="95"/>
                  </a:lnTo>
                  <a:lnTo>
                    <a:pt x="208" y="95"/>
                  </a:lnTo>
                  <a:lnTo>
                    <a:pt x="208" y="97"/>
                  </a:lnTo>
                  <a:lnTo>
                    <a:pt x="210" y="99"/>
                  </a:lnTo>
                  <a:lnTo>
                    <a:pt x="210" y="102"/>
                  </a:lnTo>
                  <a:lnTo>
                    <a:pt x="210" y="105"/>
                  </a:lnTo>
                  <a:lnTo>
                    <a:pt x="211" y="109"/>
                  </a:lnTo>
                  <a:lnTo>
                    <a:pt x="213" y="112"/>
                  </a:lnTo>
                  <a:lnTo>
                    <a:pt x="215" y="114"/>
                  </a:lnTo>
                  <a:lnTo>
                    <a:pt x="215" y="115"/>
                  </a:lnTo>
                  <a:lnTo>
                    <a:pt x="215" y="117"/>
                  </a:lnTo>
                  <a:lnTo>
                    <a:pt x="215" y="119"/>
                  </a:lnTo>
                  <a:lnTo>
                    <a:pt x="215" y="122"/>
                  </a:lnTo>
                  <a:lnTo>
                    <a:pt x="213" y="124"/>
                  </a:lnTo>
                  <a:lnTo>
                    <a:pt x="211" y="127"/>
                  </a:lnTo>
                  <a:lnTo>
                    <a:pt x="211" y="128"/>
                  </a:lnTo>
                  <a:lnTo>
                    <a:pt x="210" y="130"/>
                  </a:lnTo>
                  <a:lnTo>
                    <a:pt x="210" y="132"/>
                  </a:lnTo>
                  <a:lnTo>
                    <a:pt x="210" y="132"/>
                  </a:lnTo>
                  <a:lnTo>
                    <a:pt x="210" y="132"/>
                  </a:lnTo>
                  <a:lnTo>
                    <a:pt x="210" y="132"/>
                  </a:lnTo>
                  <a:lnTo>
                    <a:pt x="210" y="133"/>
                  </a:lnTo>
                  <a:lnTo>
                    <a:pt x="208" y="135"/>
                  </a:lnTo>
                  <a:lnTo>
                    <a:pt x="205" y="140"/>
                  </a:lnTo>
                  <a:lnTo>
                    <a:pt x="203" y="143"/>
                  </a:lnTo>
                  <a:lnTo>
                    <a:pt x="200" y="145"/>
                  </a:lnTo>
                  <a:lnTo>
                    <a:pt x="196" y="148"/>
                  </a:lnTo>
                  <a:lnTo>
                    <a:pt x="188" y="155"/>
                  </a:lnTo>
                  <a:lnTo>
                    <a:pt x="178" y="163"/>
                  </a:lnTo>
                  <a:lnTo>
                    <a:pt x="168" y="171"/>
                  </a:lnTo>
                  <a:lnTo>
                    <a:pt x="165" y="175"/>
                  </a:lnTo>
                  <a:lnTo>
                    <a:pt x="162" y="178"/>
                  </a:lnTo>
                  <a:lnTo>
                    <a:pt x="157" y="181"/>
                  </a:lnTo>
                  <a:lnTo>
                    <a:pt x="154" y="184"/>
                  </a:lnTo>
                  <a:lnTo>
                    <a:pt x="152" y="186"/>
                  </a:lnTo>
                  <a:lnTo>
                    <a:pt x="149" y="188"/>
                  </a:lnTo>
                  <a:lnTo>
                    <a:pt x="149" y="189"/>
                  </a:lnTo>
                  <a:lnTo>
                    <a:pt x="149" y="189"/>
                  </a:lnTo>
                  <a:lnTo>
                    <a:pt x="147" y="193"/>
                  </a:lnTo>
                  <a:lnTo>
                    <a:pt x="147" y="196"/>
                  </a:lnTo>
                  <a:lnTo>
                    <a:pt x="144" y="199"/>
                  </a:lnTo>
                  <a:lnTo>
                    <a:pt x="142" y="203"/>
                  </a:lnTo>
                  <a:lnTo>
                    <a:pt x="139" y="206"/>
                  </a:lnTo>
                  <a:lnTo>
                    <a:pt x="134" y="208"/>
                  </a:lnTo>
                  <a:lnTo>
                    <a:pt x="129" y="212"/>
                  </a:lnTo>
                  <a:lnTo>
                    <a:pt x="124" y="216"/>
                  </a:lnTo>
                  <a:lnTo>
                    <a:pt x="119" y="219"/>
                  </a:lnTo>
                  <a:lnTo>
                    <a:pt x="116" y="222"/>
                  </a:lnTo>
                  <a:lnTo>
                    <a:pt x="116" y="227"/>
                  </a:lnTo>
                  <a:lnTo>
                    <a:pt x="116" y="231"/>
                  </a:lnTo>
                  <a:lnTo>
                    <a:pt x="119" y="232"/>
                  </a:lnTo>
                  <a:lnTo>
                    <a:pt x="122" y="234"/>
                  </a:lnTo>
                  <a:lnTo>
                    <a:pt x="126" y="234"/>
                  </a:lnTo>
                  <a:lnTo>
                    <a:pt x="130" y="232"/>
                  </a:lnTo>
                  <a:lnTo>
                    <a:pt x="135" y="229"/>
                  </a:lnTo>
                  <a:lnTo>
                    <a:pt x="139" y="227"/>
                  </a:lnTo>
                  <a:lnTo>
                    <a:pt x="142" y="224"/>
                  </a:lnTo>
                  <a:lnTo>
                    <a:pt x="150" y="217"/>
                  </a:lnTo>
                  <a:lnTo>
                    <a:pt x="162" y="211"/>
                  </a:lnTo>
                  <a:lnTo>
                    <a:pt x="168" y="208"/>
                  </a:lnTo>
                  <a:lnTo>
                    <a:pt x="177" y="206"/>
                  </a:lnTo>
                  <a:lnTo>
                    <a:pt x="188" y="204"/>
                  </a:lnTo>
                  <a:lnTo>
                    <a:pt x="200" y="204"/>
                  </a:lnTo>
                  <a:lnTo>
                    <a:pt x="208" y="206"/>
                  </a:lnTo>
                  <a:lnTo>
                    <a:pt x="210" y="206"/>
                  </a:lnTo>
                  <a:lnTo>
                    <a:pt x="210" y="208"/>
                  </a:lnTo>
                  <a:lnTo>
                    <a:pt x="210" y="209"/>
                  </a:lnTo>
                  <a:lnTo>
                    <a:pt x="210" y="212"/>
                  </a:lnTo>
                  <a:lnTo>
                    <a:pt x="211" y="212"/>
                  </a:lnTo>
                  <a:lnTo>
                    <a:pt x="213" y="214"/>
                  </a:lnTo>
                  <a:lnTo>
                    <a:pt x="215" y="214"/>
                  </a:lnTo>
                  <a:lnTo>
                    <a:pt x="216" y="212"/>
                  </a:lnTo>
                  <a:lnTo>
                    <a:pt x="218" y="212"/>
                  </a:lnTo>
                  <a:lnTo>
                    <a:pt x="218" y="212"/>
                  </a:lnTo>
                  <a:lnTo>
                    <a:pt x="219" y="212"/>
                  </a:lnTo>
                  <a:lnTo>
                    <a:pt x="219" y="214"/>
                  </a:lnTo>
                  <a:lnTo>
                    <a:pt x="219" y="216"/>
                  </a:lnTo>
                  <a:lnTo>
                    <a:pt x="221" y="217"/>
                  </a:lnTo>
                  <a:lnTo>
                    <a:pt x="223" y="217"/>
                  </a:lnTo>
                  <a:lnTo>
                    <a:pt x="224" y="217"/>
                  </a:lnTo>
                  <a:lnTo>
                    <a:pt x="228" y="217"/>
                  </a:lnTo>
                  <a:lnTo>
                    <a:pt x="228" y="217"/>
                  </a:lnTo>
                  <a:lnTo>
                    <a:pt x="229" y="217"/>
                  </a:lnTo>
                  <a:lnTo>
                    <a:pt x="231" y="217"/>
                  </a:lnTo>
                  <a:lnTo>
                    <a:pt x="233" y="217"/>
                  </a:lnTo>
                  <a:lnTo>
                    <a:pt x="233" y="216"/>
                  </a:lnTo>
                  <a:lnTo>
                    <a:pt x="234" y="214"/>
                  </a:lnTo>
                  <a:lnTo>
                    <a:pt x="234" y="212"/>
                  </a:lnTo>
                  <a:lnTo>
                    <a:pt x="236" y="211"/>
                  </a:lnTo>
                  <a:lnTo>
                    <a:pt x="238" y="209"/>
                  </a:lnTo>
                  <a:lnTo>
                    <a:pt x="239" y="206"/>
                  </a:lnTo>
                  <a:lnTo>
                    <a:pt x="238" y="203"/>
                  </a:lnTo>
                  <a:lnTo>
                    <a:pt x="238" y="201"/>
                  </a:lnTo>
                  <a:lnTo>
                    <a:pt x="238" y="199"/>
                  </a:lnTo>
                  <a:lnTo>
                    <a:pt x="236" y="199"/>
                  </a:lnTo>
                  <a:lnTo>
                    <a:pt x="236" y="198"/>
                  </a:lnTo>
                  <a:lnTo>
                    <a:pt x="234" y="196"/>
                  </a:lnTo>
                  <a:lnTo>
                    <a:pt x="233" y="194"/>
                  </a:lnTo>
                  <a:lnTo>
                    <a:pt x="233" y="194"/>
                  </a:lnTo>
                  <a:lnTo>
                    <a:pt x="233" y="193"/>
                  </a:lnTo>
                  <a:lnTo>
                    <a:pt x="233" y="191"/>
                  </a:lnTo>
                  <a:lnTo>
                    <a:pt x="233" y="188"/>
                  </a:lnTo>
                  <a:lnTo>
                    <a:pt x="234" y="186"/>
                  </a:lnTo>
                  <a:lnTo>
                    <a:pt x="234" y="184"/>
                  </a:lnTo>
                  <a:lnTo>
                    <a:pt x="234" y="183"/>
                  </a:lnTo>
                  <a:lnTo>
                    <a:pt x="234" y="180"/>
                  </a:lnTo>
                  <a:lnTo>
                    <a:pt x="236" y="176"/>
                  </a:lnTo>
                  <a:lnTo>
                    <a:pt x="236" y="175"/>
                  </a:lnTo>
                  <a:lnTo>
                    <a:pt x="238" y="165"/>
                  </a:lnTo>
                  <a:lnTo>
                    <a:pt x="238" y="163"/>
                  </a:lnTo>
                  <a:lnTo>
                    <a:pt x="238" y="161"/>
                  </a:lnTo>
                  <a:lnTo>
                    <a:pt x="238" y="158"/>
                  </a:lnTo>
                  <a:lnTo>
                    <a:pt x="239" y="155"/>
                  </a:lnTo>
                  <a:lnTo>
                    <a:pt x="241" y="153"/>
                  </a:lnTo>
                  <a:lnTo>
                    <a:pt x="243" y="152"/>
                  </a:lnTo>
                  <a:lnTo>
                    <a:pt x="243" y="152"/>
                  </a:lnTo>
                  <a:lnTo>
                    <a:pt x="243" y="150"/>
                  </a:lnTo>
                  <a:lnTo>
                    <a:pt x="241" y="148"/>
                  </a:lnTo>
                  <a:lnTo>
                    <a:pt x="241" y="145"/>
                  </a:lnTo>
                  <a:lnTo>
                    <a:pt x="241" y="142"/>
                  </a:lnTo>
                  <a:lnTo>
                    <a:pt x="241" y="140"/>
                  </a:lnTo>
                  <a:lnTo>
                    <a:pt x="243" y="137"/>
                  </a:lnTo>
                  <a:lnTo>
                    <a:pt x="244" y="135"/>
                  </a:lnTo>
                  <a:lnTo>
                    <a:pt x="244" y="135"/>
                  </a:lnTo>
                  <a:lnTo>
                    <a:pt x="244" y="133"/>
                  </a:lnTo>
                  <a:lnTo>
                    <a:pt x="246" y="133"/>
                  </a:lnTo>
                  <a:lnTo>
                    <a:pt x="248" y="133"/>
                  </a:lnTo>
                  <a:lnTo>
                    <a:pt x="249" y="133"/>
                  </a:lnTo>
                  <a:lnTo>
                    <a:pt x="251" y="133"/>
                  </a:lnTo>
                  <a:lnTo>
                    <a:pt x="252" y="132"/>
                  </a:lnTo>
                  <a:lnTo>
                    <a:pt x="254" y="128"/>
                  </a:lnTo>
                  <a:lnTo>
                    <a:pt x="256" y="127"/>
                  </a:lnTo>
                  <a:lnTo>
                    <a:pt x="256" y="124"/>
                  </a:lnTo>
                  <a:lnTo>
                    <a:pt x="257" y="122"/>
                  </a:lnTo>
                  <a:lnTo>
                    <a:pt x="259" y="120"/>
                  </a:lnTo>
                  <a:lnTo>
                    <a:pt x="261" y="119"/>
                  </a:lnTo>
                  <a:lnTo>
                    <a:pt x="264" y="115"/>
                  </a:lnTo>
                  <a:lnTo>
                    <a:pt x="266" y="114"/>
                  </a:lnTo>
                  <a:lnTo>
                    <a:pt x="267" y="112"/>
                  </a:lnTo>
                  <a:lnTo>
                    <a:pt x="267" y="109"/>
                  </a:lnTo>
                  <a:lnTo>
                    <a:pt x="269" y="107"/>
                  </a:lnTo>
                  <a:lnTo>
                    <a:pt x="271" y="105"/>
                  </a:lnTo>
                  <a:lnTo>
                    <a:pt x="272" y="104"/>
                  </a:lnTo>
                  <a:lnTo>
                    <a:pt x="274" y="102"/>
                  </a:lnTo>
                  <a:lnTo>
                    <a:pt x="276" y="102"/>
                  </a:lnTo>
                  <a:lnTo>
                    <a:pt x="277" y="100"/>
                  </a:lnTo>
                  <a:lnTo>
                    <a:pt x="277" y="100"/>
                  </a:lnTo>
                  <a:lnTo>
                    <a:pt x="279" y="99"/>
                  </a:lnTo>
                  <a:lnTo>
                    <a:pt x="281" y="99"/>
                  </a:lnTo>
                  <a:lnTo>
                    <a:pt x="282" y="95"/>
                  </a:lnTo>
                  <a:lnTo>
                    <a:pt x="285" y="94"/>
                  </a:lnTo>
                  <a:lnTo>
                    <a:pt x="287" y="92"/>
                  </a:lnTo>
                  <a:lnTo>
                    <a:pt x="287" y="91"/>
                  </a:lnTo>
                  <a:lnTo>
                    <a:pt x="287" y="89"/>
                  </a:lnTo>
                  <a:lnTo>
                    <a:pt x="290" y="87"/>
                  </a:lnTo>
                  <a:lnTo>
                    <a:pt x="292" y="86"/>
                  </a:lnTo>
                  <a:lnTo>
                    <a:pt x="292" y="84"/>
                  </a:lnTo>
                  <a:lnTo>
                    <a:pt x="294" y="82"/>
                  </a:lnTo>
                  <a:lnTo>
                    <a:pt x="294" y="82"/>
                  </a:lnTo>
                  <a:lnTo>
                    <a:pt x="295" y="81"/>
                  </a:lnTo>
                  <a:lnTo>
                    <a:pt x="297" y="79"/>
                  </a:lnTo>
                  <a:lnTo>
                    <a:pt x="299" y="77"/>
                  </a:lnTo>
                  <a:lnTo>
                    <a:pt x="300" y="77"/>
                  </a:lnTo>
                  <a:lnTo>
                    <a:pt x="302" y="77"/>
                  </a:lnTo>
                  <a:lnTo>
                    <a:pt x="304" y="77"/>
                  </a:lnTo>
                  <a:lnTo>
                    <a:pt x="305" y="76"/>
                  </a:lnTo>
                  <a:lnTo>
                    <a:pt x="305" y="76"/>
                  </a:lnTo>
                  <a:lnTo>
                    <a:pt x="307" y="74"/>
                  </a:lnTo>
                  <a:lnTo>
                    <a:pt x="309" y="71"/>
                  </a:lnTo>
                  <a:lnTo>
                    <a:pt x="310" y="71"/>
                  </a:lnTo>
                  <a:lnTo>
                    <a:pt x="312" y="69"/>
                  </a:lnTo>
                  <a:lnTo>
                    <a:pt x="312" y="69"/>
                  </a:lnTo>
                  <a:lnTo>
                    <a:pt x="313" y="67"/>
                  </a:lnTo>
                  <a:lnTo>
                    <a:pt x="338" y="51"/>
                  </a:lnTo>
                  <a:lnTo>
                    <a:pt x="363" y="36"/>
                  </a:lnTo>
                  <a:lnTo>
                    <a:pt x="386" y="25"/>
                  </a:lnTo>
                  <a:lnTo>
                    <a:pt x="403" y="18"/>
                  </a:lnTo>
                  <a:lnTo>
                    <a:pt x="406" y="16"/>
                  </a:lnTo>
                  <a:lnTo>
                    <a:pt x="409" y="16"/>
                  </a:lnTo>
                  <a:lnTo>
                    <a:pt x="412" y="16"/>
                  </a:lnTo>
                  <a:lnTo>
                    <a:pt x="414" y="16"/>
                  </a:lnTo>
                  <a:lnTo>
                    <a:pt x="416" y="15"/>
                  </a:lnTo>
                  <a:lnTo>
                    <a:pt x="416" y="13"/>
                  </a:lnTo>
                  <a:lnTo>
                    <a:pt x="416" y="11"/>
                  </a:lnTo>
                  <a:lnTo>
                    <a:pt x="417" y="11"/>
                  </a:lnTo>
                  <a:lnTo>
                    <a:pt x="424" y="8"/>
                  </a:lnTo>
                  <a:lnTo>
                    <a:pt x="429" y="7"/>
                  </a:lnTo>
                  <a:lnTo>
                    <a:pt x="432" y="7"/>
                  </a:lnTo>
                  <a:lnTo>
                    <a:pt x="432" y="7"/>
                  </a:lnTo>
                  <a:lnTo>
                    <a:pt x="434" y="7"/>
                  </a:lnTo>
                  <a:lnTo>
                    <a:pt x="436" y="5"/>
                  </a:lnTo>
                  <a:lnTo>
                    <a:pt x="439" y="5"/>
                  </a:lnTo>
                  <a:lnTo>
                    <a:pt x="440" y="3"/>
                  </a:lnTo>
                  <a:lnTo>
                    <a:pt x="442" y="3"/>
                  </a:lnTo>
                  <a:lnTo>
                    <a:pt x="445" y="3"/>
                  </a:lnTo>
                  <a:lnTo>
                    <a:pt x="449" y="2"/>
                  </a:lnTo>
                  <a:lnTo>
                    <a:pt x="454" y="2"/>
                  </a:lnTo>
                  <a:lnTo>
                    <a:pt x="457" y="0"/>
                  </a:lnTo>
                  <a:lnTo>
                    <a:pt x="46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5" name="Freeform 54"/>
            <p:cNvSpPr>
              <a:spLocks noEditPoints="1"/>
            </p:cNvSpPr>
            <p:nvPr/>
          </p:nvSpPr>
          <p:spPr bwMode="auto">
            <a:xfrm>
              <a:off x="5576888" y="2911476"/>
              <a:ext cx="785813" cy="808038"/>
            </a:xfrm>
            <a:custGeom>
              <a:avLst/>
              <a:gdLst>
                <a:gd name="T0" fmla="*/ 411 w 495"/>
                <a:gd name="T1" fmla="*/ 76 h 509"/>
                <a:gd name="T2" fmla="*/ 418 w 495"/>
                <a:gd name="T3" fmla="*/ 112 h 509"/>
                <a:gd name="T4" fmla="*/ 405 w 495"/>
                <a:gd name="T5" fmla="*/ 150 h 509"/>
                <a:gd name="T6" fmla="*/ 400 w 495"/>
                <a:gd name="T7" fmla="*/ 174 h 509"/>
                <a:gd name="T8" fmla="*/ 390 w 495"/>
                <a:gd name="T9" fmla="*/ 212 h 509"/>
                <a:gd name="T10" fmla="*/ 353 w 495"/>
                <a:gd name="T11" fmla="*/ 242 h 509"/>
                <a:gd name="T12" fmla="*/ 342 w 495"/>
                <a:gd name="T13" fmla="*/ 270 h 509"/>
                <a:gd name="T14" fmla="*/ 350 w 495"/>
                <a:gd name="T15" fmla="*/ 288 h 509"/>
                <a:gd name="T16" fmla="*/ 373 w 495"/>
                <a:gd name="T17" fmla="*/ 288 h 509"/>
                <a:gd name="T18" fmla="*/ 409 w 495"/>
                <a:gd name="T19" fmla="*/ 288 h 509"/>
                <a:gd name="T20" fmla="*/ 456 w 495"/>
                <a:gd name="T21" fmla="*/ 293 h 509"/>
                <a:gd name="T22" fmla="*/ 484 w 495"/>
                <a:gd name="T23" fmla="*/ 303 h 509"/>
                <a:gd name="T24" fmla="*/ 489 w 495"/>
                <a:gd name="T25" fmla="*/ 331 h 509"/>
                <a:gd name="T26" fmla="*/ 457 w 495"/>
                <a:gd name="T27" fmla="*/ 357 h 509"/>
                <a:gd name="T28" fmla="*/ 429 w 495"/>
                <a:gd name="T29" fmla="*/ 364 h 509"/>
                <a:gd name="T30" fmla="*/ 370 w 495"/>
                <a:gd name="T31" fmla="*/ 367 h 509"/>
                <a:gd name="T32" fmla="*/ 324 w 495"/>
                <a:gd name="T33" fmla="*/ 389 h 509"/>
                <a:gd name="T34" fmla="*/ 241 w 495"/>
                <a:gd name="T35" fmla="*/ 403 h 509"/>
                <a:gd name="T36" fmla="*/ 210 w 495"/>
                <a:gd name="T37" fmla="*/ 408 h 509"/>
                <a:gd name="T38" fmla="*/ 177 w 495"/>
                <a:gd name="T39" fmla="*/ 392 h 509"/>
                <a:gd name="T40" fmla="*/ 152 w 495"/>
                <a:gd name="T41" fmla="*/ 394 h 509"/>
                <a:gd name="T42" fmla="*/ 136 w 495"/>
                <a:gd name="T43" fmla="*/ 407 h 509"/>
                <a:gd name="T44" fmla="*/ 99 w 495"/>
                <a:gd name="T45" fmla="*/ 471 h 509"/>
                <a:gd name="T46" fmla="*/ 80 w 495"/>
                <a:gd name="T47" fmla="*/ 489 h 509"/>
                <a:gd name="T48" fmla="*/ 48 w 495"/>
                <a:gd name="T49" fmla="*/ 509 h 509"/>
                <a:gd name="T50" fmla="*/ 9 w 495"/>
                <a:gd name="T51" fmla="*/ 456 h 509"/>
                <a:gd name="T52" fmla="*/ 2 w 495"/>
                <a:gd name="T53" fmla="*/ 420 h 509"/>
                <a:gd name="T54" fmla="*/ 7 w 495"/>
                <a:gd name="T55" fmla="*/ 377 h 509"/>
                <a:gd name="T56" fmla="*/ 22 w 495"/>
                <a:gd name="T57" fmla="*/ 324 h 509"/>
                <a:gd name="T58" fmla="*/ 14 w 495"/>
                <a:gd name="T59" fmla="*/ 181 h 509"/>
                <a:gd name="T60" fmla="*/ 30 w 495"/>
                <a:gd name="T61" fmla="*/ 176 h 509"/>
                <a:gd name="T62" fmla="*/ 57 w 495"/>
                <a:gd name="T63" fmla="*/ 194 h 509"/>
                <a:gd name="T64" fmla="*/ 85 w 495"/>
                <a:gd name="T65" fmla="*/ 255 h 509"/>
                <a:gd name="T66" fmla="*/ 70 w 495"/>
                <a:gd name="T67" fmla="*/ 306 h 509"/>
                <a:gd name="T68" fmla="*/ 48 w 495"/>
                <a:gd name="T69" fmla="*/ 342 h 509"/>
                <a:gd name="T70" fmla="*/ 42 w 495"/>
                <a:gd name="T71" fmla="*/ 374 h 509"/>
                <a:gd name="T72" fmla="*/ 50 w 495"/>
                <a:gd name="T73" fmla="*/ 399 h 509"/>
                <a:gd name="T74" fmla="*/ 71 w 495"/>
                <a:gd name="T75" fmla="*/ 413 h 509"/>
                <a:gd name="T76" fmla="*/ 123 w 495"/>
                <a:gd name="T77" fmla="*/ 384 h 509"/>
                <a:gd name="T78" fmla="*/ 132 w 495"/>
                <a:gd name="T79" fmla="*/ 362 h 509"/>
                <a:gd name="T80" fmla="*/ 165 w 495"/>
                <a:gd name="T81" fmla="*/ 318 h 509"/>
                <a:gd name="T82" fmla="*/ 184 w 495"/>
                <a:gd name="T83" fmla="*/ 328 h 509"/>
                <a:gd name="T84" fmla="*/ 212 w 495"/>
                <a:gd name="T85" fmla="*/ 324 h 509"/>
                <a:gd name="T86" fmla="*/ 240 w 495"/>
                <a:gd name="T87" fmla="*/ 316 h 509"/>
                <a:gd name="T88" fmla="*/ 273 w 495"/>
                <a:gd name="T89" fmla="*/ 305 h 509"/>
                <a:gd name="T90" fmla="*/ 282 w 495"/>
                <a:gd name="T91" fmla="*/ 277 h 509"/>
                <a:gd name="T92" fmla="*/ 319 w 495"/>
                <a:gd name="T93" fmla="*/ 211 h 509"/>
                <a:gd name="T94" fmla="*/ 332 w 495"/>
                <a:gd name="T95" fmla="*/ 189 h 509"/>
                <a:gd name="T96" fmla="*/ 339 w 495"/>
                <a:gd name="T97" fmla="*/ 158 h 509"/>
                <a:gd name="T98" fmla="*/ 291 w 495"/>
                <a:gd name="T99" fmla="*/ 169 h 509"/>
                <a:gd name="T100" fmla="*/ 226 w 495"/>
                <a:gd name="T101" fmla="*/ 136 h 509"/>
                <a:gd name="T102" fmla="*/ 243 w 495"/>
                <a:gd name="T103" fmla="*/ 117 h 509"/>
                <a:gd name="T104" fmla="*/ 278 w 495"/>
                <a:gd name="T105" fmla="*/ 122 h 509"/>
                <a:gd name="T106" fmla="*/ 378 w 495"/>
                <a:gd name="T107" fmla="*/ 69 h 509"/>
                <a:gd name="T108" fmla="*/ 121 w 495"/>
                <a:gd name="T109" fmla="*/ 6 h 509"/>
                <a:gd name="T110" fmla="*/ 151 w 495"/>
                <a:gd name="T111" fmla="*/ 23 h 509"/>
                <a:gd name="T112" fmla="*/ 185 w 495"/>
                <a:gd name="T113" fmla="*/ 71 h 509"/>
                <a:gd name="T114" fmla="*/ 144 w 495"/>
                <a:gd name="T115" fmla="*/ 115 h 509"/>
                <a:gd name="T116" fmla="*/ 83 w 495"/>
                <a:gd name="T117" fmla="*/ 87 h 509"/>
                <a:gd name="T118" fmla="*/ 108 w 495"/>
                <a:gd name="T119" fmla="*/ 67 h 509"/>
                <a:gd name="T120" fmla="*/ 104 w 495"/>
                <a:gd name="T121" fmla="*/ 36 h 509"/>
                <a:gd name="T122" fmla="*/ 94 w 495"/>
                <a:gd name="T123" fmla="*/ 0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95" h="509">
                  <a:moveTo>
                    <a:pt x="393" y="67"/>
                  </a:moveTo>
                  <a:lnTo>
                    <a:pt x="396" y="69"/>
                  </a:lnTo>
                  <a:lnTo>
                    <a:pt x="400" y="71"/>
                  </a:lnTo>
                  <a:lnTo>
                    <a:pt x="403" y="74"/>
                  </a:lnTo>
                  <a:lnTo>
                    <a:pt x="405" y="76"/>
                  </a:lnTo>
                  <a:lnTo>
                    <a:pt x="405" y="76"/>
                  </a:lnTo>
                  <a:lnTo>
                    <a:pt x="405" y="77"/>
                  </a:lnTo>
                  <a:lnTo>
                    <a:pt x="406" y="77"/>
                  </a:lnTo>
                  <a:lnTo>
                    <a:pt x="408" y="76"/>
                  </a:lnTo>
                  <a:lnTo>
                    <a:pt x="411" y="76"/>
                  </a:lnTo>
                  <a:lnTo>
                    <a:pt x="414" y="77"/>
                  </a:lnTo>
                  <a:lnTo>
                    <a:pt x="418" y="79"/>
                  </a:lnTo>
                  <a:lnTo>
                    <a:pt x="419" y="82"/>
                  </a:lnTo>
                  <a:lnTo>
                    <a:pt x="421" y="85"/>
                  </a:lnTo>
                  <a:lnTo>
                    <a:pt x="421" y="90"/>
                  </a:lnTo>
                  <a:lnTo>
                    <a:pt x="421" y="94"/>
                  </a:lnTo>
                  <a:lnTo>
                    <a:pt x="419" y="97"/>
                  </a:lnTo>
                  <a:lnTo>
                    <a:pt x="419" y="102"/>
                  </a:lnTo>
                  <a:lnTo>
                    <a:pt x="419" y="107"/>
                  </a:lnTo>
                  <a:lnTo>
                    <a:pt x="418" y="112"/>
                  </a:lnTo>
                  <a:lnTo>
                    <a:pt x="416" y="115"/>
                  </a:lnTo>
                  <a:lnTo>
                    <a:pt x="413" y="120"/>
                  </a:lnTo>
                  <a:lnTo>
                    <a:pt x="411" y="123"/>
                  </a:lnTo>
                  <a:lnTo>
                    <a:pt x="411" y="128"/>
                  </a:lnTo>
                  <a:lnTo>
                    <a:pt x="411" y="132"/>
                  </a:lnTo>
                  <a:lnTo>
                    <a:pt x="409" y="135"/>
                  </a:lnTo>
                  <a:lnTo>
                    <a:pt x="409" y="140"/>
                  </a:lnTo>
                  <a:lnTo>
                    <a:pt x="408" y="143"/>
                  </a:lnTo>
                  <a:lnTo>
                    <a:pt x="406" y="146"/>
                  </a:lnTo>
                  <a:lnTo>
                    <a:pt x="405" y="150"/>
                  </a:lnTo>
                  <a:lnTo>
                    <a:pt x="405" y="151"/>
                  </a:lnTo>
                  <a:lnTo>
                    <a:pt x="405" y="155"/>
                  </a:lnTo>
                  <a:lnTo>
                    <a:pt x="405" y="158"/>
                  </a:lnTo>
                  <a:lnTo>
                    <a:pt x="405" y="163"/>
                  </a:lnTo>
                  <a:lnTo>
                    <a:pt x="403" y="166"/>
                  </a:lnTo>
                  <a:lnTo>
                    <a:pt x="401" y="169"/>
                  </a:lnTo>
                  <a:lnTo>
                    <a:pt x="401" y="171"/>
                  </a:lnTo>
                  <a:lnTo>
                    <a:pt x="400" y="171"/>
                  </a:lnTo>
                  <a:lnTo>
                    <a:pt x="400" y="173"/>
                  </a:lnTo>
                  <a:lnTo>
                    <a:pt x="400" y="174"/>
                  </a:lnTo>
                  <a:lnTo>
                    <a:pt x="400" y="178"/>
                  </a:lnTo>
                  <a:lnTo>
                    <a:pt x="398" y="181"/>
                  </a:lnTo>
                  <a:lnTo>
                    <a:pt x="396" y="186"/>
                  </a:lnTo>
                  <a:lnTo>
                    <a:pt x="395" y="191"/>
                  </a:lnTo>
                  <a:lnTo>
                    <a:pt x="393" y="196"/>
                  </a:lnTo>
                  <a:lnTo>
                    <a:pt x="393" y="197"/>
                  </a:lnTo>
                  <a:lnTo>
                    <a:pt x="393" y="201"/>
                  </a:lnTo>
                  <a:lnTo>
                    <a:pt x="391" y="204"/>
                  </a:lnTo>
                  <a:lnTo>
                    <a:pt x="390" y="209"/>
                  </a:lnTo>
                  <a:lnTo>
                    <a:pt x="390" y="212"/>
                  </a:lnTo>
                  <a:lnTo>
                    <a:pt x="388" y="214"/>
                  </a:lnTo>
                  <a:lnTo>
                    <a:pt x="388" y="217"/>
                  </a:lnTo>
                  <a:lnTo>
                    <a:pt x="386" y="219"/>
                  </a:lnTo>
                  <a:lnTo>
                    <a:pt x="381" y="221"/>
                  </a:lnTo>
                  <a:lnTo>
                    <a:pt x="376" y="222"/>
                  </a:lnTo>
                  <a:lnTo>
                    <a:pt x="372" y="225"/>
                  </a:lnTo>
                  <a:lnTo>
                    <a:pt x="367" y="229"/>
                  </a:lnTo>
                  <a:lnTo>
                    <a:pt x="363" y="234"/>
                  </a:lnTo>
                  <a:lnTo>
                    <a:pt x="358" y="239"/>
                  </a:lnTo>
                  <a:lnTo>
                    <a:pt x="353" y="242"/>
                  </a:lnTo>
                  <a:lnTo>
                    <a:pt x="350" y="245"/>
                  </a:lnTo>
                  <a:lnTo>
                    <a:pt x="345" y="249"/>
                  </a:lnTo>
                  <a:lnTo>
                    <a:pt x="343" y="253"/>
                  </a:lnTo>
                  <a:lnTo>
                    <a:pt x="342" y="257"/>
                  </a:lnTo>
                  <a:lnTo>
                    <a:pt x="342" y="258"/>
                  </a:lnTo>
                  <a:lnTo>
                    <a:pt x="343" y="260"/>
                  </a:lnTo>
                  <a:lnTo>
                    <a:pt x="343" y="262"/>
                  </a:lnTo>
                  <a:lnTo>
                    <a:pt x="343" y="263"/>
                  </a:lnTo>
                  <a:lnTo>
                    <a:pt x="343" y="267"/>
                  </a:lnTo>
                  <a:lnTo>
                    <a:pt x="342" y="270"/>
                  </a:lnTo>
                  <a:lnTo>
                    <a:pt x="342" y="272"/>
                  </a:lnTo>
                  <a:lnTo>
                    <a:pt x="340" y="275"/>
                  </a:lnTo>
                  <a:lnTo>
                    <a:pt x="339" y="278"/>
                  </a:lnTo>
                  <a:lnTo>
                    <a:pt x="339" y="282"/>
                  </a:lnTo>
                  <a:lnTo>
                    <a:pt x="340" y="285"/>
                  </a:lnTo>
                  <a:lnTo>
                    <a:pt x="342" y="288"/>
                  </a:lnTo>
                  <a:lnTo>
                    <a:pt x="343" y="290"/>
                  </a:lnTo>
                  <a:lnTo>
                    <a:pt x="347" y="290"/>
                  </a:lnTo>
                  <a:lnTo>
                    <a:pt x="348" y="290"/>
                  </a:lnTo>
                  <a:lnTo>
                    <a:pt x="350" y="288"/>
                  </a:lnTo>
                  <a:lnTo>
                    <a:pt x="352" y="290"/>
                  </a:lnTo>
                  <a:lnTo>
                    <a:pt x="353" y="290"/>
                  </a:lnTo>
                  <a:lnTo>
                    <a:pt x="357" y="291"/>
                  </a:lnTo>
                  <a:lnTo>
                    <a:pt x="358" y="293"/>
                  </a:lnTo>
                  <a:lnTo>
                    <a:pt x="360" y="293"/>
                  </a:lnTo>
                  <a:lnTo>
                    <a:pt x="363" y="291"/>
                  </a:lnTo>
                  <a:lnTo>
                    <a:pt x="365" y="290"/>
                  </a:lnTo>
                  <a:lnTo>
                    <a:pt x="367" y="288"/>
                  </a:lnTo>
                  <a:lnTo>
                    <a:pt x="368" y="288"/>
                  </a:lnTo>
                  <a:lnTo>
                    <a:pt x="373" y="288"/>
                  </a:lnTo>
                  <a:lnTo>
                    <a:pt x="378" y="288"/>
                  </a:lnTo>
                  <a:lnTo>
                    <a:pt x="385" y="288"/>
                  </a:lnTo>
                  <a:lnTo>
                    <a:pt x="386" y="286"/>
                  </a:lnTo>
                  <a:lnTo>
                    <a:pt x="388" y="286"/>
                  </a:lnTo>
                  <a:lnTo>
                    <a:pt x="390" y="285"/>
                  </a:lnTo>
                  <a:lnTo>
                    <a:pt x="393" y="285"/>
                  </a:lnTo>
                  <a:lnTo>
                    <a:pt x="396" y="286"/>
                  </a:lnTo>
                  <a:lnTo>
                    <a:pt x="401" y="288"/>
                  </a:lnTo>
                  <a:lnTo>
                    <a:pt x="408" y="288"/>
                  </a:lnTo>
                  <a:lnTo>
                    <a:pt x="409" y="288"/>
                  </a:lnTo>
                  <a:lnTo>
                    <a:pt x="413" y="288"/>
                  </a:lnTo>
                  <a:lnTo>
                    <a:pt x="414" y="286"/>
                  </a:lnTo>
                  <a:lnTo>
                    <a:pt x="416" y="286"/>
                  </a:lnTo>
                  <a:lnTo>
                    <a:pt x="428" y="288"/>
                  </a:lnTo>
                  <a:lnTo>
                    <a:pt x="437" y="291"/>
                  </a:lnTo>
                  <a:lnTo>
                    <a:pt x="446" y="293"/>
                  </a:lnTo>
                  <a:lnTo>
                    <a:pt x="449" y="295"/>
                  </a:lnTo>
                  <a:lnTo>
                    <a:pt x="451" y="295"/>
                  </a:lnTo>
                  <a:lnTo>
                    <a:pt x="452" y="295"/>
                  </a:lnTo>
                  <a:lnTo>
                    <a:pt x="456" y="293"/>
                  </a:lnTo>
                  <a:lnTo>
                    <a:pt x="457" y="293"/>
                  </a:lnTo>
                  <a:lnTo>
                    <a:pt x="461" y="295"/>
                  </a:lnTo>
                  <a:lnTo>
                    <a:pt x="464" y="296"/>
                  </a:lnTo>
                  <a:lnTo>
                    <a:pt x="466" y="298"/>
                  </a:lnTo>
                  <a:lnTo>
                    <a:pt x="467" y="300"/>
                  </a:lnTo>
                  <a:lnTo>
                    <a:pt x="470" y="301"/>
                  </a:lnTo>
                  <a:lnTo>
                    <a:pt x="474" y="303"/>
                  </a:lnTo>
                  <a:lnTo>
                    <a:pt x="477" y="303"/>
                  </a:lnTo>
                  <a:lnTo>
                    <a:pt x="480" y="303"/>
                  </a:lnTo>
                  <a:lnTo>
                    <a:pt x="484" y="303"/>
                  </a:lnTo>
                  <a:lnTo>
                    <a:pt x="487" y="305"/>
                  </a:lnTo>
                  <a:lnTo>
                    <a:pt x="489" y="306"/>
                  </a:lnTo>
                  <a:lnTo>
                    <a:pt x="490" y="310"/>
                  </a:lnTo>
                  <a:lnTo>
                    <a:pt x="492" y="313"/>
                  </a:lnTo>
                  <a:lnTo>
                    <a:pt x="495" y="314"/>
                  </a:lnTo>
                  <a:lnTo>
                    <a:pt x="495" y="316"/>
                  </a:lnTo>
                  <a:lnTo>
                    <a:pt x="495" y="319"/>
                  </a:lnTo>
                  <a:lnTo>
                    <a:pt x="495" y="323"/>
                  </a:lnTo>
                  <a:lnTo>
                    <a:pt x="492" y="328"/>
                  </a:lnTo>
                  <a:lnTo>
                    <a:pt x="489" y="331"/>
                  </a:lnTo>
                  <a:lnTo>
                    <a:pt x="485" y="333"/>
                  </a:lnTo>
                  <a:lnTo>
                    <a:pt x="480" y="334"/>
                  </a:lnTo>
                  <a:lnTo>
                    <a:pt x="475" y="334"/>
                  </a:lnTo>
                  <a:lnTo>
                    <a:pt x="470" y="336"/>
                  </a:lnTo>
                  <a:lnTo>
                    <a:pt x="467" y="338"/>
                  </a:lnTo>
                  <a:lnTo>
                    <a:pt x="462" y="342"/>
                  </a:lnTo>
                  <a:lnTo>
                    <a:pt x="461" y="346"/>
                  </a:lnTo>
                  <a:lnTo>
                    <a:pt x="459" y="351"/>
                  </a:lnTo>
                  <a:lnTo>
                    <a:pt x="457" y="354"/>
                  </a:lnTo>
                  <a:lnTo>
                    <a:pt x="457" y="357"/>
                  </a:lnTo>
                  <a:lnTo>
                    <a:pt x="457" y="357"/>
                  </a:lnTo>
                  <a:lnTo>
                    <a:pt x="456" y="359"/>
                  </a:lnTo>
                  <a:lnTo>
                    <a:pt x="454" y="361"/>
                  </a:lnTo>
                  <a:lnTo>
                    <a:pt x="451" y="362"/>
                  </a:lnTo>
                  <a:lnTo>
                    <a:pt x="449" y="364"/>
                  </a:lnTo>
                  <a:lnTo>
                    <a:pt x="446" y="364"/>
                  </a:lnTo>
                  <a:lnTo>
                    <a:pt x="442" y="364"/>
                  </a:lnTo>
                  <a:lnTo>
                    <a:pt x="439" y="364"/>
                  </a:lnTo>
                  <a:lnTo>
                    <a:pt x="436" y="364"/>
                  </a:lnTo>
                  <a:lnTo>
                    <a:pt x="429" y="364"/>
                  </a:lnTo>
                  <a:lnTo>
                    <a:pt x="423" y="364"/>
                  </a:lnTo>
                  <a:lnTo>
                    <a:pt x="416" y="364"/>
                  </a:lnTo>
                  <a:lnTo>
                    <a:pt x="409" y="366"/>
                  </a:lnTo>
                  <a:lnTo>
                    <a:pt x="405" y="366"/>
                  </a:lnTo>
                  <a:lnTo>
                    <a:pt x="400" y="366"/>
                  </a:lnTo>
                  <a:lnTo>
                    <a:pt x="396" y="367"/>
                  </a:lnTo>
                  <a:lnTo>
                    <a:pt x="390" y="367"/>
                  </a:lnTo>
                  <a:lnTo>
                    <a:pt x="385" y="367"/>
                  </a:lnTo>
                  <a:lnTo>
                    <a:pt x="376" y="367"/>
                  </a:lnTo>
                  <a:lnTo>
                    <a:pt x="370" y="367"/>
                  </a:lnTo>
                  <a:lnTo>
                    <a:pt x="363" y="369"/>
                  </a:lnTo>
                  <a:lnTo>
                    <a:pt x="357" y="370"/>
                  </a:lnTo>
                  <a:lnTo>
                    <a:pt x="342" y="374"/>
                  </a:lnTo>
                  <a:lnTo>
                    <a:pt x="335" y="375"/>
                  </a:lnTo>
                  <a:lnTo>
                    <a:pt x="330" y="379"/>
                  </a:lnTo>
                  <a:lnTo>
                    <a:pt x="327" y="380"/>
                  </a:lnTo>
                  <a:lnTo>
                    <a:pt x="325" y="384"/>
                  </a:lnTo>
                  <a:lnTo>
                    <a:pt x="325" y="385"/>
                  </a:lnTo>
                  <a:lnTo>
                    <a:pt x="325" y="387"/>
                  </a:lnTo>
                  <a:lnTo>
                    <a:pt x="324" y="389"/>
                  </a:lnTo>
                  <a:lnTo>
                    <a:pt x="324" y="390"/>
                  </a:lnTo>
                  <a:lnTo>
                    <a:pt x="320" y="390"/>
                  </a:lnTo>
                  <a:lnTo>
                    <a:pt x="306" y="390"/>
                  </a:lnTo>
                  <a:lnTo>
                    <a:pt x="287" y="392"/>
                  </a:lnTo>
                  <a:lnTo>
                    <a:pt x="273" y="392"/>
                  </a:lnTo>
                  <a:lnTo>
                    <a:pt x="268" y="394"/>
                  </a:lnTo>
                  <a:lnTo>
                    <a:pt x="258" y="395"/>
                  </a:lnTo>
                  <a:lnTo>
                    <a:pt x="248" y="399"/>
                  </a:lnTo>
                  <a:lnTo>
                    <a:pt x="241" y="400"/>
                  </a:lnTo>
                  <a:lnTo>
                    <a:pt x="241" y="403"/>
                  </a:lnTo>
                  <a:lnTo>
                    <a:pt x="240" y="405"/>
                  </a:lnTo>
                  <a:lnTo>
                    <a:pt x="236" y="407"/>
                  </a:lnTo>
                  <a:lnTo>
                    <a:pt x="233" y="408"/>
                  </a:lnTo>
                  <a:lnTo>
                    <a:pt x="230" y="410"/>
                  </a:lnTo>
                  <a:lnTo>
                    <a:pt x="228" y="410"/>
                  </a:lnTo>
                  <a:lnTo>
                    <a:pt x="225" y="412"/>
                  </a:lnTo>
                  <a:lnTo>
                    <a:pt x="223" y="412"/>
                  </a:lnTo>
                  <a:lnTo>
                    <a:pt x="218" y="412"/>
                  </a:lnTo>
                  <a:lnTo>
                    <a:pt x="215" y="410"/>
                  </a:lnTo>
                  <a:lnTo>
                    <a:pt x="210" y="408"/>
                  </a:lnTo>
                  <a:lnTo>
                    <a:pt x="207" y="408"/>
                  </a:lnTo>
                  <a:lnTo>
                    <a:pt x="203" y="407"/>
                  </a:lnTo>
                  <a:lnTo>
                    <a:pt x="202" y="405"/>
                  </a:lnTo>
                  <a:lnTo>
                    <a:pt x="200" y="405"/>
                  </a:lnTo>
                  <a:lnTo>
                    <a:pt x="200" y="403"/>
                  </a:lnTo>
                  <a:lnTo>
                    <a:pt x="198" y="402"/>
                  </a:lnTo>
                  <a:lnTo>
                    <a:pt x="190" y="399"/>
                  </a:lnTo>
                  <a:lnTo>
                    <a:pt x="185" y="397"/>
                  </a:lnTo>
                  <a:lnTo>
                    <a:pt x="180" y="394"/>
                  </a:lnTo>
                  <a:lnTo>
                    <a:pt x="177" y="392"/>
                  </a:lnTo>
                  <a:lnTo>
                    <a:pt x="175" y="389"/>
                  </a:lnTo>
                  <a:lnTo>
                    <a:pt x="172" y="389"/>
                  </a:lnTo>
                  <a:lnTo>
                    <a:pt x="169" y="389"/>
                  </a:lnTo>
                  <a:lnTo>
                    <a:pt x="165" y="390"/>
                  </a:lnTo>
                  <a:lnTo>
                    <a:pt x="160" y="390"/>
                  </a:lnTo>
                  <a:lnTo>
                    <a:pt x="155" y="392"/>
                  </a:lnTo>
                  <a:lnTo>
                    <a:pt x="154" y="394"/>
                  </a:lnTo>
                  <a:lnTo>
                    <a:pt x="152" y="394"/>
                  </a:lnTo>
                  <a:lnTo>
                    <a:pt x="152" y="395"/>
                  </a:lnTo>
                  <a:lnTo>
                    <a:pt x="152" y="394"/>
                  </a:lnTo>
                  <a:lnTo>
                    <a:pt x="151" y="394"/>
                  </a:lnTo>
                  <a:lnTo>
                    <a:pt x="149" y="394"/>
                  </a:lnTo>
                  <a:lnTo>
                    <a:pt x="147" y="395"/>
                  </a:lnTo>
                  <a:lnTo>
                    <a:pt x="142" y="397"/>
                  </a:lnTo>
                  <a:lnTo>
                    <a:pt x="141" y="399"/>
                  </a:lnTo>
                  <a:lnTo>
                    <a:pt x="141" y="400"/>
                  </a:lnTo>
                  <a:lnTo>
                    <a:pt x="141" y="400"/>
                  </a:lnTo>
                  <a:lnTo>
                    <a:pt x="139" y="402"/>
                  </a:lnTo>
                  <a:lnTo>
                    <a:pt x="137" y="403"/>
                  </a:lnTo>
                  <a:lnTo>
                    <a:pt x="136" y="407"/>
                  </a:lnTo>
                  <a:lnTo>
                    <a:pt x="132" y="412"/>
                  </a:lnTo>
                  <a:lnTo>
                    <a:pt x="129" y="417"/>
                  </a:lnTo>
                  <a:lnTo>
                    <a:pt x="126" y="422"/>
                  </a:lnTo>
                  <a:lnTo>
                    <a:pt x="123" y="427"/>
                  </a:lnTo>
                  <a:lnTo>
                    <a:pt x="118" y="435"/>
                  </a:lnTo>
                  <a:lnTo>
                    <a:pt x="111" y="445"/>
                  </a:lnTo>
                  <a:lnTo>
                    <a:pt x="106" y="455"/>
                  </a:lnTo>
                  <a:lnTo>
                    <a:pt x="101" y="463"/>
                  </a:lnTo>
                  <a:lnTo>
                    <a:pt x="99" y="468"/>
                  </a:lnTo>
                  <a:lnTo>
                    <a:pt x="99" y="471"/>
                  </a:lnTo>
                  <a:lnTo>
                    <a:pt x="98" y="473"/>
                  </a:lnTo>
                  <a:lnTo>
                    <a:pt x="98" y="474"/>
                  </a:lnTo>
                  <a:lnTo>
                    <a:pt x="98" y="474"/>
                  </a:lnTo>
                  <a:lnTo>
                    <a:pt x="94" y="476"/>
                  </a:lnTo>
                  <a:lnTo>
                    <a:pt x="91" y="478"/>
                  </a:lnTo>
                  <a:lnTo>
                    <a:pt x="88" y="481"/>
                  </a:lnTo>
                  <a:lnTo>
                    <a:pt x="85" y="484"/>
                  </a:lnTo>
                  <a:lnTo>
                    <a:pt x="81" y="486"/>
                  </a:lnTo>
                  <a:lnTo>
                    <a:pt x="81" y="488"/>
                  </a:lnTo>
                  <a:lnTo>
                    <a:pt x="80" y="489"/>
                  </a:lnTo>
                  <a:lnTo>
                    <a:pt x="80" y="491"/>
                  </a:lnTo>
                  <a:lnTo>
                    <a:pt x="80" y="492"/>
                  </a:lnTo>
                  <a:lnTo>
                    <a:pt x="78" y="496"/>
                  </a:lnTo>
                  <a:lnTo>
                    <a:pt x="75" y="499"/>
                  </a:lnTo>
                  <a:lnTo>
                    <a:pt x="71" y="502"/>
                  </a:lnTo>
                  <a:lnTo>
                    <a:pt x="66" y="504"/>
                  </a:lnTo>
                  <a:lnTo>
                    <a:pt x="63" y="506"/>
                  </a:lnTo>
                  <a:lnTo>
                    <a:pt x="57" y="507"/>
                  </a:lnTo>
                  <a:lnTo>
                    <a:pt x="52" y="509"/>
                  </a:lnTo>
                  <a:lnTo>
                    <a:pt x="48" y="509"/>
                  </a:lnTo>
                  <a:lnTo>
                    <a:pt x="47" y="509"/>
                  </a:lnTo>
                  <a:lnTo>
                    <a:pt x="43" y="507"/>
                  </a:lnTo>
                  <a:lnTo>
                    <a:pt x="42" y="504"/>
                  </a:lnTo>
                  <a:lnTo>
                    <a:pt x="38" y="504"/>
                  </a:lnTo>
                  <a:lnTo>
                    <a:pt x="35" y="502"/>
                  </a:lnTo>
                  <a:lnTo>
                    <a:pt x="33" y="499"/>
                  </a:lnTo>
                  <a:lnTo>
                    <a:pt x="25" y="492"/>
                  </a:lnTo>
                  <a:lnTo>
                    <a:pt x="19" y="484"/>
                  </a:lnTo>
                  <a:lnTo>
                    <a:pt x="14" y="473"/>
                  </a:lnTo>
                  <a:lnTo>
                    <a:pt x="9" y="456"/>
                  </a:lnTo>
                  <a:lnTo>
                    <a:pt x="9" y="456"/>
                  </a:lnTo>
                  <a:lnTo>
                    <a:pt x="9" y="455"/>
                  </a:lnTo>
                  <a:lnTo>
                    <a:pt x="9" y="453"/>
                  </a:lnTo>
                  <a:lnTo>
                    <a:pt x="9" y="453"/>
                  </a:lnTo>
                  <a:lnTo>
                    <a:pt x="7" y="450"/>
                  </a:lnTo>
                  <a:lnTo>
                    <a:pt x="5" y="445"/>
                  </a:lnTo>
                  <a:lnTo>
                    <a:pt x="4" y="438"/>
                  </a:lnTo>
                  <a:lnTo>
                    <a:pt x="4" y="433"/>
                  </a:lnTo>
                  <a:lnTo>
                    <a:pt x="2" y="427"/>
                  </a:lnTo>
                  <a:lnTo>
                    <a:pt x="2" y="420"/>
                  </a:lnTo>
                  <a:lnTo>
                    <a:pt x="0" y="413"/>
                  </a:lnTo>
                  <a:lnTo>
                    <a:pt x="0" y="410"/>
                  </a:lnTo>
                  <a:lnTo>
                    <a:pt x="2" y="405"/>
                  </a:lnTo>
                  <a:lnTo>
                    <a:pt x="5" y="400"/>
                  </a:lnTo>
                  <a:lnTo>
                    <a:pt x="2" y="397"/>
                  </a:lnTo>
                  <a:lnTo>
                    <a:pt x="2" y="394"/>
                  </a:lnTo>
                  <a:lnTo>
                    <a:pt x="2" y="390"/>
                  </a:lnTo>
                  <a:lnTo>
                    <a:pt x="2" y="387"/>
                  </a:lnTo>
                  <a:lnTo>
                    <a:pt x="5" y="382"/>
                  </a:lnTo>
                  <a:lnTo>
                    <a:pt x="7" y="377"/>
                  </a:lnTo>
                  <a:lnTo>
                    <a:pt x="10" y="370"/>
                  </a:lnTo>
                  <a:lnTo>
                    <a:pt x="14" y="356"/>
                  </a:lnTo>
                  <a:lnTo>
                    <a:pt x="17" y="342"/>
                  </a:lnTo>
                  <a:lnTo>
                    <a:pt x="19" y="338"/>
                  </a:lnTo>
                  <a:lnTo>
                    <a:pt x="19" y="334"/>
                  </a:lnTo>
                  <a:lnTo>
                    <a:pt x="20" y="333"/>
                  </a:lnTo>
                  <a:lnTo>
                    <a:pt x="20" y="331"/>
                  </a:lnTo>
                  <a:lnTo>
                    <a:pt x="20" y="329"/>
                  </a:lnTo>
                  <a:lnTo>
                    <a:pt x="20" y="326"/>
                  </a:lnTo>
                  <a:lnTo>
                    <a:pt x="22" y="324"/>
                  </a:lnTo>
                  <a:lnTo>
                    <a:pt x="29" y="311"/>
                  </a:lnTo>
                  <a:lnTo>
                    <a:pt x="32" y="298"/>
                  </a:lnTo>
                  <a:lnTo>
                    <a:pt x="33" y="280"/>
                  </a:lnTo>
                  <a:lnTo>
                    <a:pt x="32" y="258"/>
                  </a:lnTo>
                  <a:lnTo>
                    <a:pt x="29" y="235"/>
                  </a:lnTo>
                  <a:lnTo>
                    <a:pt x="20" y="214"/>
                  </a:lnTo>
                  <a:lnTo>
                    <a:pt x="17" y="199"/>
                  </a:lnTo>
                  <a:lnTo>
                    <a:pt x="15" y="188"/>
                  </a:lnTo>
                  <a:lnTo>
                    <a:pt x="15" y="184"/>
                  </a:lnTo>
                  <a:lnTo>
                    <a:pt x="14" y="181"/>
                  </a:lnTo>
                  <a:lnTo>
                    <a:pt x="14" y="178"/>
                  </a:lnTo>
                  <a:lnTo>
                    <a:pt x="14" y="176"/>
                  </a:lnTo>
                  <a:lnTo>
                    <a:pt x="15" y="173"/>
                  </a:lnTo>
                  <a:lnTo>
                    <a:pt x="19" y="169"/>
                  </a:lnTo>
                  <a:lnTo>
                    <a:pt x="20" y="168"/>
                  </a:lnTo>
                  <a:lnTo>
                    <a:pt x="24" y="168"/>
                  </a:lnTo>
                  <a:lnTo>
                    <a:pt x="25" y="169"/>
                  </a:lnTo>
                  <a:lnTo>
                    <a:pt x="29" y="171"/>
                  </a:lnTo>
                  <a:lnTo>
                    <a:pt x="29" y="174"/>
                  </a:lnTo>
                  <a:lnTo>
                    <a:pt x="30" y="176"/>
                  </a:lnTo>
                  <a:lnTo>
                    <a:pt x="30" y="176"/>
                  </a:lnTo>
                  <a:lnTo>
                    <a:pt x="30" y="176"/>
                  </a:lnTo>
                  <a:lnTo>
                    <a:pt x="33" y="178"/>
                  </a:lnTo>
                  <a:lnTo>
                    <a:pt x="37" y="179"/>
                  </a:lnTo>
                  <a:lnTo>
                    <a:pt x="40" y="183"/>
                  </a:lnTo>
                  <a:lnTo>
                    <a:pt x="43" y="186"/>
                  </a:lnTo>
                  <a:lnTo>
                    <a:pt x="47" y="189"/>
                  </a:lnTo>
                  <a:lnTo>
                    <a:pt x="48" y="191"/>
                  </a:lnTo>
                  <a:lnTo>
                    <a:pt x="52" y="193"/>
                  </a:lnTo>
                  <a:lnTo>
                    <a:pt x="57" y="194"/>
                  </a:lnTo>
                  <a:lnTo>
                    <a:pt x="60" y="197"/>
                  </a:lnTo>
                  <a:lnTo>
                    <a:pt x="63" y="204"/>
                  </a:lnTo>
                  <a:lnTo>
                    <a:pt x="68" y="216"/>
                  </a:lnTo>
                  <a:lnTo>
                    <a:pt x="73" y="225"/>
                  </a:lnTo>
                  <a:lnTo>
                    <a:pt x="76" y="230"/>
                  </a:lnTo>
                  <a:lnTo>
                    <a:pt x="78" y="235"/>
                  </a:lnTo>
                  <a:lnTo>
                    <a:pt x="80" y="239"/>
                  </a:lnTo>
                  <a:lnTo>
                    <a:pt x="80" y="240"/>
                  </a:lnTo>
                  <a:lnTo>
                    <a:pt x="83" y="245"/>
                  </a:lnTo>
                  <a:lnTo>
                    <a:pt x="85" y="255"/>
                  </a:lnTo>
                  <a:lnTo>
                    <a:pt x="86" y="268"/>
                  </a:lnTo>
                  <a:lnTo>
                    <a:pt x="83" y="285"/>
                  </a:lnTo>
                  <a:lnTo>
                    <a:pt x="81" y="293"/>
                  </a:lnTo>
                  <a:lnTo>
                    <a:pt x="78" y="296"/>
                  </a:lnTo>
                  <a:lnTo>
                    <a:pt x="76" y="300"/>
                  </a:lnTo>
                  <a:lnTo>
                    <a:pt x="75" y="303"/>
                  </a:lnTo>
                  <a:lnTo>
                    <a:pt x="73" y="303"/>
                  </a:lnTo>
                  <a:lnTo>
                    <a:pt x="71" y="305"/>
                  </a:lnTo>
                  <a:lnTo>
                    <a:pt x="71" y="306"/>
                  </a:lnTo>
                  <a:lnTo>
                    <a:pt x="70" y="306"/>
                  </a:lnTo>
                  <a:lnTo>
                    <a:pt x="66" y="310"/>
                  </a:lnTo>
                  <a:lnTo>
                    <a:pt x="65" y="313"/>
                  </a:lnTo>
                  <a:lnTo>
                    <a:pt x="63" y="316"/>
                  </a:lnTo>
                  <a:lnTo>
                    <a:pt x="60" y="321"/>
                  </a:lnTo>
                  <a:lnTo>
                    <a:pt x="57" y="324"/>
                  </a:lnTo>
                  <a:lnTo>
                    <a:pt x="53" y="328"/>
                  </a:lnTo>
                  <a:lnTo>
                    <a:pt x="52" y="331"/>
                  </a:lnTo>
                  <a:lnTo>
                    <a:pt x="50" y="334"/>
                  </a:lnTo>
                  <a:lnTo>
                    <a:pt x="50" y="338"/>
                  </a:lnTo>
                  <a:lnTo>
                    <a:pt x="48" y="342"/>
                  </a:lnTo>
                  <a:lnTo>
                    <a:pt x="47" y="347"/>
                  </a:lnTo>
                  <a:lnTo>
                    <a:pt x="47" y="351"/>
                  </a:lnTo>
                  <a:lnTo>
                    <a:pt x="45" y="352"/>
                  </a:lnTo>
                  <a:lnTo>
                    <a:pt x="43" y="354"/>
                  </a:lnTo>
                  <a:lnTo>
                    <a:pt x="43" y="357"/>
                  </a:lnTo>
                  <a:lnTo>
                    <a:pt x="43" y="359"/>
                  </a:lnTo>
                  <a:lnTo>
                    <a:pt x="43" y="362"/>
                  </a:lnTo>
                  <a:lnTo>
                    <a:pt x="42" y="366"/>
                  </a:lnTo>
                  <a:lnTo>
                    <a:pt x="42" y="369"/>
                  </a:lnTo>
                  <a:lnTo>
                    <a:pt x="42" y="374"/>
                  </a:lnTo>
                  <a:lnTo>
                    <a:pt x="42" y="377"/>
                  </a:lnTo>
                  <a:lnTo>
                    <a:pt x="43" y="382"/>
                  </a:lnTo>
                  <a:lnTo>
                    <a:pt x="47" y="385"/>
                  </a:lnTo>
                  <a:lnTo>
                    <a:pt x="47" y="387"/>
                  </a:lnTo>
                  <a:lnTo>
                    <a:pt x="47" y="389"/>
                  </a:lnTo>
                  <a:lnTo>
                    <a:pt x="47" y="390"/>
                  </a:lnTo>
                  <a:lnTo>
                    <a:pt x="48" y="392"/>
                  </a:lnTo>
                  <a:lnTo>
                    <a:pt x="48" y="394"/>
                  </a:lnTo>
                  <a:lnTo>
                    <a:pt x="48" y="395"/>
                  </a:lnTo>
                  <a:lnTo>
                    <a:pt x="50" y="399"/>
                  </a:lnTo>
                  <a:lnTo>
                    <a:pt x="50" y="402"/>
                  </a:lnTo>
                  <a:lnTo>
                    <a:pt x="50" y="405"/>
                  </a:lnTo>
                  <a:lnTo>
                    <a:pt x="52" y="408"/>
                  </a:lnTo>
                  <a:lnTo>
                    <a:pt x="53" y="410"/>
                  </a:lnTo>
                  <a:lnTo>
                    <a:pt x="55" y="412"/>
                  </a:lnTo>
                  <a:lnTo>
                    <a:pt x="57" y="413"/>
                  </a:lnTo>
                  <a:lnTo>
                    <a:pt x="60" y="415"/>
                  </a:lnTo>
                  <a:lnTo>
                    <a:pt x="63" y="415"/>
                  </a:lnTo>
                  <a:lnTo>
                    <a:pt x="66" y="415"/>
                  </a:lnTo>
                  <a:lnTo>
                    <a:pt x="71" y="413"/>
                  </a:lnTo>
                  <a:lnTo>
                    <a:pt x="75" y="412"/>
                  </a:lnTo>
                  <a:lnTo>
                    <a:pt x="78" y="412"/>
                  </a:lnTo>
                  <a:lnTo>
                    <a:pt x="81" y="410"/>
                  </a:lnTo>
                  <a:lnTo>
                    <a:pt x="83" y="410"/>
                  </a:lnTo>
                  <a:lnTo>
                    <a:pt x="86" y="407"/>
                  </a:lnTo>
                  <a:lnTo>
                    <a:pt x="93" y="402"/>
                  </a:lnTo>
                  <a:lnTo>
                    <a:pt x="101" y="395"/>
                  </a:lnTo>
                  <a:lnTo>
                    <a:pt x="109" y="390"/>
                  </a:lnTo>
                  <a:lnTo>
                    <a:pt x="118" y="385"/>
                  </a:lnTo>
                  <a:lnTo>
                    <a:pt x="123" y="384"/>
                  </a:lnTo>
                  <a:lnTo>
                    <a:pt x="126" y="382"/>
                  </a:lnTo>
                  <a:lnTo>
                    <a:pt x="127" y="380"/>
                  </a:lnTo>
                  <a:lnTo>
                    <a:pt x="127" y="380"/>
                  </a:lnTo>
                  <a:lnTo>
                    <a:pt x="127" y="380"/>
                  </a:lnTo>
                  <a:lnTo>
                    <a:pt x="127" y="379"/>
                  </a:lnTo>
                  <a:lnTo>
                    <a:pt x="127" y="377"/>
                  </a:lnTo>
                  <a:lnTo>
                    <a:pt x="127" y="372"/>
                  </a:lnTo>
                  <a:lnTo>
                    <a:pt x="129" y="369"/>
                  </a:lnTo>
                  <a:lnTo>
                    <a:pt x="131" y="366"/>
                  </a:lnTo>
                  <a:lnTo>
                    <a:pt x="132" y="362"/>
                  </a:lnTo>
                  <a:lnTo>
                    <a:pt x="134" y="361"/>
                  </a:lnTo>
                  <a:lnTo>
                    <a:pt x="136" y="359"/>
                  </a:lnTo>
                  <a:lnTo>
                    <a:pt x="141" y="352"/>
                  </a:lnTo>
                  <a:lnTo>
                    <a:pt x="147" y="346"/>
                  </a:lnTo>
                  <a:lnTo>
                    <a:pt x="152" y="339"/>
                  </a:lnTo>
                  <a:lnTo>
                    <a:pt x="154" y="336"/>
                  </a:lnTo>
                  <a:lnTo>
                    <a:pt x="157" y="331"/>
                  </a:lnTo>
                  <a:lnTo>
                    <a:pt x="159" y="326"/>
                  </a:lnTo>
                  <a:lnTo>
                    <a:pt x="160" y="323"/>
                  </a:lnTo>
                  <a:lnTo>
                    <a:pt x="165" y="318"/>
                  </a:lnTo>
                  <a:lnTo>
                    <a:pt x="170" y="314"/>
                  </a:lnTo>
                  <a:lnTo>
                    <a:pt x="175" y="313"/>
                  </a:lnTo>
                  <a:lnTo>
                    <a:pt x="179" y="313"/>
                  </a:lnTo>
                  <a:lnTo>
                    <a:pt x="182" y="313"/>
                  </a:lnTo>
                  <a:lnTo>
                    <a:pt x="184" y="314"/>
                  </a:lnTo>
                  <a:lnTo>
                    <a:pt x="184" y="316"/>
                  </a:lnTo>
                  <a:lnTo>
                    <a:pt x="185" y="318"/>
                  </a:lnTo>
                  <a:lnTo>
                    <a:pt x="184" y="321"/>
                  </a:lnTo>
                  <a:lnTo>
                    <a:pt x="184" y="324"/>
                  </a:lnTo>
                  <a:lnTo>
                    <a:pt x="184" y="328"/>
                  </a:lnTo>
                  <a:lnTo>
                    <a:pt x="187" y="329"/>
                  </a:lnTo>
                  <a:lnTo>
                    <a:pt x="188" y="331"/>
                  </a:lnTo>
                  <a:lnTo>
                    <a:pt x="190" y="333"/>
                  </a:lnTo>
                  <a:lnTo>
                    <a:pt x="192" y="334"/>
                  </a:lnTo>
                  <a:lnTo>
                    <a:pt x="195" y="334"/>
                  </a:lnTo>
                  <a:lnTo>
                    <a:pt x="197" y="334"/>
                  </a:lnTo>
                  <a:lnTo>
                    <a:pt x="200" y="333"/>
                  </a:lnTo>
                  <a:lnTo>
                    <a:pt x="205" y="329"/>
                  </a:lnTo>
                  <a:lnTo>
                    <a:pt x="208" y="328"/>
                  </a:lnTo>
                  <a:lnTo>
                    <a:pt x="212" y="324"/>
                  </a:lnTo>
                  <a:lnTo>
                    <a:pt x="213" y="323"/>
                  </a:lnTo>
                  <a:lnTo>
                    <a:pt x="217" y="321"/>
                  </a:lnTo>
                  <a:lnTo>
                    <a:pt x="220" y="319"/>
                  </a:lnTo>
                  <a:lnTo>
                    <a:pt x="225" y="318"/>
                  </a:lnTo>
                  <a:lnTo>
                    <a:pt x="230" y="318"/>
                  </a:lnTo>
                  <a:lnTo>
                    <a:pt x="233" y="316"/>
                  </a:lnTo>
                  <a:lnTo>
                    <a:pt x="235" y="318"/>
                  </a:lnTo>
                  <a:lnTo>
                    <a:pt x="236" y="318"/>
                  </a:lnTo>
                  <a:lnTo>
                    <a:pt x="238" y="318"/>
                  </a:lnTo>
                  <a:lnTo>
                    <a:pt x="240" y="316"/>
                  </a:lnTo>
                  <a:lnTo>
                    <a:pt x="243" y="316"/>
                  </a:lnTo>
                  <a:lnTo>
                    <a:pt x="246" y="313"/>
                  </a:lnTo>
                  <a:lnTo>
                    <a:pt x="253" y="310"/>
                  </a:lnTo>
                  <a:lnTo>
                    <a:pt x="258" y="308"/>
                  </a:lnTo>
                  <a:lnTo>
                    <a:pt x="263" y="306"/>
                  </a:lnTo>
                  <a:lnTo>
                    <a:pt x="268" y="306"/>
                  </a:lnTo>
                  <a:lnTo>
                    <a:pt x="271" y="306"/>
                  </a:lnTo>
                  <a:lnTo>
                    <a:pt x="273" y="306"/>
                  </a:lnTo>
                  <a:lnTo>
                    <a:pt x="273" y="305"/>
                  </a:lnTo>
                  <a:lnTo>
                    <a:pt x="273" y="305"/>
                  </a:lnTo>
                  <a:lnTo>
                    <a:pt x="278" y="291"/>
                  </a:lnTo>
                  <a:lnTo>
                    <a:pt x="278" y="291"/>
                  </a:lnTo>
                  <a:lnTo>
                    <a:pt x="276" y="288"/>
                  </a:lnTo>
                  <a:lnTo>
                    <a:pt x="276" y="285"/>
                  </a:lnTo>
                  <a:lnTo>
                    <a:pt x="276" y="282"/>
                  </a:lnTo>
                  <a:lnTo>
                    <a:pt x="278" y="280"/>
                  </a:lnTo>
                  <a:lnTo>
                    <a:pt x="279" y="278"/>
                  </a:lnTo>
                  <a:lnTo>
                    <a:pt x="281" y="278"/>
                  </a:lnTo>
                  <a:lnTo>
                    <a:pt x="281" y="278"/>
                  </a:lnTo>
                  <a:lnTo>
                    <a:pt x="282" y="277"/>
                  </a:lnTo>
                  <a:lnTo>
                    <a:pt x="284" y="275"/>
                  </a:lnTo>
                  <a:lnTo>
                    <a:pt x="286" y="272"/>
                  </a:lnTo>
                  <a:lnTo>
                    <a:pt x="292" y="262"/>
                  </a:lnTo>
                  <a:lnTo>
                    <a:pt x="301" y="249"/>
                  </a:lnTo>
                  <a:lnTo>
                    <a:pt x="309" y="235"/>
                  </a:lnTo>
                  <a:lnTo>
                    <a:pt x="314" y="225"/>
                  </a:lnTo>
                  <a:lnTo>
                    <a:pt x="315" y="221"/>
                  </a:lnTo>
                  <a:lnTo>
                    <a:pt x="317" y="216"/>
                  </a:lnTo>
                  <a:lnTo>
                    <a:pt x="319" y="212"/>
                  </a:lnTo>
                  <a:lnTo>
                    <a:pt x="319" y="211"/>
                  </a:lnTo>
                  <a:lnTo>
                    <a:pt x="319" y="209"/>
                  </a:lnTo>
                  <a:lnTo>
                    <a:pt x="320" y="207"/>
                  </a:lnTo>
                  <a:lnTo>
                    <a:pt x="320" y="204"/>
                  </a:lnTo>
                  <a:lnTo>
                    <a:pt x="322" y="201"/>
                  </a:lnTo>
                  <a:lnTo>
                    <a:pt x="325" y="197"/>
                  </a:lnTo>
                  <a:lnTo>
                    <a:pt x="327" y="196"/>
                  </a:lnTo>
                  <a:lnTo>
                    <a:pt x="330" y="193"/>
                  </a:lnTo>
                  <a:lnTo>
                    <a:pt x="330" y="193"/>
                  </a:lnTo>
                  <a:lnTo>
                    <a:pt x="330" y="191"/>
                  </a:lnTo>
                  <a:lnTo>
                    <a:pt x="332" y="189"/>
                  </a:lnTo>
                  <a:lnTo>
                    <a:pt x="335" y="188"/>
                  </a:lnTo>
                  <a:lnTo>
                    <a:pt x="337" y="186"/>
                  </a:lnTo>
                  <a:lnTo>
                    <a:pt x="337" y="184"/>
                  </a:lnTo>
                  <a:lnTo>
                    <a:pt x="339" y="181"/>
                  </a:lnTo>
                  <a:lnTo>
                    <a:pt x="339" y="178"/>
                  </a:lnTo>
                  <a:lnTo>
                    <a:pt x="340" y="173"/>
                  </a:lnTo>
                  <a:lnTo>
                    <a:pt x="340" y="168"/>
                  </a:lnTo>
                  <a:lnTo>
                    <a:pt x="340" y="163"/>
                  </a:lnTo>
                  <a:lnTo>
                    <a:pt x="340" y="160"/>
                  </a:lnTo>
                  <a:lnTo>
                    <a:pt x="339" y="158"/>
                  </a:lnTo>
                  <a:lnTo>
                    <a:pt x="337" y="156"/>
                  </a:lnTo>
                  <a:lnTo>
                    <a:pt x="335" y="155"/>
                  </a:lnTo>
                  <a:lnTo>
                    <a:pt x="332" y="155"/>
                  </a:lnTo>
                  <a:lnTo>
                    <a:pt x="329" y="155"/>
                  </a:lnTo>
                  <a:lnTo>
                    <a:pt x="322" y="156"/>
                  </a:lnTo>
                  <a:lnTo>
                    <a:pt x="315" y="160"/>
                  </a:lnTo>
                  <a:lnTo>
                    <a:pt x="309" y="163"/>
                  </a:lnTo>
                  <a:lnTo>
                    <a:pt x="302" y="166"/>
                  </a:lnTo>
                  <a:lnTo>
                    <a:pt x="296" y="169"/>
                  </a:lnTo>
                  <a:lnTo>
                    <a:pt x="291" y="169"/>
                  </a:lnTo>
                  <a:lnTo>
                    <a:pt x="286" y="169"/>
                  </a:lnTo>
                  <a:lnTo>
                    <a:pt x="282" y="169"/>
                  </a:lnTo>
                  <a:lnTo>
                    <a:pt x="279" y="169"/>
                  </a:lnTo>
                  <a:lnTo>
                    <a:pt x="278" y="169"/>
                  </a:lnTo>
                  <a:lnTo>
                    <a:pt x="273" y="169"/>
                  </a:lnTo>
                  <a:lnTo>
                    <a:pt x="266" y="169"/>
                  </a:lnTo>
                  <a:lnTo>
                    <a:pt x="259" y="168"/>
                  </a:lnTo>
                  <a:lnTo>
                    <a:pt x="248" y="160"/>
                  </a:lnTo>
                  <a:lnTo>
                    <a:pt x="235" y="148"/>
                  </a:lnTo>
                  <a:lnTo>
                    <a:pt x="226" y="136"/>
                  </a:lnTo>
                  <a:lnTo>
                    <a:pt x="223" y="125"/>
                  </a:lnTo>
                  <a:lnTo>
                    <a:pt x="223" y="120"/>
                  </a:lnTo>
                  <a:lnTo>
                    <a:pt x="223" y="117"/>
                  </a:lnTo>
                  <a:lnTo>
                    <a:pt x="225" y="115"/>
                  </a:lnTo>
                  <a:lnTo>
                    <a:pt x="225" y="115"/>
                  </a:lnTo>
                  <a:lnTo>
                    <a:pt x="226" y="115"/>
                  </a:lnTo>
                  <a:lnTo>
                    <a:pt x="228" y="115"/>
                  </a:lnTo>
                  <a:lnTo>
                    <a:pt x="235" y="115"/>
                  </a:lnTo>
                  <a:lnTo>
                    <a:pt x="240" y="117"/>
                  </a:lnTo>
                  <a:lnTo>
                    <a:pt x="243" y="117"/>
                  </a:lnTo>
                  <a:lnTo>
                    <a:pt x="246" y="117"/>
                  </a:lnTo>
                  <a:lnTo>
                    <a:pt x="248" y="117"/>
                  </a:lnTo>
                  <a:lnTo>
                    <a:pt x="249" y="117"/>
                  </a:lnTo>
                  <a:lnTo>
                    <a:pt x="253" y="117"/>
                  </a:lnTo>
                  <a:lnTo>
                    <a:pt x="258" y="118"/>
                  </a:lnTo>
                  <a:lnTo>
                    <a:pt x="261" y="120"/>
                  </a:lnTo>
                  <a:lnTo>
                    <a:pt x="266" y="120"/>
                  </a:lnTo>
                  <a:lnTo>
                    <a:pt x="269" y="122"/>
                  </a:lnTo>
                  <a:lnTo>
                    <a:pt x="274" y="122"/>
                  </a:lnTo>
                  <a:lnTo>
                    <a:pt x="278" y="122"/>
                  </a:lnTo>
                  <a:lnTo>
                    <a:pt x="282" y="122"/>
                  </a:lnTo>
                  <a:lnTo>
                    <a:pt x="286" y="120"/>
                  </a:lnTo>
                  <a:lnTo>
                    <a:pt x="292" y="117"/>
                  </a:lnTo>
                  <a:lnTo>
                    <a:pt x="301" y="112"/>
                  </a:lnTo>
                  <a:lnTo>
                    <a:pt x="314" y="104"/>
                  </a:lnTo>
                  <a:lnTo>
                    <a:pt x="327" y="94"/>
                  </a:lnTo>
                  <a:lnTo>
                    <a:pt x="340" y="87"/>
                  </a:lnTo>
                  <a:lnTo>
                    <a:pt x="350" y="80"/>
                  </a:lnTo>
                  <a:lnTo>
                    <a:pt x="367" y="72"/>
                  </a:lnTo>
                  <a:lnTo>
                    <a:pt x="378" y="69"/>
                  </a:lnTo>
                  <a:lnTo>
                    <a:pt x="383" y="69"/>
                  </a:lnTo>
                  <a:lnTo>
                    <a:pt x="388" y="67"/>
                  </a:lnTo>
                  <a:lnTo>
                    <a:pt x="393" y="67"/>
                  </a:lnTo>
                  <a:close/>
                  <a:moveTo>
                    <a:pt x="98" y="0"/>
                  </a:moveTo>
                  <a:lnTo>
                    <a:pt x="99" y="0"/>
                  </a:lnTo>
                  <a:lnTo>
                    <a:pt x="103" y="0"/>
                  </a:lnTo>
                  <a:lnTo>
                    <a:pt x="108" y="1"/>
                  </a:lnTo>
                  <a:lnTo>
                    <a:pt x="111" y="3"/>
                  </a:lnTo>
                  <a:lnTo>
                    <a:pt x="114" y="5"/>
                  </a:lnTo>
                  <a:lnTo>
                    <a:pt x="121" y="6"/>
                  </a:lnTo>
                  <a:lnTo>
                    <a:pt x="126" y="10"/>
                  </a:lnTo>
                  <a:lnTo>
                    <a:pt x="131" y="11"/>
                  </a:lnTo>
                  <a:lnTo>
                    <a:pt x="136" y="11"/>
                  </a:lnTo>
                  <a:lnTo>
                    <a:pt x="137" y="13"/>
                  </a:lnTo>
                  <a:lnTo>
                    <a:pt x="137" y="13"/>
                  </a:lnTo>
                  <a:lnTo>
                    <a:pt x="139" y="15"/>
                  </a:lnTo>
                  <a:lnTo>
                    <a:pt x="141" y="16"/>
                  </a:lnTo>
                  <a:lnTo>
                    <a:pt x="142" y="18"/>
                  </a:lnTo>
                  <a:lnTo>
                    <a:pt x="147" y="19"/>
                  </a:lnTo>
                  <a:lnTo>
                    <a:pt x="151" y="23"/>
                  </a:lnTo>
                  <a:lnTo>
                    <a:pt x="155" y="24"/>
                  </a:lnTo>
                  <a:lnTo>
                    <a:pt x="167" y="31"/>
                  </a:lnTo>
                  <a:lnTo>
                    <a:pt x="175" y="41"/>
                  </a:lnTo>
                  <a:lnTo>
                    <a:pt x="182" y="52"/>
                  </a:lnTo>
                  <a:lnTo>
                    <a:pt x="185" y="57"/>
                  </a:lnTo>
                  <a:lnTo>
                    <a:pt x="187" y="62"/>
                  </a:lnTo>
                  <a:lnTo>
                    <a:pt x="187" y="66"/>
                  </a:lnTo>
                  <a:lnTo>
                    <a:pt x="187" y="69"/>
                  </a:lnTo>
                  <a:lnTo>
                    <a:pt x="185" y="71"/>
                  </a:lnTo>
                  <a:lnTo>
                    <a:pt x="185" y="71"/>
                  </a:lnTo>
                  <a:lnTo>
                    <a:pt x="185" y="72"/>
                  </a:lnTo>
                  <a:lnTo>
                    <a:pt x="187" y="76"/>
                  </a:lnTo>
                  <a:lnTo>
                    <a:pt x="187" y="79"/>
                  </a:lnTo>
                  <a:lnTo>
                    <a:pt x="188" y="85"/>
                  </a:lnTo>
                  <a:lnTo>
                    <a:pt x="187" y="95"/>
                  </a:lnTo>
                  <a:lnTo>
                    <a:pt x="184" y="105"/>
                  </a:lnTo>
                  <a:lnTo>
                    <a:pt x="177" y="113"/>
                  </a:lnTo>
                  <a:lnTo>
                    <a:pt x="167" y="118"/>
                  </a:lnTo>
                  <a:lnTo>
                    <a:pt x="155" y="118"/>
                  </a:lnTo>
                  <a:lnTo>
                    <a:pt x="144" y="115"/>
                  </a:lnTo>
                  <a:lnTo>
                    <a:pt x="139" y="113"/>
                  </a:lnTo>
                  <a:lnTo>
                    <a:pt x="136" y="112"/>
                  </a:lnTo>
                  <a:lnTo>
                    <a:pt x="121" y="107"/>
                  </a:lnTo>
                  <a:lnTo>
                    <a:pt x="106" y="100"/>
                  </a:lnTo>
                  <a:lnTo>
                    <a:pt x="98" y="97"/>
                  </a:lnTo>
                  <a:lnTo>
                    <a:pt x="93" y="95"/>
                  </a:lnTo>
                  <a:lnTo>
                    <a:pt x="90" y="94"/>
                  </a:lnTo>
                  <a:lnTo>
                    <a:pt x="88" y="92"/>
                  </a:lnTo>
                  <a:lnTo>
                    <a:pt x="85" y="90"/>
                  </a:lnTo>
                  <a:lnTo>
                    <a:pt x="83" y="87"/>
                  </a:lnTo>
                  <a:lnTo>
                    <a:pt x="83" y="85"/>
                  </a:lnTo>
                  <a:lnTo>
                    <a:pt x="83" y="80"/>
                  </a:lnTo>
                  <a:lnTo>
                    <a:pt x="85" y="77"/>
                  </a:lnTo>
                  <a:lnTo>
                    <a:pt x="88" y="76"/>
                  </a:lnTo>
                  <a:lnTo>
                    <a:pt x="91" y="74"/>
                  </a:lnTo>
                  <a:lnTo>
                    <a:pt x="98" y="71"/>
                  </a:lnTo>
                  <a:lnTo>
                    <a:pt x="104" y="66"/>
                  </a:lnTo>
                  <a:lnTo>
                    <a:pt x="104" y="66"/>
                  </a:lnTo>
                  <a:lnTo>
                    <a:pt x="106" y="66"/>
                  </a:lnTo>
                  <a:lnTo>
                    <a:pt x="108" y="67"/>
                  </a:lnTo>
                  <a:lnTo>
                    <a:pt x="109" y="67"/>
                  </a:lnTo>
                  <a:lnTo>
                    <a:pt x="109" y="66"/>
                  </a:lnTo>
                  <a:lnTo>
                    <a:pt x="109" y="64"/>
                  </a:lnTo>
                  <a:lnTo>
                    <a:pt x="108" y="61"/>
                  </a:lnTo>
                  <a:lnTo>
                    <a:pt x="108" y="59"/>
                  </a:lnTo>
                  <a:lnTo>
                    <a:pt x="108" y="54"/>
                  </a:lnTo>
                  <a:lnTo>
                    <a:pt x="108" y="49"/>
                  </a:lnTo>
                  <a:lnTo>
                    <a:pt x="108" y="46"/>
                  </a:lnTo>
                  <a:lnTo>
                    <a:pt x="108" y="41"/>
                  </a:lnTo>
                  <a:lnTo>
                    <a:pt x="104" y="36"/>
                  </a:lnTo>
                  <a:lnTo>
                    <a:pt x="103" y="33"/>
                  </a:lnTo>
                  <a:lnTo>
                    <a:pt x="103" y="28"/>
                  </a:lnTo>
                  <a:lnTo>
                    <a:pt x="101" y="23"/>
                  </a:lnTo>
                  <a:lnTo>
                    <a:pt x="99" y="19"/>
                  </a:lnTo>
                  <a:lnTo>
                    <a:pt x="96" y="15"/>
                  </a:lnTo>
                  <a:lnTo>
                    <a:pt x="93" y="10"/>
                  </a:lnTo>
                  <a:lnTo>
                    <a:pt x="91" y="6"/>
                  </a:lnTo>
                  <a:lnTo>
                    <a:pt x="91" y="3"/>
                  </a:lnTo>
                  <a:lnTo>
                    <a:pt x="93" y="0"/>
                  </a:lnTo>
                  <a:lnTo>
                    <a:pt x="94" y="0"/>
                  </a:lnTo>
                  <a:lnTo>
                    <a:pt x="9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7" name="Freeform 55"/>
            <p:cNvSpPr>
              <a:spLocks noEditPoints="1"/>
            </p:cNvSpPr>
            <p:nvPr/>
          </p:nvSpPr>
          <p:spPr bwMode="auto">
            <a:xfrm>
              <a:off x="7697788" y="2733676"/>
              <a:ext cx="796925" cy="954088"/>
            </a:xfrm>
            <a:custGeom>
              <a:avLst/>
              <a:gdLst>
                <a:gd name="T0" fmla="*/ 159 w 502"/>
                <a:gd name="T1" fmla="*/ 295 h 601"/>
                <a:gd name="T2" fmla="*/ 206 w 502"/>
                <a:gd name="T3" fmla="*/ 331 h 601"/>
                <a:gd name="T4" fmla="*/ 162 w 502"/>
                <a:gd name="T5" fmla="*/ 357 h 601"/>
                <a:gd name="T6" fmla="*/ 193 w 502"/>
                <a:gd name="T7" fmla="*/ 431 h 601"/>
                <a:gd name="T8" fmla="*/ 198 w 502"/>
                <a:gd name="T9" fmla="*/ 463 h 601"/>
                <a:gd name="T10" fmla="*/ 182 w 502"/>
                <a:gd name="T11" fmla="*/ 527 h 601"/>
                <a:gd name="T12" fmla="*/ 155 w 502"/>
                <a:gd name="T13" fmla="*/ 586 h 601"/>
                <a:gd name="T14" fmla="*/ 111 w 502"/>
                <a:gd name="T15" fmla="*/ 598 h 601"/>
                <a:gd name="T16" fmla="*/ 99 w 502"/>
                <a:gd name="T17" fmla="*/ 534 h 601"/>
                <a:gd name="T18" fmla="*/ 60 w 502"/>
                <a:gd name="T19" fmla="*/ 568 h 601"/>
                <a:gd name="T20" fmla="*/ 0 w 502"/>
                <a:gd name="T21" fmla="*/ 560 h 601"/>
                <a:gd name="T22" fmla="*/ 7 w 502"/>
                <a:gd name="T23" fmla="*/ 511 h 601"/>
                <a:gd name="T24" fmla="*/ 37 w 502"/>
                <a:gd name="T25" fmla="*/ 484 h 601"/>
                <a:gd name="T26" fmla="*/ 91 w 502"/>
                <a:gd name="T27" fmla="*/ 479 h 601"/>
                <a:gd name="T28" fmla="*/ 121 w 502"/>
                <a:gd name="T29" fmla="*/ 464 h 601"/>
                <a:gd name="T30" fmla="*/ 93 w 502"/>
                <a:gd name="T31" fmla="*/ 428 h 601"/>
                <a:gd name="T32" fmla="*/ 73 w 502"/>
                <a:gd name="T33" fmla="*/ 395 h 601"/>
                <a:gd name="T34" fmla="*/ 124 w 502"/>
                <a:gd name="T35" fmla="*/ 390 h 601"/>
                <a:gd name="T36" fmla="*/ 111 w 502"/>
                <a:gd name="T37" fmla="*/ 367 h 601"/>
                <a:gd name="T38" fmla="*/ 83 w 502"/>
                <a:gd name="T39" fmla="*/ 354 h 601"/>
                <a:gd name="T40" fmla="*/ 71 w 502"/>
                <a:gd name="T41" fmla="*/ 321 h 601"/>
                <a:gd name="T42" fmla="*/ 109 w 502"/>
                <a:gd name="T43" fmla="*/ 308 h 601"/>
                <a:gd name="T44" fmla="*/ 361 w 502"/>
                <a:gd name="T45" fmla="*/ 232 h 601"/>
                <a:gd name="T46" fmla="*/ 414 w 502"/>
                <a:gd name="T47" fmla="*/ 258 h 601"/>
                <a:gd name="T48" fmla="*/ 380 w 502"/>
                <a:gd name="T49" fmla="*/ 295 h 601"/>
                <a:gd name="T50" fmla="*/ 398 w 502"/>
                <a:gd name="T51" fmla="*/ 326 h 601"/>
                <a:gd name="T52" fmla="*/ 371 w 502"/>
                <a:gd name="T53" fmla="*/ 362 h 601"/>
                <a:gd name="T54" fmla="*/ 299 w 502"/>
                <a:gd name="T55" fmla="*/ 403 h 601"/>
                <a:gd name="T56" fmla="*/ 274 w 502"/>
                <a:gd name="T57" fmla="*/ 443 h 601"/>
                <a:gd name="T58" fmla="*/ 276 w 502"/>
                <a:gd name="T59" fmla="*/ 515 h 601"/>
                <a:gd name="T60" fmla="*/ 381 w 502"/>
                <a:gd name="T61" fmla="*/ 547 h 601"/>
                <a:gd name="T62" fmla="*/ 462 w 502"/>
                <a:gd name="T63" fmla="*/ 481 h 601"/>
                <a:gd name="T64" fmla="*/ 483 w 502"/>
                <a:gd name="T65" fmla="*/ 512 h 601"/>
                <a:gd name="T66" fmla="*/ 493 w 502"/>
                <a:gd name="T67" fmla="*/ 567 h 601"/>
                <a:gd name="T68" fmla="*/ 254 w 502"/>
                <a:gd name="T69" fmla="*/ 560 h 601"/>
                <a:gd name="T70" fmla="*/ 241 w 502"/>
                <a:gd name="T71" fmla="*/ 501 h 601"/>
                <a:gd name="T72" fmla="*/ 246 w 502"/>
                <a:gd name="T73" fmla="*/ 448 h 601"/>
                <a:gd name="T74" fmla="*/ 272 w 502"/>
                <a:gd name="T75" fmla="*/ 337 h 601"/>
                <a:gd name="T76" fmla="*/ 315 w 502"/>
                <a:gd name="T77" fmla="*/ 318 h 601"/>
                <a:gd name="T78" fmla="*/ 328 w 502"/>
                <a:gd name="T79" fmla="*/ 286 h 601"/>
                <a:gd name="T80" fmla="*/ 256 w 502"/>
                <a:gd name="T81" fmla="*/ 283 h 601"/>
                <a:gd name="T82" fmla="*/ 282 w 502"/>
                <a:gd name="T83" fmla="*/ 252 h 601"/>
                <a:gd name="T84" fmla="*/ 355 w 502"/>
                <a:gd name="T85" fmla="*/ 232 h 601"/>
                <a:gd name="T86" fmla="*/ 185 w 502"/>
                <a:gd name="T87" fmla="*/ 107 h 601"/>
                <a:gd name="T88" fmla="*/ 216 w 502"/>
                <a:gd name="T89" fmla="*/ 122 h 601"/>
                <a:gd name="T90" fmla="*/ 241 w 502"/>
                <a:gd name="T91" fmla="*/ 117 h 601"/>
                <a:gd name="T92" fmla="*/ 233 w 502"/>
                <a:gd name="T93" fmla="*/ 166 h 601"/>
                <a:gd name="T94" fmla="*/ 234 w 502"/>
                <a:gd name="T95" fmla="*/ 225 h 601"/>
                <a:gd name="T96" fmla="*/ 159 w 502"/>
                <a:gd name="T97" fmla="*/ 253 h 601"/>
                <a:gd name="T98" fmla="*/ 104 w 502"/>
                <a:gd name="T99" fmla="*/ 248 h 601"/>
                <a:gd name="T100" fmla="*/ 94 w 502"/>
                <a:gd name="T101" fmla="*/ 155 h 601"/>
                <a:gd name="T102" fmla="*/ 129 w 502"/>
                <a:gd name="T103" fmla="*/ 79 h 601"/>
                <a:gd name="T104" fmla="*/ 380 w 502"/>
                <a:gd name="T105" fmla="*/ 26 h 601"/>
                <a:gd name="T106" fmla="*/ 370 w 502"/>
                <a:gd name="T107" fmla="*/ 85 h 601"/>
                <a:gd name="T108" fmla="*/ 365 w 502"/>
                <a:gd name="T109" fmla="*/ 117 h 601"/>
                <a:gd name="T110" fmla="*/ 386 w 502"/>
                <a:gd name="T111" fmla="*/ 123 h 601"/>
                <a:gd name="T112" fmla="*/ 319 w 502"/>
                <a:gd name="T113" fmla="*/ 183 h 601"/>
                <a:gd name="T114" fmla="*/ 284 w 502"/>
                <a:gd name="T115" fmla="*/ 201 h 601"/>
                <a:gd name="T116" fmla="*/ 282 w 502"/>
                <a:gd name="T117" fmla="*/ 168 h 601"/>
                <a:gd name="T118" fmla="*/ 281 w 502"/>
                <a:gd name="T119" fmla="*/ 128 h 601"/>
                <a:gd name="T120" fmla="*/ 309 w 502"/>
                <a:gd name="T121" fmla="*/ 95 h 601"/>
                <a:gd name="T122" fmla="*/ 319 w 502"/>
                <a:gd name="T123" fmla="*/ 51 h 601"/>
                <a:gd name="T124" fmla="*/ 304 w 502"/>
                <a:gd name="T125" fmla="*/ 5 h 6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02" h="601">
                  <a:moveTo>
                    <a:pt x="111" y="281"/>
                  </a:moveTo>
                  <a:lnTo>
                    <a:pt x="112" y="281"/>
                  </a:lnTo>
                  <a:lnTo>
                    <a:pt x="116" y="281"/>
                  </a:lnTo>
                  <a:lnTo>
                    <a:pt x="119" y="283"/>
                  </a:lnTo>
                  <a:lnTo>
                    <a:pt x="122" y="283"/>
                  </a:lnTo>
                  <a:lnTo>
                    <a:pt x="124" y="281"/>
                  </a:lnTo>
                  <a:lnTo>
                    <a:pt x="127" y="283"/>
                  </a:lnTo>
                  <a:lnTo>
                    <a:pt x="129" y="285"/>
                  </a:lnTo>
                  <a:lnTo>
                    <a:pt x="132" y="286"/>
                  </a:lnTo>
                  <a:lnTo>
                    <a:pt x="135" y="286"/>
                  </a:lnTo>
                  <a:lnTo>
                    <a:pt x="139" y="288"/>
                  </a:lnTo>
                  <a:lnTo>
                    <a:pt x="144" y="290"/>
                  </a:lnTo>
                  <a:lnTo>
                    <a:pt x="150" y="293"/>
                  </a:lnTo>
                  <a:lnTo>
                    <a:pt x="159" y="295"/>
                  </a:lnTo>
                  <a:lnTo>
                    <a:pt x="164" y="296"/>
                  </a:lnTo>
                  <a:lnTo>
                    <a:pt x="168" y="298"/>
                  </a:lnTo>
                  <a:lnTo>
                    <a:pt x="172" y="300"/>
                  </a:lnTo>
                  <a:lnTo>
                    <a:pt x="175" y="301"/>
                  </a:lnTo>
                  <a:lnTo>
                    <a:pt x="178" y="303"/>
                  </a:lnTo>
                  <a:lnTo>
                    <a:pt x="183" y="303"/>
                  </a:lnTo>
                  <a:lnTo>
                    <a:pt x="188" y="303"/>
                  </a:lnTo>
                  <a:lnTo>
                    <a:pt x="193" y="305"/>
                  </a:lnTo>
                  <a:lnTo>
                    <a:pt x="198" y="308"/>
                  </a:lnTo>
                  <a:lnTo>
                    <a:pt x="201" y="313"/>
                  </a:lnTo>
                  <a:lnTo>
                    <a:pt x="203" y="318"/>
                  </a:lnTo>
                  <a:lnTo>
                    <a:pt x="206" y="323"/>
                  </a:lnTo>
                  <a:lnTo>
                    <a:pt x="206" y="326"/>
                  </a:lnTo>
                  <a:lnTo>
                    <a:pt x="206" y="331"/>
                  </a:lnTo>
                  <a:lnTo>
                    <a:pt x="205" y="334"/>
                  </a:lnTo>
                  <a:lnTo>
                    <a:pt x="201" y="339"/>
                  </a:lnTo>
                  <a:lnTo>
                    <a:pt x="198" y="342"/>
                  </a:lnTo>
                  <a:lnTo>
                    <a:pt x="193" y="344"/>
                  </a:lnTo>
                  <a:lnTo>
                    <a:pt x="192" y="344"/>
                  </a:lnTo>
                  <a:lnTo>
                    <a:pt x="187" y="346"/>
                  </a:lnTo>
                  <a:lnTo>
                    <a:pt x="182" y="346"/>
                  </a:lnTo>
                  <a:lnTo>
                    <a:pt x="177" y="346"/>
                  </a:lnTo>
                  <a:lnTo>
                    <a:pt x="172" y="347"/>
                  </a:lnTo>
                  <a:lnTo>
                    <a:pt x="170" y="349"/>
                  </a:lnTo>
                  <a:lnTo>
                    <a:pt x="167" y="351"/>
                  </a:lnTo>
                  <a:lnTo>
                    <a:pt x="165" y="352"/>
                  </a:lnTo>
                  <a:lnTo>
                    <a:pt x="164" y="354"/>
                  </a:lnTo>
                  <a:lnTo>
                    <a:pt x="162" y="357"/>
                  </a:lnTo>
                  <a:lnTo>
                    <a:pt x="164" y="361"/>
                  </a:lnTo>
                  <a:lnTo>
                    <a:pt x="165" y="365"/>
                  </a:lnTo>
                  <a:lnTo>
                    <a:pt x="167" y="370"/>
                  </a:lnTo>
                  <a:lnTo>
                    <a:pt x="168" y="375"/>
                  </a:lnTo>
                  <a:lnTo>
                    <a:pt x="170" y="382"/>
                  </a:lnTo>
                  <a:lnTo>
                    <a:pt x="172" y="395"/>
                  </a:lnTo>
                  <a:lnTo>
                    <a:pt x="172" y="408"/>
                  </a:lnTo>
                  <a:lnTo>
                    <a:pt x="173" y="417"/>
                  </a:lnTo>
                  <a:lnTo>
                    <a:pt x="175" y="420"/>
                  </a:lnTo>
                  <a:lnTo>
                    <a:pt x="178" y="423"/>
                  </a:lnTo>
                  <a:lnTo>
                    <a:pt x="182" y="425"/>
                  </a:lnTo>
                  <a:lnTo>
                    <a:pt x="187" y="428"/>
                  </a:lnTo>
                  <a:lnTo>
                    <a:pt x="190" y="430"/>
                  </a:lnTo>
                  <a:lnTo>
                    <a:pt x="193" y="431"/>
                  </a:lnTo>
                  <a:lnTo>
                    <a:pt x="196" y="433"/>
                  </a:lnTo>
                  <a:lnTo>
                    <a:pt x="198" y="435"/>
                  </a:lnTo>
                  <a:lnTo>
                    <a:pt x="201" y="436"/>
                  </a:lnTo>
                  <a:lnTo>
                    <a:pt x="203" y="436"/>
                  </a:lnTo>
                  <a:lnTo>
                    <a:pt x="206" y="440"/>
                  </a:lnTo>
                  <a:lnTo>
                    <a:pt x="208" y="441"/>
                  </a:lnTo>
                  <a:lnTo>
                    <a:pt x="208" y="443"/>
                  </a:lnTo>
                  <a:lnTo>
                    <a:pt x="208" y="446"/>
                  </a:lnTo>
                  <a:lnTo>
                    <a:pt x="208" y="451"/>
                  </a:lnTo>
                  <a:lnTo>
                    <a:pt x="206" y="454"/>
                  </a:lnTo>
                  <a:lnTo>
                    <a:pt x="206" y="458"/>
                  </a:lnTo>
                  <a:lnTo>
                    <a:pt x="205" y="459"/>
                  </a:lnTo>
                  <a:lnTo>
                    <a:pt x="201" y="461"/>
                  </a:lnTo>
                  <a:lnTo>
                    <a:pt x="198" y="463"/>
                  </a:lnTo>
                  <a:lnTo>
                    <a:pt x="196" y="464"/>
                  </a:lnTo>
                  <a:lnTo>
                    <a:pt x="192" y="468"/>
                  </a:lnTo>
                  <a:lnTo>
                    <a:pt x="190" y="471"/>
                  </a:lnTo>
                  <a:lnTo>
                    <a:pt x="188" y="476"/>
                  </a:lnTo>
                  <a:lnTo>
                    <a:pt x="187" y="478"/>
                  </a:lnTo>
                  <a:lnTo>
                    <a:pt x="187" y="481"/>
                  </a:lnTo>
                  <a:lnTo>
                    <a:pt x="185" y="486"/>
                  </a:lnTo>
                  <a:lnTo>
                    <a:pt x="183" y="491"/>
                  </a:lnTo>
                  <a:lnTo>
                    <a:pt x="182" y="497"/>
                  </a:lnTo>
                  <a:lnTo>
                    <a:pt x="180" y="502"/>
                  </a:lnTo>
                  <a:lnTo>
                    <a:pt x="180" y="509"/>
                  </a:lnTo>
                  <a:lnTo>
                    <a:pt x="180" y="515"/>
                  </a:lnTo>
                  <a:lnTo>
                    <a:pt x="180" y="522"/>
                  </a:lnTo>
                  <a:lnTo>
                    <a:pt x="182" y="527"/>
                  </a:lnTo>
                  <a:lnTo>
                    <a:pt x="182" y="534"/>
                  </a:lnTo>
                  <a:lnTo>
                    <a:pt x="182" y="539"/>
                  </a:lnTo>
                  <a:lnTo>
                    <a:pt x="183" y="543"/>
                  </a:lnTo>
                  <a:lnTo>
                    <a:pt x="183" y="547"/>
                  </a:lnTo>
                  <a:lnTo>
                    <a:pt x="185" y="550"/>
                  </a:lnTo>
                  <a:lnTo>
                    <a:pt x="185" y="555"/>
                  </a:lnTo>
                  <a:lnTo>
                    <a:pt x="187" y="560"/>
                  </a:lnTo>
                  <a:lnTo>
                    <a:pt x="185" y="565"/>
                  </a:lnTo>
                  <a:lnTo>
                    <a:pt x="183" y="570"/>
                  </a:lnTo>
                  <a:lnTo>
                    <a:pt x="177" y="575"/>
                  </a:lnTo>
                  <a:lnTo>
                    <a:pt x="172" y="578"/>
                  </a:lnTo>
                  <a:lnTo>
                    <a:pt x="165" y="580"/>
                  </a:lnTo>
                  <a:lnTo>
                    <a:pt x="159" y="581"/>
                  </a:lnTo>
                  <a:lnTo>
                    <a:pt x="155" y="586"/>
                  </a:lnTo>
                  <a:lnTo>
                    <a:pt x="154" y="590"/>
                  </a:lnTo>
                  <a:lnTo>
                    <a:pt x="150" y="593"/>
                  </a:lnTo>
                  <a:lnTo>
                    <a:pt x="147" y="596"/>
                  </a:lnTo>
                  <a:lnTo>
                    <a:pt x="142" y="598"/>
                  </a:lnTo>
                  <a:lnTo>
                    <a:pt x="139" y="598"/>
                  </a:lnTo>
                  <a:lnTo>
                    <a:pt x="135" y="596"/>
                  </a:lnTo>
                  <a:lnTo>
                    <a:pt x="132" y="596"/>
                  </a:lnTo>
                  <a:lnTo>
                    <a:pt x="127" y="595"/>
                  </a:lnTo>
                  <a:lnTo>
                    <a:pt x="124" y="596"/>
                  </a:lnTo>
                  <a:lnTo>
                    <a:pt x="122" y="598"/>
                  </a:lnTo>
                  <a:lnTo>
                    <a:pt x="119" y="600"/>
                  </a:lnTo>
                  <a:lnTo>
                    <a:pt x="116" y="601"/>
                  </a:lnTo>
                  <a:lnTo>
                    <a:pt x="112" y="601"/>
                  </a:lnTo>
                  <a:lnTo>
                    <a:pt x="111" y="598"/>
                  </a:lnTo>
                  <a:lnTo>
                    <a:pt x="107" y="596"/>
                  </a:lnTo>
                  <a:lnTo>
                    <a:pt x="106" y="593"/>
                  </a:lnTo>
                  <a:lnTo>
                    <a:pt x="104" y="591"/>
                  </a:lnTo>
                  <a:lnTo>
                    <a:pt x="102" y="590"/>
                  </a:lnTo>
                  <a:lnTo>
                    <a:pt x="102" y="586"/>
                  </a:lnTo>
                  <a:lnTo>
                    <a:pt x="101" y="578"/>
                  </a:lnTo>
                  <a:lnTo>
                    <a:pt x="101" y="570"/>
                  </a:lnTo>
                  <a:lnTo>
                    <a:pt x="101" y="562"/>
                  </a:lnTo>
                  <a:lnTo>
                    <a:pt x="101" y="555"/>
                  </a:lnTo>
                  <a:lnTo>
                    <a:pt x="101" y="550"/>
                  </a:lnTo>
                  <a:lnTo>
                    <a:pt x="101" y="543"/>
                  </a:lnTo>
                  <a:lnTo>
                    <a:pt x="101" y="540"/>
                  </a:lnTo>
                  <a:lnTo>
                    <a:pt x="101" y="537"/>
                  </a:lnTo>
                  <a:lnTo>
                    <a:pt x="99" y="534"/>
                  </a:lnTo>
                  <a:lnTo>
                    <a:pt x="96" y="532"/>
                  </a:lnTo>
                  <a:lnTo>
                    <a:pt x="93" y="530"/>
                  </a:lnTo>
                  <a:lnTo>
                    <a:pt x="89" y="530"/>
                  </a:lnTo>
                  <a:lnTo>
                    <a:pt x="86" y="532"/>
                  </a:lnTo>
                  <a:lnTo>
                    <a:pt x="83" y="535"/>
                  </a:lnTo>
                  <a:lnTo>
                    <a:pt x="78" y="540"/>
                  </a:lnTo>
                  <a:lnTo>
                    <a:pt x="76" y="545"/>
                  </a:lnTo>
                  <a:lnTo>
                    <a:pt x="73" y="548"/>
                  </a:lnTo>
                  <a:lnTo>
                    <a:pt x="70" y="552"/>
                  </a:lnTo>
                  <a:lnTo>
                    <a:pt x="68" y="553"/>
                  </a:lnTo>
                  <a:lnTo>
                    <a:pt x="66" y="555"/>
                  </a:lnTo>
                  <a:lnTo>
                    <a:pt x="65" y="558"/>
                  </a:lnTo>
                  <a:lnTo>
                    <a:pt x="63" y="563"/>
                  </a:lnTo>
                  <a:lnTo>
                    <a:pt x="60" y="568"/>
                  </a:lnTo>
                  <a:lnTo>
                    <a:pt x="55" y="575"/>
                  </a:lnTo>
                  <a:lnTo>
                    <a:pt x="50" y="578"/>
                  </a:lnTo>
                  <a:lnTo>
                    <a:pt x="43" y="581"/>
                  </a:lnTo>
                  <a:lnTo>
                    <a:pt x="43" y="583"/>
                  </a:lnTo>
                  <a:lnTo>
                    <a:pt x="41" y="583"/>
                  </a:lnTo>
                  <a:lnTo>
                    <a:pt x="40" y="585"/>
                  </a:lnTo>
                  <a:lnTo>
                    <a:pt x="37" y="586"/>
                  </a:lnTo>
                  <a:lnTo>
                    <a:pt x="33" y="588"/>
                  </a:lnTo>
                  <a:lnTo>
                    <a:pt x="25" y="586"/>
                  </a:lnTo>
                  <a:lnTo>
                    <a:pt x="13" y="580"/>
                  </a:lnTo>
                  <a:lnTo>
                    <a:pt x="5" y="570"/>
                  </a:lnTo>
                  <a:lnTo>
                    <a:pt x="4" y="568"/>
                  </a:lnTo>
                  <a:lnTo>
                    <a:pt x="2" y="565"/>
                  </a:lnTo>
                  <a:lnTo>
                    <a:pt x="0" y="560"/>
                  </a:lnTo>
                  <a:lnTo>
                    <a:pt x="0" y="558"/>
                  </a:lnTo>
                  <a:lnTo>
                    <a:pt x="2" y="555"/>
                  </a:lnTo>
                  <a:lnTo>
                    <a:pt x="4" y="553"/>
                  </a:lnTo>
                  <a:lnTo>
                    <a:pt x="4" y="548"/>
                  </a:lnTo>
                  <a:lnTo>
                    <a:pt x="4" y="543"/>
                  </a:lnTo>
                  <a:lnTo>
                    <a:pt x="4" y="540"/>
                  </a:lnTo>
                  <a:lnTo>
                    <a:pt x="4" y="537"/>
                  </a:lnTo>
                  <a:lnTo>
                    <a:pt x="2" y="535"/>
                  </a:lnTo>
                  <a:lnTo>
                    <a:pt x="2" y="532"/>
                  </a:lnTo>
                  <a:lnTo>
                    <a:pt x="2" y="529"/>
                  </a:lnTo>
                  <a:lnTo>
                    <a:pt x="4" y="524"/>
                  </a:lnTo>
                  <a:lnTo>
                    <a:pt x="7" y="517"/>
                  </a:lnTo>
                  <a:lnTo>
                    <a:pt x="7" y="514"/>
                  </a:lnTo>
                  <a:lnTo>
                    <a:pt x="7" y="511"/>
                  </a:lnTo>
                  <a:lnTo>
                    <a:pt x="8" y="507"/>
                  </a:lnTo>
                  <a:lnTo>
                    <a:pt x="8" y="504"/>
                  </a:lnTo>
                  <a:lnTo>
                    <a:pt x="10" y="499"/>
                  </a:lnTo>
                  <a:lnTo>
                    <a:pt x="13" y="496"/>
                  </a:lnTo>
                  <a:lnTo>
                    <a:pt x="15" y="492"/>
                  </a:lnTo>
                  <a:lnTo>
                    <a:pt x="18" y="491"/>
                  </a:lnTo>
                  <a:lnTo>
                    <a:pt x="20" y="489"/>
                  </a:lnTo>
                  <a:lnTo>
                    <a:pt x="23" y="487"/>
                  </a:lnTo>
                  <a:lnTo>
                    <a:pt x="25" y="486"/>
                  </a:lnTo>
                  <a:lnTo>
                    <a:pt x="28" y="484"/>
                  </a:lnTo>
                  <a:lnTo>
                    <a:pt x="30" y="484"/>
                  </a:lnTo>
                  <a:lnTo>
                    <a:pt x="33" y="484"/>
                  </a:lnTo>
                  <a:lnTo>
                    <a:pt x="35" y="484"/>
                  </a:lnTo>
                  <a:lnTo>
                    <a:pt x="37" y="484"/>
                  </a:lnTo>
                  <a:lnTo>
                    <a:pt x="38" y="486"/>
                  </a:lnTo>
                  <a:lnTo>
                    <a:pt x="40" y="487"/>
                  </a:lnTo>
                  <a:lnTo>
                    <a:pt x="43" y="491"/>
                  </a:lnTo>
                  <a:lnTo>
                    <a:pt x="45" y="494"/>
                  </a:lnTo>
                  <a:lnTo>
                    <a:pt x="48" y="496"/>
                  </a:lnTo>
                  <a:lnTo>
                    <a:pt x="50" y="497"/>
                  </a:lnTo>
                  <a:lnTo>
                    <a:pt x="58" y="496"/>
                  </a:lnTo>
                  <a:lnTo>
                    <a:pt x="68" y="492"/>
                  </a:lnTo>
                  <a:lnTo>
                    <a:pt x="78" y="489"/>
                  </a:lnTo>
                  <a:lnTo>
                    <a:pt x="84" y="486"/>
                  </a:lnTo>
                  <a:lnTo>
                    <a:pt x="86" y="484"/>
                  </a:lnTo>
                  <a:lnTo>
                    <a:pt x="88" y="482"/>
                  </a:lnTo>
                  <a:lnTo>
                    <a:pt x="89" y="481"/>
                  </a:lnTo>
                  <a:lnTo>
                    <a:pt x="91" y="479"/>
                  </a:lnTo>
                  <a:lnTo>
                    <a:pt x="93" y="479"/>
                  </a:lnTo>
                  <a:lnTo>
                    <a:pt x="94" y="479"/>
                  </a:lnTo>
                  <a:lnTo>
                    <a:pt x="98" y="479"/>
                  </a:lnTo>
                  <a:lnTo>
                    <a:pt x="99" y="479"/>
                  </a:lnTo>
                  <a:lnTo>
                    <a:pt x="99" y="478"/>
                  </a:lnTo>
                  <a:lnTo>
                    <a:pt x="99" y="478"/>
                  </a:lnTo>
                  <a:lnTo>
                    <a:pt x="101" y="476"/>
                  </a:lnTo>
                  <a:lnTo>
                    <a:pt x="102" y="476"/>
                  </a:lnTo>
                  <a:lnTo>
                    <a:pt x="104" y="476"/>
                  </a:lnTo>
                  <a:lnTo>
                    <a:pt x="107" y="476"/>
                  </a:lnTo>
                  <a:lnTo>
                    <a:pt x="111" y="476"/>
                  </a:lnTo>
                  <a:lnTo>
                    <a:pt x="114" y="473"/>
                  </a:lnTo>
                  <a:lnTo>
                    <a:pt x="117" y="469"/>
                  </a:lnTo>
                  <a:lnTo>
                    <a:pt x="121" y="464"/>
                  </a:lnTo>
                  <a:lnTo>
                    <a:pt x="121" y="461"/>
                  </a:lnTo>
                  <a:lnTo>
                    <a:pt x="121" y="454"/>
                  </a:lnTo>
                  <a:lnTo>
                    <a:pt x="119" y="450"/>
                  </a:lnTo>
                  <a:lnTo>
                    <a:pt x="117" y="443"/>
                  </a:lnTo>
                  <a:lnTo>
                    <a:pt x="116" y="441"/>
                  </a:lnTo>
                  <a:lnTo>
                    <a:pt x="114" y="438"/>
                  </a:lnTo>
                  <a:lnTo>
                    <a:pt x="112" y="436"/>
                  </a:lnTo>
                  <a:lnTo>
                    <a:pt x="111" y="435"/>
                  </a:lnTo>
                  <a:lnTo>
                    <a:pt x="107" y="433"/>
                  </a:lnTo>
                  <a:lnTo>
                    <a:pt x="104" y="431"/>
                  </a:lnTo>
                  <a:lnTo>
                    <a:pt x="101" y="430"/>
                  </a:lnTo>
                  <a:lnTo>
                    <a:pt x="99" y="428"/>
                  </a:lnTo>
                  <a:lnTo>
                    <a:pt x="96" y="428"/>
                  </a:lnTo>
                  <a:lnTo>
                    <a:pt x="93" y="428"/>
                  </a:lnTo>
                  <a:lnTo>
                    <a:pt x="89" y="428"/>
                  </a:lnTo>
                  <a:lnTo>
                    <a:pt x="84" y="426"/>
                  </a:lnTo>
                  <a:lnTo>
                    <a:pt x="79" y="425"/>
                  </a:lnTo>
                  <a:lnTo>
                    <a:pt x="76" y="422"/>
                  </a:lnTo>
                  <a:lnTo>
                    <a:pt x="73" y="418"/>
                  </a:lnTo>
                  <a:lnTo>
                    <a:pt x="70" y="415"/>
                  </a:lnTo>
                  <a:lnTo>
                    <a:pt x="66" y="412"/>
                  </a:lnTo>
                  <a:lnTo>
                    <a:pt x="65" y="408"/>
                  </a:lnTo>
                  <a:lnTo>
                    <a:pt x="65" y="405"/>
                  </a:lnTo>
                  <a:lnTo>
                    <a:pt x="65" y="402"/>
                  </a:lnTo>
                  <a:lnTo>
                    <a:pt x="66" y="400"/>
                  </a:lnTo>
                  <a:lnTo>
                    <a:pt x="68" y="398"/>
                  </a:lnTo>
                  <a:lnTo>
                    <a:pt x="70" y="397"/>
                  </a:lnTo>
                  <a:lnTo>
                    <a:pt x="73" y="395"/>
                  </a:lnTo>
                  <a:lnTo>
                    <a:pt x="78" y="395"/>
                  </a:lnTo>
                  <a:lnTo>
                    <a:pt x="83" y="395"/>
                  </a:lnTo>
                  <a:lnTo>
                    <a:pt x="88" y="395"/>
                  </a:lnTo>
                  <a:lnTo>
                    <a:pt x="89" y="395"/>
                  </a:lnTo>
                  <a:lnTo>
                    <a:pt x="91" y="394"/>
                  </a:lnTo>
                  <a:lnTo>
                    <a:pt x="93" y="394"/>
                  </a:lnTo>
                  <a:lnTo>
                    <a:pt x="96" y="392"/>
                  </a:lnTo>
                  <a:lnTo>
                    <a:pt x="98" y="394"/>
                  </a:lnTo>
                  <a:lnTo>
                    <a:pt x="101" y="394"/>
                  </a:lnTo>
                  <a:lnTo>
                    <a:pt x="104" y="392"/>
                  </a:lnTo>
                  <a:lnTo>
                    <a:pt x="109" y="390"/>
                  </a:lnTo>
                  <a:lnTo>
                    <a:pt x="112" y="390"/>
                  </a:lnTo>
                  <a:lnTo>
                    <a:pt x="119" y="390"/>
                  </a:lnTo>
                  <a:lnTo>
                    <a:pt x="124" y="390"/>
                  </a:lnTo>
                  <a:lnTo>
                    <a:pt x="127" y="392"/>
                  </a:lnTo>
                  <a:lnTo>
                    <a:pt x="131" y="392"/>
                  </a:lnTo>
                  <a:lnTo>
                    <a:pt x="132" y="394"/>
                  </a:lnTo>
                  <a:lnTo>
                    <a:pt x="135" y="394"/>
                  </a:lnTo>
                  <a:lnTo>
                    <a:pt x="137" y="392"/>
                  </a:lnTo>
                  <a:lnTo>
                    <a:pt x="139" y="390"/>
                  </a:lnTo>
                  <a:lnTo>
                    <a:pt x="142" y="389"/>
                  </a:lnTo>
                  <a:lnTo>
                    <a:pt x="144" y="387"/>
                  </a:lnTo>
                  <a:lnTo>
                    <a:pt x="144" y="384"/>
                  </a:lnTo>
                  <a:lnTo>
                    <a:pt x="144" y="379"/>
                  </a:lnTo>
                  <a:lnTo>
                    <a:pt x="140" y="374"/>
                  </a:lnTo>
                  <a:lnTo>
                    <a:pt x="132" y="365"/>
                  </a:lnTo>
                  <a:lnTo>
                    <a:pt x="124" y="365"/>
                  </a:lnTo>
                  <a:lnTo>
                    <a:pt x="111" y="367"/>
                  </a:lnTo>
                  <a:lnTo>
                    <a:pt x="106" y="365"/>
                  </a:lnTo>
                  <a:lnTo>
                    <a:pt x="101" y="365"/>
                  </a:lnTo>
                  <a:lnTo>
                    <a:pt x="96" y="365"/>
                  </a:lnTo>
                  <a:lnTo>
                    <a:pt x="91" y="367"/>
                  </a:lnTo>
                  <a:lnTo>
                    <a:pt x="88" y="367"/>
                  </a:lnTo>
                  <a:lnTo>
                    <a:pt x="86" y="367"/>
                  </a:lnTo>
                  <a:lnTo>
                    <a:pt x="83" y="367"/>
                  </a:lnTo>
                  <a:lnTo>
                    <a:pt x="81" y="364"/>
                  </a:lnTo>
                  <a:lnTo>
                    <a:pt x="81" y="361"/>
                  </a:lnTo>
                  <a:lnTo>
                    <a:pt x="83" y="359"/>
                  </a:lnTo>
                  <a:lnTo>
                    <a:pt x="83" y="357"/>
                  </a:lnTo>
                  <a:lnTo>
                    <a:pt x="84" y="356"/>
                  </a:lnTo>
                  <a:lnTo>
                    <a:pt x="84" y="356"/>
                  </a:lnTo>
                  <a:lnTo>
                    <a:pt x="83" y="354"/>
                  </a:lnTo>
                  <a:lnTo>
                    <a:pt x="83" y="352"/>
                  </a:lnTo>
                  <a:lnTo>
                    <a:pt x="79" y="349"/>
                  </a:lnTo>
                  <a:lnTo>
                    <a:pt x="76" y="347"/>
                  </a:lnTo>
                  <a:lnTo>
                    <a:pt x="71" y="344"/>
                  </a:lnTo>
                  <a:lnTo>
                    <a:pt x="65" y="342"/>
                  </a:lnTo>
                  <a:lnTo>
                    <a:pt x="61" y="339"/>
                  </a:lnTo>
                  <a:lnTo>
                    <a:pt x="58" y="336"/>
                  </a:lnTo>
                  <a:lnTo>
                    <a:pt x="58" y="333"/>
                  </a:lnTo>
                  <a:lnTo>
                    <a:pt x="58" y="329"/>
                  </a:lnTo>
                  <a:lnTo>
                    <a:pt x="58" y="326"/>
                  </a:lnTo>
                  <a:lnTo>
                    <a:pt x="61" y="323"/>
                  </a:lnTo>
                  <a:lnTo>
                    <a:pt x="65" y="321"/>
                  </a:lnTo>
                  <a:lnTo>
                    <a:pt x="68" y="321"/>
                  </a:lnTo>
                  <a:lnTo>
                    <a:pt x="71" y="321"/>
                  </a:lnTo>
                  <a:lnTo>
                    <a:pt x="73" y="321"/>
                  </a:lnTo>
                  <a:lnTo>
                    <a:pt x="78" y="321"/>
                  </a:lnTo>
                  <a:lnTo>
                    <a:pt x="81" y="319"/>
                  </a:lnTo>
                  <a:lnTo>
                    <a:pt x="86" y="319"/>
                  </a:lnTo>
                  <a:lnTo>
                    <a:pt x="89" y="319"/>
                  </a:lnTo>
                  <a:lnTo>
                    <a:pt x="93" y="319"/>
                  </a:lnTo>
                  <a:lnTo>
                    <a:pt x="96" y="319"/>
                  </a:lnTo>
                  <a:lnTo>
                    <a:pt x="99" y="318"/>
                  </a:lnTo>
                  <a:lnTo>
                    <a:pt x="102" y="316"/>
                  </a:lnTo>
                  <a:lnTo>
                    <a:pt x="104" y="314"/>
                  </a:lnTo>
                  <a:lnTo>
                    <a:pt x="104" y="313"/>
                  </a:lnTo>
                  <a:lnTo>
                    <a:pt x="106" y="309"/>
                  </a:lnTo>
                  <a:lnTo>
                    <a:pt x="106" y="309"/>
                  </a:lnTo>
                  <a:lnTo>
                    <a:pt x="109" y="308"/>
                  </a:lnTo>
                  <a:lnTo>
                    <a:pt x="109" y="306"/>
                  </a:lnTo>
                  <a:lnTo>
                    <a:pt x="109" y="306"/>
                  </a:lnTo>
                  <a:lnTo>
                    <a:pt x="109" y="305"/>
                  </a:lnTo>
                  <a:lnTo>
                    <a:pt x="107" y="301"/>
                  </a:lnTo>
                  <a:lnTo>
                    <a:pt x="107" y="298"/>
                  </a:lnTo>
                  <a:lnTo>
                    <a:pt x="106" y="293"/>
                  </a:lnTo>
                  <a:lnTo>
                    <a:pt x="106" y="291"/>
                  </a:lnTo>
                  <a:lnTo>
                    <a:pt x="104" y="288"/>
                  </a:lnTo>
                  <a:lnTo>
                    <a:pt x="104" y="286"/>
                  </a:lnTo>
                  <a:lnTo>
                    <a:pt x="106" y="285"/>
                  </a:lnTo>
                  <a:lnTo>
                    <a:pt x="107" y="281"/>
                  </a:lnTo>
                  <a:lnTo>
                    <a:pt x="111" y="281"/>
                  </a:lnTo>
                  <a:close/>
                  <a:moveTo>
                    <a:pt x="360" y="232"/>
                  </a:moveTo>
                  <a:lnTo>
                    <a:pt x="361" y="232"/>
                  </a:lnTo>
                  <a:lnTo>
                    <a:pt x="376" y="237"/>
                  </a:lnTo>
                  <a:lnTo>
                    <a:pt x="388" y="242"/>
                  </a:lnTo>
                  <a:lnTo>
                    <a:pt x="391" y="242"/>
                  </a:lnTo>
                  <a:lnTo>
                    <a:pt x="394" y="242"/>
                  </a:lnTo>
                  <a:lnTo>
                    <a:pt x="398" y="242"/>
                  </a:lnTo>
                  <a:lnTo>
                    <a:pt x="403" y="244"/>
                  </a:lnTo>
                  <a:lnTo>
                    <a:pt x="406" y="247"/>
                  </a:lnTo>
                  <a:lnTo>
                    <a:pt x="409" y="250"/>
                  </a:lnTo>
                  <a:lnTo>
                    <a:pt x="409" y="252"/>
                  </a:lnTo>
                  <a:lnTo>
                    <a:pt x="411" y="253"/>
                  </a:lnTo>
                  <a:lnTo>
                    <a:pt x="411" y="253"/>
                  </a:lnTo>
                  <a:lnTo>
                    <a:pt x="413" y="255"/>
                  </a:lnTo>
                  <a:lnTo>
                    <a:pt x="413" y="257"/>
                  </a:lnTo>
                  <a:lnTo>
                    <a:pt x="414" y="258"/>
                  </a:lnTo>
                  <a:lnTo>
                    <a:pt x="416" y="262"/>
                  </a:lnTo>
                  <a:lnTo>
                    <a:pt x="416" y="265"/>
                  </a:lnTo>
                  <a:lnTo>
                    <a:pt x="414" y="268"/>
                  </a:lnTo>
                  <a:lnTo>
                    <a:pt x="411" y="273"/>
                  </a:lnTo>
                  <a:lnTo>
                    <a:pt x="406" y="278"/>
                  </a:lnTo>
                  <a:lnTo>
                    <a:pt x="401" y="281"/>
                  </a:lnTo>
                  <a:lnTo>
                    <a:pt x="396" y="285"/>
                  </a:lnTo>
                  <a:lnTo>
                    <a:pt x="393" y="286"/>
                  </a:lnTo>
                  <a:lnTo>
                    <a:pt x="393" y="288"/>
                  </a:lnTo>
                  <a:lnTo>
                    <a:pt x="391" y="290"/>
                  </a:lnTo>
                  <a:lnTo>
                    <a:pt x="389" y="291"/>
                  </a:lnTo>
                  <a:lnTo>
                    <a:pt x="386" y="293"/>
                  </a:lnTo>
                  <a:lnTo>
                    <a:pt x="383" y="295"/>
                  </a:lnTo>
                  <a:lnTo>
                    <a:pt x="380" y="295"/>
                  </a:lnTo>
                  <a:lnTo>
                    <a:pt x="378" y="296"/>
                  </a:lnTo>
                  <a:lnTo>
                    <a:pt x="378" y="300"/>
                  </a:lnTo>
                  <a:lnTo>
                    <a:pt x="376" y="305"/>
                  </a:lnTo>
                  <a:lnTo>
                    <a:pt x="376" y="308"/>
                  </a:lnTo>
                  <a:lnTo>
                    <a:pt x="375" y="311"/>
                  </a:lnTo>
                  <a:lnTo>
                    <a:pt x="373" y="314"/>
                  </a:lnTo>
                  <a:lnTo>
                    <a:pt x="373" y="316"/>
                  </a:lnTo>
                  <a:lnTo>
                    <a:pt x="371" y="318"/>
                  </a:lnTo>
                  <a:lnTo>
                    <a:pt x="373" y="323"/>
                  </a:lnTo>
                  <a:lnTo>
                    <a:pt x="376" y="324"/>
                  </a:lnTo>
                  <a:lnTo>
                    <a:pt x="381" y="326"/>
                  </a:lnTo>
                  <a:lnTo>
                    <a:pt x="388" y="326"/>
                  </a:lnTo>
                  <a:lnTo>
                    <a:pt x="393" y="326"/>
                  </a:lnTo>
                  <a:lnTo>
                    <a:pt x="398" y="326"/>
                  </a:lnTo>
                  <a:lnTo>
                    <a:pt x="401" y="328"/>
                  </a:lnTo>
                  <a:lnTo>
                    <a:pt x="404" y="329"/>
                  </a:lnTo>
                  <a:lnTo>
                    <a:pt x="406" y="331"/>
                  </a:lnTo>
                  <a:lnTo>
                    <a:pt x="408" y="333"/>
                  </a:lnTo>
                  <a:lnTo>
                    <a:pt x="408" y="336"/>
                  </a:lnTo>
                  <a:lnTo>
                    <a:pt x="408" y="337"/>
                  </a:lnTo>
                  <a:lnTo>
                    <a:pt x="406" y="341"/>
                  </a:lnTo>
                  <a:lnTo>
                    <a:pt x="404" y="344"/>
                  </a:lnTo>
                  <a:lnTo>
                    <a:pt x="399" y="347"/>
                  </a:lnTo>
                  <a:lnTo>
                    <a:pt x="393" y="351"/>
                  </a:lnTo>
                  <a:lnTo>
                    <a:pt x="384" y="354"/>
                  </a:lnTo>
                  <a:lnTo>
                    <a:pt x="380" y="357"/>
                  </a:lnTo>
                  <a:lnTo>
                    <a:pt x="375" y="361"/>
                  </a:lnTo>
                  <a:lnTo>
                    <a:pt x="371" y="362"/>
                  </a:lnTo>
                  <a:lnTo>
                    <a:pt x="370" y="362"/>
                  </a:lnTo>
                  <a:lnTo>
                    <a:pt x="368" y="364"/>
                  </a:lnTo>
                  <a:lnTo>
                    <a:pt x="366" y="364"/>
                  </a:lnTo>
                  <a:lnTo>
                    <a:pt x="363" y="364"/>
                  </a:lnTo>
                  <a:lnTo>
                    <a:pt x="360" y="365"/>
                  </a:lnTo>
                  <a:lnTo>
                    <a:pt x="355" y="365"/>
                  </a:lnTo>
                  <a:lnTo>
                    <a:pt x="352" y="367"/>
                  </a:lnTo>
                  <a:lnTo>
                    <a:pt x="345" y="370"/>
                  </a:lnTo>
                  <a:lnTo>
                    <a:pt x="333" y="377"/>
                  </a:lnTo>
                  <a:lnTo>
                    <a:pt x="322" y="385"/>
                  </a:lnTo>
                  <a:lnTo>
                    <a:pt x="310" y="394"/>
                  </a:lnTo>
                  <a:lnTo>
                    <a:pt x="302" y="400"/>
                  </a:lnTo>
                  <a:lnTo>
                    <a:pt x="300" y="402"/>
                  </a:lnTo>
                  <a:lnTo>
                    <a:pt x="299" y="403"/>
                  </a:lnTo>
                  <a:lnTo>
                    <a:pt x="295" y="405"/>
                  </a:lnTo>
                  <a:lnTo>
                    <a:pt x="294" y="408"/>
                  </a:lnTo>
                  <a:lnTo>
                    <a:pt x="290" y="412"/>
                  </a:lnTo>
                  <a:lnTo>
                    <a:pt x="289" y="417"/>
                  </a:lnTo>
                  <a:lnTo>
                    <a:pt x="286" y="422"/>
                  </a:lnTo>
                  <a:lnTo>
                    <a:pt x="284" y="423"/>
                  </a:lnTo>
                  <a:lnTo>
                    <a:pt x="284" y="425"/>
                  </a:lnTo>
                  <a:lnTo>
                    <a:pt x="284" y="425"/>
                  </a:lnTo>
                  <a:lnTo>
                    <a:pt x="282" y="428"/>
                  </a:lnTo>
                  <a:lnTo>
                    <a:pt x="281" y="431"/>
                  </a:lnTo>
                  <a:lnTo>
                    <a:pt x="279" y="435"/>
                  </a:lnTo>
                  <a:lnTo>
                    <a:pt x="277" y="440"/>
                  </a:lnTo>
                  <a:lnTo>
                    <a:pt x="276" y="441"/>
                  </a:lnTo>
                  <a:lnTo>
                    <a:pt x="274" y="443"/>
                  </a:lnTo>
                  <a:lnTo>
                    <a:pt x="274" y="446"/>
                  </a:lnTo>
                  <a:lnTo>
                    <a:pt x="274" y="450"/>
                  </a:lnTo>
                  <a:lnTo>
                    <a:pt x="272" y="454"/>
                  </a:lnTo>
                  <a:lnTo>
                    <a:pt x="271" y="468"/>
                  </a:lnTo>
                  <a:lnTo>
                    <a:pt x="269" y="482"/>
                  </a:lnTo>
                  <a:lnTo>
                    <a:pt x="269" y="494"/>
                  </a:lnTo>
                  <a:lnTo>
                    <a:pt x="271" y="501"/>
                  </a:lnTo>
                  <a:lnTo>
                    <a:pt x="271" y="504"/>
                  </a:lnTo>
                  <a:lnTo>
                    <a:pt x="272" y="506"/>
                  </a:lnTo>
                  <a:lnTo>
                    <a:pt x="272" y="507"/>
                  </a:lnTo>
                  <a:lnTo>
                    <a:pt x="272" y="507"/>
                  </a:lnTo>
                  <a:lnTo>
                    <a:pt x="274" y="509"/>
                  </a:lnTo>
                  <a:lnTo>
                    <a:pt x="274" y="512"/>
                  </a:lnTo>
                  <a:lnTo>
                    <a:pt x="276" y="515"/>
                  </a:lnTo>
                  <a:lnTo>
                    <a:pt x="277" y="519"/>
                  </a:lnTo>
                  <a:lnTo>
                    <a:pt x="277" y="522"/>
                  </a:lnTo>
                  <a:lnTo>
                    <a:pt x="279" y="524"/>
                  </a:lnTo>
                  <a:lnTo>
                    <a:pt x="281" y="529"/>
                  </a:lnTo>
                  <a:lnTo>
                    <a:pt x="284" y="532"/>
                  </a:lnTo>
                  <a:lnTo>
                    <a:pt x="289" y="535"/>
                  </a:lnTo>
                  <a:lnTo>
                    <a:pt x="294" y="539"/>
                  </a:lnTo>
                  <a:lnTo>
                    <a:pt x="299" y="540"/>
                  </a:lnTo>
                  <a:lnTo>
                    <a:pt x="314" y="545"/>
                  </a:lnTo>
                  <a:lnTo>
                    <a:pt x="327" y="550"/>
                  </a:lnTo>
                  <a:lnTo>
                    <a:pt x="335" y="552"/>
                  </a:lnTo>
                  <a:lnTo>
                    <a:pt x="347" y="552"/>
                  </a:lnTo>
                  <a:lnTo>
                    <a:pt x="361" y="550"/>
                  </a:lnTo>
                  <a:lnTo>
                    <a:pt x="381" y="547"/>
                  </a:lnTo>
                  <a:lnTo>
                    <a:pt x="399" y="543"/>
                  </a:lnTo>
                  <a:lnTo>
                    <a:pt x="419" y="537"/>
                  </a:lnTo>
                  <a:lnTo>
                    <a:pt x="437" y="529"/>
                  </a:lnTo>
                  <a:lnTo>
                    <a:pt x="450" y="519"/>
                  </a:lnTo>
                  <a:lnTo>
                    <a:pt x="452" y="515"/>
                  </a:lnTo>
                  <a:lnTo>
                    <a:pt x="452" y="512"/>
                  </a:lnTo>
                  <a:lnTo>
                    <a:pt x="454" y="507"/>
                  </a:lnTo>
                  <a:lnTo>
                    <a:pt x="455" y="504"/>
                  </a:lnTo>
                  <a:lnTo>
                    <a:pt x="457" y="499"/>
                  </a:lnTo>
                  <a:lnTo>
                    <a:pt x="460" y="496"/>
                  </a:lnTo>
                  <a:lnTo>
                    <a:pt x="462" y="491"/>
                  </a:lnTo>
                  <a:lnTo>
                    <a:pt x="462" y="489"/>
                  </a:lnTo>
                  <a:lnTo>
                    <a:pt x="462" y="484"/>
                  </a:lnTo>
                  <a:lnTo>
                    <a:pt x="462" y="481"/>
                  </a:lnTo>
                  <a:lnTo>
                    <a:pt x="462" y="478"/>
                  </a:lnTo>
                  <a:lnTo>
                    <a:pt x="462" y="474"/>
                  </a:lnTo>
                  <a:lnTo>
                    <a:pt x="464" y="473"/>
                  </a:lnTo>
                  <a:lnTo>
                    <a:pt x="465" y="473"/>
                  </a:lnTo>
                  <a:lnTo>
                    <a:pt x="469" y="473"/>
                  </a:lnTo>
                  <a:lnTo>
                    <a:pt x="470" y="474"/>
                  </a:lnTo>
                  <a:lnTo>
                    <a:pt x="474" y="478"/>
                  </a:lnTo>
                  <a:lnTo>
                    <a:pt x="475" y="482"/>
                  </a:lnTo>
                  <a:lnTo>
                    <a:pt x="475" y="487"/>
                  </a:lnTo>
                  <a:lnTo>
                    <a:pt x="475" y="494"/>
                  </a:lnTo>
                  <a:lnTo>
                    <a:pt x="477" y="499"/>
                  </a:lnTo>
                  <a:lnTo>
                    <a:pt x="478" y="504"/>
                  </a:lnTo>
                  <a:lnTo>
                    <a:pt x="482" y="509"/>
                  </a:lnTo>
                  <a:lnTo>
                    <a:pt x="483" y="512"/>
                  </a:lnTo>
                  <a:lnTo>
                    <a:pt x="487" y="515"/>
                  </a:lnTo>
                  <a:lnTo>
                    <a:pt x="490" y="520"/>
                  </a:lnTo>
                  <a:lnTo>
                    <a:pt x="492" y="527"/>
                  </a:lnTo>
                  <a:lnTo>
                    <a:pt x="493" y="530"/>
                  </a:lnTo>
                  <a:lnTo>
                    <a:pt x="495" y="534"/>
                  </a:lnTo>
                  <a:lnTo>
                    <a:pt x="498" y="539"/>
                  </a:lnTo>
                  <a:lnTo>
                    <a:pt x="500" y="542"/>
                  </a:lnTo>
                  <a:lnTo>
                    <a:pt x="502" y="545"/>
                  </a:lnTo>
                  <a:lnTo>
                    <a:pt x="502" y="547"/>
                  </a:lnTo>
                  <a:lnTo>
                    <a:pt x="500" y="550"/>
                  </a:lnTo>
                  <a:lnTo>
                    <a:pt x="498" y="553"/>
                  </a:lnTo>
                  <a:lnTo>
                    <a:pt x="498" y="557"/>
                  </a:lnTo>
                  <a:lnTo>
                    <a:pt x="495" y="562"/>
                  </a:lnTo>
                  <a:lnTo>
                    <a:pt x="493" y="567"/>
                  </a:lnTo>
                  <a:lnTo>
                    <a:pt x="490" y="571"/>
                  </a:lnTo>
                  <a:lnTo>
                    <a:pt x="487" y="575"/>
                  </a:lnTo>
                  <a:lnTo>
                    <a:pt x="472" y="585"/>
                  </a:lnTo>
                  <a:lnTo>
                    <a:pt x="452" y="591"/>
                  </a:lnTo>
                  <a:lnTo>
                    <a:pt x="427" y="595"/>
                  </a:lnTo>
                  <a:lnTo>
                    <a:pt x="401" y="596"/>
                  </a:lnTo>
                  <a:lnTo>
                    <a:pt x="373" y="596"/>
                  </a:lnTo>
                  <a:lnTo>
                    <a:pt x="338" y="595"/>
                  </a:lnTo>
                  <a:lnTo>
                    <a:pt x="309" y="590"/>
                  </a:lnTo>
                  <a:lnTo>
                    <a:pt x="284" y="581"/>
                  </a:lnTo>
                  <a:lnTo>
                    <a:pt x="264" y="568"/>
                  </a:lnTo>
                  <a:lnTo>
                    <a:pt x="261" y="565"/>
                  </a:lnTo>
                  <a:lnTo>
                    <a:pt x="258" y="563"/>
                  </a:lnTo>
                  <a:lnTo>
                    <a:pt x="254" y="560"/>
                  </a:lnTo>
                  <a:lnTo>
                    <a:pt x="253" y="557"/>
                  </a:lnTo>
                  <a:lnTo>
                    <a:pt x="251" y="552"/>
                  </a:lnTo>
                  <a:lnTo>
                    <a:pt x="249" y="548"/>
                  </a:lnTo>
                  <a:lnTo>
                    <a:pt x="248" y="543"/>
                  </a:lnTo>
                  <a:lnTo>
                    <a:pt x="246" y="539"/>
                  </a:lnTo>
                  <a:lnTo>
                    <a:pt x="244" y="532"/>
                  </a:lnTo>
                  <a:lnTo>
                    <a:pt x="241" y="525"/>
                  </a:lnTo>
                  <a:lnTo>
                    <a:pt x="241" y="520"/>
                  </a:lnTo>
                  <a:lnTo>
                    <a:pt x="239" y="515"/>
                  </a:lnTo>
                  <a:lnTo>
                    <a:pt x="238" y="512"/>
                  </a:lnTo>
                  <a:lnTo>
                    <a:pt x="238" y="509"/>
                  </a:lnTo>
                  <a:lnTo>
                    <a:pt x="238" y="507"/>
                  </a:lnTo>
                  <a:lnTo>
                    <a:pt x="239" y="504"/>
                  </a:lnTo>
                  <a:lnTo>
                    <a:pt x="241" y="501"/>
                  </a:lnTo>
                  <a:lnTo>
                    <a:pt x="241" y="499"/>
                  </a:lnTo>
                  <a:lnTo>
                    <a:pt x="243" y="499"/>
                  </a:lnTo>
                  <a:lnTo>
                    <a:pt x="243" y="499"/>
                  </a:lnTo>
                  <a:lnTo>
                    <a:pt x="243" y="497"/>
                  </a:lnTo>
                  <a:lnTo>
                    <a:pt x="241" y="497"/>
                  </a:lnTo>
                  <a:lnTo>
                    <a:pt x="239" y="489"/>
                  </a:lnTo>
                  <a:lnTo>
                    <a:pt x="238" y="478"/>
                  </a:lnTo>
                  <a:lnTo>
                    <a:pt x="238" y="464"/>
                  </a:lnTo>
                  <a:lnTo>
                    <a:pt x="239" y="461"/>
                  </a:lnTo>
                  <a:lnTo>
                    <a:pt x="241" y="458"/>
                  </a:lnTo>
                  <a:lnTo>
                    <a:pt x="241" y="454"/>
                  </a:lnTo>
                  <a:lnTo>
                    <a:pt x="243" y="453"/>
                  </a:lnTo>
                  <a:lnTo>
                    <a:pt x="244" y="451"/>
                  </a:lnTo>
                  <a:lnTo>
                    <a:pt x="246" y="448"/>
                  </a:lnTo>
                  <a:lnTo>
                    <a:pt x="246" y="445"/>
                  </a:lnTo>
                  <a:lnTo>
                    <a:pt x="244" y="431"/>
                  </a:lnTo>
                  <a:lnTo>
                    <a:pt x="248" y="417"/>
                  </a:lnTo>
                  <a:lnTo>
                    <a:pt x="253" y="405"/>
                  </a:lnTo>
                  <a:lnTo>
                    <a:pt x="258" y="397"/>
                  </a:lnTo>
                  <a:lnTo>
                    <a:pt x="259" y="387"/>
                  </a:lnTo>
                  <a:lnTo>
                    <a:pt x="261" y="372"/>
                  </a:lnTo>
                  <a:lnTo>
                    <a:pt x="262" y="357"/>
                  </a:lnTo>
                  <a:lnTo>
                    <a:pt x="267" y="346"/>
                  </a:lnTo>
                  <a:lnTo>
                    <a:pt x="269" y="346"/>
                  </a:lnTo>
                  <a:lnTo>
                    <a:pt x="269" y="344"/>
                  </a:lnTo>
                  <a:lnTo>
                    <a:pt x="271" y="344"/>
                  </a:lnTo>
                  <a:lnTo>
                    <a:pt x="272" y="341"/>
                  </a:lnTo>
                  <a:lnTo>
                    <a:pt x="272" y="337"/>
                  </a:lnTo>
                  <a:lnTo>
                    <a:pt x="274" y="336"/>
                  </a:lnTo>
                  <a:lnTo>
                    <a:pt x="276" y="334"/>
                  </a:lnTo>
                  <a:lnTo>
                    <a:pt x="277" y="333"/>
                  </a:lnTo>
                  <a:lnTo>
                    <a:pt x="279" y="333"/>
                  </a:lnTo>
                  <a:lnTo>
                    <a:pt x="281" y="328"/>
                  </a:lnTo>
                  <a:lnTo>
                    <a:pt x="281" y="326"/>
                  </a:lnTo>
                  <a:lnTo>
                    <a:pt x="284" y="324"/>
                  </a:lnTo>
                  <a:lnTo>
                    <a:pt x="287" y="323"/>
                  </a:lnTo>
                  <a:lnTo>
                    <a:pt x="294" y="323"/>
                  </a:lnTo>
                  <a:lnTo>
                    <a:pt x="300" y="323"/>
                  </a:lnTo>
                  <a:lnTo>
                    <a:pt x="307" y="323"/>
                  </a:lnTo>
                  <a:lnTo>
                    <a:pt x="310" y="321"/>
                  </a:lnTo>
                  <a:lnTo>
                    <a:pt x="314" y="318"/>
                  </a:lnTo>
                  <a:lnTo>
                    <a:pt x="315" y="318"/>
                  </a:lnTo>
                  <a:lnTo>
                    <a:pt x="315" y="316"/>
                  </a:lnTo>
                  <a:lnTo>
                    <a:pt x="317" y="316"/>
                  </a:lnTo>
                  <a:lnTo>
                    <a:pt x="315" y="316"/>
                  </a:lnTo>
                  <a:lnTo>
                    <a:pt x="315" y="314"/>
                  </a:lnTo>
                  <a:lnTo>
                    <a:pt x="317" y="311"/>
                  </a:lnTo>
                  <a:lnTo>
                    <a:pt x="317" y="309"/>
                  </a:lnTo>
                  <a:lnTo>
                    <a:pt x="319" y="308"/>
                  </a:lnTo>
                  <a:lnTo>
                    <a:pt x="322" y="306"/>
                  </a:lnTo>
                  <a:lnTo>
                    <a:pt x="323" y="305"/>
                  </a:lnTo>
                  <a:lnTo>
                    <a:pt x="327" y="301"/>
                  </a:lnTo>
                  <a:lnTo>
                    <a:pt x="328" y="298"/>
                  </a:lnTo>
                  <a:lnTo>
                    <a:pt x="330" y="295"/>
                  </a:lnTo>
                  <a:lnTo>
                    <a:pt x="330" y="290"/>
                  </a:lnTo>
                  <a:lnTo>
                    <a:pt x="328" y="286"/>
                  </a:lnTo>
                  <a:lnTo>
                    <a:pt x="328" y="285"/>
                  </a:lnTo>
                  <a:lnTo>
                    <a:pt x="327" y="281"/>
                  </a:lnTo>
                  <a:lnTo>
                    <a:pt x="323" y="281"/>
                  </a:lnTo>
                  <a:lnTo>
                    <a:pt x="320" y="280"/>
                  </a:lnTo>
                  <a:lnTo>
                    <a:pt x="315" y="280"/>
                  </a:lnTo>
                  <a:lnTo>
                    <a:pt x="310" y="280"/>
                  </a:lnTo>
                  <a:lnTo>
                    <a:pt x="307" y="280"/>
                  </a:lnTo>
                  <a:lnTo>
                    <a:pt x="297" y="281"/>
                  </a:lnTo>
                  <a:lnTo>
                    <a:pt x="284" y="283"/>
                  </a:lnTo>
                  <a:lnTo>
                    <a:pt x="274" y="286"/>
                  </a:lnTo>
                  <a:lnTo>
                    <a:pt x="271" y="286"/>
                  </a:lnTo>
                  <a:lnTo>
                    <a:pt x="266" y="286"/>
                  </a:lnTo>
                  <a:lnTo>
                    <a:pt x="261" y="285"/>
                  </a:lnTo>
                  <a:lnTo>
                    <a:pt x="256" y="283"/>
                  </a:lnTo>
                  <a:lnTo>
                    <a:pt x="251" y="280"/>
                  </a:lnTo>
                  <a:lnTo>
                    <a:pt x="249" y="276"/>
                  </a:lnTo>
                  <a:lnTo>
                    <a:pt x="248" y="272"/>
                  </a:lnTo>
                  <a:lnTo>
                    <a:pt x="249" y="270"/>
                  </a:lnTo>
                  <a:lnTo>
                    <a:pt x="251" y="267"/>
                  </a:lnTo>
                  <a:lnTo>
                    <a:pt x="254" y="265"/>
                  </a:lnTo>
                  <a:lnTo>
                    <a:pt x="258" y="263"/>
                  </a:lnTo>
                  <a:lnTo>
                    <a:pt x="261" y="262"/>
                  </a:lnTo>
                  <a:lnTo>
                    <a:pt x="262" y="260"/>
                  </a:lnTo>
                  <a:lnTo>
                    <a:pt x="266" y="258"/>
                  </a:lnTo>
                  <a:lnTo>
                    <a:pt x="269" y="257"/>
                  </a:lnTo>
                  <a:lnTo>
                    <a:pt x="274" y="253"/>
                  </a:lnTo>
                  <a:lnTo>
                    <a:pt x="279" y="252"/>
                  </a:lnTo>
                  <a:lnTo>
                    <a:pt x="282" y="252"/>
                  </a:lnTo>
                  <a:lnTo>
                    <a:pt x="287" y="252"/>
                  </a:lnTo>
                  <a:lnTo>
                    <a:pt x="290" y="252"/>
                  </a:lnTo>
                  <a:lnTo>
                    <a:pt x="294" y="250"/>
                  </a:lnTo>
                  <a:lnTo>
                    <a:pt x="297" y="248"/>
                  </a:lnTo>
                  <a:lnTo>
                    <a:pt x="300" y="247"/>
                  </a:lnTo>
                  <a:lnTo>
                    <a:pt x="304" y="244"/>
                  </a:lnTo>
                  <a:lnTo>
                    <a:pt x="305" y="244"/>
                  </a:lnTo>
                  <a:lnTo>
                    <a:pt x="309" y="244"/>
                  </a:lnTo>
                  <a:lnTo>
                    <a:pt x="312" y="242"/>
                  </a:lnTo>
                  <a:lnTo>
                    <a:pt x="317" y="242"/>
                  </a:lnTo>
                  <a:lnTo>
                    <a:pt x="330" y="239"/>
                  </a:lnTo>
                  <a:lnTo>
                    <a:pt x="345" y="234"/>
                  </a:lnTo>
                  <a:lnTo>
                    <a:pt x="350" y="234"/>
                  </a:lnTo>
                  <a:lnTo>
                    <a:pt x="355" y="232"/>
                  </a:lnTo>
                  <a:lnTo>
                    <a:pt x="360" y="232"/>
                  </a:lnTo>
                  <a:close/>
                  <a:moveTo>
                    <a:pt x="142" y="69"/>
                  </a:moveTo>
                  <a:lnTo>
                    <a:pt x="149" y="71"/>
                  </a:lnTo>
                  <a:lnTo>
                    <a:pt x="155" y="74"/>
                  </a:lnTo>
                  <a:lnTo>
                    <a:pt x="159" y="79"/>
                  </a:lnTo>
                  <a:lnTo>
                    <a:pt x="160" y="80"/>
                  </a:lnTo>
                  <a:lnTo>
                    <a:pt x="164" y="84"/>
                  </a:lnTo>
                  <a:lnTo>
                    <a:pt x="168" y="87"/>
                  </a:lnTo>
                  <a:lnTo>
                    <a:pt x="175" y="90"/>
                  </a:lnTo>
                  <a:lnTo>
                    <a:pt x="178" y="94"/>
                  </a:lnTo>
                  <a:lnTo>
                    <a:pt x="182" y="97"/>
                  </a:lnTo>
                  <a:lnTo>
                    <a:pt x="183" y="100"/>
                  </a:lnTo>
                  <a:lnTo>
                    <a:pt x="183" y="103"/>
                  </a:lnTo>
                  <a:lnTo>
                    <a:pt x="185" y="107"/>
                  </a:lnTo>
                  <a:lnTo>
                    <a:pt x="185" y="108"/>
                  </a:lnTo>
                  <a:lnTo>
                    <a:pt x="188" y="113"/>
                  </a:lnTo>
                  <a:lnTo>
                    <a:pt x="190" y="118"/>
                  </a:lnTo>
                  <a:lnTo>
                    <a:pt x="192" y="123"/>
                  </a:lnTo>
                  <a:lnTo>
                    <a:pt x="193" y="128"/>
                  </a:lnTo>
                  <a:lnTo>
                    <a:pt x="196" y="131"/>
                  </a:lnTo>
                  <a:lnTo>
                    <a:pt x="200" y="131"/>
                  </a:lnTo>
                  <a:lnTo>
                    <a:pt x="203" y="131"/>
                  </a:lnTo>
                  <a:lnTo>
                    <a:pt x="205" y="130"/>
                  </a:lnTo>
                  <a:lnTo>
                    <a:pt x="206" y="127"/>
                  </a:lnTo>
                  <a:lnTo>
                    <a:pt x="208" y="125"/>
                  </a:lnTo>
                  <a:lnTo>
                    <a:pt x="210" y="123"/>
                  </a:lnTo>
                  <a:lnTo>
                    <a:pt x="213" y="122"/>
                  </a:lnTo>
                  <a:lnTo>
                    <a:pt x="216" y="122"/>
                  </a:lnTo>
                  <a:lnTo>
                    <a:pt x="216" y="123"/>
                  </a:lnTo>
                  <a:lnTo>
                    <a:pt x="218" y="125"/>
                  </a:lnTo>
                  <a:lnTo>
                    <a:pt x="218" y="127"/>
                  </a:lnTo>
                  <a:lnTo>
                    <a:pt x="220" y="128"/>
                  </a:lnTo>
                  <a:lnTo>
                    <a:pt x="221" y="128"/>
                  </a:lnTo>
                  <a:lnTo>
                    <a:pt x="223" y="127"/>
                  </a:lnTo>
                  <a:lnTo>
                    <a:pt x="226" y="127"/>
                  </a:lnTo>
                  <a:lnTo>
                    <a:pt x="228" y="125"/>
                  </a:lnTo>
                  <a:lnTo>
                    <a:pt x="231" y="122"/>
                  </a:lnTo>
                  <a:lnTo>
                    <a:pt x="233" y="120"/>
                  </a:lnTo>
                  <a:lnTo>
                    <a:pt x="236" y="118"/>
                  </a:lnTo>
                  <a:lnTo>
                    <a:pt x="239" y="117"/>
                  </a:lnTo>
                  <a:lnTo>
                    <a:pt x="241" y="117"/>
                  </a:lnTo>
                  <a:lnTo>
                    <a:pt x="241" y="117"/>
                  </a:lnTo>
                  <a:lnTo>
                    <a:pt x="244" y="118"/>
                  </a:lnTo>
                  <a:lnTo>
                    <a:pt x="246" y="120"/>
                  </a:lnTo>
                  <a:lnTo>
                    <a:pt x="246" y="123"/>
                  </a:lnTo>
                  <a:lnTo>
                    <a:pt x="246" y="127"/>
                  </a:lnTo>
                  <a:lnTo>
                    <a:pt x="244" y="133"/>
                  </a:lnTo>
                  <a:lnTo>
                    <a:pt x="243" y="138"/>
                  </a:lnTo>
                  <a:lnTo>
                    <a:pt x="241" y="145"/>
                  </a:lnTo>
                  <a:lnTo>
                    <a:pt x="241" y="146"/>
                  </a:lnTo>
                  <a:lnTo>
                    <a:pt x="241" y="148"/>
                  </a:lnTo>
                  <a:lnTo>
                    <a:pt x="239" y="151"/>
                  </a:lnTo>
                  <a:lnTo>
                    <a:pt x="239" y="156"/>
                  </a:lnTo>
                  <a:lnTo>
                    <a:pt x="238" y="159"/>
                  </a:lnTo>
                  <a:lnTo>
                    <a:pt x="236" y="163"/>
                  </a:lnTo>
                  <a:lnTo>
                    <a:pt x="233" y="166"/>
                  </a:lnTo>
                  <a:lnTo>
                    <a:pt x="231" y="168"/>
                  </a:lnTo>
                  <a:lnTo>
                    <a:pt x="231" y="171"/>
                  </a:lnTo>
                  <a:lnTo>
                    <a:pt x="233" y="174"/>
                  </a:lnTo>
                  <a:lnTo>
                    <a:pt x="233" y="179"/>
                  </a:lnTo>
                  <a:lnTo>
                    <a:pt x="231" y="184"/>
                  </a:lnTo>
                  <a:lnTo>
                    <a:pt x="231" y="189"/>
                  </a:lnTo>
                  <a:lnTo>
                    <a:pt x="229" y="194"/>
                  </a:lnTo>
                  <a:lnTo>
                    <a:pt x="229" y="197"/>
                  </a:lnTo>
                  <a:lnTo>
                    <a:pt x="231" y="202"/>
                  </a:lnTo>
                  <a:lnTo>
                    <a:pt x="231" y="207"/>
                  </a:lnTo>
                  <a:lnTo>
                    <a:pt x="233" y="214"/>
                  </a:lnTo>
                  <a:lnTo>
                    <a:pt x="234" y="217"/>
                  </a:lnTo>
                  <a:lnTo>
                    <a:pt x="234" y="222"/>
                  </a:lnTo>
                  <a:lnTo>
                    <a:pt x="234" y="225"/>
                  </a:lnTo>
                  <a:lnTo>
                    <a:pt x="234" y="229"/>
                  </a:lnTo>
                  <a:lnTo>
                    <a:pt x="233" y="232"/>
                  </a:lnTo>
                  <a:lnTo>
                    <a:pt x="229" y="237"/>
                  </a:lnTo>
                  <a:lnTo>
                    <a:pt x="225" y="242"/>
                  </a:lnTo>
                  <a:lnTo>
                    <a:pt x="213" y="248"/>
                  </a:lnTo>
                  <a:lnTo>
                    <a:pt x="201" y="252"/>
                  </a:lnTo>
                  <a:lnTo>
                    <a:pt x="190" y="253"/>
                  </a:lnTo>
                  <a:lnTo>
                    <a:pt x="183" y="255"/>
                  </a:lnTo>
                  <a:lnTo>
                    <a:pt x="177" y="257"/>
                  </a:lnTo>
                  <a:lnTo>
                    <a:pt x="172" y="258"/>
                  </a:lnTo>
                  <a:lnTo>
                    <a:pt x="168" y="258"/>
                  </a:lnTo>
                  <a:lnTo>
                    <a:pt x="165" y="257"/>
                  </a:lnTo>
                  <a:lnTo>
                    <a:pt x="162" y="255"/>
                  </a:lnTo>
                  <a:lnTo>
                    <a:pt x="159" y="253"/>
                  </a:lnTo>
                  <a:lnTo>
                    <a:pt x="154" y="252"/>
                  </a:lnTo>
                  <a:lnTo>
                    <a:pt x="147" y="248"/>
                  </a:lnTo>
                  <a:lnTo>
                    <a:pt x="142" y="247"/>
                  </a:lnTo>
                  <a:lnTo>
                    <a:pt x="139" y="245"/>
                  </a:lnTo>
                  <a:lnTo>
                    <a:pt x="134" y="244"/>
                  </a:lnTo>
                  <a:lnTo>
                    <a:pt x="129" y="242"/>
                  </a:lnTo>
                  <a:lnTo>
                    <a:pt x="124" y="244"/>
                  </a:lnTo>
                  <a:lnTo>
                    <a:pt x="119" y="245"/>
                  </a:lnTo>
                  <a:lnTo>
                    <a:pt x="114" y="247"/>
                  </a:lnTo>
                  <a:lnTo>
                    <a:pt x="111" y="248"/>
                  </a:lnTo>
                  <a:lnTo>
                    <a:pt x="109" y="248"/>
                  </a:lnTo>
                  <a:lnTo>
                    <a:pt x="107" y="248"/>
                  </a:lnTo>
                  <a:lnTo>
                    <a:pt x="106" y="248"/>
                  </a:lnTo>
                  <a:lnTo>
                    <a:pt x="104" y="248"/>
                  </a:lnTo>
                  <a:lnTo>
                    <a:pt x="101" y="248"/>
                  </a:lnTo>
                  <a:lnTo>
                    <a:pt x="91" y="247"/>
                  </a:lnTo>
                  <a:lnTo>
                    <a:pt x="83" y="240"/>
                  </a:lnTo>
                  <a:lnTo>
                    <a:pt x="78" y="229"/>
                  </a:lnTo>
                  <a:lnTo>
                    <a:pt x="76" y="214"/>
                  </a:lnTo>
                  <a:lnTo>
                    <a:pt x="74" y="201"/>
                  </a:lnTo>
                  <a:lnTo>
                    <a:pt x="76" y="189"/>
                  </a:lnTo>
                  <a:lnTo>
                    <a:pt x="79" y="181"/>
                  </a:lnTo>
                  <a:lnTo>
                    <a:pt x="83" y="174"/>
                  </a:lnTo>
                  <a:lnTo>
                    <a:pt x="84" y="169"/>
                  </a:lnTo>
                  <a:lnTo>
                    <a:pt x="86" y="164"/>
                  </a:lnTo>
                  <a:lnTo>
                    <a:pt x="88" y="161"/>
                  </a:lnTo>
                  <a:lnTo>
                    <a:pt x="89" y="158"/>
                  </a:lnTo>
                  <a:lnTo>
                    <a:pt x="94" y="155"/>
                  </a:lnTo>
                  <a:lnTo>
                    <a:pt x="99" y="150"/>
                  </a:lnTo>
                  <a:lnTo>
                    <a:pt x="104" y="146"/>
                  </a:lnTo>
                  <a:lnTo>
                    <a:pt x="109" y="145"/>
                  </a:lnTo>
                  <a:lnTo>
                    <a:pt x="114" y="143"/>
                  </a:lnTo>
                  <a:lnTo>
                    <a:pt x="117" y="141"/>
                  </a:lnTo>
                  <a:lnTo>
                    <a:pt x="121" y="140"/>
                  </a:lnTo>
                  <a:lnTo>
                    <a:pt x="124" y="136"/>
                  </a:lnTo>
                  <a:lnTo>
                    <a:pt x="127" y="128"/>
                  </a:lnTo>
                  <a:lnTo>
                    <a:pt x="127" y="113"/>
                  </a:lnTo>
                  <a:lnTo>
                    <a:pt x="127" y="97"/>
                  </a:lnTo>
                  <a:lnTo>
                    <a:pt x="127" y="92"/>
                  </a:lnTo>
                  <a:lnTo>
                    <a:pt x="127" y="87"/>
                  </a:lnTo>
                  <a:lnTo>
                    <a:pt x="127" y="84"/>
                  </a:lnTo>
                  <a:lnTo>
                    <a:pt x="129" y="79"/>
                  </a:lnTo>
                  <a:lnTo>
                    <a:pt x="129" y="75"/>
                  </a:lnTo>
                  <a:lnTo>
                    <a:pt x="132" y="72"/>
                  </a:lnTo>
                  <a:lnTo>
                    <a:pt x="142" y="69"/>
                  </a:lnTo>
                  <a:close/>
                  <a:moveTo>
                    <a:pt x="323" y="0"/>
                  </a:moveTo>
                  <a:lnTo>
                    <a:pt x="330" y="0"/>
                  </a:lnTo>
                  <a:lnTo>
                    <a:pt x="337" y="1"/>
                  </a:lnTo>
                  <a:lnTo>
                    <a:pt x="343" y="3"/>
                  </a:lnTo>
                  <a:lnTo>
                    <a:pt x="348" y="6"/>
                  </a:lnTo>
                  <a:lnTo>
                    <a:pt x="356" y="10"/>
                  </a:lnTo>
                  <a:lnTo>
                    <a:pt x="363" y="13"/>
                  </a:lnTo>
                  <a:lnTo>
                    <a:pt x="368" y="18"/>
                  </a:lnTo>
                  <a:lnTo>
                    <a:pt x="373" y="19"/>
                  </a:lnTo>
                  <a:lnTo>
                    <a:pt x="376" y="23"/>
                  </a:lnTo>
                  <a:lnTo>
                    <a:pt x="380" y="26"/>
                  </a:lnTo>
                  <a:lnTo>
                    <a:pt x="384" y="36"/>
                  </a:lnTo>
                  <a:lnTo>
                    <a:pt x="384" y="46"/>
                  </a:lnTo>
                  <a:lnTo>
                    <a:pt x="381" y="54"/>
                  </a:lnTo>
                  <a:lnTo>
                    <a:pt x="380" y="57"/>
                  </a:lnTo>
                  <a:lnTo>
                    <a:pt x="378" y="59"/>
                  </a:lnTo>
                  <a:lnTo>
                    <a:pt x="378" y="61"/>
                  </a:lnTo>
                  <a:lnTo>
                    <a:pt x="378" y="64"/>
                  </a:lnTo>
                  <a:lnTo>
                    <a:pt x="378" y="67"/>
                  </a:lnTo>
                  <a:lnTo>
                    <a:pt x="378" y="71"/>
                  </a:lnTo>
                  <a:lnTo>
                    <a:pt x="376" y="74"/>
                  </a:lnTo>
                  <a:lnTo>
                    <a:pt x="375" y="77"/>
                  </a:lnTo>
                  <a:lnTo>
                    <a:pt x="371" y="79"/>
                  </a:lnTo>
                  <a:lnTo>
                    <a:pt x="371" y="82"/>
                  </a:lnTo>
                  <a:lnTo>
                    <a:pt x="370" y="85"/>
                  </a:lnTo>
                  <a:lnTo>
                    <a:pt x="370" y="90"/>
                  </a:lnTo>
                  <a:lnTo>
                    <a:pt x="368" y="94"/>
                  </a:lnTo>
                  <a:lnTo>
                    <a:pt x="368" y="95"/>
                  </a:lnTo>
                  <a:lnTo>
                    <a:pt x="368" y="95"/>
                  </a:lnTo>
                  <a:lnTo>
                    <a:pt x="368" y="95"/>
                  </a:lnTo>
                  <a:lnTo>
                    <a:pt x="368" y="97"/>
                  </a:lnTo>
                  <a:lnTo>
                    <a:pt x="366" y="99"/>
                  </a:lnTo>
                  <a:lnTo>
                    <a:pt x="366" y="100"/>
                  </a:lnTo>
                  <a:lnTo>
                    <a:pt x="365" y="102"/>
                  </a:lnTo>
                  <a:lnTo>
                    <a:pt x="365" y="105"/>
                  </a:lnTo>
                  <a:lnTo>
                    <a:pt x="363" y="110"/>
                  </a:lnTo>
                  <a:lnTo>
                    <a:pt x="363" y="113"/>
                  </a:lnTo>
                  <a:lnTo>
                    <a:pt x="363" y="115"/>
                  </a:lnTo>
                  <a:lnTo>
                    <a:pt x="365" y="117"/>
                  </a:lnTo>
                  <a:lnTo>
                    <a:pt x="365" y="118"/>
                  </a:lnTo>
                  <a:lnTo>
                    <a:pt x="366" y="118"/>
                  </a:lnTo>
                  <a:lnTo>
                    <a:pt x="366" y="118"/>
                  </a:lnTo>
                  <a:lnTo>
                    <a:pt x="366" y="118"/>
                  </a:lnTo>
                  <a:lnTo>
                    <a:pt x="366" y="120"/>
                  </a:lnTo>
                  <a:lnTo>
                    <a:pt x="368" y="120"/>
                  </a:lnTo>
                  <a:lnTo>
                    <a:pt x="371" y="120"/>
                  </a:lnTo>
                  <a:lnTo>
                    <a:pt x="373" y="120"/>
                  </a:lnTo>
                  <a:lnTo>
                    <a:pt x="375" y="122"/>
                  </a:lnTo>
                  <a:lnTo>
                    <a:pt x="376" y="123"/>
                  </a:lnTo>
                  <a:lnTo>
                    <a:pt x="378" y="123"/>
                  </a:lnTo>
                  <a:lnTo>
                    <a:pt x="381" y="122"/>
                  </a:lnTo>
                  <a:lnTo>
                    <a:pt x="383" y="122"/>
                  </a:lnTo>
                  <a:lnTo>
                    <a:pt x="386" y="123"/>
                  </a:lnTo>
                  <a:lnTo>
                    <a:pt x="388" y="127"/>
                  </a:lnTo>
                  <a:lnTo>
                    <a:pt x="389" y="130"/>
                  </a:lnTo>
                  <a:lnTo>
                    <a:pt x="391" y="131"/>
                  </a:lnTo>
                  <a:lnTo>
                    <a:pt x="391" y="133"/>
                  </a:lnTo>
                  <a:lnTo>
                    <a:pt x="391" y="136"/>
                  </a:lnTo>
                  <a:lnTo>
                    <a:pt x="391" y="140"/>
                  </a:lnTo>
                  <a:lnTo>
                    <a:pt x="384" y="155"/>
                  </a:lnTo>
                  <a:lnTo>
                    <a:pt x="375" y="164"/>
                  </a:lnTo>
                  <a:lnTo>
                    <a:pt x="365" y="169"/>
                  </a:lnTo>
                  <a:lnTo>
                    <a:pt x="358" y="171"/>
                  </a:lnTo>
                  <a:lnTo>
                    <a:pt x="350" y="176"/>
                  </a:lnTo>
                  <a:lnTo>
                    <a:pt x="338" y="179"/>
                  </a:lnTo>
                  <a:lnTo>
                    <a:pt x="327" y="183"/>
                  </a:lnTo>
                  <a:lnTo>
                    <a:pt x="319" y="183"/>
                  </a:lnTo>
                  <a:lnTo>
                    <a:pt x="317" y="184"/>
                  </a:lnTo>
                  <a:lnTo>
                    <a:pt x="317" y="184"/>
                  </a:lnTo>
                  <a:lnTo>
                    <a:pt x="315" y="186"/>
                  </a:lnTo>
                  <a:lnTo>
                    <a:pt x="314" y="188"/>
                  </a:lnTo>
                  <a:lnTo>
                    <a:pt x="309" y="188"/>
                  </a:lnTo>
                  <a:lnTo>
                    <a:pt x="304" y="192"/>
                  </a:lnTo>
                  <a:lnTo>
                    <a:pt x="299" y="197"/>
                  </a:lnTo>
                  <a:lnTo>
                    <a:pt x="294" y="199"/>
                  </a:lnTo>
                  <a:lnTo>
                    <a:pt x="290" y="201"/>
                  </a:lnTo>
                  <a:lnTo>
                    <a:pt x="287" y="201"/>
                  </a:lnTo>
                  <a:lnTo>
                    <a:pt x="286" y="201"/>
                  </a:lnTo>
                  <a:lnTo>
                    <a:pt x="286" y="201"/>
                  </a:lnTo>
                  <a:lnTo>
                    <a:pt x="286" y="201"/>
                  </a:lnTo>
                  <a:lnTo>
                    <a:pt x="284" y="201"/>
                  </a:lnTo>
                  <a:lnTo>
                    <a:pt x="282" y="201"/>
                  </a:lnTo>
                  <a:lnTo>
                    <a:pt x="281" y="202"/>
                  </a:lnTo>
                  <a:lnTo>
                    <a:pt x="277" y="202"/>
                  </a:lnTo>
                  <a:lnTo>
                    <a:pt x="276" y="202"/>
                  </a:lnTo>
                  <a:lnTo>
                    <a:pt x="274" y="202"/>
                  </a:lnTo>
                  <a:lnTo>
                    <a:pt x="272" y="201"/>
                  </a:lnTo>
                  <a:lnTo>
                    <a:pt x="271" y="197"/>
                  </a:lnTo>
                  <a:lnTo>
                    <a:pt x="269" y="194"/>
                  </a:lnTo>
                  <a:lnTo>
                    <a:pt x="271" y="191"/>
                  </a:lnTo>
                  <a:lnTo>
                    <a:pt x="272" y="186"/>
                  </a:lnTo>
                  <a:lnTo>
                    <a:pt x="274" y="179"/>
                  </a:lnTo>
                  <a:lnTo>
                    <a:pt x="277" y="174"/>
                  </a:lnTo>
                  <a:lnTo>
                    <a:pt x="281" y="171"/>
                  </a:lnTo>
                  <a:lnTo>
                    <a:pt x="282" y="168"/>
                  </a:lnTo>
                  <a:lnTo>
                    <a:pt x="284" y="164"/>
                  </a:lnTo>
                  <a:lnTo>
                    <a:pt x="282" y="161"/>
                  </a:lnTo>
                  <a:lnTo>
                    <a:pt x="282" y="158"/>
                  </a:lnTo>
                  <a:lnTo>
                    <a:pt x="281" y="156"/>
                  </a:lnTo>
                  <a:lnTo>
                    <a:pt x="279" y="155"/>
                  </a:lnTo>
                  <a:lnTo>
                    <a:pt x="279" y="151"/>
                  </a:lnTo>
                  <a:lnTo>
                    <a:pt x="279" y="148"/>
                  </a:lnTo>
                  <a:lnTo>
                    <a:pt x="279" y="148"/>
                  </a:lnTo>
                  <a:lnTo>
                    <a:pt x="279" y="146"/>
                  </a:lnTo>
                  <a:lnTo>
                    <a:pt x="279" y="145"/>
                  </a:lnTo>
                  <a:lnTo>
                    <a:pt x="279" y="141"/>
                  </a:lnTo>
                  <a:lnTo>
                    <a:pt x="279" y="138"/>
                  </a:lnTo>
                  <a:lnTo>
                    <a:pt x="279" y="131"/>
                  </a:lnTo>
                  <a:lnTo>
                    <a:pt x="281" y="128"/>
                  </a:lnTo>
                  <a:lnTo>
                    <a:pt x="284" y="123"/>
                  </a:lnTo>
                  <a:lnTo>
                    <a:pt x="286" y="122"/>
                  </a:lnTo>
                  <a:lnTo>
                    <a:pt x="287" y="120"/>
                  </a:lnTo>
                  <a:lnTo>
                    <a:pt x="290" y="118"/>
                  </a:lnTo>
                  <a:lnTo>
                    <a:pt x="290" y="117"/>
                  </a:lnTo>
                  <a:lnTo>
                    <a:pt x="292" y="115"/>
                  </a:lnTo>
                  <a:lnTo>
                    <a:pt x="294" y="113"/>
                  </a:lnTo>
                  <a:lnTo>
                    <a:pt x="297" y="112"/>
                  </a:lnTo>
                  <a:lnTo>
                    <a:pt x="300" y="110"/>
                  </a:lnTo>
                  <a:lnTo>
                    <a:pt x="305" y="108"/>
                  </a:lnTo>
                  <a:lnTo>
                    <a:pt x="307" y="107"/>
                  </a:lnTo>
                  <a:lnTo>
                    <a:pt x="309" y="103"/>
                  </a:lnTo>
                  <a:lnTo>
                    <a:pt x="310" y="100"/>
                  </a:lnTo>
                  <a:lnTo>
                    <a:pt x="309" y="95"/>
                  </a:lnTo>
                  <a:lnTo>
                    <a:pt x="309" y="92"/>
                  </a:lnTo>
                  <a:lnTo>
                    <a:pt x="309" y="89"/>
                  </a:lnTo>
                  <a:lnTo>
                    <a:pt x="309" y="85"/>
                  </a:lnTo>
                  <a:lnTo>
                    <a:pt x="309" y="80"/>
                  </a:lnTo>
                  <a:lnTo>
                    <a:pt x="310" y="75"/>
                  </a:lnTo>
                  <a:lnTo>
                    <a:pt x="314" y="71"/>
                  </a:lnTo>
                  <a:lnTo>
                    <a:pt x="317" y="67"/>
                  </a:lnTo>
                  <a:lnTo>
                    <a:pt x="317" y="64"/>
                  </a:lnTo>
                  <a:lnTo>
                    <a:pt x="317" y="62"/>
                  </a:lnTo>
                  <a:lnTo>
                    <a:pt x="317" y="61"/>
                  </a:lnTo>
                  <a:lnTo>
                    <a:pt x="317" y="59"/>
                  </a:lnTo>
                  <a:lnTo>
                    <a:pt x="317" y="57"/>
                  </a:lnTo>
                  <a:lnTo>
                    <a:pt x="317" y="56"/>
                  </a:lnTo>
                  <a:lnTo>
                    <a:pt x="319" y="51"/>
                  </a:lnTo>
                  <a:lnTo>
                    <a:pt x="320" y="44"/>
                  </a:lnTo>
                  <a:lnTo>
                    <a:pt x="319" y="38"/>
                  </a:lnTo>
                  <a:lnTo>
                    <a:pt x="317" y="33"/>
                  </a:lnTo>
                  <a:lnTo>
                    <a:pt x="312" y="29"/>
                  </a:lnTo>
                  <a:lnTo>
                    <a:pt x="310" y="28"/>
                  </a:lnTo>
                  <a:lnTo>
                    <a:pt x="307" y="28"/>
                  </a:lnTo>
                  <a:lnTo>
                    <a:pt x="304" y="26"/>
                  </a:lnTo>
                  <a:lnTo>
                    <a:pt x="300" y="26"/>
                  </a:lnTo>
                  <a:lnTo>
                    <a:pt x="299" y="23"/>
                  </a:lnTo>
                  <a:lnTo>
                    <a:pt x="297" y="19"/>
                  </a:lnTo>
                  <a:lnTo>
                    <a:pt x="297" y="14"/>
                  </a:lnTo>
                  <a:lnTo>
                    <a:pt x="299" y="11"/>
                  </a:lnTo>
                  <a:lnTo>
                    <a:pt x="300" y="8"/>
                  </a:lnTo>
                  <a:lnTo>
                    <a:pt x="304" y="5"/>
                  </a:lnTo>
                  <a:lnTo>
                    <a:pt x="307" y="5"/>
                  </a:lnTo>
                  <a:lnTo>
                    <a:pt x="309" y="5"/>
                  </a:lnTo>
                  <a:lnTo>
                    <a:pt x="312" y="3"/>
                  </a:lnTo>
                  <a:lnTo>
                    <a:pt x="315" y="3"/>
                  </a:lnTo>
                  <a:lnTo>
                    <a:pt x="319" y="1"/>
                  </a:lnTo>
                  <a:lnTo>
                    <a:pt x="320" y="0"/>
                  </a:lnTo>
                  <a:lnTo>
                    <a:pt x="3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8" name="Freeform 56"/>
            <p:cNvSpPr>
              <a:spLocks noEditPoints="1"/>
            </p:cNvSpPr>
            <p:nvPr/>
          </p:nvSpPr>
          <p:spPr bwMode="auto">
            <a:xfrm>
              <a:off x="9680576" y="2682876"/>
              <a:ext cx="730250" cy="1069975"/>
            </a:xfrm>
            <a:custGeom>
              <a:avLst/>
              <a:gdLst>
                <a:gd name="T0" fmla="*/ 209 w 460"/>
                <a:gd name="T1" fmla="*/ 556 h 674"/>
                <a:gd name="T2" fmla="*/ 207 w 460"/>
                <a:gd name="T3" fmla="*/ 584 h 674"/>
                <a:gd name="T4" fmla="*/ 257 w 460"/>
                <a:gd name="T5" fmla="*/ 594 h 674"/>
                <a:gd name="T6" fmla="*/ 272 w 460"/>
                <a:gd name="T7" fmla="*/ 566 h 674"/>
                <a:gd name="T8" fmla="*/ 260 w 460"/>
                <a:gd name="T9" fmla="*/ 544 h 674"/>
                <a:gd name="T10" fmla="*/ 316 w 460"/>
                <a:gd name="T11" fmla="*/ 221 h 674"/>
                <a:gd name="T12" fmla="*/ 181 w 460"/>
                <a:gd name="T13" fmla="*/ 233 h 674"/>
                <a:gd name="T14" fmla="*/ 268 w 460"/>
                <a:gd name="T15" fmla="*/ 180 h 674"/>
                <a:gd name="T16" fmla="*/ 255 w 460"/>
                <a:gd name="T17" fmla="*/ 218 h 674"/>
                <a:gd name="T18" fmla="*/ 214 w 460"/>
                <a:gd name="T19" fmla="*/ 147 h 674"/>
                <a:gd name="T20" fmla="*/ 196 w 460"/>
                <a:gd name="T21" fmla="*/ 167 h 674"/>
                <a:gd name="T22" fmla="*/ 221 w 460"/>
                <a:gd name="T23" fmla="*/ 172 h 674"/>
                <a:gd name="T24" fmla="*/ 69 w 460"/>
                <a:gd name="T25" fmla="*/ 106 h 674"/>
                <a:gd name="T26" fmla="*/ 102 w 460"/>
                <a:gd name="T27" fmla="*/ 211 h 674"/>
                <a:gd name="T28" fmla="*/ 51 w 460"/>
                <a:gd name="T29" fmla="*/ 317 h 674"/>
                <a:gd name="T30" fmla="*/ 41 w 460"/>
                <a:gd name="T31" fmla="*/ 137 h 674"/>
                <a:gd name="T32" fmla="*/ 31 w 460"/>
                <a:gd name="T33" fmla="*/ 93 h 674"/>
                <a:gd name="T34" fmla="*/ 316 w 460"/>
                <a:gd name="T35" fmla="*/ 106 h 674"/>
                <a:gd name="T36" fmla="*/ 287 w 460"/>
                <a:gd name="T37" fmla="*/ 111 h 674"/>
                <a:gd name="T38" fmla="*/ 255 w 460"/>
                <a:gd name="T39" fmla="*/ 126 h 674"/>
                <a:gd name="T40" fmla="*/ 341 w 460"/>
                <a:gd name="T41" fmla="*/ 132 h 674"/>
                <a:gd name="T42" fmla="*/ 387 w 460"/>
                <a:gd name="T43" fmla="*/ 79 h 674"/>
                <a:gd name="T44" fmla="*/ 405 w 460"/>
                <a:gd name="T45" fmla="*/ 10 h 674"/>
                <a:gd name="T46" fmla="*/ 427 w 460"/>
                <a:gd name="T47" fmla="*/ 33 h 674"/>
                <a:gd name="T48" fmla="*/ 458 w 460"/>
                <a:gd name="T49" fmla="*/ 61 h 674"/>
                <a:gd name="T50" fmla="*/ 369 w 460"/>
                <a:gd name="T51" fmla="*/ 178 h 674"/>
                <a:gd name="T52" fmla="*/ 361 w 460"/>
                <a:gd name="T53" fmla="*/ 231 h 674"/>
                <a:gd name="T54" fmla="*/ 460 w 460"/>
                <a:gd name="T55" fmla="*/ 271 h 674"/>
                <a:gd name="T56" fmla="*/ 341 w 460"/>
                <a:gd name="T57" fmla="*/ 361 h 674"/>
                <a:gd name="T58" fmla="*/ 272 w 460"/>
                <a:gd name="T59" fmla="*/ 462 h 674"/>
                <a:gd name="T60" fmla="*/ 399 w 460"/>
                <a:gd name="T61" fmla="*/ 508 h 674"/>
                <a:gd name="T62" fmla="*/ 323 w 460"/>
                <a:gd name="T63" fmla="*/ 547 h 674"/>
                <a:gd name="T64" fmla="*/ 275 w 460"/>
                <a:gd name="T65" fmla="*/ 653 h 674"/>
                <a:gd name="T66" fmla="*/ 249 w 460"/>
                <a:gd name="T67" fmla="*/ 674 h 674"/>
                <a:gd name="T68" fmla="*/ 212 w 460"/>
                <a:gd name="T69" fmla="*/ 663 h 674"/>
                <a:gd name="T70" fmla="*/ 168 w 460"/>
                <a:gd name="T71" fmla="*/ 641 h 674"/>
                <a:gd name="T72" fmla="*/ 130 w 460"/>
                <a:gd name="T73" fmla="*/ 597 h 674"/>
                <a:gd name="T74" fmla="*/ 112 w 460"/>
                <a:gd name="T75" fmla="*/ 554 h 674"/>
                <a:gd name="T76" fmla="*/ 151 w 460"/>
                <a:gd name="T77" fmla="*/ 521 h 674"/>
                <a:gd name="T78" fmla="*/ 221 w 460"/>
                <a:gd name="T79" fmla="*/ 493 h 674"/>
                <a:gd name="T80" fmla="*/ 209 w 460"/>
                <a:gd name="T81" fmla="*/ 444 h 674"/>
                <a:gd name="T82" fmla="*/ 153 w 460"/>
                <a:gd name="T83" fmla="*/ 430 h 674"/>
                <a:gd name="T84" fmla="*/ 260 w 460"/>
                <a:gd name="T85" fmla="*/ 341 h 674"/>
                <a:gd name="T86" fmla="*/ 376 w 460"/>
                <a:gd name="T87" fmla="*/ 267 h 674"/>
                <a:gd name="T88" fmla="*/ 300 w 460"/>
                <a:gd name="T89" fmla="*/ 292 h 674"/>
                <a:gd name="T90" fmla="*/ 272 w 460"/>
                <a:gd name="T91" fmla="*/ 271 h 674"/>
                <a:gd name="T92" fmla="*/ 97 w 460"/>
                <a:gd name="T93" fmla="*/ 426 h 674"/>
                <a:gd name="T94" fmla="*/ 5 w 460"/>
                <a:gd name="T95" fmla="*/ 458 h 674"/>
                <a:gd name="T96" fmla="*/ 51 w 460"/>
                <a:gd name="T97" fmla="*/ 378 h 674"/>
                <a:gd name="T98" fmla="*/ 148 w 460"/>
                <a:gd name="T99" fmla="*/ 249 h 674"/>
                <a:gd name="T100" fmla="*/ 110 w 460"/>
                <a:gd name="T101" fmla="*/ 220 h 674"/>
                <a:gd name="T102" fmla="*/ 112 w 460"/>
                <a:gd name="T103" fmla="*/ 111 h 674"/>
                <a:gd name="T104" fmla="*/ 141 w 460"/>
                <a:gd name="T105" fmla="*/ 66 h 674"/>
                <a:gd name="T106" fmla="*/ 145 w 460"/>
                <a:gd name="T107" fmla="*/ 160 h 674"/>
                <a:gd name="T108" fmla="*/ 173 w 460"/>
                <a:gd name="T109" fmla="*/ 135 h 674"/>
                <a:gd name="T110" fmla="*/ 168 w 460"/>
                <a:gd name="T111" fmla="*/ 109 h 674"/>
                <a:gd name="T112" fmla="*/ 196 w 460"/>
                <a:gd name="T113" fmla="*/ 65 h 674"/>
                <a:gd name="T114" fmla="*/ 272 w 460"/>
                <a:gd name="T115" fmla="*/ 28 h 674"/>
                <a:gd name="T116" fmla="*/ 277 w 460"/>
                <a:gd name="T117" fmla="*/ 79 h 674"/>
                <a:gd name="T118" fmla="*/ 320 w 460"/>
                <a:gd name="T119" fmla="*/ 40 h 674"/>
                <a:gd name="T120" fmla="*/ 343 w 460"/>
                <a:gd name="T121" fmla="*/ 22 h 6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60" h="674">
                  <a:moveTo>
                    <a:pt x="260" y="544"/>
                  </a:moveTo>
                  <a:lnTo>
                    <a:pt x="257" y="546"/>
                  </a:lnTo>
                  <a:lnTo>
                    <a:pt x="255" y="546"/>
                  </a:lnTo>
                  <a:lnTo>
                    <a:pt x="254" y="546"/>
                  </a:lnTo>
                  <a:lnTo>
                    <a:pt x="252" y="546"/>
                  </a:lnTo>
                  <a:lnTo>
                    <a:pt x="245" y="547"/>
                  </a:lnTo>
                  <a:lnTo>
                    <a:pt x="244" y="547"/>
                  </a:lnTo>
                  <a:lnTo>
                    <a:pt x="242" y="549"/>
                  </a:lnTo>
                  <a:lnTo>
                    <a:pt x="240" y="549"/>
                  </a:lnTo>
                  <a:lnTo>
                    <a:pt x="239" y="551"/>
                  </a:lnTo>
                  <a:lnTo>
                    <a:pt x="237" y="551"/>
                  </a:lnTo>
                  <a:lnTo>
                    <a:pt x="235" y="552"/>
                  </a:lnTo>
                  <a:lnTo>
                    <a:pt x="234" y="552"/>
                  </a:lnTo>
                  <a:lnTo>
                    <a:pt x="232" y="552"/>
                  </a:lnTo>
                  <a:lnTo>
                    <a:pt x="230" y="552"/>
                  </a:lnTo>
                  <a:lnTo>
                    <a:pt x="229" y="552"/>
                  </a:lnTo>
                  <a:lnTo>
                    <a:pt x="224" y="554"/>
                  </a:lnTo>
                  <a:lnTo>
                    <a:pt x="221" y="554"/>
                  </a:lnTo>
                  <a:lnTo>
                    <a:pt x="219" y="554"/>
                  </a:lnTo>
                  <a:lnTo>
                    <a:pt x="217" y="556"/>
                  </a:lnTo>
                  <a:lnTo>
                    <a:pt x="212" y="556"/>
                  </a:lnTo>
                  <a:lnTo>
                    <a:pt x="212" y="556"/>
                  </a:lnTo>
                  <a:lnTo>
                    <a:pt x="209" y="556"/>
                  </a:lnTo>
                  <a:lnTo>
                    <a:pt x="209" y="556"/>
                  </a:lnTo>
                  <a:lnTo>
                    <a:pt x="207" y="557"/>
                  </a:lnTo>
                  <a:lnTo>
                    <a:pt x="206" y="557"/>
                  </a:lnTo>
                  <a:lnTo>
                    <a:pt x="204" y="559"/>
                  </a:lnTo>
                  <a:lnTo>
                    <a:pt x="202" y="561"/>
                  </a:lnTo>
                  <a:lnTo>
                    <a:pt x="201" y="562"/>
                  </a:lnTo>
                  <a:lnTo>
                    <a:pt x="201" y="564"/>
                  </a:lnTo>
                  <a:lnTo>
                    <a:pt x="201" y="566"/>
                  </a:lnTo>
                  <a:lnTo>
                    <a:pt x="202" y="567"/>
                  </a:lnTo>
                  <a:lnTo>
                    <a:pt x="202" y="567"/>
                  </a:lnTo>
                  <a:lnTo>
                    <a:pt x="202" y="567"/>
                  </a:lnTo>
                  <a:lnTo>
                    <a:pt x="204" y="569"/>
                  </a:lnTo>
                  <a:lnTo>
                    <a:pt x="204" y="569"/>
                  </a:lnTo>
                  <a:lnTo>
                    <a:pt x="202" y="571"/>
                  </a:lnTo>
                  <a:lnTo>
                    <a:pt x="202" y="571"/>
                  </a:lnTo>
                  <a:lnTo>
                    <a:pt x="201" y="574"/>
                  </a:lnTo>
                  <a:lnTo>
                    <a:pt x="201" y="575"/>
                  </a:lnTo>
                  <a:lnTo>
                    <a:pt x="201" y="577"/>
                  </a:lnTo>
                  <a:lnTo>
                    <a:pt x="201" y="577"/>
                  </a:lnTo>
                  <a:lnTo>
                    <a:pt x="202" y="579"/>
                  </a:lnTo>
                  <a:lnTo>
                    <a:pt x="204" y="580"/>
                  </a:lnTo>
                  <a:lnTo>
                    <a:pt x="204" y="580"/>
                  </a:lnTo>
                  <a:lnTo>
                    <a:pt x="206" y="582"/>
                  </a:lnTo>
                  <a:lnTo>
                    <a:pt x="207" y="584"/>
                  </a:lnTo>
                  <a:lnTo>
                    <a:pt x="207" y="584"/>
                  </a:lnTo>
                  <a:lnTo>
                    <a:pt x="207" y="585"/>
                  </a:lnTo>
                  <a:lnTo>
                    <a:pt x="209" y="585"/>
                  </a:lnTo>
                  <a:lnTo>
                    <a:pt x="212" y="585"/>
                  </a:lnTo>
                  <a:lnTo>
                    <a:pt x="212" y="585"/>
                  </a:lnTo>
                  <a:lnTo>
                    <a:pt x="214" y="585"/>
                  </a:lnTo>
                  <a:lnTo>
                    <a:pt x="217" y="587"/>
                  </a:lnTo>
                  <a:lnTo>
                    <a:pt x="221" y="587"/>
                  </a:lnTo>
                  <a:lnTo>
                    <a:pt x="224" y="589"/>
                  </a:lnTo>
                  <a:lnTo>
                    <a:pt x="226" y="589"/>
                  </a:lnTo>
                  <a:lnTo>
                    <a:pt x="229" y="590"/>
                  </a:lnTo>
                  <a:lnTo>
                    <a:pt x="232" y="592"/>
                  </a:lnTo>
                  <a:lnTo>
                    <a:pt x="235" y="594"/>
                  </a:lnTo>
                  <a:lnTo>
                    <a:pt x="239" y="595"/>
                  </a:lnTo>
                  <a:lnTo>
                    <a:pt x="240" y="595"/>
                  </a:lnTo>
                  <a:lnTo>
                    <a:pt x="240" y="595"/>
                  </a:lnTo>
                  <a:lnTo>
                    <a:pt x="242" y="594"/>
                  </a:lnTo>
                  <a:lnTo>
                    <a:pt x="244" y="594"/>
                  </a:lnTo>
                  <a:lnTo>
                    <a:pt x="245" y="594"/>
                  </a:lnTo>
                  <a:lnTo>
                    <a:pt x="245" y="594"/>
                  </a:lnTo>
                  <a:lnTo>
                    <a:pt x="247" y="594"/>
                  </a:lnTo>
                  <a:lnTo>
                    <a:pt x="249" y="594"/>
                  </a:lnTo>
                  <a:lnTo>
                    <a:pt x="254" y="594"/>
                  </a:lnTo>
                  <a:lnTo>
                    <a:pt x="255" y="594"/>
                  </a:lnTo>
                  <a:lnTo>
                    <a:pt x="257" y="594"/>
                  </a:lnTo>
                  <a:lnTo>
                    <a:pt x="257" y="595"/>
                  </a:lnTo>
                  <a:lnTo>
                    <a:pt x="257" y="595"/>
                  </a:lnTo>
                  <a:lnTo>
                    <a:pt x="259" y="595"/>
                  </a:lnTo>
                  <a:lnTo>
                    <a:pt x="260" y="595"/>
                  </a:lnTo>
                  <a:lnTo>
                    <a:pt x="262" y="594"/>
                  </a:lnTo>
                  <a:lnTo>
                    <a:pt x="262" y="594"/>
                  </a:lnTo>
                  <a:lnTo>
                    <a:pt x="263" y="592"/>
                  </a:lnTo>
                  <a:lnTo>
                    <a:pt x="263" y="590"/>
                  </a:lnTo>
                  <a:lnTo>
                    <a:pt x="265" y="587"/>
                  </a:lnTo>
                  <a:lnTo>
                    <a:pt x="267" y="585"/>
                  </a:lnTo>
                  <a:lnTo>
                    <a:pt x="267" y="584"/>
                  </a:lnTo>
                  <a:lnTo>
                    <a:pt x="268" y="584"/>
                  </a:lnTo>
                  <a:lnTo>
                    <a:pt x="268" y="584"/>
                  </a:lnTo>
                  <a:lnTo>
                    <a:pt x="268" y="582"/>
                  </a:lnTo>
                  <a:lnTo>
                    <a:pt x="270" y="580"/>
                  </a:lnTo>
                  <a:lnTo>
                    <a:pt x="270" y="580"/>
                  </a:lnTo>
                  <a:lnTo>
                    <a:pt x="270" y="579"/>
                  </a:lnTo>
                  <a:lnTo>
                    <a:pt x="272" y="577"/>
                  </a:lnTo>
                  <a:lnTo>
                    <a:pt x="272" y="575"/>
                  </a:lnTo>
                  <a:lnTo>
                    <a:pt x="270" y="574"/>
                  </a:lnTo>
                  <a:lnTo>
                    <a:pt x="270" y="567"/>
                  </a:lnTo>
                  <a:lnTo>
                    <a:pt x="272" y="567"/>
                  </a:lnTo>
                  <a:lnTo>
                    <a:pt x="272" y="566"/>
                  </a:lnTo>
                  <a:lnTo>
                    <a:pt x="272" y="566"/>
                  </a:lnTo>
                  <a:lnTo>
                    <a:pt x="273" y="564"/>
                  </a:lnTo>
                  <a:lnTo>
                    <a:pt x="273" y="564"/>
                  </a:lnTo>
                  <a:lnTo>
                    <a:pt x="275" y="562"/>
                  </a:lnTo>
                  <a:lnTo>
                    <a:pt x="275" y="561"/>
                  </a:lnTo>
                  <a:lnTo>
                    <a:pt x="277" y="561"/>
                  </a:lnTo>
                  <a:lnTo>
                    <a:pt x="277" y="559"/>
                  </a:lnTo>
                  <a:lnTo>
                    <a:pt x="277" y="559"/>
                  </a:lnTo>
                  <a:lnTo>
                    <a:pt x="277" y="557"/>
                  </a:lnTo>
                  <a:lnTo>
                    <a:pt x="277" y="556"/>
                  </a:lnTo>
                  <a:lnTo>
                    <a:pt x="278" y="554"/>
                  </a:lnTo>
                  <a:lnTo>
                    <a:pt x="278" y="552"/>
                  </a:lnTo>
                  <a:lnTo>
                    <a:pt x="278" y="551"/>
                  </a:lnTo>
                  <a:lnTo>
                    <a:pt x="278" y="549"/>
                  </a:lnTo>
                  <a:lnTo>
                    <a:pt x="277" y="547"/>
                  </a:lnTo>
                  <a:lnTo>
                    <a:pt x="275" y="547"/>
                  </a:lnTo>
                  <a:lnTo>
                    <a:pt x="275" y="546"/>
                  </a:lnTo>
                  <a:lnTo>
                    <a:pt x="273" y="546"/>
                  </a:lnTo>
                  <a:lnTo>
                    <a:pt x="272" y="546"/>
                  </a:lnTo>
                  <a:lnTo>
                    <a:pt x="270" y="544"/>
                  </a:lnTo>
                  <a:lnTo>
                    <a:pt x="270" y="544"/>
                  </a:lnTo>
                  <a:lnTo>
                    <a:pt x="268" y="546"/>
                  </a:lnTo>
                  <a:lnTo>
                    <a:pt x="265" y="546"/>
                  </a:lnTo>
                  <a:lnTo>
                    <a:pt x="263" y="544"/>
                  </a:lnTo>
                  <a:lnTo>
                    <a:pt x="260" y="544"/>
                  </a:lnTo>
                  <a:close/>
                  <a:moveTo>
                    <a:pt x="316" y="220"/>
                  </a:moveTo>
                  <a:lnTo>
                    <a:pt x="315" y="220"/>
                  </a:lnTo>
                  <a:lnTo>
                    <a:pt x="313" y="221"/>
                  </a:lnTo>
                  <a:lnTo>
                    <a:pt x="308" y="221"/>
                  </a:lnTo>
                  <a:lnTo>
                    <a:pt x="305" y="223"/>
                  </a:lnTo>
                  <a:lnTo>
                    <a:pt x="301" y="224"/>
                  </a:lnTo>
                  <a:lnTo>
                    <a:pt x="298" y="228"/>
                  </a:lnTo>
                  <a:lnTo>
                    <a:pt x="295" y="229"/>
                  </a:lnTo>
                  <a:lnTo>
                    <a:pt x="293" y="233"/>
                  </a:lnTo>
                  <a:lnTo>
                    <a:pt x="295" y="234"/>
                  </a:lnTo>
                  <a:lnTo>
                    <a:pt x="295" y="236"/>
                  </a:lnTo>
                  <a:lnTo>
                    <a:pt x="298" y="238"/>
                  </a:lnTo>
                  <a:lnTo>
                    <a:pt x="300" y="241"/>
                  </a:lnTo>
                  <a:lnTo>
                    <a:pt x="303" y="241"/>
                  </a:lnTo>
                  <a:lnTo>
                    <a:pt x="305" y="241"/>
                  </a:lnTo>
                  <a:lnTo>
                    <a:pt x="308" y="241"/>
                  </a:lnTo>
                  <a:lnTo>
                    <a:pt x="311" y="243"/>
                  </a:lnTo>
                  <a:lnTo>
                    <a:pt x="313" y="241"/>
                  </a:lnTo>
                  <a:lnTo>
                    <a:pt x="315" y="241"/>
                  </a:lnTo>
                  <a:lnTo>
                    <a:pt x="315" y="238"/>
                  </a:lnTo>
                  <a:lnTo>
                    <a:pt x="315" y="233"/>
                  </a:lnTo>
                  <a:lnTo>
                    <a:pt x="315" y="229"/>
                  </a:lnTo>
                  <a:lnTo>
                    <a:pt x="316" y="224"/>
                  </a:lnTo>
                  <a:lnTo>
                    <a:pt x="316" y="221"/>
                  </a:lnTo>
                  <a:lnTo>
                    <a:pt x="316" y="220"/>
                  </a:lnTo>
                  <a:close/>
                  <a:moveTo>
                    <a:pt x="169" y="191"/>
                  </a:moveTo>
                  <a:lnTo>
                    <a:pt x="169" y="193"/>
                  </a:lnTo>
                  <a:lnTo>
                    <a:pt x="168" y="195"/>
                  </a:lnTo>
                  <a:lnTo>
                    <a:pt x="168" y="196"/>
                  </a:lnTo>
                  <a:lnTo>
                    <a:pt x="168" y="198"/>
                  </a:lnTo>
                  <a:lnTo>
                    <a:pt x="166" y="200"/>
                  </a:lnTo>
                  <a:lnTo>
                    <a:pt x="165" y="200"/>
                  </a:lnTo>
                  <a:lnTo>
                    <a:pt x="165" y="201"/>
                  </a:lnTo>
                  <a:lnTo>
                    <a:pt x="165" y="203"/>
                  </a:lnTo>
                  <a:lnTo>
                    <a:pt x="166" y="205"/>
                  </a:lnTo>
                  <a:lnTo>
                    <a:pt x="168" y="206"/>
                  </a:lnTo>
                  <a:lnTo>
                    <a:pt x="169" y="210"/>
                  </a:lnTo>
                  <a:lnTo>
                    <a:pt x="171" y="213"/>
                  </a:lnTo>
                  <a:lnTo>
                    <a:pt x="171" y="216"/>
                  </a:lnTo>
                  <a:lnTo>
                    <a:pt x="173" y="220"/>
                  </a:lnTo>
                  <a:lnTo>
                    <a:pt x="174" y="223"/>
                  </a:lnTo>
                  <a:lnTo>
                    <a:pt x="174" y="226"/>
                  </a:lnTo>
                  <a:lnTo>
                    <a:pt x="174" y="229"/>
                  </a:lnTo>
                  <a:lnTo>
                    <a:pt x="176" y="231"/>
                  </a:lnTo>
                  <a:lnTo>
                    <a:pt x="176" y="233"/>
                  </a:lnTo>
                  <a:lnTo>
                    <a:pt x="179" y="234"/>
                  </a:lnTo>
                  <a:lnTo>
                    <a:pt x="179" y="234"/>
                  </a:lnTo>
                  <a:lnTo>
                    <a:pt x="181" y="233"/>
                  </a:lnTo>
                  <a:lnTo>
                    <a:pt x="183" y="229"/>
                  </a:lnTo>
                  <a:lnTo>
                    <a:pt x="183" y="226"/>
                  </a:lnTo>
                  <a:lnTo>
                    <a:pt x="184" y="224"/>
                  </a:lnTo>
                  <a:lnTo>
                    <a:pt x="186" y="221"/>
                  </a:lnTo>
                  <a:lnTo>
                    <a:pt x="188" y="220"/>
                  </a:lnTo>
                  <a:lnTo>
                    <a:pt x="188" y="216"/>
                  </a:lnTo>
                  <a:lnTo>
                    <a:pt x="189" y="216"/>
                  </a:lnTo>
                  <a:lnTo>
                    <a:pt x="191" y="215"/>
                  </a:lnTo>
                  <a:lnTo>
                    <a:pt x="191" y="213"/>
                  </a:lnTo>
                  <a:lnTo>
                    <a:pt x="193" y="213"/>
                  </a:lnTo>
                  <a:lnTo>
                    <a:pt x="193" y="211"/>
                  </a:lnTo>
                  <a:lnTo>
                    <a:pt x="193" y="210"/>
                  </a:lnTo>
                  <a:lnTo>
                    <a:pt x="193" y="206"/>
                  </a:lnTo>
                  <a:lnTo>
                    <a:pt x="191" y="205"/>
                  </a:lnTo>
                  <a:lnTo>
                    <a:pt x="189" y="203"/>
                  </a:lnTo>
                  <a:lnTo>
                    <a:pt x="188" y="200"/>
                  </a:lnTo>
                  <a:lnTo>
                    <a:pt x="184" y="198"/>
                  </a:lnTo>
                  <a:lnTo>
                    <a:pt x="181" y="195"/>
                  </a:lnTo>
                  <a:lnTo>
                    <a:pt x="179" y="193"/>
                  </a:lnTo>
                  <a:lnTo>
                    <a:pt x="178" y="191"/>
                  </a:lnTo>
                  <a:lnTo>
                    <a:pt x="178" y="191"/>
                  </a:lnTo>
                  <a:lnTo>
                    <a:pt x="169" y="191"/>
                  </a:lnTo>
                  <a:close/>
                  <a:moveTo>
                    <a:pt x="287" y="178"/>
                  </a:moveTo>
                  <a:lnTo>
                    <a:pt x="268" y="180"/>
                  </a:lnTo>
                  <a:lnTo>
                    <a:pt x="265" y="180"/>
                  </a:lnTo>
                  <a:lnTo>
                    <a:pt x="265" y="180"/>
                  </a:lnTo>
                  <a:lnTo>
                    <a:pt x="265" y="182"/>
                  </a:lnTo>
                  <a:lnTo>
                    <a:pt x="265" y="185"/>
                  </a:lnTo>
                  <a:lnTo>
                    <a:pt x="263" y="187"/>
                  </a:lnTo>
                  <a:lnTo>
                    <a:pt x="262" y="188"/>
                  </a:lnTo>
                  <a:lnTo>
                    <a:pt x="260" y="190"/>
                  </a:lnTo>
                  <a:lnTo>
                    <a:pt x="260" y="191"/>
                  </a:lnTo>
                  <a:lnTo>
                    <a:pt x="260" y="191"/>
                  </a:lnTo>
                  <a:lnTo>
                    <a:pt x="257" y="198"/>
                  </a:lnTo>
                  <a:lnTo>
                    <a:pt x="255" y="198"/>
                  </a:lnTo>
                  <a:lnTo>
                    <a:pt x="254" y="200"/>
                  </a:lnTo>
                  <a:lnTo>
                    <a:pt x="250" y="201"/>
                  </a:lnTo>
                  <a:lnTo>
                    <a:pt x="249" y="205"/>
                  </a:lnTo>
                  <a:lnTo>
                    <a:pt x="247" y="210"/>
                  </a:lnTo>
                  <a:lnTo>
                    <a:pt x="245" y="213"/>
                  </a:lnTo>
                  <a:lnTo>
                    <a:pt x="245" y="216"/>
                  </a:lnTo>
                  <a:lnTo>
                    <a:pt x="244" y="220"/>
                  </a:lnTo>
                  <a:lnTo>
                    <a:pt x="245" y="223"/>
                  </a:lnTo>
                  <a:lnTo>
                    <a:pt x="249" y="224"/>
                  </a:lnTo>
                  <a:lnTo>
                    <a:pt x="250" y="224"/>
                  </a:lnTo>
                  <a:lnTo>
                    <a:pt x="250" y="223"/>
                  </a:lnTo>
                  <a:lnTo>
                    <a:pt x="254" y="220"/>
                  </a:lnTo>
                  <a:lnTo>
                    <a:pt x="255" y="218"/>
                  </a:lnTo>
                  <a:lnTo>
                    <a:pt x="259" y="215"/>
                  </a:lnTo>
                  <a:lnTo>
                    <a:pt x="262" y="213"/>
                  </a:lnTo>
                  <a:lnTo>
                    <a:pt x="263" y="211"/>
                  </a:lnTo>
                  <a:lnTo>
                    <a:pt x="267" y="211"/>
                  </a:lnTo>
                  <a:lnTo>
                    <a:pt x="268" y="211"/>
                  </a:lnTo>
                  <a:lnTo>
                    <a:pt x="272" y="210"/>
                  </a:lnTo>
                  <a:lnTo>
                    <a:pt x="277" y="210"/>
                  </a:lnTo>
                  <a:lnTo>
                    <a:pt x="280" y="208"/>
                  </a:lnTo>
                  <a:lnTo>
                    <a:pt x="283" y="206"/>
                  </a:lnTo>
                  <a:lnTo>
                    <a:pt x="287" y="205"/>
                  </a:lnTo>
                  <a:lnTo>
                    <a:pt x="290" y="201"/>
                  </a:lnTo>
                  <a:lnTo>
                    <a:pt x="291" y="196"/>
                  </a:lnTo>
                  <a:lnTo>
                    <a:pt x="291" y="193"/>
                  </a:lnTo>
                  <a:lnTo>
                    <a:pt x="291" y="188"/>
                  </a:lnTo>
                  <a:lnTo>
                    <a:pt x="290" y="185"/>
                  </a:lnTo>
                  <a:lnTo>
                    <a:pt x="288" y="182"/>
                  </a:lnTo>
                  <a:lnTo>
                    <a:pt x="288" y="178"/>
                  </a:lnTo>
                  <a:lnTo>
                    <a:pt x="287" y="178"/>
                  </a:lnTo>
                  <a:close/>
                  <a:moveTo>
                    <a:pt x="221" y="144"/>
                  </a:moveTo>
                  <a:lnTo>
                    <a:pt x="219" y="144"/>
                  </a:lnTo>
                  <a:lnTo>
                    <a:pt x="219" y="144"/>
                  </a:lnTo>
                  <a:lnTo>
                    <a:pt x="217" y="145"/>
                  </a:lnTo>
                  <a:lnTo>
                    <a:pt x="216" y="145"/>
                  </a:lnTo>
                  <a:lnTo>
                    <a:pt x="214" y="147"/>
                  </a:lnTo>
                  <a:lnTo>
                    <a:pt x="212" y="145"/>
                  </a:lnTo>
                  <a:lnTo>
                    <a:pt x="212" y="145"/>
                  </a:lnTo>
                  <a:lnTo>
                    <a:pt x="212" y="147"/>
                  </a:lnTo>
                  <a:lnTo>
                    <a:pt x="211" y="149"/>
                  </a:lnTo>
                  <a:lnTo>
                    <a:pt x="211" y="150"/>
                  </a:lnTo>
                  <a:lnTo>
                    <a:pt x="211" y="152"/>
                  </a:lnTo>
                  <a:lnTo>
                    <a:pt x="211" y="154"/>
                  </a:lnTo>
                  <a:lnTo>
                    <a:pt x="212" y="154"/>
                  </a:lnTo>
                  <a:lnTo>
                    <a:pt x="211" y="157"/>
                  </a:lnTo>
                  <a:lnTo>
                    <a:pt x="211" y="157"/>
                  </a:lnTo>
                  <a:lnTo>
                    <a:pt x="209" y="157"/>
                  </a:lnTo>
                  <a:lnTo>
                    <a:pt x="207" y="159"/>
                  </a:lnTo>
                  <a:lnTo>
                    <a:pt x="207" y="159"/>
                  </a:lnTo>
                  <a:lnTo>
                    <a:pt x="206" y="160"/>
                  </a:lnTo>
                  <a:lnTo>
                    <a:pt x="206" y="162"/>
                  </a:lnTo>
                  <a:lnTo>
                    <a:pt x="204" y="162"/>
                  </a:lnTo>
                  <a:lnTo>
                    <a:pt x="204" y="163"/>
                  </a:lnTo>
                  <a:lnTo>
                    <a:pt x="204" y="163"/>
                  </a:lnTo>
                  <a:lnTo>
                    <a:pt x="202" y="163"/>
                  </a:lnTo>
                  <a:lnTo>
                    <a:pt x="201" y="163"/>
                  </a:lnTo>
                  <a:lnTo>
                    <a:pt x="199" y="165"/>
                  </a:lnTo>
                  <a:lnTo>
                    <a:pt x="197" y="165"/>
                  </a:lnTo>
                  <a:lnTo>
                    <a:pt x="196" y="165"/>
                  </a:lnTo>
                  <a:lnTo>
                    <a:pt x="196" y="167"/>
                  </a:lnTo>
                  <a:lnTo>
                    <a:pt x="196" y="167"/>
                  </a:lnTo>
                  <a:lnTo>
                    <a:pt x="194" y="167"/>
                  </a:lnTo>
                  <a:lnTo>
                    <a:pt x="194" y="168"/>
                  </a:lnTo>
                  <a:lnTo>
                    <a:pt x="194" y="170"/>
                  </a:lnTo>
                  <a:lnTo>
                    <a:pt x="194" y="173"/>
                  </a:lnTo>
                  <a:lnTo>
                    <a:pt x="194" y="175"/>
                  </a:lnTo>
                  <a:lnTo>
                    <a:pt x="194" y="177"/>
                  </a:lnTo>
                  <a:lnTo>
                    <a:pt x="194" y="177"/>
                  </a:lnTo>
                  <a:lnTo>
                    <a:pt x="194" y="177"/>
                  </a:lnTo>
                  <a:lnTo>
                    <a:pt x="196" y="178"/>
                  </a:lnTo>
                  <a:lnTo>
                    <a:pt x="196" y="178"/>
                  </a:lnTo>
                  <a:lnTo>
                    <a:pt x="197" y="182"/>
                  </a:lnTo>
                  <a:lnTo>
                    <a:pt x="199" y="183"/>
                  </a:lnTo>
                  <a:lnTo>
                    <a:pt x="201" y="185"/>
                  </a:lnTo>
                  <a:lnTo>
                    <a:pt x="202" y="185"/>
                  </a:lnTo>
                  <a:lnTo>
                    <a:pt x="204" y="185"/>
                  </a:lnTo>
                  <a:lnTo>
                    <a:pt x="206" y="183"/>
                  </a:lnTo>
                  <a:lnTo>
                    <a:pt x="209" y="182"/>
                  </a:lnTo>
                  <a:lnTo>
                    <a:pt x="212" y="178"/>
                  </a:lnTo>
                  <a:lnTo>
                    <a:pt x="212" y="177"/>
                  </a:lnTo>
                  <a:lnTo>
                    <a:pt x="214" y="177"/>
                  </a:lnTo>
                  <a:lnTo>
                    <a:pt x="217" y="175"/>
                  </a:lnTo>
                  <a:lnTo>
                    <a:pt x="219" y="173"/>
                  </a:lnTo>
                  <a:lnTo>
                    <a:pt x="221" y="172"/>
                  </a:lnTo>
                  <a:lnTo>
                    <a:pt x="222" y="170"/>
                  </a:lnTo>
                  <a:lnTo>
                    <a:pt x="224" y="167"/>
                  </a:lnTo>
                  <a:lnTo>
                    <a:pt x="226" y="165"/>
                  </a:lnTo>
                  <a:lnTo>
                    <a:pt x="226" y="163"/>
                  </a:lnTo>
                  <a:lnTo>
                    <a:pt x="227" y="162"/>
                  </a:lnTo>
                  <a:lnTo>
                    <a:pt x="229" y="162"/>
                  </a:lnTo>
                  <a:lnTo>
                    <a:pt x="229" y="160"/>
                  </a:lnTo>
                  <a:lnTo>
                    <a:pt x="229" y="160"/>
                  </a:lnTo>
                  <a:lnTo>
                    <a:pt x="229" y="157"/>
                  </a:lnTo>
                  <a:lnTo>
                    <a:pt x="229" y="155"/>
                  </a:lnTo>
                  <a:lnTo>
                    <a:pt x="229" y="154"/>
                  </a:lnTo>
                  <a:lnTo>
                    <a:pt x="227" y="152"/>
                  </a:lnTo>
                  <a:lnTo>
                    <a:pt x="224" y="150"/>
                  </a:lnTo>
                  <a:lnTo>
                    <a:pt x="222" y="149"/>
                  </a:lnTo>
                  <a:lnTo>
                    <a:pt x="222" y="145"/>
                  </a:lnTo>
                  <a:lnTo>
                    <a:pt x="221" y="144"/>
                  </a:lnTo>
                  <a:lnTo>
                    <a:pt x="221" y="144"/>
                  </a:lnTo>
                  <a:close/>
                  <a:moveTo>
                    <a:pt x="44" y="89"/>
                  </a:moveTo>
                  <a:lnTo>
                    <a:pt x="51" y="91"/>
                  </a:lnTo>
                  <a:lnTo>
                    <a:pt x="59" y="98"/>
                  </a:lnTo>
                  <a:lnTo>
                    <a:pt x="59" y="99"/>
                  </a:lnTo>
                  <a:lnTo>
                    <a:pt x="61" y="101"/>
                  </a:lnTo>
                  <a:lnTo>
                    <a:pt x="66" y="104"/>
                  </a:lnTo>
                  <a:lnTo>
                    <a:pt x="69" y="106"/>
                  </a:lnTo>
                  <a:lnTo>
                    <a:pt x="74" y="107"/>
                  </a:lnTo>
                  <a:lnTo>
                    <a:pt x="77" y="109"/>
                  </a:lnTo>
                  <a:lnTo>
                    <a:pt x="80" y="112"/>
                  </a:lnTo>
                  <a:lnTo>
                    <a:pt x="84" y="116"/>
                  </a:lnTo>
                  <a:lnTo>
                    <a:pt x="87" y="119"/>
                  </a:lnTo>
                  <a:lnTo>
                    <a:pt x="90" y="122"/>
                  </a:lnTo>
                  <a:lnTo>
                    <a:pt x="92" y="129"/>
                  </a:lnTo>
                  <a:lnTo>
                    <a:pt x="92" y="134"/>
                  </a:lnTo>
                  <a:lnTo>
                    <a:pt x="94" y="139"/>
                  </a:lnTo>
                  <a:lnTo>
                    <a:pt x="95" y="142"/>
                  </a:lnTo>
                  <a:lnTo>
                    <a:pt x="97" y="144"/>
                  </a:lnTo>
                  <a:lnTo>
                    <a:pt x="99" y="145"/>
                  </a:lnTo>
                  <a:lnTo>
                    <a:pt x="102" y="147"/>
                  </a:lnTo>
                  <a:lnTo>
                    <a:pt x="103" y="152"/>
                  </a:lnTo>
                  <a:lnTo>
                    <a:pt x="105" y="157"/>
                  </a:lnTo>
                  <a:lnTo>
                    <a:pt x="103" y="162"/>
                  </a:lnTo>
                  <a:lnTo>
                    <a:pt x="102" y="168"/>
                  </a:lnTo>
                  <a:lnTo>
                    <a:pt x="102" y="173"/>
                  </a:lnTo>
                  <a:lnTo>
                    <a:pt x="103" y="178"/>
                  </a:lnTo>
                  <a:lnTo>
                    <a:pt x="102" y="183"/>
                  </a:lnTo>
                  <a:lnTo>
                    <a:pt x="102" y="188"/>
                  </a:lnTo>
                  <a:lnTo>
                    <a:pt x="102" y="195"/>
                  </a:lnTo>
                  <a:lnTo>
                    <a:pt x="102" y="201"/>
                  </a:lnTo>
                  <a:lnTo>
                    <a:pt x="102" y="211"/>
                  </a:lnTo>
                  <a:lnTo>
                    <a:pt x="100" y="221"/>
                  </a:lnTo>
                  <a:lnTo>
                    <a:pt x="100" y="231"/>
                  </a:lnTo>
                  <a:lnTo>
                    <a:pt x="99" y="244"/>
                  </a:lnTo>
                  <a:lnTo>
                    <a:pt x="99" y="262"/>
                  </a:lnTo>
                  <a:lnTo>
                    <a:pt x="100" y="267"/>
                  </a:lnTo>
                  <a:lnTo>
                    <a:pt x="100" y="272"/>
                  </a:lnTo>
                  <a:lnTo>
                    <a:pt x="99" y="276"/>
                  </a:lnTo>
                  <a:lnTo>
                    <a:pt x="99" y="280"/>
                  </a:lnTo>
                  <a:lnTo>
                    <a:pt x="99" y="289"/>
                  </a:lnTo>
                  <a:lnTo>
                    <a:pt x="99" y="297"/>
                  </a:lnTo>
                  <a:lnTo>
                    <a:pt x="99" y="305"/>
                  </a:lnTo>
                  <a:lnTo>
                    <a:pt x="99" y="308"/>
                  </a:lnTo>
                  <a:lnTo>
                    <a:pt x="99" y="312"/>
                  </a:lnTo>
                  <a:lnTo>
                    <a:pt x="97" y="317"/>
                  </a:lnTo>
                  <a:lnTo>
                    <a:pt x="94" y="320"/>
                  </a:lnTo>
                  <a:lnTo>
                    <a:pt x="92" y="323"/>
                  </a:lnTo>
                  <a:lnTo>
                    <a:pt x="87" y="325"/>
                  </a:lnTo>
                  <a:lnTo>
                    <a:pt x="84" y="327"/>
                  </a:lnTo>
                  <a:lnTo>
                    <a:pt x="75" y="327"/>
                  </a:lnTo>
                  <a:lnTo>
                    <a:pt x="67" y="327"/>
                  </a:lnTo>
                  <a:lnTo>
                    <a:pt x="61" y="325"/>
                  </a:lnTo>
                  <a:lnTo>
                    <a:pt x="57" y="323"/>
                  </a:lnTo>
                  <a:lnTo>
                    <a:pt x="54" y="320"/>
                  </a:lnTo>
                  <a:lnTo>
                    <a:pt x="51" y="317"/>
                  </a:lnTo>
                  <a:lnTo>
                    <a:pt x="51" y="313"/>
                  </a:lnTo>
                  <a:lnTo>
                    <a:pt x="49" y="310"/>
                  </a:lnTo>
                  <a:lnTo>
                    <a:pt x="49" y="308"/>
                  </a:lnTo>
                  <a:lnTo>
                    <a:pt x="49" y="305"/>
                  </a:lnTo>
                  <a:lnTo>
                    <a:pt x="49" y="300"/>
                  </a:lnTo>
                  <a:lnTo>
                    <a:pt x="47" y="295"/>
                  </a:lnTo>
                  <a:lnTo>
                    <a:pt x="47" y="292"/>
                  </a:lnTo>
                  <a:lnTo>
                    <a:pt x="47" y="289"/>
                  </a:lnTo>
                  <a:lnTo>
                    <a:pt x="49" y="285"/>
                  </a:lnTo>
                  <a:lnTo>
                    <a:pt x="51" y="284"/>
                  </a:lnTo>
                  <a:lnTo>
                    <a:pt x="52" y="282"/>
                  </a:lnTo>
                  <a:lnTo>
                    <a:pt x="56" y="276"/>
                  </a:lnTo>
                  <a:lnTo>
                    <a:pt x="59" y="271"/>
                  </a:lnTo>
                  <a:lnTo>
                    <a:pt x="59" y="264"/>
                  </a:lnTo>
                  <a:lnTo>
                    <a:pt x="56" y="252"/>
                  </a:lnTo>
                  <a:lnTo>
                    <a:pt x="51" y="234"/>
                  </a:lnTo>
                  <a:lnTo>
                    <a:pt x="49" y="215"/>
                  </a:lnTo>
                  <a:lnTo>
                    <a:pt x="49" y="198"/>
                  </a:lnTo>
                  <a:lnTo>
                    <a:pt x="51" y="180"/>
                  </a:lnTo>
                  <a:lnTo>
                    <a:pt x="51" y="162"/>
                  </a:lnTo>
                  <a:lnTo>
                    <a:pt x="46" y="145"/>
                  </a:lnTo>
                  <a:lnTo>
                    <a:pt x="42" y="142"/>
                  </a:lnTo>
                  <a:lnTo>
                    <a:pt x="42" y="139"/>
                  </a:lnTo>
                  <a:lnTo>
                    <a:pt x="41" y="137"/>
                  </a:lnTo>
                  <a:lnTo>
                    <a:pt x="41" y="137"/>
                  </a:lnTo>
                  <a:lnTo>
                    <a:pt x="41" y="137"/>
                  </a:lnTo>
                  <a:lnTo>
                    <a:pt x="39" y="137"/>
                  </a:lnTo>
                  <a:lnTo>
                    <a:pt x="38" y="137"/>
                  </a:lnTo>
                  <a:lnTo>
                    <a:pt x="36" y="134"/>
                  </a:lnTo>
                  <a:lnTo>
                    <a:pt x="34" y="131"/>
                  </a:lnTo>
                  <a:lnTo>
                    <a:pt x="33" y="127"/>
                  </a:lnTo>
                  <a:lnTo>
                    <a:pt x="31" y="124"/>
                  </a:lnTo>
                  <a:lnTo>
                    <a:pt x="28" y="122"/>
                  </a:lnTo>
                  <a:lnTo>
                    <a:pt x="24" y="121"/>
                  </a:lnTo>
                  <a:lnTo>
                    <a:pt x="23" y="119"/>
                  </a:lnTo>
                  <a:lnTo>
                    <a:pt x="21" y="119"/>
                  </a:lnTo>
                  <a:lnTo>
                    <a:pt x="19" y="117"/>
                  </a:lnTo>
                  <a:lnTo>
                    <a:pt x="18" y="114"/>
                  </a:lnTo>
                  <a:lnTo>
                    <a:pt x="18" y="111"/>
                  </a:lnTo>
                  <a:lnTo>
                    <a:pt x="18" y="104"/>
                  </a:lnTo>
                  <a:lnTo>
                    <a:pt x="18" y="101"/>
                  </a:lnTo>
                  <a:lnTo>
                    <a:pt x="19" y="98"/>
                  </a:lnTo>
                  <a:lnTo>
                    <a:pt x="19" y="94"/>
                  </a:lnTo>
                  <a:lnTo>
                    <a:pt x="21" y="93"/>
                  </a:lnTo>
                  <a:lnTo>
                    <a:pt x="23" y="93"/>
                  </a:lnTo>
                  <a:lnTo>
                    <a:pt x="26" y="93"/>
                  </a:lnTo>
                  <a:lnTo>
                    <a:pt x="29" y="93"/>
                  </a:lnTo>
                  <a:lnTo>
                    <a:pt x="31" y="93"/>
                  </a:lnTo>
                  <a:lnTo>
                    <a:pt x="38" y="91"/>
                  </a:lnTo>
                  <a:lnTo>
                    <a:pt x="44" y="89"/>
                  </a:lnTo>
                  <a:close/>
                  <a:moveTo>
                    <a:pt x="392" y="61"/>
                  </a:moveTo>
                  <a:lnTo>
                    <a:pt x="389" y="63"/>
                  </a:lnTo>
                  <a:lnTo>
                    <a:pt x="385" y="65"/>
                  </a:lnTo>
                  <a:lnTo>
                    <a:pt x="384" y="68"/>
                  </a:lnTo>
                  <a:lnTo>
                    <a:pt x="382" y="71"/>
                  </a:lnTo>
                  <a:lnTo>
                    <a:pt x="382" y="71"/>
                  </a:lnTo>
                  <a:lnTo>
                    <a:pt x="376" y="74"/>
                  </a:lnTo>
                  <a:lnTo>
                    <a:pt x="376" y="74"/>
                  </a:lnTo>
                  <a:lnTo>
                    <a:pt x="372" y="76"/>
                  </a:lnTo>
                  <a:lnTo>
                    <a:pt x="367" y="78"/>
                  </a:lnTo>
                  <a:lnTo>
                    <a:pt x="362" y="79"/>
                  </a:lnTo>
                  <a:lnTo>
                    <a:pt x="357" y="83"/>
                  </a:lnTo>
                  <a:lnTo>
                    <a:pt x="353" y="86"/>
                  </a:lnTo>
                  <a:lnTo>
                    <a:pt x="339" y="94"/>
                  </a:lnTo>
                  <a:lnTo>
                    <a:pt x="326" y="101"/>
                  </a:lnTo>
                  <a:lnTo>
                    <a:pt x="324" y="101"/>
                  </a:lnTo>
                  <a:lnTo>
                    <a:pt x="324" y="101"/>
                  </a:lnTo>
                  <a:lnTo>
                    <a:pt x="320" y="101"/>
                  </a:lnTo>
                  <a:lnTo>
                    <a:pt x="318" y="103"/>
                  </a:lnTo>
                  <a:lnTo>
                    <a:pt x="318" y="104"/>
                  </a:lnTo>
                  <a:lnTo>
                    <a:pt x="318" y="104"/>
                  </a:lnTo>
                  <a:lnTo>
                    <a:pt x="316" y="106"/>
                  </a:lnTo>
                  <a:lnTo>
                    <a:pt x="315" y="106"/>
                  </a:lnTo>
                  <a:lnTo>
                    <a:pt x="313" y="106"/>
                  </a:lnTo>
                  <a:lnTo>
                    <a:pt x="311" y="104"/>
                  </a:lnTo>
                  <a:lnTo>
                    <a:pt x="310" y="104"/>
                  </a:lnTo>
                  <a:lnTo>
                    <a:pt x="308" y="103"/>
                  </a:lnTo>
                  <a:lnTo>
                    <a:pt x="306" y="103"/>
                  </a:lnTo>
                  <a:lnTo>
                    <a:pt x="306" y="104"/>
                  </a:lnTo>
                  <a:lnTo>
                    <a:pt x="305" y="104"/>
                  </a:lnTo>
                  <a:lnTo>
                    <a:pt x="303" y="107"/>
                  </a:lnTo>
                  <a:lnTo>
                    <a:pt x="301" y="109"/>
                  </a:lnTo>
                  <a:lnTo>
                    <a:pt x="300" y="109"/>
                  </a:lnTo>
                  <a:lnTo>
                    <a:pt x="296" y="107"/>
                  </a:lnTo>
                  <a:lnTo>
                    <a:pt x="295" y="106"/>
                  </a:lnTo>
                  <a:lnTo>
                    <a:pt x="293" y="104"/>
                  </a:lnTo>
                  <a:lnTo>
                    <a:pt x="291" y="104"/>
                  </a:lnTo>
                  <a:lnTo>
                    <a:pt x="291" y="106"/>
                  </a:lnTo>
                  <a:lnTo>
                    <a:pt x="291" y="107"/>
                  </a:lnTo>
                  <a:lnTo>
                    <a:pt x="291" y="109"/>
                  </a:lnTo>
                  <a:lnTo>
                    <a:pt x="291" y="111"/>
                  </a:lnTo>
                  <a:lnTo>
                    <a:pt x="291" y="111"/>
                  </a:lnTo>
                  <a:lnTo>
                    <a:pt x="290" y="111"/>
                  </a:lnTo>
                  <a:lnTo>
                    <a:pt x="288" y="111"/>
                  </a:lnTo>
                  <a:lnTo>
                    <a:pt x="287" y="111"/>
                  </a:lnTo>
                  <a:lnTo>
                    <a:pt x="287" y="111"/>
                  </a:lnTo>
                  <a:lnTo>
                    <a:pt x="287" y="114"/>
                  </a:lnTo>
                  <a:lnTo>
                    <a:pt x="287" y="114"/>
                  </a:lnTo>
                  <a:lnTo>
                    <a:pt x="285" y="116"/>
                  </a:lnTo>
                  <a:lnTo>
                    <a:pt x="285" y="116"/>
                  </a:lnTo>
                  <a:lnTo>
                    <a:pt x="283" y="117"/>
                  </a:lnTo>
                  <a:lnTo>
                    <a:pt x="282" y="116"/>
                  </a:lnTo>
                  <a:lnTo>
                    <a:pt x="280" y="114"/>
                  </a:lnTo>
                  <a:lnTo>
                    <a:pt x="280" y="114"/>
                  </a:lnTo>
                  <a:lnTo>
                    <a:pt x="278" y="112"/>
                  </a:lnTo>
                  <a:lnTo>
                    <a:pt x="278" y="112"/>
                  </a:lnTo>
                  <a:lnTo>
                    <a:pt x="277" y="112"/>
                  </a:lnTo>
                  <a:lnTo>
                    <a:pt x="275" y="114"/>
                  </a:lnTo>
                  <a:lnTo>
                    <a:pt x="273" y="114"/>
                  </a:lnTo>
                  <a:lnTo>
                    <a:pt x="273" y="116"/>
                  </a:lnTo>
                  <a:lnTo>
                    <a:pt x="272" y="116"/>
                  </a:lnTo>
                  <a:lnTo>
                    <a:pt x="270" y="117"/>
                  </a:lnTo>
                  <a:lnTo>
                    <a:pt x="268" y="117"/>
                  </a:lnTo>
                  <a:lnTo>
                    <a:pt x="265" y="117"/>
                  </a:lnTo>
                  <a:lnTo>
                    <a:pt x="262" y="119"/>
                  </a:lnTo>
                  <a:lnTo>
                    <a:pt x="259" y="121"/>
                  </a:lnTo>
                  <a:lnTo>
                    <a:pt x="257" y="122"/>
                  </a:lnTo>
                  <a:lnTo>
                    <a:pt x="257" y="124"/>
                  </a:lnTo>
                  <a:lnTo>
                    <a:pt x="255" y="126"/>
                  </a:lnTo>
                  <a:lnTo>
                    <a:pt x="255" y="126"/>
                  </a:lnTo>
                  <a:lnTo>
                    <a:pt x="257" y="126"/>
                  </a:lnTo>
                  <a:lnTo>
                    <a:pt x="259" y="127"/>
                  </a:lnTo>
                  <a:lnTo>
                    <a:pt x="262" y="129"/>
                  </a:lnTo>
                  <a:lnTo>
                    <a:pt x="265" y="132"/>
                  </a:lnTo>
                  <a:lnTo>
                    <a:pt x="268" y="135"/>
                  </a:lnTo>
                  <a:lnTo>
                    <a:pt x="272" y="139"/>
                  </a:lnTo>
                  <a:lnTo>
                    <a:pt x="273" y="140"/>
                  </a:lnTo>
                  <a:lnTo>
                    <a:pt x="277" y="144"/>
                  </a:lnTo>
                  <a:lnTo>
                    <a:pt x="277" y="145"/>
                  </a:lnTo>
                  <a:lnTo>
                    <a:pt x="285" y="140"/>
                  </a:lnTo>
                  <a:lnTo>
                    <a:pt x="291" y="137"/>
                  </a:lnTo>
                  <a:lnTo>
                    <a:pt x="296" y="135"/>
                  </a:lnTo>
                  <a:lnTo>
                    <a:pt x="301" y="135"/>
                  </a:lnTo>
                  <a:lnTo>
                    <a:pt x="305" y="135"/>
                  </a:lnTo>
                  <a:lnTo>
                    <a:pt x="310" y="134"/>
                  </a:lnTo>
                  <a:lnTo>
                    <a:pt x="315" y="134"/>
                  </a:lnTo>
                  <a:lnTo>
                    <a:pt x="316" y="132"/>
                  </a:lnTo>
                  <a:lnTo>
                    <a:pt x="320" y="131"/>
                  </a:lnTo>
                  <a:lnTo>
                    <a:pt x="321" y="131"/>
                  </a:lnTo>
                  <a:lnTo>
                    <a:pt x="326" y="131"/>
                  </a:lnTo>
                  <a:lnTo>
                    <a:pt x="331" y="131"/>
                  </a:lnTo>
                  <a:lnTo>
                    <a:pt x="336" y="131"/>
                  </a:lnTo>
                  <a:lnTo>
                    <a:pt x="338" y="132"/>
                  </a:lnTo>
                  <a:lnTo>
                    <a:pt x="341" y="132"/>
                  </a:lnTo>
                  <a:lnTo>
                    <a:pt x="344" y="132"/>
                  </a:lnTo>
                  <a:lnTo>
                    <a:pt x="348" y="134"/>
                  </a:lnTo>
                  <a:lnTo>
                    <a:pt x="349" y="137"/>
                  </a:lnTo>
                  <a:lnTo>
                    <a:pt x="351" y="139"/>
                  </a:lnTo>
                  <a:lnTo>
                    <a:pt x="356" y="137"/>
                  </a:lnTo>
                  <a:lnTo>
                    <a:pt x="357" y="137"/>
                  </a:lnTo>
                  <a:lnTo>
                    <a:pt x="359" y="135"/>
                  </a:lnTo>
                  <a:lnTo>
                    <a:pt x="359" y="135"/>
                  </a:lnTo>
                  <a:lnTo>
                    <a:pt x="359" y="132"/>
                  </a:lnTo>
                  <a:lnTo>
                    <a:pt x="361" y="129"/>
                  </a:lnTo>
                  <a:lnTo>
                    <a:pt x="362" y="126"/>
                  </a:lnTo>
                  <a:lnTo>
                    <a:pt x="364" y="124"/>
                  </a:lnTo>
                  <a:lnTo>
                    <a:pt x="366" y="122"/>
                  </a:lnTo>
                  <a:lnTo>
                    <a:pt x="369" y="119"/>
                  </a:lnTo>
                  <a:lnTo>
                    <a:pt x="371" y="114"/>
                  </a:lnTo>
                  <a:lnTo>
                    <a:pt x="372" y="109"/>
                  </a:lnTo>
                  <a:lnTo>
                    <a:pt x="374" y="104"/>
                  </a:lnTo>
                  <a:lnTo>
                    <a:pt x="377" y="101"/>
                  </a:lnTo>
                  <a:lnTo>
                    <a:pt x="377" y="98"/>
                  </a:lnTo>
                  <a:lnTo>
                    <a:pt x="377" y="98"/>
                  </a:lnTo>
                  <a:lnTo>
                    <a:pt x="384" y="88"/>
                  </a:lnTo>
                  <a:lnTo>
                    <a:pt x="385" y="86"/>
                  </a:lnTo>
                  <a:lnTo>
                    <a:pt x="385" y="84"/>
                  </a:lnTo>
                  <a:lnTo>
                    <a:pt x="387" y="79"/>
                  </a:lnTo>
                  <a:lnTo>
                    <a:pt x="389" y="76"/>
                  </a:lnTo>
                  <a:lnTo>
                    <a:pt x="390" y="73"/>
                  </a:lnTo>
                  <a:lnTo>
                    <a:pt x="394" y="71"/>
                  </a:lnTo>
                  <a:lnTo>
                    <a:pt x="395" y="70"/>
                  </a:lnTo>
                  <a:lnTo>
                    <a:pt x="395" y="68"/>
                  </a:lnTo>
                  <a:lnTo>
                    <a:pt x="395" y="66"/>
                  </a:lnTo>
                  <a:lnTo>
                    <a:pt x="395" y="66"/>
                  </a:lnTo>
                  <a:lnTo>
                    <a:pt x="395" y="65"/>
                  </a:lnTo>
                  <a:lnTo>
                    <a:pt x="395" y="63"/>
                  </a:lnTo>
                  <a:lnTo>
                    <a:pt x="394" y="63"/>
                  </a:lnTo>
                  <a:lnTo>
                    <a:pt x="392" y="61"/>
                  </a:lnTo>
                  <a:close/>
                  <a:moveTo>
                    <a:pt x="377" y="0"/>
                  </a:moveTo>
                  <a:lnTo>
                    <a:pt x="381" y="2"/>
                  </a:lnTo>
                  <a:lnTo>
                    <a:pt x="384" y="0"/>
                  </a:lnTo>
                  <a:lnTo>
                    <a:pt x="385" y="0"/>
                  </a:lnTo>
                  <a:lnTo>
                    <a:pt x="389" y="4"/>
                  </a:lnTo>
                  <a:lnTo>
                    <a:pt x="390" y="4"/>
                  </a:lnTo>
                  <a:lnTo>
                    <a:pt x="392" y="5"/>
                  </a:lnTo>
                  <a:lnTo>
                    <a:pt x="394" y="5"/>
                  </a:lnTo>
                  <a:lnTo>
                    <a:pt x="397" y="5"/>
                  </a:lnTo>
                  <a:lnTo>
                    <a:pt x="399" y="5"/>
                  </a:lnTo>
                  <a:lnTo>
                    <a:pt x="402" y="7"/>
                  </a:lnTo>
                  <a:lnTo>
                    <a:pt x="404" y="9"/>
                  </a:lnTo>
                  <a:lnTo>
                    <a:pt x="405" y="10"/>
                  </a:lnTo>
                  <a:lnTo>
                    <a:pt x="405" y="12"/>
                  </a:lnTo>
                  <a:lnTo>
                    <a:pt x="407" y="14"/>
                  </a:lnTo>
                  <a:lnTo>
                    <a:pt x="409" y="15"/>
                  </a:lnTo>
                  <a:lnTo>
                    <a:pt x="409" y="17"/>
                  </a:lnTo>
                  <a:lnTo>
                    <a:pt x="409" y="17"/>
                  </a:lnTo>
                  <a:lnTo>
                    <a:pt x="409" y="18"/>
                  </a:lnTo>
                  <a:lnTo>
                    <a:pt x="409" y="18"/>
                  </a:lnTo>
                  <a:lnTo>
                    <a:pt x="409" y="18"/>
                  </a:lnTo>
                  <a:lnTo>
                    <a:pt x="409" y="18"/>
                  </a:lnTo>
                  <a:lnTo>
                    <a:pt x="409" y="18"/>
                  </a:lnTo>
                  <a:lnTo>
                    <a:pt x="410" y="18"/>
                  </a:lnTo>
                  <a:lnTo>
                    <a:pt x="412" y="18"/>
                  </a:lnTo>
                  <a:lnTo>
                    <a:pt x="414" y="17"/>
                  </a:lnTo>
                  <a:lnTo>
                    <a:pt x="414" y="17"/>
                  </a:lnTo>
                  <a:lnTo>
                    <a:pt x="415" y="18"/>
                  </a:lnTo>
                  <a:lnTo>
                    <a:pt x="417" y="20"/>
                  </a:lnTo>
                  <a:lnTo>
                    <a:pt x="418" y="22"/>
                  </a:lnTo>
                  <a:lnTo>
                    <a:pt x="418" y="23"/>
                  </a:lnTo>
                  <a:lnTo>
                    <a:pt x="418" y="25"/>
                  </a:lnTo>
                  <a:lnTo>
                    <a:pt x="418" y="25"/>
                  </a:lnTo>
                  <a:lnTo>
                    <a:pt x="418" y="27"/>
                  </a:lnTo>
                  <a:lnTo>
                    <a:pt x="425" y="30"/>
                  </a:lnTo>
                  <a:lnTo>
                    <a:pt x="425" y="32"/>
                  </a:lnTo>
                  <a:lnTo>
                    <a:pt x="427" y="33"/>
                  </a:lnTo>
                  <a:lnTo>
                    <a:pt x="428" y="33"/>
                  </a:lnTo>
                  <a:lnTo>
                    <a:pt x="428" y="35"/>
                  </a:lnTo>
                  <a:lnTo>
                    <a:pt x="428" y="35"/>
                  </a:lnTo>
                  <a:lnTo>
                    <a:pt x="430" y="35"/>
                  </a:lnTo>
                  <a:lnTo>
                    <a:pt x="432" y="35"/>
                  </a:lnTo>
                  <a:lnTo>
                    <a:pt x="432" y="35"/>
                  </a:lnTo>
                  <a:lnTo>
                    <a:pt x="433" y="35"/>
                  </a:lnTo>
                  <a:lnTo>
                    <a:pt x="433" y="37"/>
                  </a:lnTo>
                  <a:lnTo>
                    <a:pt x="433" y="38"/>
                  </a:lnTo>
                  <a:lnTo>
                    <a:pt x="435" y="38"/>
                  </a:lnTo>
                  <a:lnTo>
                    <a:pt x="435" y="40"/>
                  </a:lnTo>
                  <a:lnTo>
                    <a:pt x="435" y="42"/>
                  </a:lnTo>
                  <a:lnTo>
                    <a:pt x="435" y="42"/>
                  </a:lnTo>
                  <a:lnTo>
                    <a:pt x="435" y="42"/>
                  </a:lnTo>
                  <a:lnTo>
                    <a:pt x="437" y="42"/>
                  </a:lnTo>
                  <a:lnTo>
                    <a:pt x="438" y="42"/>
                  </a:lnTo>
                  <a:lnTo>
                    <a:pt x="442" y="43"/>
                  </a:lnTo>
                  <a:lnTo>
                    <a:pt x="445" y="43"/>
                  </a:lnTo>
                  <a:lnTo>
                    <a:pt x="448" y="45"/>
                  </a:lnTo>
                  <a:lnTo>
                    <a:pt x="451" y="48"/>
                  </a:lnTo>
                  <a:lnTo>
                    <a:pt x="455" y="51"/>
                  </a:lnTo>
                  <a:lnTo>
                    <a:pt x="456" y="56"/>
                  </a:lnTo>
                  <a:lnTo>
                    <a:pt x="458" y="58"/>
                  </a:lnTo>
                  <a:lnTo>
                    <a:pt x="458" y="61"/>
                  </a:lnTo>
                  <a:lnTo>
                    <a:pt x="458" y="65"/>
                  </a:lnTo>
                  <a:lnTo>
                    <a:pt x="456" y="66"/>
                  </a:lnTo>
                  <a:lnTo>
                    <a:pt x="456" y="68"/>
                  </a:lnTo>
                  <a:lnTo>
                    <a:pt x="456" y="70"/>
                  </a:lnTo>
                  <a:lnTo>
                    <a:pt x="450" y="81"/>
                  </a:lnTo>
                  <a:lnTo>
                    <a:pt x="440" y="94"/>
                  </a:lnTo>
                  <a:lnTo>
                    <a:pt x="430" y="106"/>
                  </a:lnTo>
                  <a:lnTo>
                    <a:pt x="420" y="116"/>
                  </a:lnTo>
                  <a:lnTo>
                    <a:pt x="414" y="122"/>
                  </a:lnTo>
                  <a:lnTo>
                    <a:pt x="407" y="129"/>
                  </a:lnTo>
                  <a:lnTo>
                    <a:pt x="400" y="139"/>
                  </a:lnTo>
                  <a:lnTo>
                    <a:pt x="392" y="149"/>
                  </a:lnTo>
                  <a:lnTo>
                    <a:pt x="384" y="157"/>
                  </a:lnTo>
                  <a:lnTo>
                    <a:pt x="381" y="160"/>
                  </a:lnTo>
                  <a:lnTo>
                    <a:pt x="377" y="162"/>
                  </a:lnTo>
                  <a:lnTo>
                    <a:pt x="376" y="163"/>
                  </a:lnTo>
                  <a:lnTo>
                    <a:pt x="374" y="163"/>
                  </a:lnTo>
                  <a:lnTo>
                    <a:pt x="372" y="165"/>
                  </a:lnTo>
                  <a:lnTo>
                    <a:pt x="374" y="165"/>
                  </a:lnTo>
                  <a:lnTo>
                    <a:pt x="374" y="168"/>
                  </a:lnTo>
                  <a:lnTo>
                    <a:pt x="374" y="172"/>
                  </a:lnTo>
                  <a:lnTo>
                    <a:pt x="374" y="173"/>
                  </a:lnTo>
                  <a:lnTo>
                    <a:pt x="372" y="175"/>
                  </a:lnTo>
                  <a:lnTo>
                    <a:pt x="369" y="178"/>
                  </a:lnTo>
                  <a:lnTo>
                    <a:pt x="367" y="182"/>
                  </a:lnTo>
                  <a:lnTo>
                    <a:pt x="364" y="185"/>
                  </a:lnTo>
                  <a:lnTo>
                    <a:pt x="361" y="188"/>
                  </a:lnTo>
                  <a:lnTo>
                    <a:pt x="357" y="190"/>
                  </a:lnTo>
                  <a:lnTo>
                    <a:pt x="357" y="190"/>
                  </a:lnTo>
                  <a:lnTo>
                    <a:pt x="357" y="190"/>
                  </a:lnTo>
                  <a:lnTo>
                    <a:pt x="357" y="190"/>
                  </a:lnTo>
                  <a:lnTo>
                    <a:pt x="357" y="193"/>
                  </a:lnTo>
                  <a:lnTo>
                    <a:pt x="356" y="195"/>
                  </a:lnTo>
                  <a:lnTo>
                    <a:pt x="356" y="198"/>
                  </a:lnTo>
                  <a:lnTo>
                    <a:pt x="353" y="203"/>
                  </a:lnTo>
                  <a:lnTo>
                    <a:pt x="349" y="208"/>
                  </a:lnTo>
                  <a:lnTo>
                    <a:pt x="348" y="213"/>
                  </a:lnTo>
                  <a:lnTo>
                    <a:pt x="344" y="218"/>
                  </a:lnTo>
                  <a:lnTo>
                    <a:pt x="341" y="221"/>
                  </a:lnTo>
                  <a:lnTo>
                    <a:pt x="338" y="224"/>
                  </a:lnTo>
                  <a:lnTo>
                    <a:pt x="336" y="226"/>
                  </a:lnTo>
                  <a:lnTo>
                    <a:pt x="336" y="226"/>
                  </a:lnTo>
                  <a:lnTo>
                    <a:pt x="338" y="234"/>
                  </a:lnTo>
                  <a:lnTo>
                    <a:pt x="339" y="236"/>
                  </a:lnTo>
                  <a:lnTo>
                    <a:pt x="343" y="236"/>
                  </a:lnTo>
                  <a:lnTo>
                    <a:pt x="348" y="234"/>
                  </a:lnTo>
                  <a:lnTo>
                    <a:pt x="353" y="233"/>
                  </a:lnTo>
                  <a:lnTo>
                    <a:pt x="361" y="231"/>
                  </a:lnTo>
                  <a:lnTo>
                    <a:pt x="369" y="229"/>
                  </a:lnTo>
                  <a:lnTo>
                    <a:pt x="382" y="228"/>
                  </a:lnTo>
                  <a:lnTo>
                    <a:pt x="397" y="229"/>
                  </a:lnTo>
                  <a:lnTo>
                    <a:pt x="417" y="228"/>
                  </a:lnTo>
                  <a:lnTo>
                    <a:pt x="432" y="229"/>
                  </a:lnTo>
                  <a:lnTo>
                    <a:pt x="433" y="231"/>
                  </a:lnTo>
                  <a:lnTo>
                    <a:pt x="433" y="233"/>
                  </a:lnTo>
                  <a:lnTo>
                    <a:pt x="435" y="236"/>
                  </a:lnTo>
                  <a:lnTo>
                    <a:pt x="435" y="236"/>
                  </a:lnTo>
                  <a:lnTo>
                    <a:pt x="438" y="238"/>
                  </a:lnTo>
                  <a:lnTo>
                    <a:pt x="442" y="238"/>
                  </a:lnTo>
                  <a:lnTo>
                    <a:pt x="445" y="238"/>
                  </a:lnTo>
                  <a:lnTo>
                    <a:pt x="447" y="239"/>
                  </a:lnTo>
                  <a:lnTo>
                    <a:pt x="448" y="241"/>
                  </a:lnTo>
                  <a:lnTo>
                    <a:pt x="448" y="243"/>
                  </a:lnTo>
                  <a:lnTo>
                    <a:pt x="450" y="246"/>
                  </a:lnTo>
                  <a:lnTo>
                    <a:pt x="451" y="246"/>
                  </a:lnTo>
                  <a:lnTo>
                    <a:pt x="453" y="246"/>
                  </a:lnTo>
                  <a:lnTo>
                    <a:pt x="455" y="248"/>
                  </a:lnTo>
                  <a:lnTo>
                    <a:pt x="455" y="248"/>
                  </a:lnTo>
                  <a:lnTo>
                    <a:pt x="458" y="254"/>
                  </a:lnTo>
                  <a:lnTo>
                    <a:pt x="460" y="261"/>
                  </a:lnTo>
                  <a:lnTo>
                    <a:pt x="460" y="266"/>
                  </a:lnTo>
                  <a:lnTo>
                    <a:pt x="460" y="271"/>
                  </a:lnTo>
                  <a:lnTo>
                    <a:pt x="460" y="276"/>
                  </a:lnTo>
                  <a:lnTo>
                    <a:pt x="460" y="280"/>
                  </a:lnTo>
                  <a:lnTo>
                    <a:pt x="458" y="284"/>
                  </a:lnTo>
                  <a:lnTo>
                    <a:pt x="453" y="290"/>
                  </a:lnTo>
                  <a:lnTo>
                    <a:pt x="448" y="295"/>
                  </a:lnTo>
                  <a:lnTo>
                    <a:pt x="440" y="305"/>
                  </a:lnTo>
                  <a:lnTo>
                    <a:pt x="430" y="313"/>
                  </a:lnTo>
                  <a:lnTo>
                    <a:pt x="417" y="317"/>
                  </a:lnTo>
                  <a:lnTo>
                    <a:pt x="405" y="318"/>
                  </a:lnTo>
                  <a:lnTo>
                    <a:pt x="392" y="323"/>
                  </a:lnTo>
                  <a:lnTo>
                    <a:pt x="377" y="328"/>
                  </a:lnTo>
                  <a:lnTo>
                    <a:pt x="364" y="335"/>
                  </a:lnTo>
                  <a:lnTo>
                    <a:pt x="354" y="338"/>
                  </a:lnTo>
                  <a:lnTo>
                    <a:pt x="346" y="341"/>
                  </a:lnTo>
                  <a:lnTo>
                    <a:pt x="339" y="346"/>
                  </a:lnTo>
                  <a:lnTo>
                    <a:pt x="334" y="351"/>
                  </a:lnTo>
                  <a:lnTo>
                    <a:pt x="331" y="355"/>
                  </a:lnTo>
                  <a:lnTo>
                    <a:pt x="331" y="358"/>
                  </a:lnTo>
                  <a:lnTo>
                    <a:pt x="333" y="360"/>
                  </a:lnTo>
                  <a:lnTo>
                    <a:pt x="336" y="360"/>
                  </a:lnTo>
                  <a:lnTo>
                    <a:pt x="338" y="361"/>
                  </a:lnTo>
                  <a:lnTo>
                    <a:pt x="339" y="361"/>
                  </a:lnTo>
                  <a:lnTo>
                    <a:pt x="341" y="361"/>
                  </a:lnTo>
                  <a:lnTo>
                    <a:pt x="341" y="361"/>
                  </a:lnTo>
                  <a:lnTo>
                    <a:pt x="341" y="365"/>
                  </a:lnTo>
                  <a:lnTo>
                    <a:pt x="343" y="368"/>
                  </a:lnTo>
                  <a:lnTo>
                    <a:pt x="343" y="371"/>
                  </a:lnTo>
                  <a:lnTo>
                    <a:pt x="341" y="374"/>
                  </a:lnTo>
                  <a:lnTo>
                    <a:pt x="344" y="376"/>
                  </a:lnTo>
                  <a:lnTo>
                    <a:pt x="344" y="381"/>
                  </a:lnTo>
                  <a:lnTo>
                    <a:pt x="344" y="384"/>
                  </a:lnTo>
                  <a:lnTo>
                    <a:pt x="343" y="391"/>
                  </a:lnTo>
                  <a:lnTo>
                    <a:pt x="341" y="396"/>
                  </a:lnTo>
                  <a:lnTo>
                    <a:pt x="338" y="402"/>
                  </a:lnTo>
                  <a:lnTo>
                    <a:pt x="333" y="409"/>
                  </a:lnTo>
                  <a:lnTo>
                    <a:pt x="326" y="417"/>
                  </a:lnTo>
                  <a:lnTo>
                    <a:pt x="323" y="419"/>
                  </a:lnTo>
                  <a:lnTo>
                    <a:pt x="321" y="422"/>
                  </a:lnTo>
                  <a:lnTo>
                    <a:pt x="313" y="429"/>
                  </a:lnTo>
                  <a:lnTo>
                    <a:pt x="305" y="434"/>
                  </a:lnTo>
                  <a:lnTo>
                    <a:pt x="301" y="435"/>
                  </a:lnTo>
                  <a:lnTo>
                    <a:pt x="300" y="439"/>
                  </a:lnTo>
                  <a:lnTo>
                    <a:pt x="288" y="447"/>
                  </a:lnTo>
                  <a:lnTo>
                    <a:pt x="280" y="454"/>
                  </a:lnTo>
                  <a:lnTo>
                    <a:pt x="275" y="457"/>
                  </a:lnTo>
                  <a:lnTo>
                    <a:pt x="272" y="458"/>
                  </a:lnTo>
                  <a:lnTo>
                    <a:pt x="272" y="460"/>
                  </a:lnTo>
                  <a:lnTo>
                    <a:pt x="272" y="462"/>
                  </a:lnTo>
                  <a:lnTo>
                    <a:pt x="272" y="465"/>
                  </a:lnTo>
                  <a:lnTo>
                    <a:pt x="273" y="467"/>
                  </a:lnTo>
                  <a:lnTo>
                    <a:pt x="275" y="467"/>
                  </a:lnTo>
                  <a:lnTo>
                    <a:pt x="278" y="467"/>
                  </a:lnTo>
                  <a:lnTo>
                    <a:pt x="280" y="467"/>
                  </a:lnTo>
                  <a:lnTo>
                    <a:pt x="283" y="468"/>
                  </a:lnTo>
                  <a:lnTo>
                    <a:pt x="285" y="472"/>
                  </a:lnTo>
                  <a:lnTo>
                    <a:pt x="287" y="475"/>
                  </a:lnTo>
                  <a:lnTo>
                    <a:pt x="288" y="478"/>
                  </a:lnTo>
                  <a:lnTo>
                    <a:pt x="290" y="480"/>
                  </a:lnTo>
                  <a:lnTo>
                    <a:pt x="291" y="480"/>
                  </a:lnTo>
                  <a:lnTo>
                    <a:pt x="295" y="478"/>
                  </a:lnTo>
                  <a:lnTo>
                    <a:pt x="300" y="477"/>
                  </a:lnTo>
                  <a:lnTo>
                    <a:pt x="305" y="473"/>
                  </a:lnTo>
                  <a:lnTo>
                    <a:pt x="311" y="472"/>
                  </a:lnTo>
                  <a:lnTo>
                    <a:pt x="320" y="468"/>
                  </a:lnTo>
                  <a:lnTo>
                    <a:pt x="323" y="468"/>
                  </a:lnTo>
                  <a:lnTo>
                    <a:pt x="326" y="468"/>
                  </a:lnTo>
                  <a:lnTo>
                    <a:pt x="348" y="467"/>
                  </a:lnTo>
                  <a:lnTo>
                    <a:pt x="366" y="468"/>
                  </a:lnTo>
                  <a:lnTo>
                    <a:pt x="376" y="473"/>
                  </a:lnTo>
                  <a:lnTo>
                    <a:pt x="385" y="482"/>
                  </a:lnTo>
                  <a:lnTo>
                    <a:pt x="394" y="495"/>
                  </a:lnTo>
                  <a:lnTo>
                    <a:pt x="399" y="508"/>
                  </a:lnTo>
                  <a:lnTo>
                    <a:pt x="399" y="514"/>
                  </a:lnTo>
                  <a:lnTo>
                    <a:pt x="399" y="519"/>
                  </a:lnTo>
                  <a:lnTo>
                    <a:pt x="397" y="524"/>
                  </a:lnTo>
                  <a:lnTo>
                    <a:pt x="395" y="526"/>
                  </a:lnTo>
                  <a:lnTo>
                    <a:pt x="392" y="529"/>
                  </a:lnTo>
                  <a:lnTo>
                    <a:pt x="389" y="531"/>
                  </a:lnTo>
                  <a:lnTo>
                    <a:pt x="385" y="531"/>
                  </a:lnTo>
                  <a:lnTo>
                    <a:pt x="384" y="533"/>
                  </a:lnTo>
                  <a:lnTo>
                    <a:pt x="381" y="533"/>
                  </a:lnTo>
                  <a:lnTo>
                    <a:pt x="379" y="534"/>
                  </a:lnTo>
                  <a:lnTo>
                    <a:pt x="377" y="536"/>
                  </a:lnTo>
                  <a:lnTo>
                    <a:pt x="374" y="536"/>
                  </a:lnTo>
                  <a:lnTo>
                    <a:pt x="369" y="538"/>
                  </a:lnTo>
                  <a:lnTo>
                    <a:pt x="366" y="539"/>
                  </a:lnTo>
                  <a:lnTo>
                    <a:pt x="364" y="541"/>
                  </a:lnTo>
                  <a:lnTo>
                    <a:pt x="362" y="543"/>
                  </a:lnTo>
                  <a:lnTo>
                    <a:pt x="359" y="544"/>
                  </a:lnTo>
                  <a:lnTo>
                    <a:pt x="353" y="546"/>
                  </a:lnTo>
                  <a:lnTo>
                    <a:pt x="346" y="546"/>
                  </a:lnTo>
                  <a:lnTo>
                    <a:pt x="341" y="546"/>
                  </a:lnTo>
                  <a:lnTo>
                    <a:pt x="336" y="547"/>
                  </a:lnTo>
                  <a:lnTo>
                    <a:pt x="331" y="547"/>
                  </a:lnTo>
                  <a:lnTo>
                    <a:pt x="326" y="547"/>
                  </a:lnTo>
                  <a:lnTo>
                    <a:pt x="323" y="547"/>
                  </a:lnTo>
                  <a:lnTo>
                    <a:pt x="321" y="549"/>
                  </a:lnTo>
                  <a:lnTo>
                    <a:pt x="320" y="549"/>
                  </a:lnTo>
                  <a:lnTo>
                    <a:pt x="318" y="552"/>
                  </a:lnTo>
                  <a:lnTo>
                    <a:pt x="316" y="564"/>
                  </a:lnTo>
                  <a:lnTo>
                    <a:pt x="315" y="577"/>
                  </a:lnTo>
                  <a:lnTo>
                    <a:pt x="311" y="590"/>
                  </a:lnTo>
                  <a:lnTo>
                    <a:pt x="308" y="597"/>
                  </a:lnTo>
                  <a:lnTo>
                    <a:pt x="305" y="603"/>
                  </a:lnTo>
                  <a:lnTo>
                    <a:pt x="301" y="610"/>
                  </a:lnTo>
                  <a:lnTo>
                    <a:pt x="298" y="617"/>
                  </a:lnTo>
                  <a:lnTo>
                    <a:pt x="296" y="622"/>
                  </a:lnTo>
                  <a:lnTo>
                    <a:pt x="295" y="625"/>
                  </a:lnTo>
                  <a:lnTo>
                    <a:pt x="295" y="628"/>
                  </a:lnTo>
                  <a:lnTo>
                    <a:pt x="295" y="630"/>
                  </a:lnTo>
                  <a:lnTo>
                    <a:pt x="293" y="632"/>
                  </a:lnTo>
                  <a:lnTo>
                    <a:pt x="291" y="633"/>
                  </a:lnTo>
                  <a:lnTo>
                    <a:pt x="288" y="636"/>
                  </a:lnTo>
                  <a:lnTo>
                    <a:pt x="285" y="638"/>
                  </a:lnTo>
                  <a:lnTo>
                    <a:pt x="282" y="641"/>
                  </a:lnTo>
                  <a:lnTo>
                    <a:pt x="280" y="643"/>
                  </a:lnTo>
                  <a:lnTo>
                    <a:pt x="280" y="646"/>
                  </a:lnTo>
                  <a:lnTo>
                    <a:pt x="278" y="650"/>
                  </a:lnTo>
                  <a:lnTo>
                    <a:pt x="278" y="651"/>
                  </a:lnTo>
                  <a:lnTo>
                    <a:pt x="275" y="653"/>
                  </a:lnTo>
                  <a:lnTo>
                    <a:pt x="273" y="655"/>
                  </a:lnTo>
                  <a:lnTo>
                    <a:pt x="272" y="656"/>
                  </a:lnTo>
                  <a:lnTo>
                    <a:pt x="272" y="658"/>
                  </a:lnTo>
                  <a:lnTo>
                    <a:pt x="272" y="658"/>
                  </a:lnTo>
                  <a:lnTo>
                    <a:pt x="270" y="660"/>
                  </a:lnTo>
                  <a:lnTo>
                    <a:pt x="270" y="660"/>
                  </a:lnTo>
                  <a:lnTo>
                    <a:pt x="268" y="660"/>
                  </a:lnTo>
                  <a:lnTo>
                    <a:pt x="267" y="661"/>
                  </a:lnTo>
                  <a:lnTo>
                    <a:pt x="267" y="661"/>
                  </a:lnTo>
                  <a:lnTo>
                    <a:pt x="265" y="663"/>
                  </a:lnTo>
                  <a:lnTo>
                    <a:pt x="265" y="664"/>
                  </a:lnTo>
                  <a:lnTo>
                    <a:pt x="267" y="666"/>
                  </a:lnTo>
                  <a:lnTo>
                    <a:pt x="267" y="668"/>
                  </a:lnTo>
                  <a:lnTo>
                    <a:pt x="265" y="668"/>
                  </a:lnTo>
                  <a:lnTo>
                    <a:pt x="263" y="668"/>
                  </a:lnTo>
                  <a:lnTo>
                    <a:pt x="262" y="668"/>
                  </a:lnTo>
                  <a:lnTo>
                    <a:pt x="260" y="669"/>
                  </a:lnTo>
                  <a:lnTo>
                    <a:pt x="259" y="671"/>
                  </a:lnTo>
                  <a:lnTo>
                    <a:pt x="259" y="673"/>
                  </a:lnTo>
                  <a:lnTo>
                    <a:pt x="257" y="673"/>
                  </a:lnTo>
                  <a:lnTo>
                    <a:pt x="255" y="673"/>
                  </a:lnTo>
                  <a:lnTo>
                    <a:pt x="252" y="673"/>
                  </a:lnTo>
                  <a:lnTo>
                    <a:pt x="250" y="674"/>
                  </a:lnTo>
                  <a:lnTo>
                    <a:pt x="249" y="674"/>
                  </a:lnTo>
                  <a:lnTo>
                    <a:pt x="247" y="674"/>
                  </a:lnTo>
                  <a:lnTo>
                    <a:pt x="247" y="674"/>
                  </a:lnTo>
                  <a:lnTo>
                    <a:pt x="245" y="674"/>
                  </a:lnTo>
                  <a:lnTo>
                    <a:pt x="245" y="674"/>
                  </a:lnTo>
                  <a:lnTo>
                    <a:pt x="244" y="674"/>
                  </a:lnTo>
                  <a:lnTo>
                    <a:pt x="242" y="674"/>
                  </a:lnTo>
                  <a:lnTo>
                    <a:pt x="242" y="674"/>
                  </a:lnTo>
                  <a:lnTo>
                    <a:pt x="240" y="674"/>
                  </a:lnTo>
                  <a:lnTo>
                    <a:pt x="240" y="673"/>
                  </a:lnTo>
                  <a:lnTo>
                    <a:pt x="237" y="673"/>
                  </a:lnTo>
                  <a:lnTo>
                    <a:pt x="234" y="673"/>
                  </a:lnTo>
                  <a:lnTo>
                    <a:pt x="232" y="671"/>
                  </a:lnTo>
                  <a:lnTo>
                    <a:pt x="230" y="671"/>
                  </a:lnTo>
                  <a:lnTo>
                    <a:pt x="229" y="669"/>
                  </a:lnTo>
                  <a:lnTo>
                    <a:pt x="227" y="668"/>
                  </a:lnTo>
                  <a:lnTo>
                    <a:pt x="226" y="666"/>
                  </a:lnTo>
                  <a:lnTo>
                    <a:pt x="222" y="666"/>
                  </a:lnTo>
                  <a:lnTo>
                    <a:pt x="221" y="666"/>
                  </a:lnTo>
                  <a:lnTo>
                    <a:pt x="219" y="666"/>
                  </a:lnTo>
                  <a:lnTo>
                    <a:pt x="217" y="664"/>
                  </a:lnTo>
                  <a:lnTo>
                    <a:pt x="216" y="664"/>
                  </a:lnTo>
                  <a:lnTo>
                    <a:pt x="214" y="664"/>
                  </a:lnTo>
                  <a:lnTo>
                    <a:pt x="214" y="663"/>
                  </a:lnTo>
                  <a:lnTo>
                    <a:pt x="212" y="663"/>
                  </a:lnTo>
                  <a:lnTo>
                    <a:pt x="212" y="661"/>
                  </a:lnTo>
                  <a:lnTo>
                    <a:pt x="207" y="661"/>
                  </a:lnTo>
                  <a:lnTo>
                    <a:pt x="204" y="660"/>
                  </a:lnTo>
                  <a:lnTo>
                    <a:pt x="202" y="658"/>
                  </a:lnTo>
                  <a:lnTo>
                    <a:pt x="201" y="656"/>
                  </a:lnTo>
                  <a:lnTo>
                    <a:pt x="199" y="655"/>
                  </a:lnTo>
                  <a:lnTo>
                    <a:pt x="199" y="653"/>
                  </a:lnTo>
                  <a:lnTo>
                    <a:pt x="199" y="653"/>
                  </a:lnTo>
                  <a:lnTo>
                    <a:pt x="197" y="651"/>
                  </a:lnTo>
                  <a:lnTo>
                    <a:pt x="196" y="651"/>
                  </a:lnTo>
                  <a:lnTo>
                    <a:pt x="194" y="650"/>
                  </a:lnTo>
                  <a:lnTo>
                    <a:pt x="191" y="650"/>
                  </a:lnTo>
                  <a:lnTo>
                    <a:pt x="188" y="650"/>
                  </a:lnTo>
                  <a:lnTo>
                    <a:pt x="186" y="648"/>
                  </a:lnTo>
                  <a:lnTo>
                    <a:pt x="183" y="646"/>
                  </a:lnTo>
                  <a:lnTo>
                    <a:pt x="179" y="645"/>
                  </a:lnTo>
                  <a:lnTo>
                    <a:pt x="178" y="645"/>
                  </a:lnTo>
                  <a:lnTo>
                    <a:pt x="178" y="645"/>
                  </a:lnTo>
                  <a:lnTo>
                    <a:pt x="176" y="643"/>
                  </a:lnTo>
                  <a:lnTo>
                    <a:pt x="174" y="643"/>
                  </a:lnTo>
                  <a:lnTo>
                    <a:pt x="173" y="643"/>
                  </a:lnTo>
                  <a:lnTo>
                    <a:pt x="171" y="643"/>
                  </a:lnTo>
                  <a:lnTo>
                    <a:pt x="169" y="643"/>
                  </a:lnTo>
                  <a:lnTo>
                    <a:pt x="168" y="641"/>
                  </a:lnTo>
                  <a:lnTo>
                    <a:pt x="166" y="640"/>
                  </a:lnTo>
                  <a:lnTo>
                    <a:pt x="165" y="640"/>
                  </a:lnTo>
                  <a:lnTo>
                    <a:pt x="163" y="638"/>
                  </a:lnTo>
                  <a:lnTo>
                    <a:pt x="161" y="635"/>
                  </a:lnTo>
                  <a:lnTo>
                    <a:pt x="158" y="635"/>
                  </a:lnTo>
                  <a:lnTo>
                    <a:pt x="158" y="633"/>
                  </a:lnTo>
                  <a:lnTo>
                    <a:pt x="156" y="632"/>
                  </a:lnTo>
                  <a:lnTo>
                    <a:pt x="155" y="630"/>
                  </a:lnTo>
                  <a:lnTo>
                    <a:pt x="151" y="628"/>
                  </a:lnTo>
                  <a:lnTo>
                    <a:pt x="150" y="625"/>
                  </a:lnTo>
                  <a:lnTo>
                    <a:pt x="148" y="623"/>
                  </a:lnTo>
                  <a:lnTo>
                    <a:pt x="145" y="622"/>
                  </a:lnTo>
                  <a:lnTo>
                    <a:pt x="143" y="620"/>
                  </a:lnTo>
                  <a:lnTo>
                    <a:pt x="141" y="620"/>
                  </a:lnTo>
                  <a:lnTo>
                    <a:pt x="141" y="618"/>
                  </a:lnTo>
                  <a:lnTo>
                    <a:pt x="140" y="618"/>
                  </a:lnTo>
                  <a:lnTo>
                    <a:pt x="138" y="617"/>
                  </a:lnTo>
                  <a:lnTo>
                    <a:pt x="136" y="615"/>
                  </a:lnTo>
                  <a:lnTo>
                    <a:pt x="135" y="613"/>
                  </a:lnTo>
                  <a:lnTo>
                    <a:pt x="135" y="612"/>
                  </a:lnTo>
                  <a:lnTo>
                    <a:pt x="135" y="608"/>
                  </a:lnTo>
                  <a:lnTo>
                    <a:pt x="135" y="603"/>
                  </a:lnTo>
                  <a:lnTo>
                    <a:pt x="135" y="600"/>
                  </a:lnTo>
                  <a:lnTo>
                    <a:pt x="130" y="597"/>
                  </a:lnTo>
                  <a:lnTo>
                    <a:pt x="125" y="594"/>
                  </a:lnTo>
                  <a:lnTo>
                    <a:pt x="123" y="594"/>
                  </a:lnTo>
                  <a:lnTo>
                    <a:pt x="122" y="594"/>
                  </a:lnTo>
                  <a:lnTo>
                    <a:pt x="120" y="594"/>
                  </a:lnTo>
                  <a:lnTo>
                    <a:pt x="120" y="595"/>
                  </a:lnTo>
                  <a:lnTo>
                    <a:pt x="118" y="595"/>
                  </a:lnTo>
                  <a:lnTo>
                    <a:pt x="118" y="595"/>
                  </a:lnTo>
                  <a:lnTo>
                    <a:pt x="115" y="594"/>
                  </a:lnTo>
                  <a:lnTo>
                    <a:pt x="112" y="594"/>
                  </a:lnTo>
                  <a:lnTo>
                    <a:pt x="108" y="592"/>
                  </a:lnTo>
                  <a:lnTo>
                    <a:pt x="107" y="592"/>
                  </a:lnTo>
                  <a:lnTo>
                    <a:pt x="105" y="592"/>
                  </a:lnTo>
                  <a:lnTo>
                    <a:pt x="105" y="590"/>
                  </a:lnTo>
                  <a:lnTo>
                    <a:pt x="103" y="589"/>
                  </a:lnTo>
                  <a:lnTo>
                    <a:pt x="102" y="585"/>
                  </a:lnTo>
                  <a:lnTo>
                    <a:pt x="100" y="582"/>
                  </a:lnTo>
                  <a:lnTo>
                    <a:pt x="99" y="577"/>
                  </a:lnTo>
                  <a:lnTo>
                    <a:pt x="99" y="574"/>
                  </a:lnTo>
                  <a:lnTo>
                    <a:pt x="99" y="571"/>
                  </a:lnTo>
                  <a:lnTo>
                    <a:pt x="102" y="567"/>
                  </a:lnTo>
                  <a:lnTo>
                    <a:pt x="105" y="564"/>
                  </a:lnTo>
                  <a:lnTo>
                    <a:pt x="108" y="561"/>
                  </a:lnTo>
                  <a:lnTo>
                    <a:pt x="110" y="557"/>
                  </a:lnTo>
                  <a:lnTo>
                    <a:pt x="112" y="554"/>
                  </a:lnTo>
                  <a:lnTo>
                    <a:pt x="113" y="552"/>
                  </a:lnTo>
                  <a:lnTo>
                    <a:pt x="115" y="551"/>
                  </a:lnTo>
                  <a:lnTo>
                    <a:pt x="118" y="551"/>
                  </a:lnTo>
                  <a:lnTo>
                    <a:pt x="118" y="551"/>
                  </a:lnTo>
                  <a:lnTo>
                    <a:pt x="120" y="551"/>
                  </a:lnTo>
                  <a:lnTo>
                    <a:pt x="120" y="549"/>
                  </a:lnTo>
                  <a:lnTo>
                    <a:pt x="120" y="547"/>
                  </a:lnTo>
                  <a:lnTo>
                    <a:pt x="118" y="546"/>
                  </a:lnTo>
                  <a:lnTo>
                    <a:pt x="120" y="544"/>
                  </a:lnTo>
                  <a:lnTo>
                    <a:pt x="122" y="543"/>
                  </a:lnTo>
                  <a:lnTo>
                    <a:pt x="125" y="541"/>
                  </a:lnTo>
                  <a:lnTo>
                    <a:pt x="130" y="539"/>
                  </a:lnTo>
                  <a:lnTo>
                    <a:pt x="130" y="538"/>
                  </a:lnTo>
                  <a:lnTo>
                    <a:pt x="130" y="534"/>
                  </a:lnTo>
                  <a:lnTo>
                    <a:pt x="130" y="533"/>
                  </a:lnTo>
                  <a:lnTo>
                    <a:pt x="132" y="533"/>
                  </a:lnTo>
                  <a:lnTo>
                    <a:pt x="135" y="531"/>
                  </a:lnTo>
                  <a:lnTo>
                    <a:pt x="136" y="529"/>
                  </a:lnTo>
                  <a:lnTo>
                    <a:pt x="140" y="529"/>
                  </a:lnTo>
                  <a:lnTo>
                    <a:pt x="143" y="528"/>
                  </a:lnTo>
                  <a:lnTo>
                    <a:pt x="146" y="528"/>
                  </a:lnTo>
                  <a:lnTo>
                    <a:pt x="148" y="526"/>
                  </a:lnTo>
                  <a:lnTo>
                    <a:pt x="150" y="524"/>
                  </a:lnTo>
                  <a:lnTo>
                    <a:pt x="151" y="521"/>
                  </a:lnTo>
                  <a:lnTo>
                    <a:pt x="155" y="518"/>
                  </a:lnTo>
                  <a:lnTo>
                    <a:pt x="156" y="518"/>
                  </a:lnTo>
                  <a:lnTo>
                    <a:pt x="158" y="516"/>
                  </a:lnTo>
                  <a:lnTo>
                    <a:pt x="161" y="518"/>
                  </a:lnTo>
                  <a:lnTo>
                    <a:pt x="163" y="518"/>
                  </a:lnTo>
                  <a:lnTo>
                    <a:pt x="165" y="518"/>
                  </a:lnTo>
                  <a:lnTo>
                    <a:pt x="168" y="516"/>
                  </a:lnTo>
                  <a:lnTo>
                    <a:pt x="169" y="516"/>
                  </a:lnTo>
                  <a:lnTo>
                    <a:pt x="173" y="513"/>
                  </a:lnTo>
                  <a:lnTo>
                    <a:pt x="179" y="511"/>
                  </a:lnTo>
                  <a:lnTo>
                    <a:pt x="184" y="510"/>
                  </a:lnTo>
                  <a:lnTo>
                    <a:pt x="191" y="506"/>
                  </a:lnTo>
                  <a:lnTo>
                    <a:pt x="196" y="505"/>
                  </a:lnTo>
                  <a:lnTo>
                    <a:pt x="201" y="503"/>
                  </a:lnTo>
                  <a:lnTo>
                    <a:pt x="204" y="501"/>
                  </a:lnTo>
                  <a:lnTo>
                    <a:pt x="207" y="501"/>
                  </a:lnTo>
                  <a:lnTo>
                    <a:pt x="212" y="500"/>
                  </a:lnTo>
                  <a:lnTo>
                    <a:pt x="214" y="500"/>
                  </a:lnTo>
                  <a:lnTo>
                    <a:pt x="217" y="498"/>
                  </a:lnTo>
                  <a:lnTo>
                    <a:pt x="219" y="496"/>
                  </a:lnTo>
                  <a:lnTo>
                    <a:pt x="221" y="496"/>
                  </a:lnTo>
                  <a:lnTo>
                    <a:pt x="222" y="496"/>
                  </a:lnTo>
                  <a:lnTo>
                    <a:pt x="222" y="495"/>
                  </a:lnTo>
                  <a:lnTo>
                    <a:pt x="221" y="493"/>
                  </a:lnTo>
                  <a:lnTo>
                    <a:pt x="217" y="490"/>
                  </a:lnTo>
                  <a:lnTo>
                    <a:pt x="214" y="486"/>
                  </a:lnTo>
                  <a:lnTo>
                    <a:pt x="212" y="482"/>
                  </a:lnTo>
                  <a:lnTo>
                    <a:pt x="211" y="480"/>
                  </a:lnTo>
                  <a:lnTo>
                    <a:pt x="209" y="480"/>
                  </a:lnTo>
                  <a:lnTo>
                    <a:pt x="209" y="477"/>
                  </a:lnTo>
                  <a:lnTo>
                    <a:pt x="209" y="473"/>
                  </a:lnTo>
                  <a:lnTo>
                    <a:pt x="212" y="468"/>
                  </a:lnTo>
                  <a:lnTo>
                    <a:pt x="216" y="463"/>
                  </a:lnTo>
                  <a:lnTo>
                    <a:pt x="222" y="457"/>
                  </a:lnTo>
                  <a:lnTo>
                    <a:pt x="226" y="454"/>
                  </a:lnTo>
                  <a:lnTo>
                    <a:pt x="229" y="450"/>
                  </a:lnTo>
                  <a:lnTo>
                    <a:pt x="230" y="447"/>
                  </a:lnTo>
                  <a:lnTo>
                    <a:pt x="230" y="444"/>
                  </a:lnTo>
                  <a:lnTo>
                    <a:pt x="232" y="440"/>
                  </a:lnTo>
                  <a:lnTo>
                    <a:pt x="234" y="437"/>
                  </a:lnTo>
                  <a:lnTo>
                    <a:pt x="234" y="435"/>
                  </a:lnTo>
                  <a:lnTo>
                    <a:pt x="232" y="435"/>
                  </a:lnTo>
                  <a:lnTo>
                    <a:pt x="230" y="434"/>
                  </a:lnTo>
                  <a:lnTo>
                    <a:pt x="227" y="435"/>
                  </a:lnTo>
                  <a:lnTo>
                    <a:pt x="222" y="437"/>
                  </a:lnTo>
                  <a:lnTo>
                    <a:pt x="217" y="440"/>
                  </a:lnTo>
                  <a:lnTo>
                    <a:pt x="212" y="444"/>
                  </a:lnTo>
                  <a:lnTo>
                    <a:pt x="209" y="444"/>
                  </a:lnTo>
                  <a:lnTo>
                    <a:pt x="207" y="445"/>
                  </a:lnTo>
                  <a:lnTo>
                    <a:pt x="202" y="449"/>
                  </a:lnTo>
                  <a:lnTo>
                    <a:pt x="196" y="452"/>
                  </a:lnTo>
                  <a:lnTo>
                    <a:pt x="189" y="455"/>
                  </a:lnTo>
                  <a:lnTo>
                    <a:pt x="184" y="458"/>
                  </a:lnTo>
                  <a:lnTo>
                    <a:pt x="181" y="458"/>
                  </a:lnTo>
                  <a:lnTo>
                    <a:pt x="179" y="460"/>
                  </a:lnTo>
                  <a:lnTo>
                    <a:pt x="176" y="462"/>
                  </a:lnTo>
                  <a:lnTo>
                    <a:pt x="173" y="463"/>
                  </a:lnTo>
                  <a:lnTo>
                    <a:pt x="169" y="462"/>
                  </a:lnTo>
                  <a:lnTo>
                    <a:pt x="166" y="462"/>
                  </a:lnTo>
                  <a:lnTo>
                    <a:pt x="165" y="460"/>
                  </a:lnTo>
                  <a:lnTo>
                    <a:pt x="161" y="460"/>
                  </a:lnTo>
                  <a:lnTo>
                    <a:pt x="160" y="458"/>
                  </a:lnTo>
                  <a:lnTo>
                    <a:pt x="156" y="457"/>
                  </a:lnTo>
                  <a:lnTo>
                    <a:pt x="153" y="454"/>
                  </a:lnTo>
                  <a:lnTo>
                    <a:pt x="153" y="450"/>
                  </a:lnTo>
                  <a:lnTo>
                    <a:pt x="153" y="447"/>
                  </a:lnTo>
                  <a:lnTo>
                    <a:pt x="153" y="445"/>
                  </a:lnTo>
                  <a:lnTo>
                    <a:pt x="153" y="442"/>
                  </a:lnTo>
                  <a:lnTo>
                    <a:pt x="155" y="440"/>
                  </a:lnTo>
                  <a:lnTo>
                    <a:pt x="153" y="437"/>
                  </a:lnTo>
                  <a:lnTo>
                    <a:pt x="153" y="434"/>
                  </a:lnTo>
                  <a:lnTo>
                    <a:pt x="153" y="430"/>
                  </a:lnTo>
                  <a:lnTo>
                    <a:pt x="155" y="426"/>
                  </a:lnTo>
                  <a:lnTo>
                    <a:pt x="155" y="421"/>
                  </a:lnTo>
                  <a:lnTo>
                    <a:pt x="155" y="417"/>
                  </a:lnTo>
                  <a:lnTo>
                    <a:pt x="153" y="412"/>
                  </a:lnTo>
                  <a:lnTo>
                    <a:pt x="153" y="407"/>
                  </a:lnTo>
                  <a:lnTo>
                    <a:pt x="155" y="401"/>
                  </a:lnTo>
                  <a:lnTo>
                    <a:pt x="156" y="397"/>
                  </a:lnTo>
                  <a:lnTo>
                    <a:pt x="158" y="396"/>
                  </a:lnTo>
                  <a:lnTo>
                    <a:pt x="161" y="394"/>
                  </a:lnTo>
                  <a:lnTo>
                    <a:pt x="163" y="394"/>
                  </a:lnTo>
                  <a:lnTo>
                    <a:pt x="166" y="393"/>
                  </a:lnTo>
                  <a:lnTo>
                    <a:pt x="169" y="393"/>
                  </a:lnTo>
                  <a:lnTo>
                    <a:pt x="171" y="393"/>
                  </a:lnTo>
                  <a:lnTo>
                    <a:pt x="173" y="391"/>
                  </a:lnTo>
                  <a:lnTo>
                    <a:pt x="176" y="388"/>
                  </a:lnTo>
                  <a:lnTo>
                    <a:pt x="179" y="384"/>
                  </a:lnTo>
                  <a:lnTo>
                    <a:pt x="194" y="376"/>
                  </a:lnTo>
                  <a:lnTo>
                    <a:pt x="212" y="365"/>
                  </a:lnTo>
                  <a:lnTo>
                    <a:pt x="226" y="356"/>
                  </a:lnTo>
                  <a:lnTo>
                    <a:pt x="240" y="350"/>
                  </a:lnTo>
                  <a:lnTo>
                    <a:pt x="244" y="348"/>
                  </a:lnTo>
                  <a:lnTo>
                    <a:pt x="247" y="346"/>
                  </a:lnTo>
                  <a:lnTo>
                    <a:pt x="254" y="343"/>
                  </a:lnTo>
                  <a:lnTo>
                    <a:pt x="260" y="341"/>
                  </a:lnTo>
                  <a:lnTo>
                    <a:pt x="265" y="340"/>
                  </a:lnTo>
                  <a:lnTo>
                    <a:pt x="268" y="338"/>
                  </a:lnTo>
                  <a:lnTo>
                    <a:pt x="270" y="338"/>
                  </a:lnTo>
                  <a:lnTo>
                    <a:pt x="272" y="338"/>
                  </a:lnTo>
                  <a:lnTo>
                    <a:pt x="270" y="338"/>
                  </a:lnTo>
                  <a:lnTo>
                    <a:pt x="285" y="328"/>
                  </a:lnTo>
                  <a:lnTo>
                    <a:pt x="296" y="320"/>
                  </a:lnTo>
                  <a:lnTo>
                    <a:pt x="305" y="313"/>
                  </a:lnTo>
                  <a:lnTo>
                    <a:pt x="305" y="313"/>
                  </a:lnTo>
                  <a:lnTo>
                    <a:pt x="310" y="310"/>
                  </a:lnTo>
                  <a:lnTo>
                    <a:pt x="313" y="308"/>
                  </a:lnTo>
                  <a:lnTo>
                    <a:pt x="315" y="307"/>
                  </a:lnTo>
                  <a:lnTo>
                    <a:pt x="316" y="307"/>
                  </a:lnTo>
                  <a:lnTo>
                    <a:pt x="318" y="307"/>
                  </a:lnTo>
                  <a:lnTo>
                    <a:pt x="320" y="307"/>
                  </a:lnTo>
                  <a:lnTo>
                    <a:pt x="323" y="307"/>
                  </a:lnTo>
                  <a:lnTo>
                    <a:pt x="324" y="305"/>
                  </a:lnTo>
                  <a:lnTo>
                    <a:pt x="326" y="302"/>
                  </a:lnTo>
                  <a:lnTo>
                    <a:pt x="339" y="292"/>
                  </a:lnTo>
                  <a:lnTo>
                    <a:pt x="356" y="282"/>
                  </a:lnTo>
                  <a:lnTo>
                    <a:pt x="371" y="274"/>
                  </a:lnTo>
                  <a:lnTo>
                    <a:pt x="374" y="271"/>
                  </a:lnTo>
                  <a:lnTo>
                    <a:pt x="376" y="269"/>
                  </a:lnTo>
                  <a:lnTo>
                    <a:pt x="376" y="267"/>
                  </a:lnTo>
                  <a:lnTo>
                    <a:pt x="374" y="266"/>
                  </a:lnTo>
                  <a:lnTo>
                    <a:pt x="371" y="266"/>
                  </a:lnTo>
                  <a:lnTo>
                    <a:pt x="369" y="264"/>
                  </a:lnTo>
                  <a:lnTo>
                    <a:pt x="366" y="264"/>
                  </a:lnTo>
                  <a:lnTo>
                    <a:pt x="364" y="264"/>
                  </a:lnTo>
                  <a:lnTo>
                    <a:pt x="361" y="264"/>
                  </a:lnTo>
                  <a:lnTo>
                    <a:pt x="357" y="264"/>
                  </a:lnTo>
                  <a:lnTo>
                    <a:pt x="354" y="264"/>
                  </a:lnTo>
                  <a:lnTo>
                    <a:pt x="351" y="262"/>
                  </a:lnTo>
                  <a:lnTo>
                    <a:pt x="346" y="261"/>
                  </a:lnTo>
                  <a:lnTo>
                    <a:pt x="341" y="259"/>
                  </a:lnTo>
                  <a:lnTo>
                    <a:pt x="338" y="261"/>
                  </a:lnTo>
                  <a:lnTo>
                    <a:pt x="334" y="262"/>
                  </a:lnTo>
                  <a:lnTo>
                    <a:pt x="329" y="264"/>
                  </a:lnTo>
                  <a:lnTo>
                    <a:pt x="326" y="266"/>
                  </a:lnTo>
                  <a:lnTo>
                    <a:pt x="321" y="269"/>
                  </a:lnTo>
                  <a:lnTo>
                    <a:pt x="318" y="272"/>
                  </a:lnTo>
                  <a:lnTo>
                    <a:pt x="316" y="276"/>
                  </a:lnTo>
                  <a:lnTo>
                    <a:pt x="315" y="279"/>
                  </a:lnTo>
                  <a:lnTo>
                    <a:pt x="315" y="282"/>
                  </a:lnTo>
                  <a:lnTo>
                    <a:pt x="315" y="282"/>
                  </a:lnTo>
                  <a:lnTo>
                    <a:pt x="305" y="289"/>
                  </a:lnTo>
                  <a:lnTo>
                    <a:pt x="303" y="290"/>
                  </a:lnTo>
                  <a:lnTo>
                    <a:pt x="300" y="292"/>
                  </a:lnTo>
                  <a:lnTo>
                    <a:pt x="296" y="294"/>
                  </a:lnTo>
                  <a:lnTo>
                    <a:pt x="293" y="294"/>
                  </a:lnTo>
                  <a:lnTo>
                    <a:pt x="291" y="292"/>
                  </a:lnTo>
                  <a:lnTo>
                    <a:pt x="290" y="292"/>
                  </a:lnTo>
                  <a:lnTo>
                    <a:pt x="288" y="292"/>
                  </a:lnTo>
                  <a:lnTo>
                    <a:pt x="285" y="290"/>
                  </a:lnTo>
                  <a:lnTo>
                    <a:pt x="285" y="289"/>
                  </a:lnTo>
                  <a:lnTo>
                    <a:pt x="285" y="287"/>
                  </a:lnTo>
                  <a:lnTo>
                    <a:pt x="285" y="285"/>
                  </a:lnTo>
                  <a:lnTo>
                    <a:pt x="285" y="285"/>
                  </a:lnTo>
                  <a:lnTo>
                    <a:pt x="283" y="285"/>
                  </a:lnTo>
                  <a:lnTo>
                    <a:pt x="283" y="284"/>
                  </a:lnTo>
                  <a:lnTo>
                    <a:pt x="283" y="282"/>
                  </a:lnTo>
                  <a:lnTo>
                    <a:pt x="285" y="280"/>
                  </a:lnTo>
                  <a:lnTo>
                    <a:pt x="287" y="277"/>
                  </a:lnTo>
                  <a:lnTo>
                    <a:pt x="287" y="274"/>
                  </a:lnTo>
                  <a:lnTo>
                    <a:pt x="287" y="271"/>
                  </a:lnTo>
                  <a:lnTo>
                    <a:pt x="285" y="267"/>
                  </a:lnTo>
                  <a:lnTo>
                    <a:pt x="285" y="266"/>
                  </a:lnTo>
                  <a:lnTo>
                    <a:pt x="280" y="266"/>
                  </a:lnTo>
                  <a:lnTo>
                    <a:pt x="278" y="266"/>
                  </a:lnTo>
                  <a:lnTo>
                    <a:pt x="275" y="267"/>
                  </a:lnTo>
                  <a:lnTo>
                    <a:pt x="273" y="269"/>
                  </a:lnTo>
                  <a:lnTo>
                    <a:pt x="272" y="271"/>
                  </a:lnTo>
                  <a:lnTo>
                    <a:pt x="268" y="272"/>
                  </a:lnTo>
                  <a:lnTo>
                    <a:pt x="268" y="272"/>
                  </a:lnTo>
                  <a:lnTo>
                    <a:pt x="263" y="274"/>
                  </a:lnTo>
                  <a:lnTo>
                    <a:pt x="260" y="276"/>
                  </a:lnTo>
                  <a:lnTo>
                    <a:pt x="255" y="279"/>
                  </a:lnTo>
                  <a:lnTo>
                    <a:pt x="250" y="282"/>
                  </a:lnTo>
                  <a:lnTo>
                    <a:pt x="247" y="284"/>
                  </a:lnTo>
                  <a:lnTo>
                    <a:pt x="244" y="285"/>
                  </a:lnTo>
                  <a:lnTo>
                    <a:pt x="240" y="289"/>
                  </a:lnTo>
                  <a:lnTo>
                    <a:pt x="227" y="300"/>
                  </a:lnTo>
                  <a:lnTo>
                    <a:pt x="212" y="313"/>
                  </a:lnTo>
                  <a:lnTo>
                    <a:pt x="196" y="328"/>
                  </a:lnTo>
                  <a:lnTo>
                    <a:pt x="179" y="343"/>
                  </a:lnTo>
                  <a:lnTo>
                    <a:pt x="161" y="360"/>
                  </a:lnTo>
                  <a:lnTo>
                    <a:pt x="146" y="374"/>
                  </a:lnTo>
                  <a:lnTo>
                    <a:pt x="133" y="388"/>
                  </a:lnTo>
                  <a:lnTo>
                    <a:pt x="125" y="397"/>
                  </a:lnTo>
                  <a:lnTo>
                    <a:pt x="120" y="402"/>
                  </a:lnTo>
                  <a:lnTo>
                    <a:pt x="115" y="407"/>
                  </a:lnTo>
                  <a:lnTo>
                    <a:pt x="112" y="411"/>
                  </a:lnTo>
                  <a:lnTo>
                    <a:pt x="108" y="414"/>
                  </a:lnTo>
                  <a:lnTo>
                    <a:pt x="105" y="417"/>
                  </a:lnTo>
                  <a:lnTo>
                    <a:pt x="100" y="421"/>
                  </a:lnTo>
                  <a:lnTo>
                    <a:pt x="97" y="426"/>
                  </a:lnTo>
                  <a:lnTo>
                    <a:pt x="87" y="440"/>
                  </a:lnTo>
                  <a:lnTo>
                    <a:pt x="77" y="460"/>
                  </a:lnTo>
                  <a:lnTo>
                    <a:pt x="67" y="480"/>
                  </a:lnTo>
                  <a:lnTo>
                    <a:pt x="64" y="485"/>
                  </a:lnTo>
                  <a:lnTo>
                    <a:pt x="61" y="490"/>
                  </a:lnTo>
                  <a:lnTo>
                    <a:pt x="56" y="493"/>
                  </a:lnTo>
                  <a:lnTo>
                    <a:pt x="51" y="495"/>
                  </a:lnTo>
                  <a:lnTo>
                    <a:pt x="47" y="493"/>
                  </a:lnTo>
                  <a:lnTo>
                    <a:pt x="46" y="493"/>
                  </a:lnTo>
                  <a:lnTo>
                    <a:pt x="39" y="491"/>
                  </a:lnTo>
                  <a:lnTo>
                    <a:pt x="31" y="490"/>
                  </a:lnTo>
                  <a:lnTo>
                    <a:pt x="18" y="488"/>
                  </a:lnTo>
                  <a:lnTo>
                    <a:pt x="13" y="488"/>
                  </a:lnTo>
                  <a:lnTo>
                    <a:pt x="10" y="485"/>
                  </a:lnTo>
                  <a:lnTo>
                    <a:pt x="8" y="483"/>
                  </a:lnTo>
                  <a:lnTo>
                    <a:pt x="6" y="480"/>
                  </a:lnTo>
                  <a:lnTo>
                    <a:pt x="6" y="477"/>
                  </a:lnTo>
                  <a:lnTo>
                    <a:pt x="5" y="473"/>
                  </a:lnTo>
                  <a:lnTo>
                    <a:pt x="3" y="470"/>
                  </a:lnTo>
                  <a:lnTo>
                    <a:pt x="1" y="468"/>
                  </a:lnTo>
                  <a:lnTo>
                    <a:pt x="1" y="465"/>
                  </a:lnTo>
                  <a:lnTo>
                    <a:pt x="1" y="463"/>
                  </a:lnTo>
                  <a:lnTo>
                    <a:pt x="3" y="462"/>
                  </a:lnTo>
                  <a:lnTo>
                    <a:pt x="5" y="458"/>
                  </a:lnTo>
                  <a:lnTo>
                    <a:pt x="6" y="454"/>
                  </a:lnTo>
                  <a:lnTo>
                    <a:pt x="8" y="449"/>
                  </a:lnTo>
                  <a:lnTo>
                    <a:pt x="8" y="444"/>
                  </a:lnTo>
                  <a:lnTo>
                    <a:pt x="6" y="440"/>
                  </a:lnTo>
                  <a:lnTo>
                    <a:pt x="6" y="435"/>
                  </a:lnTo>
                  <a:lnTo>
                    <a:pt x="3" y="432"/>
                  </a:lnTo>
                  <a:lnTo>
                    <a:pt x="1" y="427"/>
                  </a:lnTo>
                  <a:lnTo>
                    <a:pt x="1" y="426"/>
                  </a:lnTo>
                  <a:lnTo>
                    <a:pt x="0" y="422"/>
                  </a:lnTo>
                  <a:lnTo>
                    <a:pt x="0" y="421"/>
                  </a:lnTo>
                  <a:lnTo>
                    <a:pt x="1" y="417"/>
                  </a:lnTo>
                  <a:lnTo>
                    <a:pt x="1" y="416"/>
                  </a:lnTo>
                  <a:lnTo>
                    <a:pt x="3" y="412"/>
                  </a:lnTo>
                  <a:lnTo>
                    <a:pt x="6" y="409"/>
                  </a:lnTo>
                  <a:lnTo>
                    <a:pt x="8" y="407"/>
                  </a:lnTo>
                  <a:lnTo>
                    <a:pt x="10" y="404"/>
                  </a:lnTo>
                  <a:lnTo>
                    <a:pt x="10" y="404"/>
                  </a:lnTo>
                  <a:lnTo>
                    <a:pt x="11" y="404"/>
                  </a:lnTo>
                  <a:lnTo>
                    <a:pt x="13" y="402"/>
                  </a:lnTo>
                  <a:lnTo>
                    <a:pt x="16" y="401"/>
                  </a:lnTo>
                  <a:lnTo>
                    <a:pt x="21" y="399"/>
                  </a:lnTo>
                  <a:lnTo>
                    <a:pt x="28" y="396"/>
                  </a:lnTo>
                  <a:lnTo>
                    <a:pt x="38" y="388"/>
                  </a:lnTo>
                  <a:lnTo>
                    <a:pt x="51" y="378"/>
                  </a:lnTo>
                  <a:lnTo>
                    <a:pt x="61" y="368"/>
                  </a:lnTo>
                  <a:lnTo>
                    <a:pt x="62" y="366"/>
                  </a:lnTo>
                  <a:lnTo>
                    <a:pt x="62" y="366"/>
                  </a:lnTo>
                  <a:lnTo>
                    <a:pt x="71" y="356"/>
                  </a:lnTo>
                  <a:lnTo>
                    <a:pt x="77" y="350"/>
                  </a:lnTo>
                  <a:lnTo>
                    <a:pt x="82" y="345"/>
                  </a:lnTo>
                  <a:lnTo>
                    <a:pt x="84" y="343"/>
                  </a:lnTo>
                  <a:lnTo>
                    <a:pt x="87" y="341"/>
                  </a:lnTo>
                  <a:lnTo>
                    <a:pt x="89" y="341"/>
                  </a:lnTo>
                  <a:lnTo>
                    <a:pt x="92" y="340"/>
                  </a:lnTo>
                  <a:lnTo>
                    <a:pt x="95" y="337"/>
                  </a:lnTo>
                  <a:lnTo>
                    <a:pt x="100" y="333"/>
                  </a:lnTo>
                  <a:lnTo>
                    <a:pt x="108" y="325"/>
                  </a:lnTo>
                  <a:lnTo>
                    <a:pt x="118" y="312"/>
                  </a:lnTo>
                  <a:lnTo>
                    <a:pt x="128" y="299"/>
                  </a:lnTo>
                  <a:lnTo>
                    <a:pt x="138" y="287"/>
                  </a:lnTo>
                  <a:lnTo>
                    <a:pt x="145" y="279"/>
                  </a:lnTo>
                  <a:lnTo>
                    <a:pt x="148" y="272"/>
                  </a:lnTo>
                  <a:lnTo>
                    <a:pt x="150" y="267"/>
                  </a:lnTo>
                  <a:lnTo>
                    <a:pt x="151" y="262"/>
                  </a:lnTo>
                  <a:lnTo>
                    <a:pt x="151" y="257"/>
                  </a:lnTo>
                  <a:lnTo>
                    <a:pt x="150" y="252"/>
                  </a:lnTo>
                  <a:lnTo>
                    <a:pt x="150" y="249"/>
                  </a:lnTo>
                  <a:lnTo>
                    <a:pt x="148" y="249"/>
                  </a:lnTo>
                  <a:lnTo>
                    <a:pt x="146" y="249"/>
                  </a:lnTo>
                  <a:lnTo>
                    <a:pt x="145" y="251"/>
                  </a:lnTo>
                  <a:lnTo>
                    <a:pt x="141" y="256"/>
                  </a:lnTo>
                  <a:lnTo>
                    <a:pt x="138" y="262"/>
                  </a:lnTo>
                  <a:lnTo>
                    <a:pt x="136" y="267"/>
                  </a:lnTo>
                  <a:lnTo>
                    <a:pt x="135" y="272"/>
                  </a:lnTo>
                  <a:lnTo>
                    <a:pt x="132" y="277"/>
                  </a:lnTo>
                  <a:lnTo>
                    <a:pt x="130" y="279"/>
                  </a:lnTo>
                  <a:lnTo>
                    <a:pt x="127" y="279"/>
                  </a:lnTo>
                  <a:lnTo>
                    <a:pt x="123" y="280"/>
                  </a:lnTo>
                  <a:lnTo>
                    <a:pt x="118" y="282"/>
                  </a:lnTo>
                  <a:lnTo>
                    <a:pt x="113" y="282"/>
                  </a:lnTo>
                  <a:lnTo>
                    <a:pt x="110" y="280"/>
                  </a:lnTo>
                  <a:lnTo>
                    <a:pt x="108" y="277"/>
                  </a:lnTo>
                  <a:lnTo>
                    <a:pt x="107" y="274"/>
                  </a:lnTo>
                  <a:lnTo>
                    <a:pt x="105" y="271"/>
                  </a:lnTo>
                  <a:lnTo>
                    <a:pt x="105" y="266"/>
                  </a:lnTo>
                  <a:lnTo>
                    <a:pt x="105" y="262"/>
                  </a:lnTo>
                  <a:lnTo>
                    <a:pt x="105" y="259"/>
                  </a:lnTo>
                  <a:lnTo>
                    <a:pt x="107" y="256"/>
                  </a:lnTo>
                  <a:lnTo>
                    <a:pt x="108" y="248"/>
                  </a:lnTo>
                  <a:lnTo>
                    <a:pt x="110" y="236"/>
                  </a:lnTo>
                  <a:lnTo>
                    <a:pt x="112" y="226"/>
                  </a:lnTo>
                  <a:lnTo>
                    <a:pt x="110" y="220"/>
                  </a:lnTo>
                  <a:lnTo>
                    <a:pt x="110" y="216"/>
                  </a:lnTo>
                  <a:lnTo>
                    <a:pt x="108" y="215"/>
                  </a:lnTo>
                  <a:lnTo>
                    <a:pt x="108" y="213"/>
                  </a:lnTo>
                  <a:lnTo>
                    <a:pt x="108" y="210"/>
                  </a:lnTo>
                  <a:lnTo>
                    <a:pt x="108" y="205"/>
                  </a:lnTo>
                  <a:lnTo>
                    <a:pt x="108" y="200"/>
                  </a:lnTo>
                  <a:lnTo>
                    <a:pt x="108" y="195"/>
                  </a:lnTo>
                  <a:lnTo>
                    <a:pt x="108" y="190"/>
                  </a:lnTo>
                  <a:lnTo>
                    <a:pt x="108" y="185"/>
                  </a:lnTo>
                  <a:lnTo>
                    <a:pt x="108" y="177"/>
                  </a:lnTo>
                  <a:lnTo>
                    <a:pt x="110" y="168"/>
                  </a:lnTo>
                  <a:lnTo>
                    <a:pt x="112" y="160"/>
                  </a:lnTo>
                  <a:lnTo>
                    <a:pt x="113" y="154"/>
                  </a:lnTo>
                  <a:lnTo>
                    <a:pt x="112" y="147"/>
                  </a:lnTo>
                  <a:lnTo>
                    <a:pt x="112" y="142"/>
                  </a:lnTo>
                  <a:lnTo>
                    <a:pt x="110" y="137"/>
                  </a:lnTo>
                  <a:lnTo>
                    <a:pt x="110" y="132"/>
                  </a:lnTo>
                  <a:lnTo>
                    <a:pt x="110" y="129"/>
                  </a:lnTo>
                  <a:lnTo>
                    <a:pt x="112" y="124"/>
                  </a:lnTo>
                  <a:lnTo>
                    <a:pt x="112" y="119"/>
                  </a:lnTo>
                  <a:lnTo>
                    <a:pt x="113" y="116"/>
                  </a:lnTo>
                  <a:lnTo>
                    <a:pt x="113" y="114"/>
                  </a:lnTo>
                  <a:lnTo>
                    <a:pt x="113" y="112"/>
                  </a:lnTo>
                  <a:lnTo>
                    <a:pt x="112" y="111"/>
                  </a:lnTo>
                  <a:lnTo>
                    <a:pt x="112" y="106"/>
                  </a:lnTo>
                  <a:lnTo>
                    <a:pt x="112" y="101"/>
                  </a:lnTo>
                  <a:lnTo>
                    <a:pt x="112" y="96"/>
                  </a:lnTo>
                  <a:lnTo>
                    <a:pt x="113" y="89"/>
                  </a:lnTo>
                  <a:lnTo>
                    <a:pt x="113" y="84"/>
                  </a:lnTo>
                  <a:lnTo>
                    <a:pt x="113" y="81"/>
                  </a:lnTo>
                  <a:lnTo>
                    <a:pt x="113" y="78"/>
                  </a:lnTo>
                  <a:lnTo>
                    <a:pt x="113" y="73"/>
                  </a:lnTo>
                  <a:lnTo>
                    <a:pt x="115" y="68"/>
                  </a:lnTo>
                  <a:lnTo>
                    <a:pt x="117" y="63"/>
                  </a:lnTo>
                  <a:lnTo>
                    <a:pt x="117" y="60"/>
                  </a:lnTo>
                  <a:lnTo>
                    <a:pt x="118" y="56"/>
                  </a:lnTo>
                  <a:lnTo>
                    <a:pt x="120" y="53"/>
                  </a:lnTo>
                  <a:lnTo>
                    <a:pt x="120" y="50"/>
                  </a:lnTo>
                  <a:lnTo>
                    <a:pt x="122" y="50"/>
                  </a:lnTo>
                  <a:lnTo>
                    <a:pt x="122" y="50"/>
                  </a:lnTo>
                  <a:lnTo>
                    <a:pt x="125" y="50"/>
                  </a:lnTo>
                  <a:lnTo>
                    <a:pt x="128" y="51"/>
                  </a:lnTo>
                  <a:lnTo>
                    <a:pt x="132" y="51"/>
                  </a:lnTo>
                  <a:lnTo>
                    <a:pt x="133" y="53"/>
                  </a:lnTo>
                  <a:lnTo>
                    <a:pt x="136" y="56"/>
                  </a:lnTo>
                  <a:lnTo>
                    <a:pt x="138" y="60"/>
                  </a:lnTo>
                  <a:lnTo>
                    <a:pt x="140" y="63"/>
                  </a:lnTo>
                  <a:lnTo>
                    <a:pt x="141" y="66"/>
                  </a:lnTo>
                  <a:lnTo>
                    <a:pt x="145" y="68"/>
                  </a:lnTo>
                  <a:lnTo>
                    <a:pt x="146" y="70"/>
                  </a:lnTo>
                  <a:lnTo>
                    <a:pt x="146" y="71"/>
                  </a:lnTo>
                  <a:lnTo>
                    <a:pt x="148" y="71"/>
                  </a:lnTo>
                  <a:lnTo>
                    <a:pt x="150" y="71"/>
                  </a:lnTo>
                  <a:lnTo>
                    <a:pt x="153" y="73"/>
                  </a:lnTo>
                  <a:lnTo>
                    <a:pt x="155" y="76"/>
                  </a:lnTo>
                  <a:lnTo>
                    <a:pt x="158" y="81"/>
                  </a:lnTo>
                  <a:lnTo>
                    <a:pt x="158" y="91"/>
                  </a:lnTo>
                  <a:lnTo>
                    <a:pt x="155" y="101"/>
                  </a:lnTo>
                  <a:lnTo>
                    <a:pt x="151" y="107"/>
                  </a:lnTo>
                  <a:lnTo>
                    <a:pt x="150" y="112"/>
                  </a:lnTo>
                  <a:lnTo>
                    <a:pt x="148" y="117"/>
                  </a:lnTo>
                  <a:lnTo>
                    <a:pt x="145" y="124"/>
                  </a:lnTo>
                  <a:lnTo>
                    <a:pt x="145" y="127"/>
                  </a:lnTo>
                  <a:lnTo>
                    <a:pt x="145" y="131"/>
                  </a:lnTo>
                  <a:lnTo>
                    <a:pt x="146" y="134"/>
                  </a:lnTo>
                  <a:lnTo>
                    <a:pt x="146" y="137"/>
                  </a:lnTo>
                  <a:lnTo>
                    <a:pt x="148" y="142"/>
                  </a:lnTo>
                  <a:lnTo>
                    <a:pt x="148" y="147"/>
                  </a:lnTo>
                  <a:lnTo>
                    <a:pt x="146" y="152"/>
                  </a:lnTo>
                  <a:lnTo>
                    <a:pt x="145" y="157"/>
                  </a:lnTo>
                  <a:lnTo>
                    <a:pt x="145" y="159"/>
                  </a:lnTo>
                  <a:lnTo>
                    <a:pt x="145" y="160"/>
                  </a:lnTo>
                  <a:lnTo>
                    <a:pt x="146" y="162"/>
                  </a:lnTo>
                  <a:lnTo>
                    <a:pt x="146" y="162"/>
                  </a:lnTo>
                  <a:lnTo>
                    <a:pt x="148" y="163"/>
                  </a:lnTo>
                  <a:lnTo>
                    <a:pt x="148" y="165"/>
                  </a:lnTo>
                  <a:lnTo>
                    <a:pt x="150" y="168"/>
                  </a:lnTo>
                  <a:lnTo>
                    <a:pt x="150" y="170"/>
                  </a:lnTo>
                  <a:lnTo>
                    <a:pt x="151" y="172"/>
                  </a:lnTo>
                  <a:lnTo>
                    <a:pt x="153" y="172"/>
                  </a:lnTo>
                  <a:lnTo>
                    <a:pt x="155" y="172"/>
                  </a:lnTo>
                  <a:lnTo>
                    <a:pt x="158" y="168"/>
                  </a:lnTo>
                  <a:lnTo>
                    <a:pt x="160" y="163"/>
                  </a:lnTo>
                  <a:lnTo>
                    <a:pt x="160" y="160"/>
                  </a:lnTo>
                  <a:lnTo>
                    <a:pt x="160" y="157"/>
                  </a:lnTo>
                  <a:lnTo>
                    <a:pt x="160" y="154"/>
                  </a:lnTo>
                  <a:lnTo>
                    <a:pt x="160" y="152"/>
                  </a:lnTo>
                  <a:lnTo>
                    <a:pt x="161" y="150"/>
                  </a:lnTo>
                  <a:lnTo>
                    <a:pt x="165" y="147"/>
                  </a:lnTo>
                  <a:lnTo>
                    <a:pt x="168" y="142"/>
                  </a:lnTo>
                  <a:lnTo>
                    <a:pt x="169" y="139"/>
                  </a:lnTo>
                  <a:lnTo>
                    <a:pt x="171" y="137"/>
                  </a:lnTo>
                  <a:lnTo>
                    <a:pt x="171" y="137"/>
                  </a:lnTo>
                  <a:lnTo>
                    <a:pt x="173" y="137"/>
                  </a:lnTo>
                  <a:lnTo>
                    <a:pt x="173" y="135"/>
                  </a:lnTo>
                  <a:lnTo>
                    <a:pt x="173" y="135"/>
                  </a:lnTo>
                  <a:lnTo>
                    <a:pt x="171" y="134"/>
                  </a:lnTo>
                  <a:lnTo>
                    <a:pt x="171" y="132"/>
                  </a:lnTo>
                  <a:lnTo>
                    <a:pt x="171" y="131"/>
                  </a:lnTo>
                  <a:lnTo>
                    <a:pt x="173" y="129"/>
                  </a:lnTo>
                  <a:lnTo>
                    <a:pt x="174" y="129"/>
                  </a:lnTo>
                  <a:lnTo>
                    <a:pt x="176" y="129"/>
                  </a:lnTo>
                  <a:lnTo>
                    <a:pt x="178" y="129"/>
                  </a:lnTo>
                  <a:lnTo>
                    <a:pt x="176" y="129"/>
                  </a:lnTo>
                  <a:lnTo>
                    <a:pt x="176" y="126"/>
                  </a:lnTo>
                  <a:lnTo>
                    <a:pt x="176" y="124"/>
                  </a:lnTo>
                  <a:lnTo>
                    <a:pt x="176" y="122"/>
                  </a:lnTo>
                  <a:lnTo>
                    <a:pt x="178" y="121"/>
                  </a:lnTo>
                  <a:lnTo>
                    <a:pt x="179" y="121"/>
                  </a:lnTo>
                  <a:lnTo>
                    <a:pt x="179" y="121"/>
                  </a:lnTo>
                  <a:lnTo>
                    <a:pt x="181" y="119"/>
                  </a:lnTo>
                  <a:lnTo>
                    <a:pt x="181" y="119"/>
                  </a:lnTo>
                  <a:lnTo>
                    <a:pt x="181" y="117"/>
                  </a:lnTo>
                  <a:lnTo>
                    <a:pt x="181" y="114"/>
                  </a:lnTo>
                  <a:lnTo>
                    <a:pt x="181" y="114"/>
                  </a:lnTo>
                  <a:lnTo>
                    <a:pt x="179" y="112"/>
                  </a:lnTo>
                  <a:lnTo>
                    <a:pt x="179" y="112"/>
                  </a:lnTo>
                  <a:lnTo>
                    <a:pt x="174" y="112"/>
                  </a:lnTo>
                  <a:lnTo>
                    <a:pt x="171" y="111"/>
                  </a:lnTo>
                  <a:lnTo>
                    <a:pt x="168" y="109"/>
                  </a:lnTo>
                  <a:lnTo>
                    <a:pt x="168" y="109"/>
                  </a:lnTo>
                  <a:lnTo>
                    <a:pt x="168" y="107"/>
                  </a:lnTo>
                  <a:lnTo>
                    <a:pt x="166" y="107"/>
                  </a:lnTo>
                  <a:lnTo>
                    <a:pt x="165" y="106"/>
                  </a:lnTo>
                  <a:lnTo>
                    <a:pt x="163" y="104"/>
                  </a:lnTo>
                  <a:lnTo>
                    <a:pt x="161" y="104"/>
                  </a:lnTo>
                  <a:lnTo>
                    <a:pt x="161" y="101"/>
                  </a:lnTo>
                  <a:lnTo>
                    <a:pt x="160" y="98"/>
                  </a:lnTo>
                  <a:lnTo>
                    <a:pt x="160" y="94"/>
                  </a:lnTo>
                  <a:lnTo>
                    <a:pt x="161" y="91"/>
                  </a:lnTo>
                  <a:lnTo>
                    <a:pt x="165" y="89"/>
                  </a:lnTo>
                  <a:lnTo>
                    <a:pt x="168" y="88"/>
                  </a:lnTo>
                  <a:lnTo>
                    <a:pt x="171" y="86"/>
                  </a:lnTo>
                  <a:lnTo>
                    <a:pt x="174" y="84"/>
                  </a:lnTo>
                  <a:lnTo>
                    <a:pt x="179" y="83"/>
                  </a:lnTo>
                  <a:lnTo>
                    <a:pt x="181" y="81"/>
                  </a:lnTo>
                  <a:lnTo>
                    <a:pt x="183" y="81"/>
                  </a:lnTo>
                  <a:lnTo>
                    <a:pt x="184" y="81"/>
                  </a:lnTo>
                  <a:lnTo>
                    <a:pt x="184" y="79"/>
                  </a:lnTo>
                  <a:lnTo>
                    <a:pt x="186" y="78"/>
                  </a:lnTo>
                  <a:lnTo>
                    <a:pt x="188" y="76"/>
                  </a:lnTo>
                  <a:lnTo>
                    <a:pt x="191" y="73"/>
                  </a:lnTo>
                  <a:lnTo>
                    <a:pt x="193" y="70"/>
                  </a:lnTo>
                  <a:lnTo>
                    <a:pt x="196" y="65"/>
                  </a:lnTo>
                  <a:lnTo>
                    <a:pt x="199" y="60"/>
                  </a:lnTo>
                  <a:lnTo>
                    <a:pt x="204" y="53"/>
                  </a:lnTo>
                  <a:lnTo>
                    <a:pt x="206" y="51"/>
                  </a:lnTo>
                  <a:lnTo>
                    <a:pt x="207" y="51"/>
                  </a:lnTo>
                  <a:lnTo>
                    <a:pt x="209" y="51"/>
                  </a:lnTo>
                  <a:lnTo>
                    <a:pt x="209" y="46"/>
                  </a:lnTo>
                  <a:lnTo>
                    <a:pt x="212" y="43"/>
                  </a:lnTo>
                  <a:lnTo>
                    <a:pt x="214" y="38"/>
                  </a:lnTo>
                  <a:lnTo>
                    <a:pt x="216" y="35"/>
                  </a:lnTo>
                  <a:lnTo>
                    <a:pt x="219" y="32"/>
                  </a:lnTo>
                  <a:lnTo>
                    <a:pt x="222" y="27"/>
                  </a:lnTo>
                  <a:lnTo>
                    <a:pt x="226" y="22"/>
                  </a:lnTo>
                  <a:lnTo>
                    <a:pt x="230" y="18"/>
                  </a:lnTo>
                  <a:lnTo>
                    <a:pt x="232" y="17"/>
                  </a:lnTo>
                  <a:lnTo>
                    <a:pt x="235" y="17"/>
                  </a:lnTo>
                  <a:lnTo>
                    <a:pt x="239" y="17"/>
                  </a:lnTo>
                  <a:lnTo>
                    <a:pt x="240" y="17"/>
                  </a:lnTo>
                  <a:lnTo>
                    <a:pt x="244" y="15"/>
                  </a:lnTo>
                  <a:lnTo>
                    <a:pt x="249" y="15"/>
                  </a:lnTo>
                  <a:lnTo>
                    <a:pt x="252" y="17"/>
                  </a:lnTo>
                  <a:lnTo>
                    <a:pt x="259" y="18"/>
                  </a:lnTo>
                  <a:lnTo>
                    <a:pt x="263" y="22"/>
                  </a:lnTo>
                  <a:lnTo>
                    <a:pt x="268" y="25"/>
                  </a:lnTo>
                  <a:lnTo>
                    <a:pt x="272" y="28"/>
                  </a:lnTo>
                  <a:lnTo>
                    <a:pt x="273" y="30"/>
                  </a:lnTo>
                  <a:lnTo>
                    <a:pt x="277" y="33"/>
                  </a:lnTo>
                  <a:lnTo>
                    <a:pt x="277" y="38"/>
                  </a:lnTo>
                  <a:lnTo>
                    <a:pt x="278" y="42"/>
                  </a:lnTo>
                  <a:lnTo>
                    <a:pt x="277" y="46"/>
                  </a:lnTo>
                  <a:lnTo>
                    <a:pt x="277" y="50"/>
                  </a:lnTo>
                  <a:lnTo>
                    <a:pt x="275" y="53"/>
                  </a:lnTo>
                  <a:lnTo>
                    <a:pt x="273" y="56"/>
                  </a:lnTo>
                  <a:lnTo>
                    <a:pt x="272" y="61"/>
                  </a:lnTo>
                  <a:lnTo>
                    <a:pt x="268" y="65"/>
                  </a:lnTo>
                  <a:lnTo>
                    <a:pt x="268" y="65"/>
                  </a:lnTo>
                  <a:lnTo>
                    <a:pt x="265" y="66"/>
                  </a:lnTo>
                  <a:lnTo>
                    <a:pt x="263" y="70"/>
                  </a:lnTo>
                  <a:lnTo>
                    <a:pt x="262" y="73"/>
                  </a:lnTo>
                  <a:lnTo>
                    <a:pt x="260" y="76"/>
                  </a:lnTo>
                  <a:lnTo>
                    <a:pt x="260" y="78"/>
                  </a:lnTo>
                  <a:lnTo>
                    <a:pt x="260" y="79"/>
                  </a:lnTo>
                  <a:lnTo>
                    <a:pt x="262" y="81"/>
                  </a:lnTo>
                  <a:lnTo>
                    <a:pt x="268" y="79"/>
                  </a:lnTo>
                  <a:lnTo>
                    <a:pt x="272" y="79"/>
                  </a:lnTo>
                  <a:lnTo>
                    <a:pt x="273" y="79"/>
                  </a:lnTo>
                  <a:lnTo>
                    <a:pt x="277" y="79"/>
                  </a:lnTo>
                  <a:lnTo>
                    <a:pt x="277" y="79"/>
                  </a:lnTo>
                  <a:lnTo>
                    <a:pt x="277" y="79"/>
                  </a:lnTo>
                  <a:lnTo>
                    <a:pt x="278" y="79"/>
                  </a:lnTo>
                  <a:lnTo>
                    <a:pt x="278" y="76"/>
                  </a:lnTo>
                  <a:lnTo>
                    <a:pt x="280" y="74"/>
                  </a:lnTo>
                  <a:lnTo>
                    <a:pt x="283" y="71"/>
                  </a:lnTo>
                  <a:lnTo>
                    <a:pt x="287" y="68"/>
                  </a:lnTo>
                  <a:lnTo>
                    <a:pt x="290" y="65"/>
                  </a:lnTo>
                  <a:lnTo>
                    <a:pt x="291" y="63"/>
                  </a:lnTo>
                  <a:lnTo>
                    <a:pt x="293" y="61"/>
                  </a:lnTo>
                  <a:lnTo>
                    <a:pt x="295" y="61"/>
                  </a:lnTo>
                  <a:lnTo>
                    <a:pt x="295" y="60"/>
                  </a:lnTo>
                  <a:lnTo>
                    <a:pt x="295" y="60"/>
                  </a:lnTo>
                  <a:lnTo>
                    <a:pt x="296" y="60"/>
                  </a:lnTo>
                  <a:lnTo>
                    <a:pt x="296" y="58"/>
                  </a:lnTo>
                  <a:lnTo>
                    <a:pt x="298" y="56"/>
                  </a:lnTo>
                  <a:lnTo>
                    <a:pt x="300" y="55"/>
                  </a:lnTo>
                  <a:lnTo>
                    <a:pt x="303" y="53"/>
                  </a:lnTo>
                  <a:lnTo>
                    <a:pt x="305" y="51"/>
                  </a:lnTo>
                  <a:lnTo>
                    <a:pt x="308" y="51"/>
                  </a:lnTo>
                  <a:lnTo>
                    <a:pt x="311" y="48"/>
                  </a:lnTo>
                  <a:lnTo>
                    <a:pt x="311" y="45"/>
                  </a:lnTo>
                  <a:lnTo>
                    <a:pt x="316" y="43"/>
                  </a:lnTo>
                  <a:lnTo>
                    <a:pt x="318" y="42"/>
                  </a:lnTo>
                  <a:lnTo>
                    <a:pt x="318" y="40"/>
                  </a:lnTo>
                  <a:lnTo>
                    <a:pt x="320" y="40"/>
                  </a:lnTo>
                  <a:lnTo>
                    <a:pt x="321" y="38"/>
                  </a:lnTo>
                  <a:lnTo>
                    <a:pt x="323" y="37"/>
                  </a:lnTo>
                  <a:lnTo>
                    <a:pt x="323" y="37"/>
                  </a:lnTo>
                  <a:lnTo>
                    <a:pt x="324" y="37"/>
                  </a:lnTo>
                  <a:lnTo>
                    <a:pt x="324" y="38"/>
                  </a:lnTo>
                  <a:lnTo>
                    <a:pt x="326" y="38"/>
                  </a:lnTo>
                  <a:lnTo>
                    <a:pt x="328" y="37"/>
                  </a:lnTo>
                  <a:lnTo>
                    <a:pt x="329" y="35"/>
                  </a:lnTo>
                  <a:lnTo>
                    <a:pt x="329" y="35"/>
                  </a:lnTo>
                  <a:lnTo>
                    <a:pt x="329" y="33"/>
                  </a:lnTo>
                  <a:lnTo>
                    <a:pt x="329" y="32"/>
                  </a:lnTo>
                  <a:lnTo>
                    <a:pt x="331" y="32"/>
                  </a:lnTo>
                  <a:lnTo>
                    <a:pt x="333" y="32"/>
                  </a:lnTo>
                  <a:lnTo>
                    <a:pt x="333" y="32"/>
                  </a:lnTo>
                  <a:lnTo>
                    <a:pt x="334" y="30"/>
                  </a:lnTo>
                  <a:lnTo>
                    <a:pt x="334" y="30"/>
                  </a:lnTo>
                  <a:lnTo>
                    <a:pt x="336" y="28"/>
                  </a:lnTo>
                  <a:lnTo>
                    <a:pt x="336" y="28"/>
                  </a:lnTo>
                  <a:lnTo>
                    <a:pt x="338" y="27"/>
                  </a:lnTo>
                  <a:lnTo>
                    <a:pt x="338" y="27"/>
                  </a:lnTo>
                  <a:lnTo>
                    <a:pt x="339" y="23"/>
                  </a:lnTo>
                  <a:lnTo>
                    <a:pt x="341" y="22"/>
                  </a:lnTo>
                  <a:lnTo>
                    <a:pt x="341" y="22"/>
                  </a:lnTo>
                  <a:lnTo>
                    <a:pt x="343" y="22"/>
                  </a:lnTo>
                  <a:lnTo>
                    <a:pt x="344" y="22"/>
                  </a:lnTo>
                  <a:lnTo>
                    <a:pt x="344" y="22"/>
                  </a:lnTo>
                  <a:lnTo>
                    <a:pt x="346" y="22"/>
                  </a:lnTo>
                  <a:lnTo>
                    <a:pt x="348" y="22"/>
                  </a:lnTo>
                  <a:lnTo>
                    <a:pt x="349" y="20"/>
                  </a:lnTo>
                  <a:lnTo>
                    <a:pt x="354" y="18"/>
                  </a:lnTo>
                  <a:lnTo>
                    <a:pt x="357" y="15"/>
                  </a:lnTo>
                  <a:lnTo>
                    <a:pt x="357" y="14"/>
                  </a:lnTo>
                  <a:lnTo>
                    <a:pt x="359" y="14"/>
                  </a:lnTo>
                  <a:lnTo>
                    <a:pt x="361" y="12"/>
                  </a:lnTo>
                  <a:lnTo>
                    <a:pt x="362" y="10"/>
                  </a:lnTo>
                  <a:lnTo>
                    <a:pt x="364" y="10"/>
                  </a:lnTo>
                  <a:lnTo>
                    <a:pt x="366" y="9"/>
                  </a:lnTo>
                  <a:lnTo>
                    <a:pt x="367" y="7"/>
                  </a:lnTo>
                  <a:lnTo>
                    <a:pt x="371" y="5"/>
                  </a:lnTo>
                  <a:lnTo>
                    <a:pt x="372" y="4"/>
                  </a:lnTo>
                  <a:lnTo>
                    <a:pt x="372" y="4"/>
                  </a:lnTo>
                  <a:lnTo>
                    <a:pt x="374" y="2"/>
                  </a:lnTo>
                  <a:lnTo>
                    <a:pt x="37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9" name="Freeform 57"/>
            <p:cNvSpPr>
              <a:spLocks/>
            </p:cNvSpPr>
            <p:nvPr/>
          </p:nvSpPr>
          <p:spPr bwMode="auto">
            <a:xfrm>
              <a:off x="4381501" y="3965576"/>
              <a:ext cx="174625" cy="217488"/>
            </a:xfrm>
            <a:custGeom>
              <a:avLst/>
              <a:gdLst>
                <a:gd name="T0" fmla="*/ 3 w 110"/>
                <a:gd name="T1" fmla="*/ 0 h 137"/>
                <a:gd name="T2" fmla="*/ 109 w 110"/>
                <a:gd name="T3" fmla="*/ 0 h 137"/>
                <a:gd name="T4" fmla="*/ 109 w 110"/>
                <a:gd name="T5" fmla="*/ 8 h 137"/>
                <a:gd name="T6" fmla="*/ 36 w 110"/>
                <a:gd name="T7" fmla="*/ 118 h 137"/>
                <a:gd name="T8" fmla="*/ 110 w 110"/>
                <a:gd name="T9" fmla="*/ 118 h 137"/>
                <a:gd name="T10" fmla="*/ 110 w 110"/>
                <a:gd name="T11" fmla="*/ 137 h 137"/>
                <a:gd name="T12" fmla="*/ 0 w 110"/>
                <a:gd name="T13" fmla="*/ 137 h 137"/>
                <a:gd name="T14" fmla="*/ 0 w 110"/>
                <a:gd name="T15" fmla="*/ 127 h 137"/>
                <a:gd name="T16" fmla="*/ 74 w 110"/>
                <a:gd name="T17" fmla="*/ 18 h 137"/>
                <a:gd name="T18" fmla="*/ 3 w 110"/>
                <a:gd name="T19" fmla="*/ 18 h 137"/>
                <a:gd name="T20" fmla="*/ 3 w 110"/>
                <a:gd name="T21"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0" h="137">
                  <a:moveTo>
                    <a:pt x="3" y="0"/>
                  </a:moveTo>
                  <a:lnTo>
                    <a:pt x="109" y="0"/>
                  </a:lnTo>
                  <a:lnTo>
                    <a:pt x="109" y="8"/>
                  </a:lnTo>
                  <a:lnTo>
                    <a:pt x="36" y="118"/>
                  </a:lnTo>
                  <a:lnTo>
                    <a:pt x="110" y="118"/>
                  </a:lnTo>
                  <a:lnTo>
                    <a:pt x="110" y="137"/>
                  </a:lnTo>
                  <a:lnTo>
                    <a:pt x="0" y="137"/>
                  </a:lnTo>
                  <a:lnTo>
                    <a:pt x="0" y="127"/>
                  </a:lnTo>
                  <a:lnTo>
                    <a:pt x="74" y="18"/>
                  </a:lnTo>
                  <a:lnTo>
                    <a:pt x="3" y="18"/>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0" name="Freeform 58"/>
            <p:cNvSpPr>
              <a:spLocks/>
            </p:cNvSpPr>
            <p:nvPr/>
          </p:nvSpPr>
          <p:spPr bwMode="auto">
            <a:xfrm>
              <a:off x="4632326" y="3965576"/>
              <a:ext cx="177800" cy="217488"/>
            </a:xfrm>
            <a:custGeom>
              <a:avLst/>
              <a:gdLst>
                <a:gd name="T0" fmla="*/ 0 w 112"/>
                <a:gd name="T1" fmla="*/ 0 h 137"/>
                <a:gd name="T2" fmla="*/ 28 w 112"/>
                <a:gd name="T3" fmla="*/ 0 h 137"/>
                <a:gd name="T4" fmla="*/ 28 w 112"/>
                <a:gd name="T5" fmla="*/ 53 h 137"/>
                <a:gd name="T6" fmla="*/ 86 w 112"/>
                <a:gd name="T7" fmla="*/ 53 h 137"/>
                <a:gd name="T8" fmla="*/ 86 w 112"/>
                <a:gd name="T9" fmla="*/ 0 h 137"/>
                <a:gd name="T10" fmla="*/ 112 w 112"/>
                <a:gd name="T11" fmla="*/ 0 h 137"/>
                <a:gd name="T12" fmla="*/ 112 w 112"/>
                <a:gd name="T13" fmla="*/ 137 h 137"/>
                <a:gd name="T14" fmla="*/ 86 w 112"/>
                <a:gd name="T15" fmla="*/ 137 h 137"/>
                <a:gd name="T16" fmla="*/ 86 w 112"/>
                <a:gd name="T17" fmla="*/ 71 h 137"/>
                <a:gd name="T18" fmla="*/ 28 w 112"/>
                <a:gd name="T19" fmla="*/ 71 h 137"/>
                <a:gd name="T20" fmla="*/ 28 w 112"/>
                <a:gd name="T21" fmla="*/ 137 h 137"/>
                <a:gd name="T22" fmla="*/ 0 w 112"/>
                <a:gd name="T23" fmla="*/ 137 h 137"/>
                <a:gd name="T24" fmla="*/ 0 w 112"/>
                <a:gd name="T25"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2" h="137">
                  <a:moveTo>
                    <a:pt x="0" y="0"/>
                  </a:moveTo>
                  <a:lnTo>
                    <a:pt x="28" y="0"/>
                  </a:lnTo>
                  <a:lnTo>
                    <a:pt x="28" y="53"/>
                  </a:lnTo>
                  <a:lnTo>
                    <a:pt x="86" y="53"/>
                  </a:lnTo>
                  <a:lnTo>
                    <a:pt x="86" y="0"/>
                  </a:lnTo>
                  <a:lnTo>
                    <a:pt x="112" y="0"/>
                  </a:lnTo>
                  <a:lnTo>
                    <a:pt x="112" y="137"/>
                  </a:lnTo>
                  <a:lnTo>
                    <a:pt x="86" y="137"/>
                  </a:lnTo>
                  <a:lnTo>
                    <a:pt x="86" y="71"/>
                  </a:lnTo>
                  <a:lnTo>
                    <a:pt x="28" y="71"/>
                  </a:lnTo>
                  <a:lnTo>
                    <a:pt x="28" y="137"/>
                  </a:lnTo>
                  <a:lnTo>
                    <a:pt x="0" y="13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1" name="Freeform 59"/>
            <p:cNvSpPr>
              <a:spLocks/>
            </p:cNvSpPr>
            <p:nvPr/>
          </p:nvSpPr>
          <p:spPr bwMode="auto">
            <a:xfrm>
              <a:off x="4906963" y="3965576"/>
              <a:ext cx="131763" cy="217488"/>
            </a:xfrm>
            <a:custGeom>
              <a:avLst/>
              <a:gdLst>
                <a:gd name="T0" fmla="*/ 0 w 83"/>
                <a:gd name="T1" fmla="*/ 0 h 137"/>
                <a:gd name="T2" fmla="*/ 75 w 83"/>
                <a:gd name="T3" fmla="*/ 0 h 137"/>
                <a:gd name="T4" fmla="*/ 75 w 83"/>
                <a:gd name="T5" fmla="*/ 18 h 137"/>
                <a:gd name="T6" fmla="*/ 28 w 83"/>
                <a:gd name="T7" fmla="*/ 18 h 137"/>
                <a:gd name="T8" fmla="*/ 28 w 83"/>
                <a:gd name="T9" fmla="*/ 56 h 137"/>
                <a:gd name="T10" fmla="*/ 73 w 83"/>
                <a:gd name="T11" fmla="*/ 56 h 137"/>
                <a:gd name="T12" fmla="*/ 73 w 83"/>
                <a:gd name="T13" fmla="*/ 74 h 137"/>
                <a:gd name="T14" fmla="*/ 28 w 83"/>
                <a:gd name="T15" fmla="*/ 74 h 137"/>
                <a:gd name="T16" fmla="*/ 28 w 83"/>
                <a:gd name="T17" fmla="*/ 118 h 137"/>
                <a:gd name="T18" fmla="*/ 83 w 83"/>
                <a:gd name="T19" fmla="*/ 118 h 137"/>
                <a:gd name="T20" fmla="*/ 83 w 83"/>
                <a:gd name="T21" fmla="*/ 137 h 137"/>
                <a:gd name="T22" fmla="*/ 0 w 83"/>
                <a:gd name="T23" fmla="*/ 137 h 137"/>
                <a:gd name="T24" fmla="*/ 0 w 83"/>
                <a:gd name="T25"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3" h="137">
                  <a:moveTo>
                    <a:pt x="0" y="0"/>
                  </a:moveTo>
                  <a:lnTo>
                    <a:pt x="75" y="0"/>
                  </a:lnTo>
                  <a:lnTo>
                    <a:pt x="75" y="18"/>
                  </a:lnTo>
                  <a:lnTo>
                    <a:pt x="28" y="18"/>
                  </a:lnTo>
                  <a:lnTo>
                    <a:pt x="28" y="56"/>
                  </a:lnTo>
                  <a:lnTo>
                    <a:pt x="73" y="56"/>
                  </a:lnTo>
                  <a:lnTo>
                    <a:pt x="73" y="74"/>
                  </a:lnTo>
                  <a:lnTo>
                    <a:pt x="28" y="74"/>
                  </a:lnTo>
                  <a:lnTo>
                    <a:pt x="28" y="118"/>
                  </a:lnTo>
                  <a:lnTo>
                    <a:pt x="83" y="118"/>
                  </a:lnTo>
                  <a:lnTo>
                    <a:pt x="83" y="137"/>
                  </a:lnTo>
                  <a:lnTo>
                    <a:pt x="0" y="13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2" name="Freeform 60"/>
            <p:cNvSpPr>
              <a:spLocks/>
            </p:cNvSpPr>
            <p:nvPr/>
          </p:nvSpPr>
          <p:spPr bwMode="auto">
            <a:xfrm>
              <a:off x="5099051" y="3965576"/>
              <a:ext cx="65088" cy="217488"/>
            </a:xfrm>
            <a:custGeom>
              <a:avLst/>
              <a:gdLst>
                <a:gd name="T0" fmla="*/ 13 w 41"/>
                <a:gd name="T1" fmla="*/ 0 h 137"/>
                <a:gd name="T2" fmla="*/ 41 w 41"/>
                <a:gd name="T3" fmla="*/ 0 h 137"/>
                <a:gd name="T4" fmla="*/ 41 w 41"/>
                <a:gd name="T5" fmla="*/ 84 h 137"/>
                <a:gd name="T6" fmla="*/ 41 w 41"/>
                <a:gd name="T7" fmla="*/ 90 h 137"/>
                <a:gd name="T8" fmla="*/ 41 w 41"/>
                <a:gd name="T9" fmla="*/ 97 h 137"/>
                <a:gd name="T10" fmla="*/ 39 w 41"/>
                <a:gd name="T11" fmla="*/ 102 h 137"/>
                <a:gd name="T12" fmla="*/ 39 w 41"/>
                <a:gd name="T13" fmla="*/ 105 h 137"/>
                <a:gd name="T14" fmla="*/ 38 w 41"/>
                <a:gd name="T15" fmla="*/ 112 h 137"/>
                <a:gd name="T16" fmla="*/ 38 w 41"/>
                <a:gd name="T17" fmla="*/ 117 h 137"/>
                <a:gd name="T18" fmla="*/ 34 w 41"/>
                <a:gd name="T19" fmla="*/ 120 h 137"/>
                <a:gd name="T20" fmla="*/ 26 w 41"/>
                <a:gd name="T21" fmla="*/ 130 h 137"/>
                <a:gd name="T22" fmla="*/ 15 w 41"/>
                <a:gd name="T23" fmla="*/ 135 h 137"/>
                <a:gd name="T24" fmla="*/ 0 w 41"/>
                <a:gd name="T25" fmla="*/ 137 h 137"/>
                <a:gd name="T26" fmla="*/ 0 w 41"/>
                <a:gd name="T27" fmla="*/ 120 h 137"/>
                <a:gd name="T28" fmla="*/ 1 w 41"/>
                <a:gd name="T29" fmla="*/ 120 h 137"/>
                <a:gd name="T30" fmla="*/ 5 w 41"/>
                <a:gd name="T31" fmla="*/ 118 h 137"/>
                <a:gd name="T32" fmla="*/ 6 w 41"/>
                <a:gd name="T33" fmla="*/ 117 h 137"/>
                <a:gd name="T34" fmla="*/ 10 w 41"/>
                <a:gd name="T35" fmla="*/ 115 h 137"/>
                <a:gd name="T36" fmla="*/ 11 w 41"/>
                <a:gd name="T37" fmla="*/ 112 h 137"/>
                <a:gd name="T38" fmla="*/ 13 w 41"/>
                <a:gd name="T39" fmla="*/ 107 h 137"/>
                <a:gd name="T40" fmla="*/ 13 w 41"/>
                <a:gd name="T41" fmla="*/ 100 h 137"/>
                <a:gd name="T42" fmla="*/ 13 w 41"/>
                <a:gd name="T43" fmla="*/ 97 h 137"/>
                <a:gd name="T44" fmla="*/ 13 w 41"/>
                <a:gd name="T45" fmla="*/ 95 h 137"/>
                <a:gd name="T46" fmla="*/ 13 w 41"/>
                <a:gd name="T47" fmla="*/ 90 h 137"/>
                <a:gd name="T48" fmla="*/ 13 w 41"/>
                <a:gd name="T49" fmla="*/ 87 h 137"/>
                <a:gd name="T50" fmla="*/ 13 w 41"/>
                <a:gd name="T51"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1" h="137">
                  <a:moveTo>
                    <a:pt x="13" y="0"/>
                  </a:moveTo>
                  <a:lnTo>
                    <a:pt x="41" y="0"/>
                  </a:lnTo>
                  <a:lnTo>
                    <a:pt x="41" y="84"/>
                  </a:lnTo>
                  <a:lnTo>
                    <a:pt x="41" y="90"/>
                  </a:lnTo>
                  <a:lnTo>
                    <a:pt x="41" y="97"/>
                  </a:lnTo>
                  <a:lnTo>
                    <a:pt x="39" y="102"/>
                  </a:lnTo>
                  <a:lnTo>
                    <a:pt x="39" y="105"/>
                  </a:lnTo>
                  <a:lnTo>
                    <a:pt x="38" y="112"/>
                  </a:lnTo>
                  <a:lnTo>
                    <a:pt x="38" y="117"/>
                  </a:lnTo>
                  <a:lnTo>
                    <a:pt x="34" y="120"/>
                  </a:lnTo>
                  <a:lnTo>
                    <a:pt x="26" y="130"/>
                  </a:lnTo>
                  <a:lnTo>
                    <a:pt x="15" y="135"/>
                  </a:lnTo>
                  <a:lnTo>
                    <a:pt x="0" y="137"/>
                  </a:lnTo>
                  <a:lnTo>
                    <a:pt x="0" y="120"/>
                  </a:lnTo>
                  <a:lnTo>
                    <a:pt x="1" y="120"/>
                  </a:lnTo>
                  <a:lnTo>
                    <a:pt x="5" y="118"/>
                  </a:lnTo>
                  <a:lnTo>
                    <a:pt x="6" y="117"/>
                  </a:lnTo>
                  <a:lnTo>
                    <a:pt x="10" y="115"/>
                  </a:lnTo>
                  <a:lnTo>
                    <a:pt x="11" y="112"/>
                  </a:lnTo>
                  <a:lnTo>
                    <a:pt x="13" y="107"/>
                  </a:lnTo>
                  <a:lnTo>
                    <a:pt x="13" y="100"/>
                  </a:lnTo>
                  <a:lnTo>
                    <a:pt x="13" y="97"/>
                  </a:lnTo>
                  <a:lnTo>
                    <a:pt x="13" y="95"/>
                  </a:lnTo>
                  <a:lnTo>
                    <a:pt x="13" y="90"/>
                  </a:lnTo>
                  <a:lnTo>
                    <a:pt x="13" y="87"/>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3" name="Rectangle 61"/>
            <p:cNvSpPr>
              <a:spLocks noChangeArrowheads="1"/>
            </p:cNvSpPr>
            <p:nvPr/>
          </p:nvSpPr>
          <p:spPr bwMode="auto">
            <a:xfrm>
              <a:off x="5260976" y="3965576"/>
              <a:ext cx="41275" cy="2174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4" name="Freeform 62"/>
            <p:cNvSpPr>
              <a:spLocks noEditPoints="1"/>
            </p:cNvSpPr>
            <p:nvPr/>
          </p:nvSpPr>
          <p:spPr bwMode="auto">
            <a:xfrm>
              <a:off x="5373688" y="3965576"/>
              <a:ext cx="203200" cy="217488"/>
            </a:xfrm>
            <a:custGeom>
              <a:avLst/>
              <a:gdLst>
                <a:gd name="T0" fmla="*/ 63 w 128"/>
                <a:gd name="T1" fmla="*/ 31 h 137"/>
                <a:gd name="T2" fmla="*/ 63 w 128"/>
                <a:gd name="T3" fmla="*/ 33 h 137"/>
                <a:gd name="T4" fmla="*/ 43 w 128"/>
                <a:gd name="T5" fmla="*/ 82 h 137"/>
                <a:gd name="T6" fmla="*/ 82 w 128"/>
                <a:gd name="T7" fmla="*/ 82 h 137"/>
                <a:gd name="T8" fmla="*/ 63 w 128"/>
                <a:gd name="T9" fmla="*/ 31 h 137"/>
                <a:gd name="T10" fmla="*/ 56 w 128"/>
                <a:gd name="T11" fmla="*/ 0 h 137"/>
                <a:gd name="T12" fmla="*/ 77 w 128"/>
                <a:gd name="T13" fmla="*/ 0 h 137"/>
                <a:gd name="T14" fmla="*/ 128 w 128"/>
                <a:gd name="T15" fmla="*/ 137 h 137"/>
                <a:gd name="T16" fmla="*/ 99 w 128"/>
                <a:gd name="T17" fmla="*/ 137 h 137"/>
                <a:gd name="T18" fmla="*/ 87 w 128"/>
                <a:gd name="T19" fmla="*/ 99 h 137"/>
                <a:gd name="T20" fmla="*/ 38 w 128"/>
                <a:gd name="T21" fmla="*/ 99 h 137"/>
                <a:gd name="T22" fmla="*/ 23 w 128"/>
                <a:gd name="T23" fmla="*/ 137 h 137"/>
                <a:gd name="T24" fmla="*/ 0 w 128"/>
                <a:gd name="T25" fmla="*/ 137 h 137"/>
                <a:gd name="T26" fmla="*/ 56 w 128"/>
                <a:gd name="T27"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8" h="137">
                  <a:moveTo>
                    <a:pt x="63" y="31"/>
                  </a:moveTo>
                  <a:lnTo>
                    <a:pt x="63" y="33"/>
                  </a:lnTo>
                  <a:lnTo>
                    <a:pt x="43" y="82"/>
                  </a:lnTo>
                  <a:lnTo>
                    <a:pt x="82" y="82"/>
                  </a:lnTo>
                  <a:lnTo>
                    <a:pt x="63" y="31"/>
                  </a:lnTo>
                  <a:close/>
                  <a:moveTo>
                    <a:pt x="56" y="0"/>
                  </a:moveTo>
                  <a:lnTo>
                    <a:pt x="77" y="0"/>
                  </a:lnTo>
                  <a:lnTo>
                    <a:pt x="128" y="137"/>
                  </a:lnTo>
                  <a:lnTo>
                    <a:pt x="99" y="137"/>
                  </a:lnTo>
                  <a:lnTo>
                    <a:pt x="87" y="99"/>
                  </a:lnTo>
                  <a:lnTo>
                    <a:pt x="38" y="99"/>
                  </a:lnTo>
                  <a:lnTo>
                    <a:pt x="23" y="137"/>
                  </a:lnTo>
                  <a:lnTo>
                    <a:pt x="0" y="137"/>
                  </a:lnTo>
                  <a:lnTo>
                    <a:pt x="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5" name="Freeform 63"/>
            <p:cNvSpPr>
              <a:spLocks/>
            </p:cNvSpPr>
            <p:nvPr/>
          </p:nvSpPr>
          <p:spPr bwMode="auto">
            <a:xfrm>
              <a:off x="5648326" y="3965576"/>
              <a:ext cx="182563" cy="217488"/>
            </a:xfrm>
            <a:custGeom>
              <a:avLst/>
              <a:gdLst>
                <a:gd name="T0" fmla="*/ 0 w 115"/>
                <a:gd name="T1" fmla="*/ 0 h 137"/>
                <a:gd name="T2" fmla="*/ 20 w 115"/>
                <a:gd name="T3" fmla="*/ 0 h 137"/>
                <a:gd name="T4" fmla="*/ 92 w 115"/>
                <a:gd name="T5" fmla="*/ 95 h 137"/>
                <a:gd name="T6" fmla="*/ 92 w 115"/>
                <a:gd name="T7" fmla="*/ 0 h 137"/>
                <a:gd name="T8" fmla="*/ 115 w 115"/>
                <a:gd name="T9" fmla="*/ 0 h 137"/>
                <a:gd name="T10" fmla="*/ 115 w 115"/>
                <a:gd name="T11" fmla="*/ 137 h 137"/>
                <a:gd name="T12" fmla="*/ 96 w 115"/>
                <a:gd name="T13" fmla="*/ 137 h 137"/>
                <a:gd name="T14" fmla="*/ 23 w 115"/>
                <a:gd name="T15" fmla="*/ 43 h 137"/>
                <a:gd name="T16" fmla="*/ 23 w 115"/>
                <a:gd name="T17" fmla="*/ 137 h 137"/>
                <a:gd name="T18" fmla="*/ 0 w 115"/>
                <a:gd name="T19" fmla="*/ 137 h 137"/>
                <a:gd name="T20" fmla="*/ 0 w 115"/>
                <a:gd name="T21"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137">
                  <a:moveTo>
                    <a:pt x="0" y="0"/>
                  </a:moveTo>
                  <a:lnTo>
                    <a:pt x="20" y="0"/>
                  </a:lnTo>
                  <a:lnTo>
                    <a:pt x="92" y="95"/>
                  </a:lnTo>
                  <a:lnTo>
                    <a:pt x="92" y="0"/>
                  </a:lnTo>
                  <a:lnTo>
                    <a:pt x="115" y="0"/>
                  </a:lnTo>
                  <a:lnTo>
                    <a:pt x="115" y="137"/>
                  </a:lnTo>
                  <a:lnTo>
                    <a:pt x="96" y="137"/>
                  </a:lnTo>
                  <a:lnTo>
                    <a:pt x="23" y="43"/>
                  </a:lnTo>
                  <a:lnTo>
                    <a:pt x="23" y="137"/>
                  </a:lnTo>
                  <a:lnTo>
                    <a:pt x="0" y="13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6" name="Freeform 64"/>
            <p:cNvSpPr>
              <a:spLocks/>
            </p:cNvSpPr>
            <p:nvPr/>
          </p:nvSpPr>
          <p:spPr bwMode="auto">
            <a:xfrm>
              <a:off x="5915026" y="3962401"/>
              <a:ext cx="193675" cy="222250"/>
            </a:xfrm>
            <a:custGeom>
              <a:avLst/>
              <a:gdLst>
                <a:gd name="T0" fmla="*/ 78 w 122"/>
                <a:gd name="T1" fmla="*/ 0 h 140"/>
                <a:gd name="T2" fmla="*/ 99 w 122"/>
                <a:gd name="T3" fmla="*/ 2 h 140"/>
                <a:gd name="T4" fmla="*/ 119 w 122"/>
                <a:gd name="T5" fmla="*/ 10 h 140"/>
                <a:gd name="T6" fmla="*/ 109 w 122"/>
                <a:gd name="T7" fmla="*/ 27 h 140"/>
                <a:gd name="T8" fmla="*/ 96 w 122"/>
                <a:gd name="T9" fmla="*/ 22 h 140"/>
                <a:gd name="T10" fmla="*/ 81 w 122"/>
                <a:gd name="T11" fmla="*/ 20 h 140"/>
                <a:gd name="T12" fmla="*/ 60 w 122"/>
                <a:gd name="T13" fmla="*/ 23 h 140"/>
                <a:gd name="T14" fmla="*/ 43 w 122"/>
                <a:gd name="T15" fmla="*/ 33 h 140"/>
                <a:gd name="T16" fmla="*/ 33 w 122"/>
                <a:gd name="T17" fmla="*/ 50 h 140"/>
                <a:gd name="T18" fmla="*/ 30 w 122"/>
                <a:gd name="T19" fmla="*/ 69 h 140"/>
                <a:gd name="T20" fmla="*/ 33 w 122"/>
                <a:gd name="T21" fmla="*/ 91 h 140"/>
                <a:gd name="T22" fmla="*/ 43 w 122"/>
                <a:gd name="T23" fmla="*/ 107 h 140"/>
                <a:gd name="T24" fmla="*/ 58 w 122"/>
                <a:gd name="T25" fmla="*/ 117 h 140"/>
                <a:gd name="T26" fmla="*/ 78 w 122"/>
                <a:gd name="T27" fmla="*/ 120 h 140"/>
                <a:gd name="T28" fmla="*/ 83 w 122"/>
                <a:gd name="T29" fmla="*/ 120 h 140"/>
                <a:gd name="T30" fmla="*/ 89 w 122"/>
                <a:gd name="T31" fmla="*/ 120 h 140"/>
                <a:gd name="T32" fmla="*/ 96 w 122"/>
                <a:gd name="T33" fmla="*/ 119 h 140"/>
                <a:gd name="T34" fmla="*/ 96 w 122"/>
                <a:gd name="T35" fmla="*/ 76 h 140"/>
                <a:gd name="T36" fmla="*/ 122 w 122"/>
                <a:gd name="T37" fmla="*/ 76 h 140"/>
                <a:gd name="T38" fmla="*/ 122 w 122"/>
                <a:gd name="T39" fmla="*/ 132 h 140"/>
                <a:gd name="T40" fmla="*/ 98 w 122"/>
                <a:gd name="T41" fmla="*/ 139 h 140"/>
                <a:gd name="T42" fmla="*/ 76 w 122"/>
                <a:gd name="T43" fmla="*/ 140 h 140"/>
                <a:gd name="T44" fmla="*/ 55 w 122"/>
                <a:gd name="T45" fmla="*/ 139 h 140"/>
                <a:gd name="T46" fmla="*/ 36 w 122"/>
                <a:gd name="T47" fmla="*/ 132 h 140"/>
                <a:gd name="T48" fmla="*/ 22 w 122"/>
                <a:gd name="T49" fmla="*/ 120 h 140"/>
                <a:gd name="T50" fmla="*/ 10 w 122"/>
                <a:gd name="T51" fmla="*/ 106 h 140"/>
                <a:gd name="T52" fmla="*/ 2 w 122"/>
                <a:gd name="T53" fmla="*/ 89 h 140"/>
                <a:gd name="T54" fmla="*/ 0 w 122"/>
                <a:gd name="T55" fmla="*/ 71 h 140"/>
                <a:gd name="T56" fmla="*/ 2 w 122"/>
                <a:gd name="T57" fmla="*/ 51 h 140"/>
                <a:gd name="T58" fmla="*/ 10 w 122"/>
                <a:gd name="T59" fmla="*/ 35 h 140"/>
                <a:gd name="T60" fmla="*/ 22 w 122"/>
                <a:gd name="T61" fmla="*/ 20 h 140"/>
                <a:gd name="T62" fmla="*/ 38 w 122"/>
                <a:gd name="T63" fmla="*/ 8 h 140"/>
                <a:gd name="T64" fmla="*/ 56 w 122"/>
                <a:gd name="T65" fmla="*/ 2 h 140"/>
                <a:gd name="T66" fmla="*/ 78 w 122"/>
                <a:gd name="T67" fmla="*/ 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22" h="140">
                  <a:moveTo>
                    <a:pt x="78" y="0"/>
                  </a:moveTo>
                  <a:lnTo>
                    <a:pt x="99" y="2"/>
                  </a:lnTo>
                  <a:lnTo>
                    <a:pt x="119" y="10"/>
                  </a:lnTo>
                  <a:lnTo>
                    <a:pt x="109" y="27"/>
                  </a:lnTo>
                  <a:lnTo>
                    <a:pt x="96" y="22"/>
                  </a:lnTo>
                  <a:lnTo>
                    <a:pt x="81" y="20"/>
                  </a:lnTo>
                  <a:lnTo>
                    <a:pt x="60" y="23"/>
                  </a:lnTo>
                  <a:lnTo>
                    <a:pt x="43" y="33"/>
                  </a:lnTo>
                  <a:lnTo>
                    <a:pt x="33" y="50"/>
                  </a:lnTo>
                  <a:lnTo>
                    <a:pt x="30" y="69"/>
                  </a:lnTo>
                  <a:lnTo>
                    <a:pt x="33" y="91"/>
                  </a:lnTo>
                  <a:lnTo>
                    <a:pt x="43" y="107"/>
                  </a:lnTo>
                  <a:lnTo>
                    <a:pt x="58" y="117"/>
                  </a:lnTo>
                  <a:lnTo>
                    <a:pt x="78" y="120"/>
                  </a:lnTo>
                  <a:lnTo>
                    <a:pt x="83" y="120"/>
                  </a:lnTo>
                  <a:lnTo>
                    <a:pt x="89" y="120"/>
                  </a:lnTo>
                  <a:lnTo>
                    <a:pt x="96" y="119"/>
                  </a:lnTo>
                  <a:lnTo>
                    <a:pt x="96" y="76"/>
                  </a:lnTo>
                  <a:lnTo>
                    <a:pt x="122" y="76"/>
                  </a:lnTo>
                  <a:lnTo>
                    <a:pt x="122" y="132"/>
                  </a:lnTo>
                  <a:lnTo>
                    <a:pt x="98" y="139"/>
                  </a:lnTo>
                  <a:lnTo>
                    <a:pt x="76" y="140"/>
                  </a:lnTo>
                  <a:lnTo>
                    <a:pt x="55" y="139"/>
                  </a:lnTo>
                  <a:lnTo>
                    <a:pt x="36" y="132"/>
                  </a:lnTo>
                  <a:lnTo>
                    <a:pt x="22" y="120"/>
                  </a:lnTo>
                  <a:lnTo>
                    <a:pt x="10" y="106"/>
                  </a:lnTo>
                  <a:lnTo>
                    <a:pt x="2" y="89"/>
                  </a:lnTo>
                  <a:lnTo>
                    <a:pt x="0" y="71"/>
                  </a:lnTo>
                  <a:lnTo>
                    <a:pt x="2" y="51"/>
                  </a:lnTo>
                  <a:lnTo>
                    <a:pt x="10" y="35"/>
                  </a:lnTo>
                  <a:lnTo>
                    <a:pt x="22" y="20"/>
                  </a:lnTo>
                  <a:lnTo>
                    <a:pt x="38" y="8"/>
                  </a:lnTo>
                  <a:lnTo>
                    <a:pt x="56" y="2"/>
                  </a:lnTo>
                  <a:lnTo>
                    <a:pt x="7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7" name="Freeform 65"/>
            <p:cNvSpPr>
              <a:spLocks/>
            </p:cNvSpPr>
            <p:nvPr/>
          </p:nvSpPr>
          <p:spPr bwMode="auto">
            <a:xfrm>
              <a:off x="6451601" y="3965576"/>
              <a:ext cx="180975" cy="217488"/>
            </a:xfrm>
            <a:custGeom>
              <a:avLst/>
              <a:gdLst>
                <a:gd name="T0" fmla="*/ 0 w 114"/>
                <a:gd name="T1" fmla="*/ 0 h 137"/>
                <a:gd name="T2" fmla="*/ 18 w 114"/>
                <a:gd name="T3" fmla="*/ 0 h 137"/>
                <a:gd name="T4" fmla="*/ 91 w 114"/>
                <a:gd name="T5" fmla="*/ 95 h 137"/>
                <a:gd name="T6" fmla="*/ 91 w 114"/>
                <a:gd name="T7" fmla="*/ 0 h 137"/>
                <a:gd name="T8" fmla="*/ 114 w 114"/>
                <a:gd name="T9" fmla="*/ 0 h 137"/>
                <a:gd name="T10" fmla="*/ 114 w 114"/>
                <a:gd name="T11" fmla="*/ 137 h 137"/>
                <a:gd name="T12" fmla="*/ 96 w 114"/>
                <a:gd name="T13" fmla="*/ 137 h 137"/>
                <a:gd name="T14" fmla="*/ 22 w 114"/>
                <a:gd name="T15" fmla="*/ 43 h 137"/>
                <a:gd name="T16" fmla="*/ 22 w 114"/>
                <a:gd name="T17" fmla="*/ 137 h 137"/>
                <a:gd name="T18" fmla="*/ 0 w 114"/>
                <a:gd name="T19" fmla="*/ 137 h 137"/>
                <a:gd name="T20" fmla="*/ 0 w 114"/>
                <a:gd name="T21"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4" h="137">
                  <a:moveTo>
                    <a:pt x="0" y="0"/>
                  </a:moveTo>
                  <a:lnTo>
                    <a:pt x="18" y="0"/>
                  </a:lnTo>
                  <a:lnTo>
                    <a:pt x="91" y="95"/>
                  </a:lnTo>
                  <a:lnTo>
                    <a:pt x="91" y="0"/>
                  </a:lnTo>
                  <a:lnTo>
                    <a:pt x="114" y="0"/>
                  </a:lnTo>
                  <a:lnTo>
                    <a:pt x="114" y="137"/>
                  </a:lnTo>
                  <a:lnTo>
                    <a:pt x="96" y="137"/>
                  </a:lnTo>
                  <a:lnTo>
                    <a:pt x="22" y="43"/>
                  </a:lnTo>
                  <a:lnTo>
                    <a:pt x="22" y="137"/>
                  </a:lnTo>
                  <a:lnTo>
                    <a:pt x="0" y="13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8" name="Freeform 66"/>
            <p:cNvSpPr>
              <a:spLocks noEditPoints="1"/>
            </p:cNvSpPr>
            <p:nvPr/>
          </p:nvSpPr>
          <p:spPr bwMode="auto">
            <a:xfrm>
              <a:off x="6716713" y="3962401"/>
              <a:ext cx="217488" cy="222250"/>
            </a:xfrm>
            <a:custGeom>
              <a:avLst/>
              <a:gdLst>
                <a:gd name="T0" fmla="*/ 67 w 137"/>
                <a:gd name="T1" fmla="*/ 20 h 140"/>
                <a:gd name="T2" fmla="*/ 51 w 137"/>
                <a:gd name="T3" fmla="*/ 23 h 140"/>
                <a:gd name="T4" fmla="*/ 39 w 137"/>
                <a:gd name="T5" fmla="*/ 36 h 140"/>
                <a:gd name="T6" fmla="*/ 31 w 137"/>
                <a:gd name="T7" fmla="*/ 51 h 140"/>
                <a:gd name="T8" fmla="*/ 30 w 137"/>
                <a:gd name="T9" fmla="*/ 71 h 140"/>
                <a:gd name="T10" fmla="*/ 31 w 137"/>
                <a:gd name="T11" fmla="*/ 89 h 140"/>
                <a:gd name="T12" fmla="*/ 39 w 137"/>
                <a:gd name="T13" fmla="*/ 106 h 140"/>
                <a:gd name="T14" fmla="*/ 51 w 137"/>
                <a:gd name="T15" fmla="*/ 117 h 140"/>
                <a:gd name="T16" fmla="*/ 69 w 137"/>
                <a:gd name="T17" fmla="*/ 120 h 140"/>
                <a:gd name="T18" fmla="*/ 84 w 137"/>
                <a:gd name="T19" fmla="*/ 117 h 140"/>
                <a:gd name="T20" fmla="*/ 97 w 137"/>
                <a:gd name="T21" fmla="*/ 107 h 140"/>
                <a:gd name="T22" fmla="*/ 105 w 137"/>
                <a:gd name="T23" fmla="*/ 92 h 140"/>
                <a:gd name="T24" fmla="*/ 107 w 137"/>
                <a:gd name="T25" fmla="*/ 71 h 140"/>
                <a:gd name="T26" fmla="*/ 105 w 137"/>
                <a:gd name="T27" fmla="*/ 50 h 140"/>
                <a:gd name="T28" fmla="*/ 97 w 137"/>
                <a:gd name="T29" fmla="*/ 33 h 140"/>
                <a:gd name="T30" fmla="*/ 84 w 137"/>
                <a:gd name="T31" fmla="*/ 23 h 140"/>
                <a:gd name="T32" fmla="*/ 69 w 137"/>
                <a:gd name="T33" fmla="*/ 20 h 140"/>
                <a:gd name="T34" fmla="*/ 67 w 137"/>
                <a:gd name="T35" fmla="*/ 20 h 140"/>
                <a:gd name="T36" fmla="*/ 69 w 137"/>
                <a:gd name="T37" fmla="*/ 0 h 140"/>
                <a:gd name="T38" fmla="*/ 69 w 137"/>
                <a:gd name="T39" fmla="*/ 0 h 140"/>
                <a:gd name="T40" fmla="*/ 87 w 137"/>
                <a:gd name="T41" fmla="*/ 2 h 140"/>
                <a:gd name="T42" fmla="*/ 104 w 137"/>
                <a:gd name="T43" fmla="*/ 8 h 140"/>
                <a:gd name="T44" fmla="*/ 117 w 137"/>
                <a:gd name="T45" fmla="*/ 20 h 140"/>
                <a:gd name="T46" fmla="*/ 128 w 137"/>
                <a:gd name="T47" fmla="*/ 35 h 140"/>
                <a:gd name="T48" fmla="*/ 135 w 137"/>
                <a:gd name="T49" fmla="*/ 50 h 140"/>
                <a:gd name="T50" fmla="*/ 137 w 137"/>
                <a:gd name="T51" fmla="*/ 69 h 140"/>
                <a:gd name="T52" fmla="*/ 135 w 137"/>
                <a:gd name="T53" fmla="*/ 89 h 140"/>
                <a:gd name="T54" fmla="*/ 128 w 137"/>
                <a:gd name="T55" fmla="*/ 106 h 140"/>
                <a:gd name="T56" fmla="*/ 119 w 137"/>
                <a:gd name="T57" fmla="*/ 120 h 140"/>
                <a:gd name="T58" fmla="*/ 104 w 137"/>
                <a:gd name="T59" fmla="*/ 132 h 140"/>
                <a:gd name="T60" fmla="*/ 87 w 137"/>
                <a:gd name="T61" fmla="*/ 139 h 140"/>
                <a:gd name="T62" fmla="*/ 69 w 137"/>
                <a:gd name="T63" fmla="*/ 140 h 140"/>
                <a:gd name="T64" fmla="*/ 49 w 137"/>
                <a:gd name="T65" fmla="*/ 139 h 140"/>
                <a:gd name="T66" fmla="*/ 33 w 137"/>
                <a:gd name="T67" fmla="*/ 132 h 140"/>
                <a:gd name="T68" fmla="*/ 20 w 137"/>
                <a:gd name="T69" fmla="*/ 120 h 140"/>
                <a:gd name="T70" fmla="*/ 8 w 137"/>
                <a:gd name="T71" fmla="*/ 106 h 140"/>
                <a:gd name="T72" fmla="*/ 1 w 137"/>
                <a:gd name="T73" fmla="*/ 89 h 140"/>
                <a:gd name="T74" fmla="*/ 0 w 137"/>
                <a:gd name="T75" fmla="*/ 69 h 140"/>
                <a:gd name="T76" fmla="*/ 3 w 137"/>
                <a:gd name="T77" fmla="*/ 50 h 140"/>
                <a:gd name="T78" fmla="*/ 10 w 137"/>
                <a:gd name="T79" fmla="*/ 33 h 140"/>
                <a:gd name="T80" fmla="*/ 20 w 137"/>
                <a:gd name="T81" fmla="*/ 20 h 140"/>
                <a:gd name="T82" fmla="*/ 34 w 137"/>
                <a:gd name="T83" fmla="*/ 8 h 140"/>
                <a:gd name="T84" fmla="*/ 49 w 137"/>
                <a:gd name="T85" fmla="*/ 2 h 140"/>
                <a:gd name="T86" fmla="*/ 69 w 137"/>
                <a:gd name="T87" fmla="*/ 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7" h="140">
                  <a:moveTo>
                    <a:pt x="67" y="20"/>
                  </a:moveTo>
                  <a:lnTo>
                    <a:pt x="51" y="23"/>
                  </a:lnTo>
                  <a:lnTo>
                    <a:pt x="39" y="36"/>
                  </a:lnTo>
                  <a:lnTo>
                    <a:pt x="31" y="51"/>
                  </a:lnTo>
                  <a:lnTo>
                    <a:pt x="30" y="71"/>
                  </a:lnTo>
                  <a:lnTo>
                    <a:pt x="31" y="89"/>
                  </a:lnTo>
                  <a:lnTo>
                    <a:pt x="39" y="106"/>
                  </a:lnTo>
                  <a:lnTo>
                    <a:pt x="51" y="117"/>
                  </a:lnTo>
                  <a:lnTo>
                    <a:pt x="69" y="120"/>
                  </a:lnTo>
                  <a:lnTo>
                    <a:pt x="84" y="117"/>
                  </a:lnTo>
                  <a:lnTo>
                    <a:pt x="97" y="107"/>
                  </a:lnTo>
                  <a:lnTo>
                    <a:pt x="105" y="92"/>
                  </a:lnTo>
                  <a:lnTo>
                    <a:pt x="107" y="71"/>
                  </a:lnTo>
                  <a:lnTo>
                    <a:pt x="105" y="50"/>
                  </a:lnTo>
                  <a:lnTo>
                    <a:pt x="97" y="33"/>
                  </a:lnTo>
                  <a:lnTo>
                    <a:pt x="84" y="23"/>
                  </a:lnTo>
                  <a:lnTo>
                    <a:pt x="69" y="20"/>
                  </a:lnTo>
                  <a:lnTo>
                    <a:pt x="67" y="20"/>
                  </a:lnTo>
                  <a:close/>
                  <a:moveTo>
                    <a:pt x="69" y="0"/>
                  </a:moveTo>
                  <a:lnTo>
                    <a:pt x="69" y="0"/>
                  </a:lnTo>
                  <a:lnTo>
                    <a:pt x="87" y="2"/>
                  </a:lnTo>
                  <a:lnTo>
                    <a:pt x="104" y="8"/>
                  </a:lnTo>
                  <a:lnTo>
                    <a:pt x="117" y="20"/>
                  </a:lnTo>
                  <a:lnTo>
                    <a:pt x="128" y="35"/>
                  </a:lnTo>
                  <a:lnTo>
                    <a:pt x="135" y="50"/>
                  </a:lnTo>
                  <a:lnTo>
                    <a:pt x="137" y="69"/>
                  </a:lnTo>
                  <a:lnTo>
                    <a:pt x="135" y="89"/>
                  </a:lnTo>
                  <a:lnTo>
                    <a:pt x="128" y="106"/>
                  </a:lnTo>
                  <a:lnTo>
                    <a:pt x="119" y="120"/>
                  </a:lnTo>
                  <a:lnTo>
                    <a:pt x="104" y="132"/>
                  </a:lnTo>
                  <a:lnTo>
                    <a:pt x="87" y="139"/>
                  </a:lnTo>
                  <a:lnTo>
                    <a:pt x="69" y="140"/>
                  </a:lnTo>
                  <a:lnTo>
                    <a:pt x="49" y="139"/>
                  </a:lnTo>
                  <a:lnTo>
                    <a:pt x="33" y="132"/>
                  </a:lnTo>
                  <a:lnTo>
                    <a:pt x="20" y="120"/>
                  </a:lnTo>
                  <a:lnTo>
                    <a:pt x="8" y="106"/>
                  </a:lnTo>
                  <a:lnTo>
                    <a:pt x="1" y="89"/>
                  </a:lnTo>
                  <a:lnTo>
                    <a:pt x="0" y="69"/>
                  </a:lnTo>
                  <a:lnTo>
                    <a:pt x="3" y="50"/>
                  </a:lnTo>
                  <a:lnTo>
                    <a:pt x="10" y="33"/>
                  </a:lnTo>
                  <a:lnTo>
                    <a:pt x="20" y="20"/>
                  </a:lnTo>
                  <a:lnTo>
                    <a:pt x="34" y="8"/>
                  </a:lnTo>
                  <a:lnTo>
                    <a:pt x="49" y="2"/>
                  </a:lnTo>
                  <a:lnTo>
                    <a:pt x="6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9" name="Freeform 67"/>
            <p:cNvSpPr>
              <a:spLocks noEditPoints="1"/>
            </p:cNvSpPr>
            <p:nvPr/>
          </p:nvSpPr>
          <p:spPr bwMode="auto">
            <a:xfrm>
              <a:off x="7019926" y="3965576"/>
              <a:ext cx="160338" cy="219075"/>
            </a:xfrm>
            <a:custGeom>
              <a:avLst/>
              <a:gdLst>
                <a:gd name="T0" fmla="*/ 27 w 101"/>
                <a:gd name="T1" fmla="*/ 18 h 138"/>
                <a:gd name="T2" fmla="*/ 27 w 101"/>
                <a:gd name="T3" fmla="*/ 64 h 138"/>
                <a:gd name="T4" fmla="*/ 35 w 101"/>
                <a:gd name="T5" fmla="*/ 64 h 138"/>
                <a:gd name="T6" fmla="*/ 41 w 101"/>
                <a:gd name="T7" fmla="*/ 64 h 138"/>
                <a:gd name="T8" fmla="*/ 45 w 101"/>
                <a:gd name="T9" fmla="*/ 64 h 138"/>
                <a:gd name="T10" fmla="*/ 51 w 101"/>
                <a:gd name="T11" fmla="*/ 61 h 138"/>
                <a:gd name="T12" fmla="*/ 56 w 101"/>
                <a:gd name="T13" fmla="*/ 58 h 138"/>
                <a:gd name="T14" fmla="*/ 59 w 101"/>
                <a:gd name="T15" fmla="*/ 53 h 138"/>
                <a:gd name="T16" fmla="*/ 63 w 101"/>
                <a:gd name="T17" fmla="*/ 46 h 138"/>
                <a:gd name="T18" fmla="*/ 63 w 101"/>
                <a:gd name="T19" fmla="*/ 39 h 138"/>
                <a:gd name="T20" fmla="*/ 63 w 101"/>
                <a:gd name="T21" fmla="*/ 31 h 138"/>
                <a:gd name="T22" fmla="*/ 59 w 101"/>
                <a:gd name="T23" fmla="*/ 26 h 138"/>
                <a:gd name="T24" fmla="*/ 56 w 101"/>
                <a:gd name="T25" fmla="*/ 21 h 138"/>
                <a:gd name="T26" fmla="*/ 51 w 101"/>
                <a:gd name="T27" fmla="*/ 20 h 138"/>
                <a:gd name="T28" fmla="*/ 45 w 101"/>
                <a:gd name="T29" fmla="*/ 18 h 138"/>
                <a:gd name="T30" fmla="*/ 41 w 101"/>
                <a:gd name="T31" fmla="*/ 18 h 138"/>
                <a:gd name="T32" fmla="*/ 38 w 101"/>
                <a:gd name="T33" fmla="*/ 18 h 138"/>
                <a:gd name="T34" fmla="*/ 27 w 101"/>
                <a:gd name="T35" fmla="*/ 18 h 138"/>
                <a:gd name="T36" fmla="*/ 0 w 101"/>
                <a:gd name="T37" fmla="*/ 0 h 138"/>
                <a:gd name="T38" fmla="*/ 40 w 101"/>
                <a:gd name="T39" fmla="*/ 0 h 138"/>
                <a:gd name="T40" fmla="*/ 43 w 101"/>
                <a:gd name="T41" fmla="*/ 0 h 138"/>
                <a:gd name="T42" fmla="*/ 45 w 101"/>
                <a:gd name="T43" fmla="*/ 0 h 138"/>
                <a:gd name="T44" fmla="*/ 51 w 101"/>
                <a:gd name="T45" fmla="*/ 0 h 138"/>
                <a:gd name="T46" fmla="*/ 55 w 101"/>
                <a:gd name="T47" fmla="*/ 0 h 138"/>
                <a:gd name="T48" fmla="*/ 58 w 101"/>
                <a:gd name="T49" fmla="*/ 1 h 138"/>
                <a:gd name="T50" fmla="*/ 66 w 101"/>
                <a:gd name="T51" fmla="*/ 3 h 138"/>
                <a:gd name="T52" fmla="*/ 71 w 101"/>
                <a:gd name="T53" fmla="*/ 5 h 138"/>
                <a:gd name="T54" fmla="*/ 76 w 101"/>
                <a:gd name="T55" fmla="*/ 8 h 138"/>
                <a:gd name="T56" fmla="*/ 88 w 101"/>
                <a:gd name="T57" fmla="*/ 20 h 138"/>
                <a:gd name="T58" fmla="*/ 91 w 101"/>
                <a:gd name="T59" fmla="*/ 38 h 138"/>
                <a:gd name="T60" fmla="*/ 88 w 101"/>
                <a:gd name="T61" fmla="*/ 53 h 138"/>
                <a:gd name="T62" fmla="*/ 79 w 101"/>
                <a:gd name="T63" fmla="*/ 66 h 138"/>
                <a:gd name="T64" fmla="*/ 66 w 101"/>
                <a:gd name="T65" fmla="*/ 76 h 138"/>
                <a:gd name="T66" fmla="*/ 101 w 101"/>
                <a:gd name="T67" fmla="*/ 133 h 138"/>
                <a:gd name="T68" fmla="*/ 73 w 101"/>
                <a:gd name="T69" fmla="*/ 138 h 138"/>
                <a:gd name="T70" fmla="*/ 45 w 101"/>
                <a:gd name="T71" fmla="*/ 86 h 138"/>
                <a:gd name="T72" fmla="*/ 43 w 101"/>
                <a:gd name="T73" fmla="*/ 82 h 138"/>
                <a:gd name="T74" fmla="*/ 27 w 101"/>
                <a:gd name="T75" fmla="*/ 82 h 138"/>
                <a:gd name="T76" fmla="*/ 27 w 101"/>
                <a:gd name="T77" fmla="*/ 137 h 138"/>
                <a:gd name="T78" fmla="*/ 0 w 101"/>
                <a:gd name="T79" fmla="*/ 137 h 138"/>
                <a:gd name="T80" fmla="*/ 0 w 101"/>
                <a:gd name="T81" fmla="*/ 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1" h="138">
                  <a:moveTo>
                    <a:pt x="27" y="18"/>
                  </a:moveTo>
                  <a:lnTo>
                    <a:pt x="27" y="64"/>
                  </a:lnTo>
                  <a:lnTo>
                    <a:pt x="35" y="64"/>
                  </a:lnTo>
                  <a:lnTo>
                    <a:pt x="41" y="64"/>
                  </a:lnTo>
                  <a:lnTo>
                    <a:pt x="45" y="64"/>
                  </a:lnTo>
                  <a:lnTo>
                    <a:pt x="51" y="61"/>
                  </a:lnTo>
                  <a:lnTo>
                    <a:pt x="56" y="58"/>
                  </a:lnTo>
                  <a:lnTo>
                    <a:pt x="59" y="53"/>
                  </a:lnTo>
                  <a:lnTo>
                    <a:pt x="63" y="46"/>
                  </a:lnTo>
                  <a:lnTo>
                    <a:pt x="63" y="39"/>
                  </a:lnTo>
                  <a:lnTo>
                    <a:pt x="63" y="31"/>
                  </a:lnTo>
                  <a:lnTo>
                    <a:pt x="59" y="26"/>
                  </a:lnTo>
                  <a:lnTo>
                    <a:pt x="56" y="21"/>
                  </a:lnTo>
                  <a:lnTo>
                    <a:pt x="51" y="20"/>
                  </a:lnTo>
                  <a:lnTo>
                    <a:pt x="45" y="18"/>
                  </a:lnTo>
                  <a:lnTo>
                    <a:pt x="41" y="18"/>
                  </a:lnTo>
                  <a:lnTo>
                    <a:pt x="38" y="18"/>
                  </a:lnTo>
                  <a:lnTo>
                    <a:pt x="27" y="18"/>
                  </a:lnTo>
                  <a:close/>
                  <a:moveTo>
                    <a:pt x="0" y="0"/>
                  </a:moveTo>
                  <a:lnTo>
                    <a:pt x="40" y="0"/>
                  </a:lnTo>
                  <a:lnTo>
                    <a:pt x="43" y="0"/>
                  </a:lnTo>
                  <a:lnTo>
                    <a:pt x="45" y="0"/>
                  </a:lnTo>
                  <a:lnTo>
                    <a:pt x="51" y="0"/>
                  </a:lnTo>
                  <a:lnTo>
                    <a:pt x="55" y="0"/>
                  </a:lnTo>
                  <a:lnTo>
                    <a:pt x="58" y="1"/>
                  </a:lnTo>
                  <a:lnTo>
                    <a:pt x="66" y="3"/>
                  </a:lnTo>
                  <a:lnTo>
                    <a:pt x="71" y="5"/>
                  </a:lnTo>
                  <a:lnTo>
                    <a:pt x="76" y="8"/>
                  </a:lnTo>
                  <a:lnTo>
                    <a:pt x="88" y="20"/>
                  </a:lnTo>
                  <a:lnTo>
                    <a:pt x="91" y="38"/>
                  </a:lnTo>
                  <a:lnTo>
                    <a:pt x="88" y="53"/>
                  </a:lnTo>
                  <a:lnTo>
                    <a:pt x="79" y="66"/>
                  </a:lnTo>
                  <a:lnTo>
                    <a:pt x="66" y="76"/>
                  </a:lnTo>
                  <a:lnTo>
                    <a:pt x="101" y="133"/>
                  </a:lnTo>
                  <a:lnTo>
                    <a:pt x="73" y="138"/>
                  </a:lnTo>
                  <a:lnTo>
                    <a:pt x="45" y="86"/>
                  </a:lnTo>
                  <a:lnTo>
                    <a:pt x="43" y="82"/>
                  </a:lnTo>
                  <a:lnTo>
                    <a:pt x="27" y="82"/>
                  </a:lnTo>
                  <a:lnTo>
                    <a:pt x="27" y="137"/>
                  </a:lnTo>
                  <a:lnTo>
                    <a:pt x="0" y="13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0" name="Freeform 68"/>
            <p:cNvSpPr>
              <a:spLocks/>
            </p:cNvSpPr>
            <p:nvPr/>
          </p:nvSpPr>
          <p:spPr bwMode="auto">
            <a:xfrm>
              <a:off x="7253288" y="3965576"/>
              <a:ext cx="234950" cy="217488"/>
            </a:xfrm>
            <a:custGeom>
              <a:avLst/>
              <a:gdLst>
                <a:gd name="T0" fmla="*/ 0 w 148"/>
                <a:gd name="T1" fmla="*/ 0 h 137"/>
                <a:gd name="T2" fmla="*/ 31 w 148"/>
                <a:gd name="T3" fmla="*/ 0 h 137"/>
                <a:gd name="T4" fmla="*/ 74 w 148"/>
                <a:gd name="T5" fmla="*/ 100 h 137"/>
                <a:gd name="T6" fmla="*/ 119 w 148"/>
                <a:gd name="T7" fmla="*/ 0 h 137"/>
                <a:gd name="T8" fmla="*/ 148 w 148"/>
                <a:gd name="T9" fmla="*/ 0 h 137"/>
                <a:gd name="T10" fmla="*/ 148 w 148"/>
                <a:gd name="T11" fmla="*/ 137 h 137"/>
                <a:gd name="T12" fmla="*/ 122 w 148"/>
                <a:gd name="T13" fmla="*/ 137 h 137"/>
                <a:gd name="T14" fmla="*/ 122 w 148"/>
                <a:gd name="T15" fmla="*/ 61 h 137"/>
                <a:gd name="T16" fmla="*/ 122 w 148"/>
                <a:gd name="T17" fmla="*/ 49 h 137"/>
                <a:gd name="T18" fmla="*/ 122 w 148"/>
                <a:gd name="T19" fmla="*/ 30 h 137"/>
                <a:gd name="T20" fmla="*/ 112 w 148"/>
                <a:gd name="T21" fmla="*/ 59 h 137"/>
                <a:gd name="T22" fmla="*/ 77 w 148"/>
                <a:gd name="T23" fmla="*/ 137 h 137"/>
                <a:gd name="T24" fmla="*/ 64 w 148"/>
                <a:gd name="T25" fmla="*/ 137 h 137"/>
                <a:gd name="T26" fmla="*/ 31 w 148"/>
                <a:gd name="T27" fmla="*/ 59 h 137"/>
                <a:gd name="T28" fmla="*/ 28 w 148"/>
                <a:gd name="T29" fmla="*/ 48 h 137"/>
                <a:gd name="T30" fmla="*/ 21 w 148"/>
                <a:gd name="T31" fmla="*/ 30 h 137"/>
                <a:gd name="T32" fmla="*/ 21 w 148"/>
                <a:gd name="T33" fmla="*/ 46 h 137"/>
                <a:gd name="T34" fmla="*/ 23 w 148"/>
                <a:gd name="T35" fmla="*/ 61 h 137"/>
                <a:gd name="T36" fmla="*/ 23 w 148"/>
                <a:gd name="T37" fmla="*/ 137 h 137"/>
                <a:gd name="T38" fmla="*/ 0 w 148"/>
                <a:gd name="T39" fmla="*/ 137 h 137"/>
                <a:gd name="T40" fmla="*/ 0 w 148"/>
                <a:gd name="T41"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8" h="137">
                  <a:moveTo>
                    <a:pt x="0" y="0"/>
                  </a:moveTo>
                  <a:lnTo>
                    <a:pt x="31" y="0"/>
                  </a:lnTo>
                  <a:lnTo>
                    <a:pt x="74" y="100"/>
                  </a:lnTo>
                  <a:lnTo>
                    <a:pt x="119" y="0"/>
                  </a:lnTo>
                  <a:lnTo>
                    <a:pt x="148" y="0"/>
                  </a:lnTo>
                  <a:lnTo>
                    <a:pt x="148" y="137"/>
                  </a:lnTo>
                  <a:lnTo>
                    <a:pt x="122" y="137"/>
                  </a:lnTo>
                  <a:lnTo>
                    <a:pt x="122" y="61"/>
                  </a:lnTo>
                  <a:lnTo>
                    <a:pt x="122" y="49"/>
                  </a:lnTo>
                  <a:lnTo>
                    <a:pt x="122" y="30"/>
                  </a:lnTo>
                  <a:lnTo>
                    <a:pt x="112" y="59"/>
                  </a:lnTo>
                  <a:lnTo>
                    <a:pt x="77" y="137"/>
                  </a:lnTo>
                  <a:lnTo>
                    <a:pt x="64" y="137"/>
                  </a:lnTo>
                  <a:lnTo>
                    <a:pt x="31" y="59"/>
                  </a:lnTo>
                  <a:lnTo>
                    <a:pt x="28" y="48"/>
                  </a:lnTo>
                  <a:lnTo>
                    <a:pt x="21" y="30"/>
                  </a:lnTo>
                  <a:lnTo>
                    <a:pt x="21" y="46"/>
                  </a:lnTo>
                  <a:lnTo>
                    <a:pt x="23" y="61"/>
                  </a:lnTo>
                  <a:lnTo>
                    <a:pt x="23" y="137"/>
                  </a:lnTo>
                  <a:lnTo>
                    <a:pt x="0" y="13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1" name="Freeform 69"/>
            <p:cNvSpPr>
              <a:spLocks noEditPoints="1"/>
            </p:cNvSpPr>
            <p:nvPr/>
          </p:nvSpPr>
          <p:spPr bwMode="auto">
            <a:xfrm>
              <a:off x="7559676" y="3965576"/>
              <a:ext cx="203200" cy="217488"/>
            </a:xfrm>
            <a:custGeom>
              <a:avLst/>
              <a:gdLst>
                <a:gd name="T0" fmla="*/ 63 w 128"/>
                <a:gd name="T1" fmla="*/ 31 h 137"/>
                <a:gd name="T2" fmla="*/ 63 w 128"/>
                <a:gd name="T3" fmla="*/ 33 h 137"/>
                <a:gd name="T4" fmla="*/ 43 w 128"/>
                <a:gd name="T5" fmla="*/ 82 h 137"/>
                <a:gd name="T6" fmla="*/ 81 w 128"/>
                <a:gd name="T7" fmla="*/ 82 h 137"/>
                <a:gd name="T8" fmla="*/ 63 w 128"/>
                <a:gd name="T9" fmla="*/ 31 h 137"/>
                <a:gd name="T10" fmla="*/ 56 w 128"/>
                <a:gd name="T11" fmla="*/ 0 h 137"/>
                <a:gd name="T12" fmla="*/ 77 w 128"/>
                <a:gd name="T13" fmla="*/ 0 h 137"/>
                <a:gd name="T14" fmla="*/ 128 w 128"/>
                <a:gd name="T15" fmla="*/ 137 h 137"/>
                <a:gd name="T16" fmla="*/ 99 w 128"/>
                <a:gd name="T17" fmla="*/ 137 h 137"/>
                <a:gd name="T18" fmla="*/ 86 w 128"/>
                <a:gd name="T19" fmla="*/ 99 h 137"/>
                <a:gd name="T20" fmla="*/ 38 w 128"/>
                <a:gd name="T21" fmla="*/ 99 h 137"/>
                <a:gd name="T22" fmla="*/ 23 w 128"/>
                <a:gd name="T23" fmla="*/ 137 h 137"/>
                <a:gd name="T24" fmla="*/ 0 w 128"/>
                <a:gd name="T25" fmla="*/ 137 h 137"/>
                <a:gd name="T26" fmla="*/ 56 w 128"/>
                <a:gd name="T27"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8" h="137">
                  <a:moveTo>
                    <a:pt x="63" y="31"/>
                  </a:moveTo>
                  <a:lnTo>
                    <a:pt x="63" y="33"/>
                  </a:lnTo>
                  <a:lnTo>
                    <a:pt x="43" y="82"/>
                  </a:lnTo>
                  <a:lnTo>
                    <a:pt x="81" y="82"/>
                  </a:lnTo>
                  <a:lnTo>
                    <a:pt x="63" y="31"/>
                  </a:lnTo>
                  <a:close/>
                  <a:moveTo>
                    <a:pt x="56" y="0"/>
                  </a:moveTo>
                  <a:lnTo>
                    <a:pt x="77" y="0"/>
                  </a:lnTo>
                  <a:lnTo>
                    <a:pt x="128" y="137"/>
                  </a:lnTo>
                  <a:lnTo>
                    <a:pt x="99" y="137"/>
                  </a:lnTo>
                  <a:lnTo>
                    <a:pt x="86" y="99"/>
                  </a:lnTo>
                  <a:lnTo>
                    <a:pt x="38" y="99"/>
                  </a:lnTo>
                  <a:lnTo>
                    <a:pt x="23" y="137"/>
                  </a:lnTo>
                  <a:lnTo>
                    <a:pt x="0" y="137"/>
                  </a:lnTo>
                  <a:lnTo>
                    <a:pt x="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2" name="Freeform 70"/>
            <p:cNvSpPr>
              <a:spLocks/>
            </p:cNvSpPr>
            <p:nvPr/>
          </p:nvSpPr>
          <p:spPr bwMode="auto">
            <a:xfrm>
              <a:off x="7834313" y="3965576"/>
              <a:ext cx="130175" cy="217488"/>
            </a:xfrm>
            <a:custGeom>
              <a:avLst/>
              <a:gdLst>
                <a:gd name="T0" fmla="*/ 0 w 82"/>
                <a:gd name="T1" fmla="*/ 0 h 137"/>
                <a:gd name="T2" fmla="*/ 28 w 82"/>
                <a:gd name="T3" fmla="*/ 0 h 137"/>
                <a:gd name="T4" fmla="*/ 28 w 82"/>
                <a:gd name="T5" fmla="*/ 118 h 137"/>
                <a:gd name="T6" fmla="*/ 82 w 82"/>
                <a:gd name="T7" fmla="*/ 118 h 137"/>
                <a:gd name="T8" fmla="*/ 82 w 82"/>
                <a:gd name="T9" fmla="*/ 137 h 137"/>
                <a:gd name="T10" fmla="*/ 0 w 82"/>
                <a:gd name="T11" fmla="*/ 137 h 137"/>
                <a:gd name="T12" fmla="*/ 0 w 82"/>
                <a:gd name="T13" fmla="*/ 0 h 137"/>
              </a:gdLst>
              <a:ahLst/>
              <a:cxnLst>
                <a:cxn ang="0">
                  <a:pos x="T0" y="T1"/>
                </a:cxn>
                <a:cxn ang="0">
                  <a:pos x="T2" y="T3"/>
                </a:cxn>
                <a:cxn ang="0">
                  <a:pos x="T4" y="T5"/>
                </a:cxn>
                <a:cxn ang="0">
                  <a:pos x="T6" y="T7"/>
                </a:cxn>
                <a:cxn ang="0">
                  <a:pos x="T8" y="T9"/>
                </a:cxn>
                <a:cxn ang="0">
                  <a:pos x="T10" y="T11"/>
                </a:cxn>
                <a:cxn ang="0">
                  <a:pos x="T12" y="T13"/>
                </a:cxn>
              </a:cxnLst>
              <a:rect l="0" t="0" r="r" b="b"/>
              <a:pathLst>
                <a:path w="82" h="137">
                  <a:moveTo>
                    <a:pt x="0" y="0"/>
                  </a:moveTo>
                  <a:lnTo>
                    <a:pt x="28" y="0"/>
                  </a:lnTo>
                  <a:lnTo>
                    <a:pt x="28" y="118"/>
                  </a:lnTo>
                  <a:lnTo>
                    <a:pt x="82" y="118"/>
                  </a:lnTo>
                  <a:lnTo>
                    <a:pt x="82" y="137"/>
                  </a:lnTo>
                  <a:lnTo>
                    <a:pt x="0" y="13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3" name="Freeform 71"/>
            <p:cNvSpPr>
              <a:spLocks/>
            </p:cNvSpPr>
            <p:nvPr/>
          </p:nvSpPr>
          <p:spPr bwMode="auto">
            <a:xfrm>
              <a:off x="8285163" y="3965576"/>
              <a:ext cx="177800" cy="219075"/>
            </a:xfrm>
            <a:custGeom>
              <a:avLst/>
              <a:gdLst>
                <a:gd name="T0" fmla="*/ 0 w 112"/>
                <a:gd name="T1" fmla="*/ 0 h 138"/>
                <a:gd name="T2" fmla="*/ 28 w 112"/>
                <a:gd name="T3" fmla="*/ 0 h 138"/>
                <a:gd name="T4" fmla="*/ 28 w 112"/>
                <a:gd name="T5" fmla="*/ 72 h 138"/>
                <a:gd name="T6" fmla="*/ 28 w 112"/>
                <a:gd name="T7" fmla="*/ 81 h 138"/>
                <a:gd name="T8" fmla="*/ 28 w 112"/>
                <a:gd name="T9" fmla="*/ 87 h 138"/>
                <a:gd name="T10" fmla="*/ 29 w 112"/>
                <a:gd name="T11" fmla="*/ 92 h 138"/>
                <a:gd name="T12" fmla="*/ 29 w 112"/>
                <a:gd name="T13" fmla="*/ 97 h 138"/>
                <a:gd name="T14" fmla="*/ 31 w 112"/>
                <a:gd name="T15" fmla="*/ 104 h 138"/>
                <a:gd name="T16" fmla="*/ 34 w 112"/>
                <a:gd name="T17" fmla="*/ 107 h 138"/>
                <a:gd name="T18" fmla="*/ 38 w 112"/>
                <a:gd name="T19" fmla="*/ 114 h 138"/>
                <a:gd name="T20" fmla="*/ 43 w 112"/>
                <a:gd name="T21" fmla="*/ 117 h 138"/>
                <a:gd name="T22" fmla="*/ 49 w 112"/>
                <a:gd name="T23" fmla="*/ 118 h 138"/>
                <a:gd name="T24" fmla="*/ 57 w 112"/>
                <a:gd name="T25" fmla="*/ 118 h 138"/>
                <a:gd name="T26" fmla="*/ 69 w 112"/>
                <a:gd name="T27" fmla="*/ 117 h 138"/>
                <a:gd name="T28" fmla="*/ 77 w 112"/>
                <a:gd name="T29" fmla="*/ 112 h 138"/>
                <a:gd name="T30" fmla="*/ 84 w 112"/>
                <a:gd name="T31" fmla="*/ 102 h 138"/>
                <a:gd name="T32" fmla="*/ 85 w 112"/>
                <a:gd name="T33" fmla="*/ 90 h 138"/>
                <a:gd name="T34" fmla="*/ 87 w 112"/>
                <a:gd name="T35" fmla="*/ 72 h 138"/>
                <a:gd name="T36" fmla="*/ 87 w 112"/>
                <a:gd name="T37" fmla="*/ 0 h 138"/>
                <a:gd name="T38" fmla="*/ 112 w 112"/>
                <a:gd name="T39" fmla="*/ 0 h 138"/>
                <a:gd name="T40" fmla="*/ 112 w 112"/>
                <a:gd name="T41" fmla="*/ 76 h 138"/>
                <a:gd name="T42" fmla="*/ 112 w 112"/>
                <a:gd name="T43" fmla="*/ 86 h 138"/>
                <a:gd name="T44" fmla="*/ 110 w 112"/>
                <a:gd name="T45" fmla="*/ 94 h 138"/>
                <a:gd name="T46" fmla="*/ 110 w 112"/>
                <a:gd name="T47" fmla="*/ 100 h 138"/>
                <a:gd name="T48" fmla="*/ 107 w 112"/>
                <a:gd name="T49" fmla="*/ 109 h 138"/>
                <a:gd name="T50" fmla="*/ 104 w 112"/>
                <a:gd name="T51" fmla="*/ 115 h 138"/>
                <a:gd name="T52" fmla="*/ 92 w 112"/>
                <a:gd name="T53" fmla="*/ 128 h 138"/>
                <a:gd name="T54" fmla="*/ 75 w 112"/>
                <a:gd name="T55" fmla="*/ 137 h 138"/>
                <a:gd name="T56" fmla="*/ 56 w 112"/>
                <a:gd name="T57" fmla="*/ 138 h 138"/>
                <a:gd name="T58" fmla="*/ 34 w 112"/>
                <a:gd name="T59" fmla="*/ 137 h 138"/>
                <a:gd name="T60" fmla="*/ 19 w 112"/>
                <a:gd name="T61" fmla="*/ 128 h 138"/>
                <a:gd name="T62" fmla="*/ 8 w 112"/>
                <a:gd name="T63" fmla="*/ 115 h 138"/>
                <a:gd name="T64" fmla="*/ 5 w 112"/>
                <a:gd name="T65" fmla="*/ 110 h 138"/>
                <a:gd name="T66" fmla="*/ 3 w 112"/>
                <a:gd name="T67" fmla="*/ 104 h 138"/>
                <a:gd name="T68" fmla="*/ 1 w 112"/>
                <a:gd name="T69" fmla="*/ 95 h 138"/>
                <a:gd name="T70" fmla="*/ 1 w 112"/>
                <a:gd name="T71" fmla="*/ 90 h 138"/>
                <a:gd name="T72" fmla="*/ 1 w 112"/>
                <a:gd name="T73" fmla="*/ 84 h 138"/>
                <a:gd name="T74" fmla="*/ 0 w 112"/>
                <a:gd name="T75" fmla="*/ 76 h 138"/>
                <a:gd name="T76" fmla="*/ 0 w 112"/>
                <a:gd name="T77" fmla="*/ 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12" h="138">
                  <a:moveTo>
                    <a:pt x="0" y="0"/>
                  </a:moveTo>
                  <a:lnTo>
                    <a:pt x="28" y="0"/>
                  </a:lnTo>
                  <a:lnTo>
                    <a:pt x="28" y="72"/>
                  </a:lnTo>
                  <a:lnTo>
                    <a:pt x="28" y="81"/>
                  </a:lnTo>
                  <a:lnTo>
                    <a:pt x="28" y="87"/>
                  </a:lnTo>
                  <a:lnTo>
                    <a:pt x="29" y="92"/>
                  </a:lnTo>
                  <a:lnTo>
                    <a:pt x="29" y="97"/>
                  </a:lnTo>
                  <a:lnTo>
                    <a:pt x="31" y="104"/>
                  </a:lnTo>
                  <a:lnTo>
                    <a:pt x="34" y="107"/>
                  </a:lnTo>
                  <a:lnTo>
                    <a:pt x="38" y="114"/>
                  </a:lnTo>
                  <a:lnTo>
                    <a:pt x="43" y="117"/>
                  </a:lnTo>
                  <a:lnTo>
                    <a:pt x="49" y="118"/>
                  </a:lnTo>
                  <a:lnTo>
                    <a:pt x="57" y="118"/>
                  </a:lnTo>
                  <a:lnTo>
                    <a:pt x="69" y="117"/>
                  </a:lnTo>
                  <a:lnTo>
                    <a:pt x="77" y="112"/>
                  </a:lnTo>
                  <a:lnTo>
                    <a:pt x="84" y="102"/>
                  </a:lnTo>
                  <a:lnTo>
                    <a:pt x="85" y="90"/>
                  </a:lnTo>
                  <a:lnTo>
                    <a:pt x="87" y="72"/>
                  </a:lnTo>
                  <a:lnTo>
                    <a:pt x="87" y="0"/>
                  </a:lnTo>
                  <a:lnTo>
                    <a:pt x="112" y="0"/>
                  </a:lnTo>
                  <a:lnTo>
                    <a:pt x="112" y="76"/>
                  </a:lnTo>
                  <a:lnTo>
                    <a:pt x="112" y="86"/>
                  </a:lnTo>
                  <a:lnTo>
                    <a:pt x="110" y="94"/>
                  </a:lnTo>
                  <a:lnTo>
                    <a:pt x="110" y="100"/>
                  </a:lnTo>
                  <a:lnTo>
                    <a:pt x="107" y="109"/>
                  </a:lnTo>
                  <a:lnTo>
                    <a:pt x="104" y="115"/>
                  </a:lnTo>
                  <a:lnTo>
                    <a:pt x="92" y="128"/>
                  </a:lnTo>
                  <a:lnTo>
                    <a:pt x="75" y="137"/>
                  </a:lnTo>
                  <a:lnTo>
                    <a:pt x="56" y="138"/>
                  </a:lnTo>
                  <a:lnTo>
                    <a:pt x="34" y="137"/>
                  </a:lnTo>
                  <a:lnTo>
                    <a:pt x="19" y="128"/>
                  </a:lnTo>
                  <a:lnTo>
                    <a:pt x="8" y="115"/>
                  </a:lnTo>
                  <a:lnTo>
                    <a:pt x="5" y="110"/>
                  </a:lnTo>
                  <a:lnTo>
                    <a:pt x="3" y="104"/>
                  </a:lnTo>
                  <a:lnTo>
                    <a:pt x="1" y="95"/>
                  </a:lnTo>
                  <a:lnTo>
                    <a:pt x="1" y="90"/>
                  </a:lnTo>
                  <a:lnTo>
                    <a:pt x="1" y="84"/>
                  </a:lnTo>
                  <a:lnTo>
                    <a:pt x="0" y="76"/>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4" name="Freeform 72"/>
            <p:cNvSpPr>
              <a:spLocks/>
            </p:cNvSpPr>
            <p:nvPr/>
          </p:nvSpPr>
          <p:spPr bwMode="auto">
            <a:xfrm>
              <a:off x="8553451" y="3965576"/>
              <a:ext cx="184150" cy="217488"/>
            </a:xfrm>
            <a:custGeom>
              <a:avLst/>
              <a:gdLst>
                <a:gd name="T0" fmla="*/ 0 w 116"/>
                <a:gd name="T1" fmla="*/ 0 h 137"/>
                <a:gd name="T2" fmla="*/ 20 w 116"/>
                <a:gd name="T3" fmla="*/ 0 h 137"/>
                <a:gd name="T4" fmla="*/ 93 w 116"/>
                <a:gd name="T5" fmla="*/ 95 h 137"/>
                <a:gd name="T6" fmla="*/ 93 w 116"/>
                <a:gd name="T7" fmla="*/ 0 h 137"/>
                <a:gd name="T8" fmla="*/ 116 w 116"/>
                <a:gd name="T9" fmla="*/ 0 h 137"/>
                <a:gd name="T10" fmla="*/ 116 w 116"/>
                <a:gd name="T11" fmla="*/ 137 h 137"/>
                <a:gd name="T12" fmla="*/ 96 w 116"/>
                <a:gd name="T13" fmla="*/ 137 h 137"/>
                <a:gd name="T14" fmla="*/ 24 w 116"/>
                <a:gd name="T15" fmla="*/ 43 h 137"/>
                <a:gd name="T16" fmla="*/ 24 w 116"/>
                <a:gd name="T17" fmla="*/ 137 h 137"/>
                <a:gd name="T18" fmla="*/ 0 w 116"/>
                <a:gd name="T19" fmla="*/ 137 h 137"/>
                <a:gd name="T20" fmla="*/ 0 w 116"/>
                <a:gd name="T21"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137">
                  <a:moveTo>
                    <a:pt x="0" y="0"/>
                  </a:moveTo>
                  <a:lnTo>
                    <a:pt x="20" y="0"/>
                  </a:lnTo>
                  <a:lnTo>
                    <a:pt x="93" y="95"/>
                  </a:lnTo>
                  <a:lnTo>
                    <a:pt x="93" y="0"/>
                  </a:lnTo>
                  <a:lnTo>
                    <a:pt x="116" y="0"/>
                  </a:lnTo>
                  <a:lnTo>
                    <a:pt x="116" y="137"/>
                  </a:lnTo>
                  <a:lnTo>
                    <a:pt x="96" y="137"/>
                  </a:lnTo>
                  <a:lnTo>
                    <a:pt x="24" y="43"/>
                  </a:lnTo>
                  <a:lnTo>
                    <a:pt x="24" y="137"/>
                  </a:lnTo>
                  <a:lnTo>
                    <a:pt x="0" y="13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5" name="Rectangle 73"/>
            <p:cNvSpPr>
              <a:spLocks noChangeArrowheads="1"/>
            </p:cNvSpPr>
            <p:nvPr/>
          </p:nvSpPr>
          <p:spPr bwMode="auto">
            <a:xfrm>
              <a:off x="8834438" y="3965576"/>
              <a:ext cx="41275" cy="2174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6" name="Freeform 74"/>
            <p:cNvSpPr>
              <a:spLocks/>
            </p:cNvSpPr>
            <p:nvPr/>
          </p:nvSpPr>
          <p:spPr bwMode="auto">
            <a:xfrm>
              <a:off x="8947151" y="3962401"/>
              <a:ext cx="201613" cy="220663"/>
            </a:xfrm>
            <a:custGeom>
              <a:avLst/>
              <a:gdLst>
                <a:gd name="T0" fmla="*/ 30 w 127"/>
                <a:gd name="T1" fmla="*/ 0 h 139"/>
                <a:gd name="T2" fmla="*/ 64 w 127"/>
                <a:gd name="T3" fmla="*/ 106 h 139"/>
                <a:gd name="T4" fmla="*/ 102 w 127"/>
                <a:gd name="T5" fmla="*/ 0 h 139"/>
                <a:gd name="T6" fmla="*/ 127 w 127"/>
                <a:gd name="T7" fmla="*/ 3 h 139"/>
                <a:gd name="T8" fmla="*/ 72 w 127"/>
                <a:gd name="T9" fmla="*/ 139 h 139"/>
                <a:gd name="T10" fmla="*/ 49 w 127"/>
                <a:gd name="T11" fmla="*/ 139 h 139"/>
                <a:gd name="T12" fmla="*/ 0 w 127"/>
                <a:gd name="T13" fmla="*/ 5 h 139"/>
                <a:gd name="T14" fmla="*/ 30 w 127"/>
                <a:gd name="T15" fmla="*/ 0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7" h="139">
                  <a:moveTo>
                    <a:pt x="30" y="0"/>
                  </a:moveTo>
                  <a:lnTo>
                    <a:pt x="64" y="106"/>
                  </a:lnTo>
                  <a:lnTo>
                    <a:pt x="102" y="0"/>
                  </a:lnTo>
                  <a:lnTo>
                    <a:pt x="127" y="3"/>
                  </a:lnTo>
                  <a:lnTo>
                    <a:pt x="72" y="139"/>
                  </a:lnTo>
                  <a:lnTo>
                    <a:pt x="49" y="139"/>
                  </a:lnTo>
                  <a:lnTo>
                    <a:pt x="0" y="5"/>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7" name="Freeform 75"/>
            <p:cNvSpPr>
              <a:spLocks/>
            </p:cNvSpPr>
            <p:nvPr/>
          </p:nvSpPr>
          <p:spPr bwMode="auto">
            <a:xfrm>
              <a:off x="9218613" y="3965576"/>
              <a:ext cx="131763" cy="217488"/>
            </a:xfrm>
            <a:custGeom>
              <a:avLst/>
              <a:gdLst>
                <a:gd name="T0" fmla="*/ 0 w 83"/>
                <a:gd name="T1" fmla="*/ 0 h 137"/>
                <a:gd name="T2" fmla="*/ 75 w 83"/>
                <a:gd name="T3" fmla="*/ 0 h 137"/>
                <a:gd name="T4" fmla="*/ 75 w 83"/>
                <a:gd name="T5" fmla="*/ 18 h 137"/>
                <a:gd name="T6" fmla="*/ 28 w 83"/>
                <a:gd name="T7" fmla="*/ 18 h 137"/>
                <a:gd name="T8" fmla="*/ 28 w 83"/>
                <a:gd name="T9" fmla="*/ 56 h 137"/>
                <a:gd name="T10" fmla="*/ 75 w 83"/>
                <a:gd name="T11" fmla="*/ 56 h 137"/>
                <a:gd name="T12" fmla="*/ 75 w 83"/>
                <a:gd name="T13" fmla="*/ 74 h 137"/>
                <a:gd name="T14" fmla="*/ 28 w 83"/>
                <a:gd name="T15" fmla="*/ 74 h 137"/>
                <a:gd name="T16" fmla="*/ 28 w 83"/>
                <a:gd name="T17" fmla="*/ 118 h 137"/>
                <a:gd name="T18" fmla="*/ 83 w 83"/>
                <a:gd name="T19" fmla="*/ 118 h 137"/>
                <a:gd name="T20" fmla="*/ 83 w 83"/>
                <a:gd name="T21" fmla="*/ 137 h 137"/>
                <a:gd name="T22" fmla="*/ 0 w 83"/>
                <a:gd name="T23" fmla="*/ 137 h 137"/>
                <a:gd name="T24" fmla="*/ 0 w 83"/>
                <a:gd name="T25"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3" h="137">
                  <a:moveTo>
                    <a:pt x="0" y="0"/>
                  </a:moveTo>
                  <a:lnTo>
                    <a:pt x="75" y="0"/>
                  </a:lnTo>
                  <a:lnTo>
                    <a:pt x="75" y="18"/>
                  </a:lnTo>
                  <a:lnTo>
                    <a:pt x="28" y="18"/>
                  </a:lnTo>
                  <a:lnTo>
                    <a:pt x="28" y="56"/>
                  </a:lnTo>
                  <a:lnTo>
                    <a:pt x="75" y="56"/>
                  </a:lnTo>
                  <a:lnTo>
                    <a:pt x="75" y="74"/>
                  </a:lnTo>
                  <a:lnTo>
                    <a:pt x="28" y="74"/>
                  </a:lnTo>
                  <a:lnTo>
                    <a:pt x="28" y="118"/>
                  </a:lnTo>
                  <a:lnTo>
                    <a:pt x="83" y="118"/>
                  </a:lnTo>
                  <a:lnTo>
                    <a:pt x="83" y="137"/>
                  </a:lnTo>
                  <a:lnTo>
                    <a:pt x="0" y="13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8" name="Freeform 76"/>
            <p:cNvSpPr>
              <a:spLocks noEditPoints="1"/>
            </p:cNvSpPr>
            <p:nvPr/>
          </p:nvSpPr>
          <p:spPr bwMode="auto">
            <a:xfrm>
              <a:off x="9431338" y="3965576"/>
              <a:ext cx="160338" cy="219075"/>
            </a:xfrm>
            <a:custGeom>
              <a:avLst/>
              <a:gdLst>
                <a:gd name="T0" fmla="*/ 26 w 101"/>
                <a:gd name="T1" fmla="*/ 18 h 138"/>
                <a:gd name="T2" fmla="*/ 26 w 101"/>
                <a:gd name="T3" fmla="*/ 64 h 138"/>
                <a:gd name="T4" fmla="*/ 35 w 101"/>
                <a:gd name="T5" fmla="*/ 64 h 138"/>
                <a:gd name="T6" fmla="*/ 40 w 101"/>
                <a:gd name="T7" fmla="*/ 64 h 138"/>
                <a:gd name="T8" fmla="*/ 44 w 101"/>
                <a:gd name="T9" fmla="*/ 64 h 138"/>
                <a:gd name="T10" fmla="*/ 49 w 101"/>
                <a:gd name="T11" fmla="*/ 62 h 138"/>
                <a:gd name="T12" fmla="*/ 53 w 101"/>
                <a:gd name="T13" fmla="*/ 61 h 138"/>
                <a:gd name="T14" fmla="*/ 56 w 101"/>
                <a:gd name="T15" fmla="*/ 58 h 138"/>
                <a:gd name="T16" fmla="*/ 59 w 101"/>
                <a:gd name="T17" fmla="*/ 53 h 138"/>
                <a:gd name="T18" fmla="*/ 63 w 101"/>
                <a:gd name="T19" fmla="*/ 46 h 138"/>
                <a:gd name="T20" fmla="*/ 63 w 101"/>
                <a:gd name="T21" fmla="*/ 39 h 138"/>
                <a:gd name="T22" fmla="*/ 63 w 101"/>
                <a:gd name="T23" fmla="*/ 33 h 138"/>
                <a:gd name="T24" fmla="*/ 61 w 101"/>
                <a:gd name="T25" fmla="*/ 28 h 138"/>
                <a:gd name="T26" fmla="*/ 59 w 101"/>
                <a:gd name="T27" fmla="*/ 25 h 138"/>
                <a:gd name="T28" fmla="*/ 54 w 101"/>
                <a:gd name="T29" fmla="*/ 21 h 138"/>
                <a:gd name="T30" fmla="*/ 51 w 101"/>
                <a:gd name="T31" fmla="*/ 20 h 138"/>
                <a:gd name="T32" fmla="*/ 44 w 101"/>
                <a:gd name="T33" fmla="*/ 18 h 138"/>
                <a:gd name="T34" fmla="*/ 41 w 101"/>
                <a:gd name="T35" fmla="*/ 18 h 138"/>
                <a:gd name="T36" fmla="*/ 38 w 101"/>
                <a:gd name="T37" fmla="*/ 18 h 138"/>
                <a:gd name="T38" fmla="*/ 26 w 101"/>
                <a:gd name="T39" fmla="*/ 18 h 138"/>
                <a:gd name="T40" fmla="*/ 0 w 101"/>
                <a:gd name="T41" fmla="*/ 0 h 138"/>
                <a:gd name="T42" fmla="*/ 40 w 101"/>
                <a:gd name="T43" fmla="*/ 0 h 138"/>
                <a:gd name="T44" fmla="*/ 43 w 101"/>
                <a:gd name="T45" fmla="*/ 0 h 138"/>
                <a:gd name="T46" fmla="*/ 44 w 101"/>
                <a:gd name="T47" fmla="*/ 0 h 138"/>
                <a:gd name="T48" fmla="*/ 51 w 101"/>
                <a:gd name="T49" fmla="*/ 0 h 138"/>
                <a:gd name="T50" fmla="*/ 54 w 101"/>
                <a:gd name="T51" fmla="*/ 0 h 138"/>
                <a:gd name="T52" fmla="*/ 59 w 101"/>
                <a:gd name="T53" fmla="*/ 1 h 138"/>
                <a:gd name="T54" fmla="*/ 66 w 101"/>
                <a:gd name="T55" fmla="*/ 3 h 138"/>
                <a:gd name="T56" fmla="*/ 71 w 101"/>
                <a:gd name="T57" fmla="*/ 5 h 138"/>
                <a:gd name="T58" fmla="*/ 76 w 101"/>
                <a:gd name="T59" fmla="*/ 8 h 138"/>
                <a:gd name="T60" fmla="*/ 87 w 101"/>
                <a:gd name="T61" fmla="*/ 20 h 138"/>
                <a:gd name="T62" fmla="*/ 91 w 101"/>
                <a:gd name="T63" fmla="*/ 38 h 138"/>
                <a:gd name="T64" fmla="*/ 87 w 101"/>
                <a:gd name="T65" fmla="*/ 53 h 138"/>
                <a:gd name="T66" fmla="*/ 79 w 101"/>
                <a:gd name="T67" fmla="*/ 66 h 138"/>
                <a:gd name="T68" fmla="*/ 66 w 101"/>
                <a:gd name="T69" fmla="*/ 76 h 138"/>
                <a:gd name="T70" fmla="*/ 101 w 101"/>
                <a:gd name="T71" fmla="*/ 133 h 138"/>
                <a:gd name="T72" fmla="*/ 71 w 101"/>
                <a:gd name="T73" fmla="*/ 138 h 138"/>
                <a:gd name="T74" fmla="*/ 44 w 101"/>
                <a:gd name="T75" fmla="*/ 86 h 138"/>
                <a:gd name="T76" fmla="*/ 43 w 101"/>
                <a:gd name="T77" fmla="*/ 82 h 138"/>
                <a:gd name="T78" fmla="*/ 26 w 101"/>
                <a:gd name="T79" fmla="*/ 82 h 138"/>
                <a:gd name="T80" fmla="*/ 26 w 101"/>
                <a:gd name="T81" fmla="*/ 137 h 138"/>
                <a:gd name="T82" fmla="*/ 0 w 101"/>
                <a:gd name="T83" fmla="*/ 137 h 138"/>
                <a:gd name="T84" fmla="*/ 0 w 101"/>
                <a:gd name="T85" fmla="*/ 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1" h="138">
                  <a:moveTo>
                    <a:pt x="26" y="18"/>
                  </a:moveTo>
                  <a:lnTo>
                    <a:pt x="26" y="64"/>
                  </a:lnTo>
                  <a:lnTo>
                    <a:pt x="35" y="64"/>
                  </a:lnTo>
                  <a:lnTo>
                    <a:pt x="40" y="64"/>
                  </a:lnTo>
                  <a:lnTo>
                    <a:pt x="44" y="64"/>
                  </a:lnTo>
                  <a:lnTo>
                    <a:pt x="49" y="62"/>
                  </a:lnTo>
                  <a:lnTo>
                    <a:pt x="53" y="61"/>
                  </a:lnTo>
                  <a:lnTo>
                    <a:pt x="56" y="58"/>
                  </a:lnTo>
                  <a:lnTo>
                    <a:pt x="59" y="53"/>
                  </a:lnTo>
                  <a:lnTo>
                    <a:pt x="63" y="46"/>
                  </a:lnTo>
                  <a:lnTo>
                    <a:pt x="63" y="39"/>
                  </a:lnTo>
                  <a:lnTo>
                    <a:pt x="63" y="33"/>
                  </a:lnTo>
                  <a:lnTo>
                    <a:pt x="61" y="28"/>
                  </a:lnTo>
                  <a:lnTo>
                    <a:pt x="59" y="25"/>
                  </a:lnTo>
                  <a:lnTo>
                    <a:pt x="54" y="21"/>
                  </a:lnTo>
                  <a:lnTo>
                    <a:pt x="51" y="20"/>
                  </a:lnTo>
                  <a:lnTo>
                    <a:pt x="44" y="18"/>
                  </a:lnTo>
                  <a:lnTo>
                    <a:pt x="41" y="18"/>
                  </a:lnTo>
                  <a:lnTo>
                    <a:pt x="38" y="18"/>
                  </a:lnTo>
                  <a:lnTo>
                    <a:pt x="26" y="18"/>
                  </a:lnTo>
                  <a:close/>
                  <a:moveTo>
                    <a:pt x="0" y="0"/>
                  </a:moveTo>
                  <a:lnTo>
                    <a:pt x="40" y="0"/>
                  </a:lnTo>
                  <a:lnTo>
                    <a:pt x="43" y="0"/>
                  </a:lnTo>
                  <a:lnTo>
                    <a:pt x="44" y="0"/>
                  </a:lnTo>
                  <a:lnTo>
                    <a:pt x="51" y="0"/>
                  </a:lnTo>
                  <a:lnTo>
                    <a:pt x="54" y="0"/>
                  </a:lnTo>
                  <a:lnTo>
                    <a:pt x="59" y="1"/>
                  </a:lnTo>
                  <a:lnTo>
                    <a:pt x="66" y="3"/>
                  </a:lnTo>
                  <a:lnTo>
                    <a:pt x="71" y="5"/>
                  </a:lnTo>
                  <a:lnTo>
                    <a:pt x="76" y="8"/>
                  </a:lnTo>
                  <a:lnTo>
                    <a:pt x="87" y="20"/>
                  </a:lnTo>
                  <a:lnTo>
                    <a:pt x="91" y="38"/>
                  </a:lnTo>
                  <a:lnTo>
                    <a:pt x="87" y="53"/>
                  </a:lnTo>
                  <a:lnTo>
                    <a:pt x="79" y="66"/>
                  </a:lnTo>
                  <a:lnTo>
                    <a:pt x="66" y="76"/>
                  </a:lnTo>
                  <a:lnTo>
                    <a:pt x="101" y="133"/>
                  </a:lnTo>
                  <a:lnTo>
                    <a:pt x="71" y="138"/>
                  </a:lnTo>
                  <a:lnTo>
                    <a:pt x="44" y="86"/>
                  </a:lnTo>
                  <a:lnTo>
                    <a:pt x="43" y="82"/>
                  </a:lnTo>
                  <a:lnTo>
                    <a:pt x="26" y="82"/>
                  </a:lnTo>
                  <a:lnTo>
                    <a:pt x="26" y="137"/>
                  </a:lnTo>
                  <a:lnTo>
                    <a:pt x="0" y="13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9" name="Freeform 77"/>
            <p:cNvSpPr>
              <a:spLocks/>
            </p:cNvSpPr>
            <p:nvPr/>
          </p:nvSpPr>
          <p:spPr bwMode="auto">
            <a:xfrm>
              <a:off x="9648826" y="3962401"/>
              <a:ext cx="141288" cy="222250"/>
            </a:xfrm>
            <a:custGeom>
              <a:avLst/>
              <a:gdLst>
                <a:gd name="T0" fmla="*/ 51 w 89"/>
                <a:gd name="T1" fmla="*/ 0 h 140"/>
                <a:gd name="T2" fmla="*/ 69 w 89"/>
                <a:gd name="T3" fmla="*/ 2 h 140"/>
                <a:gd name="T4" fmla="*/ 86 w 89"/>
                <a:gd name="T5" fmla="*/ 12 h 140"/>
                <a:gd name="T6" fmla="*/ 76 w 89"/>
                <a:gd name="T7" fmla="*/ 27 h 140"/>
                <a:gd name="T8" fmla="*/ 67 w 89"/>
                <a:gd name="T9" fmla="*/ 22 h 140"/>
                <a:gd name="T10" fmla="*/ 61 w 89"/>
                <a:gd name="T11" fmla="*/ 18 h 140"/>
                <a:gd name="T12" fmla="*/ 54 w 89"/>
                <a:gd name="T13" fmla="*/ 18 h 140"/>
                <a:gd name="T14" fmla="*/ 48 w 89"/>
                <a:gd name="T15" fmla="*/ 18 h 140"/>
                <a:gd name="T16" fmla="*/ 44 w 89"/>
                <a:gd name="T17" fmla="*/ 20 h 140"/>
                <a:gd name="T18" fmla="*/ 39 w 89"/>
                <a:gd name="T19" fmla="*/ 22 h 140"/>
                <a:gd name="T20" fmla="*/ 38 w 89"/>
                <a:gd name="T21" fmla="*/ 25 h 140"/>
                <a:gd name="T22" fmla="*/ 36 w 89"/>
                <a:gd name="T23" fmla="*/ 28 h 140"/>
                <a:gd name="T24" fmla="*/ 36 w 89"/>
                <a:gd name="T25" fmla="*/ 33 h 140"/>
                <a:gd name="T26" fmla="*/ 36 w 89"/>
                <a:gd name="T27" fmla="*/ 36 h 140"/>
                <a:gd name="T28" fmla="*/ 39 w 89"/>
                <a:gd name="T29" fmla="*/ 41 h 140"/>
                <a:gd name="T30" fmla="*/ 43 w 89"/>
                <a:gd name="T31" fmla="*/ 46 h 140"/>
                <a:gd name="T32" fmla="*/ 48 w 89"/>
                <a:gd name="T33" fmla="*/ 51 h 140"/>
                <a:gd name="T34" fmla="*/ 51 w 89"/>
                <a:gd name="T35" fmla="*/ 53 h 140"/>
                <a:gd name="T36" fmla="*/ 56 w 89"/>
                <a:gd name="T37" fmla="*/ 56 h 140"/>
                <a:gd name="T38" fmla="*/ 61 w 89"/>
                <a:gd name="T39" fmla="*/ 63 h 140"/>
                <a:gd name="T40" fmla="*/ 69 w 89"/>
                <a:gd name="T41" fmla="*/ 69 h 140"/>
                <a:gd name="T42" fmla="*/ 84 w 89"/>
                <a:gd name="T43" fmla="*/ 84 h 140"/>
                <a:gd name="T44" fmla="*/ 89 w 89"/>
                <a:gd name="T45" fmla="*/ 102 h 140"/>
                <a:gd name="T46" fmla="*/ 86 w 89"/>
                <a:gd name="T47" fmla="*/ 117 h 140"/>
                <a:gd name="T48" fmla="*/ 76 w 89"/>
                <a:gd name="T49" fmla="*/ 130 h 140"/>
                <a:gd name="T50" fmla="*/ 61 w 89"/>
                <a:gd name="T51" fmla="*/ 139 h 140"/>
                <a:gd name="T52" fmla="*/ 41 w 89"/>
                <a:gd name="T53" fmla="*/ 140 h 140"/>
                <a:gd name="T54" fmla="*/ 20 w 89"/>
                <a:gd name="T55" fmla="*/ 137 h 140"/>
                <a:gd name="T56" fmla="*/ 0 w 89"/>
                <a:gd name="T57" fmla="*/ 129 h 140"/>
                <a:gd name="T58" fmla="*/ 11 w 89"/>
                <a:gd name="T59" fmla="*/ 111 h 140"/>
                <a:gd name="T60" fmla="*/ 25 w 89"/>
                <a:gd name="T61" fmla="*/ 119 h 140"/>
                <a:gd name="T62" fmla="*/ 39 w 89"/>
                <a:gd name="T63" fmla="*/ 122 h 140"/>
                <a:gd name="T64" fmla="*/ 44 w 89"/>
                <a:gd name="T65" fmla="*/ 122 h 140"/>
                <a:gd name="T66" fmla="*/ 51 w 89"/>
                <a:gd name="T67" fmla="*/ 120 h 140"/>
                <a:gd name="T68" fmla="*/ 54 w 89"/>
                <a:gd name="T69" fmla="*/ 117 h 140"/>
                <a:gd name="T70" fmla="*/ 58 w 89"/>
                <a:gd name="T71" fmla="*/ 114 h 140"/>
                <a:gd name="T72" fmla="*/ 61 w 89"/>
                <a:gd name="T73" fmla="*/ 109 h 140"/>
                <a:gd name="T74" fmla="*/ 61 w 89"/>
                <a:gd name="T75" fmla="*/ 104 h 140"/>
                <a:gd name="T76" fmla="*/ 59 w 89"/>
                <a:gd name="T77" fmla="*/ 99 h 140"/>
                <a:gd name="T78" fmla="*/ 58 w 89"/>
                <a:gd name="T79" fmla="*/ 94 h 140"/>
                <a:gd name="T80" fmla="*/ 53 w 89"/>
                <a:gd name="T81" fmla="*/ 88 h 140"/>
                <a:gd name="T82" fmla="*/ 46 w 89"/>
                <a:gd name="T83" fmla="*/ 81 h 140"/>
                <a:gd name="T84" fmla="*/ 43 w 89"/>
                <a:gd name="T85" fmla="*/ 78 h 140"/>
                <a:gd name="T86" fmla="*/ 38 w 89"/>
                <a:gd name="T87" fmla="*/ 74 h 140"/>
                <a:gd name="T88" fmla="*/ 31 w 89"/>
                <a:gd name="T89" fmla="*/ 69 h 140"/>
                <a:gd name="T90" fmla="*/ 25 w 89"/>
                <a:gd name="T91" fmla="*/ 63 h 140"/>
                <a:gd name="T92" fmla="*/ 11 w 89"/>
                <a:gd name="T93" fmla="*/ 50 h 140"/>
                <a:gd name="T94" fmla="*/ 6 w 89"/>
                <a:gd name="T95" fmla="*/ 33 h 140"/>
                <a:gd name="T96" fmla="*/ 8 w 89"/>
                <a:gd name="T97" fmla="*/ 27 h 140"/>
                <a:gd name="T98" fmla="*/ 10 w 89"/>
                <a:gd name="T99" fmla="*/ 20 h 140"/>
                <a:gd name="T100" fmla="*/ 15 w 89"/>
                <a:gd name="T101" fmla="*/ 15 h 140"/>
                <a:gd name="T102" fmla="*/ 20 w 89"/>
                <a:gd name="T103" fmla="*/ 10 h 140"/>
                <a:gd name="T104" fmla="*/ 33 w 89"/>
                <a:gd name="T105" fmla="*/ 2 h 140"/>
                <a:gd name="T106" fmla="*/ 51 w 89"/>
                <a:gd name="T107" fmla="*/ 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9" h="140">
                  <a:moveTo>
                    <a:pt x="51" y="0"/>
                  </a:moveTo>
                  <a:lnTo>
                    <a:pt x="69" y="2"/>
                  </a:lnTo>
                  <a:lnTo>
                    <a:pt x="86" y="12"/>
                  </a:lnTo>
                  <a:lnTo>
                    <a:pt x="76" y="27"/>
                  </a:lnTo>
                  <a:lnTo>
                    <a:pt x="67" y="22"/>
                  </a:lnTo>
                  <a:lnTo>
                    <a:pt x="61" y="18"/>
                  </a:lnTo>
                  <a:lnTo>
                    <a:pt x="54" y="18"/>
                  </a:lnTo>
                  <a:lnTo>
                    <a:pt x="48" y="18"/>
                  </a:lnTo>
                  <a:lnTo>
                    <a:pt x="44" y="20"/>
                  </a:lnTo>
                  <a:lnTo>
                    <a:pt x="39" y="22"/>
                  </a:lnTo>
                  <a:lnTo>
                    <a:pt x="38" y="25"/>
                  </a:lnTo>
                  <a:lnTo>
                    <a:pt x="36" y="28"/>
                  </a:lnTo>
                  <a:lnTo>
                    <a:pt x="36" y="33"/>
                  </a:lnTo>
                  <a:lnTo>
                    <a:pt x="36" y="36"/>
                  </a:lnTo>
                  <a:lnTo>
                    <a:pt x="39" y="41"/>
                  </a:lnTo>
                  <a:lnTo>
                    <a:pt x="43" y="46"/>
                  </a:lnTo>
                  <a:lnTo>
                    <a:pt x="48" y="51"/>
                  </a:lnTo>
                  <a:lnTo>
                    <a:pt x="51" y="53"/>
                  </a:lnTo>
                  <a:lnTo>
                    <a:pt x="56" y="56"/>
                  </a:lnTo>
                  <a:lnTo>
                    <a:pt x="61" y="63"/>
                  </a:lnTo>
                  <a:lnTo>
                    <a:pt x="69" y="69"/>
                  </a:lnTo>
                  <a:lnTo>
                    <a:pt x="84" y="84"/>
                  </a:lnTo>
                  <a:lnTo>
                    <a:pt x="89" y="102"/>
                  </a:lnTo>
                  <a:lnTo>
                    <a:pt x="86" y="117"/>
                  </a:lnTo>
                  <a:lnTo>
                    <a:pt x="76" y="130"/>
                  </a:lnTo>
                  <a:lnTo>
                    <a:pt x="61" y="139"/>
                  </a:lnTo>
                  <a:lnTo>
                    <a:pt x="41" y="140"/>
                  </a:lnTo>
                  <a:lnTo>
                    <a:pt x="20" y="137"/>
                  </a:lnTo>
                  <a:lnTo>
                    <a:pt x="0" y="129"/>
                  </a:lnTo>
                  <a:lnTo>
                    <a:pt x="11" y="111"/>
                  </a:lnTo>
                  <a:lnTo>
                    <a:pt x="25" y="119"/>
                  </a:lnTo>
                  <a:lnTo>
                    <a:pt x="39" y="122"/>
                  </a:lnTo>
                  <a:lnTo>
                    <a:pt x="44" y="122"/>
                  </a:lnTo>
                  <a:lnTo>
                    <a:pt x="51" y="120"/>
                  </a:lnTo>
                  <a:lnTo>
                    <a:pt x="54" y="117"/>
                  </a:lnTo>
                  <a:lnTo>
                    <a:pt x="58" y="114"/>
                  </a:lnTo>
                  <a:lnTo>
                    <a:pt x="61" y="109"/>
                  </a:lnTo>
                  <a:lnTo>
                    <a:pt x="61" y="104"/>
                  </a:lnTo>
                  <a:lnTo>
                    <a:pt x="59" y="99"/>
                  </a:lnTo>
                  <a:lnTo>
                    <a:pt x="58" y="94"/>
                  </a:lnTo>
                  <a:lnTo>
                    <a:pt x="53" y="88"/>
                  </a:lnTo>
                  <a:lnTo>
                    <a:pt x="46" y="81"/>
                  </a:lnTo>
                  <a:lnTo>
                    <a:pt x="43" y="78"/>
                  </a:lnTo>
                  <a:lnTo>
                    <a:pt x="38" y="74"/>
                  </a:lnTo>
                  <a:lnTo>
                    <a:pt x="31" y="69"/>
                  </a:lnTo>
                  <a:lnTo>
                    <a:pt x="25" y="63"/>
                  </a:lnTo>
                  <a:lnTo>
                    <a:pt x="11" y="50"/>
                  </a:lnTo>
                  <a:lnTo>
                    <a:pt x="6" y="33"/>
                  </a:lnTo>
                  <a:lnTo>
                    <a:pt x="8" y="27"/>
                  </a:lnTo>
                  <a:lnTo>
                    <a:pt x="10" y="20"/>
                  </a:lnTo>
                  <a:lnTo>
                    <a:pt x="15" y="15"/>
                  </a:lnTo>
                  <a:lnTo>
                    <a:pt x="20" y="10"/>
                  </a:lnTo>
                  <a:lnTo>
                    <a:pt x="33" y="2"/>
                  </a:lnTo>
                  <a:lnTo>
                    <a:pt x="5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0" name="Rectangle 78"/>
            <p:cNvSpPr>
              <a:spLocks noChangeArrowheads="1"/>
            </p:cNvSpPr>
            <p:nvPr/>
          </p:nvSpPr>
          <p:spPr bwMode="auto">
            <a:xfrm>
              <a:off x="9875838" y="3965576"/>
              <a:ext cx="44450" cy="2174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1" name="Freeform 79"/>
            <p:cNvSpPr>
              <a:spLocks/>
            </p:cNvSpPr>
            <p:nvPr/>
          </p:nvSpPr>
          <p:spPr bwMode="auto">
            <a:xfrm>
              <a:off x="9991726" y="3965576"/>
              <a:ext cx="177800" cy="217488"/>
            </a:xfrm>
            <a:custGeom>
              <a:avLst/>
              <a:gdLst>
                <a:gd name="T0" fmla="*/ 0 w 112"/>
                <a:gd name="T1" fmla="*/ 0 h 137"/>
                <a:gd name="T2" fmla="*/ 112 w 112"/>
                <a:gd name="T3" fmla="*/ 0 h 137"/>
                <a:gd name="T4" fmla="*/ 112 w 112"/>
                <a:gd name="T5" fmla="*/ 18 h 137"/>
                <a:gd name="T6" fmla="*/ 71 w 112"/>
                <a:gd name="T7" fmla="*/ 18 h 137"/>
                <a:gd name="T8" fmla="*/ 71 w 112"/>
                <a:gd name="T9" fmla="*/ 137 h 137"/>
                <a:gd name="T10" fmla="*/ 43 w 112"/>
                <a:gd name="T11" fmla="*/ 137 h 137"/>
                <a:gd name="T12" fmla="*/ 43 w 112"/>
                <a:gd name="T13" fmla="*/ 18 h 137"/>
                <a:gd name="T14" fmla="*/ 0 w 112"/>
                <a:gd name="T15" fmla="*/ 18 h 137"/>
                <a:gd name="T16" fmla="*/ 0 w 112"/>
                <a:gd name="T17"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2" h="137">
                  <a:moveTo>
                    <a:pt x="0" y="0"/>
                  </a:moveTo>
                  <a:lnTo>
                    <a:pt x="112" y="0"/>
                  </a:lnTo>
                  <a:lnTo>
                    <a:pt x="112" y="18"/>
                  </a:lnTo>
                  <a:lnTo>
                    <a:pt x="71" y="18"/>
                  </a:lnTo>
                  <a:lnTo>
                    <a:pt x="71" y="137"/>
                  </a:lnTo>
                  <a:lnTo>
                    <a:pt x="43" y="137"/>
                  </a:lnTo>
                  <a:lnTo>
                    <a:pt x="43" y="18"/>
                  </a:lnTo>
                  <a:lnTo>
                    <a:pt x="0" y="18"/>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2" name="Freeform 80"/>
            <p:cNvSpPr>
              <a:spLocks/>
            </p:cNvSpPr>
            <p:nvPr/>
          </p:nvSpPr>
          <p:spPr bwMode="auto">
            <a:xfrm>
              <a:off x="10233026" y="3962401"/>
              <a:ext cx="177800" cy="220663"/>
            </a:xfrm>
            <a:custGeom>
              <a:avLst/>
              <a:gdLst>
                <a:gd name="T0" fmla="*/ 28 w 112"/>
                <a:gd name="T1" fmla="*/ 0 h 139"/>
                <a:gd name="T2" fmla="*/ 56 w 112"/>
                <a:gd name="T3" fmla="*/ 63 h 139"/>
                <a:gd name="T4" fmla="*/ 89 w 112"/>
                <a:gd name="T5" fmla="*/ 0 h 139"/>
                <a:gd name="T6" fmla="*/ 112 w 112"/>
                <a:gd name="T7" fmla="*/ 3 h 139"/>
                <a:gd name="T8" fmla="*/ 67 w 112"/>
                <a:gd name="T9" fmla="*/ 83 h 139"/>
                <a:gd name="T10" fmla="*/ 67 w 112"/>
                <a:gd name="T11" fmla="*/ 139 h 139"/>
                <a:gd name="T12" fmla="*/ 39 w 112"/>
                <a:gd name="T13" fmla="*/ 139 h 139"/>
                <a:gd name="T14" fmla="*/ 39 w 112"/>
                <a:gd name="T15" fmla="*/ 83 h 139"/>
                <a:gd name="T16" fmla="*/ 0 w 112"/>
                <a:gd name="T17" fmla="*/ 5 h 139"/>
                <a:gd name="T18" fmla="*/ 28 w 112"/>
                <a:gd name="T19"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2" h="139">
                  <a:moveTo>
                    <a:pt x="28" y="0"/>
                  </a:moveTo>
                  <a:lnTo>
                    <a:pt x="56" y="63"/>
                  </a:lnTo>
                  <a:lnTo>
                    <a:pt x="89" y="0"/>
                  </a:lnTo>
                  <a:lnTo>
                    <a:pt x="112" y="3"/>
                  </a:lnTo>
                  <a:lnTo>
                    <a:pt x="67" y="83"/>
                  </a:lnTo>
                  <a:lnTo>
                    <a:pt x="67" y="139"/>
                  </a:lnTo>
                  <a:lnTo>
                    <a:pt x="39" y="139"/>
                  </a:lnTo>
                  <a:lnTo>
                    <a:pt x="39" y="83"/>
                  </a:lnTo>
                  <a:lnTo>
                    <a:pt x="0" y="5"/>
                  </a:lnTo>
                  <a:lnTo>
                    <a:pt x="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3" name="Freeform 81"/>
            <p:cNvSpPr>
              <a:spLocks/>
            </p:cNvSpPr>
            <p:nvPr/>
          </p:nvSpPr>
          <p:spPr bwMode="auto">
            <a:xfrm>
              <a:off x="8761413" y="2859088"/>
              <a:ext cx="650875" cy="804863"/>
            </a:xfrm>
            <a:custGeom>
              <a:avLst/>
              <a:gdLst>
                <a:gd name="T0" fmla="*/ 232 w 410"/>
                <a:gd name="T1" fmla="*/ 10 h 507"/>
                <a:gd name="T2" fmla="*/ 260 w 410"/>
                <a:gd name="T3" fmla="*/ 46 h 507"/>
                <a:gd name="T4" fmla="*/ 255 w 410"/>
                <a:gd name="T5" fmla="*/ 64 h 507"/>
                <a:gd name="T6" fmla="*/ 242 w 410"/>
                <a:gd name="T7" fmla="*/ 102 h 507"/>
                <a:gd name="T8" fmla="*/ 227 w 410"/>
                <a:gd name="T9" fmla="*/ 141 h 507"/>
                <a:gd name="T10" fmla="*/ 250 w 410"/>
                <a:gd name="T11" fmla="*/ 145 h 507"/>
                <a:gd name="T12" fmla="*/ 290 w 410"/>
                <a:gd name="T13" fmla="*/ 137 h 507"/>
                <a:gd name="T14" fmla="*/ 326 w 410"/>
                <a:gd name="T15" fmla="*/ 113 h 507"/>
                <a:gd name="T16" fmla="*/ 363 w 410"/>
                <a:gd name="T17" fmla="*/ 127 h 507"/>
                <a:gd name="T18" fmla="*/ 382 w 410"/>
                <a:gd name="T19" fmla="*/ 151 h 507"/>
                <a:gd name="T20" fmla="*/ 397 w 410"/>
                <a:gd name="T21" fmla="*/ 176 h 507"/>
                <a:gd name="T22" fmla="*/ 407 w 410"/>
                <a:gd name="T23" fmla="*/ 199 h 507"/>
                <a:gd name="T24" fmla="*/ 384 w 410"/>
                <a:gd name="T25" fmla="*/ 201 h 507"/>
                <a:gd name="T26" fmla="*/ 363 w 410"/>
                <a:gd name="T27" fmla="*/ 206 h 507"/>
                <a:gd name="T28" fmla="*/ 343 w 410"/>
                <a:gd name="T29" fmla="*/ 206 h 507"/>
                <a:gd name="T30" fmla="*/ 315 w 410"/>
                <a:gd name="T31" fmla="*/ 209 h 507"/>
                <a:gd name="T32" fmla="*/ 297 w 410"/>
                <a:gd name="T33" fmla="*/ 212 h 507"/>
                <a:gd name="T34" fmla="*/ 255 w 410"/>
                <a:gd name="T35" fmla="*/ 219 h 507"/>
                <a:gd name="T36" fmla="*/ 227 w 410"/>
                <a:gd name="T37" fmla="*/ 227 h 507"/>
                <a:gd name="T38" fmla="*/ 214 w 410"/>
                <a:gd name="T39" fmla="*/ 237 h 507"/>
                <a:gd name="T40" fmla="*/ 206 w 410"/>
                <a:gd name="T41" fmla="*/ 258 h 507"/>
                <a:gd name="T42" fmla="*/ 183 w 410"/>
                <a:gd name="T43" fmla="*/ 305 h 507"/>
                <a:gd name="T44" fmla="*/ 173 w 410"/>
                <a:gd name="T45" fmla="*/ 328 h 507"/>
                <a:gd name="T46" fmla="*/ 161 w 410"/>
                <a:gd name="T47" fmla="*/ 347 h 507"/>
                <a:gd name="T48" fmla="*/ 143 w 410"/>
                <a:gd name="T49" fmla="*/ 371 h 507"/>
                <a:gd name="T50" fmla="*/ 125 w 410"/>
                <a:gd name="T51" fmla="*/ 397 h 507"/>
                <a:gd name="T52" fmla="*/ 112 w 410"/>
                <a:gd name="T53" fmla="*/ 413 h 507"/>
                <a:gd name="T54" fmla="*/ 104 w 410"/>
                <a:gd name="T55" fmla="*/ 423 h 507"/>
                <a:gd name="T56" fmla="*/ 84 w 410"/>
                <a:gd name="T57" fmla="*/ 445 h 507"/>
                <a:gd name="T58" fmla="*/ 54 w 410"/>
                <a:gd name="T59" fmla="*/ 478 h 507"/>
                <a:gd name="T60" fmla="*/ 36 w 410"/>
                <a:gd name="T61" fmla="*/ 496 h 507"/>
                <a:gd name="T62" fmla="*/ 15 w 410"/>
                <a:gd name="T63" fmla="*/ 507 h 507"/>
                <a:gd name="T64" fmla="*/ 5 w 410"/>
                <a:gd name="T65" fmla="*/ 489 h 507"/>
                <a:gd name="T66" fmla="*/ 1 w 410"/>
                <a:gd name="T67" fmla="*/ 458 h 507"/>
                <a:gd name="T68" fmla="*/ 6 w 410"/>
                <a:gd name="T69" fmla="*/ 430 h 507"/>
                <a:gd name="T70" fmla="*/ 20 w 410"/>
                <a:gd name="T71" fmla="*/ 417 h 507"/>
                <a:gd name="T72" fmla="*/ 38 w 410"/>
                <a:gd name="T73" fmla="*/ 402 h 507"/>
                <a:gd name="T74" fmla="*/ 74 w 410"/>
                <a:gd name="T75" fmla="*/ 356 h 507"/>
                <a:gd name="T76" fmla="*/ 114 w 410"/>
                <a:gd name="T77" fmla="*/ 300 h 507"/>
                <a:gd name="T78" fmla="*/ 128 w 410"/>
                <a:gd name="T79" fmla="*/ 268 h 507"/>
                <a:gd name="T80" fmla="*/ 105 w 410"/>
                <a:gd name="T81" fmla="*/ 267 h 507"/>
                <a:gd name="T82" fmla="*/ 82 w 410"/>
                <a:gd name="T83" fmla="*/ 263 h 507"/>
                <a:gd name="T84" fmla="*/ 62 w 410"/>
                <a:gd name="T85" fmla="*/ 252 h 507"/>
                <a:gd name="T86" fmla="*/ 43 w 410"/>
                <a:gd name="T87" fmla="*/ 237 h 507"/>
                <a:gd name="T88" fmla="*/ 26 w 410"/>
                <a:gd name="T89" fmla="*/ 217 h 507"/>
                <a:gd name="T90" fmla="*/ 29 w 410"/>
                <a:gd name="T91" fmla="*/ 197 h 507"/>
                <a:gd name="T92" fmla="*/ 49 w 410"/>
                <a:gd name="T93" fmla="*/ 197 h 507"/>
                <a:gd name="T94" fmla="*/ 81 w 410"/>
                <a:gd name="T95" fmla="*/ 199 h 507"/>
                <a:gd name="T96" fmla="*/ 117 w 410"/>
                <a:gd name="T97" fmla="*/ 189 h 507"/>
                <a:gd name="T98" fmla="*/ 138 w 410"/>
                <a:gd name="T99" fmla="*/ 178 h 507"/>
                <a:gd name="T100" fmla="*/ 156 w 410"/>
                <a:gd name="T101" fmla="*/ 161 h 507"/>
                <a:gd name="T102" fmla="*/ 165 w 410"/>
                <a:gd name="T103" fmla="*/ 128 h 507"/>
                <a:gd name="T104" fmla="*/ 170 w 410"/>
                <a:gd name="T105" fmla="*/ 100 h 507"/>
                <a:gd name="T106" fmla="*/ 171 w 410"/>
                <a:gd name="T107" fmla="*/ 76 h 507"/>
                <a:gd name="T108" fmla="*/ 156 w 410"/>
                <a:gd name="T109" fmla="*/ 46 h 507"/>
                <a:gd name="T110" fmla="*/ 147 w 410"/>
                <a:gd name="T111" fmla="*/ 38 h 507"/>
                <a:gd name="T112" fmla="*/ 158 w 410"/>
                <a:gd name="T113" fmla="*/ 11 h 507"/>
                <a:gd name="T114" fmla="*/ 183 w 410"/>
                <a:gd name="T115" fmla="*/ 0 h 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10" h="507">
                  <a:moveTo>
                    <a:pt x="188" y="0"/>
                  </a:moveTo>
                  <a:lnTo>
                    <a:pt x="189" y="0"/>
                  </a:lnTo>
                  <a:lnTo>
                    <a:pt x="209" y="0"/>
                  </a:lnTo>
                  <a:lnTo>
                    <a:pt x="209" y="0"/>
                  </a:lnTo>
                  <a:lnTo>
                    <a:pt x="213" y="0"/>
                  </a:lnTo>
                  <a:lnTo>
                    <a:pt x="216" y="1"/>
                  </a:lnTo>
                  <a:lnTo>
                    <a:pt x="219" y="1"/>
                  </a:lnTo>
                  <a:lnTo>
                    <a:pt x="221" y="3"/>
                  </a:lnTo>
                  <a:lnTo>
                    <a:pt x="224" y="5"/>
                  </a:lnTo>
                  <a:lnTo>
                    <a:pt x="227" y="6"/>
                  </a:lnTo>
                  <a:lnTo>
                    <a:pt x="232" y="10"/>
                  </a:lnTo>
                  <a:lnTo>
                    <a:pt x="236" y="13"/>
                  </a:lnTo>
                  <a:lnTo>
                    <a:pt x="241" y="16"/>
                  </a:lnTo>
                  <a:lnTo>
                    <a:pt x="244" y="20"/>
                  </a:lnTo>
                  <a:lnTo>
                    <a:pt x="245" y="23"/>
                  </a:lnTo>
                  <a:lnTo>
                    <a:pt x="249" y="26"/>
                  </a:lnTo>
                  <a:lnTo>
                    <a:pt x="250" y="29"/>
                  </a:lnTo>
                  <a:lnTo>
                    <a:pt x="252" y="33"/>
                  </a:lnTo>
                  <a:lnTo>
                    <a:pt x="255" y="36"/>
                  </a:lnTo>
                  <a:lnTo>
                    <a:pt x="257" y="39"/>
                  </a:lnTo>
                  <a:lnTo>
                    <a:pt x="259" y="43"/>
                  </a:lnTo>
                  <a:lnTo>
                    <a:pt x="260" y="46"/>
                  </a:lnTo>
                  <a:lnTo>
                    <a:pt x="260" y="49"/>
                  </a:lnTo>
                  <a:lnTo>
                    <a:pt x="260" y="51"/>
                  </a:lnTo>
                  <a:lnTo>
                    <a:pt x="260" y="52"/>
                  </a:lnTo>
                  <a:lnTo>
                    <a:pt x="260" y="52"/>
                  </a:lnTo>
                  <a:lnTo>
                    <a:pt x="260" y="52"/>
                  </a:lnTo>
                  <a:lnTo>
                    <a:pt x="260" y="54"/>
                  </a:lnTo>
                  <a:lnTo>
                    <a:pt x="259" y="57"/>
                  </a:lnTo>
                  <a:lnTo>
                    <a:pt x="259" y="61"/>
                  </a:lnTo>
                  <a:lnTo>
                    <a:pt x="257" y="62"/>
                  </a:lnTo>
                  <a:lnTo>
                    <a:pt x="255" y="64"/>
                  </a:lnTo>
                  <a:lnTo>
                    <a:pt x="255" y="64"/>
                  </a:lnTo>
                  <a:lnTo>
                    <a:pt x="255" y="66"/>
                  </a:lnTo>
                  <a:lnTo>
                    <a:pt x="255" y="67"/>
                  </a:lnTo>
                  <a:lnTo>
                    <a:pt x="257" y="71"/>
                  </a:lnTo>
                  <a:lnTo>
                    <a:pt x="255" y="76"/>
                  </a:lnTo>
                  <a:lnTo>
                    <a:pt x="254" y="79"/>
                  </a:lnTo>
                  <a:lnTo>
                    <a:pt x="252" y="82"/>
                  </a:lnTo>
                  <a:lnTo>
                    <a:pt x="250" y="85"/>
                  </a:lnTo>
                  <a:lnTo>
                    <a:pt x="247" y="89"/>
                  </a:lnTo>
                  <a:lnTo>
                    <a:pt x="245" y="94"/>
                  </a:lnTo>
                  <a:lnTo>
                    <a:pt x="244" y="97"/>
                  </a:lnTo>
                  <a:lnTo>
                    <a:pt x="242" y="102"/>
                  </a:lnTo>
                  <a:lnTo>
                    <a:pt x="241" y="105"/>
                  </a:lnTo>
                  <a:lnTo>
                    <a:pt x="237" y="110"/>
                  </a:lnTo>
                  <a:lnTo>
                    <a:pt x="236" y="115"/>
                  </a:lnTo>
                  <a:lnTo>
                    <a:pt x="236" y="120"/>
                  </a:lnTo>
                  <a:lnTo>
                    <a:pt x="234" y="125"/>
                  </a:lnTo>
                  <a:lnTo>
                    <a:pt x="234" y="128"/>
                  </a:lnTo>
                  <a:lnTo>
                    <a:pt x="232" y="132"/>
                  </a:lnTo>
                  <a:lnTo>
                    <a:pt x="232" y="135"/>
                  </a:lnTo>
                  <a:lnTo>
                    <a:pt x="231" y="137"/>
                  </a:lnTo>
                  <a:lnTo>
                    <a:pt x="229" y="138"/>
                  </a:lnTo>
                  <a:lnTo>
                    <a:pt x="227" y="141"/>
                  </a:lnTo>
                  <a:lnTo>
                    <a:pt x="226" y="143"/>
                  </a:lnTo>
                  <a:lnTo>
                    <a:pt x="226" y="146"/>
                  </a:lnTo>
                  <a:lnTo>
                    <a:pt x="229" y="146"/>
                  </a:lnTo>
                  <a:lnTo>
                    <a:pt x="232" y="148"/>
                  </a:lnTo>
                  <a:lnTo>
                    <a:pt x="236" y="148"/>
                  </a:lnTo>
                  <a:lnTo>
                    <a:pt x="239" y="146"/>
                  </a:lnTo>
                  <a:lnTo>
                    <a:pt x="242" y="146"/>
                  </a:lnTo>
                  <a:lnTo>
                    <a:pt x="244" y="145"/>
                  </a:lnTo>
                  <a:lnTo>
                    <a:pt x="245" y="145"/>
                  </a:lnTo>
                  <a:lnTo>
                    <a:pt x="247" y="145"/>
                  </a:lnTo>
                  <a:lnTo>
                    <a:pt x="250" y="145"/>
                  </a:lnTo>
                  <a:lnTo>
                    <a:pt x="254" y="145"/>
                  </a:lnTo>
                  <a:lnTo>
                    <a:pt x="259" y="145"/>
                  </a:lnTo>
                  <a:lnTo>
                    <a:pt x="262" y="145"/>
                  </a:lnTo>
                  <a:lnTo>
                    <a:pt x="267" y="145"/>
                  </a:lnTo>
                  <a:lnTo>
                    <a:pt x="272" y="143"/>
                  </a:lnTo>
                  <a:lnTo>
                    <a:pt x="277" y="143"/>
                  </a:lnTo>
                  <a:lnTo>
                    <a:pt x="280" y="143"/>
                  </a:lnTo>
                  <a:lnTo>
                    <a:pt x="283" y="141"/>
                  </a:lnTo>
                  <a:lnTo>
                    <a:pt x="287" y="140"/>
                  </a:lnTo>
                  <a:lnTo>
                    <a:pt x="288" y="138"/>
                  </a:lnTo>
                  <a:lnTo>
                    <a:pt x="290" y="137"/>
                  </a:lnTo>
                  <a:lnTo>
                    <a:pt x="293" y="133"/>
                  </a:lnTo>
                  <a:lnTo>
                    <a:pt x="297" y="130"/>
                  </a:lnTo>
                  <a:lnTo>
                    <a:pt x="302" y="125"/>
                  </a:lnTo>
                  <a:lnTo>
                    <a:pt x="305" y="122"/>
                  </a:lnTo>
                  <a:lnTo>
                    <a:pt x="308" y="120"/>
                  </a:lnTo>
                  <a:lnTo>
                    <a:pt x="311" y="118"/>
                  </a:lnTo>
                  <a:lnTo>
                    <a:pt x="313" y="117"/>
                  </a:lnTo>
                  <a:lnTo>
                    <a:pt x="316" y="115"/>
                  </a:lnTo>
                  <a:lnTo>
                    <a:pt x="318" y="115"/>
                  </a:lnTo>
                  <a:lnTo>
                    <a:pt x="323" y="113"/>
                  </a:lnTo>
                  <a:lnTo>
                    <a:pt x="326" y="113"/>
                  </a:lnTo>
                  <a:lnTo>
                    <a:pt x="331" y="115"/>
                  </a:lnTo>
                  <a:lnTo>
                    <a:pt x="335" y="117"/>
                  </a:lnTo>
                  <a:lnTo>
                    <a:pt x="339" y="118"/>
                  </a:lnTo>
                  <a:lnTo>
                    <a:pt x="343" y="118"/>
                  </a:lnTo>
                  <a:lnTo>
                    <a:pt x="344" y="120"/>
                  </a:lnTo>
                  <a:lnTo>
                    <a:pt x="346" y="120"/>
                  </a:lnTo>
                  <a:lnTo>
                    <a:pt x="348" y="120"/>
                  </a:lnTo>
                  <a:lnTo>
                    <a:pt x="351" y="122"/>
                  </a:lnTo>
                  <a:lnTo>
                    <a:pt x="356" y="123"/>
                  </a:lnTo>
                  <a:lnTo>
                    <a:pt x="359" y="125"/>
                  </a:lnTo>
                  <a:lnTo>
                    <a:pt x="363" y="127"/>
                  </a:lnTo>
                  <a:lnTo>
                    <a:pt x="364" y="128"/>
                  </a:lnTo>
                  <a:lnTo>
                    <a:pt x="366" y="132"/>
                  </a:lnTo>
                  <a:lnTo>
                    <a:pt x="369" y="135"/>
                  </a:lnTo>
                  <a:lnTo>
                    <a:pt x="371" y="138"/>
                  </a:lnTo>
                  <a:lnTo>
                    <a:pt x="372" y="140"/>
                  </a:lnTo>
                  <a:lnTo>
                    <a:pt x="374" y="141"/>
                  </a:lnTo>
                  <a:lnTo>
                    <a:pt x="376" y="143"/>
                  </a:lnTo>
                  <a:lnTo>
                    <a:pt x="377" y="145"/>
                  </a:lnTo>
                  <a:lnTo>
                    <a:pt x="379" y="148"/>
                  </a:lnTo>
                  <a:lnTo>
                    <a:pt x="382" y="150"/>
                  </a:lnTo>
                  <a:lnTo>
                    <a:pt x="382" y="151"/>
                  </a:lnTo>
                  <a:lnTo>
                    <a:pt x="384" y="151"/>
                  </a:lnTo>
                  <a:lnTo>
                    <a:pt x="387" y="158"/>
                  </a:lnTo>
                  <a:lnTo>
                    <a:pt x="389" y="158"/>
                  </a:lnTo>
                  <a:lnTo>
                    <a:pt x="391" y="161"/>
                  </a:lnTo>
                  <a:lnTo>
                    <a:pt x="392" y="163"/>
                  </a:lnTo>
                  <a:lnTo>
                    <a:pt x="394" y="166"/>
                  </a:lnTo>
                  <a:lnTo>
                    <a:pt x="396" y="168"/>
                  </a:lnTo>
                  <a:lnTo>
                    <a:pt x="397" y="169"/>
                  </a:lnTo>
                  <a:lnTo>
                    <a:pt x="397" y="171"/>
                  </a:lnTo>
                  <a:lnTo>
                    <a:pt x="397" y="173"/>
                  </a:lnTo>
                  <a:lnTo>
                    <a:pt x="397" y="176"/>
                  </a:lnTo>
                  <a:lnTo>
                    <a:pt x="399" y="178"/>
                  </a:lnTo>
                  <a:lnTo>
                    <a:pt x="401" y="181"/>
                  </a:lnTo>
                  <a:lnTo>
                    <a:pt x="402" y="183"/>
                  </a:lnTo>
                  <a:lnTo>
                    <a:pt x="405" y="186"/>
                  </a:lnTo>
                  <a:lnTo>
                    <a:pt x="407" y="186"/>
                  </a:lnTo>
                  <a:lnTo>
                    <a:pt x="409" y="188"/>
                  </a:lnTo>
                  <a:lnTo>
                    <a:pt x="410" y="191"/>
                  </a:lnTo>
                  <a:lnTo>
                    <a:pt x="410" y="193"/>
                  </a:lnTo>
                  <a:lnTo>
                    <a:pt x="410" y="196"/>
                  </a:lnTo>
                  <a:lnTo>
                    <a:pt x="409" y="197"/>
                  </a:lnTo>
                  <a:lnTo>
                    <a:pt x="407" y="199"/>
                  </a:lnTo>
                  <a:lnTo>
                    <a:pt x="405" y="199"/>
                  </a:lnTo>
                  <a:lnTo>
                    <a:pt x="404" y="199"/>
                  </a:lnTo>
                  <a:lnTo>
                    <a:pt x="402" y="199"/>
                  </a:lnTo>
                  <a:lnTo>
                    <a:pt x="401" y="199"/>
                  </a:lnTo>
                  <a:lnTo>
                    <a:pt x="399" y="199"/>
                  </a:lnTo>
                  <a:lnTo>
                    <a:pt x="396" y="199"/>
                  </a:lnTo>
                  <a:lnTo>
                    <a:pt x="392" y="199"/>
                  </a:lnTo>
                  <a:lnTo>
                    <a:pt x="391" y="199"/>
                  </a:lnTo>
                  <a:lnTo>
                    <a:pt x="389" y="199"/>
                  </a:lnTo>
                  <a:lnTo>
                    <a:pt x="387" y="201"/>
                  </a:lnTo>
                  <a:lnTo>
                    <a:pt x="384" y="201"/>
                  </a:lnTo>
                  <a:lnTo>
                    <a:pt x="382" y="202"/>
                  </a:lnTo>
                  <a:lnTo>
                    <a:pt x="379" y="202"/>
                  </a:lnTo>
                  <a:lnTo>
                    <a:pt x="377" y="202"/>
                  </a:lnTo>
                  <a:lnTo>
                    <a:pt x="374" y="202"/>
                  </a:lnTo>
                  <a:lnTo>
                    <a:pt x="371" y="204"/>
                  </a:lnTo>
                  <a:lnTo>
                    <a:pt x="369" y="204"/>
                  </a:lnTo>
                  <a:lnTo>
                    <a:pt x="368" y="206"/>
                  </a:lnTo>
                  <a:lnTo>
                    <a:pt x="366" y="206"/>
                  </a:lnTo>
                  <a:lnTo>
                    <a:pt x="364" y="206"/>
                  </a:lnTo>
                  <a:lnTo>
                    <a:pt x="363" y="206"/>
                  </a:lnTo>
                  <a:lnTo>
                    <a:pt x="363" y="206"/>
                  </a:lnTo>
                  <a:lnTo>
                    <a:pt x="359" y="206"/>
                  </a:lnTo>
                  <a:lnTo>
                    <a:pt x="356" y="206"/>
                  </a:lnTo>
                  <a:lnTo>
                    <a:pt x="354" y="207"/>
                  </a:lnTo>
                  <a:lnTo>
                    <a:pt x="353" y="207"/>
                  </a:lnTo>
                  <a:lnTo>
                    <a:pt x="351" y="206"/>
                  </a:lnTo>
                  <a:lnTo>
                    <a:pt x="349" y="206"/>
                  </a:lnTo>
                  <a:lnTo>
                    <a:pt x="349" y="204"/>
                  </a:lnTo>
                  <a:lnTo>
                    <a:pt x="349" y="204"/>
                  </a:lnTo>
                  <a:lnTo>
                    <a:pt x="346" y="206"/>
                  </a:lnTo>
                  <a:lnTo>
                    <a:pt x="344" y="206"/>
                  </a:lnTo>
                  <a:lnTo>
                    <a:pt x="343" y="206"/>
                  </a:lnTo>
                  <a:lnTo>
                    <a:pt x="339" y="206"/>
                  </a:lnTo>
                  <a:lnTo>
                    <a:pt x="335" y="206"/>
                  </a:lnTo>
                  <a:lnTo>
                    <a:pt x="331" y="206"/>
                  </a:lnTo>
                  <a:lnTo>
                    <a:pt x="328" y="206"/>
                  </a:lnTo>
                  <a:lnTo>
                    <a:pt x="325" y="207"/>
                  </a:lnTo>
                  <a:lnTo>
                    <a:pt x="323" y="209"/>
                  </a:lnTo>
                  <a:lnTo>
                    <a:pt x="321" y="209"/>
                  </a:lnTo>
                  <a:lnTo>
                    <a:pt x="321" y="211"/>
                  </a:lnTo>
                  <a:lnTo>
                    <a:pt x="316" y="209"/>
                  </a:lnTo>
                  <a:lnTo>
                    <a:pt x="315" y="209"/>
                  </a:lnTo>
                  <a:lnTo>
                    <a:pt x="315" y="209"/>
                  </a:lnTo>
                  <a:lnTo>
                    <a:pt x="313" y="209"/>
                  </a:lnTo>
                  <a:lnTo>
                    <a:pt x="311" y="209"/>
                  </a:lnTo>
                  <a:lnTo>
                    <a:pt x="310" y="211"/>
                  </a:lnTo>
                  <a:lnTo>
                    <a:pt x="308" y="212"/>
                  </a:lnTo>
                  <a:lnTo>
                    <a:pt x="308" y="214"/>
                  </a:lnTo>
                  <a:lnTo>
                    <a:pt x="307" y="214"/>
                  </a:lnTo>
                  <a:lnTo>
                    <a:pt x="307" y="216"/>
                  </a:lnTo>
                  <a:lnTo>
                    <a:pt x="305" y="216"/>
                  </a:lnTo>
                  <a:lnTo>
                    <a:pt x="302" y="214"/>
                  </a:lnTo>
                  <a:lnTo>
                    <a:pt x="300" y="212"/>
                  </a:lnTo>
                  <a:lnTo>
                    <a:pt x="297" y="212"/>
                  </a:lnTo>
                  <a:lnTo>
                    <a:pt x="295" y="212"/>
                  </a:lnTo>
                  <a:lnTo>
                    <a:pt x="292" y="214"/>
                  </a:lnTo>
                  <a:lnTo>
                    <a:pt x="287" y="214"/>
                  </a:lnTo>
                  <a:lnTo>
                    <a:pt x="283" y="214"/>
                  </a:lnTo>
                  <a:lnTo>
                    <a:pt x="278" y="216"/>
                  </a:lnTo>
                  <a:lnTo>
                    <a:pt x="275" y="216"/>
                  </a:lnTo>
                  <a:lnTo>
                    <a:pt x="272" y="216"/>
                  </a:lnTo>
                  <a:lnTo>
                    <a:pt x="267" y="216"/>
                  </a:lnTo>
                  <a:lnTo>
                    <a:pt x="264" y="217"/>
                  </a:lnTo>
                  <a:lnTo>
                    <a:pt x="259" y="217"/>
                  </a:lnTo>
                  <a:lnTo>
                    <a:pt x="255" y="219"/>
                  </a:lnTo>
                  <a:lnTo>
                    <a:pt x="254" y="219"/>
                  </a:lnTo>
                  <a:lnTo>
                    <a:pt x="252" y="221"/>
                  </a:lnTo>
                  <a:lnTo>
                    <a:pt x="247" y="221"/>
                  </a:lnTo>
                  <a:lnTo>
                    <a:pt x="244" y="222"/>
                  </a:lnTo>
                  <a:lnTo>
                    <a:pt x="239" y="224"/>
                  </a:lnTo>
                  <a:lnTo>
                    <a:pt x="234" y="226"/>
                  </a:lnTo>
                  <a:lnTo>
                    <a:pt x="232" y="226"/>
                  </a:lnTo>
                  <a:lnTo>
                    <a:pt x="231" y="226"/>
                  </a:lnTo>
                  <a:lnTo>
                    <a:pt x="229" y="226"/>
                  </a:lnTo>
                  <a:lnTo>
                    <a:pt x="229" y="227"/>
                  </a:lnTo>
                  <a:lnTo>
                    <a:pt x="227" y="227"/>
                  </a:lnTo>
                  <a:lnTo>
                    <a:pt x="224" y="229"/>
                  </a:lnTo>
                  <a:lnTo>
                    <a:pt x="222" y="229"/>
                  </a:lnTo>
                  <a:lnTo>
                    <a:pt x="221" y="229"/>
                  </a:lnTo>
                  <a:lnTo>
                    <a:pt x="219" y="229"/>
                  </a:lnTo>
                  <a:lnTo>
                    <a:pt x="219" y="230"/>
                  </a:lnTo>
                  <a:lnTo>
                    <a:pt x="217" y="232"/>
                  </a:lnTo>
                  <a:lnTo>
                    <a:pt x="217" y="234"/>
                  </a:lnTo>
                  <a:lnTo>
                    <a:pt x="217" y="235"/>
                  </a:lnTo>
                  <a:lnTo>
                    <a:pt x="216" y="235"/>
                  </a:lnTo>
                  <a:lnTo>
                    <a:pt x="214" y="237"/>
                  </a:lnTo>
                  <a:lnTo>
                    <a:pt x="214" y="237"/>
                  </a:lnTo>
                  <a:lnTo>
                    <a:pt x="213" y="239"/>
                  </a:lnTo>
                  <a:lnTo>
                    <a:pt x="213" y="242"/>
                  </a:lnTo>
                  <a:lnTo>
                    <a:pt x="213" y="245"/>
                  </a:lnTo>
                  <a:lnTo>
                    <a:pt x="211" y="247"/>
                  </a:lnTo>
                  <a:lnTo>
                    <a:pt x="211" y="249"/>
                  </a:lnTo>
                  <a:lnTo>
                    <a:pt x="209" y="250"/>
                  </a:lnTo>
                  <a:lnTo>
                    <a:pt x="209" y="250"/>
                  </a:lnTo>
                  <a:lnTo>
                    <a:pt x="209" y="252"/>
                  </a:lnTo>
                  <a:lnTo>
                    <a:pt x="208" y="254"/>
                  </a:lnTo>
                  <a:lnTo>
                    <a:pt x="208" y="255"/>
                  </a:lnTo>
                  <a:lnTo>
                    <a:pt x="206" y="258"/>
                  </a:lnTo>
                  <a:lnTo>
                    <a:pt x="201" y="268"/>
                  </a:lnTo>
                  <a:lnTo>
                    <a:pt x="196" y="278"/>
                  </a:lnTo>
                  <a:lnTo>
                    <a:pt x="193" y="286"/>
                  </a:lnTo>
                  <a:lnTo>
                    <a:pt x="191" y="291"/>
                  </a:lnTo>
                  <a:lnTo>
                    <a:pt x="191" y="291"/>
                  </a:lnTo>
                  <a:lnTo>
                    <a:pt x="191" y="293"/>
                  </a:lnTo>
                  <a:lnTo>
                    <a:pt x="189" y="296"/>
                  </a:lnTo>
                  <a:lnTo>
                    <a:pt x="188" y="298"/>
                  </a:lnTo>
                  <a:lnTo>
                    <a:pt x="186" y="301"/>
                  </a:lnTo>
                  <a:lnTo>
                    <a:pt x="184" y="303"/>
                  </a:lnTo>
                  <a:lnTo>
                    <a:pt x="183" y="305"/>
                  </a:lnTo>
                  <a:lnTo>
                    <a:pt x="183" y="306"/>
                  </a:lnTo>
                  <a:lnTo>
                    <a:pt x="181" y="310"/>
                  </a:lnTo>
                  <a:lnTo>
                    <a:pt x="181" y="311"/>
                  </a:lnTo>
                  <a:lnTo>
                    <a:pt x="180" y="316"/>
                  </a:lnTo>
                  <a:lnTo>
                    <a:pt x="178" y="321"/>
                  </a:lnTo>
                  <a:lnTo>
                    <a:pt x="176" y="323"/>
                  </a:lnTo>
                  <a:lnTo>
                    <a:pt x="175" y="323"/>
                  </a:lnTo>
                  <a:lnTo>
                    <a:pt x="175" y="324"/>
                  </a:lnTo>
                  <a:lnTo>
                    <a:pt x="175" y="326"/>
                  </a:lnTo>
                  <a:lnTo>
                    <a:pt x="173" y="326"/>
                  </a:lnTo>
                  <a:lnTo>
                    <a:pt x="173" y="328"/>
                  </a:lnTo>
                  <a:lnTo>
                    <a:pt x="171" y="329"/>
                  </a:lnTo>
                  <a:lnTo>
                    <a:pt x="171" y="331"/>
                  </a:lnTo>
                  <a:lnTo>
                    <a:pt x="170" y="333"/>
                  </a:lnTo>
                  <a:lnTo>
                    <a:pt x="168" y="334"/>
                  </a:lnTo>
                  <a:lnTo>
                    <a:pt x="168" y="336"/>
                  </a:lnTo>
                  <a:lnTo>
                    <a:pt x="168" y="336"/>
                  </a:lnTo>
                  <a:lnTo>
                    <a:pt x="166" y="339"/>
                  </a:lnTo>
                  <a:lnTo>
                    <a:pt x="166" y="343"/>
                  </a:lnTo>
                  <a:lnTo>
                    <a:pt x="165" y="344"/>
                  </a:lnTo>
                  <a:lnTo>
                    <a:pt x="163" y="346"/>
                  </a:lnTo>
                  <a:lnTo>
                    <a:pt x="161" y="347"/>
                  </a:lnTo>
                  <a:lnTo>
                    <a:pt x="161" y="349"/>
                  </a:lnTo>
                  <a:lnTo>
                    <a:pt x="160" y="351"/>
                  </a:lnTo>
                  <a:lnTo>
                    <a:pt x="158" y="354"/>
                  </a:lnTo>
                  <a:lnTo>
                    <a:pt x="156" y="357"/>
                  </a:lnTo>
                  <a:lnTo>
                    <a:pt x="153" y="361"/>
                  </a:lnTo>
                  <a:lnTo>
                    <a:pt x="151" y="364"/>
                  </a:lnTo>
                  <a:lnTo>
                    <a:pt x="148" y="366"/>
                  </a:lnTo>
                  <a:lnTo>
                    <a:pt x="147" y="367"/>
                  </a:lnTo>
                  <a:lnTo>
                    <a:pt x="145" y="369"/>
                  </a:lnTo>
                  <a:lnTo>
                    <a:pt x="143" y="371"/>
                  </a:lnTo>
                  <a:lnTo>
                    <a:pt x="143" y="371"/>
                  </a:lnTo>
                  <a:lnTo>
                    <a:pt x="142" y="371"/>
                  </a:lnTo>
                  <a:lnTo>
                    <a:pt x="142" y="372"/>
                  </a:lnTo>
                  <a:lnTo>
                    <a:pt x="142" y="375"/>
                  </a:lnTo>
                  <a:lnTo>
                    <a:pt x="140" y="379"/>
                  </a:lnTo>
                  <a:lnTo>
                    <a:pt x="138" y="380"/>
                  </a:lnTo>
                  <a:lnTo>
                    <a:pt x="137" y="384"/>
                  </a:lnTo>
                  <a:lnTo>
                    <a:pt x="133" y="387"/>
                  </a:lnTo>
                  <a:lnTo>
                    <a:pt x="132" y="390"/>
                  </a:lnTo>
                  <a:lnTo>
                    <a:pt x="128" y="392"/>
                  </a:lnTo>
                  <a:lnTo>
                    <a:pt x="127" y="394"/>
                  </a:lnTo>
                  <a:lnTo>
                    <a:pt x="125" y="397"/>
                  </a:lnTo>
                  <a:lnTo>
                    <a:pt x="123" y="399"/>
                  </a:lnTo>
                  <a:lnTo>
                    <a:pt x="122" y="402"/>
                  </a:lnTo>
                  <a:lnTo>
                    <a:pt x="120" y="403"/>
                  </a:lnTo>
                  <a:lnTo>
                    <a:pt x="120" y="405"/>
                  </a:lnTo>
                  <a:lnTo>
                    <a:pt x="119" y="407"/>
                  </a:lnTo>
                  <a:lnTo>
                    <a:pt x="117" y="408"/>
                  </a:lnTo>
                  <a:lnTo>
                    <a:pt x="115" y="410"/>
                  </a:lnTo>
                  <a:lnTo>
                    <a:pt x="114" y="410"/>
                  </a:lnTo>
                  <a:lnTo>
                    <a:pt x="114" y="412"/>
                  </a:lnTo>
                  <a:lnTo>
                    <a:pt x="112" y="412"/>
                  </a:lnTo>
                  <a:lnTo>
                    <a:pt x="112" y="413"/>
                  </a:lnTo>
                  <a:lnTo>
                    <a:pt x="110" y="415"/>
                  </a:lnTo>
                  <a:lnTo>
                    <a:pt x="109" y="417"/>
                  </a:lnTo>
                  <a:lnTo>
                    <a:pt x="109" y="418"/>
                  </a:lnTo>
                  <a:lnTo>
                    <a:pt x="107" y="418"/>
                  </a:lnTo>
                  <a:lnTo>
                    <a:pt x="107" y="420"/>
                  </a:lnTo>
                  <a:lnTo>
                    <a:pt x="105" y="420"/>
                  </a:lnTo>
                  <a:lnTo>
                    <a:pt x="105" y="420"/>
                  </a:lnTo>
                  <a:lnTo>
                    <a:pt x="104" y="422"/>
                  </a:lnTo>
                  <a:lnTo>
                    <a:pt x="104" y="422"/>
                  </a:lnTo>
                  <a:lnTo>
                    <a:pt x="104" y="423"/>
                  </a:lnTo>
                  <a:lnTo>
                    <a:pt x="104" y="423"/>
                  </a:lnTo>
                  <a:lnTo>
                    <a:pt x="104" y="423"/>
                  </a:lnTo>
                  <a:lnTo>
                    <a:pt x="104" y="423"/>
                  </a:lnTo>
                  <a:lnTo>
                    <a:pt x="102" y="425"/>
                  </a:lnTo>
                  <a:lnTo>
                    <a:pt x="100" y="428"/>
                  </a:lnTo>
                  <a:lnTo>
                    <a:pt x="97" y="430"/>
                  </a:lnTo>
                  <a:lnTo>
                    <a:pt x="94" y="433"/>
                  </a:lnTo>
                  <a:lnTo>
                    <a:pt x="90" y="436"/>
                  </a:lnTo>
                  <a:lnTo>
                    <a:pt x="89" y="440"/>
                  </a:lnTo>
                  <a:lnTo>
                    <a:pt x="86" y="441"/>
                  </a:lnTo>
                  <a:lnTo>
                    <a:pt x="84" y="443"/>
                  </a:lnTo>
                  <a:lnTo>
                    <a:pt x="84" y="445"/>
                  </a:lnTo>
                  <a:lnTo>
                    <a:pt x="77" y="453"/>
                  </a:lnTo>
                  <a:lnTo>
                    <a:pt x="74" y="460"/>
                  </a:lnTo>
                  <a:lnTo>
                    <a:pt x="72" y="460"/>
                  </a:lnTo>
                  <a:lnTo>
                    <a:pt x="71" y="461"/>
                  </a:lnTo>
                  <a:lnTo>
                    <a:pt x="67" y="463"/>
                  </a:lnTo>
                  <a:lnTo>
                    <a:pt x="64" y="466"/>
                  </a:lnTo>
                  <a:lnTo>
                    <a:pt x="62" y="468"/>
                  </a:lnTo>
                  <a:lnTo>
                    <a:pt x="59" y="469"/>
                  </a:lnTo>
                  <a:lnTo>
                    <a:pt x="57" y="473"/>
                  </a:lnTo>
                  <a:lnTo>
                    <a:pt x="56" y="474"/>
                  </a:lnTo>
                  <a:lnTo>
                    <a:pt x="54" y="478"/>
                  </a:lnTo>
                  <a:lnTo>
                    <a:pt x="53" y="479"/>
                  </a:lnTo>
                  <a:lnTo>
                    <a:pt x="51" y="481"/>
                  </a:lnTo>
                  <a:lnTo>
                    <a:pt x="51" y="483"/>
                  </a:lnTo>
                  <a:lnTo>
                    <a:pt x="51" y="483"/>
                  </a:lnTo>
                  <a:lnTo>
                    <a:pt x="49" y="484"/>
                  </a:lnTo>
                  <a:lnTo>
                    <a:pt x="46" y="486"/>
                  </a:lnTo>
                  <a:lnTo>
                    <a:pt x="44" y="488"/>
                  </a:lnTo>
                  <a:lnTo>
                    <a:pt x="41" y="491"/>
                  </a:lnTo>
                  <a:lnTo>
                    <a:pt x="39" y="492"/>
                  </a:lnTo>
                  <a:lnTo>
                    <a:pt x="38" y="494"/>
                  </a:lnTo>
                  <a:lnTo>
                    <a:pt x="36" y="496"/>
                  </a:lnTo>
                  <a:lnTo>
                    <a:pt x="36" y="497"/>
                  </a:lnTo>
                  <a:lnTo>
                    <a:pt x="34" y="499"/>
                  </a:lnTo>
                  <a:lnTo>
                    <a:pt x="34" y="501"/>
                  </a:lnTo>
                  <a:lnTo>
                    <a:pt x="33" y="502"/>
                  </a:lnTo>
                  <a:lnTo>
                    <a:pt x="33" y="504"/>
                  </a:lnTo>
                  <a:lnTo>
                    <a:pt x="31" y="504"/>
                  </a:lnTo>
                  <a:lnTo>
                    <a:pt x="29" y="504"/>
                  </a:lnTo>
                  <a:lnTo>
                    <a:pt x="26" y="506"/>
                  </a:lnTo>
                  <a:lnTo>
                    <a:pt x="21" y="506"/>
                  </a:lnTo>
                  <a:lnTo>
                    <a:pt x="16" y="507"/>
                  </a:lnTo>
                  <a:lnTo>
                    <a:pt x="15" y="507"/>
                  </a:lnTo>
                  <a:lnTo>
                    <a:pt x="13" y="506"/>
                  </a:lnTo>
                  <a:lnTo>
                    <a:pt x="11" y="506"/>
                  </a:lnTo>
                  <a:lnTo>
                    <a:pt x="11" y="504"/>
                  </a:lnTo>
                  <a:lnTo>
                    <a:pt x="10" y="502"/>
                  </a:lnTo>
                  <a:lnTo>
                    <a:pt x="6" y="501"/>
                  </a:lnTo>
                  <a:lnTo>
                    <a:pt x="5" y="499"/>
                  </a:lnTo>
                  <a:lnTo>
                    <a:pt x="3" y="499"/>
                  </a:lnTo>
                  <a:lnTo>
                    <a:pt x="3" y="496"/>
                  </a:lnTo>
                  <a:lnTo>
                    <a:pt x="3" y="494"/>
                  </a:lnTo>
                  <a:lnTo>
                    <a:pt x="3" y="492"/>
                  </a:lnTo>
                  <a:lnTo>
                    <a:pt x="5" y="489"/>
                  </a:lnTo>
                  <a:lnTo>
                    <a:pt x="5" y="488"/>
                  </a:lnTo>
                  <a:lnTo>
                    <a:pt x="5" y="486"/>
                  </a:lnTo>
                  <a:lnTo>
                    <a:pt x="5" y="483"/>
                  </a:lnTo>
                  <a:lnTo>
                    <a:pt x="6" y="479"/>
                  </a:lnTo>
                  <a:lnTo>
                    <a:pt x="6" y="476"/>
                  </a:lnTo>
                  <a:lnTo>
                    <a:pt x="6" y="473"/>
                  </a:lnTo>
                  <a:lnTo>
                    <a:pt x="5" y="469"/>
                  </a:lnTo>
                  <a:lnTo>
                    <a:pt x="5" y="466"/>
                  </a:lnTo>
                  <a:lnTo>
                    <a:pt x="5" y="464"/>
                  </a:lnTo>
                  <a:lnTo>
                    <a:pt x="3" y="461"/>
                  </a:lnTo>
                  <a:lnTo>
                    <a:pt x="1" y="458"/>
                  </a:lnTo>
                  <a:lnTo>
                    <a:pt x="1" y="456"/>
                  </a:lnTo>
                  <a:lnTo>
                    <a:pt x="0" y="455"/>
                  </a:lnTo>
                  <a:lnTo>
                    <a:pt x="1" y="451"/>
                  </a:lnTo>
                  <a:lnTo>
                    <a:pt x="1" y="450"/>
                  </a:lnTo>
                  <a:lnTo>
                    <a:pt x="1" y="448"/>
                  </a:lnTo>
                  <a:lnTo>
                    <a:pt x="1" y="445"/>
                  </a:lnTo>
                  <a:lnTo>
                    <a:pt x="3" y="441"/>
                  </a:lnTo>
                  <a:lnTo>
                    <a:pt x="3" y="438"/>
                  </a:lnTo>
                  <a:lnTo>
                    <a:pt x="5" y="435"/>
                  </a:lnTo>
                  <a:lnTo>
                    <a:pt x="5" y="433"/>
                  </a:lnTo>
                  <a:lnTo>
                    <a:pt x="6" y="430"/>
                  </a:lnTo>
                  <a:lnTo>
                    <a:pt x="8" y="430"/>
                  </a:lnTo>
                  <a:lnTo>
                    <a:pt x="8" y="428"/>
                  </a:lnTo>
                  <a:lnTo>
                    <a:pt x="10" y="428"/>
                  </a:lnTo>
                  <a:lnTo>
                    <a:pt x="11" y="427"/>
                  </a:lnTo>
                  <a:lnTo>
                    <a:pt x="13" y="425"/>
                  </a:lnTo>
                  <a:lnTo>
                    <a:pt x="15" y="423"/>
                  </a:lnTo>
                  <a:lnTo>
                    <a:pt x="15" y="422"/>
                  </a:lnTo>
                  <a:lnTo>
                    <a:pt x="16" y="420"/>
                  </a:lnTo>
                  <a:lnTo>
                    <a:pt x="18" y="418"/>
                  </a:lnTo>
                  <a:lnTo>
                    <a:pt x="18" y="417"/>
                  </a:lnTo>
                  <a:lnTo>
                    <a:pt x="20" y="417"/>
                  </a:lnTo>
                  <a:lnTo>
                    <a:pt x="21" y="417"/>
                  </a:lnTo>
                  <a:lnTo>
                    <a:pt x="23" y="415"/>
                  </a:lnTo>
                  <a:lnTo>
                    <a:pt x="25" y="415"/>
                  </a:lnTo>
                  <a:lnTo>
                    <a:pt x="28" y="413"/>
                  </a:lnTo>
                  <a:lnTo>
                    <a:pt x="29" y="412"/>
                  </a:lnTo>
                  <a:lnTo>
                    <a:pt x="31" y="410"/>
                  </a:lnTo>
                  <a:lnTo>
                    <a:pt x="33" y="410"/>
                  </a:lnTo>
                  <a:lnTo>
                    <a:pt x="33" y="408"/>
                  </a:lnTo>
                  <a:lnTo>
                    <a:pt x="34" y="407"/>
                  </a:lnTo>
                  <a:lnTo>
                    <a:pt x="36" y="405"/>
                  </a:lnTo>
                  <a:lnTo>
                    <a:pt x="38" y="402"/>
                  </a:lnTo>
                  <a:lnTo>
                    <a:pt x="39" y="400"/>
                  </a:lnTo>
                  <a:lnTo>
                    <a:pt x="43" y="397"/>
                  </a:lnTo>
                  <a:lnTo>
                    <a:pt x="49" y="387"/>
                  </a:lnTo>
                  <a:lnTo>
                    <a:pt x="56" y="377"/>
                  </a:lnTo>
                  <a:lnTo>
                    <a:pt x="59" y="372"/>
                  </a:lnTo>
                  <a:lnTo>
                    <a:pt x="61" y="369"/>
                  </a:lnTo>
                  <a:lnTo>
                    <a:pt x="64" y="367"/>
                  </a:lnTo>
                  <a:lnTo>
                    <a:pt x="66" y="364"/>
                  </a:lnTo>
                  <a:lnTo>
                    <a:pt x="69" y="361"/>
                  </a:lnTo>
                  <a:lnTo>
                    <a:pt x="72" y="357"/>
                  </a:lnTo>
                  <a:lnTo>
                    <a:pt x="74" y="356"/>
                  </a:lnTo>
                  <a:lnTo>
                    <a:pt x="74" y="354"/>
                  </a:lnTo>
                  <a:lnTo>
                    <a:pt x="77" y="349"/>
                  </a:lnTo>
                  <a:lnTo>
                    <a:pt x="82" y="341"/>
                  </a:lnTo>
                  <a:lnTo>
                    <a:pt x="90" y="331"/>
                  </a:lnTo>
                  <a:lnTo>
                    <a:pt x="99" y="321"/>
                  </a:lnTo>
                  <a:lnTo>
                    <a:pt x="104" y="313"/>
                  </a:lnTo>
                  <a:lnTo>
                    <a:pt x="107" y="310"/>
                  </a:lnTo>
                  <a:lnTo>
                    <a:pt x="107" y="308"/>
                  </a:lnTo>
                  <a:lnTo>
                    <a:pt x="109" y="305"/>
                  </a:lnTo>
                  <a:lnTo>
                    <a:pt x="112" y="301"/>
                  </a:lnTo>
                  <a:lnTo>
                    <a:pt x="114" y="300"/>
                  </a:lnTo>
                  <a:lnTo>
                    <a:pt x="114" y="295"/>
                  </a:lnTo>
                  <a:lnTo>
                    <a:pt x="115" y="291"/>
                  </a:lnTo>
                  <a:lnTo>
                    <a:pt x="117" y="288"/>
                  </a:lnTo>
                  <a:lnTo>
                    <a:pt x="119" y="286"/>
                  </a:lnTo>
                  <a:lnTo>
                    <a:pt x="120" y="283"/>
                  </a:lnTo>
                  <a:lnTo>
                    <a:pt x="123" y="280"/>
                  </a:lnTo>
                  <a:lnTo>
                    <a:pt x="125" y="275"/>
                  </a:lnTo>
                  <a:lnTo>
                    <a:pt x="128" y="273"/>
                  </a:lnTo>
                  <a:lnTo>
                    <a:pt x="130" y="270"/>
                  </a:lnTo>
                  <a:lnTo>
                    <a:pt x="130" y="268"/>
                  </a:lnTo>
                  <a:lnTo>
                    <a:pt x="128" y="268"/>
                  </a:lnTo>
                  <a:lnTo>
                    <a:pt x="125" y="267"/>
                  </a:lnTo>
                  <a:lnTo>
                    <a:pt x="122" y="267"/>
                  </a:lnTo>
                  <a:lnTo>
                    <a:pt x="119" y="265"/>
                  </a:lnTo>
                  <a:lnTo>
                    <a:pt x="117" y="265"/>
                  </a:lnTo>
                  <a:lnTo>
                    <a:pt x="115" y="265"/>
                  </a:lnTo>
                  <a:lnTo>
                    <a:pt x="114" y="265"/>
                  </a:lnTo>
                  <a:lnTo>
                    <a:pt x="112" y="267"/>
                  </a:lnTo>
                  <a:lnTo>
                    <a:pt x="109" y="267"/>
                  </a:lnTo>
                  <a:lnTo>
                    <a:pt x="107" y="267"/>
                  </a:lnTo>
                  <a:lnTo>
                    <a:pt x="107" y="267"/>
                  </a:lnTo>
                  <a:lnTo>
                    <a:pt x="105" y="267"/>
                  </a:lnTo>
                  <a:lnTo>
                    <a:pt x="104" y="267"/>
                  </a:lnTo>
                  <a:lnTo>
                    <a:pt x="99" y="267"/>
                  </a:lnTo>
                  <a:lnTo>
                    <a:pt x="95" y="267"/>
                  </a:lnTo>
                  <a:lnTo>
                    <a:pt x="90" y="268"/>
                  </a:lnTo>
                  <a:lnTo>
                    <a:pt x="87" y="268"/>
                  </a:lnTo>
                  <a:lnTo>
                    <a:pt x="87" y="267"/>
                  </a:lnTo>
                  <a:lnTo>
                    <a:pt x="86" y="267"/>
                  </a:lnTo>
                  <a:lnTo>
                    <a:pt x="86" y="267"/>
                  </a:lnTo>
                  <a:lnTo>
                    <a:pt x="86" y="265"/>
                  </a:lnTo>
                  <a:lnTo>
                    <a:pt x="86" y="265"/>
                  </a:lnTo>
                  <a:lnTo>
                    <a:pt x="82" y="263"/>
                  </a:lnTo>
                  <a:lnTo>
                    <a:pt x="79" y="262"/>
                  </a:lnTo>
                  <a:lnTo>
                    <a:pt x="77" y="260"/>
                  </a:lnTo>
                  <a:lnTo>
                    <a:pt x="74" y="260"/>
                  </a:lnTo>
                  <a:lnTo>
                    <a:pt x="72" y="258"/>
                  </a:lnTo>
                  <a:lnTo>
                    <a:pt x="72" y="257"/>
                  </a:lnTo>
                  <a:lnTo>
                    <a:pt x="71" y="257"/>
                  </a:lnTo>
                  <a:lnTo>
                    <a:pt x="69" y="255"/>
                  </a:lnTo>
                  <a:lnTo>
                    <a:pt x="69" y="255"/>
                  </a:lnTo>
                  <a:lnTo>
                    <a:pt x="64" y="254"/>
                  </a:lnTo>
                  <a:lnTo>
                    <a:pt x="64" y="252"/>
                  </a:lnTo>
                  <a:lnTo>
                    <a:pt x="62" y="252"/>
                  </a:lnTo>
                  <a:lnTo>
                    <a:pt x="61" y="252"/>
                  </a:lnTo>
                  <a:lnTo>
                    <a:pt x="61" y="250"/>
                  </a:lnTo>
                  <a:lnTo>
                    <a:pt x="59" y="247"/>
                  </a:lnTo>
                  <a:lnTo>
                    <a:pt x="56" y="245"/>
                  </a:lnTo>
                  <a:lnTo>
                    <a:pt x="54" y="242"/>
                  </a:lnTo>
                  <a:lnTo>
                    <a:pt x="51" y="242"/>
                  </a:lnTo>
                  <a:lnTo>
                    <a:pt x="48" y="240"/>
                  </a:lnTo>
                  <a:lnTo>
                    <a:pt x="46" y="239"/>
                  </a:lnTo>
                  <a:lnTo>
                    <a:pt x="44" y="239"/>
                  </a:lnTo>
                  <a:lnTo>
                    <a:pt x="44" y="239"/>
                  </a:lnTo>
                  <a:lnTo>
                    <a:pt x="43" y="237"/>
                  </a:lnTo>
                  <a:lnTo>
                    <a:pt x="43" y="235"/>
                  </a:lnTo>
                  <a:lnTo>
                    <a:pt x="41" y="234"/>
                  </a:lnTo>
                  <a:lnTo>
                    <a:pt x="38" y="230"/>
                  </a:lnTo>
                  <a:lnTo>
                    <a:pt x="36" y="229"/>
                  </a:lnTo>
                  <a:lnTo>
                    <a:pt x="33" y="227"/>
                  </a:lnTo>
                  <a:lnTo>
                    <a:pt x="33" y="226"/>
                  </a:lnTo>
                  <a:lnTo>
                    <a:pt x="31" y="226"/>
                  </a:lnTo>
                  <a:lnTo>
                    <a:pt x="31" y="224"/>
                  </a:lnTo>
                  <a:lnTo>
                    <a:pt x="29" y="222"/>
                  </a:lnTo>
                  <a:lnTo>
                    <a:pt x="28" y="219"/>
                  </a:lnTo>
                  <a:lnTo>
                    <a:pt x="26" y="217"/>
                  </a:lnTo>
                  <a:lnTo>
                    <a:pt x="26" y="216"/>
                  </a:lnTo>
                  <a:lnTo>
                    <a:pt x="25" y="214"/>
                  </a:lnTo>
                  <a:lnTo>
                    <a:pt x="25" y="214"/>
                  </a:lnTo>
                  <a:lnTo>
                    <a:pt x="25" y="212"/>
                  </a:lnTo>
                  <a:lnTo>
                    <a:pt x="25" y="209"/>
                  </a:lnTo>
                  <a:lnTo>
                    <a:pt x="23" y="207"/>
                  </a:lnTo>
                  <a:lnTo>
                    <a:pt x="23" y="204"/>
                  </a:lnTo>
                  <a:lnTo>
                    <a:pt x="23" y="202"/>
                  </a:lnTo>
                  <a:lnTo>
                    <a:pt x="25" y="201"/>
                  </a:lnTo>
                  <a:lnTo>
                    <a:pt x="26" y="199"/>
                  </a:lnTo>
                  <a:lnTo>
                    <a:pt x="29" y="197"/>
                  </a:lnTo>
                  <a:lnTo>
                    <a:pt x="31" y="196"/>
                  </a:lnTo>
                  <a:lnTo>
                    <a:pt x="33" y="194"/>
                  </a:lnTo>
                  <a:lnTo>
                    <a:pt x="34" y="193"/>
                  </a:lnTo>
                  <a:lnTo>
                    <a:pt x="34" y="193"/>
                  </a:lnTo>
                  <a:lnTo>
                    <a:pt x="38" y="193"/>
                  </a:lnTo>
                  <a:lnTo>
                    <a:pt x="39" y="193"/>
                  </a:lnTo>
                  <a:lnTo>
                    <a:pt x="41" y="194"/>
                  </a:lnTo>
                  <a:lnTo>
                    <a:pt x="43" y="196"/>
                  </a:lnTo>
                  <a:lnTo>
                    <a:pt x="46" y="197"/>
                  </a:lnTo>
                  <a:lnTo>
                    <a:pt x="48" y="197"/>
                  </a:lnTo>
                  <a:lnTo>
                    <a:pt x="49" y="197"/>
                  </a:lnTo>
                  <a:lnTo>
                    <a:pt x="51" y="199"/>
                  </a:lnTo>
                  <a:lnTo>
                    <a:pt x="53" y="199"/>
                  </a:lnTo>
                  <a:lnTo>
                    <a:pt x="54" y="199"/>
                  </a:lnTo>
                  <a:lnTo>
                    <a:pt x="61" y="202"/>
                  </a:lnTo>
                  <a:lnTo>
                    <a:pt x="69" y="201"/>
                  </a:lnTo>
                  <a:lnTo>
                    <a:pt x="71" y="201"/>
                  </a:lnTo>
                  <a:lnTo>
                    <a:pt x="72" y="201"/>
                  </a:lnTo>
                  <a:lnTo>
                    <a:pt x="74" y="199"/>
                  </a:lnTo>
                  <a:lnTo>
                    <a:pt x="77" y="199"/>
                  </a:lnTo>
                  <a:lnTo>
                    <a:pt x="79" y="199"/>
                  </a:lnTo>
                  <a:lnTo>
                    <a:pt x="81" y="199"/>
                  </a:lnTo>
                  <a:lnTo>
                    <a:pt x="84" y="199"/>
                  </a:lnTo>
                  <a:lnTo>
                    <a:pt x="87" y="199"/>
                  </a:lnTo>
                  <a:lnTo>
                    <a:pt x="90" y="197"/>
                  </a:lnTo>
                  <a:lnTo>
                    <a:pt x="94" y="197"/>
                  </a:lnTo>
                  <a:lnTo>
                    <a:pt x="97" y="197"/>
                  </a:lnTo>
                  <a:lnTo>
                    <a:pt x="100" y="196"/>
                  </a:lnTo>
                  <a:lnTo>
                    <a:pt x="104" y="194"/>
                  </a:lnTo>
                  <a:lnTo>
                    <a:pt x="107" y="193"/>
                  </a:lnTo>
                  <a:lnTo>
                    <a:pt x="110" y="193"/>
                  </a:lnTo>
                  <a:lnTo>
                    <a:pt x="114" y="191"/>
                  </a:lnTo>
                  <a:lnTo>
                    <a:pt x="117" y="189"/>
                  </a:lnTo>
                  <a:lnTo>
                    <a:pt x="119" y="189"/>
                  </a:lnTo>
                  <a:lnTo>
                    <a:pt x="120" y="188"/>
                  </a:lnTo>
                  <a:lnTo>
                    <a:pt x="122" y="188"/>
                  </a:lnTo>
                  <a:lnTo>
                    <a:pt x="123" y="186"/>
                  </a:lnTo>
                  <a:lnTo>
                    <a:pt x="127" y="184"/>
                  </a:lnTo>
                  <a:lnTo>
                    <a:pt x="128" y="184"/>
                  </a:lnTo>
                  <a:lnTo>
                    <a:pt x="130" y="183"/>
                  </a:lnTo>
                  <a:lnTo>
                    <a:pt x="133" y="181"/>
                  </a:lnTo>
                  <a:lnTo>
                    <a:pt x="135" y="179"/>
                  </a:lnTo>
                  <a:lnTo>
                    <a:pt x="137" y="178"/>
                  </a:lnTo>
                  <a:lnTo>
                    <a:pt x="138" y="178"/>
                  </a:lnTo>
                  <a:lnTo>
                    <a:pt x="142" y="174"/>
                  </a:lnTo>
                  <a:lnTo>
                    <a:pt x="143" y="173"/>
                  </a:lnTo>
                  <a:lnTo>
                    <a:pt x="147" y="173"/>
                  </a:lnTo>
                  <a:lnTo>
                    <a:pt x="148" y="171"/>
                  </a:lnTo>
                  <a:lnTo>
                    <a:pt x="150" y="171"/>
                  </a:lnTo>
                  <a:lnTo>
                    <a:pt x="151" y="169"/>
                  </a:lnTo>
                  <a:lnTo>
                    <a:pt x="153" y="168"/>
                  </a:lnTo>
                  <a:lnTo>
                    <a:pt x="153" y="166"/>
                  </a:lnTo>
                  <a:lnTo>
                    <a:pt x="155" y="165"/>
                  </a:lnTo>
                  <a:lnTo>
                    <a:pt x="156" y="163"/>
                  </a:lnTo>
                  <a:lnTo>
                    <a:pt x="156" y="161"/>
                  </a:lnTo>
                  <a:lnTo>
                    <a:pt x="156" y="161"/>
                  </a:lnTo>
                  <a:lnTo>
                    <a:pt x="158" y="158"/>
                  </a:lnTo>
                  <a:lnTo>
                    <a:pt x="158" y="155"/>
                  </a:lnTo>
                  <a:lnTo>
                    <a:pt x="160" y="151"/>
                  </a:lnTo>
                  <a:lnTo>
                    <a:pt x="161" y="148"/>
                  </a:lnTo>
                  <a:lnTo>
                    <a:pt x="161" y="145"/>
                  </a:lnTo>
                  <a:lnTo>
                    <a:pt x="161" y="143"/>
                  </a:lnTo>
                  <a:lnTo>
                    <a:pt x="161" y="140"/>
                  </a:lnTo>
                  <a:lnTo>
                    <a:pt x="163" y="135"/>
                  </a:lnTo>
                  <a:lnTo>
                    <a:pt x="163" y="132"/>
                  </a:lnTo>
                  <a:lnTo>
                    <a:pt x="165" y="128"/>
                  </a:lnTo>
                  <a:lnTo>
                    <a:pt x="165" y="127"/>
                  </a:lnTo>
                  <a:lnTo>
                    <a:pt x="165" y="125"/>
                  </a:lnTo>
                  <a:lnTo>
                    <a:pt x="166" y="122"/>
                  </a:lnTo>
                  <a:lnTo>
                    <a:pt x="168" y="118"/>
                  </a:lnTo>
                  <a:lnTo>
                    <a:pt x="168" y="117"/>
                  </a:lnTo>
                  <a:lnTo>
                    <a:pt x="168" y="115"/>
                  </a:lnTo>
                  <a:lnTo>
                    <a:pt x="168" y="113"/>
                  </a:lnTo>
                  <a:lnTo>
                    <a:pt x="168" y="109"/>
                  </a:lnTo>
                  <a:lnTo>
                    <a:pt x="170" y="105"/>
                  </a:lnTo>
                  <a:lnTo>
                    <a:pt x="170" y="104"/>
                  </a:lnTo>
                  <a:lnTo>
                    <a:pt x="170" y="100"/>
                  </a:lnTo>
                  <a:lnTo>
                    <a:pt x="170" y="99"/>
                  </a:lnTo>
                  <a:lnTo>
                    <a:pt x="170" y="95"/>
                  </a:lnTo>
                  <a:lnTo>
                    <a:pt x="171" y="94"/>
                  </a:lnTo>
                  <a:lnTo>
                    <a:pt x="171" y="92"/>
                  </a:lnTo>
                  <a:lnTo>
                    <a:pt x="171" y="90"/>
                  </a:lnTo>
                  <a:lnTo>
                    <a:pt x="171" y="87"/>
                  </a:lnTo>
                  <a:lnTo>
                    <a:pt x="171" y="85"/>
                  </a:lnTo>
                  <a:lnTo>
                    <a:pt x="171" y="82"/>
                  </a:lnTo>
                  <a:lnTo>
                    <a:pt x="171" y="80"/>
                  </a:lnTo>
                  <a:lnTo>
                    <a:pt x="171" y="79"/>
                  </a:lnTo>
                  <a:lnTo>
                    <a:pt x="171" y="76"/>
                  </a:lnTo>
                  <a:lnTo>
                    <a:pt x="171" y="72"/>
                  </a:lnTo>
                  <a:lnTo>
                    <a:pt x="171" y="69"/>
                  </a:lnTo>
                  <a:lnTo>
                    <a:pt x="171" y="66"/>
                  </a:lnTo>
                  <a:lnTo>
                    <a:pt x="168" y="62"/>
                  </a:lnTo>
                  <a:lnTo>
                    <a:pt x="166" y="57"/>
                  </a:lnTo>
                  <a:lnTo>
                    <a:pt x="165" y="54"/>
                  </a:lnTo>
                  <a:lnTo>
                    <a:pt x="163" y="51"/>
                  </a:lnTo>
                  <a:lnTo>
                    <a:pt x="161" y="49"/>
                  </a:lnTo>
                  <a:lnTo>
                    <a:pt x="160" y="48"/>
                  </a:lnTo>
                  <a:lnTo>
                    <a:pt x="158" y="46"/>
                  </a:lnTo>
                  <a:lnTo>
                    <a:pt x="156" y="46"/>
                  </a:lnTo>
                  <a:lnTo>
                    <a:pt x="156" y="44"/>
                  </a:lnTo>
                  <a:lnTo>
                    <a:pt x="156" y="43"/>
                  </a:lnTo>
                  <a:lnTo>
                    <a:pt x="156" y="43"/>
                  </a:lnTo>
                  <a:lnTo>
                    <a:pt x="155" y="41"/>
                  </a:lnTo>
                  <a:lnTo>
                    <a:pt x="153" y="41"/>
                  </a:lnTo>
                  <a:lnTo>
                    <a:pt x="153" y="39"/>
                  </a:lnTo>
                  <a:lnTo>
                    <a:pt x="153" y="39"/>
                  </a:lnTo>
                  <a:lnTo>
                    <a:pt x="151" y="39"/>
                  </a:lnTo>
                  <a:lnTo>
                    <a:pt x="150" y="38"/>
                  </a:lnTo>
                  <a:lnTo>
                    <a:pt x="148" y="38"/>
                  </a:lnTo>
                  <a:lnTo>
                    <a:pt x="147" y="38"/>
                  </a:lnTo>
                  <a:lnTo>
                    <a:pt x="147" y="36"/>
                  </a:lnTo>
                  <a:lnTo>
                    <a:pt x="145" y="36"/>
                  </a:lnTo>
                  <a:lnTo>
                    <a:pt x="145" y="33"/>
                  </a:lnTo>
                  <a:lnTo>
                    <a:pt x="147" y="29"/>
                  </a:lnTo>
                  <a:lnTo>
                    <a:pt x="148" y="26"/>
                  </a:lnTo>
                  <a:lnTo>
                    <a:pt x="150" y="23"/>
                  </a:lnTo>
                  <a:lnTo>
                    <a:pt x="150" y="20"/>
                  </a:lnTo>
                  <a:lnTo>
                    <a:pt x="151" y="16"/>
                  </a:lnTo>
                  <a:lnTo>
                    <a:pt x="155" y="15"/>
                  </a:lnTo>
                  <a:lnTo>
                    <a:pt x="156" y="13"/>
                  </a:lnTo>
                  <a:lnTo>
                    <a:pt x="158" y="11"/>
                  </a:lnTo>
                  <a:lnTo>
                    <a:pt x="158" y="10"/>
                  </a:lnTo>
                  <a:lnTo>
                    <a:pt x="160" y="10"/>
                  </a:lnTo>
                  <a:lnTo>
                    <a:pt x="160" y="10"/>
                  </a:lnTo>
                  <a:lnTo>
                    <a:pt x="160" y="6"/>
                  </a:lnTo>
                  <a:lnTo>
                    <a:pt x="161" y="3"/>
                  </a:lnTo>
                  <a:lnTo>
                    <a:pt x="165" y="3"/>
                  </a:lnTo>
                  <a:lnTo>
                    <a:pt x="168" y="1"/>
                  </a:lnTo>
                  <a:lnTo>
                    <a:pt x="171" y="1"/>
                  </a:lnTo>
                  <a:lnTo>
                    <a:pt x="176" y="1"/>
                  </a:lnTo>
                  <a:lnTo>
                    <a:pt x="180" y="0"/>
                  </a:lnTo>
                  <a:lnTo>
                    <a:pt x="183" y="0"/>
                  </a:lnTo>
                  <a:lnTo>
                    <a:pt x="186" y="0"/>
                  </a:lnTo>
                  <a:lnTo>
                    <a:pt x="18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4" name="Freeform 82"/>
            <p:cNvSpPr>
              <a:spLocks/>
            </p:cNvSpPr>
            <p:nvPr/>
          </p:nvSpPr>
          <p:spPr bwMode="auto">
            <a:xfrm>
              <a:off x="9137651" y="3397251"/>
              <a:ext cx="290513" cy="250825"/>
            </a:xfrm>
            <a:custGeom>
              <a:avLst/>
              <a:gdLst>
                <a:gd name="T0" fmla="*/ 22 w 183"/>
                <a:gd name="T1" fmla="*/ 4 h 158"/>
                <a:gd name="T2" fmla="*/ 35 w 183"/>
                <a:gd name="T3" fmla="*/ 8 h 158"/>
                <a:gd name="T4" fmla="*/ 46 w 183"/>
                <a:gd name="T5" fmla="*/ 12 h 158"/>
                <a:gd name="T6" fmla="*/ 60 w 183"/>
                <a:gd name="T7" fmla="*/ 13 h 158"/>
                <a:gd name="T8" fmla="*/ 70 w 183"/>
                <a:gd name="T9" fmla="*/ 18 h 158"/>
                <a:gd name="T10" fmla="*/ 78 w 183"/>
                <a:gd name="T11" fmla="*/ 18 h 158"/>
                <a:gd name="T12" fmla="*/ 88 w 183"/>
                <a:gd name="T13" fmla="*/ 25 h 158"/>
                <a:gd name="T14" fmla="*/ 101 w 183"/>
                <a:gd name="T15" fmla="*/ 27 h 158"/>
                <a:gd name="T16" fmla="*/ 109 w 183"/>
                <a:gd name="T17" fmla="*/ 30 h 158"/>
                <a:gd name="T18" fmla="*/ 117 w 183"/>
                <a:gd name="T19" fmla="*/ 36 h 158"/>
                <a:gd name="T20" fmla="*/ 124 w 183"/>
                <a:gd name="T21" fmla="*/ 40 h 158"/>
                <a:gd name="T22" fmla="*/ 132 w 183"/>
                <a:gd name="T23" fmla="*/ 45 h 158"/>
                <a:gd name="T24" fmla="*/ 139 w 183"/>
                <a:gd name="T25" fmla="*/ 46 h 158"/>
                <a:gd name="T26" fmla="*/ 144 w 183"/>
                <a:gd name="T27" fmla="*/ 53 h 158"/>
                <a:gd name="T28" fmla="*/ 150 w 183"/>
                <a:gd name="T29" fmla="*/ 56 h 158"/>
                <a:gd name="T30" fmla="*/ 155 w 183"/>
                <a:gd name="T31" fmla="*/ 60 h 158"/>
                <a:gd name="T32" fmla="*/ 162 w 183"/>
                <a:gd name="T33" fmla="*/ 68 h 158"/>
                <a:gd name="T34" fmla="*/ 165 w 183"/>
                <a:gd name="T35" fmla="*/ 74 h 158"/>
                <a:gd name="T36" fmla="*/ 170 w 183"/>
                <a:gd name="T37" fmla="*/ 91 h 158"/>
                <a:gd name="T38" fmla="*/ 178 w 183"/>
                <a:gd name="T39" fmla="*/ 102 h 158"/>
                <a:gd name="T40" fmla="*/ 178 w 183"/>
                <a:gd name="T41" fmla="*/ 112 h 158"/>
                <a:gd name="T42" fmla="*/ 180 w 183"/>
                <a:gd name="T43" fmla="*/ 117 h 158"/>
                <a:gd name="T44" fmla="*/ 183 w 183"/>
                <a:gd name="T45" fmla="*/ 122 h 158"/>
                <a:gd name="T46" fmla="*/ 180 w 183"/>
                <a:gd name="T47" fmla="*/ 130 h 158"/>
                <a:gd name="T48" fmla="*/ 178 w 183"/>
                <a:gd name="T49" fmla="*/ 137 h 158"/>
                <a:gd name="T50" fmla="*/ 173 w 183"/>
                <a:gd name="T51" fmla="*/ 144 h 158"/>
                <a:gd name="T52" fmla="*/ 170 w 183"/>
                <a:gd name="T53" fmla="*/ 149 h 158"/>
                <a:gd name="T54" fmla="*/ 167 w 183"/>
                <a:gd name="T55" fmla="*/ 153 h 158"/>
                <a:gd name="T56" fmla="*/ 164 w 183"/>
                <a:gd name="T57" fmla="*/ 155 h 158"/>
                <a:gd name="T58" fmla="*/ 160 w 183"/>
                <a:gd name="T59" fmla="*/ 158 h 158"/>
                <a:gd name="T60" fmla="*/ 154 w 183"/>
                <a:gd name="T61" fmla="*/ 158 h 158"/>
                <a:gd name="T62" fmla="*/ 142 w 183"/>
                <a:gd name="T63" fmla="*/ 157 h 158"/>
                <a:gd name="T64" fmla="*/ 137 w 183"/>
                <a:gd name="T65" fmla="*/ 153 h 158"/>
                <a:gd name="T66" fmla="*/ 127 w 183"/>
                <a:gd name="T67" fmla="*/ 147 h 158"/>
                <a:gd name="T68" fmla="*/ 116 w 183"/>
                <a:gd name="T69" fmla="*/ 145 h 158"/>
                <a:gd name="T70" fmla="*/ 107 w 183"/>
                <a:gd name="T71" fmla="*/ 150 h 158"/>
                <a:gd name="T72" fmla="*/ 91 w 183"/>
                <a:gd name="T73" fmla="*/ 152 h 158"/>
                <a:gd name="T74" fmla="*/ 86 w 183"/>
                <a:gd name="T75" fmla="*/ 150 h 158"/>
                <a:gd name="T76" fmla="*/ 81 w 183"/>
                <a:gd name="T77" fmla="*/ 152 h 158"/>
                <a:gd name="T78" fmla="*/ 78 w 183"/>
                <a:gd name="T79" fmla="*/ 149 h 158"/>
                <a:gd name="T80" fmla="*/ 79 w 183"/>
                <a:gd name="T81" fmla="*/ 144 h 158"/>
                <a:gd name="T82" fmla="*/ 83 w 183"/>
                <a:gd name="T83" fmla="*/ 139 h 158"/>
                <a:gd name="T84" fmla="*/ 88 w 183"/>
                <a:gd name="T85" fmla="*/ 127 h 158"/>
                <a:gd name="T86" fmla="*/ 84 w 183"/>
                <a:gd name="T87" fmla="*/ 121 h 158"/>
                <a:gd name="T88" fmla="*/ 78 w 183"/>
                <a:gd name="T89" fmla="*/ 109 h 158"/>
                <a:gd name="T90" fmla="*/ 68 w 183"/>
                <a:gd name="T91" fmla="*/ 97 h 158"/>
                <a:gd name="T92" fmla="*/ 58 w 183"/>
                <a:gd name="T93" fmla="*/ 88 h 158"/>
                <a:gd name="T94" fmla="*/ 50 w 183"/>
                <a:gd name="T95" fmla="*/ 78 h 158"/>
                <a:gd name="T96" fmla="*/ 43 w 183"/>
                <a:gd name="T97" fmla="*/ 68 h 158"/>
                <a:gd name="T98" fmla="*/ 32 w 183"/>
                <a:gd name="T99" fmla="*/ 58 h 158"/>
                <a:gd name="T100" fmla="*/ 23 w 183"/>
                <a:gd name="T101" fmla="*/ 50 h 158"/>
                <a:gd name="T102" fmla="*/ 17 w 183"/>
                <a:gd name="T103" fmla="*/ 41 h 158"/>
                <a:gd name="T104" fmla="*/ 13 w 183"/>
                <a:gd name="T105" fmla="*/ 36 h 158"/>
                <a:gd name="T106" fmla="*/ 5 w 183"/>
                <a:gd name="T107" fmla="*/ 25 h 158"/>
                <a:gd name="T108" fmla="*/ 0 w 183"/>
                <a:gd name="T109" fmla="*/ 15 h 158"/>
                <a:gd name="T110" fmla="*/ 2 w 183"/>
                <a:gd name="T111" fmla="*/ 13 h 158"/>
                <a:gd name="T112" fmla="*/ 12 w 183"/>
                <a:gd name="T113" fmla="*/ 2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83" h="158">
                  <a:moveTo>
                    <a:pt x="15" y="0"/>
                  </a:moveTo>
                  <a:lnTo>
                    <a:pt x="17" y="0"/>
                  </a:lnTo>
                  <a:lnTo>
                    <a:pt x="18" y="2"/>
                  </a:lnTo>
                  <a:lnTo>
                    <a:pt x="22" y="4"/>
                  </a:lnTo>
                  <a:lnTo>
                    <a:pt x="23" y="4"/>
                  </a:lnTo>
                  <a:lnTo>
                    <a:pt x="23" y="4"/>
                  </a:lnTo>
                  <a:lnTo>
                    <a:pt x="28" y="7"/>
                  </a:lnTo>
                  <a:lnTo>
                    <a:pt x="35" y="8"/>
                  </a:lnTo>
                  <a:lnTo>
                    <a:pt x="38" y="8"/>
                  </a:lnTo>
                  <a:lnTo>
                    <a:pt x="43" y="12"/>
                  </a:lnTo>
                  <a:lnTo>
                    <a:pt x="45" y="12"/>
                  </a:lnTo>
                  <a:lnTo>
                    <a:pt x="46" y="12"/>
                  </a:lnTo>
                  <a:lnTo>
                    <a:pt x="50" y="12"/>
                  </a:lnTo>
                  <a:lnTo>
                    <a:pt x="53" y="13"/>
                  </a:lnTo>
                  <a:lnTo>
                    <a:pt x="56" y="13"/>
                  </a:lnTo>
                  <a:lnTo>
                    <a:pt x="60" y="13"/>
                  </a:lnTo>
                  <a:lnTo>
                    <a:pt x="63" y="15"/>
                  </a:lnTo>
                  <a:lnTo>
                    <a:pt x="66" y="17"/>
                  </a:lnTo>
                  <a:lnTo>
                    <a:pt x="68" y="17"/>
                  </a:lnTo>
                  <a:lnTo>
                    <a:pt x="70" y="18"/>
                  </a:lnTo>
                  <a:lnTo>
                    <a:pt x="71" y="18"/>
                  </a:lnTo>
                  <a:lnTo>
                    <a:pt x="74" y="18"/>
                  </a:lnTo>
                  <a:lnTo>
                    <a:pt x="76" y="18"/>
                  </a:lnTo>
                  <a:lnTo>
                    <a:pt x="78" y="18"/>
                  </a:lnTo>
                  <a:lnTo>
                    <a:pt x="79" y="18"/>
                  </a:lnTo>
                  <a:lnTo>
                    <a:pt x="83" y="20"/>
                  </a:lnTo>
                  <a:lnTo>
                    <a:pt x="86" y="22"/>
                  </a:lnTo>
                  <a:lnTo>
                    <a:pt x="88" y="25"/>
                  </a:lnTo>
                  <a:lnTo>
                    <a:pt x="89" y="25"/>
                  </a:lnTo>
                  <a:lnTo>
                    <a:pt x="89" y="27"/>
                  </a:lnTo>
                  <a:lnTo>
                    <a:pt x="94" y="27"/>
                  </a:lnTo>
                  <a:lnTo>
                    <a:pt x="101" y="27"/>
                  </a:lnTo>
                  <a:lnTo>
                    <a:pt x="104" y="27"/>
                  </a:lnTo>
                  <a:lnTo>
                    <a:pt x="104" y="27"/>
                  </a:lnTo>
                  <a:lnTo>
                    <a:pt x="106" y="28"/>
                  </a:lnTo>
                  <a:lnTo>
                    <a:pt x="109" y="30"/>
                  </a:lnTo>
                  <a:lnTo>
                    <a:pt x="111" y="32"/>
                  </a:lnTo>
                  <a:lnTo>
                    <a:pt x="114" y="35"/>
                  </a:lnTo>
                  <a:lnTo>
                    <a:pt x="116" y="35"/>
                  </a:lnTo>
                  <a:lnTo>
                    <a:pt x="117" y="36"/>
                  </a:lnTo>
                  <a:lnTo>
                    <a:pt x="119" y="36"/>
                  </a:lnTo>
                  <a:lnTo>
                    <a:pt x="121" y="38"/>
                  </a:lnTo>
                  <a:lnTo>
                    <a:pt x="124" y="38"/>
                  </a:lnTo>
                  <a:lnTo>
                    <a:pt x="124" y="40"/>
                  </a:lnTo>
                  <a:lnTo>
                    <a:pt x="126" y="41"/>
                  </a:lnTo>
                  <a:lnTo>
                    <a:pt x="126" y="43"/>
                  </a:lnTo>
                  <a:lnTo>
                    <a:pt x="129" y="45"/>
                  </a:lnTo>
                  <a:lnTo>
                    <a:pt x="132" y="45"/>
                  </a:lnTo>
                  <a:lnTo>
                    <a:pt x="134" y="45"/>
                  </a:lnTo>
                  <a:lnTo>
                    <a:pt x="137" y="46"/>
                  </a:lnTo>
                  <a:lnTo>
                    <a:pt x="139" y="46"/>
                  </a:lnTo>
                  <a:lnTo>
                    <a:pt x="139" y="46"/>
                  </a:lnTo>
                  <a:lnTo>
                    <a:pt x="139" y="46"/>
                  </a:lnTo>
                  <a:lnTo>
                    <a:pt x="139" y="48"/>
                  </a:lnTo>
                  <a:lnTo>
                    <a:pt x="142" y="50"/>
                  </a:lnTo>
                  <a:lnTo>
                    <a:pt x="144" y="53"/>
                  </a:lnTo>
                  <a:lnTo>
                    <a:pt x="147" y="55"/>
                  </a:lnTo>
                  <a:lnTo>
                    <a:pt x="149" y="55"/>
                  </a:lnTo>
                  <a:lnTo>
                    <a:pt x="149" y="56"/>
                  </a:lnTo>
                  <a:lnTo>
                    <a:pt x="150" y="56"/>
                  </a:lnTo>
                  <a:lnTo>
                    <a:pt x="152" y="56"/>
                  </a:lnTo>
                  <a:lnTo>
                    <a:pt x="154" y="58"/>
                  </a:lnTo>
                  <a:lnTo>
                    <a:pt x="154" y="60"/>
                  </a:lnTo>
                  <a:lnTo>
                    <a:pt x="155" y="60"/>
                  </a:lnTo>
                  <a:lnTo>
                    <a:pt x="155" y="60"/>
                  </a:lnTo>
                  <a:lnTo>
                    <a:pt x="157" y="63"/>
                  </a:lnTo>
                  <a:lnTo>
                    <a:pt x="159" y="64"/>
                  </a:lnTo>
                  <a:lnTo>
                    <a:pt x="162" y="68"/>
                  </a:lnTo>
                  <a:lnTo>
                    <a:pt x="162" y="69"/>
                  </a:lnTo>
                  <a:lnTo>
                    <a:pt x="164" y="71"/>
                  </a:lnTo>
                  <a:lnTo>
                    <a:pt x="164" y="73"/>
                  </a:lnTo>
                  <a:lnTo>
                    <a:pt x="165" y="74"/>
                  </a:lnTo>
                  <a:lnTo>
                    <a:pt x="165" y="76"/>
                  </a:lnTo>
                  <a:lnTo>
                    <a:pt x="168" y="81"/>
                  </a:lnTo>
                  <a:lnTo>
                    <a:pt x="170" y="88"/>
                  </a:lnTo>
                  <a:lnTo>
                    <a:pt x="170" y="91"/>
                  </a:lnTo>
                  <a:lnTo>
                    <a:pt x="172" y="94"/>
                  </a:lnTo>
                  <a:lnTo>
                    <a:pt x="173" y="96"/>
                  </a:lnTo>
                  <a:lnTo>
                    <a:pt x="177" y="99"/>
                  </a:lnTo>
                  <a:lnTo>
                    <a:pt x="178" y="102"/>
                  </a:lnTo>
                  <a:lnTo>
                    <a:pt x="178" y="104"/>
                  </a:lnTo>
                  <a:lnTo>
                    <a:pt x="180" y="106"/>
                  </a:lnTo>
                  <a:lnTo>
                    <a:pt x="180" y="107"/>
                  </a:lnTo>
                  <a:lnTo>
                    <a:pt x="178" y="112"/>
                  </a:lnTo>
                  <a:lnTo>
                    <a:pt x="180" y="112"/>
                  </a:lnTo>
                  <a:lnTo>
                    <a:pt x="180" y="114"/>
                  </a:lnTo>
                  <a:lnTo>
                    <a:pt x="180" y="116"/>
                  </a:lnTo>
                  <a:lnTo>
                    <a:pt x="180" y="117"/>
                  </a:lnTo>
                  <a:lnTo>
                    <a:pt x="182" y="119"/>
                  </a:lnTo>
                  <a:lnTo>
                    <a:pt x="183" y="122"/>
                  </a:lnTo>
                  <a:lnTo>
                    <a:pt x="183" y="122"/>
                  </a:lnTo>
                  <a:lnTo>
                    <a:pt x="183" y="122"/>
                  </a:lnTo>
                  <a:lnTo>
                    <a:pt x="183" y="124"/>
                  </a:lnTo>
                  <a:lnTo>
                    <a:pt x="182" y="125"/>
                  </a:lnTo>
                  <a:lnTo>
                    <a:pt x="182" y="129"/>
                  </a:lnTo>
                  <a:lnTo>
                    <a:pt x="180" y="130"/>
                  </a:lnTo>
                  <a:lnTo>
                    <a:pt x="180" y="132"/>
                  </a:lnTo>
                  <a:lnTo>
                    <a:pt x="180" y="134"/>
                  </a:lnTo>
                  <a:lnTo>
                    <a:pt x="180" y="135"/>
                  </a:lnTo>
                  <a:lnTo>
                    <a:pt x="178" y="137"/>
                  </a:lnTo>
                  <a:lnTo>
                    <a:pt x="177" y="139"/>
                  </a:lnTo>
                  <a:lnTo>
                    <a:pt x="177" y="140"/>
                  </a:lnTo>
                  <a:lnTo>
                    <a:pt x="175" y="142"/>
                  </a:lnTo>
                  <a:lnTo>
                    <a:pt x="173" y="144"/>
                  </a:lnTo>
                  <a:lnTo>
                    <a:pt x="173" y="144"/>
                  </a:lnTo>
                  <a:lnTo>
                    <a:pt x="172" y="145"/>
                  </a:lnTo>
                  <a:lnTo>
                    <a:pt x="172" y="147"/>
                  </a:lnTo>
                  <a:lnTo>
                    <a:pt x="170" y="149"/>
                  </a:lnTo>
                  <a:lnTo>
                    <a:pt x="170" y="152"/>
                  </a:lnTo>
                  <a:lnTo>
                    <a:pt x="168" y="152"/>
                  </a:lnTo>
                  <a:lnTo>
                    <a:pt x="168" y="152"/>
                  </a:lnTo>
                  <a:lnTo>
                    <a:pt x="167" y="153"/>
                  </a:lnTo>
                  <a:lnTo>
                    <a:pt x="165" y="155"/>
                  </a:lnTo>
                  <a:lnTo>
                    <a:pt x="165" y="155"/>
                  </a:lnTo>
                  <a:lnTo>
                    <a:pt x="164" y="155"/>
                  </a:lnTo>
                  <a:lnTo>
                    <a:pt x="164" y="155"/>
                  </a:lnTo>
                  <a:lnTo>
                    <a:pt x="164" y="157"/>
                  </a:lnTo>
                  <a:lnTo>
                    <a:pt x="162" y="158"/>
                  </a:lnTo>
                  <a:lnTo>
                    <a:pt x="160" y="158"/>
                  </a:lnTo>
                  <a:lnTo>
                    <a:pt x="160" y="158"/>
                  </a:lnTo>
                  <a:lnTo>
                    <a:pt x="159" y="158"/>
                  </a:lnTo>
                  <a:lnTo>
                    <a:pt x="157" y="158"/>
                  </a:lnTo>
                  <a:lnTo>
                    <a:pt x="155" y="158"/>
                  </a:lnTo>
                  <a:lnTo>
                    <a:pt x="154" y="158"/>
                  </a:lnTo>
                  <a:lnTo>
                    <a:pt x="150" y="158"/>
                  </a:lnTo>
                  <a:lnTo>
                    <a:pt x="147" y="158"/>
                  </a:lnTo>
                  <a:lnTo>
                    <a:pt x="145" y="157"/>
                  </a:lnTo>
                  <a:lnTo>
                    <a:pt x="142" y="157"/>
                  </a:lnTo>
                  <a:lnTo>
                    <a:pt x="140" y="155"/>
                  </a:lnTo>
                  <a:lnTo>
                    <a:pt x="139" y="153"/>
                  </a:lnTo>
                  <a:lnTo>
                    <a:pt x="139" y="153"/>
                  </a:lnTo>
                  <a:lnTo>
                    <a:pt x="137" y="153"/>
                  </a:lnTo>
                  <a:lnTo>
                    <a:pt x="135" y="152"/>
                  </a:lnTo>
                  <a:lnTo>
                    <a:pt x="134" y="150"/>
                  </a:lnTo>
                  <a:lnTo>
                    <a:pt x="131" y="149"/>
                  </a:lnTo>
                  <a:lnTo>
                    <a:pt x="127" y="147"/>
                  </a:lnTo>
                  <a:lnTo>
                    <a:pt x="126" y="145"/>
                  </a:lnTo>
                  <a:lnTo>
                    <a:pt x="121" y="145"/>
                  </a:lnTo>
                  <a:lnTo>
                    <a:pt x="117" y="145"/>
                  </a:lnTo>
                  <a:lnTo>
                    <a:pt x="116" y="145"/>
                  </a:lnTo>
                  <a:lnTo>
                    <a:pt x="114" y="147"/>
                  </a:lnTo>
                  <a:lnTo>
                    <a:pt x="112" y="149"/>
                  </a:lnTo>
                  <a:lnTo>
                    <a:pt x="112" y="149"/>
                  </a:lnTo>
                  <a:lnTo>
                    <a:pt x="107" y="150"/>
                  </a:lnTo>
                  <a:lnTo>
                    <a:pt x="104" y="152"/>
                  </a:lnTo>
                  <a:lnTo>
                    <a:pt x="96" y="150"/>
                  </a:lnTo>
                  <a:lnTo>
                    <a:pt x="94" y="152"/>
                  </a:lnTo>
                  <a:lnTo>
                    <a:pt x="91" y="152"/>
                  </a:lnTo>
                  <a:lnTo>
                    <a:pt x="89" y="152"/>
                  </a:lnTo>
                  <a:lnTo>
                    <a:pt x="89" y="150"/>
                  </a:lnTo>
                  <a:lnTo>
                    <a:pt x="88" y="150"/>
                  </a:lnTo>
                  <a:lnTo>
                    <a:pt x="86" y="150"/>
                  </a:lnTo>
                  <a:lnTo>
                    <a:pt x="84" y="150"/>
                  </a:lnTo>
                  <a:lnTo>
                    <a:pt x="83" y="152"/>
                  </a:lnTo>
                  <a:lnTo>
                    <a:pt x="83" y="152"/>
                  </a:lnTo>
                  <a:lnTo>
                    <a:pt x="81" y="152"/>
                  </a:lnTo>
                  <a:lnTo>
                    <a:pt x="79" y="152"/>
                  </a:lnTo>
                  <a:lnTo>
                    <a:pt x="78" y="150"/>
                  </a:lnTo>
                  <a:lnTo>
                    <a:pt x="78" y="149"/>
                  </a:lnTo>
                  <a:lnTo>
                    <a:pt x="78" y="149"/>
                  </a:lnTo>
                  <a:lnTo>
                    <a:pt x="76" y="147"/>
                  </a:lnTo>
                  <a:lnTo>
                    <a:pt x="76" y="145"/>
                  </a:lnTo>
                  <a:lnTo>
                    <a:pt x="78" y="144"/>
                  </a:lnTo>
                  <a:lnTo>
                    <a:pt x="79" y="144"/>
                  </a:lnTo>
                  <a:lnTo>
                    <a:pt x="81" y="142"/>
                  </a:lnTo>
                  <a:lnTo>
                    <a:pt x="81" y="142"/>
                  </a:lnTo>
                  <a:lnTo>
                    <a:pt x="83" y="139"/>
                  </a:lnTo>
                  <a:lnTo>
                    <a:pt x="83" y="139"/>
                  </a:lnTo>
                  <a:lnTo>
                    <a:pt x="84" y="135"/>
                  </a:lnTo>
                  <a:lnTo>
                    <a:pt x="84" y="132"/>
                  </a:lnTo>
                  <a:lnTo>
                    <a:pt x="86" y="129"/>
                  </a:lnTo>
                  <a:lnTo>
                    <a:pt x="88" y="127"/>
                  </a:lnTo>
                  <a:lnTo>
                    <a:pt x="86" y="125"/>
                  </a:lnTo>
                  <a:lnTo>
                    <a:pt x="86" y="124"/>
                  </a:lnTo>
                  <a:lnTo>
                    <a:pt x="86" y="124"/>
                  </a:lnTo>
                  <a:lnTo>
                    <a:pt x="84" y="121"/>
                  </a:lnTo>
                  <a:lnTo>
                    <a:pt x="84" y="119"/>
                  </a:lnTo>
                  <a:lnTo>
                    <a:pt x="83" y="116"/>
                  </a:lnTo>
                  <a:lnTo>
                    <a:pt x="79" y="112"/>
                  </a:lnTo>
                  <a:lnTo>
                    <a:pt x="78" y="109"/>
                  </a:lnTo>
                  <a:lnTo>
                    <a:pt x="76" y="107"/>
                  </a:lnTo>
                  <a:lnTo>
                    <a:pt x="74" y="104"/>
                  </a:lnTo>
                  <a:lnTo>
                    <a:pt x="71" y="101"/>
                  </a:lnTo>
                  <a:lnTo>
                    <a:pt x="68" y="97"/>
                  </a:lnTo>
                  <a:lnTo>
                    <a:pt x="66" y="94"/>
                  </a:lnTo>
                  <a:lnTo>
                    <a:pt x="63" y="93"/>
                  </a:lnTo>
                  <a:lnTo>
                    <a:pt x="61" y="91"/>
                  </a:lnTo>
                  <a:lnTo>
                    <a:pt x="58" y="88"/>
                  </a:lnTo>
                  <a:lnTo>
                    <a:pt x="56" y="84"/>
                  </a:lnTo>
                  <a:lnTo>
                    <a:pt x="53" y="81"/>
                  </a:lnTo>
                  <a:lnTo>
                    <a:pt x="51" y="78"/>
                  </a:lnTo>
                  <a:lnTo>
                    <a:pt x="50" y="78"/>
                  </a:lnTo>
                  <a:lnTo>
                    <a:pt x="50" y="76"/>
                  </a:lnTo>
                  <a:lnTo>
                    <a:pt x="48" y="73"/>
                  </a:lnTo>
                  <a:lnTo>
                    <a:pt x="46" y="71"/>
                  </a:lnTo>
                  <a:lnTo>
                    <a:pt x="43" y="68"/>
                  </a:lnTo>
                  <a:lnTo>
                    <a:pt x="41" y="66"/>
                  </a:lnTo>
                  <a:lnTo>
                    <a:pt x="40" y="64"/>
                  </a:lnTo>
                  <a:lnTo>
                    <a:pt x="38" y="63"/>
                  </a:lnTo>
                  <a:lnTo>
                    <a:pt x="32" y="58"/>
                  </a:lnTo>
                  <a:lnTo>
                    <a:pt x="30" y="56"/>
                  </a:lnTo>
                  <a:lnTo>
                    <a:pt x="28" y="55"/>
                  </a:lnTo>
                  <a:lnTo>
                    <a:pt x="27" y="53"/>
                  </a:lnTo>
                  <a:lnTo>
                    <a:pt x="23" y="50"/>
                  </a:lnTo>
                  <a:lnTo>
                    <a:pt x="20" y="48"/>
                  </a:lnTo>
                  <a:lnTo>
                    <a:pt x="18" y="45"/>
                  </a:lnTo>
                  <a:lnTo>
                    <a:pt x="17" y="43"/>
                  </a:lnTo>
                  <a:lnTo>
                    <a:pt x="17" y="41"/>
                  </a:lnTo>
                  <a:lnTo>
                    <a:pt x="17" y="38"/>
                  </a:lnTo>
                  <a:lnTo>
                    <a:pt x="17" y="38"/>
                  </a:lnTo>
                  <a:lnTo>
                    <a:pt x="15" y="38"/>
                  </a:lnTo>
                  <a:lnTo>
                    <a:pt x="13" y="36"/>
                  </a:lnTo>
                  <a:lnTo>
                    <a:pt x="12" y="33"/>
                  </a:lnTo>
                  <a:lnTo>
                    <a:pt x="8" y="30"/>
                  </a:lnTo>
                  <a:lnTo>
                    <a:pt x="7" y="28"/>
                  </a:lnTo>
                  <a:lnTo>
                    <a:pt x="5" y="25"/>
                  </a:lnTo>
                  <a:lnTo>
                    <a:pt x="4" y="22"/>
                  </a:lnTo>
                  <a:lnTo>
                    <a:pt x="2" y="18"/>
                  </a:lnTo>
                  <a:lnTo>
                    <a:pt x="2" y="15"/>
                  </a:lnTo>
                  <a:lnTo>
                    <a:pt x="0" y="15"/>
                  </a:lnTo>
                  <a:lnTo>
                    <a:pt x="0" y="15"/>
                  </a:lnTo>
                  <a:lnTo>
                    <a:pt x="0" y="15"/>
                  </a:lnTo>
                  <a:lnTo>
                    <a:pt x="2" y="13"/>
                  </a:lnTo>
                  <a:lnTo>
                    <a:pt x="2" y="13"/>
                  </a:lnTo>
                  <a:lnTo>
                    <a:pt x="4" y="10"/>
                  </a:lnTo>
                  <a:lnTo>
                    <a:pt x="5" y="8"/>
                  </a:lnTo>
                  <a:lnTo>
                    <a:pt x="8" y="4"/>
                  </a:lnTo>
                  <a:lnTo>
                    <a:pt x="12" y="2"/>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1484942155"/>
      </p:ext>
    </p:extLst>
  </p:cSld>
  <p:clrMapOvr>
    <a:masterClrMapping/>
  </p:clrMapOvr>
  <p:extLst mod="1">
    <p:ext uri="{DCECCB84-F9BA-43D5-87BE-67443E8EF086}">
      <p15:sldGuideLst xmlns:p15="http://schemas.microsoft.com/office/powerpoint/2012/main">
        <p15:guide id="1" pos="3840">
          <p15:clr>
            <a:srgbClr val="FBAE40"/>
          </p15:clr>
        </p15:guide>
        <p15:guide id="0" pos="7174">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内容页2">
    <p:spTree>
      <p:nvGrpSpPr>
        <p:cNvPr id="1" name=""/>
        <p:cNvGrpSpPr/>
        <p:nvPr/>
      </p:nvGrpSpPr>
      <p:grpSpPr>
        <a:xfrm>
          <a:off x="0" y="0"/>
          <a:ext cx="0" cy="0"/>
          <a:chOff x="0" y="0"/>
          <a:chExt cx="0" cy="0"/>
        </a:xfrm>
      </p:grpSpPr>
      <p:sp>
        <p:nvSpPr>
          <p:cNvPr id="2" name="矩形 1"/>
          <p:cNvSpPr/>
          <p:nvPr userDrawn="1"/>
        </p:nvSpPr>
        <p:spPr>
          <a:xfrm>
            <a:off x="0" y="548640"/>
            <a:ext cx="12192000" cy="59851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微软雅黑" panose="020B0503020204020204" pitchFamily="34" charset="-122"/>
              <a:ea typeface="微软雅黑" panose="020B0503020204020204" pitchFamily="34" charset="-122"/>
            </a:endParaRPr>
          </a:p>
        </p:txBody>
      </p:sp>
      <p:sp>
        <p:nvSpPr>
          <p:cNvPr id="5" name="矩形 4"/>
          <p:cNvSpPr/>
          <p:nvPr userDrawn="1"/>
        </p:nvSpPr>
        <p:spPr>
          <a:xfrm>
            <a:off x="0" y="0"/>
            <a:ext cx="12192000" cy="5985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6" name="矩形 5"/>
          <p:cNvSpPr/>
          <p:nvPr userDrawn="1"/>
        </p:nvSpPr>
        <p:spPr>
          <a:xfrm>
            <a:off x="6599762" y="133582"/>
            <a:ext cx="597968" cy="43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r>
              <a:rPr lang="zh-CN" altLang="en-US" sz="1200" b="0" kern="1200" dirty="0">
                <a:solidFill>
                  <a:schemeClr val="bg1">
                    <a:lumMod val="85000"/>
                  </a:schemeClr>
                </a:solidFill>
                <a:latin typeface="微软雅黑" panose="020B0503020204020204" pitchFamily="34" charset="-122"/>
                <a:ea typeface="微软雅黑" panose="020B0503020204020204" pitchFamily="34" charset="-122"/>
                <a:cs typeface="Arial" panose="020B0604020202020204" pitchFamily="34" charset="0"/>
              </a:rPr>
              <a:t>绪论</a:t>
            </a:r>
          </a:p>
        </p:txBody>
      </p:sp>
      <p:sp>
        <p:nvSpPr>
          <p:cNvPr id="8" name="矩形 7"/>
          <p:cNvSpPr/>
          <p:nvPr userDrawn="1"/>
        </p:nvSpPr>
        <p:spPr>
          <a:xfrm>
            <a:off x="7233205" y="175685"/>
            <a:ext cx="912743" cy="3609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r>
              <a:rPr lang="zh-CN" altLang="en-US" sz="1400" b="1" kern="12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文献综述</a:t>
            </a:r>
          </a:p>
        </p:txBody>
      </p:sp>
      <p:sp>
        <p:nvSpPr>
          <p:cNvPr id="9" name="矩形 8"/>
          <p:cNvSpPr/>
          <p:nvPr userDrawn="1"/>
        </p:nvSpPr>
        <p:spPr>
          <a:xfrm>
            <a:off x="8145949" y="162563"/>
            <a:ext cx="881659" cy="3740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0" dirty="0">
                <a:solidFill>
                  <a:schemeClr val="bg1">
                    <a:lumMod val="85000"/>
                  </a:schemeClr>
                </a:solidFill>
                <a:latin typeface="微软雅黑" panose="020B0503020204020204" pitchFamily="34" charset="-122"/>
                <a:ea typeface="微软雅黑" panose="020B0503020204020204" pitchFamily="34" charset="-122"/>
                <a:cs typeface="Arial" panose="020B0604020202020204" pitchFamily="34" charset="0"/>
              </a:rPr>
              <a:t>研究内容</a:t>
            </a:r>
          </a:p>
        </p:txBody>
      </p:sp>
      <p:sp>
        <p:nvSpPr>
          <p:cNvPr id="10" name="矩形 9"/>
          <p:cNvSpPr/>
          <p:nvPr userDrawn="1"/>
        </p:nvSpPr>
        <p:spPr>
          <a:xfrm>
            <a:off x="9063083" y="133582"/>
            <a:ext cx="1139873" cy="43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0" dirty="0">
                <a:solidFill>
                  <a:schemeClr val="bg1">
                    <a:lumMod val="85000"/>
                  </a:schemeClr>
                </a:solidFill>
                <a:latin typeface="微软雅黑" panose="020B0503020204020204" pitchFamily="34" charset="-122"/>
                <a:ea typeface="微软雅黑" panose="020B0503020204020204" pitchFamily="34" charset="-122"/>
                <a:cs typeface="Arial" panose="020B0604020202020204" pitchFamily="34" charset="0"/>
              </a:rPr>
              <a:t>主要研究结论</a:t>
            </a:r>
          </a:p>
        </p:txBody>
      </p:sp>
      <p:sp>
        <p:nvSpPr>
          <p:cNvPr id="11" name="矩形 10"/>
          <p:cNvSpPr/>
          <p:nvPr userDrawn="1"/>
        </p:nvSpPr>
        <p:spPr>
          <a:xfrm>
            <a:off x="10238432" y="133582"/>
            <a:ext cx="1273859" cy="43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0" dirty="0">
                <a:solidFill>
                  <a:schemeClr val="bg1">
                    <a:lumMod val="85000"/>
                  </a:schemeClr>
                </a:solidFill>
                <a:latin typeface="微软雅黑" panose="020B0503020204020204" pitchFamily="34" charset="-122"/>
                <a:ea typeface="微软雅黑" panose="020B0503020204020204" pitchFamily="34" charset="-122"/>
                <a:cs typeface="Arial" panose="020B0604020202020204" pitchFamily="34" charset="0"/>
              </a:rPr>
              <a:t>研究不足与展望</a:t>
            </a:r>
          </a:p>
        </p:txBody>
      </p:sp>
      <p:sp>
        <p:nvSpPr>
          <p:cNvPr id="12" name="任意多边形 11"/>
          <p:cNvSpPr/>
          <p:nvPr userDrawn="1"/>
        </p:nvSpPr>
        <p:spPr>
          <a:xfrm>
            <a:off x="7538836" y="0"/>
            <a:ext cx="266008" cy="229317"/>
          </a:xfrm>
          <a:custGeom>
            <a:avLst/>
            <a:gdLst>
              <a:gd name="connsiteX0" fmla="*/ 0 w 266008"/>
              <a:gd name="connsiteY0" fmla="*/ 0 h 229317"/>
              <a:gd name="connsiteX1" fmla="*/ 266008 w 266008"/>
              <a:gd name="connsiteY1" fmla="*/ 0 h 229317"/>
              <a:gd name="connsiteX2" fmla="*/ 133004 w 266008"/>
              <a:gd name="connsiteY2" fmla="*/ 229317 h 229317"/>
              <a:gd name="connsiteX3" fmla="*/ 0 w 266008"/>
              <a:gd name="connsiteY3" fmla="*/ 0 h 229317"/>
            </a:gdLst>
            <a:ahLst/>
            <a:cxnLst>
              <a:cxn ang="0">
                <a:pos x="connsiteX0" y="connsiteY0"/>
              </a:cxn>
              <a:cxn ang="0">
                <a:pos x="connsiteX1" y="connsiteY1"/>
              </a:cxn>
              <a:cxn ang="0">
                <a:pos x="connsiteX2" y="connsiteY2"/>
              </a:cxn>
              <a:cxn ang="0">
                <a:pos x="connsiteX3" y="connsiteY3"/>
              </a:cxn>
            </a:cxnLst>
            <a:rect l="l" t="t" r="r" b="b"/>
            <a:pathLst>
              <a:path w="266008" h="229317">
                <a:moveTo>
                  <a:pt x="0" y="0"/>
                </a:moveTo>
                <a:lnTo>
                  <a:pt x="266008" y="0"/>
                </a:lnTo>
                <a:lnTo>
                  <a:pt x="133004" y="229317"/>
                </a:lnTo>
                <a:lnTo>
                  <a:pt x="0" y="0"/>
                </a:lnTo>
                <a:close/>
              </a:path>
            </a:pathLst>
          </a:custGeom>
          <a:solidFill>
            <a:srgbClr val="16A2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zh-CN" sz="1000" b="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2</a:t>
            </a:r>
            <a:endParaRPr lang="zh-CN" altLang="en-US" sz="1000" b="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3" name="矩形 12"/>
          <p:cNvSpPr/>
          <p:nvPr userDrawn="1"/>
        </p:nvSpPr>
        <p:spPr>
          <a:xfrm>
            <a:off x="0" y="6367549"/>
            <a:ext cx="12192000" cy="490451"/>
          </a:xfrm>
          <a:prstGeom prst="rect">
            <a:avLst/>
          </a:prstGeom>
          <a:solidFill>
            <a:srgbClr val="16A2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微软雅黑" panose="020B0503020204020204" pitchFamily="34" charset="-122"/>
              <a:ea typeface="微软雅黑" panose="020B0503020204020204" pitchFamily="34" charset="-122"/>
            </a:endParaRPr>
          </a:p>
        </p:txBody>
      </p:sp>
      <p:sp>
        <p:nvSpPr>
          <p:cNvPr id="14" name="文本框 13"/>
          <p:cNvSpPr txBox="1"/>
          <p:nvPr userDrawn="1"/>
        </p:nvSpPr>
        <p:spPr>
          <a:xfrm>
            <a:off x="211251" y="6465073"/>
            <a:ext cx="3835373" cy="295145"/>
          </a:xfrm>
          <a:prstGeom prst="rect">
            <a:avLst/>
          </a:prstGeom>
          <a:noFill/>
        </p:spPr>
        <p:txBody>
          <a:bodyPr wrap="square" rtlCol="0">
            <a:spAutoFit/>
          </a:bodyPr>
          <a:lstStyle/>
          <a:p>
            <a:pPr>
              <a:lnSpc>
                <a:spcPct val="120000"/>
              </a:lnSpc>
            </a:pPr>
            <a:r>
              <a:rPr lang="zh-CN" altLang="en-US" sz="1200" b="0" dirty="0">
                <a:solidFill>
                  <a:schemeClr val="bg1"/>
                </a:solidFill>
                <a:latin typeface="微软雅黑" panose="020B0503020204020204" pitchFamily="34" charset="-122"/>
                <a:ea typeface="微软雅黑" panose="020B0503020204020204" pitchFamily="34" charset="-122"/>
              </a:rPr>
              <a:t>基于连通主义的个人学习环境设计与应用研究</a:t>
            </a:r>
          </a:p>
        </p:txBody>
      </p:sp>
      <p:grpSp>
        <p:nvGrpSpPr>
          <p:cNvPr id="18" name="组合 17"/>
          <p:cNvGrpSpPr/>
          <p:nvPr/>
        </p:nvGrpSpPr>
        <p:grpSpPr>
          <a:xfrm>
            <a:off x="317202" y="718050"/>
            <a:ext cx="380741" cy="322530"/>
            <a:chOff x="5790315" y="2761153"/>
            <a:chExt cx="1650625" cy="1262026"/>
          </a:xfrm>
          <a:solidFill>
            <a:srgbClr val="16A287"/>
          </a:solidFill>
        </p:grpSpPr>
        <p:sp>
          <p:nvSpPr>
            <p:cNvPr id="20" name="Freeform 8"/>
            <p:cNvSpPr>
              <a:spLocks/>
            </p:cNvSpPr>
            <p:nvPr/>
          </p:nvSpPr>
          <p:spPr bwMode="auto">
            <a:xfrm>
              <a:off x="5790315" y="3534653"/>
              <a:ext cx="358992" cy="481124"/>
            </a:xfrm>
            <a:custGeom>
              <a:avLst/>
              <a:gdLst>
                <a:gd name="T0" fmla="*/ 172 w 194"/>
                <a:gd name="T1" fmla="*/ 22 h 260"/>
                <a:gd name="T2" fmla="*/ 164 w 194"/>
                <a:gd name="T3" fmla="*/ 38 h 260"/>
                <a:gd name="T4" fmla="*/ 166 w 194"/>
                <a:gd name="T5" fmla="*/ 48 h 260"/>
                <a:gd name="T6" fmla="*/ 144 w 194"/>
                <a:gd name="T7" fmla="*/ 76 h 260"/>
                <a:gd name="T8" fmla="*/ 130 w 194"/>
                <a:gd name="T9" fmla="*/ 102 h 260"/>
                <a:gd name="T10" fmla="*/ 124 w 194"/>
                <a:gd name="T11" fmla="*/ 106 h 260"/>
                <a:gd name="T12" fmla="*/ 126 w 194"/>
                <a:gd name="T13" fmla="*/ 116 h 260"/>
                <a:gd name="T14" fmla="*/ 112 w 194"/>
                <a:gd name="T15" fmla="*/ 124 h 260"/>
                <a:gd name="T16" fmla="*/ 116 w 194"/>
                <a:gd name="T17" fmla="*/ 130 h 260"/>
                <a:gd name="T18" fmla="*/ 128 w 194"/>
                <a:gd name="T19" fmla="*/ 124 h 260"/>
                <a:gd name="T20" fmla="*/ 130 w 194"/>
                <a:gd name="T21" fmla="*/ 116 h 260"/>
                <a:gd name="T22" fmla="*/ 136 w 194"/>
                <a:gd name="T23" fmla="*/ 106 h 260"/>
                <a:gd name="T24" fmla="*/ 138 w 194"/>
                <a:gd name="T25" fmla="*/ 118 h 260"/>
                <a:gd name="T26" fmla="*/ 132 w 194"/>
                <a:gd name="T27" fmla="*/ 126 h 260"/>
                <a:gd name="T28" fmla="*/ 122 w 194"/>
                <a:gd name="T29" fmla="*/ 138 h 260"/>
                <a:gd name="T30" fmla="*/ 112 w 194"/>
                <a:gd name="T31" fmla="*/ 150 h 260"/>
                <a:gd name="T32" fmla="*/ 98 w 194"/>
                <a:gd name="T33" fmla="*/ 150 h 260"/>
                <a:gd name="T34" fmla="*/ 92 w 194"/>
                <a:gd name="T35" fmla="*/ 160 h 260"/>
                <a:gd name="T36" fmla="*/ 94 w 194"/>
                <a:gd name="T37" fmla="*/ 166 h 260"/>
                <a:gd name="T38" fmla="*/ 82 w 194"/>
                <a:gd name="T39" fmla="*/ 170 h 260"/>
                <a:gd name="T40" fmla="*/ 72 w 194"/>
                <a:gd name="T41" fmla="*/ 170 h 260"/>
                <a:gd name="T42" fmla="*/ 80 w 194"/>
                <a:gd name="T43" fmla="*/ 172 h 260"/>
                <a:gd name="T44" fmla="*/ 66 w 194"/>
                <a:gd name="T45" fmla="*/ 186 h 260"/>
                <a:gd name="T46" fmla="*/ 64 w 194"/>
                <a:gd name="T47" fmla="*/ 194 h 260"/>
                <a:gd name="T48" fmla="*/ 52 w 194"/>
                <a:gd name="T49" fmla="*/ 190 h 260"/>
                <a:gd name="T50" fmla="*/ 26 w 194"/>
                <a:gd name="T51" fmla="*/ 226 h 260"/>
                <a:gd name="T52" fmla="*/ 4 w 194"/>
                <a:gd name="T53" fmla="*/ 256 h 260"/>
                <a:gd name="T54" fmla="*/ 20 w 194"/>
                <a:gd name="T55" fmla="*/ 254 h 260"/>
                <a:gd name="T56" fmla="*/ 22 w 194"/>
                <a:gd name="T57" fmla="*/ 258 h 260"/>
                <a:gd name="T58" fmla="*/ 30 w 194"/>
                <a:gd name="T59" fmla="*/ 254 h 260"/>
                <a:gd name="T60" fmla="*/ 38 w 194"/>
                <a:gd name="T61" fmla="*/ 250 h 260"/>
                <a:gd name="T62" fmla="*/ 48 w 194"/>
                <a:gd name="T63" fmla="*/ 252 h 260"/>
                <a:gd name="T64" fmla="*/ 48 w 194"/>
                <a:gd name="T65" fmla="*/ 248 h 260"/>
                <a:gd name="T66" fmla="*/ 58 w 194"/>
                <a:gd name="T67" fmla="*/ 236 h 260"/>
                <a:gd name="T68" fmla="*/ 68 w 194"/>
                <a:gd name="T69" fmla="*/ 228 h 260"/>
                <a:gd name="T70" fmla="*/ 74 w 194"/>
                <a:gd name="T71" fmla="*/ 222 h 260"/>
                <a:gd name="T72" fmla="*/ 82 w 194"/>
                <a:gd name="T73" fmla="*/ 220 h 260"/>
                <a:gd name="T74" fmla="*/ 80 w 194"/>
                <a:gd name="T75" fmla="*/ 212 h 260"/>
                <a:gd name="T76" fmla="*/ 90 w 194"/>
                <a:gd name="T77" fmla="*/ 204 h 260"/>
                <a:gd name="T78" fmla="*/ 96 w 194"/>
                <a:gd name="T79" fmla="*/ 196 h 260"/>
                <a:gd name="T80" fmla="*/ 104 w 194"/>
                <a:gd name="T81" fmla="*/ 182 h 260"/>
                <a:gd name="T82" fmla="*/ 114 w 194"/>
                <a:gd name="T83" fmla="*/ 174 h 260"/>
                <a:gd name="T84" fmla="*/ 120 w 194"/>
                <a:gd name="T85" fmla="*/ 168 h 260"/>
                <a:gd name="T86" fmla="*/ 124 w 194"/>
                <a:gd name="T87" fmla="*/ 158 h 260"/>
                <a:gd name="T88" fmla="*/ 132 w 194"/>
                <a:gd name="T89" fmla="*/ 150 h 260"/>
                <a:gd name="T90" fmla="*/ 140 w 194"/>
                <a:gd name="T91" fmla="*/ 138 h 260"/>
                <a:gd name="T92" fmla="*/ 156 w 194"/>
                <a:gd name="T93" fmla="*/ 112 h 260"/>
                <a:gd name="T94" fmla="*/ 162 w 194"/>
                <a:gd name="T95" fmla="*/ 100 h 260"/>
                <a:gd name="T96" fmla="*/ 166 w 194"/>
                <a:gd name="T97" fmla="*/ 88 h 260"/>
                <a:gd name="T98" fmla="*/ 172 w 194"/>
                <a:gd name="T99" fmla="*/ 82 h 260"/>
                <a:gd name="T100" fmla="*/ 174 w 194"/>
                <a:gd name="T101" fmla="*/ 76 h 260"/>
                <a:gd name="T102" fmla="*/ 176 w 194"/>
                <a:gd name="T103" fmla="*/ 62 h 260"/>
                <a:gd name="T104" fmla="*/ 186 w 194"/>
                <a:gd name="T105" fmla="*/ 52 h 260"/>
                <a:gd name="T106" fmla="*/ 182 w 194"/>
                <a:gd name="T107" fmla="*/ 40 h 260"/>
                <a:gd name="T108" fmla="*/ 186 w 194"/>
                <a:gd name="T109" fmla="*/ 32 h 260"/>
                <a:gd name="T110" fmla="*/ 192 w 194"/>
                <a:gd name="T111" fmla="*/ 22 h 260"/>
                <a:gd name="T112" fmla="*/ 192 w 194"/>
                <a:gd name="T113" fmla="*/ 14 h 260"/>
                <a:gd name="T114" fmla="*/ 190 w 194"/>
                <a:gd name="T115" fmla="*/ 4 h 260"/>
                <a:gd name="T116" fmla="*/ 178 w 194"/>
                <a:gd name="T117" fmla="*/ 4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94" h="260">
                  <a:moveTo>
                    <a:pt x="178" y="4"/>
                  </a:moveTo>
                  <a:lnTo>
                    <a:pt x="178" y="4"/>
                  </a:lnTo>
                  <a:lnTo>
                    <a:pt x="176" y="12"/>
                  </a:lnTo>
                  <a:lnTo>
                    <a:pt x="174" y="14"/>
                  </a:lnTo>
                  <a:lnTo>
                    <a:pt x="174" y="14"/>
                  </a:lnTo>
                  <a:lnTo>
                    <a:pt x="172" y="16"/>
                  </a:lnTo>
                  <a:lnTo>
                    <a:pt x="172" y="16"/>
                  </a:lnTo>
                  <a:lnTo>
                    <a:pt x="172" y="20"/>
                  </a:lnTo>
                  <a:lnTo>
                    <a:pt x="172" y="20"/>
                  </a:lnTo>
                  <a:lnTo>
                    <a:pt x="172" y="22"/>
                  </a:lnTo>
                  <a:lnTo>
                    <a:pt x="172" y="22"/>
                  </a:lnTo>
                  <a:lnTo>
                    <a:pt x="172" y="24"/>
                  </a:lnTo>
                  <a:lnTo>
                    <a:pt x="172" y="24"/>
                  </a:lnTo>
                  <a:lnTo>
                    <a:pt x="170" y="26"/>
                  </a:lnTo>
                  <a:lnTo>
                    <a:pt x="170" y="26"/>
                  </a:lnTo>
                  <a:lnTo>
                    <a:pt x="170" y="28"/>
                  </a:lnTo>
                  <a:lnTo>
                    <a:pt x="168" y="30"/>
                  </a:lnTo>
                  <a:lnTo>
                    <a:pt x="168" y="30"/>
                  </a:lnTo>
                  <a:lnTo>
                    <a:pt x="166" y="32"/>
                  </a:lnTo>
                  <a:lnTo>
                    <a:pt x="166" y="34"/>
                  </a:lnTo>
                  <a:lnTo>
                    <a:pt x="166" y="34"/>
                  </a:lnTo>
                  <a:lnTo>
                    <a:pt x="164" y="38"/>
                  </a:lnTo>
                  <a:lnTo>
                    <a:pt x="164" y="38"/>
                  </a:lnTo>
                  <a:lnTo>
                    <a:pt x="164" y="38"/>
                  </a:lnTo>
                  <a:lnTo>
                    <a:pt x="162" y="44"/>
                  </a:lnTo>
                  <a:lnTo>
                    <a:pt x="162" y="44"/>
                  </a:lnTo>
                  <a:lnTo>
                    <a:pt x="162" y="44"/>
                  </a:lnTo>
                  <a:lnTo>
                    <a:pt x="162" y="48"/>
                  </a:lnTo>
                  <a:lnTo>
                    <a:pt x="162" y="48"/>
                  </a:lnTo>
                  <a:lnTo>
                    <a:pt x="164" y="48"/>
                  </a:lnTo>
                  <a:lnTo>
                    <a:pt x="164" y="48"/>
                  </a:lnTo>
                  <a:lnTo>
                    <a:pt x="166" y="48"/>
                  </a:lnTo>
                  <a:lnTo>
                    <a:pt x="166" y="48"/>
                  </a:lnTo>
                  <a:lnTo>
                    <a:pt x="168" y="52"/>
                  </a:lnTo>
                  <a:lnTo>
                    <a:pt x="168" y="52"/>
                  </a:lnTo>
                  <a:lnTo>
                    <a:pt x="170" y="52"/>
                  </a:lnTo>
                  <a:lnTo>
                    <a:pt x="170" y="52"/>
                  </a:lnTo>
                  <a:lnTo>
                    <a:pt x="168" y="54"/>
                  </a:lnTo>
                  <a:lnTo>
                    <a:pt x="168" y="54"/>
                  </a:lnTo>
                  <a:lnTo>
                    <a:pt x="158" y="64"/>
                  </a:lnTo>
                  <a:lnTo>
                    <a:pt x="146" y="74"/>
                  </a:lnTo>
                  <a:lnTo>
                    <a:pt x="146" y="74"/>
                  </a:lnTo>
                  <a:lnTo>
                    <a:pt x="144" y="76"/>
                  </a:lnTo>
                  <a:lnTo>
                    <a:pt x="144" y="76"/>
                  </a:lnTo>
                  <a:lnTo>
                    <a:pt x="144" y="78"/>
                  </a:lnTo>
                  <a:lnTo>
                    <a:pt x="144" y="78"/>
                  </a:lnTo>
                  <a:lnTo>
                    <a:pt x="146" y="80"/>
                  </a:lnTo>
                  <a:lnTo>
                    <a:pt x="146" y="80"/>
                  </a:lnTo>
                  <a:lnTo>
                    <a:pt x="144" y="84"/>
                  </a:lnTo>
                  <a:lnTo>
                    <a:pt x="144" y="84"/>
                  </a:lnTo>
                  <a:lnTo>
                    <a:pt x="138" y="92"/>
                  </a:lnTo>
                  <a:lnTo>
                    <a:pt x="130" y="100"/>
                  </a:lnTo>
                  <a:lnTo>
                    <a:pt x="130" y="100"/>
                  </a:lnTo>
                  <a:lnTo>
                    <a:pt x="130" y="102"/>
                  </a:lnTo>
                  <a:lnTo>
                    <a:pt x="130" y="102"/>
                  </a:lnTo>
                  <a:lnTo>
                    <a:pt x="130" y="104"/>
                  </a:lnTo>
                  <a:lnTo>
                    <a:pt x="130" y="104"/>
                  </a:lnTo>
                  <a:lnTo>
                    <a:pt x="132" y="106"/>
                  </a:lnTo>
                  <a:lnTo>
                    <a:pt x="132" y="106"/>
                  </a:lnTo>
                  <a:lnTo>
                    <a:pt x="134" y="106"/>
                  </a:lnTo>
                  <a:lnTo>
                    <a:pt x="134" y="106"/>
                  </a:lnTo>
                  <a:lnTo>
                    <a:pt x="128" y="106"/>
                  </a:lnTo>
                  <a:lnTo>
                    <a:pt x="128" y="106"/>
                  </a:lnTo>
                  <a:lnTo>
                    <a:pt x="126" y="106"/>
                  </a:lnTo>
                  <a:lnTo>
                    <a:pt x="126" y="106"/>
                  </a:lnTo>
                  <a:lnTo>
                    <a:pt x="124" y="106"/>
                  </a:lnTo>
                  <a:lnTo>
                    <a:pt x="124" y="106"/>
                  </a:lnTo>
                  <a:lnTo>
                    <a:pt x="122" y="110"/>
                  </a:lnTo>
                  <a:lnTo>
                    <a:pt x="122" y="110"/>
                  </a:lnTo>
                  <a:lnTo>
                    <a:pt x="124" y="110"/>
                  </a:lnTo>
                  <a:lnTo>
                    <a:pt x="124" y="110"/>
                  </a:lnTo>
                  <a:lnTo>
                    <a:pt x="126" y="110"/>
                  </a:lnTo>
                  <a:lnTo>
                    <a:pt x="126" y="110"/>
                  </a:lnTo>
                  <a:lnTo>
                    <a:pt x="128" y="112"/>
                  </a:lnTo>
                  <a:lnTo>
                    <a:pt x="128" y="112"/>
                  </a:lnTo>
                  <a:lnTo>
                    <a:pt x="126" y="116"/>
                  </a:lnTo>
                  <a:lnTo>
                    <a:pt x="126" y="116"/>
                  </a:lnTo>
                  <a:lnTo>
                    <a:pt x="122" y="118"/>
                  </a:lnTo>
                  <a:lnTo>
                    <a:pt x="120" y="118"/>
                  </a:lnTo>
                  <a:lnTo>
                    <a:pt x="120" y="118"/>
                  </a:lnTo>
                  <a:lnTo>
                    <a:pt x="120" y="120"/>
                  </a:lnTo>
                  <a:lnTo>
                    <a:pt x="120" y="120"/>
                  </a:lnTo>
                  <a:lnTo>
                    <a:pt x="118" y="122"/>
                  </a:lnTo>
                  <a:lnTo>
                    <a:pt x="116" y="122"/>
                  </a:lnTo>
                  <a:lnTo>
                    <a:pt x="116" y="122"/>
                  </a:lnTo>
                  <a:lnTo>
                    <a:pt x="114" y="124"/>
                  </a:lnTo>
                  <a:lnTo>
                    <a:pt x="114" y="124"/>
                  </a:lnTo>
                  <a:lnTo>
                    <a:pt x="112" y="124"/>
                  </a:lnTo>
                  <a:lnTo>
                    <a:pt x="112" y="124"/>
                  </a:lnTo>
                  <a:lnTo>
                    <a:pt x="110" y="126"/>
                  </a:lnTo>
                  <a:lnTo>
                    <a:pt x="110" y="126"/>
                  </a:lnTo>
                  <a:lnTo>
                    <a:pt x="112" y="130"/>
                  </a:lnTo>
                  <a:lnTo>
                    <a:pt x="112" y="130"/>
                  </a:lnTo>
                  <a:lnTo>
                    <a:pt x="112" y="130"/>
                  </a:lnTo>
                  <a:lnTo>
                    <a:pt x="112" y="130"/>
                  </a:lnTo>
                  <a:lnTo>
                    <a:pt x="114" y="130"/>
                  </a:lnTo>
                  <a:lnTo>
                    <a:pt x="114" y="130"/>
                  </a:lnTo>
                  <a:lnTo>
                    <a:pt x="116" y="130"/>
                  </a:lnTo>
                  <a:lnTo>
                    <a:pt x="116" y="130"/>
                  </a:lnTo>
                  <a:lnTo>
                    <a:pt x="120" y="130"/>
                  </a:lnTo>
                  <a:lnTo>
                    <a:pt x="120" y="130"/>
                  </a:lnTo>
                  <a:lnTo>
                    <a:pt x="120" y="128"/>
                  </a:lnTo>
                  <a:lnTo>
                    <a:pt x="120" y="128"/>
                  </a:lnTo>
                  <a:lnTo>
                    <a:pt x="122" y="128"/>
                  </a:lnTo>
                  <a:lnTo>
                    <a:pt x="122" y="128"/>
                  </a:lnTo>
                  <a:lnTo>
                    <a:pt x="122" y="126"/>
                  </a:lnTo>
                  <a:lnTo>
                    <a:pt x="122" y="126"/>
                  </a:lnTo>
                  <a:lnTo>
                    <a:pt x="126" y="126"/>
                  </a:lnTo>
                  <a:lnTo>
                    <a:pt x="126" y="126"/>
                  </a:lnTo>
                  <a:lnTo>
                    <a:pt x="128" y="124"/>
                  </a:lnTo>
                  <a:lnTo>
                    <a:pt x="128" y="124"/>
                  </a:lnTo>
                  <a:lnTo>
                    <a:pt x="128" y="122"/>
                  </a:lnTo>
                  <a:lnTo>
                    <a:pt x="128" y="122"/>
                  </a:lnTo>
                  <a:lnTo>
                    <a:pt x="128" y="122"/>
                  </a:lnTo>
                  <a:lnTo>
                    <a:pt x="128" y="122"/>
                  </a:lnTo>
                  <a:lnTo>
                    <a:pt x="128" y="120"/>
                  </a:lnTo>
                  <a:lnTo>
                    <a:pt x="128" y="120"/>
                  </a:lnTo>
                  <a:lnTo>
                    <a:pt x="128" y="118"/>
                  </a:lnTo>
                  <a:lnTo>
                    <a:pt x="128" y="118"/>
                  </a:lnTo>
                  <a:lnTo>
                    <a:pt x="130" y="116"/>
                  </a:lnTo>
                  <a:lnTo>
                    <a:pt x="130" y="116"/>
                  </a:lnTo>
                  <a:lnTo>
                    <a:pt x="134" y="114"/>
                  </a:lnTo>
                  <a:lnTo>
                    <a:pt x="134" y="114"/>
                  </a:lnTo>
                  <a:lnTo>
                    <a:pt x="134" y="114"/>
                  </a:lnTo>
                  <a:lnTo>
                    <a:pt x="134" y="114"/>
                  </a:lnTo>
                  <a:lnTo>
                    <a:pt x="134" y="112"/>
                  </a:lnTo>
                  <a:lnTo>
                    <a:pt x="134" y="112"/>
                  </a:lnTo>
                  <a:lnTo>
                    <a:pt x="134" y="110"/>
                  </a:lnTo>
                  <a:lnTo>
                    <a:pt x="134" y="110"/>
                  </a:lnTo>
                  <a:lnTo>
                    <a:pt x="136" y="108"/>
                  </a:lnTo>
                  <a:lnTo>
                    <a:pt x="136" y="108"/>
                  </a:lnTo>
                  <a:lnTo>
                    <a:pt x="136" y="106"/>
                  </a:lnTo>
                  <a:lnTo>
                    <a:pt x="136" y="106"/>
                  </a:lnTo>
                  <a:lnTo>
                    <a:pt x="142" y="104"/>
                  </a:lnTo>
                  <a:lnTo>
                    <a:pt x="144" y="104"/>
                  </a:lnTo>
                  <a:lnTo>
                    <a:pt x="144" y="106"/>
                  </a:lnTo>
                  <a:lnTo>
                    <a:pt x="140" y="112"/>
                  </a:lnTo>
                  <a:lnTo>
                    <a:pt x="140" y="112"/>
                  </a:lnTo>
                  <a:lnTo>
                    <a:pt x="140" y="114"/>
                  </a:lnTo>
                  <a:lnTo>
                    <a:pt x="140" y="114"/>
                  </a:lnTo>
                  <a:lnTo>
                    <a:pt x="138" y="118"/>
                  </a:lnTo>
                  <a:lnTo>
                    <a:pt x="138" y="118"/>
                  </a:lnTo>
                  <a:lnTo>
                    <a:pt x="138" y="118"/>
                  </a:lnTo>
                  <a:lnTo>
                    <a:pt x="136" y="118"/>
                  </a:lnTo>
                  <a:lnTo>
                    <a:pt x="136" y="118"/>
                  </a:lnTo>
                  <a:lnTo>
                    <a:pt x="136" y="120"/>
                  </a:lnTo>
                  <a:lnTo>
                    <a:pt x="136" y="120"/>
                  </a:lnTo>
                  <a:lnTo>
                    <a:pt x="132" y="122"/>
                  </a:lnTo>
                  <a:lnTo>
                    <a:pt x="132" y="122"/>
                  </a:lnTo>
                  <a:lnTo>
                    <a:pt x="132" y="124"/>
                  </a:lnTo>
                  <a:lnTo>
                    <a:pt x="132" y="124"/>
                  </a:lnTo>
                  <a:lnTo>
                    <a:pt x="132" y="126"/>
                  </a:lnTo>
                  <a:lnTo>
                    <a:pt x="132" y="126"/>
                  </a:lnTo>
                  <a:lnTo>
                    <a:pt x="132" y="126"/>
                  </a:lnTo>
                  <a:lnTo>
                    <a:pt x="132" y="126"/>
                  </a:lnTo>
                  <a:lnTo>
                    <a:pt x="130" y="128"/>
                  </a:lnTo>
                  <a:lnTo>
                    <a:pt x="130" y="128"/>
                  </a:lnTo>
                  <a:lnTo>
                    <a:pt x="128" y="132"/>
                  </a:lnTo>
                  <a:lnTo>
                    <a:pt x="124" y="134"/>
                  </a:lnTo>
                  <a:lnTo>
                    <a:pt x="124" y="134"/>
                  </a:lnTo>
                  <a:lnTo>
                    <a:pt x="122" y="134"/>
                  </a:lnTo>
                  <a:lnTo>
                    <a:pt x="122" y="134"/>
                  </a:lnTo>
                  <a:lnTo>
                    <a:pt x="122" y="136"/>
                  </a:lnTo>
                  <a:lnTo>
                    <a:pt x="122" y="136"/>
                  </a:lnTo>
                  <a:lnTo>
                    <a:pt x="122" y="138"/>
                  </a:lnTo>
                  <a:lnTo>
                    <a:pt x="122" y="138"/>
                  </a:lnTo>
                  <a:lnTo>
                    <a:pt x="122" y="140"/>
                  </a:lnTo>
                  <a:lnTo>
                    <a:pt x="122" y="140"/>
                  </a:lnTo>
                  <a:lnTo>
                    <a:pt x="122" y="142"/>
                  </a:lnTo>
                  <a:lnTo>
                    <a:pt x="122" y="142"/>
                  </a:lnTo>
                  <a:lnTo>
                    <a:pt x="122" y="144"/>
                  </a:lnTo>
                  <a:lnTo>
                    <a:pt x="122" y="144"/>
                  </a:lnTo>
                  <a:lnTo>
                    <a:pt x="118" y="150"/>
                  </a:lnTo>
                  <a:lnTo>
                    <a:pt x="112" y="152"/>
                  </a:lnTo>
                  <a:lnTo>
                    <a:pt x="112" y="152"/>
                  </a:lnTo>
                  <a:lnTo>
                    <a:pt x="112" y="150"/>
                  </a:lnTo>
                  <a:lnTo>
                    <a:pt x="112" y="150"/>
                  </a:lnTo>
                  <a:lnTo>
                    <a:pt x="108" y="150"/>
                  </a:lnTo>
                  <a:lnTo>
                    <a:pt x="108" y="150"/>
                  </a:lnTo>
                  <a:lnTo>
                    <a:pt x="106" y="152"/>
                  </a:lnTo>
                  <a:lnTo>
                    <a:pt x="106" y="152"/>
                  </a:lnTo>
                  <a:lnTo>
                    <a:pt x="104" y="150"/>
                  </a:lnTo>
                  <a:lnTo>
                    <a:pt x="104" y="150"/>
                  </a:lnTo>
                  <a:lnTo>
                    <a:pt x="102" y="148"/>
                  </a:lnTo>
                  <a:lnTo>
                    <a:pt x="98" y="148"/>
                  </a:lnTo>
                  <a:lnTo>
                    <a:pt x="98" y="148"/>
                  </a:lnTo>
                  <a:lnTo>
                    <a:pt x="98" y="150"/>
                  </a:lnTo>
                  <a:lnTo>
                    <a:pt x="98" y="150"/>
                  </a:lnTo>
                  <a:lnTo>
                    <a:pt x="98" y="152"/>
                  </a:lnTo>
                  <a:lnTo>
                    <a:pt x="98" y="152"/>
                  </a:lnTo>
                  <a:lnTo>
                    <a:pt x="100" y="154"/>
                  </a:lnTo>
                  <a:lnTo>
                    <a:pt x="100" y="154"/>
                  </a:lnTo>
                  <a:lnTo>
                    <a:pt x="100" y="156"/>
                  </a:lnTo>
                  <a:lnTo>
                    <a:pt x="100" y="156"/>
                  </a:lnTo>
                  <a:lnTo>
                    <a:pt x="100" y="156"/>
                  </a:lnTo>
                  <a:lnTo>
                    <a:pt x="100" y="158"/>
                  </a:lnTo>
                  <a:lnTo>
                    <a:pt x="98" y="158"/>
                  </a:lnTo>
                  <a:lnTo>
                    <a:pt x="92" y="160"/>
                  </a:lnTo>
                  <a:lnTo>
                    <a:pt x="92" y="160"/>
                  </a:lnTo>
                  <a:lnTo>
                    <a:pt x="90" y="160"/>
                  </a:lnTo>
                  <a:lnTo>
                    <a:pt x="90" y="160"/>
                  </a:lnTo>
                  <a:lnTo>
                    <a:pt x="90" y="162"/>
                  </a:lnTo>
                  <a:lnTo>
                    <a:pt x="90" y="162"/>
                  </a:lnTo>
                  <a:lnTo>
                    <a:pt x="92" y="164"/>
                  </a:lnTo>
                  <a:lnTo>
                    <a:pt x="92" y="164"/>
                  </a:lnTo>
                  <a:lnTo>
                    <a:pt x="92" y="164"/>
                  </a:lnTo>
                  <a:lnTo>
                    <a:pt x="92" y="164"/>
                  </a:lnTo>
                  <a:lnTo>
                    <a:pt x="94" y="166"/>
                  </a:lnTo>
                  <a:lnTo>
                    <a:pt x="94" y="166"/>
                  </a:lnTo>
                  <a:lnTo>
                    <a:pt x="92" y="168"/>
                  </a:lnTo>
                  <a:lnTo>
                    <a:pt x="92" y="168"/>
                  </a:lnTo>
                  <a:lnTo>
                    <a:pt x="90" y="170"/>
                  </a:lnTo>
                  <a:lnTo>
                    <a:pt x="90" y="170"/>
                  </a:lnTo>
                  <a:lnTo>
                    <a:pt x="90" y="168"/>
                  </a:lnTo>
                  <a:lnTo>
                    <a:pt x="90" y="168"/>
                  </a:lnTo>
                  <a:lnTo>
                    <a:pt x="88" y="166"/>
                  </a:lnTo>
                  <a:lnTo>
                    <a:pt x="88" y="166"/>
                  </a:lnTo>
                  <a:lnTo>
                    <a:pt x="86" y="166"/>
                  </a:lnTo>
                  <a:lnTo>
                    <a:pt x="86" y="166"/>
                  </a:lnTo>
                  <a:lnTo>
                    <a:pt x="82" y="170"/>
                  </a:lnTo>
                  <a:lnTo>
                    <a:pt x="82" y="170"/>
                  </a:lnTo>
                  <a:lnTo>
                    <a:pt x="80" y="170"/>
                  </a:lnTo>
                  <a:lnTo>
                    <a:pt x="80" y="170"/>
                  </a:lnTo>
                  <a:lnTo>
                    <a:pt x="78" y="170"/>
                  </a:lnTo>
                  <a:lnTo>
                    <a:pt x="78" y="170"/>
                  </a:lnTo>
                  <a:lnTo>
                    <a:pt x="76" y="170"/>
                  </a:lnTo>
                  <a:lnTo>
                    <a:pt x="76" y="170"/>
                  </a:lnTo>
                  <a:lnTo>
                    <a:pt x="74" y="170"/>
                  </a:lnTo>
                  <a:lnTo>
                    <a:pt x="74" y="170"/>
                  </a:lnTo>
                  <a:lnTo>
                    <a:pt x="72" y="170"/>
                  </a:lnTo>
                  <a:lnTo>
                    <a:pt x="72" y="170"/>
                  </a:lnTo>
                  <a:lnTo>
                    <a:pt x="68" y="170"/>
                  </a:lnTo>
                  <a:lnTo>
                    <a:pt x="68" y="170"/>
                  </a:lnTo>
                  <a:lnTo>
                    <a:pt x="70" y="172"/>
                  </a:lnTo>
                  <a:lnTo>
                    <a:pt x="70" y="172"/>
                  </a:lnTo>
                  <a:lnTo>
                    <a:pt x="70" y="172"/>
                  </a:lnTo>
                  <a:lnTo>
                    <a:pt x="70" y="172"/>
                  </a:lnTo>
                  <a:lnTo>
                    <a:pt x="72" y="174"/>
                  </a:lnTo>
                  <a:lnTo>
                    <a:pt x="76" y="174"/>
                  </a:lnTo>
                  <a:lnTo>
                    <a:pt x="76" y="174"/>
                  </a:lnTo>
                  <a:lnTo>
                    <a:pt x="76" y="174"/>
                  </a:lnTo>
                  <a:lnTo>
                    <a:pt x="80" y="172"/>
                  </a:lnTo>
                  <a:lnTo>
                    <a:pt x="80" y="172"/>
                  </a:lnTo>
                  <a:lnTo>
                    <a:pt x="80" y="174"/>
                  </a:lnTo>
                  <a:lnTo>
                    <a:pt x="80" y="174"/>
                  </a:lnTo>
                  <a:lnTo>
                    <a:pt x="80" y="178"/>
                  </a:lnTo>
                  <a:lnTo>
                    <a:pt x="78" y="180"/>
                  </a:lnTo>
                  <a:lnTo>
                    <a:pt x="74" y="182"/>
                  </a:lnTo>
                  <a:lnTo>
                    <a:pt x="68" y="184"/>
                  </a:lnTo>
                  <a:lnTo>
                    <a:pt x="68" y="184"/>
                  </a:lnTo>
                  <a:lnTo>
                    <a:pt x="66" y="184"/>
                  </a:lnTo>
                  <a:lnTo>
                    <a:pt x="66" y="184"/>
                  </a:lnTo>
                  <a:lnTo>
                    <a:pt x="66" y="186"/>
                  </a:lnTo>
                  <a:lnTo>
                    <a:pt x="66" y="186"/>
                  </a:lnTo>
                  <a:lnTo>
                    <a:pt x="66" y="188"/>
                  </a:lnTo>
                  <a:lnTo>
                    <a:pt x="66" y="188"/>
                  </a:lnTo>
                  <a:lnTo>
                    <a:pt x="64" y="188"/>
                  </a:lnTo>
                  <a:lnTo>
                    <a:pt x="64" y="188"/>
                  </a:lnTo>
                  <a:lnTo>
                    <a:pt x="64" y="190"/>
                  </a:lnTo>
                  <a:lnTo>
                    <a:pt x="64" y="190"/>
                  </a:lnTo>
                  <a:lnTo>
                    <a:pt x="64" y="192"/>
                  </a:lnTo>
                  <a:lnTo>
                    <a:pt x="64" y="192"/>
                  </a:lnTo>
                  <a:lnTo>
                    <a:pt x="64" y="194"/>
                  </a:lnTo>
                  <a:lnTo>
                    <a:pt x="64" y="194"/>
                  </a:lnTo>
                  <a:lnTo>
                    <a:pt x="62" y="194"/>
                  </a:lnTo>
                  <a:lnTo>
                    <a:pt x="62" y="194"/>
                  </a:lnTo>
                  <a:lnTo>
                    <a:pt x="60" y="194"/>
                  </a:lnTo>
                  <a:lnTo>
                    <a:pt x="60" y="194"/>
                  </a:lnTo>
                  <a:lnTo>
                    <a:pt x="58" y="194"/>
                  </a:lnTo>
                  <a:lnTo>
                    <a:pt x="58" y="194"/>
                  </a:lnTo>
                  <a:lnTo>
                    <a:pt x="56" y="192"/>
                  </a:lnTo>
                  <a:lnTo>
                    <a:pt x="56" y="192"/>
                  </a:lnTo>
                  <a:lnTo>
                    <a:pt x="56" y="190"/>
                  </a:lnTo>
                  <a:lnTo>
                    <a:pt x="56" y="190"/>
                  </a:lnTo>
                  <a:lnTo>
                    <a:pt x="52" y="190"/>
                  </a:lnTo>
                  <a:lnTo>
                    <a:pt x="52" y="190"/>
                  </a:lnTo>
                  <a:lnTo>
                    <a:pt x="50" y="192"/>
                  </a:lnTo>
                  <a:lnTo>
                    <a:pt x="50" y="192"/>
                  </a:lnTo>
                  <a:lnTo>
                    <a:pt x="48" y="196"/>
                  </a:lnTo>
                  <a:lnTo>
                    <a:pt x="44" y="200"/>
                  </a:lnTo>
                  <a:lnTo>
                    <a:pt x="44" y="200"/>
                  </a:lnTo>
                  <a:lnTo>
                    <a:pt x="42" y="202"/>
                  </a:lnTo>
                  <a:lnTo>
                    <a:pt x="42" y="202"/>
                  </a:lnTo>
                  <a:lnTo>
                    <a:pt x="42" y="206"/>
                  </a:lnTo>
                  <a:lnTo>
                    <a:pt x="42" y="206"/>
                  </a:lnTo>
                  <a:lnTo>
                    <a:pt x="26" y="226"/>
                  </a:lnTo>
                  <a:lnTo>
                    <a:pt x="6" y="244"/>
                  </a:lnTo>
                  <a:lnTo>
                    <a:pt x="6" y="244"/>
                  </a:lnTo>
                  <a:lnTo>
                    <a:pt x="4" y="246"/>
                  </a:lnTo>
                  <a:lnTo>
                    <a:pt x="4" y="246"/>
                  </a:lnTo>
                  <a:lnTo>
                    <a:pt x="4" y="246"/>
                  </a:lnTo>
                  <a:lnTo>
                    <a:pt x="2" y="250"/>
                  </a:lnTo>
                  <a:lnTo>
                    <a:pt x="0" y="252"/>
                  </a:lnTo>
                  <a:lnTo>
                    <a:pt x="2" y="252"/>
                  </a:lnTo>
                  <a:lnTo>
                    <a:pt x="2" y="252"/>
                  </a:lnTo>
                  <a:lnTo>
                    <a:pt x="4" y="256"/>
                  </a:lnTo>
                  <a:lnTo>
                    <a:pt x="4" y="256"/>
                  </a:lnTo>
                  <a:lnTo>
                    <a:pt x="4" y="258"/>
                  </a:lnTo>
                  <a:lnTo>
                    <a:pt x="6" y="260"/>
                  </a:lnTo>
                  <a:lnTo>
                    <a:pt x="12" y="260"/>
                  </a:lnTo>
                  <a:lnTo>
                    <a:pt x="12" y="260"/>
                  </a:lnTo>
                  <a:lnTo>
                    <a:pt x="14" y="260"/>
                  </a:lnTo>
                  <a:lnTo>
                    <a:pt x="14" y="260"/>
                  </a:lnTo>
                  <a:lnTo>
                    <a:pt x="18" y="258"/>
                  </a:lnTo>
                  <a:lnTo>
                    <a:pt x="18" y="258"/>
                  </a:lnTo>
                  <a:lnTo>
                    <a:pt x="18" y="258"/>
                  </a:lnTo>
                  <a:lnTo>
                    <a:pt x="18" y="258"/>
                  </a:lnTo>
                  <a:lnTo>
                    <a:pt x="20" y="254"/>
                  </a:lnTo>
                  <a:lnTo>
                    <a:pt x="20" y="254"/>
                  </a:lnTo>
                  <a:lnTo>
                    <a:pt x="24" y="252"/>
                  </a:lnTo>
                  <a:lnTo>
                    <a:pt x="24" y="252"/>
                  </a:lnTo>
                  <a:lnTo>
                    <a:pt x="24" y="252"/>
                  </a:lnTo>
                  <a:lnTo>
                    <a:pt x="26" y="252"/>
                  </a:lnTo>
                  <a:lnTo>
                    <a:pt x="26" y="252"/>
                  </a:lnTo>
                  <a:lnTo>
                    <a:pt x="24" y="254"/>
                  </a:lnTo>
                  <a:lnTo>
                    <a:pt x="24" y="254"/>
                  </a:lnTo>
                  <a:lnTo>
                    <a:pt x="22" y="254"/>
                  </a:lnTo>
                  <a:lnTo>
                    <a:pt x="22" y="254"/>
                  </a:lnTo>
                  <a:lnTo>
                    <a:pt x="22" y="258"/>
                  </a:lnTo>
                  <a:lnTo>
                    <a:pt x="22" y="258"/>
                  </a:lnTo>
                  <a:lnTo>
                    <a:pt x="22" y="258"/>
                  </a:lnTo>
                  <a:lnTo>
                    <a:pt x="22" y="258"/>
                  </a:lnTo>
                  <a:lnTo>
                    <a:pt x="22" y="260"/>
                  </a:lnTo>
                  <a:lnTo>
                    <a:pt x="26" y="260"/>
                  </a:lnTo>
                  <a:lnTo>
                    <a:pt x="26" y="260"/>
                  </a:lnTo>
                  <a:lnTo>
                    <a:pt x="26" y="258"/>
                  </a:lnTo>
                  <a:lnTo>
                    <a:pt x="26" y="258"/>
                  </a:lnTo>
                  <a:lnTo>
                    <a:pt x="28" y="258"/>
                  </a:lnTo>
                  <a:lnTo>
                    <a:pt x="30" y="254"/>
                  </a:lnTo>
                  <a:lnTo>
                    <a:pt x="30" y="254"/>
                  </a:lnTo>
                  <a:lnTo>
                    <a:pt x="30" y="254"/>
                  </a:lnTo>
                  <a:lnTo>
                    <a:pt x="34" y="254"/>
                  </a:lnTo>
                  <a:lnTo>
                    <a:pt x="34" y="254"/>
                  </a:lnTo>
                  <a:lnTo>
                    <a:pt x="34" y="254"/>
                  </a:lnTo>
                  <a:lnTo>
                    <a:pt x="34" y="254"/>
                  </a:lnTo>
                  <a:lnTo>
                    <a:pt x="36" y="250"/>
                  </a:lnTo>
                  <a:lnTo>
                    <a:pt x="36" y="250"/>
                  </a:lnTo>
                  <a:lnTo>
                    <a:pt x="36" y="250"/>
                  </a:lnTo>
                  <a:lnTo>
                    <a:pt x="36" y="250"/>
                  </a:lnTo>
                  <a:lnTo>
                    <a:pt x="38" y="250"/>
                  </a:lnTo>
                  <a:lnTo>
                    <a:pt x="38" y="250"/>
                  </a:lnTo>
                  <a:lnTo>
                    <a:pt x="40" y="254"/>
                  </a:lnTo>
                  <a:lnTo>
                    <a:pt x="40" y="254"/>
                  </a:lnTo>
                  <a:lnTo>
                    <a:pt x="42" y="256"/>
                  </a:lnTo>
                  <a:lnTo>
                    <a:pt x="44" y="256"/>
                  </a:lnTo>
                  <a:lnTo>
                    <a:pt x="44" y="256"/>
                  </a:lnTo>
                  <a:lnTo>
                    <a:pt x="44" y="254"/>
                  </a:lnTo>
                  <a:lnTo>
                    <a:pt x="44" y="254"/>
                  </a:lnTo>
                  <a:lnTo>
                    <a:pt x="44" y="254"/>
                  </a:lnTo>
                  <a:lnTo>
                    <a:pt x="44" y="254"/>
                  </a:lnTo>
                  <a:lnTo>
                    <a:pt x="48" y="252"/>
                  </a:lnTo>
                  <a:lnTo>
                    <a:pt x="48" y="252"/>
                  </a:lnTo>
                  <a:lnTo>
                    <a:pt x="50" y="252"/>
                  </a:lnTo>
                  <a:lnTo>
                    <a:pt x="50" y="252"/>
                  </a:lnTo>
                  <a:lnTo>
                    <a:pt x="52" y="250"/>
                  </a:lnTo>
                  <a:lnTo>
                    <a:pt x="52" y="250"/>
                  </a:lnTo>
                  <a:lnTo>
                    <a:pt x="52" y="248"/>
                  </a:lnTo>
                  <a:lnTo>
                    <a:pt x="52" y="248"/>
                  </a:lnTo>
                  <a:lnTo>
                    <a:pt x="52" y="246"/>
                  </a:lnTo>
                  <a:lnTo>
                    <a:pt x="52" y="246"/>
                  </a:lnTo>
                  <a:lnTo>
                    <a:pt x="48" y="246"/>
                  </a:lnTo>
                  <a:lnTo>
                    <a:pt x="48" y="246"/>
                  </a:lnTo>
                  <a:lnTo>
                    <a:pt x="48" y="248"/>
                  </a:lnTo>
                  <a:lnTo>
                    <a:pt x="48" y="248"/>
                  </a:lnTo>
                  <a:lnTo>
                    <a:pt x="46" y="248"/>
                  </a:lnTo>
                  <a:lnTo>
                    <a:pt x="46" y="248"/>
                  </a:lnTo>
                  <a:lnTo>
                    <a:pt x="44" y="246"/>
                  </a:lnTo>
                  <a:lnTo>
                    <a:pt x="44" y="244"/>
                  </a:lnTo>
                  <a:lnTo>
                    <a:pt x="44" y="244"/>
                  </a:lnTo>
                  <a:lnTo>
                    <a:pt x="50" y="240"/>
                  </a:lnTo>
                  <a:lnTo>
                    <a:pt x="56" y="236"/>
                  </a:lnTo>
                  <a:lnTo>
                    <a:pt x="56" y="236"/>
                  </a:lnTo>
                  <a:lnTo>
                    <a:pt x="58" y="236"/>
                  </a:lnTo>
                  <a:lnTo>
                    <a:pt x="58" y="236"/>
                  </a:lnTo>
                  <a:lnTo>
                    <a:pt x="64" y="236"/>
                  </a:lnTo>
                  <a:lnTo>
                    <a:pt x="64" y="236"/>
                  </a:lnTo>
                  <a:lnTo>
                    <a:pt x="64" y="234"/>
                  </a:lnTo>
                  <a:lnTo>
                    <a:pt x="64" y="234"/>
                  </a:lnTo>
                  <a:lnTo>
                    <a:pt x="66" y="234"/>
                  </a:lnTo>
                  <a:lnTo>
                    <a:pt x="66" y="234"/>
                  </a:lnTo>
                  <a:lnTo>
                    <a:pt x="66" y="230"/>
                  </a:lnTo>
                  <a:lnTo>
                    <a:pt x="64" y="226"/>
                  </a:lnTo>
                  <a:lnTo>
                    <a:pt x="64" y="226"/>
                  </a:lnTo>
                  <a:lnTo>
                    <a:pt x="68" y="228"/>
                  </a:lnTo>
                  <a:lnTo>
                    <a:pt x="68" y="228"/>
                  </a:lnTo>
                  <a:lnTo>
                    <a:pt x="68" y="228"/>
                  </a:lnTo>
                  <a:lnTo>
                    <a:pt x="68" y="228"/>
                  </a:lnTo>
                  <a:lnTo>
                    <a:pt x="70" y="230"/>
                  </a:lnTo>
                  <a:lnTo>
                    <a:pt x="72" y="230"/>
                  </a:lnTo>
                  <a:lnTo>
                    <a:pt x="72" y="230"/>
                  </a:lnTo>
                  <a:lnTo>
                    <a:pt x="74" y="228"/>
                  </a:lnTo>
                  <a:lnTo>
                    <a:pt x="74" y="228"/>
                  </a:lnTo>
                  <a:lnTo>
                    <a:pt x="74" y="228"/>
                  </a:lnTo>
                  <a:lnTo>
                    <a:pt x="74" y="228"/>
                  </a:lnTo>
                  <a:lnTo>
                    <a:pt x="76" y="224"/>
                  </a:lnTo>
                  <a:lnTo>
                    <a:pt x="74" y="222"/>
                  </a:lnTo>
                  <a:lnTo>
                    <a:pt x="74" y="222"/>
                  </a:lnTo>
                  <a:lnTo>
                    <a:pt x="74" y="222"/>
                  </a:lnTo>
                  <a:lnTo>
                    <a:pt x="74" y="222"/>
                  </a:lnTo>
                  <a:lnTo>
                    <a:pt x="76" y="220"/>
                  </a:lnTo>
                  <a:lnTo>
                    <a:pt x="76" y="220"/>
                  </a:lnTo>
                  <a:lnTo>
                    <a:pt x="78" y="220"/>
                  </a:lnTo>
                  <a:lnTo>
                    <a:pt x="78" y="220"/>
                  </a:lnTo>
                  <a:lnTo>
                    <a:pt x="80" y="220"/>
                  </a:lnTo>
                  <a:lnTo>
                    <a:pt x="80" y="220"/>
                  </a:lnTo>
                  <a:lnTo>
                    <a:pt x="82" y="220"/>
                  </a:lnTo>
                  <a:lnTo>
                    <a:pt x="82" y="220"/>
                  </a:lnTo>
                  <a:lnTo>
                    <a:pt x="82" y="218"/>
                  </a:lnTo>
                  <a:lnTo>
                    <a:pt x="80" y="216"/>
                  </a:lnTo>
                  <a:lnTo>
                    <a:pt x="80" y="216"/>
                  </a:lnTo>
                  <a:lnTo>
                    <a:pt x="80" y="216"/>
                  </a:lnTo>
                  <a:lnTo>
                    <a:pt x="80" y="216"/>
                  </a:lnTo>
                  <a:lnTo>
                    <a:pt x="76" y="212"/>
                  </a:lnTo>
                  <a:lnTo>
                    <a:pt x="76" y="212"/>
                  </a:lnTo>
                  <a:lnTo>
                    <a:pt x="80" y="212"/>
                  </a:lnTo>
                  <a:lnTo>
                    <a:pt x="80" y="212"/>
                  </a:lnTo>
                  <a:lnTo>
                    <a:pt x="80" y="212"/>
                  </a:lnTo>
                  <a:lnTo>
                    <a:pt x="80" y="212"/>
                  </a:lnTo>
                  <a:lnTo>
                    <a:pt x="82" y="208"/>
                  </a:lnTo>
                  <a:lnTo>
                    <a:pt x="82" y="208"/>
                  </a:lnTo>
                  <a:lnTo>
                    <a:pt x="82" y="208"/>
                  </a:lnTo>
                  <a:lnTo>
                    <a:pt x="82" y="208"/>
                  </a:lnTo>
                  <a:lnTo>
                    <a:pt x="86" y="206"/>
                  </a:lnTo>
                  <a:lnTo>
                    <a:pt x="86" y="206"/>
                  </a:lnTo>
                  <a:lnTo>
                    <a:pt x="86" y="206"/>
                  </a:lnTo>
                  <a:lnTo>
                    <a:pt x="86" y="206"/>
                  </a:lnTo>
                  <a:lnTo>
                    <a:pt x="88" y="206"/>
                  </a:lnTo>
                  <a:lnTo>
                    <a:pt x="88" y="206"/>
                  </a:lnTo>
                  <a:lnTo>
                    <a:pt x="90" y="204"/>
                  </a:lnTo>
                  <a:lnTo>
                    <a:pt x="90" y="204"/>
                  </a:lnTo>
                  <a:lnTo>
                    <a:pt x="90" y="202"/>
                  </a:lnTo>
                  <a:lnTo>
                    <a:pt x="88" y="202"/>
                  </a:lnTo>
                  <a:lnTo>
                    <a:pt x="88" y="202"/>
                  </a:lnTo>
                  <a:lnTo>
                    <a:pt x="88" y="200"/>
                  </a:lnTo>
                  <a:lnTo>
                    <a:pt x="88" y="200"/>
                  </a:lnTo>
                  <a:lnTo>
                    <a:pt x="86" y="198"/>
                  </a:lnTo>
                  <a:lnTo>
                    <a:pt x="86" y="198"/>
                  </a:lnTo>
                  <a:lnTo>
                    <a:pt x="92" y="198"/>
                  </a:lnTo>
                  <a:lnTo>
                    <a:pt x="96" y="196"/>
                  </a:lnTo>
                  <a:lnTo>
                    <a:pt x="96" y="196"/>
                  </a:lnTo>
                  <a:lnTo>
                    <a:pt x="98" y="194"/>
                  </a:lnTo>
                  <a:lnTo>
                    <a:pt x="98" y="194"/>
                  </a:lnTo>
                  <a:lnTo>
                    <a:pt x="98" y="192"/>
                  </a:lnTo>
                  <a:lnTo>
                    <a:pt x="98" y="192"/>
                  </a:lnTo>
                  <a:lnTo>
                    <a:pt x="100" y="190"/>
                  </a:lnTo>
                  <a:lnTo>
                    <a:pt x="100" y="190"/>
                  </a:lnTo>
                  <a:lnTo>
                    <a:pt x="104" y="188"/>
                  </a:lnTo>
                  <a:lnTo>
                    <a:pt x="104" y="184"/>
                  </a:lnTo>
                  <a:lnTo>
                    <a:pt x="104" y="184"/>
                  </a:lnTo>
                  <a:lnTo>
                    <a:pt x="104" y="182"/>
                  </a:lnTo>
                  <a:lnTo>
                    <a:pt x="104" y="182"/>
                  </a:lnTo>
                  <a:lnTo>
                    <a:pt x="108" y="182"/>
                  </a:lnTo>
                  <a:lnTo>
                    <a:pt x="108" y="182"/>
                  </a:lnTo>
                  <a:lnTo>
                    <a:pt x="108" y="180"/>
                  </a:lnTo>
                  <a:lnTo>
                    <a:pt x="108" y="180"/>
                  </a:lnTo>
                  <a:lnTo>
                    <a:pt x="108" y="178"/>
                  </a:lnTo>
                  <a:lnTo>
                    <a:pt x="108" y="178"/>
                  </a:lnTo>
                  <a:lnTo>
                    <a:pt x="112" y="178"/>
                  </a:lnTo>
                  <a:lnTo>
                    <a:pt x="112" y="178"/>
                  </a:lnTo>
                  <a:lnTo>
                    <a:pt x="112" y="176"/>
                  </a:lnTo>
                  <a:lnTo>
                    <a:pt x="112" y="176"/>
                  </a:lnTo>
                  <a:lnTo>
                    <a:pt x="114" y="174"/>
                  </a:lnTo>
                  <a:lnTo>
                    <a:pt x="114" y="174"/>
                  </a:lnTo>
                  <a:lnTo>
                    <a:pt x="114" y="172"/>
                  </a:lnTo>
                  <a:lnTo>
                    <a:pt x="114" y="172"/>
                  </a:lnTo>
                  <a:lnTo>
                    <a:pt x="116" y="172"/>
                  </a:lnTo>
                  <a:lnTo>
                    <a:pt x="116" y="172"/>
                  </a:lnTo>
                  <a:lnTo>
                    <a:pt x="116" y="170"/>
                  </a:lnTo>
                  <a:lnTo>
                    <a:pt x="116" y="170"/>
                  </a:lnTo>
                  <a:lnTo>
                    <a:pt x="118" y="170"/>
                  </a:lnTo>
                  <a:lnTo>
                    <a:pt x="118" y="170"/>
                  </a:lnTo>
                  <a:lnTo>
                    <a:pt x="120" y="168"/>
                  </a:lnTo>
                  <a:lnTo>
                    <a:pt x="120" y="168"/>
                  </a:lnTo>
                  <a:lnTo>
                    <a:pt x="120" y="166"/>
                  </a:lnTo>
                  <a:lnTo>
                    <a:pt x="120" y="166"/>
                  </a:lnTo>
                  <a:lnTo>
                    <a:pt x="120" y="164"/>
                  </a:lnTo>
                  <a:lnTo>
                    <a:pt x="120" y="164"/>
                  </a:lnTo>
                  <a:lnTo>
                    <a:pt x="122" y="164"/>
                  </a:lnTo>
                  <a:lnTo>
                    <a:pt x="122" y="164"/>
                  </a:lnTo>
                  <a:lnTo>
                    <a:pt x="124" y="162"/>
                  </a:lnTo>
                  <a:lnTo>
                    <a:pt x="124" y="160"/>
                  </a:lnTo>
                  <a:lnTo>
                    <a:pt x="124" y="160"/>
                  </a:lnTo>
                  <a:lnTo>
                    <a:pt x="124" y="158"/>
                  </a:lnTo>
                  <a:lnTo>
                    <a:pt x="124" y="158"/>
                  </a:lnTo>
                  <a:lnTo>
                    <a:pt x="124" y="156"/>
                  </a:lnTo>
                  <a:lnTo>
                    <a:pt x="124" y="156"/>
                  </a:lnTo>
                  <a:lnTo>
                    <a:pt x="128" y="154"/>
                  </a:lnTo>
                  <a:lnTo>
                    <a:pt x="128" y="154"/>
                  </a:lnTo>
                  <a:lnTo>
                    <a:pt x="128" y="154"/>
                  </a:lnTo>
                  <a:lnTo>
                    <a:pt x="128" y="154"/>
                  </a:lnTo>
                  <a:lnTo>
                    <a:pt x="130" y="152"/>
                  </a:lnTo>
                  <a:lnTo>
                    <a:pt x="130" y="152"/>
                  </a:lnTo>
                  <a:lnTo>
                    <a:pt x="130" y="150"/>
                  </a:lnTo>
                  <a:lnTo>
                    <a:pt x="130" y="150"/>
                  </a:lnTo>
                  <a:lnTo>
                    <a:pt x="132" y="150"/>
                  </a:lnTo>
                  <a:lnTo>
                    <a:pt x="132" y="150"/>
                  </a:lnTo>
                  <a:lnTo>
                    <a:pt x="132" y="148"/>
                  </a:lnTo>
                  <a:lnTo>
                    <a:pt x="132" y="148"/>
                  </a:lnTo>
                  <a:lnTo>
                    <a:pt x="136" y="144"/>
                  </a:lnTo>
                  <a:lnTo>
                    <a:pt x="136" y="144"/>
                  </a:lnTo>
                  <a:lnTo>
                    <a:pt x="136" y="142"/>
                  </a:lnTo>
                  <a:lnTo>
                    <a:pt x="136" y="142"/>
                  </a:lnTo>
                  <a:lnTo>
                    <a:pt x="138" y="140"/>
                  </a:lnTo>
                  <a:lnTo>
                    <a:pt x="138" y="140"/>
                  </a:lnTo>
                  <a:lnTo>
                    <a:pt x="140" y="138"/>
                  </a:lnTo>
                  <a:lnTo>
                    <a:pt x="140" y="138"/>
                  </a:lnTo>
                  <a:lnTo>
                    <a:pt x="140" y="138"/>
                  </a:lnTo>
                  <a:lnTo>
                    <a:pt x="140" y="138"/>
                  </a:lnTo>
                  <a:lnTo>
                    <a:pt x="142" y="136"/>
                  </a:lnTo>
                  <a:lnTo>
                    <a:pt x="142" y="136"/>
                  </a:lnTo>
                  <a:lnTo>
                    <a:pt x="144" y="134"/>
                  </a:lnTo>
                  <a:lnTo>
                    <a:pt x="144" y="134"/>
                  </a:lnTo>
                  <a:lnTo>
                    <a:pt x="148" y="128"/>
                  </a:lnTo>
                  <a:lnTo>
                    <a:pt x="154" y="122"/>
                  </a:lnTo>
                  <a:lnTo>
                    <a:pt x="154" y="122"/>
                  </a:lnTo>
                  <a:lnTo>
                    <a:pt x="156" y="112"/>
                  </a:lnTo>
                  <a:lnTo>
                    <a:pt x="156" y="112"/>
                  </a:lnTo>
                  <a:lnTo>
                    <a:pt x="160" y="110"/>
                  </a:lnTo>
                  <a:lnTo>
                    <a:pt x="160" y="108"/>
                  </a:lnTo>
                  <a:lnTo>
                    <a:pt x="160" y="108"/>
                  </a:lnTo>
                  <a:lnTo>
                    <a:pt x="158" y="106"/>
                  </a:lnTo>
                  <a:lnTo>
                    <a:pt x="158" y="106"/>
                  </a:lnTo>
                  <a:lnTo>
                    <a:pt x="158" y="104"/>
                  </a:lnTo>
                  <a:lnTo>
                    <a:pt x="158" y="104"/>
                  </a:lnTo>
                  <a:lnTo>
                    <a:pt x="160" y="102"/>
                  </a:lnTo>
                  <a:lnTo>
                    <a:pt x="160" y="102"/>
                  </a:lnTo>
                  <a:lnTo>
                    <a:pt x="162" y="100"/>
                  </a:lnTo>
                  <a:lnTo>
                    <a:pt x="162" y="100"/>
                  </a:lnTo>
                  <a:lnTo>
                    <a:pt x="162" y="98"/>
                  </a:lnTo>
                  <a:lnTo>
                    <a:pt x="162" y="98"/>
                  </a:lnTo>
                  <a:lnTo>
                    <a:pt x="162" y="96"/>
                  </a:lnTo>
                  <a:lnTo>
                    <a:pt x="162" y="96"/>
                  </a:lnTo>
                  <a:lnTo>
                    <a:pt x="164" y="94"/>
                  </a:lnTo>
                  <a:lnTo>
                    <a:pt x="164" y="94"/>
                  </a:lnTo>
                  <a:lnTo>
                    <a:pt x="164" y="92"/>
                  </a:lnTo>
                  <a:lnTo>
                    <a:pt x="164" y="92"/>
                  </a:lnTo>
                  <a:lnTo>
                    <a:pt x="164" y="90"/>
                  </a:lnTo>
                  <a:lnTo>
                    <a:pt x="164" y="90"/>
                  </a:lnTo>
                  <a:lnTo>
                    <a:pt x="166" y="88"/>
                  </a:lnTo>
                  <a:lnTo>
                    <a:pt x="166" y="88"/>
                  </a:lnTo>
                  <a:lnTo>
                    <a:pt x="166" y="86"/>
                  </a:lnTo>
                  <a:lnTo>
                    <a:pt x="166" y="86"/>
                  </a:lnTo>
                  <a:lnTo>
                    <a:pt x="166" y="84"/>
                  </a:lnTo>
                  <a:lnTo>
                    <a:pt x="166" y="84"/>
                  </a:lnTo>
                  <a:lnTo>
                    <a:pt x="166" y="82"/>
                  </a:lnTo>
                  <a:lnTo>
                    <a:pt x="166" y="82"/>
                  </a:lnTo>
                  <a:lnTo>
                    <a:pt x="168" y="82"/>
                  </a:lnTo>
                  <a:lnTo>
                    <a:pt x="168" y="82"/>
                  </a:lnTo>
                  <a:lnTo>
                    <a:pt x="172" y="82"/>
                  </a:lnTo>
                  <a:lnTo>
                    <a:pt x="172" y="82"/>
                  </a:lnTo>
                  <a:lnTo>
                    <a:pt x="172" y="80"/>
                  </a:lnTo>
                  <a:lnTo>
                    <a:pt x="172" y="80"/>
                  </a:lnTo>
                  <a:lnTo>
                    <a:pt x="174" y="80"/>
                  </a:lnTo>
                  <a:lnTo>
                    <a:pt x="174" y="80"/>
                  </a:lnTo>
                  <a:lnTo>
                    <a:pt x="174" y="80"/>
                  </a:lnTo>
                  <a:lnTo>
                    <a:pt x="174" y="80"/>
                  </a:lnTo>
                  <a:lnTo>
                    <a:pt x="176" y="78"/>
                  </a:lnTo>
                  <a:lnTo>
                    <a:pt x="176" y="78"/>
                  </a:lnTo>
                  <a:lnTo>
                    <a:pt x="176" y="76"/>
                  </a:lnTo>
                  <a:lnTo>
                    <a:pt x="174" y="76"/>
                  </a:lnTo>
                  <a:lnTo>
                    <a:pt x="174" y="76"/>
                  </a:lnTo>
                  <a:lnTo>
                    <a:pt x="172" y="76"/>
                  </a:lnTo>
                  <a:lnTo>
                    <a:pt x="172" y="76"/>
                  </a:lnTo>
                  <a:lnTo>
                    <a:pt x="170" y="74"/>
                  </a:lnTo>
                  <a:lnTo>
                    <a:pt x="170" y="72"/>
                  </a:lnTo>
                  <a:lnTo>
                    <a:pt x="170" y="72"/>
                  </a:lnTo>
                  <a:lnTo>
                    <a:pt x="174" y="66"/>
                  </a:lnTo>
                  <a:lnTo>
                    <a:pt x="174" y="66"/>
                  </a:lnTo>
                  <a:lnTo>
                    <a:pt x="174" y="64"/>
                  </a:lnTo>
                  <a:lnTo>
                    <a:pt x="174" y="64"/>
                  </a:lnTo>
                  <a:lnTo>
                    <a:pt x="176" y="62"/>
                  </a:lnTo>
                  <a:lnTo>
                    <a:pt x="176" y="62"/>
                  </a:lnTo>
                  <a:lnTo>
                    <a:pt x="176" y="60"/>
                  </a:lnTo>
                  <a:lnTo>
                    <a:pt x="176" y="60"/>
                  </a:lnTo>
                  <a:lnTo>
                    <a:pt x="180" y="56"/>
                  </a:lnTo>
                  <a:lnTo>
                    <a:pt x="182" y="56"/>
                  </a:lnTo>
                  <a:lnTo>
                    <a:pt x="182" y="56"/>
                  </a:lnTo>
                  <a:lnTo>
                    <a:pt x="184" y="56"/>
                  </a:lnTo>
                  <a:lnTo>
                    <a:pt x="184" y="56"/>
                  </a:lnTo>
                  <a:lnTo>
                    <a:pt x="186" y="54"/>
                  </a:lnTo>
                  <a:lnTo>
                    <a:pt x="186" y="54"/>
                  </a:lnTo>
                  <a:lnTo>
                    <a:pt x="186" y="52"/>
                  </a:lnTo>
                  <a:lnTo>
                    <a:pt x="186" y="52"/>
                  </a:lnTo>
                  <a:lnTo>
                    <a:pt x="186" y="50"/>
                  </a:lnTo>
                  <a:lnTo>
                    <a:pt x="186" y="50"/>
                  </a:lnTo>
                  <a:lnTo>
                    <a:pt x="180" y="50"/>
                  </a:lnTo>
                  <a:lnTo>
                    <a:pt x="180" y="50"/>
                  </a:lnTo>
                  <a:lnTo>
                    <a:pt x="180" y="48"/>
                  </a:lnTo>
                  <a:lnTo>
                    <a:pt x="180" y="48"/>
                  </a:lnTo>
                  <a:lnTo>
                    <a:pt x="180" y="44"/>
                  </a:lnTo>
                  <a:lnTo>
                    <a:pt x="180" y="44"/>
                  </a:lnTo>
                  <a:lnTo>
                    <a:pt x="182" y="42"/>
                  </a:lnTo>
                  <a:lnTo>
                    <a:pt x="182" y="42"/>
                  </a:lnTo>
                  <a:lnTo>
                    <a:pt x="182" y="40"/>
                  </a:lnTo>
                  <a:lnTo>
                    <a:pt x="182" y="40"/>
                  </a:lnTo>
                  <a:lnTo>
                    <a:pt x="182" y="38"/>
                  </a:lnTo>
                  <a:lnTo>
                    <a:pt x="182" y="38"/>
                  </a:lnTo>
                  <a:lnTo>
                    <a:pt x="182" y="38"/>
                  </a:lnTo>
                  <a:lnTo>
                    <a:pt x="182" y="38"/>
                  </a:lnTo>
                  <a:lnTo>
                    <a:pt x="184" y="34"/>
                  </a:lnTo>
                  <a:lnTo>
                    <a:pt x="184" y="34"/>
                  </a:lnTo>
                  <a:lnTo>
                    <a:pt x="184" y="34"/>
                  </a:lnTo>
                  <a:lnTo>
                    <a:pt x="184" y="34"/>
                  </a:lnTo>
                  <a:lnTo>
                    <a:pt x="186" y="32"/>
                  </a:lnTo>
                  <a:lnTo>
                    <a:pt x="186" y="32"/>
                  </a:lnTo>
                  <a:lnTo>
                    <a:pt x="188" y="32"/>
                  </a:lnTo>
                  <a:lnTo>
                    <a:pt x="188" y="32"/>
                  </a:lnTo>
                  <a:lnTo>
                    <a:pt x="188" y="30"/>
                  </a:lnTo>
                  <a:lnTo>
                    <a:pt x="188" y="30"/>
                  </a:lnTo>
                  <a:lnTo>
                    <a:pt x="190" y="28"/>
                  </a:lnTo>
                  <a:lnTo>
                    <a:pt x="190" y="28"/>
                  </a:lnTo>
                  <a:lnTo>
                    <a:pt x="190" y="26"/>
                  </a:lnTo>
                  <a:lnTo>
                    <a:pt x="190" y="26"/>
                  </a:lnTo>
                  <a:lnTo>
                    <a:pt x="190" y="24"/>
                  </a:lnTo>
                  <a:lnTo>
                    <a:pt x="190" y="24"/>
                  </a:lnTo>
                  <a:lnTo>
                    <a:pt x="192" y="22"/>
                  </a:lnTo>
                  <a:lnTo>
                    <a:pt x="192" y="22"/>
                  </a:lnTo>
                  <a:lnTo>
                    <a:pt x="192" y="20"/>
                  </a:lnTo>
                  <a:lnTo>
                    <a:pt x="192" y="20"/>
                  </a:lnTo>
                  <a:lnTo>
                    <a:pt x="192" y="18"/>
                  </a:lnTo>
                  <a:lnTo>
                    <a:pt x="192" y="18"/>
                  </a:lnTo>
                  <a:lnTo>
                    <a:pt x="192" y="16"/>
                  </a:lnTo>
                  <a:lnTo>
                    <a:pt x="192" y="16"/>
                  </a:lnTo>
                  <a:lnTo>
                    <a:pt x="192" y="14"/>
                  </a:lnTo>
                  <a:lnTo>
                    <a:pt x="192" y="14"/>
                  </a:lnTo>
                  <a:lnTo>
                    <a:pt x="192" y="14"/>
                  </a:lnTo>
                  <a:lnTo>
                    <a:pt x="192" y="14"/>
                  </a:lnTo>
                  <a:lnTo>
                    <a:pt x="194" y="10"/>
                  </a:lnTo>
                  <a:lnTo>
                    <a:pt x="192" y="10"/>
                  </a:lnTo>
                  <a:lnTo>
                    <a:pt x="192" y="10"/>
                  </a:lnTo>
                  <a:lnTo>
                    <a:pt x="192" y="8"/>
                  </a:lnTo>
                  <a:lnTo>
                    <a:pt x="192" y="8"/>
                  </a:lnTo>
                  <a:lnTo>
                    <a:pt x="192" y="6"/>
                  </a:lnTo>
                  <a:lnTo>
                    <a:pt x="192" y="6"/>
                  </a:lnTo>
                  <a:lnTo>
                    <a:pt x="190" y="4"/>
                  </a:lnTo>
                  <a:lnTo>
                    <a:pt x="190" y="4"/>
                  </a:lnTo>
                  <a:lnTo>
                    <a:pt x="190" y="4"/>
                  </a:lnTo>
                  <a:lnTo>
                    <a:pt x="190" y="4"/>
                  </a:lnTo>
                  <a:lnTo>
                    <a:pt x="188" y="2"/>
                  </a:lnTo>
                  <a:lnTo>
                    <a:pt x="188" y="2"/>
                  </a:lnTo>
                  <a:lnTo>
                    <a:pt x="188" y="2"/>
                  </a:lnTo>
                  <a:lnTo>
                    <a:pt x="188" y="2"/>
                  </a:lnTo>
                  <a:lnTo>
                    <a:pt x="184" y="0"/>
                  </a:lnTo>
                  <a:lnTo>
                    <a:pt x="184" y="0"/>
                  </a:lnTo>
                  <a:lnTo>
                    <a:pt x="182" y="2"/>
                  </a:lnTo>
                  <a:lnTo>
                    <a:pt x="182" y="2"/>
                  </a:lnTo>
                  <a:lnTo>
                    <a:pt x="180" y="2"/>
                  </a:lnTo>
                  <a:lnTo>
                    <a:pt x="180" y="2"/>
                  </a:lnTo>
                  <a:lnTo>
                    <a:pt x="178" y="4"/>
                  </a:lnTo>
                  <a:lnTo>
                    <a:pt x="178" y="4"/>
                  </a:lnTo>
                  <a:close/>
                </a:path>
              </a:pathLst>
            </a:custGeom>
            <a:solidFill>
              <a:srgbClr val="16A2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b="1">
                <a:solidFill>
                  <a:schemeClr val="lt1"/>
                </a:solidFill>
                <a:latin typeface="微软雅黑" panose="020B0503020204020204" pitchFamily="34" charset="-122"/>
                <a:ea typeface="微软雅黑" panose="020B0503020204020204" pitchFamily="34" charset="-122"/>
              </a:endParaRPr>
            </a:p>
          </p:txBody>
        </p:sp>
        <p:sp>
          <p:nvSpPr>
            <p:cNvPr id="21" name="Freeform 42"/>
            <p:cNvSpPr>
              <a:spLocks/>
            </p:cNvSpPr>
            <p:nvPr/>
          </p:nvSpPr>
          <p:spPr bwMode="auto">
            <a:xfrm>
              <a:off x="6674843" y="2894387"/>
              <a:ext cx="766097" cy="1121389"/>
            </a:xfrm>
            <a:custGeom>
              <a:avLst/>
              <a:gdLst>
                <a:gd name="T0" fmla="*/ 74 w 414"/>
                <a:gd name="T1" fmla="*/ 80 h 606"/>
                <a:gd name="T2" fmla="*/ 26 w 414"/>
                <a:gd name="T3" fmla="*/ 20 h 606"/>
                <a:gd name="T4" fmla="*/ 14 w 414"/>
                <a:gd name="T5" fmla="*/ 14 h 606"/>
                <a:gd name="T6" fmla="*/ 4 w 414"/>
                <a:gd name="T7" fmla="*/ 10 h 606"/>
                <a:gd name="T8" fmla="*/ 14 w 414"/>
                <a:gd name="T9" fmla="*/ 36 h 606"/>
                <a:gd name="T10" fmla="*/ 20 w 414"/>
                <a:gd name="T11" fmla="*/ 52 h 606"/>
                <a:gd name="T12" fmla="*/ 22 w 414"/>
                <a:gd name="T13" fmla="*/ 74 h 606"/>
                <a:gd name="T14" fmla="*/ 24 w 414"/>
                <a:gd name="T15" fmla="*/ 94 h 606"/>
                <a:gd name="T16" fmla="*/ 28 w 414"/>
                <a:gd name="T17" fmla="*/ 114 h 606"/>
                <a:gd name="T18" fmla="*/ 30 w 414"/>
                <a:gd name="T19" fmla="*/ 130 h 606"/>
                <a:gd name="T20" fmla="*/ 32 w 414"/>
                <a:gd name="T21" fmla="*/ 156 h 606"/>
                <a:gd name="T22" fmla="*/ 38 w 414"/>
                <a:gd name="T23" fmla="*/ 178 h 606"/>
                <a:gd name="T24" fmla="*/ 40 w 414"/>
                <a:gd name="T25" fmla="*/ 198 h 606"/>
                <a:gd name="T26" fmla="*/ 40 w 414"/>
                <a:gd name="T27" fmla="*/ 218 h 606"/>
                <a:gd name="T28" fmla="*/ 44 w 414"/>
                <a:gd name="T29" fmla="*/ 238 h 606"/>
                <a:gd name="T30" fmla="*/ 52 w 414"/>
                <a:gd name="T31" fmla="*/ 270 h 606"/>
                <a:gd name="T32" fmla="*/ 54 w 414"/>
                <a:gd name="T33" fmla="*/ 288 h 606"/>
                <a:gd name="T34" fmla="*/ 58 w 414"/>
                <a:gd name="T35" fmla="*/ 310 h 606"/>
                <a:gd name="T36" fmla="*/ 64 w 414"/>
                <a:gd name="T37" fmla="*/ 326 h 606"/>
                <a:gd name="T38" fmla="*/ 68 w 414"/>
                <a:gd name="T39" fmla="*/ 348 h 606"/>
                <a:gd name="T40" fmla="*/ 74 w 414"/>
                <a:gd name="T41" fmla="*/ 372 h 606"/>
                <a:gd name="T42" fmla="*/ 88 w 414"/>
                <a:gd name="T43" fmla="*/ 398 h 606"/>
                <a:gd name="T44" fmla="*/ 96 w 414"/>
                <a:gd name="T45" fmla="*/ 420 h 606"/>
                <a:gd name="T46" fmla="*/ 102 w 414"/>
                <a:gd name="T47" fmla="*/ 436 h 606"/>
                <a:gd name="T48" fmla="*/ 118 w 414"/>
                <a:gd name="T49" fmla="*/ 460 h 606"/>
                <a:gd name="T50" fmla="*/ 136 w 414"/>
                <a:gd name="T51" fmla="*/ 488 h 606"/>
                <a:gd name="T52" fmla="*/ 146 w 414"/>
                <a:gd name="T53" fmla="*/ 506 h 606"/>
                <a:gd name="T54" fmla="*/ 156 w 414"/>
                <a:gd name="T55" fmla="*/ 522 h 606"/>
                <a:gd name="T56" fmla="*/ 176 w 414"/>
                <a:gd name="T57" fmla="*/ 544 h 606"/>
                <a:gd name="T58" fmla="*/ 190 w 414"/>
                <a:gd name="T59" fmla="*/ 558 h 606"/>
                <a:gd name="T60" fmla="*/ 216 w 414"/>
                <a:gd name="T61" fmla="*/ 580 h 606"/>
                <a:gd name="T62" fmla="*/ 234 w 414"/>
                <a:gd name="T63" fmla="*/ 592 h 606"/>
                <a:gd name="T64" fmla="*/ 256 w 414"/>
                <a:gd name="T65" fmla="*/ 600 h 606"/>
                <a:gd name="T66" fmla="*/ 270 w 414"/>
                <a:gd name="T67" fmla="*/ 606 h 606"/>
                <a:gd name="T68" fmla="*/ 296 w 414"/>
                <a:gd name="T69" fmla="*/ 604 h 606"/>
                <a:gd name="T70" fmla="*/ 316 w 414"/>
                <a:gd name="T71" fmla="*/ 600 h 606"/>
                <a:gd name="T72" fmla="*/ 342 w 414"/>
                <a:gd name="T73" fmla="*/ 592 h 606"/>
                <a:gd name="T74" fmla="*/ 364 w 414"/>
                <a:gd name="T75" fmla="*/ 586 h 606"/>
                <a:gd name="T76" fmla="*/ 382 w 414"/>
                <a:gd name="T77" fmla="*/ 578 h 606"/>
                <a:gd name="T78" fmla="*/ 390 w 414"/>
                <a:gd name="T79" fmla="*/ 572 h 606"/>
                <a:gd name="T80" fmla="*/ 398 w 414"/>
                <a:gd name="T81" fmla="*/ 564 h 606"/>
                <a:gd name="T82" fmla="*/ 412 w 414"/>
                <a:gd name="T83" fmla="*/ 560 h 606"/>
                <a:gd name="T84" fmla="*/ 384 w 414"/>
                <a:gd name="T85" fmla="*/ 552 h 606"/>
                <a:gd name="T86" fmla="*/ 360 w 414"/>
                <a:gd name="T87" fmla="*/ 546 h 606"/>
                <a:gd name="T88" fmla="*/ 344 w 414"/>
                <a:gd name="T89" fmla="*/ 540 h 606"/>
                <a:gd name="T90" fmla="*/ 330 w 414"/>
                <a:gd name="T91" fmla="*/ 528 h 606"/>
                <a:gd name="T92" fmla="*/ 298 w 414"/>
                <a:gd name="T93" fmla="*/ 506 h 606"/>
                <a:gd name="T94" fmla="*/ 274 w 414"/>
                <a:gd name="T95" fmla="*/ 478 h 606"/>
                <a:gd name="T96" fmla="*/ 264 w 414"/>
                <a:gd name="T97" fmla="*/ 464 h 606"/>
                <a:gd name="T98" fmla="*/ 246 w 414"/>
                <a:gd name="T99" fmla="*/ 436 h 606"/>
                <a:gd name="T100" fmla="*/ 228 w 414"/>
                <a:gd name="T101" fmla="*/ 410 h 606"/>
                <a:gd name="T102" fmla="*/ 190 w 414"/>
                <a:gd name="T103" fmla="*/ 346 h 606"/>
                <a:gd name="T104" fmla="*/ 180 w 414"/>
                <a:gd name="T105" fmla="*/ 322 h 606"/>
                <a:gd name="T106" fmla="*/ 166 w 414"/>
                <a:gd name="T107" fmla="*/ 294 h 606"/>
                <a:gd name="T108" fmla="*/ 152 w 414"/>
                <a:gd name="T109" fmla="*/ 264 h 606"/>
                <a:gd name="T110" fmla="*/ 136 w 414"/>
                <a:gd name="T111" fmla="*/ 230 h 606"/>
                <a:gd name="T112" fmla="*/ 120 w 414"/>
                <a:gd name="T113" fmla="*/ 190 h 606"/>
                <a:gd name="T114" fmla="*/ 116 w 414"/>
                <a:gd name="T115" fmla="*/ 172 h 606"/>
                <a:gd name="T116" fmla="*/ 112 w 414"/>
                <a:gd name="T117" fmla="*/ 162 h 606"/>
                <a:gd name="T118" fmla="*/ 100 w 414"/>
                <a:gd name="T119" fmla="*/ 134 h 6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14" h="606">
                  <a:moveTo>
                    <a:pt x="90" y="116"/>
                  </a:moveTo>
                  <a:lnTo>
                    <a:pt x="90" y="116"/>
                  </a:lnTo>
                  <a:lnTo>
                    <a:pt x="90" y="114"/>
                  </a:lnTo>
                  <a:lnTo>
                    <a:pt x="90" y="114"/>
                  </a:lnTo>
                  <a:lnTo>
                    <a:pt x="88" y="110"/>
                  </a:lnTo>
                  <a:lnTo>
                    <a:pt x="88" y="106"/>
                  </a:lnTo>
                  <a:lnTo>
                    <a:pt x="88" y="106"/>
                  </a:lnTo>
                  <a:lnTo>
                    <a:pt x="90" y="106"/>
                  </a:lnTo>
                  <a:lnTo>
                    <a:pt x="90" y="106"/>
                  </a:lnTo>
                  <a:lnTo>
                    <a:pt x="90" y="102"/>
                  </a:lnTo>
                  <a:lnTo>
                    <a:pt x="88" y="102"/>
                  </a:lnTo>
                  <a:lnTo>
                    <a:pt x="88" y="102"/>
                  </a:lnTo>
                  <a:lnTo>
                    <a:pt x="88" y="102"/>
                  </a:lnTo>
                  <a:lnTo>
                    <a:pt x="88" y="102"/>
                  </a:lnTo>
                  <a:lnTo>
                    <a:pt x="82" y="90"/>
                  </a:lnTo>
                  <a:lnTo>
                    <a:pt x="74" y="80"/>
                  </a:lnTo>
                  <a:lnTo>
                    <a:pt x="74" y="80"/>
                  </a:lnTo>
                  <a:lnTo>
                    <a:pt x="74" y="80"/>
                  </a:lnTo>
                  <a:lnTo>
                    <a:pt x="74" y="80"/>
                  </a:lnTo>
                  <a:lnTo>
                    <a:pt x="74" y="78"/>
                  </a:lnTo>
                  <a:lnTo>
                    <a:pt x="74" y="78"/>
                  </a:lnTo>
                  <a:lnTo>
                    <a:pt x="72" y="76"/>
                  </a:lnTo>
                  <a:lnTo>
                    <a:pt x="72" y="76"/>
                  </a:lnTo>
                  <a:lnTo>
                    <a:pt x="60" y="62"/>
                  </a:lnTo>
                  <a:lnTo>
                    <a:pt x="52" y="46"/>
                  </a:lnTo>
                  <a:lnTo>
                    <a:pt x="42" y="32"/>
                  </a:lnTo>
                  <a:lnTo>
                    <a:pt x="32" y="18"/>
                  </a:lnTo>
                  <a:lnTo>
                    <a:pt x="32" y="18"/>
                  </a:lnTo>
                  <a:lnTo>
                    <a:pt x="32" y="16"/>
                  </a:lnTo>
                  <a:lnTo>
                    <a:pt x="32" y="16"/>
                  </a:lnTo>
                  <a:lnTo>
                    <a:pt x="30" y="16"/>
                  </a:lnTo>
                  <a:lnTo>
                    <a:pt x="28" y="18"/>
                  </a:lnTo>
                  <a:lnTo>
                    <a:pt x="28" y="18"/>
                  </a:lnTo>
                  <a:lnTo>
                    <a:pt x="28" y="18"/>
                  </a:lnTo>
                  <a:lnTo>
                    <a:pt x="28" y="18"/>
                  </a:lnTo>
                  <a:lnTo>
                    <a:pt x="26" y="20"/>
                  </a:lnTo>
                  <a:lnTo>
                    <a:pt x="26" y="20"/>
                  </a:lnTo>
                  <a:lnTo>
                    <a:pt x="26" y="20"/>
                  </a:lnTo>
                  <a:lnTo>
                    <a:pt x="24" y="20"/>
                  </a:lnTo>
                  <a:lnTo>
                    <a:pt x="24" y="20"/>
                  </a:lnTo>
                  <a:lnTo>
                    <a:pt x="22" y="18"/>
                  </a:lnTo>
                  <a:lnTo>
                    <a:pt x="22" y="18"/>
                  </a:lnTo>
                  <a:lnTo>
                    <a:pt x="20" y="18"/>
                  </a:lnTo>
                  <a:lnTo>
                    <a:pt x="18" y="20"/>
                  </a:lnTo>
                  <a:lnTo>
                    <a:pt x="18" y="20"/>
                  </a:lnTo>
                  <a:lnTo>
                    <a:pt x="18" y="20"/>
                  </a:lnTo>
                  <a:lnTo>
                    <a:pt x="16" y="20"/>
                  </a:lnTo>
                  <a:lnTo>
                    <a:pt x="16" y="20"/>
                  </a:lnTo>
                  <a:lnTo>
                    <a:pt x="16" y="18"/>
                  </a:lnTo>
                  <a:lnTo>
                    <a:pt x="16" y="18"/>
                  </a:lnTo>
                  <a:lnTo>
                    <a:pt x="14" y="16"/>
                  </a:lnTo>
                  <a:lnTo>
                    <a:pt x="14" y="16"/>
                  </a:lnTo>
                  <a:lnTo>
                    <a:pt x="14" y="14"/>
                  </a:lnTo>
                  <a:lnTo>
                    <a:pt x="14" y="14"/>
                  </a:lnTo>
                  <a:lnTo>
                    <a:pt x="6" y="2"/>
                  </a:lnTo>
                  <a:lnTo>
                    <a:pt x="6" y="2"/>
                  </a:lnTo>
                  <a:lnTo>
                    <a:pt x="6" y="2"/>
                  </a:lnTo>
                  <a:lnTo>
                    <a:pt x="6" y="2"/>
                  </a:lnTo>
                  <a:lnTo>
                    <a:pt x="2" y="0"/>
                  </a:lnTo>
                  <a:lnTo>
                    <a:pt x="2" y="0"/>
                  </a:lnTo>
                  <a:lnTo>
                    <a:pt x="2" y="2"/>
                  </a:lnTo>
                  <a:lnTo>
                    <a:pt x="0" y="2"/>
                  </a:lnTo>
                  <a:lnTo>
                    <a:pt x="0" y="2"/>
                  </a:lnTo>
                  <a:lnTo>
                    <a:pt x="0" y="4"/>
                  </a:lnTo>
                  <a:lnTo>
                    <a:pt x="0" y="4"/>
                  </a:lnTo>
                  <a:lnTo>
                    <a:pt x="0" y="6"/>
                  </a:lnTo>
                  <a:lnTo>
                    <a:pt x="0" y="6"/>
                  </a:lnTo>
                  <a:lnTo>
                    <a:pt x="2" y="10"/>
                  </a:lnTo>
                  <a:lnTo>
                    <a:pt x="2" y="10"/>
                  </a:lnTo>
                  <a:lnTo>
                    <a:pt x="2" y="10"/>
                  </a:lnTo>
                  <a:lnTo>
                    <a:pt x="2" y="10"/>
                  </a:lnTo>
                  <a:lnTo>
                    <a:pt x="4" y="10"/>
                  </a:lnTo>
                  <a:lnTo>
                    <a:pt x="4" y="12"/>
                  </a:lnTo>
                  <a:lnTo>
                    <a:pt x="4" y="12"/>
                  </a:lnTo>
                  <a:lnTo>
                    <a:pt x="4" y="14"/>
                  </a:lnTo>
                  <a:lnTo>
                    <a:pt x="4" y="14"/>
                  </a:lnTo>
                  <a:lnTo>
                    <a:pt x="6" y="18"/>
                  </a:lnTo>
                  <a:lnTo>
                    <a:pt x="6" y="18"/>
                  </a:lnTo>
                  <a:lnTo>
                    <a:pt x="6" y="18"/>
                  </a:lnTo>
                  <a:lnTo>
                    <a:pt x="6" y="18"/>
                  </a:lnTo>
                  <a:lnTo>
                    <a:pt x="10" y="20"/>
                  </a:lnTo>
                  <a:lnTo>
                    <a:pt x="10" y="22"/>
                  </a:lnTo>
                  <a:lnTo>
                    <a:pt x="10" y="26"/>
                  </a:lnTo>
                  <a:lnTo>
                    <a:pt x="12" y="30"/>
                  </a:lnTo>
                  <a:lnTo>
                    <a:pt x="12" y="30"/>
                  </a:lnTo>
                  <a:lnTo>
                    <a:pt x="12" y="32"/>
                  </a:lnTo>
                  <a:lnTo>
                    <a:pt x="12" y="32"/>
                  </a:lnTo>
                  <a:lnTo>
                    <a:pt x="12" y="34"/>
                  </a:lnTo>
                  <a:lnTo>
                    <a:pt x="12" y="34"/>
                  </a:lnTo>
                  <a:lnTo>
                    <a:pt x="14" y="36"/>
                  </a:lnTo>
                  <a:lnTo>
                    <a:pt x="14" y="36"/>
                  </a:lnTo>
                  <a:lnTo>
                    <a:pt x="16" y="36"/>
                  </a:lnTo>
                  <a:lnTo>
                    <a:pt x="16" y="38"/>
                  </a:lnTo>
                  <a:lnTo>
                    <a:pt x="14" y="38"/>
                  </a:lnTo>
                  <a:lnTo>
                    <a:pt x="16" y="40"/>
                  </a:lnTo>
                  <a:lnTo>
                    <a:pt x="16" y="40"/>
                  </a:lnTo>
                  <a:lnTo>
                    <a:pt x="16" y="40"/>
                  </a:lnTo>
                  <a:lnTo>
                    <a:pt x="16" y="40"/>
                  </a:lnTo>
                  <a:lnTo>
                    <a:pt x="16" y="44"/>
                  </a:lnTo>
                  <a:lnTo>
                    <a:pt x="16" y="44"/>
                  </a:lnTo>
                  <a:lnTo>
                    <a:pt x="18" y="46"/>
                  </a:lnTo>
                  <a:lnTo>
                    <a:pt x="18" y="46"/>
                  </a:lnTo>
                  <a:lnTo>
                    <a:pt x="18" y="48"/>
                  </a:lnTo>
                  <a:lnTo>
                    <a:pt x="18" y="48"/>
                  </a:lnTo>
                  <a:lnTo>
                    <a:pt x="18" y="52"/>
                  </a:lnTo>
                  <a:lnTo>
                    <a:pt x="18" y="52"/>
                  </a:lnTo>
                  <a:lnTo>
                    <a:pt x="20" y="52"/>
                  </a:lnTo>
                  <a:lnTo>
                    <a:pt x="20" y="52"/>
                  </a:lnTo>
                  <a:lnTo>
                    <a:pt x="20" y="54"/>
                  </a:lnTo>
                  <a:lnTo>
                    <a:pt x="20" y="56"/>
                  </a:lnTo>
                  <a:lnTo>
                    <a:pt x="20" y="56"/>
                  </a:lnTo>
                  <a:lnTo>
                    <a:pt x="22" y="56"/>
                  </a:lnTo>
                  <a:lnTo>
                    <a:pt x="22" y="56"/>
                  </a:lnTo>
                  <a:lnTo>
                    <a:pt x="22" y="58"/>
                  </a:lnTo>
                  <a:lnTo>
                    <a:pt x="22" y="58"/>
                  </a:lnTo>
                  <a:lnTo>
                    <a:pt x="22" y="60"/>
                  </a:lnTo>
                  <a:lnTo>
                    <a:pt x="22" y="60"/>
                  </a:lnTo>
                  <a:lnTo>
                    <a:pt x="22" y="62"/>
                  </a:lnTo>
                  <a:lnTo>
                    <a:pt x="22" y="62"/>
                  </a:lnTo>
                  <a:lnTo>
                    <a:pt x="22" y="66"/>
                  </a:lnTo>
                  <a:lnTo>
                    <a:pt x="22" y="66"/>
                  </a:lnTo>
                  <a:lnTo>
                    <a:pt x="22" y="68"/>
                  </a:lnTo>
                  <a:lnTo>
                    <a:pt x="22" y="68"/>
                  </a:lnTo>
                  <a:lnTo>
                    <a:pt x="22" y="70"/>
                  </a:lnTo>
                  <a:lnTo>
                    <a:pt x="22" y="70"/>
                  </a:lnTo>
                  <a:lnTo>
                    <a:pt x="22" y="74"/>
                  </a:lnTo>
                  <a:lnTo>
                    <a:pt x="22" y="74"/>
                  </a:lnTo>
                  <a:lnTo>
                    <a:pt x="22" y="78"/>
                  </a:lnTo>
                  <a:lnTo>
                    <a:pt x="22" y="78"/>
                  </a:lnTo>
                  <a:lnTo>
                    <a:pt x="22" y="78"/>
                  </a:lnTo>
                  <a:lnTo>
                    <a:pt x="22" y="78"/>
                  </a:lnTo>
                  <a:lnTo>
                    <a:pt x="22" y="78"/>
                  </a:lnTo>
                  <a:lnTo>
                    <a:pt x="24" y="78"/>
                  </a:lnTo>
                  <a:lnTo>
                    <a:pt x="24" y="78"/>
                  </a:lnTo>
                  <a:lnTo>
                    <a:pt x="28" y="80"/>
                  </a:lnTo>
                  <a:lnTo>
                    <a:pt x="26" y="84"/>
                  </a:lnTo>
                  <a:lnTo>
                    <a:pt x="26" y="86"/>
                  </a:lnTo>
                  <a:lnTo>
                    <a:pt x="26" y="90"/>
                  </a:lnTo>
                  <a:lnTo>
                    <a:pt x="26" y="90"/>
                  </a:lnTo>
                  <a:lnTo>
                    <a:pt x="26" y="90"/>
                  </a:lnTo>
                  <a:lnTo>
                    <a:pt x="26" y="90"/>
                  </a:lnTo>
                  <a:lnTo>
                    <a:pt x="26" y="92"/>
                  </a:lnTo>
                  <a:lnTo>
                    <a:pt x="26" y="94"/>
                  </a:lnTo>
                  <a:lnTo>
                    <a:pt x="24" y="94"/>
                  </a:lnTo>
                  <a:lnTo>
                    <a:pt x="24" y="94"/>
                  </a:lnTo>
                  <a:lnTo>
                    <a:pt x="24" y="96"/>
                  </a:lnTo>
                  <a:lnTo>
                    <a:pt x="26" y="98"/>
                  </a:lnTo>
                  <a:lnTo>
                    <a:pt x="26" y="98"/>
                  </a:lnTo>
                  <a:lnTo>
                    <a:pt x="26" y="98"/>
                  </a:lnTo>
                  <a:lnTo>
                    <a:pt x="26" y="98"/>
                  </a:lnTo>
                  <a:lnTo>
                    <a:pt x="28" y="98"/>
                  </a:lnTo>
                  <a:lnTo>
                    <a:pt x="28" y="100"/>
                  </a:lnTo>
                  <a:lnTo>
                    <a:pt x="28" y="104"/>
                  </a:lnTo>
                  <a:lnTo>
                    <a:pt x="28" y="104"/>
                  </a:lnTo>
                  <a:lnTo>
                    <a:pt x="28" y="104"/>
                  </a:lnTo>
                  <a:lnTo>
                    <a:pt x="26" y="106"/>
                  </a:lnTo>
                  <a:lnTo>
                    <a:pt x="26" y="106"/>
                  </a:lnTo>
                  <a:lnTo>
                    <a:pt x="24" y="106"/>
                  </a:lnTo>
                  <a:lnTo>
                    <a:pt x="26" y="108"/>
                  </a:lnTo>
                  <a:lnTo>
                    <a:pt x="28" y="112"/>
                  </a:lnTo>
                  <a:lnTo>
                    <a:pt x="28" y="112"/>
                  </a:lnTo>
                  <a:lnTo>
                    <a:pt x="28" y="114"/>
                  </a:lnTo>
                  <a:lnTo>
                    <a:pt x="28" y="114"/>
                  </a:lnTo>
                  <a:lnTo>
                    <a:pt x="28" y="114"/>
                  </a:lnTo>
                  <a:lnTo>
                    <a:pt x="28" y="116"/>
                  </a:lnTo>
                  <a:lnTo>
                    <a:pt x="28" y="116"/>
                  </a:lnTo>
                  <a:lnTo>
                    <a:pt x="26" y="120"/>
                  </a:lnTo>
                  <a:lnTo>
                    <a:pt x="26" y="122"/>
                  </a:lnTo>
                  <a:lnTo>
                    <a:pt x="26" y="122"/>
                  </a:lnTo>
                  <a:lnTo>
                    <a:pt x="26" y="124"/>
                  </a:lnTo>
                  <a:lnTo>
                    <a:pt x="26" y="126"/>
                  </a:lnTo>
                  <a:lnTo>
                    <a:pt x="26" y="126"/>
                  </a:lnTo>
                  <a:lnTo>
                    <a:pt x="28" y="126"/>
                  </a:lnTo>
                  <a:lnTo>
                    <a:pt x="28" y="126"/>
                  </a:lnTo>
                  <a:lnTo>
                    <a:pt x="28" y="128"/>
                  </a:lnTo>
                  <a:lnTo>
                    <a:pt x="28" y="128"/>
                  </a:lnTo>
                  <a:lnTo>
                    <a:pt x="30" y="128"/>
                  </a:lnTo>
                  <a:lnTo>
                    <a:pt x="30" y="128"/>
                  </a:lnTo>
                  <a:lnTo>
                    <a:pt x="30" y="130"/>
                  </a:lnTo>
                  <a:lnTo>
                    <a:pt x="30" y="130"/>
                  </a:lnTo>
                  <a:lnTo>
                    <a:pt x="30" y="130"/>
                  </a:lnTo>
                  <a:lnTo>
                    <a:pt x="30" y="132"/>
                  </a:lnTo>
                  <a:lnTo>
                    <a:pt x="30" y="132"/>
                  </a:lnTo>
                  <a:lnTo>
                    <a:pt x="30" y="138"/>
                  </a:lnTo>
                  <a:lnTo>
                    <a:pt x="32" y="142"/>
                  </a:lnTo>
                  <a:lnTo>
                    <a:pt x="32" y="142"/>
                  </a:lnTo>
                  <a:lnTo>
                    <a:pt x="32" y="144"/>
                  </a:lnTo>
                  <a:lnTo>
                    <a:pt x="32" y="144"/>
                  </a:lnTo>
                  <a:lnTo>
                    <a:pt x="32" y="146"/>
                  </a:lnTo>
                  <a:lnTo>
                    <a:pt x="32" y="146"/>
                  </a:lnTo>
                  <a:lnTo>
                    <a:pt x="32" y="146"/>
                  </a:lnTo>
                  <a:lnTo>
                    <a:pt x="32" y="146"/>
                  </a:lnTo>
                  <a:lnTo>
                    <a:pt x="32" y="148"/>
                  </a:lnTo>
                  <a:lnTo>
                    <a:pt x="32" y="148"/>
                  </a:lnTo>
                  <a:lnTo>
                    <a:pt x="30" y="150"/>
                  </a:lnTo>
                  <a:lnTo>
                    <a:pt x="30" y="150"/>
                  </a:lnTo>
                  <a:lnTo>
                    <a:pt x="30" y="152"/>
                  </a:lnTo>
                  <a:lnTo>
                    <a:pt x="32" y="156"/>
                  </a:lnTo>
                  <a:lnTo>
                    <a:pt x="32" y="156"/>
                  </a:lnTo>
                  <a:lnTo>
                    <a:pt x="34" y="156"/>
                  </a:lnTo>
                  <a:lnTo>
                    <a:pt x="34" y="156"/>
                  </a:lnTo>
                  <a:lnTo>
                    <a:pt x="34" y="156"/>
                  </a:lnTo>
                  <a:lnTo>
                    <a:pt x="36" y="158"/>
                  </a:lnTo>
                  <a:lnTo>
                    <a:pt x="36" y="158"/>
                  </a:lnTo>
                  <a:lnTo>
                    <a:pt x="38" y="164"/>
                  </a:lnTo>
                  <a:lnTo>
                    <a:pt x="36" y="168"/>
                  </a:lnTo>
                  <a:lnTo>
                    <a:pt x="34" y="170"/>
                  </a:lnTo>
                  <a:lnTo>
                    <a:pt x="34" y="170"/>
                  </a:lnTo>
                  <a:lnTo>
                    <a:pt x="34" y="172"/>
                  </a:lnTo>
                  <a:lnTo>
                    <a:pt x="34" y="174"/>
                  </a:lnTo>
                  <a:lnTo>
                    <a:pt x="34" y="174"/>
                  </a:lnTo>
                  <a:lnTo>
                    <a:pt x="36" y="174"/>
                  </a:lnTo>
                  <a:lnTo>
                    <a:pt x="36" y="174"/>
                  </a:lnTo>
                  <a:lnTo>
                    <a:pt x="38" y="176"/>
                  </a:lnTo>
                  <a:lnTo>
                    <a:pt x="38" y="176"/>
                  </a:lnTo>
                  <a:lnTo>
                    <a:pt x="38" y="178"/>
                  </a:lnTo>
                  <a:lnTo>
                    <a:pt x="38" y="180"/>
                  </a:lnTo>
                  <a:lnTo>
                    <a:pt x="38" y="180"/>
                  </a:lnTo>
                  <a:lnTo>
                    <a:pt x="38" y="180"/>
                  </a:lnTo>
                  <a:lnTo>
                    <a:pt x="38" y="180"/>
                  </a:lnTo>
                  <a:lnTo>
                    <a:pt x="38" y="182"/>
                  </a:lnTo>
                  <a:lnTo>
                    <a:pt x="38" y="182"/>
                  </a:lnTo>
                  <a:lnTo>
                    <a:pt x="38" y="184"/>
                  </a:lnTo>
                  <a:lnTo>
                    <a:pt x="38" y="184"/>
                  </a:lnTo>
                  <a:lnTo>
                    <a:pt x="38" y="186"/>
                  </a:lnTo>
                  <a:lnTo>
                    <a:pt x="38" y="186"/>
                  </a:lnTo>
                  <a:lnTo>
                    <a:pt x="38" y="188"/>
                  </a:lnTo>
                  <a:lnTo>
                    <a:pt x="38" y="188"/>
                  </a:lnTo>
                  <a:lnTo>
                    <a:pt x="38" y="194"/>
                  </a:lnTo>
                  <a:lnTo>
                    <a:pt x="38" y="194"/>
                  </a:lnTo>
                  <a:lnTo>
                    <a:pt x="40" y="196"/>
                  </a:lnTo>
                  <a:lnTo>
                    <a:pt x="40" y="196"/>
                  </a:lnTo>
                  <a:lnTo>
                    <a:pt x="40" y="198"/>
                  </a:lnTo>
                  <a:lnTo>
                    <a:pt x="40" y="198"/>
                  </a:lnTo>
                  <a:lnTo>
                    <a:pt x="40" y="202"/>
                  </a:lnTo>
                  <a:lnTo>
                    <a:pt x="40" y="202"/>
                  </a:lnTo>
                  <a:lnTo>
                    <a:pt x="42" y="204"/>
                  </a:lnTo>
                  <a:lnTo>
                    <a:pt x="42" y="204"/>
                  </a:lnTo>
                  <a:lnTo>
                    <a:pt x="42" y="204"/>
                  </a:lnTo>
                  <a:lnTo>
                    <a:pt x="42" y="206"/>
                  </a:lnTo>
                  <a:lnTo>
                    <a:pt x="42" y="206"/>
                  </a:lnTo>
                  <a:lnTo>
                    <a:pt x="44" y="206"/>
                  </a:lnTo>
                  <a:lnTo>
                    <a:pt x="44" y="206"/>
                  </a:lnTo>
                  <a:lnTo>
                    <a:pt x="44" y="210"/>
                  </a:lnTo>
                  <a:lnTo>
                    <a:pt x="44" y="210"/>
                  </a:lnTo>
                  <a:lnTo>
                    <a:pt x="44" y="210"/>
                  </a:lnTo>
                  <a:lnTo>
                    <a:pt x="44" y="212"/>
                  </a:lnTo>
                  <a:lnTo>
                    <a:pt x="44" y="212"/>
                  </a:lnTo>
                  <a:lnTo>
                    <a:pt x="42" y="216"/>
                  </a:lnTo>
                  <a:lnTo>
                    <a:pt x="40" y="216"/>
                  </a:lnTo>
                  <a:lnTo>
                    <a:pt x="40" y="216"/>
                  </a:lnTo>
                  <a:lnTo>
                    <a:pt x="40" y="218"/>
                  </a:lnTo>
                  <a:lnTo>
                    <a:pt x="40" y="218"/>
                  </a:lnTo>
                  <a:lnTo>
                    <a:pt x="42" y="222"/>
                  </a:lnTo>
                  <a:lnTo>
                    <a:pt x="42" y="222"/>
                  </a:lnTo>
                  <a:lnTo>
                    <a:pt x="42" y="222"/>
                  </a:lnTo>
                  <a:lnTo>
                    <a:pt x="42" y="222"/>
                  </a:lnTo>
                  <a:lnTo>
                    <a:pt x="44" y="224"/>
                  </a:lnTo>
                  <a:lnTo>
                    <a:pt x="44" y="224"/>
                  </a:lnTo>
                  <a:lnTo>
                    <a:pt x="44" y="226"/>
                  </a:lnTo>
                  <a:lnTo>
                    <a:pt x="44" y="228"/>
                  </a:lnTo>
                  <a:lnTo>
                    <a:pt x="44" y="228"/>
                  </a:lnTo>
                  <a:lnTo>
                    <a:pt x="44" y="228"/>
                  </a:lnTo>
                  <a:lnTo>
                    <a:pt x="44" y="232"/>
                  </a:lnTo>
                  <a:lnTo>
                    <a:pt x="42" y="234"/>
                  </a:lnTo>
                  <a:lnTo>
                    <a:pt x="42" y="234"/>
                  </a:lnTo>
                  <a:lnTo>
                    <a:pt x="42" y="236"/>
                  </a:lnTo>
                  <a:lnTo>
                    <a:pt x="44" y="238"/>
                  </a:lnTo>
                  <a:lnTo>
                    <a:pt x="44" y="238"/>
                  </a:lnTo>
                  <a:lnTo>
                    <a:pt x="44" y="238"/>
                  </a:lnTo>
                  <a:lnTo>
                    <a:pt x="44" y="238"/>
                  </a:lnTo>
                  <a:lnTo>
                    <a:pt x="46" y="240"/>
                  </a:lnTo>
                  <a:lnTo>
                    <a:pt x="46" y="240"/>
                  </a:lnTo>
                  <a:lnTo>
                    <a:pt x="50" y="244"/>
                  </a:lnTo>
                  <a:lnTo>
                    <a:pt x="50" y="244"/>
                  </a:lnTo>
                  <a:lnTo>
                    <a:pt x="50" y="250"/>
                  </a:lnTo>
                  <a:lnTo>
                    <a:pt x="48" y="256"/>
                  </a:lnTo>
                  <a:lnTo>
                    <a:pt x="48" y="256"/>
                  </a:lnTo>
                  <a:lnTo>
                    <a:pt x="48" y="258"/>
                  </a:lnTo>
                  <a:lnTo>
                    <a:pt x="48" y="258"/>
                  </a:lnTo>
                  <a:lnTo>
                    <a:pt x="50" y="264"/>
                  </a:lnTo>
                  <a:lnTo>
                    <a:pt x="50" y="264"/>
                  </a:lnTo>
                  <a:lnTo>
                    <a:pt x="50" y="266"/>
                  </a:lnTo>
                  <a:lnTo>
                    <a:pt x="50" y="266"/>
                  </a:lnTo>
                  <a:lnTo>
                    <a:pt x="50" y="270"/>
                  </a:lnTo>
                  <a:lnTo>
                    <a:pt x="50" y="270"/>
                  </a:lnTo>
                  <a:lnTo>
                    <a:pt x="52" y="270"/>
                  </a:lnTo>
                  <a:lnTo>
                    <a:pt x="52" y="270"/>
                  </a:lnTo>
                  <a:lnTo>
                    <a:pt x="52" y="270"/>
                  </a:lnTo>
                  <a:lnTo>
                    <a:pt x="52" y="272"/>
                  </a:lnTo>
                  <a:lnTo>
                    <a:pt x="52" y="272"/>
                  </a:lnTo>
                  <a:lnTo>
                    <a:pt x="54" y="272"/>
                  </a:lnTo>
                  <a:lnTo>
                    <a:pt x="54" y="272"/>
                  </a:lnTo>
                  <a:lnTo>
                    <a:pt x="52" y="274"/>
                  </a:lnTo>
                  <a:lnTo>
                    <a:pt x="52" y="274"/>
                  </a:lnTo>
                  <a:lnTo>
                    <a:pt x="52" y="276"/>
                  </a:lnTo>
                  <a:lnTo>
                    <a:pt x="52" y="276"/>
                  </a:lnTo>
                  <a:lnTo>
                    <a:pt x="52" y="280"/>
                  </a:lnTo>
                  <a:lnTo>
                    <a:pt x="54" y="282"/>
                  </a:lnTo>
                  <a:lnTo>
                    <a:pt x="54" y="282"/>
                  </a:lnTo>
                  <a:lnTo>
                    <a:pt x="56" y="284"/>
                  </a:lnTo>
                  <a:lnTo>
                    <a:pt x="56" y="284"/>
                  </a:lnTo>
                  <a:lnTo>
                    <a:pt x="54" y="286"/>
                  </a:lnTo>
                  <a:lnTo>
                    <a:pt x="54" y="286"/>
                  </a:lnTo>
                  <a:lnTo>
                    <a:pt x="54" y="286"/>
                  </a:lnTo>
                  <a:lnTo>
                    <a:pt x="54" y="288"/>
                  </a:lnTo>
                  <a:lnTo>
                    <a:pt x="54" y="288"/>
                  </a:lnTo>
                  <a:lnTo>
                    <a:pt x="56" y="288"/>
                  </a:lnTo>
                  <a:lnTo>
                    <a:pt x="56" y="290"/>
                  </a:lnTo>
                  <a:lnTo>
                    <a:pt x="56" y="294"/>
                  </a:lnTo>
                  <a:lnTo>
                    <a:pt x="56" y="294"/>
                  </a:lnTo>
                  <a:lnTo>
                    <a:pt x="56" y="298"/>
                  </a:lnTo>
                  <a:lnTo>
                    <a:pt x="56" y="298"/>
                  </a:lnTo>
                  <a:lnTo>
                    <a:pt x="56" y="300"/>
                  </a:lnTo>
                  <a:lnTo>
                    <a:pt x="56" y="300"/>
                  </a:lnTo>
                  <a:lnTo>
                    <a:pt x="56" y="302"/>
                  </a:lnTo>
                  <a:lnTo>
                    <a:pt x="56" y="304"/>
                  </a:lnTo>
                  <a:lnTo>
                    <a:pt x="56" y="304"/>
                  </a:lnTo>
                  <a:lnTo>
                    <a:pt x="56" y="306"/>
                  </a:lnTo>
                  <a:lnTo>
                    <a:pt x="56" y="306"/>
                  </a:lnTo>
                  <a:lnTo>
                    <a:pt x="56" y="310"/>
                  </a:lnTo>
                  <a:lnTo>
                    <a:pt x="56" y="310"/>
                  </a:lnTo>
                  <a:lnTo>
                    <a:pt x="58" y="310"/>
                  </a:lnTo>
                  <a:lnTo>
                    <a:pt x="58" y="310"/>
                  </a:lnTo>
                  <a:lnTo>
                    <a:pt x="60" y="312"/>
                  </a:lnTo>
                  <a:lnTo>
                    <a:pt x="60" y="312"/>
                  </a:lnTo>
                  <a:lnTo>
                    <a:pt x="60" y="312"/>
                  </a:lnTo>
                  <a:lnTo>
                    <a:pt x="60" y="314"/>
                  </a:lnTo>
                  <a:lnTo>
                    <a:pt x="60" y="314"/>
                  </a:lnTo>
                  <a:lnTo>
                    <a:pt x="62" y="318"/>
                  </a:lnTo>
                  <a:lnTo>
                    <a:pt x="62" y="318"/>
                  </a:lnTo>
                  <a:lnTo>
                    <a:pt x="62" y="318"/>
                  </a:lnTo>
                  <a:lnTo>
                    <a:pt x="62" y="318"/>
                  </a:lnTo>
                  <a:lnTo>
                    <a:pt x="64" y="318"/>
                  </a:lnTo>
                  <a:lnTo>
                    <a:pt x="64" y="320"/>
                  </a:lnTo>
                  <a:lnTo>
                    <a:pt x="64" y="320"/>
                  </a:lnTo>
                  <a:lnTo>
                    <a:pt x="64" y="322"/>
                  </a:lnTo>
                  <a:lnTo>
                    <a:pt x="64" y="322"/>
                  </a:lnTo>
                  <a:lnTo>
                    <a:pt x="64" y="324"/>
                  </a:lnTo>
                  <a:lnTo>
                    <a:pt x="62" y="326"/>
                  </a:lnTo>
                  <a:lnTo>
                    <a:pt x="62" y="326"/>
                  </a:lnTo>
                  <a:lnTo>
                    <a:pt x="64" y="326"/>
                  </a:lnTo>
                  <a:lnTo>
                    <a:pt x="64" y="326"/>
                  </a:lnTo>
                  <a:lnTo>
                    <a:pt x="64" y="328"/>
                  </a:lnTo>
                  <a:lnTo>
                    <a:pt x="64" y="328"/>
                  </a:lnTo>
                  <a:lnTo>
                    <a:pt x="66" y="332"/>
                  </a:lnTo>
                  <a:lnTo>
                    <a:pt x="62" y="336"/>
                  </a:lnTo>
                  <a:lnTo>
                    <a:pt x="62" y="336"/>
                  </a:lnTo>
                  <a:lnTo>
                    <a:pt x="60" y="338"/>
                  </a:lnTo>
                  <a:lnTo>
                    <a:pt x="60" y="338"/>
                  </a:lnTo>
                  <a:lnTo>
                    <a:pt x="60" y="342"/>
                  </a:lnTo>
                  <a:lnTo>
                    <a:pt x="60" y="342"/>
                  </a:lnTo>
                  <a:lnTo>
                    <a:pt x="62" y="344"/>
                  </a:lnTo>
                  <a:lnTo>
                    <a:pt x="62" y="344"/>
                  </a:lnTo>
                  <a:lnTo>
                    <a:pt x="62" y="346"/>
                  </a:lnTo>
                  <a:lnTo>
                    <a:pt x="62" y="346"/>
                  </a:lnTo>
                  <a:lnTo>
                    <a:pt x="64" y="346"/>
                  </a:lnTo>
                  <a:lnTo>
                    <a:pt x="64" y="346"/>
                  </a:lnTo>
                  <a:lnTo>
                    <a:pt x="64" y="348"/>
                  </a:lnTo>
                  <a:lnTo>
                    <a:pt x="68" y="348"/>
                  </a:lnTo>
                  <a:lnTo>
                    <a:pt x="68" y="348"/>
                  </a:lnTo>
                  <a:lnTo>
                    <a:pt x="70" y="348"/>
                  </a:lnTo>
                  <a:lnTo>
                    <a:pt x="70" y="348"/>
                  </a:lnTo>
                  <a:lnTo>
                    <a:pt x="72" y="350"/>
                  </a:lnTo>
                  <a:lnTo>
                    <a:pt x="72" y="352"/>
                  </a:lnTo>
                  <a:lnTo>
                    <a:pt x="70" y="356"/>
                  </a:lnTo>
                  <a:lnTo>
                    <a:pt x="70" y="356"/>
                  </a:lnTo>
                  <a:lnTo>
                    <a:pt x="70" y="358"/>
                  </a:lnTo>
                  <a:lnTo>
                    <a:pt x="70" y="358"/>
                  </a:lnTo>
                  <a:lnTo>
                    <a:pt x="70" y="362"/>
                  </a:lnTo>
                  <a:lnTo>
                    <a:pt x="70" y="362"/>
                  </a:lnTo>
                  <a:lnTo>
                    <a:pt x="72" y="366"/>
                  </a:lnTo>
                  <a:lnTo>
                    <a:pt x="72" y="366"/>
                  </a:lnTo>
                  <a:lnTo>
                    <a:pt x="76" y="370"/>
                  </a:lnTo>
                  <a:lnTo>
                    <a:pt x="76" y="370"/>
                  </a:lnTo>
                  <a:lnTo>
                    <a:pt x="76" y="372"/>
                  </a:lnTo>
                  <a:lnTo>
                    <a:pt x="74" y="372"/>
                  </a:lnTo>
                  <a:lnTo>
                    <a:pt x="74" y="372"/>
                  </a:lnTo>
                  <a:lnTo>
                    <a:pt x="76" y="376"/>
                  </a:lnTo>
                  <a:lnTo>
                    <a:pt x="76" y="376"/>
                  </a:lnTo>
                  <a:lnTo>
                    <a:pt x="76" y="376"/>
                  </a:lnTo>
                  <a:lnTo>
                    <a:pt x="76" y="376"/>
                  </a:lnTo>
                  <a:lnTo>
                    <a:pt x="76" y="376"/>
                  </a:lnTo>
                  <a:lnTo>
                    <a:pt x="76" y="378"/>
                  </a:lnTo>
                  <a:lnTo>
                    <a:pt x="76" y="378"/>
                  </a:lnTo>
                  <a:lnTo>
                    <a:pt x="76" y="380"/>
                  </a:lnTo>
                  <a:lnTo>
                    <a:pt x="76" y="380"/>
                  </a:lnTo>
                  <a:lnTo>
                    <a:pt x="78" y="382"/>
                  </a:lnTo>
                  <a:lnTo>
                    <a:pt x="78" y="382"/>
                  </a:lnTo>
                  <a:lnTo>
                    <a:pt x="78" y="384"/>
                  </a:lnTo>
                  <a:lnTo>
                    <a:pt x="78" y="384"/>
                  </a:lnTo>
                  <a:lnTo>
                    <a:pt x="82" y="384"/>
                  </a:lnTo>
                  <a:lnTo>
                    <a:pt x="84" y="388"/>
                  </a:lnTo>
                  <a:lnTo>
                    <a:pt x="88" y="396"/>
                  </a:lnTo>
                  <a:lnTo>
                    <a:pt x="88" y="396"/>
                  </a:lnTo>
                  <a:lnTo>
                    <a:pt x="88" y="398"/>
                  </a:lnTo>
                  <a:lnTo>
                    <a:pt x="86" y="398"/>
                  </a:lnTo>
                  <a:lnTo>
                    <a:pt x="86" y="398"/>
                  </a:lnTo>
                  <a:lnTo>
                    <a:pt x="86" y="400"/>
                  </a:lnTo>
                  <a:lnTo>
                    <a:pt x="86" y="402"/>
                  </a:lnTo>
                  <a:lnTo>
                    <a:pt x="86" y="402"/>
                  </a:lnTo>
                  <a:lnTo>
                    <a:pt x="88" y="402"/>
                  </a:lnTo>
                  <a:lnTo>
                    <a:pt x="90" y="404"/>
                  </a:lnTo>
                  <a:lnTo>
                    <a:pt x="90" y="404"/>
                  </a:lnTo>
                  <a:lnTo>
                    <a:pt x="92" y="406"/>
                  </a:lnTo>
                  <a:lnTo>
                    <a:pt x="92" y="408"/>
                  </a:lnTo>
                  <a:lnTo>
                    <a:pt x="92" y="408"/>
                  </a:lnTo>
                  <a:lnTo>
                    <a:pt x="92" y="410"/>
                  </a:lnTo>
                  <a:lnTo>
                    <a:pt x="92" y="410"/>
                  </a:lnTo>
                  <a:lnTo>
                    <a:pt x="92" y="412"/>
                  </a:lnTo>
                  <a:lnTo>
                    <a:pt x="92" y="412"/>
                  </a:lnTo>
                  <a:lnTo>
                    <a:pt x="94" y="416"/>
                  </a:lnTo>
                  <a:lnTo>
                    <a:pt x="94" y="416"/>
                  </a:lnTo>
                  <a:lnTo>
                    <a:pt x="96" y="420"/>
                  </a:lnTo>
                  <a:lnTo>
                    <a:pt x="96" y="422"/>
                  </a:lnTo>
                  <a:lnTo>
                    <a:pt x="98" y="422"/>
                  </a:lnTo>
                  <a:lnTo>
                    <a:pt x="98" y="422"/>
                  </a:lnTo>
                  <a:lnTo>
                    <a:pt x="98" y="422"/>
                  </a:lnTo>
                  <a:lnTo>
                    <a:pt x="98" y="422"/>
                  </a:lnTo>
                  <a:lnTo>
                    <a:pt x="98" y="426"/>
                  </a:lnTo>
                  <a:lnTo>
                    <a:pt x="98" y="426"/>
                  </a:lnTo>
                  <a:lnTo>
                    <a:pt x="98" y="426"/>
                  </a:lnTo>
                  <a:lnTo>
                    <a:pt x="98" y="426"/>
                  </a:lnTo>
                  <a:lnTo>
                    <a:pt x="98" y="430"/>
                  </a:lnTo>
                  <a:lnTo>
                    <a:pt x="98" y="430"/>
                  </a:lnTo>
                  <a:lnTo>
                    <a:pt x="100" y="430"/>
                  </a:lnTo>
                  <a:lnTo>
                    <a:pt x="100" y="430"/>
                  </a:lnTo>
                  <a:lnTo>
                    <a:pt x="100" y="432"/>
                  </a:lnTo>
                  <a:lnTo>
                    <a:pt x="100" y="432"/>
                  </a:lnTo>
                  <a:lnTo>
                    <a:pt x="100" y="436"/>
                  </a:lnTo>
                  <a:lnTo>
                    <a:pt x="100" y="436"/>
                  </a:lnTo>
                  <a:lnTo>
                    <a:pt x="102" y="436"/>
                  </a:lnTo>
                  <a:lnTo>
                    <a:pt x="102" y="436"/>
                  </a:lnTo>
                  <a:lnTo>
                    <a:pt x="102" y="438"/>
                  </a:lnTo>
                  <a:lnTo>
                    <a:pt x="104" y="438"/>
                  </a:lnTo>
                  <a:lnTo>
                    <a:pt x="104" y="442"/>
                  </a:lnTo>
                  <a:lnTo>
                    <a:pt x="104" y="442"/>
                  </a:lnTo>
                  <a:lnTo>
                    <a:pt x="106" y="442"/>
                  </a:lnTo>
                  <a:lnTo>
                    <a:pt x="106" y="442"/>
                  </a:lnTo>
                  <a:lnTo>
                    <a:pt x="108" y="444"/>
                  </a:lnTo>
                  <a:lnTo>
                    <a:pt x="108" y="444"/>
                  </a:lnTo>
                  <a:lnTo>
                    <a:pt x="110" y="444"/>
                  </a:lnTo>
                  <a:lnTo>
                    <a:pt x="110" y="444"/>
                  </a:lnTo>
                  <a:lnTo>
                    <a:pt x="110" y="448"/>
                  </a:lnTo>
                  <a:lnTo>
                    <a:pt x="110" y="448"/>
                  </a:lnTo>
                  <a:lnTo>
                    <a:pt x="112" y="452"/>
                  </a:lnTo>
                  <a:lnTo>
                    <a:pt x="116" y="458"/>
                  </a:lnTo>
                  <a:lnTo>
                    <a:pt x="116" y="458"/>
                  </a:lnTo>
                  <a:lnTo>
                    <a:pt x="118" y="460"/>
                  </a:lnTo>
                  <a:lnTo>
                    <a:pt x="118" y="460"/>
                  </a:lnTo>
                  <a:lnTo>
                    <a:pt x="118" y="464"/>
                  </a:lnTo>
                  <a:lnTo>
                    <a:pt x="118" y="464"/>
                  </a:lnTo>
                  <a:lnTo>
                    <a:pt x="120" y="464"/>
                  </a:lnTo>
                  <a:lnTo>
                    <a:pt x="120" y="464"/>
                  </a:lnTo>
                  <a:lnTo>
                    <a:pt x="122" y="464"/>
                  </a:lnTo>
                  <a:lnTo>
                    <a:pt x="124" y="466"/>
                  </a:lnTo>
                  <a:lnTo>
                    <a:pt x="128" y="472"/>
                  </a:lnTo>
                  <a:lnTo>
                    <a:pt x="128" y="472"/>
                  </a:lnTo>
                  <a:lnTo>
                    <a:pt x="130" y="474"/>
                  </a:lnTo>
                  <a:lnTo>
                    <a:pt x="130" y="474"/>
                  </a:lnTo>
                  <a:lnTo>
                    <a:pt x="130" y="478"/>
                  </a:lnTo>
                  <a:lnTo>
                    <a:pt x="130" y="478"/>
                  </a:lnTo>
                  <a:lnTo>
                    <a:pt x="132" y="478"/>
                  </a:lnTo>
                  <a:lnTo>
                    <a:pt x="132" y="478"/>
                  </a:lnTo>
                  <a:lnTo>
                    <a:pt x="134" y="480"/>
                  </a:lnTo>
                  <a:lnTo>
                    <a:pt x="134" y="484"/>
                  </a:lnTo>
                  <a:lnTo>
                    <a:pt x="134" y="484"/>
                  </a:lnTo>
                  <a:lnTo>
                    <a:pt x="136" y="488"/>
                  </a:lnTo>
                  <a:lnTo>
                    <a:pt x="136" y="488"/>
                  </a:lnTo>
                  <a:lnTo>
                    <a:pt x="138" y="488"/>
                  </a:lnTo>
                  <a:lnTo>
                    <a:pt x="138" y="488"/>
                  </a:lnTo>
                  <a:lnTo>
                    <a:pt x="138" y="488"/>
                  </a:lnTo>
                  <a:lnTo>
                    <a:pt x="138" y="490"/>
                  </a:lnTo>
                  <a:lnTo>
                    <a:pt x="138" y="490"/>
                  </a:lnTo>
                  <a:lnTo>
                    <a:pt x="138" y="492"/>
                  </a:lnTo>
                  <a:lnTo>
                    <a:pt x="138" y="492"/>
                  </a:lnTo>
                  <a:lnTo>
                    <a:pt x="138" y="494"/>
                  </a:lnTo>
                  <a:lnTo>
                    <a:pt x="138" y="494"/>
                  </a:lnTo>
                  <a:lnTo>
                    <a:pt x="140" y="498"/>
                  </a:lnTo>
                  <a:lnTo>
                    <a:pt x="140" y="498"/>
                  </a:lnTo>
                  <a:lnTo>
                    <a:pt x="142" y="500"/>
                  </a:lnTo>
                  <a:lnTo>
                    <a:pt x="142" y="500"/>
                  </a:lnTo>
                  <a:lnTo>
                    <a:pt x="144" y="500"/>
                  </a:lnTo>
                  <a:lnTo>
                    <a:pt x="144" y="502"/>
                  </a:lnTo>
                  <a:lnTo>
                    <a:pt x="144" y="502"/>
                  </a:lnTo>
                  <a:lnTo>
                    <a:pt x="146" y="506"/>
                  </a:lnTo>
                  <a:lnTo>
                    <a:pt x="146" y="506"/>
                  </a:lnTo>
                  <a:lnTo>
                    <a:pt x="148" y="506"/>
                  </a:lnTo>
                  <a:lnTo>
                    <a:pt x="148" y="506"/>
                  </a:lnTo>
                  <a:lnTo>
                    <a:pt x="150" y="508"/>
                  </a:lnTo>
                  <a:lnTo>
                    <a:pt x="150" y="508"/>
                  </a:lnTo>
                  <a:lnTo>
                    <a:pt x="150" y="510"/>
                  </a:lnTo>
                  <a:lnTo>
                    <a:pt x="150" y="510"/>
                  </a:lnTo>
                  <a:lnTo>
                    <a:pt x="150" y="512"/>
                  </a:lnTo>
                  <a:lnTo>
                    <a:pt x="150" y="512"/>
                  </a:lnTo>
                  <a:lnTo>
                    <a:pt x="148" y="514"/>
                  </a:lnTo>
                  <a:lnTo>
                    <a:pt x="148" y="514"/>
                  </a:lnTo>
                  <a:lnTo>
                    <a:pt x="150" y="516"/>
                  </a:lnTo>
                  <a:lnTo>
                    <a:pt x="150" y="516"/>
                  </a:lnTo>
                  <a:lnTo>
                    <a:pt x="150" y="516"/>
                  </a:lnTo>
                  <a:lnTo>
                    <a:pt x="150" y="516"/>
                  </a:lnTo>
                  <a:lnTo>
                    <a:pt x="154" y="518"/>
                  </a:lnTo>
                  <a:lnTo>
                    <a:pt x="156" y="522"/>
                  </a:lnTo>
                  <a:lnTo>
                    <a:pt x="156" y="522"/>
                  </a:lnTo>
                  <a:lnTo>
                    <a:pt x="156" y="522"/>
                  </a:lnTo>
                  <a:lnTo>
                    <a:pt x="156" y="522"/>
                  </a:lnTo>
                  <a:lnTo>
                    <a:pt x="158" y="524"/>
                  </a:lnTo>
                  <a:lnTo>
                    <a:pt x="158" y="526"/>
                  </a:lnTo>
                  <a:lnTo>
                    <a:pt x="158" y="526"/>
                  </a:lnTo>
                  <a:lnTo>
                    <a:pt x="158" y="526"/>
                  </a:lnTo>
                  <a:lnTo>
                    <a:pt x="158" y="526"/>
                  </a:lnTo>
                  <a:lnTo>
                    <a:pt x="164" y="528"/>
                  </a:lnTo>
                  <a:lnTo>
                    <a:pt x="166" y="532"/>
                  </a:lnTo>
                  <a:lnTo>
                    <a:pt x="168" y="536"/>
                  </a:lnTo>
                  <a:lnTo>
                    <a:pt x="168" y="538"/>
                  </a:lnTo>
                  <a:lnTo>
                    <a:pt x="168" y="538"/>
                  </a:lnTo>
                  <a:lnTo>
                    <a:pt x="172" y="542"/>
                  </a:lnTo>
                  <a:lnTo>
                    <a:pt x="172" y="542"/>
                  </a:lnTo>
                  <a:lnTo>
                    <a:pt x="174" y="542"/>
                  </a:lnTo>
                  <a:lnTo>
                    <a:pt x="176" y="544"/>
                  </a:lnTo>
                  <a:lnTo>
                    <a:pt x="176" y="544"/>
                  </a:lnTo>
                  <a:lnTo>
                    <a:pt x="176" y="544"/>
                  </a:lnTo>
                  <a:lnTo>
                    <a:pt x="176" y="544"/>
                  </a:lnTo>
                  <a:lnTo>
                    <a:pt x="182" y="546"/>
                  </a:lnTo>
                  <a:lnTo>
                    <a:pt x="182" y="546"/>
                  </a:lnTo>
                  <a:lnTo>
                    <a:pt x="184" y="548"/>
                  </a:lnTo>
                  <a:lnTo>
                    <a:pt x="184" y="548"/>
                  </a:lnTo>
                  <a:lnTo>
                    <a:pt x="184" y="548"/>
                  </a:lnTo>
                  <a:lnTo>
                    <a:pt x="184" y="550"/>
                  </a:lnTo>
                  <a:lnTo>
                    <a:pt x="184" y="550"/>
                  </a:lnTo>
                  <a:lnTo>
                    <a:pt x="186" y="550"/>
                  </a:lnTo>
                  <a:lnTo>
                    <a:pt x="184" y="552"/>
                  </a:lnTo>
                  <a:lnTo>
                    <a:pt x="184" y="552"/>
                  </a:lnTo>
                  <a:lnTo>
                    <a:pt x="186" y="554"/>
                  </a:lnTo>
                  <a:lnTo>
                    <a:pt x="186" y="554"/>
                  </a:lnTo>
                  <a:lnTo>
                    <a:pt x="188" y="556"/>
                  </a:lnTo>
                  <a:lnTo>
                    <a:pt x="188" y="556"/>
                  </a:lnTo>
                  <a:lnTo>
                    <a:pt x="188" y="556"/>
                  </a:lnTo>
                  <a:lnTo>
                    <a:pt x="190" y="558"/>
                  </a:lnTo>
                  <a:lnTo>
                    <a:pt x="190" y="558"/>
                  </a:lnTo>
                  <a:lnTo>
                    <a:pt x="192" y="558"/>
                  </a:lnTo>
                  <a:lnTo>
                    <a:pt x="192" y="558"/>
                  </a:lnTo>
                  <a:lnTo>
                    <a:pt x="194" y="560"/>
                  </a:lnTo>
                  <a:lnTo>
                    <a:pt x="194" y="560"/>
                  </a:lnTo>
                  <a:lnTo>
                    <a:pt x="196" y="562"/>
                  </a:lnTo>
                  <a:lnTo>
                    <a:pt x="196" y="562"/>
                  </a:lnTo>
                  <a:lnTo>
                    <a:pt x="198" y="562"/>
                  </a:lnTo>
                  <a:lnTo>
                    <a:pt x="200" y="564"/>
                  </a:lnTo>
                  <a:lnTo>
                    <a:pt x="202" y="566"/>
                  </a:lnTo>
                  <a:lnTo>
                    <a:pt x="200" y="566"/>
                  </a:lnTo>
                  <a:lnTo>
                    <a:pt x="200" y="566"/>
                  </a:lnTo>
                  <a:lnTo>
                    <a:pt x="206" y="570"/>
                  </a:lnTo>
                  <a:lnTo>
                    <a:pt x="206" y="570"/>
                  </a:lnTo>
                  <a:lnTo>
                    <a:pt x="208" y="570"/>
                  </a:lnTo>
                  <a:lnTo>
                    <a:pt x="208" y="570"/>
                  </a:lnTo>
                  <a:lnTo>
                    <a:pt x="212" y="572"/>
                  </a:lnTo>
                  <a:lnTo>
                    <a:pt x="214" y="576"/>
                  </a:lnTo>
                  <a:lnTo>
                    <a:pt x="216" y="580"/>
                  </a:lnTo>
                  <a:lnTo>
                    <a:pt x="220" y="584"/>
                  </a:lnTo>
                  <a:lnTo>
                    <a:pt x="220" y="584"/>
                  </a:lnTo>
                  <a:lnTo>
                    <a:pt x="222" y="584"/>
                  </a:lnTo>
                  <a:lnTo>
                    <a:pt x="222" y="584"/>
                  </a:lnTo>
                  <a:lnTo>
                    <a:pt x="222" y="584"/>
                  </a:lnTo>
                  <a:lnTo>
                    <a:pt x="224" y="586"/>
                  </a:lnTo>
                  <a:lnTo>
                    <a:pt x="224" y="586"/>
                  </a:lnTo>
                  <a:lnTo>
                    <a:pt x="226" y="586"/>
                  </a:lnTo>
                  <a:lnTo>
                    <a:pt x="226" y="586"/>
                  </a:lnTo>
                  <a:lnTo>
                    <a:pt x="226" y="588"/>
                  </a:lnTo>
                  <a:lnTo>
                    <a:pt x="226" y="588"/>
                  </a:lnTo>
                  <a:lnTo>
                    <a:pt x="228" y="588"/>
                  </a:lnTo>
                  <a:lnTo>
                    <a:pt x="228" y="588"/>
                  </a:lnTo>
                  <a:lnTo>
                    <a:pt x="230" y="588"/>
                  </a:lnTo>
                  <a:lnTo>
                    <a:pt x="232" y="588"/>
                  </a:lnTo>
                  <a:lnTo>
                    <a:pt x="230" y="588"/>
                  </a:lnTo>
                  <a:lnTo>
                    <a:pt x="230" y="588"/>
                  </a:lnTo>
                  <a:lnTo>
                    <a:pt x="234" y="592"/>
                  </a:lnTo>
                  <a:lnTo>
                    <a:pt x="234" y="592"/>
                  </a:lnTo>
                  <a:lnTo>
                    <a:pt x="236" y="592"/>
                  </a:lnTo>
                  <a:lnTo>
                    <a:pt x="236" y="592"/>
                  </a:lnTo>
                  <a:lnTo>
                    <a:pt x="238" y="596"/>
                  </a:lnTo>
                  <a:lnTo>
                    <a:pt x="238" y="596"/>
                  </a:lnTo>
                  <a:lnTo>
                    <a:pt x="242" y="596"/>
                  </a:lnTo>
                  <a:lnTo>
                    <a:pt x="244" y="598"/>
                  </a:lnTo>
                  <a:lnTo>
                    <a:pt x="244" y="598"/>
                  </a:lnTo>
                  <a:lnTo>
                    <a:pt x="246" y="598"/>
                  </a:lnTo>
                  <a:lnTo>
                    <a:pt x="248" y="600"/>
                  </a:lnTo>
                  <a:lnTo>
                    <a:pt x="248" y="600"/>
                  </a:lnTo>
                  <a:lnTo>
                    <a:pt x="250" y="600"/>
                  </a:lnTo>
                  <a:lnTo>
                    <a:pt x="250" y="600"/>
                  </a:lnTo>
                  <a:lnTo>
                    <a:pt x="252" y="600"/>
                  </a:lnTo>
                  <a:lnTo>
                    <a:pt x="252" y="600"/>
                  </a:lnTo>
                  <a:lnTo>
                    <a:pt x="254" y="600"/>
                  </a:lnTo>
                  <a:lnTo>
                    <a:pt x="254" y="600"/>
                  </a:lnTo>
                  <a:lnTo>
                    <a:pt x="256" y="600"/>
                  </a:lnTo>
                  <a:lnTo>
                    <a:pt x="256" y="600"/>
                  </a:lnTo>
                  <a:lnTo>
                    <a:pt x="258" y="600"/>
                  </a:lnTo>
                  <a:lnTo>
                    <a:pt x="258" y="600"/>
                  </a:lnTo>
                  <a:lnTo>
                    <a:pt x="260" y="602"/>
                  </a:lnTo>
                  <a:lnTo>
                    <a:pt x="260" y="602"/>
                  </a:lnTo>
                  <a:lnTo>
                    <a:pt x="262" y="604"/>
                  </a:lnTo>
                  <a:lnTo>
                    <a:pt x="262" y="604"/>
                  </a:lnTo>
                  <a:lnTo>
                    <a:pt x="264" y="604"/>
                  </a:lnTo>
                  <a:lnTo>
                    <a:pt x="264" y="604"/>
                  </a:lnTo>
                  <a:lnTo>
                    <a:pt x="266" y="604"/>
                  </a:lnTo>
                  <a:lnTo>
                    <a:pt x="266" y="604"/>
                  </a:lnTo>
                  <a:lnTo>
                    <a:pt x="268" y="604"/>
                  </a:lnTo>
                  <a:lnTo>
                    <a:pt x="268" y="604"/>
                  </a:lnTo>
                  <a:lnTo>
                    <a:pt x="268" y="604"/>
                  </a:lnTo>
                  <a:lnTo>
                    <a:pt x="268" y="604"/>
                  </a:lnTo>
                  <a:lnTo>
                    <a:pt x="268" y="604"/>
                  </a:lnTo>
                  <a:lnTo>
                    <a:pt x="270" y="606"/>
                  </a:lnTo>
                  <a:lnTo>
                    <a:pt x="270" y="606"/>
                  </a:lnTo>
                  <a:lnTo>
                    <a:pt x="270" y="606"/>
                  </a:lnTo>
                  <a:lnTo>
                    <a:pt x="272" y="606"/>
                  </a:lnTo>
                  <a:lnTo>
                    <a:pt x="272" y="606"/>
                  </a:lnTo>
                  <a:lnTo>
                    <a:pt x="280" y="604"/>
                  </a:lnTo>
                  <a:lnTo>
                    <a:pt x="280" y="604"/>
                  </a:lnTo>
                  <a:lnTo>
                    <a:pt x="282" y="604"/>
                  </a:lnTo>
                  <a:lnTo>
                    <a:pt x="282" y="604"/>
                  </a:lnTo>
                  <a:lnTo>
                    <a:pt x="282" y="604"/>
                  </a:lnTo>
                  <a:lnTo>
                    <a:pt x="284" y="604"/>
                  </a:lnTo>
                  <a:lnTo>
                    <a:pt x="284" y="604"/>
                  </a:lnTo>
                  <a:lnTo>
                    <a:pt x="286" y="604"/>
                  </a:lnTo>
                  <a:lnTo>
                    <a:pt x="286" y="604"/>
                  </a:lnTo>
                  <a:lnTo>
                    <a:pt x="288" y="604"/>
                  </a:lnTo>
                  <a:lnTo>
                    <a:pt x="288" y="604"/>
                  </a:lnTo>
                  <a:lnTo>
                    <a:pt x="296" y="604"/>
                  </a:lnTo>
                  <a:lnTo>
                    <a:pt x="296" y="604"/>
                  </a:lnTo>
                  <a:lnTo>
                    <a:pt x="296" y="604"/>
                  </a:lnTo>
                  <a:lnTo>
                    <a:pt x="296" y="604"/>
                  </a:lnTo>
                  <a:lnTo>
                    <a:pt x="298" y="600"/>
                  </a:lnTo>
                  <a:lnTo>
                    <a:pt x="298" y="600"/>
                  </a:lnTo>
                  <a:lnTo>
                    <a:pt x="300" y="600"/>
                  </a:lnTo>
                  <a:lnTo>
                    <a:pt x="302" y="600"/>
                  </a:lnTo>
                  <a:lnTo>
                    <a:pt x="302" y="600"/>
                  </a:lnTo>
                  <a:lnTo>
                    <a:pt x="302" y="602"/>
                  </a:lnTo>
                  <a:lnTo>
                    <a:pt x="302" y="602"/>
                  </a:lnTo>
                  <a:lnTo>
                    <a:pt x="304" y="602"/>
                  </a:lnTo>
                  <a:lnTo>
                    <a:pt x="304" y="602"/>
                  </a:lnTo>
                  <a:lnTo>
                    <a:pt x="306" y="602"/>
                  </a:lnTo>
                  <a:lnTo>
                    <a:pt x="306" y="600"/>
                  </a:lnTo>
                  <a:lnTo>
                    <a:pt x="306" y="600"/>
                  </a:lnTo>
                  <a:lnTo>
                    <a:pt x="308" y="600"/>
                  </a:lnTo>
                  <a:lnTo>
                    <a:pt x="310" y="600"/>
                  </a:lnTo>
                  <a:lnTo>
                    <a:pt x="310" y="600"/>
                  </a:lnTo>
                  <a:lnTo>
                    <a:pt x="312" y="600"/>
                  </a:lnTo>
                  <a:lnTo>
                    <a:pt x="312" y="600"/>
                  </a:lnTo>
                  <a:lnTo>
                    <a:pt x="316" y="600"/>
                  </a:lnTo>
                  <a:lnTo>
                    <a:pt x="316" y="600"/>
                  </a:lnTo>
                  <a:lnTo>
                    <a:pt x="318" y="600"/>
                  </a:lnTo>
                  <a:lnTo>
                    <a:pt x="318" y="600"/>
                  </a:lnTo>
                  <a:lnTo>
                    <a:pt x="320" y="598"/>
                  </a:lnTo>
                  <a:lnTo>
                    <a:pt x="320" y="598"/>
                  </a:lnTo>
                  <a:lnTo>
                    <a:pt x="322" y="596"/>
                  </a:lnTo>
                  <a:lnTo>
                    <a:pt x="326" y="598"/>
                  </a:lnTo>
                  <a:lnTo>
                    <a:pt x="330" y="598"/>
                  </a:lnTo>
                  <a:lnTo>
                    <a:pt x="330" y="598"/>
                  </a:lnTo>
                  <a:lnTo>
                    <a:pt x="334" y="596"/>
                  </a:lnTo>
                  <a:lnTo>
                    <a:pt x="334" y="596"/>
                  </a:lnTo>
                  <a:lnTo>
                    <a:pt x="336" y="594"/>
                  </a:lnTo>
                  <a:lnTo>
                    <a:pt x="336" y="594"/>
                  </a:lnTo>
                  <a:lnTo>
                    <a:pt x="338" y="594"/>
                  </a:lnTo>
                  <a:lnTo>
                    <a:pt x="338" y="594"/>
                  </a:lnTo>
                  <a:lnTo>
                    <a:pt x="342" y="592"/>
                  </a:lnTo>
                  <a:lnTo>
                    <a:pt x="342" y="592"/>
                  </a:lnTo>
                  <a:lnTo>
                    <a:pt x="342" y="592"/>
                  </a:lnTo>
                  <a:lnTo>
                    <a:pt x="342" y="592"/>
                  </a:lnTo>
                  <a:lnTo>
                    <a:pt x="344" y="590"/>
                  </a:lnTo>
                  <a:lnTo>
                    <a:pt x="346" y="590"/>
                  </a:lnTo>
                  <a:lnTo>
                    <a:pt x="346" y="592"/>
                  </a:lnTo>
                  <a:lnTo>
                    <a:pt x="346" y="592"/>
                  </a:lnTo>
                  <a:lnTo>
                    <a:pt x="348" y="594"/>
                  </a:lnTo>
                  <a:lnTo>
                    <a:pt x="350" y="592"/>
                  </a:lnTo>
                  <a:lnTo>
                    <a:pt x="350" y="592"/>
                  </a:lnTo>
                  <a:lnTo>
                    <a:pt x="350" y="592"/>
                  </a:lnTo>
                  <a:lnTo>
                    <a:pt x="350" y="592"/>
                  </a:lnTo>
                  <a:lnTo>
                    <a:pt x="352" y="590"/>
                  </a:lnTo>
                  <a:lnTo>
                    <a:pt x="352" y="592"/>
                  </a:lnTo>
                  <a:lnTo>
                    <a:pt x="352" y="592"/>
                  </a:lnTo>
                  <a:lnTo>
                    <a:pt x="356" y="590"/>
                  </a:lnTo>
                  <a:lnTo>
                    <a:pt x="356" y="590"/>
                  </a:lnTo>
                  <a:lnTo>
                    <a:pt x="362" y="588"/>
                  </a:lnTo>
                  <a:lnTo>
                    <a:pt x="362" y="588"/>
                  </a:lnTo>
                  <a:lnTo>
                    <a:pt x="364" y="586"/>
                  </a:lnTo>
                  <a:lnTo>
                    <a:pt x="364" y="586"/>
                  </a:lnTo>
                  <a:lnTo>
                    <a:pt x="366" y="584"/>
                  </a:lnTo>
                  <a:lnTo>
                    <a:pt x="366" y="584"/>
                  </a:lnTo>
                  <a:lnTo>
                    <a:pt x="370" y="582"/>
                  </a:lnTo>
                  <a:lnTo>
                    <a:pt x="370" y="582"/>
                  </a:lnTo>
                  <a:lnTo>
                    <a:pt x="372" y="582"/>
                  </a:lnTo>
                  <a:lnTo>
                    <a:pt x="372" y="582"/>
                  </a:lnTo>
                  <a:lnTo>
                    <a:pt x="374" y="582"/>
                  </a:lnTo>
                  <a:lnTo>
                    <a:pt x="374" y="582"/>
                  </a:lnTo>
                  <a:lnTo>
                    <a:pt x="378" y="582"/>
                  </a:lnTo>
                  <a:lnTo>
                    <a:pt x="378" y="582"/>
                  </a:lnTo>
                  <a:lnTo>
                    <a:pt x="378" y="580"/>
                  </a:lnTo>
                  <a:lnTo>
                    <a:pt x="378" y="580"/>
                  </a:lnTo>
                  <a:lnTo>
                    <a:pt x="380" y="578"/>
                  </a:lnTo>
                  <a:lnTo>
                    <a:pt x="380" y="578"/>
                  </a:lnTo>
                  <a:lnTo>
                    <a:pt x="382" y="578"/>
                  </a:lnTo>
                  <a:lnTo>
                    <a:pt x="382" y="578"/>
                  </a:lnTo>
                  <a:lnTo>
                    <a:pt x="382" y="578"/>
                  </a:lnTo>
                  <a:lnTo>
                    <a:pt x="382" y="580"/>
                  </a:lnTo>
                  <a:lnTo>
                    <a:pt x="382" y="580"/>
                  </a:lnTo>
                  <a:lnTo>
                    <a:pt x="384" y="582"/>
                  </a:lnTo>
                  <a:lnTo>
                    <a:pt x="388" y="582"/>
                  </a:lnTo>
                  <a:lnTo>
                    <a:pt x="388" y="582"/>
                  </a:lnTo>
                  <a:lnTo>
                    <a:pt x="388" y="580"/>
                  </a:lnTo>
                  <a:lnTo>
                    <a:pt x="388" y="580"/>
                  </a:lnTo>
                  <a:lnTo>
                    <a:pt x="388" y="580"/>
                  </a:lnTo>
                  <a:lnTo>
                    <a:pt x="390" y="580"/>
                  </a:lnTo>
                  <a:lnTo>
                    <a:pt x="390" y="580"/>
                  </a:lnTo>
                  <a:lnTo>
                    <a:pt x="392" y="578"/>
                  </a:lnTo>
                  <a:lnTo>
                    <a:pt x="392" y="578"/>
                  </a:lnTo>
                  <a:lnTo>
                    <a:pt x="392" y="576"/>
                  </a:lnTo>
                  <a:lnTo>
                    <a:pt x="392" y="576"/>
                  </a:lnTo>
                  <a:lnTo>
                    <a:pt x="392" y="574"/>
                  </a:lnTo>
                  <a:lnTo>
                    <a:pt x="392" y="574"/>
                  </a:lnTo>
                  <a:lnTo>
                    <a:pt x="390" y="572"/>
                  </a:lnTo>
                  <a:lnTo>
                    <a:pt x="390" y="572"/>
                  </a:lnTo>
                  <a:lnTo>
                    <a:pt x="390" y="572"/>
                  </a:lnTo>
                  <a:lnTo>
                    <a:pt x="390" y="572"/>
                  </a:lnTo>
                  <a:lnTo>
                    <a:pt x="386" y="570"/>
                  </a:lnTo>
                  <a:lnTo>
                    <a:pt x="386" y="570"/>
                  </a:lnTo>
                  <a:lnTo>
                    <a:pt x="386" y="568"/>
                  </a:lnTo>
                  <a:lnTo>
                    <a:pt x="386" y="568"/>
                  </a:lnTo>
                  <a:lnTo>
                    <a:pt x="388" y="566"/>
                  </a:lnTo>
                  <a:lnTo>
                    <a:pt x="390" y="566"/>
                  </a:lnTo>
                  <a:lnTo>
                    <a:pt x="392" y="566"/>
                  </a:lnTo>
                  <a:lnTo>
                    <a:pt x="392" y="566"/>
                  </a:lnTo>
                  <a:lnTo>
                    <a:pt x="392" y="566"/>
                  </a:lnTo>
                  <a:lnTo>
                    <a:pt x="394" y="564"/>
                  </a:lnTo>
                  <a:lnTo>
                    <a:pt x="394" y="562"/>
                  </a:lnTo>
                  <a:lnTo>
                    <a:pt x="394" y="562"/>
                  </a:lnTo>
                  <a:lnTo>
                    <a:pt x="396" y="562"/>
                  </a:lnTo>
                  <a:lnTo>
                    <a:pt x="396" y="562"/>
                  </a:lnTo>
                  <a:lnTo>
                    <a:pt x="396" y="564"/>
                  </a:lnTo>
                  <a:lnTo>
                    <a:pt x="398" y="564"/>
                  </a:lnTo>
                  <a:lnTo>
                    <a:pt x="398" y="564"/>
                  </a:lnTo>
                  <a:lnTo>
                    <a:pt x="402" y="564"/>
                  </a:lnTo>
                  <a:lnTo>
                    <a:pt x="402" y="564"/>
                  </a:lnTo>
                  <a:lnTo>
                    <a:pt x="406" y="564"/>
                  </a:lnTo>
                  <a:lnTo>
                    <a:pt x="406" y="564"/>
                  </a:lnTo>
                  <a:lnTo>
                    <a:pt x="408" y="564"/>
                  </a:lnTo>
                  <a:lnTo>
                    <a:pt x="408" y="564"/>
                  </a:lnTo>
                  <a:lnTo>
                    <a:pt x="410" y="566"/>
                  </a:lnTo>
                  <a:lnTo>
                    <a:pt x="412" y="566"/>
                  </a:lnTo>
                  <a:lnTo>
                    <a:pt x="414" y="566"/>
                  </a:lnTo>
                  <a:lnTo>
                    <a:pt x="414" y="566"/>
                  </a:lnTo>
                  <a:lnTo>
                    <a:pt x="414" y="564"/>
                  </a:lnTo>
                  <a:lnTo>
                    <a:pt x="414" y="564"/>
                  </a:lnTo>
                  <a:lnTo>
                    <a:pt x="414" y="562"/>
                  </a:lnTo>
                  <a:lnTo>
                    <a:pt x="414" y="562"/>
                  </a:lnTo>
                  <a:lnTo>
                    <a:pt x="412" y="562"/>
                  </a:lnTo>
                  <a:lnTo>
                    <a:pt x="412" y="562"/>
                  </a:lnTo>
                  <a:lnTo>
                    <a:pt x="412" y="560"/>
                  </a:lnTo>
                  <a:lnTo>
                    <a:pt x="412" y="560"/>
                  </a:lnTo>
                  <a:lnTo>
                    <a:pt x="408" y="558"/>
                  </a:lnTo>
                  <a:lnTo>
                    <a:pt x="408" y="558"/>
                  </a:lnTo>
                  <a:lnTo>
                    <a:pt x="404" y="558"/>
                  </a:lnTo>
                  <a:lnTo>
                    <a:pt x="404" y="558"/>
                  </a:lnTo>
                  <a:lnTo>
                    <a:pt x="404" y="558"/>
                  </a:lnTo>
                  <a:lnTo>
                    <a:pt x="404" y="558"/>
                  </a:lnTo>
                  <a:lnTo>
                    <a:pt x="400" y="558"/>
                  </a:lnTo>
                  <a:lnTo>
                    <a:pt x="400" y="558"/>
                  </a:lnTo>
                  <a:lnTo>
                    <a:pt x="400" y="556"/>
                  </a:lnTo>
                  <a:lnTo>
                    <a:pt x="400" y="556"/>
                  </a:lnTo>
                  <a:lnTo>
                    <a:pt x="400" y="556"/>
                  </a:lnTo>
                  <a:lnTo>
                    <a:pt x="396" y="556"/>
                  </a:lnTo>
                  <a:lnTo>
                    <a:pt x="396" y="556"/>
                  </a:lnTo>
                  <a:lnTo>
                    <a:pt x="394" y="554"/>
                  </a:lnTo>
                  <a:lnTo>
                    <a:pt x="394" y="554"/>
                  </a:lnTo>
                  <a:lnTo>
                    <a:pt x="390" y="552"/>
                  </a:lnTo>
                  <a:lnTo>
                    <a:pt x="384" y="552"/>
                  </a:lnTo>
                  <a:lnTo>
                    <a:pt x="384" y="552"/>
                  </a:lnTo>
                  <a:lnTo>
                    <a:pt x="384" y="550"/>
                  </a:lnTo>
                  <a:lnTo>
                    <a:pt x="384" y="550"/>
                  </a:lnTo>
                  <a:lnTo>
                    <a:pt x="378" y="550"/>
                  </a:lnTo>
                  <a:lnTo>
                    <a:pt x="378" y="550"/>
                  </a:lnTo>
                  <a:lnTo>
                    <a:pt x="376" y="548"/>
                  </a:lnTo>
                  <a:lnTo>
                    <a:pt x="374" y="546"/>
                  </a:lnTo>
                  <a:lnTo>
                    <a:pt x="374" y="546"/>
                  </a:lnTo>
                  <a:lnTo>
                    <a:pt x="370" y="546"/>
                  </a:lnTo>
                  <a:lnTo>
                    <a:pt x="370" y="546"/>
                  </a:lnTo>
                  <a:lnTo>
                    <a:pt x="368" y="546"/>
                  </a:lnTo>
                  <a:lnTo>
                    <a:pt x="368" y="546"/>
                  </a:lnTo>
                  <a:lnTo>
                    <a:pt x="366" y="546"/>
                  </a:lnTo>
                  <a:lnTo>
                    <a:pt x="366" y="546"/>
                  </a:lnTo>
                  <a:lnTo>
                    <a:pt x="364" y="548"/>
                  </a:lnTo>
                  <a:lnTo>
                    <a:pt x="364" y="546"/>
                  </a:lnTo>
                  <a:lnTo>
                    <a:pt x="364" y="546"/>
                  </a:lnTo>
                  <a:lnTo>
                    <a:pt x="360" y="546"/>
                  </a:lnTo>
                  <a:lnTo>
                    <a:pt x="360" y="546"/>
                  </a:lnTo>
                  <a:lnTo>
                    <a:pt x="360" y="544"/>
                  </a:lnTo>
                  <a:lnTo>
                    <a:pt x="360" y="544"/>
                  </a:lnTo>
                  <a:lnTo>
                    <a:pt x="358" y="544"/>
                  </a:lnTo>
                  <a:lnTo>
                    <a:pt x="358" y="544"/>
                  </a:lnTo>
                  <a:lnTo>
                    <a:pt x="358" y="542"/>
                  </a:lnTo>
                  <a:lnTo>
                    <a:pt x="358" y="542"/>
                  </a:lnTo>
                  <a:lnTo>
                    <a:pt x="354" y="542"/>
                  </a:lnTo>
                  <a:lnTo>
                    <a:pt x="354" y="542"/>
                  </a:lnTo>
                  <a:lnTo>
                    <a:pt x="352" y="542"/>
                  </a:lnTo>
                  <a:lnTo>
                    <a:pt x="352" y="542"/>
                  </a:lnTo>
                  <a:lnTo>
                    <a:pt x="352" y="540"/>
                  </a:lnTo>
                  <a:lnTo>
                    <a:pt x="352" y="540"/>
                  </a:lnTo>
                  <a:lnTo>
                    <a:pt x="348" y="540"/>
                  </a:lnTo>
                  <a:lnTo>
                    <a:pt x="348" y="540"/>
                  </a:lnTo>
                  <a:lnTo>
                    <a:pt x="348" y="540"/>
                  </a:lnTo>
                  <a:lnTo>
                    <a:pt x="348" y="540"/>
                  </a:lnTo>
                  <a:lnTo>
                    <a:pt x="344" y="540"/>
                  </a:lnTo>
                  <a:lnTo>
                    <a:pt x="344" y="538"/>
                  </a:lnTo>
                  <a:lnTo>
                    <a:pt x="344" y="538"/>
                  </a:lnTo>
                  <a:lnTo>
                    <a:pt x="342" y="536"/>
                  </a:lnTo>
                  <a:lnTo>
                    <a:pt x="342" y="536"/>
                  </a:lnTo>
                  <a:lnTo>
                    <a:pt x="340" y="534"/>
                  </a:lnTo>
                  <a:lnTo>
                    <a:pt x="338" y="536"/>
                  </a:lnTo>
                  <a:lnTo>
                    <a:pt x="338" y="536"/>
                  </a:lnTo>
                  <a:lnTo>
                    <a:pt x="336" y="536"/>
                  </a:lnTo>
                  <a:lnTo>
                    <a:pt x="336" y="536"/>
                  </a:lnTo>
                  <a:lnTo>
                    <a:pt x="336" y="534"/>
                  </a:lnTo>
                  <a:lnTo>
                    <a:pt x="336" y="534"/>
                  </a:lnTo>
                  <a:lnTo>
                    <a:pt x="332" y="534"/>
                  </a:lnTo>
                  <a:lnTo>
                    <a:pt x="332" y="534"/>
                  </a:lnTo>
                  <a:lnTo>
                    <a:pt x="332" y="532"/>
                  </a:lnTo>
                  <a:lnTo>
                    <a:pt x="332" y="532"/>
                  </a:lnTo>
                  <a:lnTo>
                    <a:pt x="330" y="530"/>
                  </a:lnTo>
                  <a:lnTo>
                    <a:pt x="330" y="530"/>
                  </a:lnTo>
                  <a:lnTo>
                    <a:pt x="330" y="528"/>
                  </a:lnTo>
                  <a:lnTo>
                    <a:pt x="330" y="528"/>
                  </a:lnTo>
                  <a:lnTo>
                    <a:pt x="328" y="528"/>
                  </a:lnTo>
                  <a:lnTo>
                    <a:pt x="328" y="526"/>
                  </a:lnTo>
                  <a:lnTo>
                    <a:pt x="328" y="526"/>
                  </a:lnTo>
                  <a:lnTo>
                    <a:pt x="324" y="524"/>
                  </a:lnTo>
                  <a:lnTo>
                    <a:pt x="324" y="524"/>
                  </a:lnTo>
                  <a:lnTo>
                    <a:pt x="316" y="522"/>
                  </a:lnTo>
                  <a:lnTo>
                    <a:pt x="316" y="522"/>
                  </a:lnTo>
                  <a:lnTo>
                    <a:pt x="310" y="518"/>
                  </a:lnTo>
                  <a:lnTo>
                    <a:pt x="306" y="512"/>
                  </a:lnTo>
                  <a:lnTo>
                    <a:pt x="306" y="512"/>
                  </a:lnTo>
                  <a:lnTo>
                    <a:pt x="304" y="508"/>
                  </a:lnTo>
                  <a:lnTo>
                    <a:pt x="304" y="508"/>
                  </a:lnTo>
                  <a:lnTo>
                    <a:pt x="302" y="508"/>
                  </a:lnTo>
                  <a:lnTo>
                    <a:pt x="300" y="508"/>
                  </a:lnTo>
                  <a:lnTo>
                    <a:pt x="300" y="508"/>
                  </a:lnTo>
                  <a:lnTo>
                    <a:pt x="298" y="506"/>
                  </a:lnTo>
                  <a:lnTo>
                    <a:pt x="298" y="506"/>
                  </a:lnTo>
                  <a:lnTo>
                    <a:pt x="294" y="502"/>
                  </a:lnTo>
                  <a:lnTo>
                    <a:pt x="294" y="502"/>
                  </a:lnTo>
                  <a:lnTo>
                    <a:pt x="292" y="500"/>
                  </a:lnTo>
                  <a:lnTo>
                    <a:pt x="292" y="498"/>
                  </a:lnTo>
                  <a:lnTo>
                    <a:pt x="292" y="494"/>
                  </a:lnTo>
                  <a:lnTo>
                    <a:pt x="292" y="494"/>
                  </a:lnTo>
                  <a:lnTo>
                    <a:pt x="286" y="492"/>
                  </a:lnTo>
                  <a:lnTo>
                    <a:pt x="286" y="492"/>
                  </a:lnTo>
                  <a:lnTo>
                    <a:pt x="284" y="490"/>
                  </a:lnTo>
                  <a:lnTo>
                    <a:pt x="284" y="490"/>
                  </a:lnTo>
                  <a:lnTo>
                    <a:pt x="282" y="488"/>
                  </a:lnTo>
                  <a:lnTo>
                    <a:pt x="282" y="488"/>
                  </a:lnTo>
                  <a:lnTo>
                    <a:pt x="282" y="486"/>
                  </a:lnTo>
                  <a:lnTo>
                    <a:pt x="282" y="486"/>
                  </a:lnTo>
                  <a:lnTo>
                    <a:pt x="278" y="484"/>
                  </a:lnTo>
                  <a:lnTo>
                    <a:pt x="278" y="484"/>
                  </a:lnTo>
                  <a:lnTo>
                    <a:pt x="276" y="482"/>
                  </a:lnTo>
                  <a:lnTo>
                    <a:pt x="274" y="478"/>
                  </a:lnTo>
                  <a:lnTo>
                    <a:pt x="274" y="478"/>
                  </a:lnTo>
                  <a:lnTo>
                    <a:pt x="274" y="476"/>
                  </a:lnTo>
                  <a:lnTo>
                    <a:pt x="274" y="476"/>
                  </a:lnTo>
                  <a:lnTo>
                    <a:pt x="274" y="472"/>
                  </a:lnTo>
                  <a:lnTo>
                    <a:pt x="274" y="472"/>
                  </a:lnTo>
                  <a:lnTo>
                    <a:pt x="272" y="470"/>
                  </a:lnTo>
                  <a:lnTo>
                    <a:pt x="272" y="470"/>
                  </a:lnTo>
                  <a:lnTo>
                    <a:pt x="272" y="470"/>
                  </a:lnTo>
                  <a:lnTo>
                    <a:pt x="272" y="470"/>
                  </a:lnTo>
                  <a:lnTo>
                    <a:pt x="272" y="470"/>
                  </a:lnTo>
                  <a:lnTo>
                    <a:pt x="268" y="468"/>
                  </a:lnTo>
                  <a:lnTo>
                    <a:pt x="268" y="468"/>
                  </a:lnTo>
                  <a:lnTo>
                    <a:pt x="268" y="468"/>
                  </a:lnTo>
                  <a:lnTo>
                    <a:pt x="268" y="468"/>
                  </a:lnTo>
                  <a:lnTo>
                    <a:pt x="268" y="464"/>
                  </a:lnTo>
                  <a:lnTo>
                    <a:pt x="266" y="464"/>
                  </a:lnTo>
                  <a:lnTo>
                    <a:pt x="266" y="464"/>
                  </a:lnTo>
                  <a:lnTo>
                    <a:pt x="264" y="464"/>
                  </a:lnTo>
                  <a:lnTo>
                    <a:pt x="264" y="464"/>
                  </a:lnTo>
                  <a:lnTo>
                    <a:pt x="262" y="460"/>
                  </a:lnTo>
                  <a:lnTo>
                    <a:pt x="262" y="460"/>
                  </a:lnTo>
                  <a:lnTo>
                    <a:pt x="262" y="458"/>
                  </a:lnTo>
                  <a:lnTo>
                    <a:pt x="262" y="458"/>
                  </a:lnTo>
                  <a:lnTo>
                    <a:pt x="260" y="456"/>
                  </a:lnTo>
                  <a:lnTo>
                    <a:pt x="260" y="456"/>
                  </a:lnTo>
                  <a:lnTo>
                    <a:pt x="258" y="454"/>
                  </a:lnTo>
                  <a:lnTo>
                    <a:pt x="256" y="450"/>
                  </a:lnTo>
                  <a:lnTo>
                    <a:pt x="254" y="444"/>
                  </a:lnTo>
                  <a:lnTo>
                    <a:pt x="254" y="444"/>
                  </a:lnTo>
                  <a:lnTo>
                    <a:pt x="254" y="442"/>
                  </a:lnTo>
                  <a:lnTo>
                    <a:pt x="254" y="442"/>
                  </a:lnTo>
                  <a:lnTo>
                    <a:pt x="250" y="440"/>
                  </a:lnTo>
                  <a:lnTo>
                    <a:pt x="250" y="440"/>
                  </a:lnTo>
                  <a:lnTo>
                    <a:pt x="248" y="440"/>
                  </a:lnTo>
                  <a:lnTo>
                    <a:pt x="248" y="440"/>
                  </a:lnTo>
                  <a:lnTo>
                    <a:pt x="246" y="436"/>
                  </a:lnTo>
                  <a:lnTo>
                    <a:pt x="244" y="432"/>
                  </a:lnTo>
                  <a:lnTo>
                    <a:pt x="244" y="432"/>
                  </a:lnTo>
                  <a:lnTo>
                    <a:pt x="242" y="432"/>
                  </a:lnTo>
                  <a:lnTo>
                    <a:pt x="242" y="432"/>
                  </a:lnTo>
                  <a:lnTo>
                    <a:pt x="240" y="430"/>
                  </a:lnTo>
                  <a:lnTo>
                    <a:pt x="240" y="430"/>
                  </a:lnTo>
                  <a:lnTo>
                    <a:pt x="238" y="428"/>
                  </a:lnTo>
                  <a:lnTo>
                    <a:pt x="238" y="428"/>
                  </a:lnTo>
                  <a:lnTo>
                    <a:pt x="232" y="418"/>
                  </a:lnTo>
                  <a:lnTo>
                    <a:pt x="232" y="418"/>
                  </a:lnTo>
                  <a:lnTo>
                    <a:pt x="232" y="416"/>
                  </a:lnTo>
                  <a:lnTo>
                    <a:pt x="232" y="416"/>
                  </a:lnTo>
                  <a:lnTo>
                    <a:pt x="228" y="414"/>
                  </a:lnTo>
                  <a:lnTo>
                    <a:pt x="228" y="414"/>
                  </a:lnTo>
                  <a:lnTo>
                    <a:pt x="228" y="412"/>
                  </a:lnTo>
                  <a:lnTo>
                    <a:pt x="228" y="412"/>
                  </a:lnTo>
                  <a:lnTo>
                    <a:pt x="228" y="412"/>
                  </a:lnTo>
                  <a:lnTo>
                    <a:pt x="228" y="410"/>
                  </a:lnTo>
                  <a:lnTo>
                    <a:pt x="228" y="410"/>
                  </a:lnTo>
                  <a:lnTo>
                    <a:pt x="228" y="408"/>
                  </a:lnTo>
                  <a:lnTo>
                    <a:pt x="228" y="408"/>
                  </a:lnTo>
                  <a:lnTo>
                    <a:pt x="226" y="406"/>
                  </a:lnTo>
                  <a:lnTo>
                    <a:pt x="226" y="406"/>
                  </a:lnTo>
                  <a:lnTo>
                    <a:pt x="218" y="396"/>
                  </a:lnTo>
                  <a:lnTo>
                    <a:pt x="218" y="396"/>
                  </a:lnTo>
                  <a:lnTo>
                    <a:pt x="200" y="360"/>
                  </a:lnTo>
                  <a:lnTo>
                    <a:pt x="200" y="360"/>
                  </a:lnTo>
                  <a:lnTo>
                    <a:pt x="200" y="358"/>
                  </a:lnTo>
                  <a:lnTo>
                    <a:pt x="200" y="358"/>
                  </a:lnTo>
                  <a:lnTo>
                    <a:pt x="200" y="356"/>
                  </a:lnTo>
                  <a:lnTo>
                    <a:pt x="198" y="354"/>
                  </a:lnTo>
                  <a:lnTo>
                    <a:pt x="198" y="354"/>
                  </a:lnTo>
                  <a:lnTo>
                    <a:pt x="198" y="352"/>
                  </a:lnTo>
                  <a:lnTo>
                    <a:pt x="198" y="352"/>
                  </a:lnTo>
                  <a:lnTo>
                    <a:pt x="196" y="348"/>
                  </a:lnTo>
                  <a:lnTo>
                    <a:pt x="190" y="346"/>
                  </a:lnTo>
                  <a:lnTo>
                    <a:pt x="190" y="346"/>
                  </a:lnTo>
                  <a:lnTo>
                    <a:pt x="190" y="346"/>
                  </a:lnTo>
                  <a:lnTo>
                    <a:pt x="190" y="346"/>
                  </a:lnTo>
                  <a:lnTo>
                    <a:pt x="188" y="342"/>
                  </a:lnTo>
                  <a:lnTo>
                    <a:pt x="188" y="342"/>
                  </a:lnTo>
                  <a:lnTo>
                    <a:pt x="188" y="342"/>
                  </a:lnTo>
                  <a:lnTo>
                    <a:pt x="188" y="342"/>
                  </a:lnTo>
                  <a:lnTo>
                    <a:pt x="188" y="338"/>
                  </a:lnTo>
                  <a:lnTo>
                    <a:pt x="184" y="334"/>
                  </a:lnTo>
                  <a:lnTo>
                    <a:pt x="184" y="334"/>
                  </a:lnTo>
                  <a:lnTo>
                    <a:pt x="182" y="332"/>
                  </a:lnTo>
                  <a:lnTo>
                    <a:pt x="180" y="328"/>
                  </a:lnTo>
                  <a:lnTo>
                    <a:pt x="180" y="328"/>
                  </a:lnTo>
                  <a:lnTo>
                    <a:pt x="180" y="326"/>
                  </a:lnTo>
                  <a:lnTo>
                    <a:pt x="180" y="326"/>
                  </a:lnTo>
                  <a:lnTo>
                    <a:pt x="180" y="324"/>
                  </a:lnTo>
                  <a:lnTo>
                    <a:pt x="180" y="324"/>
                  </a:lnTo>
                  <a:lnTo>
                    <a:pt x="180" y="322"/>
                  </a:lnTo>
                  <a:lnTo>
                    <a:pt x="180" y="322"/>
                  </a:lnTo>
                  <a:lnTo>
                    <a:pt x="178" y="320"/>
                  </a:lnTo>
                  <a:lnTo>
                    <a:pt x="176" y="316"/>
                  </a:lnTo>
                  <a:lnTo>
                    <a:pt x="176" y="316"/>
                  </a:lnTo>
                  <a:lnTo>
                    <a:pt x="178" y="314"/>
                  </a:lnTo>
                  <a:lnTo>
                    <a:pt x="178" y="314"/>
                  </a:lnTo>
                  <a:lnTo>
                    <a:pt x="176" y="310"/>
                  </a:lnTo>
                  <a:lnTo>
                    <a:pt x="172" y="306"/>
                  </a:lnTo>
                  <a:lnTo>
                    <a:pt x="172" y="306"/>
                  </a:lnTo>
                  <a:lnTo>
                    <a:pt x="170" y="304"/>
                  </a:lnTo>
                  <a:lnTo>
                    <a:pt x="170" y="300"/>
                  </a:lnTo>
                  <a:lnTo>
                    <a:pt x="170" y="300"/>
                  </a:lnTo>
                  <a:lnTo>
                    <a:pt x="170" y="300"/>
                  </a:lnTo>
                  <a:lnTo>
                    <a:pt x="170" y="300"/>
                  </a:lnTo>
                  <a:lnTo>
                    <a:pt x="170" y="296"/>
                  </a:lnTo>
                  <a:lnTo>
                    <a:pt x="168" y="294"/>
                  </a:lnTo>
                  <a:lnTo>
                    <a:pt x="168" y="294"/>
                  </a:lnTo>
                  <a:lnTo>
                    <a:pt x="166" y="294"/>
                  </a:lnTo>
                  <a:lnTo>
                    <a:pt x="166" y="294"/>
                  </a:lnTo>
                  <a:lnTo>
                    <a:pt x="164" y="290"/>
                  </a:lnTo>
                  <a:lnTo>
                    <a:pt x="158" y="290"/>
                  </a:lnTo>
                  <a:lnTo>
                    <a:pt x="158" y="290"/>
                  </a:lnTo>
                  <a:lnTo>
                    <a:pt x="160" y="288"/>
                  </a:lnTo>
                  <a:lnTo>
                    <a:pt x="160" y="288"/>
                  </a:lnTo>
                  <a:lnTo>
                    <a:pt x="160" y="284"/>
                  </a:lnTo>
                  <a:lnTo>
                    <a:pt x="160" y="284"/>
                  </a:lnTo>
                  <a:lnTo>
                    <a:pt x="160" y="282"/>
                  </a:lnTo>
                  <a:lnTo>
                    <a:pt x="160" y="282"/>
                  </a:lnTo>
                  <a:lnTo>
                    <a:pt x="160" y="280"/>
                  </a:lnTo>
                  <a:lnTo>
                    <a:pt x="160" y="280"/>
                  </a:lnTo>
                  <a:lnTo>
                    <a:pt x="158" y="276"/>
                  </a:lnTo>
                  <a:lnTo>
                    <a:pt x="158" y="276"/>
                  </a:lnTo>
                  <a:lnTo>
                    <a:pt x="152" y="266"/>
                  </a:lnTo>
                  <a:lnTo>
                    <a:pt x="152" y="266"/>
                  </a:lnTo>
                  <a:lnTo>
                    <a:pt x="152" y="264"/>
                  </a:lnTo>
                  <a:lnTo>
                    <a:pt x="152" y="264"/>
                  </a:lnTo>
                  <a:lnTo>
                    <a:pt x="152" y="262"/>
                  </a:lnTo>
                  <a:lnTo>
                    <a:pt x="152" y="262"/>
                  </a:lnTo>
                  <a:lnTo>
                    <a:pt x="150" y="258"/>
                  </a:lnTo>
                  <a:lnTo>
                    <a:pt x="150" y="258"/>
                  </a:lnTo>
                  <a:lnTo>
                    <a:pt x="142" y="246"/>
                  </a:lnTo>
                  <a:lnTo>
                    <a:pt x="142" y="246"/>
                  </a:lnTo>
                  <a:lnTo>
                    <a:pt x="142" y="244"/>
                  </a:lnTo>
                  <a:lnTo>
                    <a:pt x="142" y="244"/>
                  </a:lnTo>
                  <a:lnTo>
                    <a:pt x="142" y="242"/>
                  </a:lnTo>
                  <a:lnTo>
                    <a:pt x="142" y="242"/>
                  </a:lnTo>
                  <a:lnTo>
                    <a:pt x="140" y="238"/>
                  </a:lnTo>
                  <a:lnTo>
                    <a:pt x="140" y="238"/>
                  </a:lnTo>
                  <a:lnTo>
                    <a:pt x="132" y="230"/>
                  </a:lnTo>
                  <a:lnTo>
                    <a:pt x="132" y="230"/>
                  </a:lnTo>
                  <a:lnTo>
                    <a:pt x="134" y="230"/>
                  </a:lnTo>
                  <a:lnTo>
                    <a:pt x="134" y="230"/>
                  </a:lnTo>
                  <a:lnTo>
                    <a:pt x="136" y="230"/>
                  </a:lnTo>
                  <a:lnTo>
                    <a:pt x="136" y="230"/>
                  </a:lnTo>
                  <a:lnTo>
                    <a:pt x="136" y="226"/>
                  </a:lnTo>
                  <a:lnTo>
                    <a:pt x="134" y="224"/>
                  </a:lnTo>
                  <a:lnTo>
                    <a:pt x="134" y="224"/>
                  </a:lnTo>
                  <a:lnTo>
                    <a:pt x="130" y="222"/>
                  </a:lnTo>
                  <a:lnTo>
                    <a:pt x="126" y="216"/>
                  </a:lnTo>
                  <a:lnTo>
                    <a:pt x="122" y="204"/>
                  </a:lnTo>
                  <a:lnTo>
                    <a:pt x="122" y="204"/>
                  </a:lnTo>
                  <a:lnTo>
                    <a:pt x="122" y="202"/>
                  </a:lnTo>
                  <a:lnTo>
                    <a:pt x="122" y="202"/>
                  </a:lnTo>
                  <a:lnTo>
                    <a:pt x="120" y="200"/>
                  </a:lnTo>
                  <a:lnTo>
                    <a:pt x="120" y="200"/>
                  </a:lnTo>
                  <a:lnTo>
                    <a:pt x="120" y="198"/>
                  </a:lnTo>
                  <a:lnTo>
                    <a:pt x="120" y="198"/>
                  </a:lnTo>
                  <a:lnTo>
                    <a:pt x="120" y="194"/>
                  </a:lnTo>
                  <a:lnTo>
                    <a:pt x="120" y="192"/>
                  </a:lnTo>
                  <a:lnTo>
                    <a:pt x="120" y="192"/>
                  </a:lnTo>
                  <a:lnTo>
                    <a:pt x="120" y="190"/>
                  </a:lnTo>
                  <a:lnTo>
                    <a:pt x="120" y="190"/>
                  </a:lnTo>
                  <a:lnTo>
                    <a:pt x="120" y="186"/>
                  </a:lnTo>
                  <a:lnTo>
                    <a:pt x="120" y="186"/>
                  </a:lnTo>
                  <a:lnTo>
                    <a:pt x="118" y="184"/>
                  </a:lnTo>
                  <a:lnTo>
                    <a:pt x="118" y="184"/>
                  </a:lnTo>
                  <a:lnTo>
                    <a:pt x="118" y="182"/>
                  </a:lnTo>
                  <a:lnTo>
                    <a:pt x="118" y="182"/>
                  </a:lnTo>
                  <a:lnTo>
                    <a:pt x="116" y="182"/>
                  </a:lnTo>
                  <a:lnTo>
                    <a:pt x="116" y="182"/>
                  </a:lnTo>
                  <a:lnTo>
                    <a:pt x="116" y="180"/>
                  </a:lnTo>
                  <a:lnTo>
                    <a:pt x="116" y="180"/>
                  </a:lnTo>
                  <a:lnTo>
                    <a:pt x="116" y="178"/>
                  </a:lnTo>
                  <a:lnTo>
                    <a:pt x="116" y="178"/>
                  </a:lnTo>
                  <a:lnTo>
                    <a:pt x="116" y="176"/>
                  </a:lnTo>
                  <a:lnTo>
                    <a:pt x="116" y="176"/>
                  </a:lnTo>
                  <a:lnTo>
                    <a:pt x="116" y="176"/>
                  </a:lnTo>
                  <a:lnTo>
                    <a:pt x="116" y="176"/>
                  </a:lnTo>
                  <a:lnTo>
                    <a:pt x="118" y="174"/>
                  </a:lnTo>
                  <a:lnTo>
                    <a:pt x="116" y="172"/>
                  </a:lnTo>
                  <a:lnTo>
                    <a:pt x="116" y="172"/>
                  </a:lnTo>
                  <a:lnTo>
                    <a:pt x="116" y="172"/>
                  </a:lnTo>
                  <a:lnTo>
                    <a:pt x="116" y="172"/>
                  </a:lnTo>
                  <a:lnTo>
                    <a:pt x="116" y="172"/>
                  </a:lnTo>
                  <a:lnTo>
                    <a:pt x="114" y="168"/>
                  </a:lnTo>
                  <a:lnTo>
                    <a:pt x="114" y="168"/>
                  </a:lnTo>
                  <a:lnTo>
                    <a:pt x="112" y="168"/>
                  </a:lnTo>
                  <a:lnTo>
                    <a:pt x="112" y="168"/>
                  </a:lnTo>
                  <a:lnTo>
                    <a:pt x="112" y="168"/>
                  </a:lnTo>
                  <a:lnTo>
                    <a:pt x="112" y="168"/>
                  </a:lnTo>
                  <a:lnTo>
                    <a:pt x="112" y="166"/>
                  </a:lnTo>
                  <a:lnTo>
                    <a:pt x="112" y="166"/>
                  </a:lnTo>
                  <a:lnTo>
                    <a:pt x="112" y="166"/>
                  </a:lnTo>
                  <a:lnTo>
                    <a:pt x="114" y="164"/>
                  </a:lnTo>
                  <a:lnTo>
                    <a:pt x="112" y="164"/>
                  </a:lnTo>
                  <a:lnTo>
                    <a:pt x="112" y="164"/>
                  </a:lnTo>
                  <a:lnTo>
                    <a:pt x="112" y="162"/>
                  </a:lnTo>
                  <a:lnTo>
                    <a:pt x="112" y="162"/>
                  </a:lnTo>
                  <a:lnTo>
                    <a:pt x="106" y="158"/>
                  </a:lnTo>
                  <a:lnTo>
                    <a:pt x="104" y="152"/>
                  </a:lnTo>
                  <a:lnTo>
                    <a:pt x="104" y="152"/>
                  </a:lnTo>
                  <a:lnTo>
                    <a:pt x="104" y="150"/>
                  </a:lnTo>
                  <a:lnTo>
                    <a:pt x="104" y="150"/>
                  </a:lnTo>
                  <a:lnTo>
                    <a:pt x="104" y="148"/>
                  </a:lnTo>
                  <a:lnTo>
                    <a:pt x="104" y="148"/>
                  </a:lnTo>
                  <a:lnTo>
                    <a:pt x="104" y="146"/>
                  </a:lnTo>
                  <a:lnTo>
                    <a:pt x="104" y="146"/>
                  </a:lnTo>
                  <a:lnTo>
                    <a:pt x="100" y="142"/>
                  </a:lnTo>
                  <a:lnTo>
                    <a:pt x="100" y="142"/>
                  </a:lnTo>
                  <a:lnTo>
                    <a:pt x="100" y="140"/>
                  </a:lnTo>
                  <a:lnTo>
                    <a:pt x="100" y="140"/>
                  </a:lnTo>
                  <a:lnTo>
                    <a:pt x="100" y="138"/>
                  </a:lnTo>
                  <a:lnTo>
                    <a:pt x="100" y="138"/>
                  </a:lnTo>
                  <a:lnTo>
                    <a:pt x="100" y="136"/>
                  </a:lnTo>
                  <a:lnTo>
                    <a:pt x="100" y="136"/>
                  </a:lnTo>
                  <a:lnTo>
                    <a:pt x="100" y="134"/>
                  </a:lnTo>
                  <a:lnTo>
                    <a:pt x="98" y="132"/>
                  </a:lnTo>
                  <a:lnTo>
                    <a:pt x="98" y="132"/>
                  </a:lnTo>
                  <a:lnTo>
                    <a:pt x="96" y="132"/>
                  </a:lnTo>
                  <a:lnTo>
                    <a:pt x="96" y="132"/>
                  </a:lnTo>
                  <a:lnTo>
                    <a:pt x="96" y="130"/>
                  </a:lnTo>
                  <a:lnTo>
                    <a:pt x="96" y="130"/>
                  </a:lnTo>
                  <a:lnTo>
                    <a:pt x="94" y="128"/>
                  </a:lnTo>
                  <a:lnTo>
                    <a:pt x="94" y="128"/>
                  </a:lnTo>
                  <a:lnTo>
                    <a:pt x="94" y="128"/>
                  </a:lnTo>
                  <a:lnTo>
                    <a:pt x="92" y="124"/>
                  </a:lnTo>
                  <a:lnTo>
                    <a:pt x="92" y="120"/>
                  </a:lnTo>
                  <a:lnTo>
                    <a:pt x="92" y="120"/>
                  </a:lnTo>
                  <a:lnTo>
                    <a:pt x="92" y="118"/>
                  </a:lnTo>
                  <a:lnTo>
                    <a:pt x="92" y="118"/>
                  </a:lnTo>
                  <a:lnTo>
                    <a:pt x="90" y="116"/>
                  </a:lnTo>
                  <a:lnTo>
                    <a:pt x="90" y="116"/>
                  </a:lnTo>
                  <a:close/>
                </a:path>
              </a:pathLst>
            </a:custGeom>
            <a:solidFill>
              <a:srgbClr val="16A2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b="1">
                <a:solidFill>
                  <a:schemeClr val="lt1"/>
                </a:solidFill>
                <a:latin typeface="微软雅黑" panose="020B0503020204020204" pitchFamily="34" charset="-122"/>
                <a:ea typeface="微软雅黑" panose="020B0503020204020204" pitchFamily="34" charset="-122"/>
              </a:endParaRPr>
            </a:p>
          </p:txBody>
        </p:sp>
        <p:sp>
          <p:nvSpPr>
            <p:cNvPr id="22" name="Freeform 43"/>
            <p:cNvSpPr>
              <a:spLocks/>
            </p:cNvSpPr>
            <p:nvPr/>
          </p:nvSpPr>
          <p:spPr bwMode="auto">
            <a:xfrm>
              <a:off x="5890241" y="2761153"/>
              <a:ext cx="803107" cy="1262026"/>
            </a:xfrm>
            <a:custGeom>
              <a:avLst/>
              <a:gdLst>
                <a:gd name="T0" fmla="*/ 362 w 434"/>
                <a:gd name="T1" fmla="*/ 0 h 682"/>
                <a:gd name="T2" fmla="*/ 316 w 434"/>
                <a:gd name="T3" fmla="*/ 26 h 682"/>
                <a:gd name="T4" fmla="*/ 284 w 434"/>
                <a:gd name="T5" fmla="*/ 54 h 682"/>
                <a:gd name="T6" fmla="*/ 258 w 434"/>
                <a:gd name="T7" fmla="*/ 86 h 682"/>
                <a:gd name="T8" fmla="*/ 232 w 434"/>
                <a:gd name="T9" fmla="*/ 128 h 682"/>
                <a:gd name="T10" fmla="*/ 214 w 434"/>
                <a:gd name="T11" fmla="*/ 170 h 682"/>
                <a:gd name="T12" fmla="*/ 204 w 434"/>
                <a:gd name="T13" fmla="*/ 194 h 682"/>
                <a:gd name="T14" fmla="*/ 190 w 434"/>
                <a:gd name="T15" fmla="*/ 218 h 682"/>
                <a:gd name="T16" fmla="*/ 176 w 434"/>
                <a:gd name="T17" fmla="*/ 250 h 682"/>
                <a:gd name="T18" fmla="*/ 160 w 434"/>
                <a:gd name="T19" fmla="*/ 304 h 682"/>
                <a:gd name="T20" fmla="*/ 154 w 434"/>
                <a:gd name="T21" fmla="*/ 332 h 682"/>
                <a:gd name="T22" fmla="*/ 148 w 434"/>
                <a:gd name="T23" fmla="*/ 362 h 682"/>
                <a:gd name="T24" fmla="*/ 138 w 434"/>
                <a:gd name="T25" fmla="*/ 382 h 682"/>
                <a:gd name="T26" fmla="*/ 128 w 434"/>
                <a:gd name="T27" fmla="*/ 410 h 682"/>
                <a:gd name="T28" fmla="*/ 150 w 434"/>
                <a:gd name="T29" fmla="*/ 400 h 682"/>
                <a:gd name="T30" fmla="*/ 158 w 434"/>
                <a:gd name="T31" fmla="*/ 378 h 682"/>
                <a:gd name="T32" fmla="*/ 172 w 434"/>
                <a:gd name="T33" fmla="*/ 360 h 682"/>
                <a:gd name="T34" fmla="*/ 166 w 434"/>
                <a:gd name="T35" fmla="*/ 384 h 682"/>
                <a:gd name="T36" fmla="*/ 148 w 434"/>
                <a:gd name="T37" fmla="*/ 426 h 682"/>
                <a:gd name="T38" fmla="*/ 136 w 434"/>
                <a:gd name="T39" fmla="*/ 468 h 682"/>
                <a:gd name="T40" fmla="*/ 128 w 434"/>
                <a:gd name="T41" fmla="*/ 494 h 682"/>
                <a:gd name="T42" fmla="*/ 122 w 434"/>
                <a:gd name="T43" fmla="*/ 522 h 682"/>
                <a:gd name="T44" fmla="*/ 106 w 434"/>
                <a:gd name="T45" fmla="*/ 548 h 682"/>
                <a:gd name="T46" fmla="*/ 28 w 434"/>
                <a:gd name="T47" fmla="*/ 648 h 682"/>
                <a:gd name="T48" fmla="*/ 2 w 434"/>
                <a:gd name="T49" fmla="*/ 682 h 682"/>
                <a:gd name="T50" fmla="*/ 62 w 434"/>
                <a:gd name="T51" fmla="*/ 642 h 682"/>
                <a:gd name="T52" fmla="*/ 92 w 434"/>
                <a:gd name="T53" fmla="*/ 614 h 682"/>
                <a:gd name="T54" fmla="*/ 108 w 434"/>
                <a:gd name="T55" fmla="*/ 602 h 682"/>
                <a:gd name="T56" fmla="*/ 80 w 434"/>
                <a:gd name="T57" fmla="*/ 648 h 682"/>
                <a:gd name="T58" fmla="*/ 64 w 434"/>
                <a:gd name="T59" fmla="*/ 668 h 682"/>
                <a:gd name="T60" fmla="*/ 84 w 434"/>
                <a:gd name="T61" fmla="*/ 668 h 682"/>
                <a:gd name="T62" fmla="*/ 110 w 434"/>
                <a:gd name="T63" fmla="*/ 646 h 682"/>
                <a:gd name="T64" fmla="*/ 130 w 434"/>
                <a:gd name="T65" fmla="*/ 634 h 682"/>
                <a:gd name="T66" fmla="*/ 140 w 434"/>
                <a:gd name="T67" fmla="*/ 616 h 682"/>
                <a:gd name="T68" fmla="*/ 154 w 434"/>
                <a:gd name="T69" fmla="*/ 602 h 682"/>
                <a:gd name="T70" fmla="*/ 178 w 434"/>
                <a:gd name="T71" fmla="*/ 594 h 682"/>
                <a:gd name="T72" fmla="*/ 188 w 434"/>
                <a:gd name="T73" fmla="*/ 576 h 682"/>
                <a:gd name="T74" fmla="*/ 206 w 434"/>
                <a:gd name="T75" fmla="*/ 546 h 682"/>
                <a:gd name="T76" fmla="*/ 222 w 434"/>
                <a:gd name="T77" fmla="*/ 510 h 682"/>
                <a:gd name="T78" fmla="*/ 228 w 434"/>
                <a:gd name="T79" fmla="*/ 484 h 682"/>
                <a:gd name="T80" fmla="*/ 234 w 434"/>
                <a:gd name="T81" fmla="*/ 460 h 682"/>
                <a:gd name="T82" fmla="*/ 242 w 434"/>
                <a:gd name="T83" fmla="*/ 434 h 682"/>
                <a:gd name="T84" fmla="*/ 248 w 434"/>
                <a:gd name="T85" fmla="*/ 408 h 682"/>
                <a:gd name="T86" fmla="*/ 254 w 434"/>
                <a:gd name="T87" fmla="*/ 386 h 682"/>
                <a:gd name="T88" fmla="*/ 260 w 434"/>
                <a:gd name="T89" fmla="*/ 360 h 682"/>
                <a:gd name="T90" fmla="*/ 266 w 434"/>
                <a:gd name="T91" fmla="*/ 336 h 682"/>
                <a:gd name="T92" fmla="*/ 272 w 434"/>
                <a:gd name="T93" fmla="*/ 308 h 682"/>
                <a:gd name="T94" fmla="*/ 272 w 434"/>
                <a:gd name="T95" fmla="*/ 286 h 682"/>
                <a:gd name="T96" fmla="*/ 276 w 434"/>
                <a:gd name="T97" fmla="*/ 262 h 682"/>
                <a:gd name="T98" fmla="*/ 282 w 434"/>
                <a:gd name="T99" fmla="*/ 240 h 682"/>
                <a:gd name="T100" fmla="*/ 290 w 434"/>
                <a:gd name="T101" fmla="*/ 220 h 682"/>
                <a:gd name="T102" fmla="*/ 294 w 434"/>
                <a:gd name="T103" fmla="*/ 200 h 682"/>
                <a:gd name="T104" fmla="*/ 304 w 434"/>
                <a:gd name="T105" fmla="*/ 168 h 682"/>
                <a:gd name="T106" fmla="*/ 310 w 434"/>
                <a:gd name="T107" fmla="*/ 150 h 682"/>
                <a:gd name="T108" fmla="*/ 324 w 434"/>
                <a:gd name="T109" fmla="*/ 120 h 682"/>
                <a:gd name="T110" fmla="*/ 354 w 434"/>
                <a:gd name="T111" fmla="*/ 72 h 682"/>
                <a:gd name="T112" fmla="*/ 372 w 434"/>
                <a:gd name="T113" fmla="*/ 54 h 682"/>
                <a:gd name="T114" fmla="*/ 410 w 434"/>
                <a:gd name="T115" fmla="*/ 52 h 682"/>
                <a:gd name="T116" fmla="*/ 422 w 434"/>
                <a:gd name="T117" fmla="*/ 70 h 682"/>
                <a:gd name="T118" fmla="*/ 432 w 434"/>
                <a:gd name="T119" fmla="*/ 42 h 682"/>
                <a:gd name="T120" fmla="*/ 404 w 434"/>
                <a:gd name="T121" fmla="*/ 16 h 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34" h="682">
                  <a:moveTo>
                    <a:pt x="396" y="12"/>
                  </a:moveTo>
                  <a:lnTo>
                    <a:pt x="396" y="12"/>
                  </a:lnTo>
                  <a:lnTo>
                    <a:pt x="394" y="12"/>
                  </a:lnTo>
                  <a:lnTo>
                    <a:pt x="394" y="12"/>
                  </a:lnTo>
                  <a:lnTo>
                    <a:pt x="386" y="6"/>
                  </a:lnTo>
                  <a:lnTo>
                    <a:pt x="386" y="6"/>
                  </a:lnTo>
                  <a:lnTo>
                    <a:pt x="384" y="6"/>
                  </a:lnTo>
                  <a:lnTo>
                    <a:pt x="384" y="6"/>
                  </a:lnTo>
                  <a:lnTo>
                    <a:pt x="382" y="6"/>
                  </a:lnTo>
                  <a:lnTo>
                    <a:pt x="382" y="6"/>
                  </a:lnTo>
                  <a:lnTo>
                    <a:pt x="380" y="6"/>
                  </a:lnTo>
                  <a:lnTo>
                    <a:pt x="380" y="6"/>
                  </a:lnTo>
                  <a:lnTo>
                    <a:pt x="376" y="4"/>
                  </a:lnTo>
                  <a:lnTo>
                    <a:pt x="368" y="4"/>
                  </a:lnTo>
                  <a:lnTo>
                    <a:pt x="368" y="4"/>
                  </a:lnTo>
                  <a:lnTo>
                    <a:pt x="368" y="4"/>
                  </a:lnTo>
                  <a:lnTo>
                    <a:pt x="366" y="4"/>
                  </a:lnTo>
                  <a:lnTo>
                    <a:pt x="366" y="2"/>
                  </a:lnTo>
                  <a:lnTo>
                    <a:pt x="366" y="2"/>
                  </a:lnTo>
                  <a:lnTo>
                    <a:pt x="366" y="2"/>
                  </a:lnTo>
                  <a:lnTo>
                    <a:pt x="366" y="0"/>
                  </a:lnTo>
                  <a:lnTo>
                    <a:pt x="362" y="0"/>
                  </a:lnTo>
                  <a:lnTo>
                    <a:pt x="362" y="0"/>
                  </a:lnTo>
                  <a:lnTo>
                    <a:pt x="360" y="0"/>
                  </a:lnTo>
                  <a:lnTo>
                    <a:pt x="360" y="0"/>
                  </a:lnTo>
                  <a:lnTo>
                    <a:pt x="356" y="2"/>
                  </a:lnTo>
                  <a:lnTo>
                    <a:pt x="356" y="2"/>
                  </a:lnTo>
                  <a:lnTo>
                    <a:pt x="354" y="2"/>
                  </a:lnTo>
                  <a:lnTo>
                    <a:pt x="354" y="4"/>
                  </a:lnTo>
                  <a:lnTo>
                    <a:pt x="354" y="4"/>
                  </a:lnTo>
                  <a:lnTo>
                    <a:pt x="352" y="4"/>
                  </a:lnTo>
                  <a:lnTo>
                    <a:pt x="352" y="4"/>
                  </a:lnTo>
                  <a:lnTo>
                    <a:pt x="350" y="4"/>
                  </a:lnTo>
                  <a:lnTo>
                    <a:pt x="350" y="4"/>
                  </a:lnTo>
                  <a:lnTo>
                    <a:pt x="344" y="6"/>
                  </a:lnTo>
                  <a:lnTo>
                    <a:pt x="344" y="6"/>
                  </a:lnTo>
                  <a:lnTo>
                    <a:pt x="332" y="16"/>
                  </a:lnTo>
                  <a:lnTo>
                    <a:pt x="326" y="20"/>
                  </a:lnTo>
                  <a:lnTo>
                    <a:pt x="318" y="24"/>
                  </a:lnTo>
                  <a:lnTo>
                    <a:pt x="318" y="24"/>
                  </a:lnTo>
                  <a:lnTo>
                    <a:pt x="316" y="26"/>
                  </a:lnTo>
                  <a:lnTo>
                    <a:pt x="316" y="26"/>
                  </a:lnTo>
                  <a:lnTo>
                    <a:pt x="316" y="26"/>
                  </a:lnTo>
                  <a:lnTo>
                    <a:pt x="316" y="26"/>
                  </a:lnTo>
                  <a:lnTo>
                    <a:pt x="316" y="28"/>
                  </a:lnTo>
                  <a:lnTo>
                    <a:pt x="316" y="28"/>
                  </a:lnTo>
                  <a:lnTo>
                    <a:pt x="316" y="30"/>
                  </a:lnTo>
                  <a:lnTo>
                    <a:pt x="316" y="30"/>
                  </a:lnTo>
                  <a:lnTo>
                    <a:pt x="316" y="32"/>
                  </a:lnTo>
                  <a:lnTo>
                    <a:pt x="316" y="32"/>
                  </a:lnTo>
                  <a:lnTo>
                    <a:pt x="314" y="36"/>
                  </a:lnTo>
                  <a:lnTo>
                    <a:pt x="308" y="36"/>
                  </a:lnTo>
                  <a:lnTo>
                    <a:pt x="308" y="36"/>
                  </a:lnTo>
                  <a:lnTo>
                    <a:pt x="304" y="36"/>
                  </a:lnTo>
                  <a:lnTo>
                    <a:pt x="304" y="36"/>
                  </a:lnTo>
                  <a:lnTo>
                    <a:pt x="302" y="38"/>
                  </a:lnTo>
                  <a:lnTo>
                    <a:pt x="298" y="42"/>
                  </a:lnTo>
                  <a:lnTo>
                    <a:pt x="298" y="42"/>
                  </a:lnTo>
                  <a:lnTo>
                    <a:pt x="298" y="44"/>
                  </a:lnTo>
                  <a:lnTo>
                    <a:pt x="298" y="44"/>
                  </a:lnTo>
                  <a:lnTo>
                    <a:pt x="296" y="46"/>
                  </a:lnTo>
                  <a:lnTo>
                    <a:pt x="296" y="46"/>
                  </a:lnTo>
                  <a:lnTo>
                    <a:pt x="292" y="50"/>
                  </a:lnTo>
                  <a:lnTo>
                    <a:pt x="292" y="50"/>
                  </a:lnTo>
                  <a:lnTo>
                    <a:pt x="284" y="54"/>
                  </a:lnTo>
                  <a:lnTo>
                    <a:pt x="284" y="54"/>
                  </a:lnTo>
                  <a:lnTo>
                    <a:pt x="278" y="58"/>
                  </a:lnTo>
                  <a:lnTo>
                    <a:pt x="278" y="58"/>
                  </a:lnTo>
                  <a:lnTo>
                    <a:pt x="276" y="62"/>
                  </a:lnTo>
                  <a:lnTo>
                    <a:pt x="276" y="62"/>
                  </a:lnTo>
                  <a:lnTo>
                    <a:pt x="276" y="66"/>
                  </a:lnTo>
                  <a:lnTo>
                    <a:pt x="276" y="66"/>
                  </a:lnTo>
                  <a:lnTo>
                    <a:pt x="274" y="66"/>
                  </a:lnTo>
                  <a:lnTo>
                    <a:pt x="274" y="66"/>
                  </a:lnTo>
                  <a:lnTo>
                    <a:pt x="270" y="70"/>
                  </a:lnTo>
                  <a:lnTo>
                    <a:pt x="270" y="70"/>
                  </a:lnTo>
                  <a:lnTo>
                    <a:pt x="270" y="70"/>
                  </a:lnTo>
                  <a:lnTo>
                    <a:pt x="270" y="70"/>
                  </a:lnTo>
                  <a:lnTo>
                    <a:pt x="266" y="74"/>
                  </a:lnTo>
                  <a:lnTo>
                    <a:pt x="266" y="74"/>
                  </a:lnTo>
                  <a:lnTo>
                    <a:pt x="262" y="80"/>
                  </a:lnTo>
                  <a:lnTo>
                    <a:pt x="262" y="80"/>
                  </a:lnTo>
                  <a:lnTo>
                    <a:pt x="260" y="84"/>
                  </a:lnTo>
                  <a:lnTo>
                    <a:pt x="260" y="84"/>
                  </a:lnTo>
                  <a:lnTo>
                    <a:pt x="260" y="84"/>
                  </a:lnTo>
                  <a:lnTo>
                    <a:pt x="260" y="84"/>
                  </a:lnTo>
                  <a:lnTo>
                    <a:pt x="258" y="86"/>
                  </a:lnTo>
                  <a:lnTo>
                    <a:pt x="258" y="86"/>
                  </a:lnTo>
                  <a:lnTo>
                    <a:pt x="254" y="94"/>
                  </a:lnTo>
                  <a:lnTo>
                    <a:pt x="248" y="96"/>
                  </a:lnTo>
                  <a:lnTo>
                    <a:pt x="248" y="96"/>
                  </a:lnTo>
                  <a:lnTo>
                    <a:pt x="244" y="100"/>
                  </a:lnTo>
                  <a:lnTo>
                    <a:pt x="244" y="100"/>
                  </a:lnTo>
                  <a:lnTo>
                    <a:pt x="244" y="104"/>
                  </a:lnTo>
                  <a:lnTo>
                    <a:pt x="244" y="104"/>
                  </a:lnTo>
                  <a:lnTo>
                    <a:pt x="244" y="106"/>
                  </a:lnTo>
                  <a:lnTo>
                    <a:pt x="244" y="106"/>
                  </a:lnTo>
                  <a:lnTo>
                    <a:pt x="244" y="108"/>
                  </a:lnTo>
                  <a:lnTo>
                    <a:pt x="244" y="108"/>
                  </a:lnTo>
                  <a:lnTo>
                    <a:pt x="240" y="112"/>
                  </a:lnTo>
                  <a:lnTo>
                    <a:pt x="240" y="112"/>
                  </a:lnTo>
                  <a:lnTo>
                    <a:pt x="240" y="116"/>
                  </a:lnTo>
                  <a:lnTo>
                    <a:pt x="240" y="116"/>
                  </a:lnTo>
                  <a:lnTo>
                    <a:pt x="238" y="118"/>
                  </a:lnTo>
                  <a:lnTo>
                    <a:pt x="238" y="118"/>
                  </a:lnTo>
                  <a:lnTo>
                    <a:pt x="236" y="120"/>
                  </a:lnTo>
                  <a:lnTo>
                    <a:pt x="236" y="120"/>
                  </a:lnTo>
                  <a:lnTo>
                    <a:pt x="234" y="126"/>
                  </a:lnTo>
                  <a:lnTo>
                    <a:pt x="234" y="126"/>
                  </a:lnTo>
                  <a:lnTo>
                    <a:pt x="232" y="128"/>
                  </a:lnTo>
                  <a:lnTo>
                    <a:pt x="232" y="128"/>
                  </a:lnTo>
                  <a:lnTo>
                    <a:pt x="232" y="130"/>
                  </a:lnTo>
                  <a:lnTo>
                    <a:pt x="228" y="138"/>
                  </a:lnTo>
                  <a:lnTo>
                    <a:pt x="228" y="138"/>
                  </a:lnTo>
                  <a:lnTo>
                    <a:pt x="226" y="140"/>
                  </a:lnTo>
                  <a:lnTo>
                    <a:pt x="226" y="144"/>
                  </a:lnTo>
                  <a:lnTo>
                    <a:pt x="226" y="144"/>
                  </a:lnTo>
                  <a:lnTo>
                    <a:pt x="222" y="150"/>
                  </a:lnTo>
                  <a:lnTo>
                    <a:pt x="222" y="150"/>
                  </a:lnTo>
                  <a:lnTo>
                    <a:pt x="222" y="150"/>
                  </a:lnTo>
                  <a:lnTo>
                    <a:pt x="222" y="150"/>
                  </a:lnTo>
                  <a:lnTo>
                    <a:pt x="218" y="156"/>
                  </a:lnTo>
                  <a:lnTo>
                    <a:pt x="218" y="156"/>
                  </a:lnTo>
                  <a:lnTo>
                    <a:pt x="218" y="156"/>
                  </a:lnTo>
                  <a:lnTo>
                    <a:pt x="218" y="158"/>
                  </a:lnTo>
                  <a:lnTo>
                    <a:pt x="218" y="158"/>
                  </a:lnTo>
                  <a:lnTo>
                    <a:pt x="216" y="164"/>
                  </a:lnTo>
                  <a:lnTo>
                    <a:pt x="216" y="164"/>
                  </a:lnTo>
                  <a:lnTo>
                    <a:pt x="216" y="166"/>
                  </a:lnTo>
                  <a:lnTo>
                    <a:pt x="216" y="166"/>
                  </a:lnTo>
                  <a:lnTo>
                    <a:pt x="216" y="168"/>
                  </a:lnTo>
                  <a:lnTo>
                    <a:pt x="214" y="170"/>
                  </a:lnTo>
                  <a:lnTo>
                    <a:pt x="212" y="172"/>
                  </a:lnTo>
                  <a:lnTo>
                    <a:pt x="212" y="174"/>
                  </a:lnTo>
                  <a:lnTo>
                    <a:pt x="212" y="174"/>
                  </a:lnTo>
                  <a:lnTo>
                    <a:pt x="210" y="178"/>
                  </a:lnTo>
                  <a:lnTo>
                    <a:pt x="210" y="178"/>
                  </a:lnTo>
                  <a:lnTo>
                    <a:pt x="210" y="180"/>
                  </a:lnTo>
                  <a:lnTo>
                    <a:pt x="210" y="180"/>
                  </a:lnTo>
                  <a:lnTo>
                    <a:pt x="210" y="180"/>
                  </a:lnTo>
                  <a:lnTo>
                    <a:pt x="210" y="180"/>
                  </a:lnTo>
                  <a:lnTo>
                    <a:pt x="206" y="184"/>
                  </a:lnTo>
                  <a:lnTo>
                    <a:pt x="206" y="184"/>
                  </a:lnTo>
                  <a:lnTo>
                    <a:pt x="204" y="186"/>
                  </a:lnTo>
                  <a:lnTo>
                    <a:pt x="204" y="186"/>
                  </a:lnTo>
                  <a:lnTo>
                    <a:pt x="204" y="188"/>
                  </a:lnTo>
                  <a:lnTo>
                    <a:pt x="204" y="188"/>
                  </a:lnTo>
                  <a:lnTo>
                    <a:pt x="204" y="192"/>
                  </a:lnTo>
                  <a:lnTo>
                    <a:pt x="204" y="192"/>
                  </a:lnTo>
                  <a:lnTo>
                    <a:pt x="204" y="194"/>
                  </a:lnTo>
                  <a:lnTo>
                    <a:pt x="204" y="194"/>
                  </a:lnTo>
                  <a:lnTo>
                    <a:pt x="206" y="192"/>
                  </a:lnTo>
                  <a:lnTo>
                    <a:pt x="206" y="192"/>
                  </a:lnTo>
                  <a:lnTo>
                    <a:pt x="204" y="194"/>
                  </a:lnTo>
                  <a:lnTo>
                    <a:pt x="204" y="194"/>
                  </a:lnTo>
                  <a:lnTo>
                    <a:pt x="206" y="194"/>
                  </a:lnTo>
                  <a:lnTo>
                    <a:pt x="206" y="194"/>
                  </a:lnTo>
                  <a:lnTo>
                    <a:pt x="202" y="198"/>
                  </a:lnTo>
                  <a:lnTo>
                    <a:pt x="202" y="198"/>
                  </a:lnTo>
                  <a:lnTo>
                    <a:pt x="202" y="202"/>
                  </a:lnTo>
                  <a:lnTo>
                    <a:pt x="202" y="202"/>
                  </a:lnTo>
                  <a:lnTo>
                    <a:pt x="202" y="204"/>
                  </a:lnTo>
                  <a:lnTo>
                    <a:pt x="202" y="204"/>
                  </a:lnTo>
                  <a:lnTo>
                    <a:pt x="200" y="206"/>
                  </a:lnTo>
                  <a:lnTo>
                    <a:pt x="200" y="206"/>
                  </a:lnTo>
                  <a:lnTo>
                    <a:pt x="200" y="208"/>
                  </a:lnTo>
                  <a:lnTo>
                    <a:pt x="200" y="208"/>
                  </a:lnTo>
                  <a:lnTo>
                    <a:pt x="200" y="210"/>
                  </a:lnTo>
                  <a:lnTo>
                    <a:pt x="200" y="210"/>
                  </a:lnTo>
                  <a:lnTo>
                    <a:pt x="194" y="212"/>
                  </a:lnTo>
                  <a:lnTo>
                    <a:pt x="194" y="212"/>
                  </a:lnTo>
                  <a:lnTo>
                    <a:pt x="194" y="214"/>
                  </a:lnTo>
                  <a:lnTo>
                    <a:pt x="192" y="214"/>
                  </a:lnTo>
                  <a:lnTo>
                    <a:pt x="192" y="214"/>
                  </a:lnTo>
                  <a:lnTo>
                    <a:pt x="190" y="218"/>
                  </a:lnTo>
                  <a:lnTo>
                    <a:pt x="190" y="218"/>
                  </a:lnTo>
                  <a:lnTo>
                    <a:pt x="190" y="218"/>
                  </a:lnTo>
                  <a:lnTo>
                    <a:pt x="188" y="222"/>
                  </a:lnTo>
                  <a:lnTo>
                    <a:pt x="188" y="222"/>
                  </a:lnTo>
                  <a:lnTo>
                    <a:pt x="188" y="226"/>
                  </a:lnTo>
                  <a:lnTo>
                    <a:pt x="188" y="226"/>
                  </a:lnTo>
                  <a:lnTo>
                    <a:pt x="188" y="228"/>
                  </a:lnTo>
                  <a:lnTo>
                    <a:pt x="188" y="228"/>
                  </a:lnTo>
                  <a:lnTo>
                    <a:pt x="186" y="228"/>
                  </a:lnTo>
                  <a:lnTo>
                    <a:pt x="186" y="228"/>
                  </a:lnTo>
                  <a:lnTo>
                    <a:pt x="184" y="232"/>
                  </a:lnTo>
                  <a:lnTo>
                    <a:pt x="184" y="232"/>
                  </a:lnTo>
                  <a:lnTo>
                    <a:pt x="182" y="234"/>
                  </a:lnTo>
                  <a:lnTo>
                    <a:pt x="184" y="236"/>
                  </a:lnTo>
                  <a:lnTo>
                    <a:pt x="184" y="236"/>
                  </a:lnTo>
                  <a:lnTo>
                    <a:pt x="184" y="236"/>
                  </a:lnTo>
                  <a:lnTo>
                    <a:pt x="184" y="236"/>
                  </a:lnTo>
                  <a:lnTo>
                    <a:pt x="184" y="236"/>
                  </a:lnTo>
                  <a:lnTo>
                    <a:pt x="184" y="236"/>
                  </a:lnTo>
                  <a:lnTo>
                    <a:pt x="184" y="242"/>
                  </a:lnTo>
                  <a:lnTo>
                    <a:pt x="182" y="246"/>
                  </a:lnTo>
                  <a:lnTo>
                    <a:pt x="176" y="250"/>
                  </a:lnTo>
                  <a:lnTo>
                    <a:pt x="176" y="250"/>
                  </a:lnTo>
                  <a:lnTo>
                    <a:pt x="174" y="254"/>
                  </a:lnTo>
                  <a:lnTo>
                    <a:pt x="174" y="260"/>
                  </a:lnTo>
                  <a:lnTo>
                    <a:pt x="174" y="260"/>
                  </a:lnTo>
                  <a:lnTo>
                    <a:pt x="172" y="262"/>
                  </a:lnTo>
                  <a:lnTo>
                    <a:pt x="172" y="266"/>
                  </a:lnTo>
                  <a:lnTo>
                    <a:pt x="172" y="266"/>
                  </a:lnTo>
                  <a:lnTo>
                    <a:pt x="172" y="268"/>
                  </a:lnTo>
                  <a:lnTo>
                    <a:pt x="172" y="268"/>
                  </a:lnTo>
                  <a:lnTo>
                    <a:pt x="170" y="270"/>
                  </a:lnTo>
                  <a:lnTo>
                    <a:pt x="170" y="270"/>
                  </a:lnTo>
                  <a:lnTo>
                    <a:pt x="170" y="276"/>
                  </a:lnTo>
                  <a:lnTo>
                    <a:pt x="170" y="276"/>
                  </a:lnTo>
                  <a:lnTo>
                    <a:pt x="170" y="278"/>
                  </a:lnTo>
                  <a:lnTo>
                    <a:pt x="170" y="278"/>
                  </a:lnTo>
                  <a:lnTo>
                    <a:pt x="168" y="282"/>
                  </a:lnTo>
                  <a:lnTo>
                    <a:pt x="168" y="282"/>
                  </a:lnTo>
                  <a:lnTo>
                    <a:pt x="168" y="282"/>
                  </a:lnTo>
                  <a:lnTo>
                    <a:pt x="168" y="282"/>
                  </a:lnTo>
                  <a:lnTo>
                    <a:pt x="168" y="282"/>
                  </a:lnTo>
                  <a:lnTo>
                    <a:pt x="162" y="300"/>
                  </a:lnTo>
                  <a:lnTo>
                    <a:pt x="162" y="300"/>
                  </a:lnTo>
                  <a:lnTo>
                    <a:pt x="160" y="304"/>
                  </a:lnTo>
                  <a:lnTo>
                    <a:pt x="160" y="308"/>
                  </a:lnTo>
                  <a:lnTo>
                    <a:pt x="160" y="308"/>
                  </a:lnTo>
                  <a:lnTo>
                    <a:pt x="160" y="308"/>
                  </a:lnTo>
                  <a:lnTo>
                    <a:pt x="160" y="308"/>
                  </a:lnTo>
                  <a:lnTo>
                    <a:pt x="160" y="308"/>
                  </a:lnTo>
                  <a:lnTo>
                    <a:pt x="158" y="310"/>
                  </a:lnTo>
                  <a:lnTo>
                    <a:pt x="158" y="310"/>
                  </a:lnTo>
                  <a:lnTo>
                    <a:pt x="158" y="312"/>
                  </a:lnTo>
                  <a:lnTo>
                    <a:pt x="158" y="312"/>
                  </a:lnTo>
                  <a:lnTo>
                    <a:pt x="158" y="314"/>
                  </a:lnTo>
                  <a:lnTo>
                    <a:pt x="156" y="316"/>
                  </a:lnTo>
                  <a:lnTo>
                    <a:pt x="156" y="316"/>
                  </a:lnTo>
                  <a:lnTo>
                    <a:pt x="154" y="316"/>
                  </a:lnTo>
                  <a:lnTo>
                    <a:pt x="152" y="316"/>
                  </a:lnTo>
                  <a:lnTo>
                    <a:pt x="152" y="320"/>
                  </a:lnTo>
                  <a:lnTo>
                    <a:pt x="154" y="326"/>
                  </a:lnTo>
                  <a:lnTo>
                    <a:pt x="154" y="326"/>
                  </a:lnTo>
                  <a:lnTo>
                    <a:pt x="154" y="328"/>
                  </a:lnTo>
                  <a:lnTo>
                    <a:pt x="154" y="330"/>
                  </a:lnTo>
                  <a:lnTo>
                    <a:pt x="154" y="330"/>
                  </a:lnTo>
                  <a:lnTo>
                    <a:pt x="154" y="332"/>
                  </a:lnTo>
                  <a:lnTo>
                    <a:pt x="154" y="332"/>
                  </a:lnTo>
                  <a:lnTo>
                    <a:pt x="154" y="334"/>
                  </a:lnTo>
                  <a:lnTo>
                    <a:pt x="154" y="334"/>
                  </a:lnTo>
                  <a:lnTo>
                    <a:pt x="152" y="340"/>
                  </a:lnTo>
                  <a:lnTo>
                    <a:pt x="150" y="344"/>
                  </a:lnTo>
                  <a:lnTo>
                    <a:pt x="150" y="344"/>
                  </a:lnTo>
                  <a:lnTo>
                    <a:pt x="150" y="346"/>
                  </a:lnTo>
                  <a:lnTo>
                    <a:pt x="150" y="346"/>
                  </a:lnTo>
                  <a:lnTo>
                    <a:pt x="148" y="348"/>
                  </a:lnTo>
                  <a:lnTo>
                    <a:pt x="146" y="348"/>
                  </a:lnTo>
                  <a:lnTo>
                    <a:pt x="146" y="348"/>
                  </a:lnTo>
                  <a:lnTo>
                    <a:pt x="146" y="350"/>
                  </a:lnTo>
                  <a:lnTo>
                    <a:pt x="148" y="352"/>
                  </a:lnTo>
                  <a:lnTo>
                    <a:pt x="148" y="352"/>
                  </a:lnTo>
                  <a:lnTo>
                    <a:pt x="150" y="354"/>
                  </a:lnTo>
                  <a:lnTo>
                    <a:pt x="150" y="354"/>
                  </a:lnTo>
                  <a:lnTo>
                    <a:pt x="150" y="358"/>
                  </a:lnTo>
                  <a:lnTo>
                    <a:pt x="150" y="358"/>
                  </a:lnTo>
                  <a:lnTo>
                    <a:pt x="150" y="358"/>
                  </a:lnTo>
                  <a:lnTo>
                    <a:pt x="150" y="358"/>
                  </a:lnTo>
                  <a:lnTo>
                    <a:pt x="152" y="358"/>
                  </a:lnTo>
                  <a:lnTo>
                    <a:pt x="152" y="360"/>
                  </a:lnTo>
                  <a:lnTo>
                    <a:pt x="148" y="362"/>
                  </a:lnTo>
                  <a:lnTo>
                    <a:pt x="148" y="362"/>
                  </a:lnTo>
                  <a:lnTo>
                    <a:pt x="142" y="362"/>
                  </a:lnTo>
                  <a:lnTo>
                    <a:pt x="142" y="362"/>
                  </a:lnTo>
                  <a:lnTo>
                    <a:pt x="142" y="362"/>
                  </a:lnTo>
                  <a:lnTo>
                    <a:pt x="142" y="362"/>
                  </a:lnTo>
                  <a:lnTo>
                    <a:pt x="142" y="364"/>
                  </a:lnTo>
                  <a:lnTo>
                    <a:pt x="142" y="364"/>
                  </a:lnTo>
                  <a:lnTo>
                    <a:pt x="142" y="366"/>
                  </a:lnTo>
                  <a:lnTo>
                    <a:pt x="140" y="366"/>
                  </a:lnTo>
                  <a:lnTo>
                    <a:pt x="140" y="366"/>
                  </a:lnTo>
                  <a:lnTo>
                    <a:pt x="138" y="368"/>
                  </a:lnTo>
                  <a:lnTo>
                    <a:pt x="138" y="370"/>
                  </a:lnTo>
                  <a:lnTo>
                    <a:pt x="138" y="372"/>
                  </a:lnTo>
                  <a:lnTo>
                    <a:pt x="138" y="372"/>
                  </a:lnTo>
                  <a:lnTo>
                    <a:pt x="138" y="374"/>
                  </a:lnTo>
                  <a:lnTo>
                    <a:pt x="138" y="374"/>
                  </a:lnTo>
                  <a:lnTo>
                    <a:pt x="138" y="376"/>
                  </a:lnTo>
                  <a:lnTo>
                    <a:pt x="138" y="376"/>
                  </a:lnTo>
                  <a:lnTo>
                    <a:pt x="138" y="380"/>
                  </a:lnTo>
                  <a:lnTo>
                    <a:pt x="138" y="380"/>
                  </a:lnTo>
                  <a:lnTo>
                    <a:pt x="138" y="382"/>
                  </a:lnTo>
                  <a:lnTo>
                    <a:pt x="138" y="382"/>
                  </a:lnTo>
                  <a:lnTo>
                    <a:pt x="138" y="384"/>
                  </a:lnTo>
                  <a:lnTo>
                    <a:pt x="138" y="384"/>
                  </a:lnTo>
                  <a:lnTo>
                    <a:pt x="138" y="390"/>
                  </a:lnTo>
                  <a:lnTo>
                    <a:pt x="134" y="392"/>
                  </a:lnTo>
                  <a:lnTo>
                    <a:pt x="134" y="392"/>
                  </a:lnTo>
                  <a:lnTo>
                    <a:pt x="134" y="392"/>
                  </a:lnTo>
                  <a:lnTo>
                    <a:pt x="134" y="394"/>
                  </a:lnTo>
                  <a:lnTo>
                    <a:pt x="132" y="396"/>
                  </a:lnTo>
                  <a:lnTo>
                    <a:pt x="132" y="396"/>
                  </a:lnTo>
                  <a:lnTo>
                    <a:pt x="130" y="396"/>
                  </a:lnTo>
                  <a:lnTo>
                    <a:pt x="130" y="400"/>
                  </a:lnTo>
                  <a:lnTo>
                    <a:pt x="130" y="404"/>
                  </a:lnTo>
                  <a:lnTo>
                    <a:pt x="130" y="404"/>
                  </a:lnTo>
                  <a:lnTo>
                    <a:pt x="130" y="404"/>
                  </a:lnTo>
                  <a:lnTo>
                    <a:pt x="130" y="406"/>
                  </a:lnTo>
                  <a:lnTo>
                    <a:pt x="132" y="408"/>
                  </a:lnTo>
                  <a:lnTo>
                    <a:pt x="132" y="408"/>
                  </a:lnTo>
                  <a:lnTo>
                    <a:pt x="130" y="410"/>
                  </a:lnTo>
                  <a:lnTo>
                    <a:pt x="130" y="410"/>
                  </a:lnTo>
                  <a:lnTo>
                    <a:pt x="128" y="410"/>
                  </a:lnTo>
                  <a:lnTo>
                    <a:pt x="128" y="410"/>
                  </a:lnTo>
                  <a:lnTo>
                    <a:pt x="128" y="410"/>
                  </a:lnTo>
                  <a:lnTo>
                    <a:pt x="128" y="414"/>
                  </a:lnTo>
                  <a:lnTo>
                    <a:pt x="128" y="414"/>
                  </a:lnTo>
                  <a:lnTo>
                    <a:pt x="128" y="414"/>
                  </a:lnTo>
                  <a:lnTo>
                    <a:pt x="128" y="414"/>
                  </a:lnTo>
                  <a:lnTo>
                    <a:pt x="128" y="416"/>
                  </a:lnTo>
                  <a:lnTo>
                    <a:pt x="132" y="416"/>
                  </a:lnTo>
                  <a:lnTo>
                    <a:pt x="132" y="416"/>
                  </a:lnTo>
                  <a:lnTo>
                    <a:pt x="134" y="416"/>
                  </a:lnTo>
                  <a:lnTo>
                    <a:pt x="134" y="416"/>
                  </a:lnTo>
                  <a:lnTo>
                    <a:pt x="138" y="416"/>
                  </a:lnTo>
                  <a:lnTo>
                    <a:pt x="140" y="416"/>
                  </a:lnTo>
                  <a:lnTo>
                    <a:pt x="142" y="414"/>
                  </a:lnTo>
                  <a:lnTo>
                    <a:pt x="142" y="414"/>
                  </a:lnTo>
                  <a:lnTo>
                    <a:pt x="142" y="414"/>
                  </a:lnTo>
                  <a:lnTo>
                    <a:pt x="142" y="414"/>
                  </a:lnTo>
                  <a:lnTo>
                    <a:pt x="144" y="410"/>
                  </a:lnTo>
                  <a:lnTo>
                    <a:pt x="144" y="410"/>
                  </a:lnTo>
                  <a:lnTo>
                    <a:pt x="146" y="408"/>
                  </a:lnTo>
                  <a:lnTo>
                    <a:pt x="146" y="408"/>
                  </a:lnTo>
                  <a:lnTo>
                    <a:pt x="150" y="404"/>
                  </a:lnTo>
                  <a:lnTo>
                    <a:pt x="150" y="400"/>
                  </a:lnTo>
                  <a:lnTo>
                    <a:pt x="150" y="400"/>
                  </a:lnTo>
                  <a:lnTo>
                    <a:pt x="150" y="398"/>
                  </a:lnTo>
                  <a:lnTo>
                    <a:pt x="150" y="398"/>
                  </a:lnTo>
                  <a:lnTo>
                    <a:pt x="150" y="396"/>
                  </a:lnTo>
                  <a:lnTo>
                    <a:pt x="150" y="396"/>
                  </a:lnTo>
                  <a:lnTo>
                    <a:pt x="152" y="394"/>
                  </a:lnTo>
                  <a:lnTo>
                    <a:pt x="152" y="394"/>
                  </a:lnTo>
                  <a:lnTo>
                    <a:pt x="152" y="392"/>
                  </a:lnTo>
                  <a:lnTo>
                    <a:pt x="152" y="392"/>
                  </a:lnTo>
                  <a:lnTo>
                    <a:pt x="154" y="388"/>
                  </a:lnTo>
                  <a:lnTo>
                    <a:pt x="154" y="388"/>
                  </a:lnTo>
                  <a:lnTo>
                    <a:pt x="154" y="388"/>
                  </a:lnTo>
                  <a:lnTo>
                    <a:pt x="154" y="388"/>
                  </a:lnTo>
                  <a:lnTo>
                    <a:pt x="154" y="386"/>
                  </a:lnTo>
                  <a:lnTo>
                    <a:pt x="154" y="386"/>
                  </a:lnTo>
                  <a:lnTo>
                    <a:pt x="156" y="384"/>
                  </a:lnTo>
                  <a:lnTo>
                    <a:pt x="156" y="384"/>
                  </a:lnTo>
                  <a:lnTo>
                    <a:pt x="156" y="382"/>
                  </a:lnTo>
                  <a:lnTo>
                    <a:pt x="156" y="382"/>
                  </a:lnTo>
                  <a:lnTo>
                    <a:pt x="156" y="380"/>
                  </a:lnTo>
                  <a:lnTo>
                    <a:pt x="156" y="380"/>
                  </a:lnTo>
                  <a:lnTo>
                    <a:pt x="158" y="378"/>
                  </a:lnTo>
                  <a:lnTo>
                    <a:pt x="158" y="378"/>
                  </a:lnTo>
                  <a:lnTo>
                    <a:pt x="158" y="378"/>
                  </a:lnTo>
                  <a:lnTo>
                    <a:pt x="160" y="370"/>
                  </a:lnTo>
                  <a:lnTo>
                    <a:pt x="160" y="362"/>
                  </a:lnTo>
                  <a:lnTo>
                    <a:pt x="160" y="362"/>
                  </a:lnTo>
                  <a:lnTo>
                    <a:pt x="160" y="360"/>
                  </a:lnTo>
                  <a:lnTo>
                    <a:pt x="162" y="360"/>
                  </a:lnTo>
                  <a:lnTo>
                    <a:pt x="162" y="360"/>
                  </a:lnTo>
                  <a:lnTo>
                    <a:pt x="164" y="358"/>
                  </a:lnTo>
                  <a:lnTo>
                    <a:pt x="164" y="358"/>
                  </a:lnTo>
                  <a:lnTo>
                    <a:pt x="164" y="358"/>
                  </a:lnTo>
                  <a:lnTo>
                    <a:pt x="164" y="358"/>
                  </a:lnTo>
                  <a:lnTo>
                    <a:pt x="164" y="356"/>
                  </a:lnTo>
                  <a:lnTo>
                    <a:pt x="166" y="354"/>
                  </a:lnTo>
                  <a:lnTo>
                    <a:pt x="166" y="354"/>
                  </a:lnTo>
                  <a:lnTo>
                    <a:pt x="166" y="354"/>
                  </a:lnTo>
                  <a:lnTo>
                    <a:pt x="166" y="352"/>
                  </a:lnTo>
                  <a:lnTo>
                    <a:pt x="166" y="352"/>
                  </a:lnTo>
                  <a:lnTo>
                    <a:pt x="166" y="352"/>
                  </a:lnTo>
                  <a:lnTo>
                    <a:pt x="168" y="354"/>
                  </a:lnTo>
                  <a:lnTo>
                    <a:pt x="172" y="360"/>
                  </a:lnTo>
                  <a:lnTo>
                    <a:pt x="172" y="360"/>
                  </a:lnTo>
                  <a:lnTo>
                    <a:pt x="172" y="360"/>
                  </a:lnTo>
                  <a:lnTo>
                    <a:pt x="172" y="360"/>
                  </a:lnTo>
                  <a:lnTo>
                    <a:pt x="170" y="362"/>
                  </a:lnTo>
                  <a:lnTo>
                    <a:pt x="170" y="362"/>
                  </a:lnTo>
                  <a:lnTo>
                    <a:pt x="170" y="362"/>
                  </a:lnTo>
                  <a:lnTo>
                    <a:pt x="168" y="362"/>
                  </a:lnTo>
                  <a:lnTo>
                    <a:pt x="168" y="362"/>
                  </a:lnTo>
                  <a:lnTo>
                    <a:pt x="168" y="362"/>
                  </a:lnTo>
                  <a:lnTo>
                    <a:pt x="164" y="366"/>
                  </a:lnTo>
                  <a:lnTo>
                    <a:pt x="164" y="366"/>
                  </a:lnTo>
                  <a:lnTo>
                    <a:pt x="162" y="366"/>
                  </a:lnTo>
                  <a:lnTo>
                    <a:pt x="162" y="368"/>
                  </a:lnTo>
                  <a:lnTo>
                    <a:pt x="164" y="370"/>
                  </a:lnTo>
                  <a:lnTo>
                    <a:pt x="164" y="370"/>
                  </a:lnTo>
                  <a:lnTo>
                    <a:pt x="164" y="374"/>
                  </a:lnTo>
                  <a:lnTo>
                    <a:pt x="164" y="374"/>
                  </a:lnTo>
                  <a:lnTo>
                    <a:pt x="164" y="374"/>
                  </a:lnTo>
                  <a:lnTo>
                    <a:pt x="164" y="374"/>
                  </a:lnTo>
                  <a:lnTo>
                    <a:pt x="166" y="382"/>
                  </a:lnTo>
                  <a:lnTo>
                    <a:pt x="166" y="382"/>
                  </a:lnTo>
                  <a:lnTo>
                    <a:pt x="166" y="384"/>
                  </a:lnTo>
                  <a:lnTo>
                    <a:pt x="166" y="384"/>
                  </a:lnTo>
                  <a:lnTo>
                    <a:pt x="166" y="384"/>
                  </a:lnTo>
                  <a:lnTo>
                    <a:pt x="158" y="400"/>
                  </a:lnTo>
                  <a:lnTo>
                    <a:pt x="158" y="400"/>
                  </a:lnTo>
                  <a:lnTo>
                    <a:pt x="158" y="402"/>
                  </a:lnTo>
                  <a:lnTo>
                    <a:pt x="158" y="402"/>
                  </a:lnTo>
                  <a:lnTo>
                    <a:pt x="158" y="404"/>
                  </a:lnTo>
                  <a:lnTo>
                    <a:pt x="158" y="404"/>
                  </a:lnTo>
                  <a:lnTo>
                    <a:pt x="158" y="404"/>
                  </a:lnTo>
                  <a:lnTo>
                    <a:pt x="158" y="404"/>
                  </a:lnTo>
                  <a:lnTo>
                    <a:pt x="158" y="408"/>
                  </a:lnTo>
                  <a:lnTo>
                    <a:pt x="158" y="408"/>
                  </a:lnTo>
                  <a:lnTo>
                    <a:pt x="158" y="410"/>
                  </a:lnTo>
                  <a:lnTo>
                    <a:pt x="158" y="410"/>
                  </a:lnTo>
                  <a:lnTo>
                    <a:pt x="156" y="410"/>
                  </a:lnTo>
                  <a:lnTo>
                    <a:pt x="156" y="410"/>
                  </a:lnTo>
                  <a:lnTo>
                    <a:pt x="150" y="418"/>
                  </a:lnTo>
                  <a:lnTo>
                    <a:pt x="150" y="418"/>
                  </a:lnTo>
                  <a:lnTo>
                    <a:pt x="148" y="420"/>
                  </a:lnTo>
                  <a:lnTo>
                    <a:pt x="148" y="422"/>
                  </a:lnTo>
                  <a:lnTo>
                    <a:pt x="148" y="422"/>
                  </a:lnTo>
                  <a:lnTo>
                    <a:pt x="148" y="424"/>
                  </a:lnTo>
                  <a:lnTo>
                    <a:pt x="148" y="424"/>
                  </a:lnTo>
                  <a:lnTo>
                    <a:pt x="148" y="426"/>
                  </a:lnTo>
                  <a:lnTo>
                    <a:pt x="148" y="426"/>
                  </a:lnTo>
                  <a:lnTo>
                    <a:pt x="146" y="426"/>
                  </a:lnTo>
                  <a:lnTo>
                    <a:pt x="146" y="426"/>
                  </a:lnTo>
                  <a:lnTo>
                    <a:pt x="146" y="426"/>
                  </a:lnTo>
                  <a:lnTo>
                    <a:pt x="146" y="428"/>
                  </a:lnTo>
                  <a:lnTo>
                    <a:pt x="146" y="428"/>
                  </a:lnTo>
                  <a:lnTo>
                    <a:pt x="146" y="430"/>
                  </a:lnTo>
                  <a:lnTo>
                    <a:pt x="146" y="430"/>
                  </a:lnTo>
                  <a:lnTo>
                    <a:pt x="146" y="432"/>
                  </a:lnTo>
                  <a:lnTo>
                    <a:pt x="146" y="432"/>
                  </a:lnTo>
                  <a:lnTo>
                    <a:pt x="146" y="434"/>
                  </a:lnTo>
                  <a:lnTo>
                    <a:pt x="146" y="434"/>
                  </a:lnTo>
                  <a:lnTo>
                    <a:pt x="146" y="436"/>
                  </a:lnTo>
                  <a:lnTo>
                    <a:pt x="146" y="436"/>
                  </a:lnTo>
                  <a:lnTo>
                    <a:pt x="146" y="438"/>
                  </a:lnTo>
                  <a:lnTo>
                    <a:pt x="146" y="438"/>
                  </a:lnTo>
                  <a:lnTo>
                    <a:pt x="146" y="440"/>
                  </a:lnTo>
                  <a:lnTo>
                    <a:pt x="146" y="440"/>
                  </a:lnTo>
                  <a:lnTo>
                    <a:pt x="146" y="442"/>
                  </a:lnTo>
                  <a:lnTo>
                    <a:pt x="146" y="442"/>
                  </a:lnTo>
                  <a:lnTo>
                    <a:pt x="136" y="468"/>
                  </a:lnTo>
                  <a:lnTo>
                    <a:pt x="136" y="468"/>
                  </a:lnTo>
                  <a:lnTo>
                    <a:pt x="134" y="474"/>
                  </a:lnTo>
                  <a:lnTo>
                    <a:pt x="134" y="474"/>
                  </a:lnTo>
                  <a:lnTo>
                    <a:pt x="134" y="476"/>
                  </a:lnTo>
                  <a:lnTo>
                    <a:pt x="134" y="476"/>
                  </a:lnTo>
                  <a:lnTo>
                    <a:pt x="134" y="478"/>
                  </a:lnTo>
                  <a:lnTo>
                    <a:pt x="134" y="478"/>
                  </a:lnTo>
                  <a:lnTo>
                    <a:pt x="132" y="482"/>
                  </a:lnTo>
                  <a:lnTo>
                    <a:pt x="132" y="482"/>
                  </a:lnTo>
                  <a:lnTo>
                    <a:pt x="132" y="484"/>
                  </a:lnTo>
                  <a:lnTo>
                    <a:pt x="132" y="484"/>
                  </a:lnTo>
                  <a:lnTo>
                    <a:pt x="132" y="486"/>
                  </a:lnTo>
                  <a:lnTo>
                    <a:pt x="132" y="486"/>
                  </a:lnTo>
                  <a:lnTo>
                    <a:pt x="130" y="486"/>
                  </a:lnTo>
                  <a:lnTo>
                    <a:pt x="130" y="486"/>
                  </a:lnTo>
                  <a:lnTo>
                    <a:pt x="128" y="488"/>
                  </a:lnTo>
                  <a:lnTo>
                    <a:pt x="128" y="488"/>
                  </a:lnTo>
                  <a:lnTo>
                    <a:pt x="128" y="490"/>
                  </a:lnTo>
                  <a:lnTo>
                    <a:pt x="128" y="490"/>
                  </a:lnTo>
                  <a:lnTo>
                    <a:pt x="130" y="492"/>
                  </a:lnTo>
                  <a:lnTo>
                    <a:pt x="130" y="492"/>
                  </a:lnTo>
                  <a:lnTo>
                    <a:pt x="128" y="494"/>
                  </a:lnTo>
                  <a:lnTo>
                    <a:pt x="128" y="494"/>
                  </a:lnTo>
                  <a:lnTo>
                    <a:pt x="126" y="494"/>
                  </a:lnTo>
                  <a:lnTo>
                    <a:pt x="126" y="494"/>
                  </a:lnTo>
                  <a:lnTo>
                    <a:pt x="124" y="502"/>
                  </a:lnTo>
                  <a:lnTo>
                    <a:pt x="124" y="502"/>
                  </a:lnTo>
                  <a:lnTo>
                    <a:pt x="124" y="502"/>
                  </a:lnTo>
                  <a:lnTo>
                    <a:pt x="124" y="502"/>
                  </a:lnTo>
                  <a:lnTo>
                    <a:pt x="124" y="504"/>
                  </a:lnTo>
                  <a:lnTo>
                    <a:pt x="124" y="504"/>
                  </a:lnTo>
                  <a:lnTo>
                    <a:pt x="122" y="506"/>
                  </a:lnTo>
                  <a:lnTo>
                    <a:pt x="122" y="506"/>
                  </a:lnTo>
                  <a:lnTo>
                    <a:pt x="124" y="508"/>
                  </a:lnTo>
                  <a:lnTo>
                    <a:pt x="124" y="508"/>
                  </a:lnTo>
                  <a:lnTo>
                    <a:pt x="124" y="508"/>
                  </a:lnTo>
                  <a:lnTo>
                    <a:pt x="124" y="508"/>
                  </a:lnTo>
                  <a:lnTo>
                    <a:pt x="122" y="514"/>
                  </a:lnTo>
                  <a:lnTo>
                    <a:pt x="122" y="514"/>
                  </a:lnTo>
                  <a:lnTo>
                    <a:pt x="122" y="518"/>
                  </a:lnTo>
                  <a:lnTo>
                    <a:pt x="122" y="518"/>
                  </a:lnTo>
                  <a:lnTo>
                    <a:pt x="122" y="520"/>
                  </a:lnTo>
                  <a:lnTo>
                    <a:pt x="122" y="520"/>
                  </a:lnTo>
                  <a:lnTo>
                    <a:pt x="122" y="522"/>
                  </a:lnTo>
                  <a:lnTo>
                    <a:pt x="122" y="522"/>
                  </a:lnTo>
                  <a:lnTo>
                    <a:pt x="118" y="524"/>
                  </a:lnTo>
                  <a:lnTo>
                    <a:pt x="118" y="524"/>
                  </a:lnTo>
                  <a:lnTo>
                    <a:pt x="116" y="526"/>
                  </a:lnTo>
                  <a:lnTo>
                    <a:pt x="116" y="526"/>
                  </a:lnTo>
                  <a:lnTo>
                    <a:pt x="116" y="528"/>
                  </a:lnTo>
                  <a:lnTo>
                    <a:pt x="116" y="528"/>
                  </a:lnTo>
                  <a:lnTo>
                    <a:pt x="116" y="530"/>
                  </a:lnTo>
                  <a:lnTo>
                    <a:pt x="116" y="530"/>
                  </a:lnTo>
                  <a:lnTo>
                    <a:pt x="116" y="532"/>
                  </a:lnTo>
                  <a:lnTo>
                    <a:pt x="116" y="532"/>
                  </a:lnTo>
                  <a:lnTo>
                    <a:pt x="114" y="532"/>
                  </a:lnTo>
                  <a:lnTo>
                    <a:pt x="114" y="532"/>
                  </a:lnTo>
                  <a:lnTo>
                    <a:pt x="112" y="534"/>
                  </a:lnTo>
                  <a:lnTo>
                    <a:pt x="112" y="534"/>
                  </a:lnTo>
                  <a:lnTo>
                    <a:pt x="110" y="536"/>
                  </a:lnTo>
                  <a:lnTo>
                    <a:pt x="110" y="536"/>
                  </a:lnTo>
                  <a:lnTo>
                    <a:pt x="108" y="540"/>
                  </a:lnTo>
                  <a:lnTo>
                    <a:pt x="108" y="540"/>
                  </a:lnTo>
                  <a:lnTo>
                    <a:pt x="106" y="540"/>
                  </a:lnTo>
                  <a:lnTo>
                    <a:pt x="106" y="540"/>
                  </a:lnTo>
                  <a:lnTo>
                    <a:pt x="106" y="540"/>
                  </a:lnTo>
                  <a:lnTo>
                    <a:pt x="106" y="548"/>
                  </a:lnTo>
                  <a:lnTo>
                    <a:pt x="104" y="554"/>
                  </a:lnTo>
                  <a:lnTo>
                    <a:pt x="100" y="562"/>
                  </a:lnTo>
                  <a:lnTo>
                    <a:pt x="92" y="568"/>
                  </a:lnTo>
                  <a:lnTo>
                    <a:pt x="92" y="568"/>
                  </a:lnTo>
                  <a:lnTo>
                    <a:pt x="92" y="570"/>
                  </a:lnTo>
                  <a:lnTo>
                    <a:pt x="92" y="570"/>
                  </a:lnTo>
                  <a:lnTo>
                    <a:pt x="92" y="570"/>
                  </a:lnTo>
                  <a:lnTo>
                    <a:pt x="92" y="570"/>
                  </a:lnTo>
                  <a:lnTo>
                    <a:pt x="90" y="574"/>
                  </a:lnTo>
                  <a:lnTo>
                    <a:pt x="90" y="574"/>
                  </a:lnTo>
                  <a:lnTo>
                    <a:pt x="90" y="576"/>
                  </a:lnTo>
                  <a:lnTo>
                    <a:pt x="90" y="576"/>
                  </a:lnTo>
                  <a:lnTo>
                    <a:pt x="90" y="576"/>
                  </a:lnTo>
                  <a:lnTo>
                    <a:pt x="90" y="576"/>
                  </a:lnTo>
                  <a:lnTo>
                    <a:pt x="62" y="610"/>
                  </a:lnTo>
                  <a:lnTo>
                    <a:pt x="32" y="642"/>
                  </a:lnTo>
                  <a:lnTo>
                    <a:pt x="32" y="642"/>
                  </a:lnTo>
                  <a:lnTo>
                    <a:pt x="30" y="644"/>
                  </a:lnTo>
                  <a:lnTo>
                    <a:pt x="30" y="644"/>
                  </a:lnTo>
                  <a:lnTo>
                    <a:pt x="30" y="646"/>
                  </a:lnTo>
                  <a:lnTo>
                    <a:pt x="30" y="646"/>
                  </a:lnTo>
                  <a:lnTo>
                    <a:pt x="28" y="648"/>
                  </a:lnTo>
                  <a:lnTo>
                    <a:pt x="28" y="648"/>
                  </a:lnTo>
                  <a:lnTo>
                    <a:pt x="26" y="652"/>
                  </a:lnTo>
                  <a:lnTo>
                    <a:pt x="26" y="652"/>
                  </a:lnTo>
                  <a:lnTo>
                    <a:pt x="18" y="656"/>
                  </a:lnTo>
                  <a:lnTo>
                    <a:pt x="18" y="656"/>
                  </a:lnTo>
                  <a:lnTo>
                    <a:pt x="16" y="656"/>
                  </a:lnTo>
                  <a:lnTo>
                    <a:pt x="16" y="656"/>
                  </a:lnTo>
                  <a:lnTo>
                    <a:pt x="14" y="662"/>
                  </a:lnTo>
                  <a:lnTo>
                    <a:pt x="14" y="662"/>
                  </a:lnTo>
                  <a:lnTo>
                    <a:pt x="12" y="664"/>
                  </a:lnTo>
                  <a:lnTo>
                    <a:pt x="10" y="666"/>
                  </a:lnTo>
                  <a:lnTo>
                    <a:pt x="10" y="666"/>
                  </a:lnTo>
                  <a:lnTo>
                    <a:pt x="8" y="668"/>
                  </a:lnTo>
                  <a:lnTo>
                    <a:pt x="8" y="668"/>
                  </a:lnTo>
                  <a:lnTo>
                    <a:pt x="6" y="672"/>
                  </a:lnTo>
                  <a:lnTo>
                    <a:pt x="6" y="672"/>
                  </a:lnTo>
                  <a:lnTo>
                    <a:pt x="4" y="672"/>
                  </a:lnTo>
                  <a:lnTo>
                    <a:pt x="4" y="672"/>
                  </a:lnTo>
                  <a:lnTo>
                    <a:pt x="2" y="672"/>
                  </a:lnTo>
                  <a:lnTo>
                    <a:pt x="2" y="672"/>
                  </a:lnTo>
                  <a:lnTo>
                    <a:pt x="0" y="678"/>
                  </a:lnTo>
                  <a:lnTo>
                    <a:pt x="2" y="682"/>
                  </a:lnTo>
                  <a:lnTo>
                    <a:pt x="2" y="682"/>
                  </a:lnTo>
                  <a:lnTo>
                    <a:pt x="6" y="682"/>
                  </a:lnTo>
                  <a:lnTo>
                    <a:pt x="6" y="682"/>
                  </a:lnTo>
                  <a:lnTo>
                    <a:pt x="8" y="682"/>
                  </a:lnTo>
                  <a:lnTo>
                    <a:pt x="8" y="682"/>
                  </a:lnTo>
                  <a:lnTo>
                    <a:pt x="10" y="680"/>
                  </a:lnTo>
                  <a:lnTo>
                    <a:pt x="10" y="680"/>
                  </a:lnTo>
                  <a:lnTo>
                    <a:pt x="10" y="680"/>
                  </a:lnTo>
                  <a:lnTo>
                    <a:pt x="10" y="680"/>
                  </a:lnTo>
                  <a:lnTo>
                    <a:pt x="12" y="678"/>
                  </a:lnTo>
                  <a:lnTo>
                    <a:pt x="12" y="678"/>
                  </a:lnTo>
                  <a:lnTo>
                    <a:pt x="14" y="678"/>
                  </a:lnTo>
                  <a:lnTo>
                    <a:pt x="14" y="678"/>
                  </a:lnTo>
                  <a:lnTo>
                    <a:pt x="14" y="676"/>
                  </a:lnTo>
                  <a:lnTo>
                    <a:pt x="14" y="676"/>
                  </a:lnTo>
                  <a:lnTo>
                    <a:pt x="28" y="670"/>
                  </a:lnTo>
                  <a:lnTo>
                    <a:pt x="40" y="662"/>
                  </a:lnTo>
                  <a:lnTo>
                    <a:pt x="50" y="654"/>
                  </a:lnTo>
                  <a:lnTo>
                    <a:pt x="60" y="642"/>
                  </a:lnTo>
                  <a:lnTo>
                    <a:pt x="60" y="642"/>
                  </a:lnTo>
                  <a:lnTo>
                    <a:pt x="62" y="642"/>
                  </a:lnTo>
                  <a:lnTo>
                    <a:pt x="62" y="642"/>
                  </a:lnTo>
                  <a:lnTo>
                    <a:pt x="62" y="644"/>
                  </a:lnTo>
                  <a:lnTo>
                    <a:pt x="64" y="644"/>
                  </a:lnTo>
                  <a:lnTo>
                    <a:pt x="64" y="644"/>
                  </a:lnTo>
                  <a:lnTo>
                    <a:pt x="66" y="642"/>
                  </a:lnTo>
                  <a:lnTo>
                    <a:pt x="66" y="642"/>
                  </a:lnTo>
                  <a:lnTo>
                    <a:pt x="66" y="640"/>
                  </a:lnTo>
                  <a:lnTo>
                    <a:pt x="66" y="640"/>
                  </a:lnTo>
                  <a:lnTo>
                    <a:pt x="64" y="636"/>
                  </a:lnTo>
                  <a:lnTo>
                    <a:pt x="64" y="636"/>
                  </a:lnTo>
                  <a:lnTo>
                    <a:pt x="70" y="632"/>
                  </a:lnTo>
                  <a:lnTo>
                    <a:pt x="74" y="626"/>
                  </a:lnTo>
                  <a:lnTo>
                    <a:pt x="74" y="626"/>
                  </a:lnTo>
                  <a:lnTo>
                    <a:pt x="78" y="624"/>
                  </a:lnTo>
                  <a:lnTo>
                    <a:pt x="78" y="624"/>
                  </a:lnTo>
                  <a:lnTo>
                    <a:pt x="78" y="622"/>
                  </a:lnTo>
                  <a:lnTo>
                    <a:pt x="78" y="622"/>
                  </a:lnTo>
                  <a:lnTo>
                    <a:pt x="82" y="620"/>
                  </a:lnTo>
                  <a:lnTo>
                    <a:pt x="82" y="620"/>
                  </a:lnTo>
                  <a:lnTo>
                    <a:pt x="84" y="620"/>
                  </a:lnTo>
                  <a:lnTo>
                    <a:pt x="84" y="620"/>
                  </a:lnTo>
                  <a:lnTo>
                    <a:pt x="92" y="614"/>
                  </a:lnTo>
                  <a:lnTo>
                    <a:pt x="92" y="614"/>
                  </a:lnTo>
                  <a:lnTo>
                    <a:pt x="94" y="614"/>
                  </a:lnTo>
                  <a:lnTo>
                    <a:pt x="94" y="614"/>
                  </a:lnTo>
                  <a:lnTo>
                    <a:pt x="96" y="614"/>
                  </a:lnTo>
                  <a:lnTo>
                    <a:pt x="96" y="610"/>
                  </a:lnTo>
                  <a:lnTo>
                    <a:pt x="96" y="610"/>
                  </a:lnTo>
                  <a:lnTo>
                    <a:pt x="98" y="608"/>
                  </a:lnTo>
                  <a:lnTo>
                    <a:pt x="98" y="608"/>
                  </a:lnTo>
                  <a:lnTo>
                    <a:pt x="100" y="608"/>
                  </a:lnTo>
                  <a:lnTo>
                    <a:pt x="100" y="608"/>
                  </a:lnTo>
                  <a:lnTo>
                    <a:pt x="100" y="604"/>
                  </a:lnTo>
                  <a:lnTo>
                    <a:pt x="98" y="602"/>
                  </a:lnTo>
                  <a:lnTo>
                    <a:pt x="98" y="602"/>
                  </a:lnTo>
                  <a:lnTo>
                    <a:pt x="100" y="602"/>
                  </a:lnTo>
                  <a:lnTo>
                    <a:pt x="100" y="602"/>
                  </a:lnTo>
                  <a:lnTo>
                    <a:pt x="104" y="602"/>
                  </a:lnTo>
                  <a:lnTo>
                    <a:pt x="104" y="602"/>
                  </a:lnTo>
                  <a:lnTo>
                    <a:pt x="104" y="600"/>
                  </a:lnTo>
                  <a:lnTo>
                    <a:pt x="104" y="600"/>
                  </a:lnTo>
                  <a:lnTo>
                    <a:pt x="108" y="600"/>
                  </a:lnTo>
                  <a:lnTo>
                    <a:pt x="108" y="600"/>
                  </a:lnTo>
                  <a:lnTo>
                    <a:pt x="108" y="602"/>
                  </a:lnTo>
                  <a:lnTo>
                    <a:pt x="108" y="602"/>
                  </a:lnTo>
                  <a:lnTo>
                    <a:pt x="108" y="606"/>
                  </a:lnTo>
                  <a:lnTo>
                    <a:pt x="108" y="606"/>
                  </a:lnTo>
                  <a:lnTo>
                    <a:pt x="110" y="606"/>
                  </a:lnTo>
                  <a:lnTo>
                    <a:pt x="110" y="608"/>
                  </a:lnTo>
                  <a:lnTo>
                    <a:pt x="110" y="608"/>
                  </a:lnTo>
                  <a:lnTo>
                    <a:pt x="102" y="618"/>
                  </a:lnTo>
                  <a:lnTo>
                    <a:pt x="102" y="618"/>
                  </a:lnTo>
                  <a:lnTo>
                    <a:pt x="100" y="620"/>
                  </a:lnTo>
                  <a:lnTo>
                    <a:pt x="100" y="620"/>
                  </a:lnTo>
                  <a:lnTo>
                    <a:pt x="96" y="620"/>
                  </a:lnTo>
                  <a:lnTo>
                    <a:pt x="96" y="620"/>
                  </a:lnTo>
                  <a:lnTo>
                    <a:pt x="94" y="622"/>
                  </a:lnTo>
                  <a:lnTo>
                    <a:pt x="94" y="622"/>
                  </a:lnTo>
                  <a:lnTo>
                    <a:pt x="94" y="626"/>
                  </a:lnTo>
                  <a:lnTo>
                    <a:pt x="94" y="626"/>
                  </a:lnTo>
                  <a:lnTo>
                    <a:pt x="96" y="626"/>
                  </a:lnTo>
                  <a:lnTo>
                    <a:pt x="96" y="626"/>
                  </a:lnTo>
                  <a:lnTo>
                    <a:pt x="94" y="626"/>
                  </a:lnTo>
                  <a:lnTo>
                    <a:pt x="94" y="626"/>
                  </a:lnTo>
                  <a:lnTo>
                    <a:pt x="82" y="646"/>
                  </a:lnTo>
                  <a:lnTo>
                    <a:pt x="82" y="646"/>
                  </a:lnTo>
                  <a:lnTo>
                    <a:pt x="80" y="648"/>
                  </a:lnTo>
                  <a:lnTo>
                    <a:pt x="80" y="648"/>
                  </a:lnTo>
                  <a:lnTo>
                    <a:pt x="78" y="646"/>
                  </a:lnTo>
                  <a:lnTo>
                    <a:pt x="78" y="646"/>
                  </a:lnTo>
                  <a:lnTo>
                    <a:pt x="74" y="646"/>
                  </a:lnTo>
                  <a:lnTo>
                    <a:pt x="74" y="646"/>
                  </a:lnTo>
                  <a:lnTo>
                    <a:pt x="70" y="650"/>
                  </a:lnTo>
                  <a:lnTo>
                    <a:pt x="70" y="650"/>
                  </a:lnTo>
                  <a:lnTo>
                    <a:pt x="70" y="652"/>
                  </a:lnTo>
                  <a:lnTo>
                    <a:pt x="70" y="652"/>
                  </a:lnTo>
                  <a:lnTo>
                    <a:pt x="56" y="664"/>
                  </a:lnTo>
                  <a:lnTo>
                    <a:pt x="56" y="664"/>
                  </a:lnTo>
                  <a:lnTo>
                    <a:pt x="56" y="666"/>
                  </a:lnTo>
                  <a:lnTo>
                    <a:pt x="56" y="666"/>
                  </a:lnTo>
                  <a:lnTo>
                    <a:pt x="56" y="668"/>
                  </a:lnTo>
                  <a:lnTo>
                    <a:pt x="56" y="668"/>
                  </a:lnTo>
                  <a:lnTo>
                    <a:pt x="56" y="670"/>
                  </a:lnTo>
                  <a:lnTo>
                    <a:pt x="60" y="668"/>
                  </a:lnTo>
                  <a:lnTo>
                    <a:pt x="60" y="668"/>
                  </a:lnTo>
                  <a:lnTo>
                    <a:pt x="62" y="668"/>
                  </a:lnTo>
                  <a:lnTo>
                    <a:pt x="62" y="668"/>
                  </a:lnTo>
                  <a:lnTo>
                    <a:pt x="64" y="668"/>
                  </a:lnTo>
                  <a:lnTo>
                    <a:pt x="64" y="668"/>
                  </a:lnTo>
                  <a:lnTo>
                    <a:pt x="64" y="668"/>
                  </a:lnTo>
                  <a:lnTo>
                    <a:pt x="64" y="668"/>
                  </a:lnTo>
                  <a:lnTo>
                    <a:pt x="66" y="670"/>
                  </a:lnTo>
                  <a:lnTo>
                    <a:pt x="66" y="670"/>
                  </a:lnTo>
                  <a:lnTo>
                    <a:pt x="66" y="674"/>
                  </a:lnTo>
                  <a:lnTo>
                    <a:pt x="66" y="674"/>
                  </a:lnTo>
                  <a:lnTo>
                    <a:pt x="68" y="676"/>
                  </a:lnTo>
                  <a:lnTo>
                    <a:pt x="68" y="676"/>
                  </a:lnTo>
                  <a:lnTo>
                    <a:pt x="70" y="676"/>
                  </a:lnTo>
                  <a:lnTo>
                    <a:pt x="70" y="676"/>
                  </a:lnTo>
                  <a:lnTo>
                    <a:pt x="72" y="676"/>
                  </a:lnTo>
                  <a:lnTo>
                    <a:pt x="72" y="676"/>
                  </a:lnTo>
                  <a:lnTo>
                    <a:pt x="76" y="674"/>
                  </a:lnTo>
                  <a:lnTo>
                    <a:pt x="76" y="674"/>
                  </a:lnTo>
                  <a:lnTo>
                    <a:pt x="76" y="672"/>
                  </a:lnTo>
                  <a:lnTo>
                    <a:pt x="76" y="672"/>
                  </a:lnTo>
                  <a:lnTo>
                    <a:pt x="80" y="672"/>
                  </a:lnTo>
                  <a:lnTo>
                    <a:pt x="82" y="670"/>
                  </a:lnTo>
                  <a:lnTo>
                    <a:pt x="82" y="670"/>
                  </a:lnTo>
                  <a:lnTo>
                    <a:pt x="82" y="670"/>
                  </a:lnTo>
                  <a:lnTo>
                    <a:pt x="84" y="668"/>
                  </a:lnTo>
                  <a:lnTo>
                    <a:pt x="84" y="668"/>
                  </a:lnTo>
                  <a:lnTo>
                    <a:pt x="86" y="666"/>
                  </a:lnTo>
                  <a:lnTo>
                    <a:pt x="86" y="666"/>
                  </a:lnTo>
                  <a:lnTo>
                    <a:pt x="86" y="666"/>
                  </a:lnTo>
                  <a:lnTo>
                    <a:pt x="86" y="666"/>
                  </a:lnTo>
                  <a:lnTo>
                    <a:pt x="92" y="664"/>
                  </a:lnTo>
                  <a:lnTo>
                    <a:pt x="94" y="662"/>
                  </a:lnTo>
                  <a:lnTo>
                    <a:pt x="94" y="662"/>
                  </a:lnTo>
                  <a:lnTo>
                    <a:pt x="94" y="660"/>
                  </a:lnTo>
                  <a:lnTo>
                    <a:pt x="94" y="660"/>
                  </a:lnTo>
                  <a:lnTo>
                    <a:pt x="96" y="660"/>
                  </a:lnTo>
                  <a:lnTo>
                    <a:pt x="96" y="660"/>
                  </a:lnTo>
                  <a:lnTo>
                    <a:pt x="96" y="658"/>
                  </a:lnTo>
                  <a:lnTo>
                    <a:pt x="96" y="658"/>
                  </a:lnTo>
                  <a:lnTo>
                    <a:pt x="96" y="656"/>
                  </a:lnTo>
                  <a:lnTo>
                    <a:pt x="96" y="656"/>
                  </a:lnTo>
                  <a:lnTo>
                    <a:pt x="98" y="656"/>
                  </a:lnTo>
                  <a:lnTo>
                    <a:pt x="98" y="656"/>
                  </a:lnTo>
                  <a:lnTo>
                    <a:pt x="98" y="654"/>
                  </a:lnTo>
                  <a:lnTo>
                    <a:pt x="98" y="654"/>
                  </a:lnTo>
                  <a:lnTo>
                    <a:pt x="104" y="652"/>
                  </a:lnTo>
                  <a:lnTo>
                    <a:pt x="110" y="646"/>
                  </a:lnTo>
                  <a:lnTo>
                    <a:pt x="110" y="646"/>
                  </a:lnTo>
                  <a:lnTo>
                    <a:pt x="112" y="646"/>
                  </a:lnTo>
                  <a:lnTo>
                    <a:pt x="112" y="646"/>
                  </a:lnTo>
                  <a:lnTo>
                    <a:pt x="114" y="646"/>
                  </a:lnTo>
                  <a:lnTo>
                    <a:pt x="114" y="646"/>
                  </a:lnTo>
                  <a:lnTo>
                    <a:pt x="116" y="644"/>
                  </a:lnTo>
                  <a:lnTo>
                    <a:pt x="116" y="644"/>
                  </a:lnTo>
                  <a:lnTo>
                    <a:pt x="116" y="642"/>
                  </a:lnTo>
                  <a:lnTo>
                    <a:pt x="116" y="642"/>
                  </a:lnTo>
                  <a:lnTo>
                    <a:pt x="116" y="636"/>
                  </a:lnTo>
                  <a:lnTo>
                    <a:pt x="116" y="636"/>
                  </a:lnTo>
                  <a:lnTo>
                    <a:pt x="118" y="636"/>
                  </a:lnTo>
                  <a:lnTo>
                    <a:pt x="118" y="636"/>
                  </a:lnTo>
                  <a:lnTo>
                    <a:pt x="120" y="634"/>
                  </a:lnTo>
                  <a:lnTo>
                    <a:pt x="120" y="634"/>
                  </a:lnTo>
                  <a:lnTo>
                    <a:pt x="124" y="634"/>
                  </a:lnTo>
                  <a:lnTo>
                    <a:pt x="124" y="634"/>
                  </a:lnTo>
                  <a:lnTo>
                    <a:pt x="126" y="634"/>
                  </a:lnTo>
                  <a:lnTo>
                    <a:pt x="126" y="634"/>
                  </a:lnTo>
                  <a:lnTo>
                    <a:pt x="130" y="634"/>
                  </a:lnTo>
                  <a:lnTo>
                    <a:pt x="130" y="634"/>
                  </a:lnTo>
                  <a:lnTo>
                    <a:pt x="130" y="634"/>
                  </a:lnTo>
                  <a:lnTo>
                    <a:pt x="130" y="634"/>
                  </a:lnTo>
                  <a:lnTo>
                    <a:pt x="136" y="632"/>
                  </a:lnTo>
                  <a:lnTo>
                    <a:pt x="136" y="632"/>
                  </a:lnTo>
                  <a:lnTo>
                    <a:pt x="136" y="630"/>
                  </a:lnTo>
                  <a:lnTo>
                    <a:pt x="136" y="630"/>
                  </a:lnTo>
                  <a:lnTo>
                    <a:pt x="138" y="630"/>
                  </a:lnTo>
                  <a:lnTo>
                    <a:pt x="138" y="630"/>
                  </a:lnTo>
                  <a:lnTo>
                    <a:pt x="138" y="628"/>
                  </a:lnTo>
                  <a:lnTo>
                    <a:pt x="138" y="628"/>
                  </a:lnTo>
                  <a:lnTo>
                    <a:pt x="138" y="626"/>
                  </a:lnTo>
                  <a:lnTo>
                    <a:pt x="138" y="626"/>
                  </a:lnTo>
                  <a:lnTo>
                    <a:pt x="136" y="624"/>
                  </a:lnTo>
                  <a:lnTo>
                    <a:pt x="136" y="624"/>
                  </a:lnTo>
                  <a:lnTo>
                    <a:pt x="138" y="624"/>
                  </a:lnTo>
                  <a:lnTo>
                    <a:pt x="142" y="622"/>
                  </a:lnTo>
                  <a:lnTo>
                    <a:pt x="142" y="622"/>
                  </a:lnTo>
                  <a:lnTo>
                    <a:pt x="142" y="618"/>
                  </a:lnTo>
                  <a:lnTo>
                    <a:pt x="142" y="618"/>
                  </a:lnTo>
                  <a:lnTo>
                    <a:pt x="144" y="616"/>
                  </a:lnTo>
                  <a:lnTo>
                    <a:pt x="142" y="616"/>
                  </a:lnTo>
                  <a:lnTo>
                    <a:pt x="142" y="616"/>
                  </a:lnTo>
                  <a:lnTo>
                    <a:pt x="140" y="616"/>
                  </a:lnTo>
                  <a:lnTo>
                    <a:pt x="140" y="616"/>
                  </a:lnTo>
                  <a:lnTo>
                    <a:pt x="138" y="614"/>
                  </a:lnTo>
                  <a:lnTo>
                    <a:pt x="138" y="614"/>
                  </a:lnTo>
                  <a:lnTo>
                    <a:pt x="142" y="612"/>
                  </a:lnTo>
                  <a:lnTo>
                    <a:pt x="142" y="612"/>
                  </a:lnTo>
                  <a:lnTo>
                    <a:pt x="142" y="612"/>
                  </a:lnTo>
                  <a:lnTo>
                    <a:pt x="142" y="612"/>
                  </a:lnTo>
                  <a:lnTo>
                    <a:pt x="142" y="610"/>
                  </a:lnTo>
                  <a:lnTo>
                    <a:pt x="142" y="610"/>
                  </a:lnTo>
                  <a:lnTo>
                    <a:pt x="140" y="606"/>
                  </a:lnTo>
                  <a:lnTo>
                    <a:pt x="140" y="606"/>
                  </a:lnTo>
                  <a:lnTo>
                    <a:pt x="142" y="606"/>
                  </a:lnTo>
                  <a:lnTo>
                    <a:pt x="142" y="606"/>
                  </a:lnTo>
                  <a:lnTo>
                    <a:pt x="146" y="606"/>
                  </a:lnTo>
                  <a:lnTo>
                    <a:pt x="146" y="606"/>
                  </a:lnTo>
                  <a:lnTo>
                    <a:pt x="146" y="604"/>
                  </a:lnTo>
                  <a:lnTo>
                    <a:pt x="146" y="604"/>
                  </a:lnTo>
                  <a:lnTo>
                    <a:pt x="148" y="600"/>
                  </a:lnTo>
                  <a:lnTo>
                    <a:pt x="148" y="600"/>
                  </a:lnTo>
                  <a:lnTo>
                    <a:pt x="150" y="600"/>
                  </a:lnTo>
                  <a:lnTo>
                    <a:pt x="150" y="600"/>
                  </a:lnTo>
                  <a:lnTo>
                    <a:pt x="152" y="602"/>
                  </a:lnTo>
                  <a:lnTo>
                    <a:pt x="154" y="602"/>
                  </a:lnTo>
                  <a:lnTo>
                    <a:pt x="154" y="602"/>
                  </a:lnTo>
                  <a:lnTo>
                    <a:pt x="156" y="602"/>
                  </a:lnTo>
                  <a:lnTo>
                    <a:pt x="156" y="602"/>
                  </a:lnTo>
                  <a:lnTo>
                    <a:pt x="158" y="602"/>
                  </a:lnTo>
                  <a:lnTo>
                    <a:pt x="158" y="602"/>
                  </a:lnTo>
                  <a:lnTo>
                    <a:pt x="160" y="600"/>
                  </a:lnTo>
                  <a:lnTo>
                    <a:pt x="160" y="600"/>
                  </a:lnTo>
                  <a:lnTo>
                    <a:pt x="160" y="598"/>
                  </a:lnTo>
                  <a:lnTo>
                    <a:pt x="160" y="598"/>
                  </a:lnTo>
                  <a:lnTo>
                    <a:pt x="164" y="596"/>
                  </a:lnTo>
                  <a:lnTo>
                    <a:pt x="164" y="596"/>
                  </a:lnTo>
                  <a:lnTo>
                    <a:pt x="168" y="596"/>
                  </a:lnTo>
                  <a:lnTo>
                    <a:pt x="168" y="596"/>
                  </a:lnTo>
                  <a:lnTo>
                    <a:pt x="168" y="594"/>
                  </a:lnTo>
                  <a:lnTo>
                    <a:pt x="168" y="594"/>
                  </a:lnTo>
                  <a:lnTo>
                    <a:pt x="170" y="592"/>
                  </a:lnTo>
                  <a:lnTo>
                    <a:pt x="170" y="592"/>
                  </a:lnTo>
                  <a:lnTo>
                    <a:pt x="172" y="592"/>
                  </a:lnTo>
                  <a:lnTo>
                    <a:pt x="172" y="592"/>
                  </a:lnTo>
                  <a:lnTo>
                    <a:pt x="174" y="590"/>
                  </a:lnTo>
                  <a:lnTo>
                    <a:pt x="174" y="590"/>
                  </a:lnTo>
                  <a:lnTo>
                    <a:pt x="178" y="594"/>
                  </a:lnTo>
                  <a:lnTo>
                    <a:pt x="176" y="590"/>
                  </a:lnTo>
                  <a:lnTo>
                    <a:pt x="176" y="590"/>
                  </a:lnTo>
                  <a:lnTo>
                    <a:pt x="176" y="588"/>
                  </a:lnTo>
                  <a:lnTo>
                    <a:pt x="176" y="588"/>
                  </a:lnTo>
                  <a:lnTo>
                    <a:pt x="176" y="588"/>
                  </a:lnTo>
                  <a:lnTo>
                    <a:pt x="176" y="588"/>
                  </a:lnTo>
                  <a:lnTo>
                    <a:pt x="176" y="586"/>
                  </a:lnTo>
                  <a:lnTo>
                    <a:pt x="176" y="586"/>
                  </a:lnTo>
                  <a:lnTo>
                    <a:pt x="176" y="584"/>
                  </a:lnTo>
                  <a:lnTo>
                    <a:pt x="176" y="584"/>
                  </a:lnTo>
                  <a:lnTo>
                    <a:pt x="178" y="580"/>
                  </a:lnTo>
                  <a:lnTo>
                    <a:pt x="178" y="580"/>
                  </a:lnTo>
                  <a:lnTo>
                    <a:pt x="180" y="576"/>
                  </a:lnTo>
                  <a:lnTo>
                    <a:pt x="182" y="576"/>
                  </a:lnTo>
                  <a:lnTo>
                    <a:pt x="182" y="576"/>
                  </a:lnTo>
                  <a:lnTo>
                    <a:pt x="184" y="580"/>
                  </a:lnTo>
                  <a:lnTo>
                    <a:pt x="188" y="578"/>
                  </a:lnTo>
                  <a:lnTo>
                    <a:pt x="188" y="578"/>
                  </a:lnTo>
                  <a:lnTo>
                    <a:pt x="188" y="578"/>
                  </a:lnTo>
                  <a:lnTo>
                    <a:pt x="188" y="578"/>
                  </a:lnTo>
                  <a:lnTo>
                    <a:pt x="188" y="576"/>
                  </a:lnTo>
                  <a:lnTo>
                    <a:pt x="188" y="576"/>
                  </a:lnTo>
                  <a:lnTo>
                    <a:pt x="194" y="572"/>
                  </a:lnTo>
                  <a:lnTo>
                    <a:pt x="198" y="566"/>
                  </a:lnTo>
                  <a:lnTo>
                    <a:pt x="198" y="566"/>
                  </a:lnTo>
                  <a:lnTo>
                    <a:pt x="198" y="564"/>
                  </a:lnTo>
                  <a:lnTo>
                    <a:pt x="198" y="564"/>
                  </a:lnTo>
                  <a:lnTo>
                    <a:pt x="198" y="562"/>
                  </a:lnTo>
                  <a:lnTo>
                    <a:pt x="198" y="562"/>
                  </a:lnTo>
                  <a:lnTo>
                    <a:pt x="198" y="560"/>
                  </a:lnTo>
                  <a:lnTo>
                    <a:pt x="198" y="560"/>
                  </a:lnTo>
                  <a:lnTo>
                    <a:pt x="198" y="560"/>
                  </a:lnTo>
                  <a:lnTo>
                    <a:pt x="198" y="560"/>
                  </a:lnTo>
                  <a:lnTo>
                    <a:pt x="200" y="558"/>
                  </a:lnTo>
                  <a:lnTo>
                    <a:pt x="198" y="556"/>
                  </a:lnTo>
                  <a:lnTo>
                    <a:pt x="198" y="556"/>
                  </a:lnTo>
                  <a:lnTo>
                    <a:pt x="196" y="556"/>
                  </a:lnTo>
                  <a:lnTo>
                    <a:pt x="196" y="556"/>
                  </a:lnTo>
                  <a:lnTo>
                    <a:pt x="194" y="556"/>
                  </a:lnTo>
                  <a:lnTo>
                    <a:pt x="194" y="552"/>
                  </a:lnTo>
                  <a:lnTo>
                    <a:pt x="194" y="552"/>
                  </a:lnTo>
                  <a:lnTo>
                    <a:pt x="204" y="548"/>
                  </a:lnTo>
                  <a:lnTo>
                    <a:pt x="204" y="548"/>
                  </a:lnTo>
                  <a:lnTo>
                    <a:pt x="206" y="546"/>
                  </a:lnTo>
                  <a:lnTo>
                    <a:pt x="206" y="546"/>
                  </a:lnTo>
                  <a:lnTo>
                    <a:pt x="208" y="546"/>
                  </a:lnTo>
                  <a:lnTo>
                    <a:pt x="208" y="546"/>
                  </a:lnTo>
                  <a:lnTo>
                    <a:pt x="208" y="542"/>
                  </a:lnTo>
                  <a:lnTo>
                    <a:pt x="206" y="540"/>
                  </a:lnTo>
                  <a:lnTo>
                    <a:pt x="206" y="540"/>
                  </a:lnTo>
                  <a:lnTo>
                    <a:pt x="206" y="540"/>
                  </a:lnTo>
                  <a:lnTo>
                    <a:pt x="206" y="540"/>
                  </a:lnTo>
                  <a:lnTo>
                    <a:pt x="202" y="540"/>
                  </a:lnTo>
                  <a:lnTo>
                    <a:pt x="202" y="540"/>
                  </a:lnTo>
                  <a:lnTo>
                    <a:pt x="202" y="538"/>
                  </a:lnTo>
                  <a:lnTo>
                    <a:pt x="202" y="538"/>
                  </a:lnTo>
                  <a:lnTo>
                    <a:pt x="202" y="536"/>
                  </a:lnTo>
                  <a:lnTo>
                    <a:pt x="202" y="536"/>
                  </a:lnTo>
                  <a:lnTo>
                    <a:pt x="202" y="534"/>
                  </a:lnTo>
                  <a:lnTo>
                    <a:pt x="202" y="534"/>
                  </a:lnTo>
                  <a:lnTo>
                    <a:pt x="210" y="530"/>
                  </a:lnTo>
                  <a:lnTo>
                    <a:pt x="216" y="526"/>
                  </a:lnTo>
                  <a:lnTo>
                    <a:pt x="220" y="520"/>
                  </a:lnTo>
                  <a:lnTo>
                    <a:pt x="222" y="512"/>
                  </a:lnTo>
                  <a:lnTo>
                    <a:pt x="222" y="512"/>
                  </a:lnTo>
                  <a:lnTo>
                    <a:pt x="222" y="510"/>
                  </a:lnTo>
                  <a:lnTo>
                    <a:pt x="222" y="510"/>
                  </a:lnTo>
                  <a:lnTo>
                    <a:pt x="224" y="510"/>
                  </a:lnTo>
                  <a:lnTo>
                    <a:pt x="226" y="506"/>
                  </a:lnTo>
                  <a:lnTo>
                    <a:pt x="226" y="506"/>
                  </a:lnTo>
                  <a:lnTo>
                    <a:pt x="224" y="504"/>
                  </a:lnTo>
                  <a:lnTo>
                    <a:pt x="224" y="502"/>
                  </a:lnTo>
                  <a:lnTo>
                    <a:pt x="224" y="502"/>
                  </a:lnTo>
                  <a:lnTo>
                    <a:pt x="226" y="500"/>
                  </a:lnTo>
                  <a:lnTo>
                    <a:pt x="226" y="498"/>
                  </a:lnTo>
                  <a:lnTo>
                    <a:pt x="226" y="498"/>
                  </a:lnTo>
                  <a:lnTo>
                    <a:pt x="226" y="496"/>
                  </a:lnTo>
                  <a:lnTo>
                    <a:pt x="226" y="496"/>
                  </a:lnTo>
                  <a:lnTo>
                    <a:pt x="228" y="494"/>
                  </a:lnTo>
                  <a:lnTo>
                    <a:pt x="228" y="494"/>
                  </a:lnTo>
                  <a:lnTo>
                    <a:pt x="228" y="492"/>
                  </a:lnTo>
                  <a:lnTo>
                    <a:pt x="228" y="492"/>
                  </a:lnTo>
                  <a:lnTo>
                    <a:pt x="228" y="490"/>
                  </a:lnTo>
                  <a:lnTo>
                    <a:pt x="228" y="490"/>
                  </a:lnTo>
                  <a:lnTo>
                    <a:pt x="230" y="488"/>
                  </a:lnTo>
                  <a:lnTo>
                    <a:pt x="228" y="486"/>
                  </a:lnTo>
                  <a:lnTo>
                    <a:pt x="228" y="486"/>
                  </a:lnTo>
                  <a:lnTo>
                    <a:pt x="228" y="484"/>
                  </a:lnTo>
                  <a:lnTo>
                    <a:pt x="228" y="484"/>
                  </a:lnTo>
                  <a:lnTo>
                    <a:pt x="226" y="482"/>
                  </a:lnTo>
                  <a:lnTo>
                    <a:pt x="226" y="482"/>
                  </a:lnTo>
                  <a:lnTo>
                    <a:pt x="228" y="480"/>
                  </a:lnTo>
                  <a:lnTo>
                    <a:pt x="230" y="478"/>
                  </a:lnTo>
                  <a:lnTo>
                    <a:pt x="230" y="478"/>
                  </a:lnTo>
                  <a:lnTo>
                    <a:pt x="230" y="476"/>
                  </a:lnTo>
                  <a:lnTo>
                    <a:pt x="230" y="476"/>
                  </a:lnTo>
                  <a:lnTo>
                    <a:pt x="234" y="476"/>
                  </a:lnTo>
                  <a:lnTo>
                    <a:pt x="234" y="476"/>
                  </a:lnTo>
                  <a:lnTo>
                    <a:pt x="234" y="474"/>
                  </a:lnTo>
                  <a:lnTo>
                    <a:pt x="234" y="474"/>
                  </a:lnTo>
                  <a:lnTo>
                    <a:pt x="234" y="472"/>
                  </a:lnTo>
                  <a:lnTo>
                    <a:pt x="234" y="472"/>
                  </a:lnTo>
                  <a:lnTo>
                    <a:pt x="234" y="468"/>
                  </a:lnTo>
                  <a:lnTo>
                    <a:pt x="232" y="466"/>
                  </a:lnTo>
                  <a:lnTo>
                    <a:pt x="232" y="466"/>
                  </a:lnTo>
                  <a:lnTo>
                    <a:pt x="232" y="464"/>
                  </a:lnTo>
                  <a:lnTo>
                    <a:pt x="232" y="464"/>
                  </a:lnTo>
                  <a:lnTo>
                    <a:pt x="232" y="462"/>
                  </a:lnTo>
                  <a:lnTo>
                    <a:pt x="232" y="462"/>
                  </a:lnTo>
                  <a:lnTo>
                    <a:pt x="234" y="460"/>
                  </a:lnTo>
                  <a:lnTo>
                    <a:pt x="236" y="456"/>
                  </a:lnTo>
                  <a:lnTo>
                    <a:pt x="238" y="454"/>
                  </a:lnTo>
                  <a:lnTo>
                    <a:pt x="240" y="450"/>
                  </a:lnTo>
                  <a:lnTo>
                    <a:pt x="240" y="450"/>
                  </a:lnTo>
                  <a:lnTo>
                    <a:pt x="240" y="448"/>
                  </a:lnTo>
                  <a:lnTo>
                    <a:pt x="240" y="448"/>
                  </a:lnTo>
                  <a:lnTo>
                    <a:pt x="240" y="446"/>
                  </a:lnTo>
                  <a:lnTo>
                    <a:pt x="240" y="446"/>
                  </a:lnTo>
                  <a:lnTo>
                    <a:pt x="240" y="444"/>
                  </a:lnTo>
                  <a:lnTo>
                    <a:pt x="240" y="444"/>
                  </a:lnTo>
                  <a:lnTo>
                    <a:pt x="240" y="442"/>
                  </a:lnTo>
                  <a:lnTo>
                    <a:pt x="240" y="442"/>
                  </a:lnTo>
                  <a:lnTo>
                    <a:pt x="240" y="442"/>
                  </a:lnTo>
                  <a:lnTo>
                    <a:pt x="242" y="442"/>
                  </a:lnTo>
                  <a:lnTo>
                    <a:pt x="242" y="442"/>
                  </a:lnTo>
                  <a:lnTo>
                    <a:pt x="242" y="440"/>
                  </a:lnTo>
                  <a:lnTo>
                    <a:pt x="242" y="440"/>
                  </a:lnTo>
                  <a:lnTo>
                    <a:pt x="242" y="438"/>
                  </a:lnTo>
                  <a:lnTo>
                    <a:pt x="242" y="438"/>
                  </a:lnTo>
                  <a:lnTo>
                    <a:pt x="242" y="436"/>
                  </a:lnTo>
                  <a:lnTo>
                    <a:pt x="242" y="436"/>
                  </a:lnTo>
                  <a:lnTo>
                    <a:pt x="242" y="434"/>
                  </a:lnTo>
                  <a:lnTo>
                    <a:pt x="242" y="434"/>
                  </a:lnTo>
                  <a:lnTo>
                    <a:pt x="244" y="432"/>
                  </a:lnTo>
                  <a:lnTo>
                    <a:pt x="244" y="432"/>
                  </a:lnTo>
                  <a:lnTo>
                    <a:pt x="244" y="430"/>
                  </a:lnTo>
                  <a:lnTo>
                    <a:pt x="244" y="430"/>
                  </a:lnTo>
                  <a:lnTo>
                    <a:pt x="244" y="428"/>
                  </a:lnTo>
                  <a:lnTo>
                    <a:pt x="244" y="428"/>
                  </a:lnTo>
                  <a:lnTo>
                    <a:pt x="244" y="426"/>
                  </a:lnTo>
                  <a:lnTo>
                    <a:pt x="244" y="426"/>
                  </a:lnTo>
                  <a:lnTo>
                    <a:pt x="246" y="426"/>
                  </a:lnTo>
                  <a:lnTo>
                    <a:pt x="246" y="426"/>
                  </a:lnTo>
                  <a:lnTo>
                    <a:pt x="246" y="424"/>
                  </a:lnTo>
                  <a:lnTo>
                    <a:pt x="244" y="422"/>
                  </a:lnTo>
                  <a:lnTo>
                    <a:pt x="244" y="422"/>
                  </a:lnTo>
                  <a:lnTo>
                    <a:pt x="244" y="422"/>
                  </a:lnTo>
                  <a:lnTo>
                    <a:pt x="244" y="422"/>
                  </a:lnTo>
                  <a:lnTo>
                    <a:pt x="242" y="420"/>
                  </a:lnTo>
                  <a:lnTo>
                    <a:pt x="242" y="420"/>
                  </a:lnTo>
                  <a:lnTo>
                    <a:pt x="244" y="416"/>
                  </a:lnTo>
                  <a:lnTo>
                    <a:pt x="248" y="410"/>
                  </a:lnTo>
                  <a:lnTo>
                    <a:pt x="248" y="410"/>
                  </a:lnTo>
                  <a:lnTo>
                    <a:pt x="248" y="408"/>
                  </a:lnTo>
                  <a:lnTo>
                    <a:pt x="248" y="408"/>
                  </a:lnTo>
                  <a:lnTo>
                    <a:pt x="248" y="404"/>
                  </a:lnTo>
                  <a:lnTo>
                    <a:pt x="248" y="404"/>
                  </a:lnTo>
                  <a:lnTo>
                    <a:pt x="250" y="404"/>
                  </a:lnTo>
                  <a:lnTo>
                    <a:pt x="250" y="404"/>
                  </a:lnTo>
                  <a:lnTo>
                    <a:pt x="250" y="402"/>
                  </a:lnTo>
                  <a:lnTo>
                    <a:pt x="250" y="402"/>
                  </a:lnTo>
                  <a:lnTo>
                    <a:pt x="252" y="400"/>
                  </a:lnTo>
                  <a:lnTo>
                    <a:pt x="252" y="400"/>
                  </a:lnTo>
                  <a:lnTo>
                    <a:pt x="252" y="398"/>
                  </a:lnTo>
                  <a:lnTo>
                    <a:pt x="252" y="398"/>
                  </a:lnTo>
                  <a:lnTo>
                    <a:pt x="252" y="396"/>
                  </a:lnTo>
                  <a:lnTo>
                    <a:pt x="252" y="396"/>
                  </a:lnTo>
                  <a:lnTo>
                    <a:pt x="254" y="394"/>
                  </a:lnTo>
                  <a:lnTo>
                    <a:pt x="254" y="394"/>
                  </a:lnTo>
                  <a:lnTo>
                    <a:pt x="254" y="392"/>
                  </a:lnTo>
                  <a:lnTo>
                    <a:pt x="254" y="392"/>
                  </a:lnTo>
                  <a:lnTo>
                    <a:pt x="254" y="390"/>
                  </a:lnTo>
                  <a:lnTo>
                    <a:pt x="254" y="390"/>
                  </a:lnTo>
                  <a:lnTo>
                    <a:pt x="254" y="388"/>
                  </a:lnTo>
                  <a:lnTo>
                    <a:pt x="254" y="388"/>
                  </a:lnTo>
                  <a:lnTo>
                    <a:pt x="254" y="386"/>
                  </a:lnTo>
                  <a:lnTo>
                    <a:pt x="254" y="386"/>
                  </a:lnTo>
                  <a:lnTo>
                    <a:pt x="256" y="384"/>
                  </a:lnTo>
                  <a:lnTo>
                    <a:pt x="256" y="380"/>
                  </a:lnTo>
                  <a:lnTo>
                    <a:pt x="256" y="380"/>
                  </a:lnTo>
                  <a:lnTo>
                    <a:pt x="256" y="378"/>
                  </a:lnTo>
                  <a:lnTo>
                    <a:pt x="256" y="378"/>
                  </a:lnTo>
                  <a:lnTo>
                    <a:pt x="258" y="378"/>
                  </a:lnTo>
                  <a:lnTo>
                    <a:pt x="258" y="378"/>
                  </a:lnTo>
                  <a:lnTo>
                    <a:pt x="258" y="374"/>
                  </a:lnTo>
                  <a:lnTo>
                    <a:pt x="256" y="372"/>
                  </a:lnTo>
                  <a:lnTo>
                    <a:pt x="256" y="372"/>
                  </a:lnTo>
                  <a:lnTo>
                    <a:pt x="256" y="372"/>
                  </a:lnTo>
                  <a:lnTo>
                    <a:pt x="256" y="372"/>
                  </a:lnTo>
                  <a:lnTo>
                    <a:pt x="256" y="368"/>
                  </a:lnTo>
                  <a:lnTo>
                    <a:pt x="256" y="368"/>
                  </a:lnTo>
                  <a:lnTo>
                    <a:pt x="258" y="366"/>
                  </a:lnTo>
                  <a:lnTo>
                    <a:pt x="260" y="366"/>
                  </a:lnTo>
                  <a:lnTo>
                    <a:pt x="260" y="362"/>
                  </a:lnTo>
                  <a:lnTo>
                    <a:pt x="260" y="362"/>
                  </a:lnTo>
                  <a:lnTo>
                    <a:pt x="260" y="362"/>
                  </a:lnTo>
                  <a:lnTo>
                    <a:pt x="260" y="362"/>
                  </a:lnTo>
                  <a:lnTo>
                    <a:pt x="260" y="360"/>
                  </a:lnTo>
                  <a:lnTo>
                    <a:pt x="260" y="360"/>
                  </a:lnTo>
                  <a:lnTo>
                    <a:pt x="260" y="358"/>
                  </a:lnTo>
                  <a:lnTo>
                    <a:pt x="260" y="358"/>
                  </a:lnTo>
                  <a:lnTo>
                    <a:pt x="262" y="356"/>
                  </a:lnTo>
                  <a:lnTo>
                    <a:pt x="262" y="356"/>
                  </a:lnTo>
                  <a:lnTo>
                    <a:pt x="262" y="354"/>
                  </a:lnTo>
                  <a:lnTo>
                    <a:pt x="262" y="354"/>
                  </a:lnTo>
                  <a:lnTo>
                    <a:pt x="264" y="352"/>
                  </a:lnTo>
                  <a:lnTo>
                    <a:pt x="264" y="352"/>
                  </a:lnTo>
                  <a:lnTo>
                    <a:pt x="264" y="350"/>
                  </a:lnTo>
                  <a:lnTo>
                    <a:pt x="264" y="350"/>
                  </a:lnTo>
                  <a:lnTo>
                    <a:pt x="264" y="348"/>
                  </a:lnTo>
                  <a:lnTo>
                    <a:pt x="264" y="348"/>
                  </a:lnTo>
                  <a:lnTo>
                    <a:pt x="264" y="346"/>
                  </a:lnTo>
                  <a:lnTo>
                    <a:pt x="264" y="346"/>
                  </a:lnTo>
                  <a:lnTo>
                    <a:pt x="266" y="344"/>
                  </a:lnTo>
                  <a:lnTo>
                    <a:pt x="266" y="340"/>
                  </a:lnTo>
                  <a:lnTo>
                    <a:pt x="266" y="340"/>
                  </a:lnTo>
                  <a:lnTo>
                    <a:pt x="266" y="338"/>
                  </a:lnTo>
                  <a:lnTo>
                    <a:pt x="266" y="338"/>
                  </a:lnTo>
                  <a:lnTo>
                    <a:pt x="266" y="336"/>
                  </a:lnTo>
                  <a:lnTo>
                    <a:pt x="266" y="336"/>
                  </a:lnTo>
                  <a:lnTo>
                    <a:pt x="266" y="332"/>
                  </a:lnTo>
                  <a:lnTo>
                    <a:pt x="266" y="332"/>
                  </a:lnTo>
                  <a:lnTo>
                    <a:pt x="268" y="330"/>
                  </a:lnTo>
                  <a:lnTo>
                    <a:pt x="268" y="330"/>
                  </a:lnTo>
                  <a:lnTo>
                    <a:pt x="270" y="328"/>
                  </a:lnTo>
                  <a:lnTo>
                    <a:pt x="270" y="328"/>
                  </a:lnTo>
                  <a:lnTo>
                    <a:pt x="270" y="326"/>
                  </a:lnTo>
                  <a:lnTo>
                    <a:pt x="270" y="326"/>
                  </a:lnTo>
                  <a:lnTo>
                    <a:pt x="270" y="324"/>
                  </a:lnTo>
                  <a:lnTo>
                    <a:pt x="270" y="324"/>
                  </a:lnTo>
                  <a:lnTo>
                    <a:pt x="268" y="320"/>
                  </a:lnTo>
                  <a:lnTo>
                    <a:pt x="268" y="320"/>
                  </a:lnTo>
                  <a:lnTo>
                    <a:pt x="270" y="318"/>
                  </a:lnTo>
                  <a:lnTo>
                    <a:pt x="270" y="318"/>
                  </a:lnTo>
                  <a:lnTo>
                    <a:pt x="270" y="314"/>
                  </a:lnTo>
                  <a:lnTo>
                    <a:pt x="270" y="314"/>
                  </a:lnTo>
                  <a:lnTo>
                    <a:pt x="270" y="312"/>
                  </a:lnTo>
                  <a:lnTo>
                    <a:pt x="270" y="312"/>
                  </a:lnTo>
                  <a:lnTo>
                    <a:pt x="270" y="312"/>
                  </a:lnTo>
                  <a:lnTo>
                    <a:pt x="270" y="312"/>
                  </a:lnTo>
                  <a:lnTo>
                    <a:pt x="270" y="312"/>
                  </a:lnTo>
                  <a:lnTo>
                    <a:pt x="272" y="308"/>
                  </a:lnTo>
                  <a:lnTo>
                    <a:pt x="270" y="308"/>
                  </a:lnTo>
                  <a:lnTo>
                    <a:pt x="270" y="308"/>
                  </a:lnTo>
                  <a:lnTo>
                    <a:pt x="270" y="306"/>
                  </a:lnTo>
                  <a:lnTo>
                    <a:pt x="270" y="306"/>
                  </a:lnTo>
                  <a:lnTo>
                    <a:pt x="270" y="304"/>
                  </a:lnTo>
                  <a:lnTo>
                    <a:pt x="270" y="304"/>
                  </a:lnTo>
                  <a:lnTo>
                    <a:pt x="270" y="304"/>
                  </a:lnTo>
                  <a:lnTo>
                    <a:pt x="270" y="304"/>
                  </a:lnTo>
                  <a:lnTo>
                    <a:pt x="270" y="300"/>
                  </a:lnTo>
                  <a:lnTo>
                    <a:pt x="270" y="300"/>
                  </a:lnTo>
                  <a:lnTo>
                    <a:pt x="272" y="296"/>
                  </a:lnTo>
                  <a:lnTo>
                    <a:pt x="272" y="296"/>
                  </a:lnTo>
                  <a:lnTo>
                    <a:pt x="272" y="294"/>
                  </a:lnTo>
                  <a:lnTo>
                    <a:pt x="272" y="294"/>
                  </a:lnTo>
                  <a:lnTo>
                    <a:pt x="272" y="292"/>
                  </a:lnTo>
                  <a:lnTo>
                    <a:pt x="272" y="292"/>
                  </a:lnTo>
                  <a:lnTo>
                    <a:pt x="272" y="290"/>
                  </a:lnTo>
                  <a:lnTo>
                    <a:pt x="272" y="290"/>
                  </a:lnTo>
                  <a:lnTo>
                    <a:pt x="272" y="288"/>
                  </a:lnTo>
                  <a:lnTo>
                    <a:pt x="272" y="288"/>
                  </a:lnTo>
                  <a:lnTo>
                    <a:pt x="272" y="286"/>
                  </a:lnTo>
                  <a:lnTo>
                    <a:pt x="272" y="286"/>
                  </a:lnTo>
                  <a:lnTo>
                    <a:pt x="272" y="284"/>
                  </a:lnTo>
                  <a:lnTo>
                    <a:pt x="272" y="284"/>
                  </a:lnTo>
                  <a:lnTo>
                    <a:pt x="272" y="282"/>
                  </a:lnTo>
                  <a:lnTo>
                    <a:pt x="272" y="282"/>
                  </a:lnTo>
                  <a:lnTo>
                    <a:pt x="274" y="282"/>
                  </a:lnTo>
                  <a:lnTo>
                    <a:pt x="274" y="282"/>
                  </a:lnTo>
                  <a:lnTo>
                    <a:pt x="274" y="280"/>
                  </a:lnTo>
                  <a:lnTo>
                    <a:pt x="274" y="280"/>
                  </a:lnTo>
                  <a:lnTo>
                    <a:pt x="274" y="280"/>
                  </a:lnTo>
                  <a:lnTo>
                    <a:pt x="274" y="278"/>
                  </a:lnTo>
                  <a:lnTo>
                    <a:pt x="274" y="278"/>
                  </a:lnTo>
                  <a:lnTo>
                    <a:pt x="278" y="274"/>
                  </a:lnTo>
                  <a:lnTo>
                    <a:pt x="278" y="274"/>
                  </a:lnTo>
                  <a:lnTo>
                    <a:pt x="278" y="270"/>
                  </a:lnTo>
                  <a:lnTo>
                    <a:pt x="276" y="268"/>
                  </a:lnTo>
                  <a:lnTo>
                    <a:pt x="276" y="268"/>
                  </a:lnTo>
                  <a:lnTo>
                    <a:pt x="276" y="266"/>
                  </a:lnTo>
                  <a:lnTo>
                    <a:pt x="276" y="266"/>
                  </a:lnTo>
                  <a:lnTo>
                    <a:pt x="276" y="264"/>
                  </a:lnTo>
                  <a:lnTo>
                    <a:pt x="276" y="264"/>
                  </a:lnTo>
                  <a:lnTo>
                    <a:pt x="276" y="262"/>
                  </a:lnTo>
                  <a:lnTo>
                    <a:pt x="276" y="262"/>
                  </a:lnTo>
                  <a:lnTo>
                    <a:pt x="276" y="260"/>
                  </a:lnTo>
                  <a:lnTo>
                    <a:pt x="276" y="260"/>
                  </a:lnTo>
                  <a:lnTo>
                    <a:pt x="278" y="258"/>
                  </a:lnTo>
                  <a:lnTo>
                    <a:pt x="278" y="258"/>
                  </a:lnTo>
                  <a:lnTo>
                    <a:pt x="278" y="256"/>
                  </a:lnTo>
                  <a:lnTo>
                    <a:pt x="278" y="256"/>
                  </a:lnTo>
                  <a:lnTo>
                    <a:pt x="278" y="254"/>
                  </a:lnTo>
                  <a:lnTo>
                    <a:pt x="278" y="254"/>
                  </a:lnTo>
                  <a:lnTo>
                    <a:pt x="278" y="252"/>
                  </a:lnTo>
                  <a:lnTo>
                    <a:pt x="280" y="252"/>
                  </a:lnTo>
                  <a:lnTo>
                    <a:pt x="282" y="254"/>
                  </a:lnTo>
                  <a:lnTo>
                    <a:pt x="282" y="252"/>
                  </a:lnTo>
                  <a:lnTo>
                    <a:pt x="282" y="252"/>
                  </a:lnTo>
                  <a:lnTo>
                    <a:pt x="282" y="250"/>
                  </a:lnTo>
                  <a:lnTo>
                    <a:pt x="282" y="250"/>
                  </a:lnTo>
                  <a:lnTo>
                    <a:pt x="282" y="248"/>
                  </a:lnTo>
                  <a:lnTo>
                    <a:pt x="282" y="248"/>
                  </a:lnTo>
                  <a:lnTo>
                    <a:pt x="284" y="244"/>
                  </a:lnTo>
                  <a:lnTo>
                    <a:pt x="284" y="244"/>
                  </a:lnTo>
                  <a:lnTo>
                    <a:pt x="282" y="240"/>
                  </a:lnTo>
                  <a:lnTo>
                    <a:pt x="282" y="240"/>
                  </a:lnTo>
                  <a:lnTo>
                    <a:pt x="282" y="240"/>
                  </a:lnTo>
                  <a:lnTo>
                    <a:pt x="282" y="240"/>
                  </a:lnTo>
                  <a:lnTo>
                    <a:pt x="284" y="236"/>
                  </a:lnTo>
                  <a:lnTo>
                    <a:pt x="284" y="236"/>
                  </a:lnTo>
                  <a:lnTo>
                    <a:pt x="286" y="236"/>
                  </a:lnTo>
                  <a:lnTo>
                    <a:pt x="286" y="236"/>
                  </a:lnTo>
                  <a:lnTo>
                    <a:pt x="286" y="234"/>
                  </a:lnTo>
                  <a:lnTo>
                    <a:pt x="286" y="234"/>
                  </a:lnTo>
                  <a:lnTo>
                    <a:pt x="286" y="232"/>
                  </a:lnTo>
                  <a:lnTo>
                    <a:pt x="286" y="232"/>
                  </a:lnTo>
                  <a:lnTo>
                    <a:pt x="286" y="230"/>
                  </a:lnTo>
                  <a:lnTo>
                    <a:pt x="286" y="230"/>
                  </a:lnTo>
                  <a:lnTo>
                    <a:pt x="286" y="228"/>
                  </a:lnTo>
                  <a:lnTo>
                    <a:pt x="288" y="226"/>
                  </a:lnTo>
                  <a:lnTo>
                    <a:pt x="288" y="226"/>
                  </a:lnTo>
                  <a:lnTo>
                    <a:pt x="288" y="226"/>
                  </a:lnTo>
                  <a:lnTo>
                    <a:pt x="288" y="224"/>
                  </a:lnTo>
                  <a:lnTo>
                    <a:pt x="288" y="224"/>
                  </a:lnTo>
                  <a:lnTo>
                    <a:pt x="288" y="222"/>
                  </a:lnTo>
                  <a:lnTo>
                    <a:pt x="288" y="222"/>
                  </a:lnTo>
                  <a:lnTo>
                    <a:pt x="288" y="220"/>
                  </a:lnTo>
                  <a:lnTo>
                    <a:pt x="288" y="220"/>
                  </a:lnTo>
                  <a:lnTo>
                    <a:pt x="290" y="220"/>
                  </a:lnTo>
                  <a:lnTo>
                    <a:pt x="290" y="220"/>
                  </a:lnTo>
                  <a:lnTo>
                    <a:pt x="290" y="218"/>
                  </a:lnTo>
                  <a:lnTo>
                    <a:pt x="292" y="218"/>
                  </a:lnTo>
                  <a:lnTo>
                    <a:pt x="292" y="218"/>
                  </a:lnTo>
                  <a:lnTo>
                    <a:pt x="292" y="216"/>
                  </a:lnTo>
                  <a:lnTo>
                    <a:pt x="292" y="216"/>
                  </a:lnTo>
                  <a:lnTo>
                    <a:pt x="292" y="214"/>
                  </a:lnTo>
                  <a:lnTo>
                    <a:pt x="292" y="214"/>
                  </a:lnTo>
                  <a:lnTo>
                    <a:pt x="294" y="214"/>
                  </a:lnTo>
                  <a:lnTo>
                    <a:pt x="294" y="214"/>
                  </a:lnTo>
                  <a:lnTo>
                    <a:pt x="294" y="210"/>
                  </a:lnTo>
                  <a:lnTo>
                    <a:pt x="292" y="210"/>
                  </a:lnTo>
                  <a:lnTo>
                    <a:pt x="292" y="210"/>
                  </a:lnTo>
                  <a:lnTo>
                    <a:pt x="292" y="208"/>
                  </a:lnTo>
                  <a:lnTo>
                    <a:pt x="292" y="208"/>
                  </a:lnTo>
                  <a:lnTo>
                    <a:pt x="294" y="206"/>
                  </a:lnTo>
                  <a:lnTo>
                    <a:pt x="294" y="206"/>
                  </a:lnTo>
                  <a:lnTo>
                    <a:pt x="294" y="204"/>
                  </a:lnTo>
                  <a:lnTo>
                    <a:pt x="294" y="204"/>
                  </a:lnTo>
                  <a:lnTo>
                    <a:pt x="294" y="202"/>
                  </a:lnTo>
                  <a:lnTo>
                    <a:pt x="294" y="202"/>
                  </a:lnTo>
                  <a:lnTo>
                    <a:pt x="294" y="200"/>
                  </a:lnTo>
                  <a:lnTo>
                    <a:pt x="294" y="200"/>
                  </a:lnTo>
                  <a:lnTo>
                    <a:pt x="294" y="200"/>
                  </a:lnTo>
                  <a:lnTo>
                    <a:pt x="294" y="200"/>
                  </a:lnTo>
                  <a:lnTo>
                    <a:pt x="294" y="194"/>
                  </a:lnTo>
                  <a:lnTo>
                    <a:pt x="294" y="194"/>
                  </a:lnTo>
                  <a:lnTo>
                    <a:pt x="298" y="188"/>
                  </a:lnTo>
                  <a:lnTo>
                    <a:pt x="298" y="188"/>
                  </a:lnTo>
                  <a:lnTo>
                    <a:pt x="300" y="184"/>
                  </a:lnTo>
                  <a:lnTo>
                    <a:pt x="300" y="184"/>
                  </a:lnTo>
                  <a:lnTo>
                    <a:pt x="300" y="182"/>
                  </a:lnTo>
                  <a:lnTo>
                    <a:pt x="302" y="180"/>
                  </a:lnTo>
                  <a:lnTo>
                    <a:pt x="302" y="180"/>
                  </a:lnTo>
                  <a:lnTo>
                    <a:pt x="302" y="178"/>
                  </a:lnTo>
                  <a:lnTo>
                    <a:pt x="302" y="178"/>
                  </a:lnTo>
                  <a:lnTo>
                    <a:pt x="302" y="176"/>
                  </a:lnTo>
                  <a:lnTo>
                    <a:pt x="302" y="176"/>
                  </a:lnTo>
                  <a:lnTo>
                    <a:pt x="302" y="174"/>
                  </a:lnTo>
                  <a:lnTo>
                    <a:pt x="302" y="174"/>
                  </a:lnTo>
                  <a:lnTo>
                    <a:pt x="302" y="172"/>
                  </a:lnTo>
                  <a:lnTo>
                    <a:pt x="304" y="170"/>
                  </a:lnTo>
                  <a:lnTo>
                    <a:pt x="304" y="170"/>
                  </a:lnTo>
                  <a:lnTo>
                    <a:pt x="304" y="168"/>
                  </a:lnTo>
                  <a:lnTo>
                    <a:pt x="304" y="168"/>
                  </a:lnTo>
                  <a:lnTo>
                    <a:pt x="306" y="166"/>
                  </a:lnTo>
                  <a:lnTo>
                    <a:pt x="306" y="166"/>
                  </a:lnTo>
                  <a:lnTo>
                    <a:pt x="306" y="164"/>
                  </a:lnTo>
                  <a:lnTo>
                    <a:pt x="306" y="164"/>
                  </a:lnTo>
                  <a:lnTo>
                    <a:pt x="306" y="162"/>
                  </a:lnTo>
                  <a:lnTo>
                    <a:pt x="306" y="162"/>
                  </a:lnTo>
                  <a:lnTo>
                    <a:pt x="308" y="160"/>
                  </a:lnTo>
                  <a:lnTo>
                    <a:pt x="308" y="160"/>
                  </a:lnTo>
                  <a:lnTo>
                    <a:pt x="308" y="158"/>
                  </a:lnTo>
                  <a:lnTo>
                    <a:pt x="308" y="158"/>
                  </a:lnTo>
                  <a:lnTo>
                    <a:pt x="308" y="156"/>
                  </a:lnTo>
                  <a:lnTo>
                    <a:pt x="308" y="156"/>
                  </a:lnTo>
                  <a:lnTo>
                    <a:pt x="310" y="156"/>
                  </a:lnTo>
                  <a:lnTo>
                    <a:pt x="310" y="156"/>
                  </a:lnTo>
                  <a:lnTo>
                    <a:pt x="310" y="154"/>
                  </a:lnTo>
                  <a:lnTo>
                    <a:pt x="308" y="152"/>
                  </a:lnTo>
                  <a:lnTo>
                    <a:pt x="308" y="152"/>
                  </a:lnTo>
                  <a:lnTo>
                    <a:pt x="308" y="150"/>
                  </a:lnTo>
                  <a:lnTo>
                    <a:pt x="308" y="150"/>
                  </a:lnTo>
                  <a:lnTo>
                    <a:pt x="310" y="150"/>
                  </a:lnTo>
                  <a:lnTo>
                    <a:pt x="310" y="150"/>
                  </a:lnTo>
                  <a:lnTo>
                    <a:pt x="312" y="150"/>
                  </a:lnTo>
                  <a:lnTo>
                    <a:pt x="312" y="150"/>
                  </a:lnTo>
                  <a:lnTo>
                    <a:pt x="312" y="146"/>
                  </a:lnTo>
                  <a:lnTo>
                    <a:pt x="312" y="146"/>
                  </a:lnTo>
                  <a:lnTo>
                    <a:pt x="314" y="146"/>
                  </a:lnTo>
                  <a:lnTo>
                    <a:pt x="314" y="146"/>
                  </a:lnTo>
                  <a:lnTo>
                    <a:pt x="314" y="144"/>
                  </a:lnTo>
                  <a:lnTo>
                    <a:pt x="314" y="144"/>
                  </a:lnTo>
                  <a:lnTo>
                    <a:pt x="314" y="142"/>
                  </a:lnTo>
                  <a:lnTo>
                    <a:pt x="316" y="140"/>
                  </a:lnTo>
                  <a:lnTo>
                    <a:pt x="316" y="140"/>
                  </a:lnTo>
                  <a:lnTo>
                    <a:pt x="316" y="140"/>
                  </a:lnTo>
                  <a:lnTo>
                    <a:pt x="316" y="138"/>
                  </a:lnTo>
                  <a:lnTo>
                    <a:pt x="316" y="138"/>
                  </a:lnTo>
                  <a:lnTo>
                    <a:pt x="316" y="136"/>
                  </a:lnTo>
                  <a:lnTo>
                    <a:pt x="316" y="136"/>
                  </a:lnTo>
                  <a:lnTo>
                    <a:pt x="316" y="134"/>
                  </a:lnTo>
                  <a:lnTo>
                    <a:pt x="316" y="134"/>
                  </a:lnTo>
                  <a:lnTo>
                    <a:pt x="318" y="130"/>
                  </a:lnTo>
                  <a:lnTo>
                    <a:pt x="320" y="126"/>
                  </a:lnTo>
                  <a:lnTo>
                    <a:pt x="324" y="120"/>
                  </a:lnTo>
                  <a:lnTo>
                    <a:pt x="324" y="120"/>
                  </a:lnTo>
                  <a:lnTo>
                    <a:pt x="324" y="118"/>
                  </a:lnTo>
                  <a:lnTo>
                    <a:pt x="324" y="118"/>
                  </a:lnTo>
                  <a:lnTo>
                    <a:pt x="326" y="116"/>
                  </a:lnTo>
                  <a:lnTo>
                    <a:pt x="328" y="116"/>
                  </a:lnTo>
                  <a:lnTo>
                    <a:pt x="328" y="114"/>
                  </a:lnTo>
                  <a:lnTo>
                    <a:pt x="328" y="114"/>
                  </a:lnTo>
                  <a:lnTo>
                    <a:pt x="328" y="112"/>
                  </a:lnTo>
                  <a:lnTo>
                    <a:pt x="328" y="112"/>
                  </a:lnTo>
                  <a:lnTo>
                    <a:pt x="328" y="110"/>
                  </a:lnTo>
                  <a:lnTo>
                    <a:pt x="328" y="110"/>
                  </a:lnTo>
                  <a:lnTo>
                    <a:pt x="330" y="104"/>
                  </a:lnTo>
                  <a:lnTo>
                    <a:pt x="332" y="96"/>
                  </a:lnTo>
                  <a:lnTo>
                    <a:pt x="342" y="88"/>
                  </a:lnTo>
                  <a:lnTo>
                    <a:pt x="342" y="88"/>
                  </a:lnTo>
                  <a:lnTo>
                    <a:pt x="350" y="78"/>
                  </a:lnTo>
                  <a:lnTo>
                    <a:pt x="350" y="78"/>
                  </a:lnTo>
                  <a:lnTo>
                    <a:pt x="350" y="76"/>
                  </a:lnTo>
                  <a:lnTo>
                    <a:pt x="350" y="76"/>
                  </a:lnTo>
                  <a:lnTo>
                    <a:pt x="352" y="74"/>
                  </a:lnTo>
                  <a:lnTo>
                    <a:pt x="352" y="74"/>
                  </a:lnTo>
                  <a:lnTo>
                    <a:pt x="352" y="74"/>
                  </a:lnTo>
                  <a:lnTo>
                    <a:pt x="354" y="72"/>
                  </a:lnTo>
                  <a:lnTo>
                    <a:pt x="354" y="72"/>
                  </a:lnTo>
                  <a:lnTo>
                    <a:pt x="358" y="70"/>
                  </a:lnTo>
                  <a:lnTo>
                    <a:pt x="358" y="70"/>
                  </a:lnTo>
                  <a:lnTo>
                    <a:pt x="362" y="66"/>
                  </a:lnTo>
                  <a:lnTo>
                    <a:pt x="360" y="66"/>
                  </a:lnTo>
                  <a:lnTo>
                    <a:pt x="360" y="66"/>
                  </a:lnTo>
                  <a:lnTo>
                    <a:pt x="362" y="66"/>
                  </a:lnTo>
                  <a:lnTo>
                    <a:pt x="362" y="66"/>
                  </a:lnTo>
                  <a:lnTo>
                    <a:pt x="362" y="66"/>
                  </a:lnTo>
                  <a:lnTo>
                    <a:pt x="364" y="64"/>
                  </a:lnTo>
                  <a:lnTo>
                    <a:pt x="364" y="64"/>
                  </a:lnTo>
                  <a:lnTo>
                    <a:pt x="366" y="62"/>
                  </a:lnTo>
                  <a:lnTo>
                    <a:pt x="366" y="62"/>
                  </a:lnTo>
                  <a:lnTo>
                    <a:pt x="366" y="62"/>
                  </a:lnTo>
                  <a:lnTo>
                    <a:pt x="370" y="58"/>
                  </a:lnTo>
                  <a:lnTo>
                    <a:pt x="370" y="58"/>
                  </a:lnTo>
                  <a:lnTo>
                    <a:pt x="368" y="56"/>
                  </a:lnTo>
                  <a:lnTo>
                    <a:pt x="368" y="56"/>
                  </a:lnTo>
                  <a:lnTo>
                    <a:pt x="370" y="54"/>
                  </a:lnTo>
                  <a:lnTo>
                    <a:pt x="370" y="54"/>
                  </a:lnTo>
                  <a:lnTo>
                    <a:pt x="372" y="54"/>
                  </a:lnTo>
                  <a:lnTo>
                    <a:pt x="372" y="54"/>
                  </a:lnTo>
                  <a:lnTo>
                    <a:pt x="376" y="50"/>
                  </a:lnTo>
                  <a:lnTo>
                    <a:pt x="376" y="50"/>
                  </a:lnTo>
                  <a:lnTo>
                    <a:pt x="380" y="48"/>
                  </a:lnTo>
                  <a:lnTo>
                    <a:pt x="380" y="48"/>
                  </a:lnTo>
                  <a:lnTo>
                    <a:pt x="384" y="46"/>
                  </a:lnTo>
                  <a:lnTo>
                    <a:pt x="384" y="46"/>
                  </a:lnTo>
                  <a:lnTo>
                    <a:pt x="386" y="46"/>
                  </a:lnTo>
                  <a:lnTo>
                    <a:pt x="386" y="46"/>
                  </a:lnTo>
                  <a:lnTo>
                    <a:pt x="390" y="46"/>
                  </a:lnTo>
                  <a:lnTo>
                    <a:pt x="390" y="46"/>
                  </a:lnTo>
                  <a:lnTo>
                    <a:pt x="394" y="46"/>
                  </a:lnTo>
                  <a:lnTo>
                    <a:pt x="394" y="46"/>
                  </a:lnTo>
                  <a:lnTo>
                    <a:pt x="396" y="46"/>
                  </a:lnTo>
                  <a:lnTo>
                    <a:pt x="396" y="46"/>
                  </a:lnTo>
                  <a:lnTo>
                    <a:pt x="398" y="46"/>
                  </a:lnTo>
                  <a:lnTo>
                    <a:pt x="398" y="46"/>
                  </a:lnTo>
                  <a:lnTo>
                    <a:pt x="400" y="46"/>
                  </a:lnTo>
                  <a:lnTo>
                    <a:pt x="400" y="46"/>
                  </a:lnTo>
                  <a:lnTo>
                    <a:pt x="404" y="46"/>
                  </a:lnTo>
                  <a:lnTo>
                    <a:pt x="406" y="48"/>
                  </a:lnTo>
                  <a:lnTo>
                    <a:pt x="410" y="52"/>
                  </a:lnTo>
                  <a:lnTo>
                    <a:pt x="410" y="52"/>
                  </a:lnTo>
                  <a:lnTo>
                    <a:pt x="410" y="54"/>
                  </a:lnTo>
                  <a:lnTo>
                    <a:pt x="410" y="54"/>
                  </a:lnTo>
                  <a:lnTo>
                    <a:pt x="412" y="58"/>
                  </a:lnTo>
                  <a:lnTo>
                    <a:pt x="412" y="58"/>
                  </a:lnTo>
                  <a:lnTo>
                    <a:pt x="412" y="62"/>
                  </a:lnTo>
                  <a:lnTo>
                    <a:pt x="412" y="62"/>
                  </a:lnTo>
                  <a:lnTo>
                    <a:pt x="412" y="62"/>
                  </a:lnTo>
                  <a:lnTo>
                    <a:pt x="412" y="62"/>
                  </a:lnTo>
                  <a:lnTo>
                    <a:pt x="414" y="68"/>
                  </a:lnTo>
                  <a:lnTo>
                    <a:pt x="414" y="68"/>
                  </a:lnTo>
                  <a:lnTo>
                    <a:pt x="414" y="68"/>
                  </a:lnTo>
                  <a:lnTo>
                    <a:pt x="414" y="68"/>
                  </a:lnTo>
                  <a:lnTo>
                    <a:pt x="414" y="70"/>
                  </a:lnTo>
                  <a:lnTo>
                    <a:pt x="414" y="70"/>
                  </a:lnTo>
                  <a:lnTo>
                    <a:pt x="414" y="70"/>
                  </a:lnTo>
                  <a:lnTo>
                    <a:pt x="416" y="70"/>
                  </a:lnTo>
                  <a:lnTo>
                    <a:pt x="416" y="70"/>
                  </a:lnTo>
                  <a:lnTo>
                    <a:pt x="418" y="72"/>
                  </a:lnTo>
                  <a:lnTo>
                    <a:pt x="420" y="72"/>
                  </a:lnTo>
                  <a:lnTo>
                    <a:pt x="422" y="72"/>
                  </a:lnTo>
                  <a:lnTo>
                    <a:pt x="422" y="72"/>
                  </a:lnTo>
                  <a:lnTo>
                    <a:pt x="422" y="70"/>
                  </a:lnTo>
                  <a:lnTo>
                    <a:pt x="422" y="70"/>
                  </a:lnTo>
                  <a:lnTo>
                    <a:pt x="424" y="68"/>
                  </a:lnTo>
                  <a:lnTo>
                    <a:pt x="428" y="66"/>
                  </a:lnTo>
                  <a:lnTo>
                    <a:pt x="430" y="64"/>
                  </a:lnTo>
                  <a:lnTo>
                    <a:pt x="432" y="60"/>
                  </a:lnTo>
                  <a:lnTo>
                    <a:pt x="432" y="60"/>
                  </a:lnTo>
                  <a:lnTo>
                    <a:pt x="434" y="56"/>
                  </a:lnTo>
                  <a:lnTo>
                    <a:pt x="434" y="56"/>
                  </a:lnTo>
                  <a:lnTo>
                    <a:pt x="434" y="54"/>
                  </a:lnTo>
                  <a:lnTo>
                    <a:pt x="434" y="54"/>
                  </a:lnTo>
                  <a:lnTo>
                    <a:pt x="434" y="52"/>
                  </a:lnTo>
                  <a:lnTo>
                    <a:pt x="434" y="52"/>
                  </a:lnTo>
                  <a:lnTo>
                    <a:pt x="434" y="50"/>
                  </a:lnTo>
                  <a:lnTo>
                    <a:pt x="434" y="50"/>
                  </a:lnTo>
                  <a:lnTo>
                    <a:pt x="434" y="48"/>
                  </a:lnTo>
                  <a:lnTo>
                    <a:pt x="434" y="48"/>
                  </a:lnTo>
                  <a:lnTo>
                    <a:pt x="432" y="46"/>
                  </a:lnTo>
                  <a:lnTo>
                    <a:pt x="432" y="46"/>
                  </a:lnTo>
                  <a:lnTo>
                    <a:pt x="432" y="44"/>
                  </a:lnTo>
                  <a:lnTo>
                    <a:pt x="432" y="44"/>
                  </a:lnTo>
                  <a:lnTo>
                    <a:pt x="432" y="42"/>
                  </a:lnTo>
                  <a:lnTo>
                    <a:pt x="432" y="42"/>
                  </a:lnTo>
                  <a:lnTo>
                    <a:pt x="430" y="40"/>
                  </a:lnTo>
                  <a:lnTo>
                    <a:pt x="430" y="40"/>
                  </a:lnTo>
                  <a:lnTo>
                    <a:pt x="428" y="36"/>
                  </a:lnTo>
                  <a:lnTo>
                    <a:pt x="428" y="36"/>
                  </a:lnTo>
                  <a:lnTo>
                    <a:pt x="422" y="28"/>
                  </a:lnTo>
                  <a:lnTo>
                    <a:pt x="422" y="28"/>
                  </a:lnTo>
                  <a:lnTo>
                    <a:pt x="422" y="26"/>
                  </a:lnTo>
                  <a:lnTo>
                    <a:pt x="422" y="26"/>
                  </a:lnTo>
                  <a:lnTo>
                    <a:pt x="420" y="24"/>
                  </a:lnTo>
                  <a:lnTo>
                    <a:pt x="420" y="24"/>
                  </a:lnTo>
                  <a:lnTo>
                    <a:pt x="418" y="24"/>
                  </a:lnTo>
                  <a:lnTo>
                    <a:pt x="418" y="24"/>
                  </a:lnTo>
                  <a:lnTo>
                    <a:pt x="410" y="18"/>
                  </a:lnTo>
                  <a:lnTo>
                    <a:pt x="410" y="20"/>
                  </a:lnTo>
                  <a:lnTo>
                    <a:pt x="410" y="20"/>
                  </a:lnTo>
                  <a:lnTo>
                    <a:pt x="410" y="16"/>
                  </a:lnTo>
                  <a:lnTo>
                    <a:pt x="408" y="16"/>
                  </a:lnTo>
                  <a:lnTo>
                    <a:pt x="408" y="16"/>
                  </a:lnTo>
                  <a:lnTo>
                    <a:pt x="406" y="16"/>
                  </a:lnTo>
                  <a:lnTo>
                    <a:pt x="406" y="16"/>
                  </a:lnTo>
                  <a:lnTo>
                    <a:pt x="404" y="16"/>
                  </a:lnTo>
                  <a:lnTo>
                    <a:pt x="404" y="16"/>
                  </a:lnTo>
                  <a:lnTo>
                    <a:pt x="404" y="14"/>
                  </a:lnTo>
                  <a:lnTo>
                    <a:pt x="404" y="14"/>
                  </a:lnTo>
                  <a:lnTo>
                    <a:pt x="400" y="14"/>
                  </a:lnTo>
                  <a:lnTo>
                    <a:pt x="400" y="14"/>
                  </a:lnTo>
                  <a:lnTo>
                    <a:pt x="400" y="12"/>
                  </a:lnTo>
                  <a:lnTo>
                    <a:pt x="400" y="12"/>
                  </a:lnTo>
                  <a:lnTo>
                    <a:pt x="396" y="12"/>
                  </a:lnTo>
                  <a:lnTo>
                    <a:pt x="396" y="12"/>
                  </a:lnTo>
                  <a:close/>
                </a:path>
              </a:pathLst>
            </a:custGeom>
            <a:solidFill>
              <a:srgbClr val="16A2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b="1">
                <a:solidFill>
                  <a:schemeClr val="lt1"/>
                </a:solidFill>
                <a:latin typeface="微软雅黑" panose="020B0503020204020204" pitchFamily="34" charset="-122"/>
                <a:ea typeface="微软雅黑" panose="020B0503020204020204" pitchFamily="34" charset="-122"/>
              </a:endParaRPr>
            </a:p>
          </p:txBody>
        </p:sp>
      </p:grpSp>
      <p:sp>
        <p:nvSpPr>
          <p:cNvPr id="26" name="文本占位符 25"/>
          <p:cNvSpPr>
            <a:spLocks noGrp="1"/>
          </p:cNvSpPr>
          <p:nvPr>
            <p:ph type="body" sz="quarter" idx="10"/>
          </p:nvPr>
        </p:nvSpPr>
        <p:spPr>
          <a:xfrm>
            <a:off x="655541" y="680601"/>
            <a:ext cx="3886387" cy="430679"/>
          </a:xfrm>
          <a:prstGeom prst="rect">
            <a:avLst/>
          </a:prstGeom>
        </p:spPr>
        <p:txBody>
          <a:bodyPr/>
          <a:lstStyle>
            <a:lvl1pPr marL="0" indent="0" algn="l" defTabSz="914400" rtl="0" eaLnBrk="1" latinLnBrk="0" hangingPunct="1">
              <a:buFontTx/>
              <a:buNone/>
              <a:defRPr lang="zh-CN" altLang="en-US" sz="2400" b="1" kern="1200" dirty="0" smtClean="0">
                <a:solidFill>
                  <a:schemeClr val="tx1"/>
                </a:solidFill>
                <a:latin typeface="微软雅黑" panose="020B0503020204020204" pitchFamily="34" charset="-122"/>
                <a:ea typeface="微软雅黑" panose="020B0503020204020204" pitchFamily="34" charset="-122"/>
                <a:cs typeface="+mn-cs"/>
              </a:defRPr>
            </a:lvl1pPr>
          </a:lstStyle>
          <a:p>
            <a:pPr lvl="0"/>
            <a:r>
              <a:rPr lang="zh-CN" altLang="en-US" dirty="0"/>
              <a:t>单击此处编辑母版文本样式</a:t>
            </a:r>
          </a:p>
        </p:txBody>
      </p:sp>
      <p:grpSp>
        <p:nvGrpSpPr>
          <p:cNvPr id="19" name="组合 18"/>
          <p:cNvGrpSpPr/>
          <p:nvPr userDrawn="1"/>
        </p:nvGrpSpPr>
        <p:grpSpPr>
          <a:xfrm>
            <a:off x="10049663" y="6428576"/>
            <a:ext cx="1332530" cy="331642"/>
            <a:chOff x="4376738" y="2682876"/>
            <a:chExt cx="6034088" cy="1501775"/>
          </a:xfrm>
          <a:solidFill>
            <a:schemeClr val="bg1">
              <a:lumMod val="95000"/>
            </a:schemeClr>
          </a:solidFill>
        </p:grpSpPr>
        <p:sp>
          <p:nvSpPr>
            <p:cNvPr id="23" name="Freeform 52"/>
            <p:cNvSpPr>
              <a:spLocks noEditPoints="1"/>
            </p:cNvSpPr>
            <p:nvPr/>
          </p:nvSpPr>
          <p:spPr bwMode="auto">
            <a:xfrm>
              <a:off x="4376738" y="2727326"/>
              <a:ext cx="949325" cy="1060450"/>
            </a:xfrm>
            <a:custGeom>
              <a:avLst/>
              <a:gdLst>
                <a:gd name="T0" fmla="*/ 230 w 598"/>
                <a:gd name="T1" fmla="*/ 513 h 668"/>
                <a:gd name="T2" fmla="*/ 250 w 598"/>
                <a:gd name="T3" fmla="*/ 485 h 668"/>
                <a:gd name="T4" fmla="*/ 216 w 598"/>
                <a:gd name="T5" fmla="*/ 358 h 668"/>
                <a:gd name="T6" fmla="*/ 161 w 598"/>
                <a:gd name="T7" fmla="*/ 353 h 668"/>
                <a:gd name="T8" fmla="*/ 140 w 598"/>
                <a:gd name="T9" fmla="*/ 401 h 668"/>
                <a:gd name="T10" fmla="*/ 131 w 598"/>
                <a:gd name="T11" fmla="*/ 463 h 668"/>
                <a:gd name="T12" fmla="*/ 169 w 598"/>
                <a:gd name="T13" fmla="*/ 465 h 668"/>
                <a:gd name="T14" fmla="*/ 201 w 598"/>
                <a:gd name="T15" fmla="*/ 434 h 668"/>
                <a:gd name="T16" fmla="*/ 237 w 598"/>
                <a:gd name="T17" fmla="*/ 398 h 668"/>
                <a:gd name="T18" fmla="*/ 252 w 598"/>
                <a:gd name="T19" fmla="*/ 351 h 668"/>
                <a:gd name="T20" fmla="*/ 354 w 598"/>
                <a:gd name="T21" fmla="*/ 43 h 668"/>
                <a:gd name="T22" fmla="*/ 357 w 598"/>
                <a:gd name="T23" fmla="*/ 109 h 668"/>
                <a:gd name="T24" fmla="*/ 352 w 598"/>
                <a:gd name="T25" fmla="*/ 196 h 668"/>
                <a:gd name="T26" fmla="*/ 402 w 598"/>
                <a:gd name="T27" fmla="*/ 188 h 668"/>
                <a:gd name="T28" fmla="*/ 461 w 598"/>
                <a:gd name="T29" fmla="*/ 165 h 668"/>
                <a:gd name="T30" fmla="*/ 503 w 598"/>
                <a:gd name="T31" fmla="*/ 144 h 668"/>
                <a:gd name="T32" fmla="*/ 593 w 598"/>
                <a:gd name="T33" fmla="*/ 165 h 668"/>
                <a:gd name="T34" fmla="*/ 564 w 598"/>
                <a:gd name="T35" fmla="*/ 224 h 668"/>
                <a:gd name="T36" fmla="*/ 484 w 598"/>
                <a:gd name="T37" fmla="*/ 246 h 668"/>
                <a:gd name="T38" fmla="*/ 423 w 598"/>
                <a:gd name="T39" fmla="*/ 269 h 668"/>
                <a:gd name="T40" fmla="*/ 446 w 598"/>
                <a:gd name="T41" fmla="*/ 366 h 668"/>
                <a:gd name="T42" fmla="*/ 504 w 598"/>
                <a:gd name="T43" fmla="*/ 307 h 668"/>
                <a:gd name="T44" fmla="*/ 583 w 598"/>
                <a:gd name="T45" fmla="*/ 307 h 668"/>
                <a:gd name="T46" fmla="*/ 506 w 598"/>
                <a:gd name="T47" fmla="*/ 422 h 668"/>
                <a:gd name="T48" fmla="*/ 534 w 598"/>
                <a:gd name="T49" fmla="*/ 486 h 668"/>
                <a:gd name="T50" fmla="*/ 471 w 598"/>
                <a:gd name="T51" fmla="*/ 587 h 668"/>
                <a:gd name="T52" fmla="*/ 428 w 598"/>
                <a:gd name="T53" fmla="*/ 572 h 668"/>
                <a:gd name="T54" fmla="*/ 463 w 598"/>
                <a:gd name="T55" fmla="*/ 523 h 668"/>
                <a:gd name="T56" fmla="*/ 478 w 598"/>
                <a:gd name="T57" fmla="*/ 426 h 668"/>
                <a:gd name="T58" fmla="*/ 400 w 598"/>
                <a:gd name="T59" fmla="*/ 478 h 668"/>
                <a:gd name="T60" fmla="*/ 348 w 598"/>
                <a:gd name="T61" fmla="*/ 533 h 668"/>
                <a:gd name="T62" fmla="*/ 329 w 598"/>
                <a:gd name="T63" fmla="*/ 440 h 668"/>
                <a:gd name="T64" fmla="*/ 361 w 598"/>
                <a:gd name="T65" fmla="*/ 401 h 668"/>
                <a:gd name="T66" fmla="*/ 377 w 598"/>
                <a:gd name="T67" fmla="*/ 340 h 668"/>
                <a:gd name="T68" fmla="*/ 367 w 598"/>
                <a:gd name="T69" fmla="*/ 292 h 668"/>
                <a:gd name="T70" fmla="*/ 331 w 598"/>
                <a:gd name="T71" fmla="*/ 333 h 668"/>
                <a:gd name="T72" fmla="*/ 291 w 598"/>
                <a:gd name="T73" fmla="*/ 411 h 668"/>
                <a:gd name="T74" fmla="*/ 282 w 598"/>
                <a:gd name="T75" fmla="*/ 488 h 668"/>
                <a:gd name="T76" fmla="*/ 286 w 598"/>
                <a:gd name="T77" fmla="*/ 552 h 668"/>
                <a:gd name="T78" fmla="*/ 303 w 598"/>
                <a:gd name="T79" fmla="*/ 615 h 668"/>
                <a:gd name="T80" fmla="*/ 237 w 598"/>
                <a:gd name="T81" fmla="*/ 580 h 668"/>
                <a:gd name="T82" fmla="*/ 151 w 598"/>
                <a:gd name="T83" fmla="*/ 547 h 668"/>
                <a:gd name="T84" fmla="*/ 100 w 598"/>
                <a:gd name="T85" fmla="*/ 640 h 668"/>
                <a:gd name="T86" fmla="*/ 26 w 598"/>
                <a:gd name="T87" fmla="*/ 630 h 668"/>
                <a:gd name="T88" fmla="*/ 4 w 598"/>
                <a:gd name="T89" fmla="*/ 592 h 668"/>
                <a:gd name="T90" fmla="*/ 8 w 598"/>
                <a:gd name="T91" fmla="*/ 534 h 668"/>
                <a:gd name="T92" fmla="*/ 24 w 598"/>
                <a:gd name="T93" fmla="*/ 332 h 668"/>
                <a:gd name="T94" fmla="*/ 89 w 598"/>
                <a:gd name="T95" fmla="*/ 213 h 668"/>
                <a:gd name="T96" fmla="*/ 123 w 598"/>
                <a:gd name="T97" fmla="*/ 154 h 668"/>
                <a:gd name="T98" fmla="*/ 103 w 598"/>
                <a:gd name="T99" fmla="*/ 89 h 668"/>
                <a:gd name="T100" fmla="*/ 179 w 598"/>
                <a:gd name="T101" fmla="*/ 86 h 668"/>
                <a:gd name="T102" fmla="*/ 234 w 598"/>
                <a:gd name="T103" fmla="*/ 140 h 668"/>
                <a:gd name="T104" fmla="*/ 212 w 598"/>
                <a:gd name="T105" fmla="*/ 248 h 668"/>
                <a:gd name="T106" fmla="*/ 107 w 598"/>
                <a:gd name="T107" fmla="*/ 256 h 668"/>
                <a:gd name="T108" fmla="*/ 72 w 598"/>
                <a:gd name="T109" fmla="*/ 287 h 668"/>
                <a:gd name="T110" fmla="*/ 105 w 598"/>
                <a:gd name="T111" fmla="*/ 361 h 668"/>
                <a:gd name="T112" fmla="*/ 130 w 598"/>
                <a:gd name="T113" fmla="*/ 333 h 668"/>
                <a:gd name="T114" fmla="*/ 188 w 598"/>
                <a:gd name="T115" fmla="*/ 294 h 668"/>
                <a:gd name="T116" fmla="*/ 234 w 598"/>
                <a:gd name="T117" fmla="*/ 277 h 668"/>
                <a:gd name="T118" fmla="*/ 268 w 598"/>
                <a:gd name="T119" fmla="*/ 244 h 668"/>
                <a:gd name="T120" fmla="*/ 298 w 598"/>
                <a:gd name="T121" fmla="*/ 182 h 668"/>
                <a:gd name="T122" fmla="*/ 296 w 598"/>
                <a:gd name="T123" fmla="*/ 107 h 668"/>
                <a:gd name="T124" fmla="*/ 272 w 598"/>
                <a:gd name="T125" fmla="*/ 7 h 6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98" h="668">
                  <a:moveTo>
                    <a:pt x="239" y="468"/>
                  </a:moveTo>
                  <a:lnTo>
                    <a:pt x="237" y="468"/>
                  </a:lnTo>
                  <a:lnTo>
                    <a:pt x="237" y="468"/>
                  </a:lnTo>
                  <a:lnTo>
                    <a:pt x="232" y="470"/>
                  </a:lnTo>
                  <a:lnTo>
                    <a:pt x="227" y="473"/>
                  </a:lnTo>
                  <a:lnTo>
                    <a:pt x="224" y="477"/>
                  </a:lnTo>
                  <a:lnTo>
                    <a:pt x="222" y="480"/>
                  </a:lnTo>
                  <a:lnTo>
                    <a:pt x="221" y="483"/>
                  </a:lnTo>
                  <a:lnTo>
                    <a:pt x="219" y="485"/>
                  </a:lnTo>
                  <a:lnTo>
                    <a:pt x="219" y="486"/>
                  </a:lnTo>
                  <a:lnTo>
                    <a:pt x="221" y="488"/>
                  </a:lnTo>
                  <a:lnTo>
                    <a:pt x="221" y="490"/>
                  </a:lnTo>
                  <a:lnTo>
                    <a:pt x="222" y="493"/>
                  </a:lnTo>
                  <a:lnTo>
                    <a:pt x="222" y="495"/>
                  </a:lnTo>
                  <a:lnTo>
                    <a:pt x="221" y="498"/>
                  </a:lnTo>
                  <a:lnTo>
                    <a:pt x="221" y="501"/>
                  </a:lnTo>
                  <a:lnTo>
                    <a:pt x="221" y="503"/>
                  </a:lnTo>
                  <a:lnTo>
                    <a:pt x="221" y="505"/>
                  </a:lnTo>
                  <a:lnTo>
                    <a:pt x="222" y="506"/>
                  </a:lnTo>
                  <a:lnTo>
                    <a:pt x="224" y="508"/>
                  </a:lnTo>
                  <a:lnTo>
                    <a:pt x="224" y="510"/>
                  </a:lnTo>
                  <a:lnTo>
                    <a:pt x="225" y="510"/>
                  </a:lnTo>
                  <a:lnTo>
                    <a:pt x="229" y="511"/>
                  </a:lnTo>
                  <a:lnTo>
                    <a:pt x="230" y="513"/>
                  </a:lnTo>
                  <a:lnTo>
                    <a:pt x="234" y="515"/>
                  </a:lnTo>
                  <a:lnTo>
                    <a:pt x="237" y="515"/>
                  </a:lnTo>
                  <a:lnTo>
                    <a:pt x="237" y="513"/>
                  </a:lnTo>
                  <a:lnTo>
                    <a:pt x="237" y="511"/>
                  </a:lnTo>
                  <a:lnTo>
                    <a:pt x="239" y="510"/>
                  </a:lnTo>
                  <a:lnTo>
                    <a:pt x="242" y="510"/>
                  </a:lnTo>
                  <a:lnTo>
                    <a:pt x="245" y="510"/>
                  </a:lnTo>
                  <a:lnTo>
                    <a:pt x="247" y="510"/>
                  </a:lnTo>
                  <a:lnTo>
                    <a:pt x="250" y="508"/>
                  </a:lnTo>
                  <a:lnTo>
                    <a:pt x="252" y="506"/>
                  </a:lnTo>
                  <a:lnTo>
                    <a:pt x="254" y="505"/>
                  </a:lnTo>
                  <a:lnTo>
                    <a:pt x="254" y="503"/>
                  </a:lnTo>
                  <a:lnTo>
                    <a:pt x="252" y="501"/>
                  </a:lnTo>
                  <a:lnTo>
                    <a:pt x="250" y="498"/>
                  </a:lnTo>
                  <a:lnTo>
                    <a:pt x="249" y="496"/>
                  </a:lnTo>
                  <a:lnTo>
                    <a:pt x="249" y="496"/>
                  </a:lnTo>
                  <a:lnTo>
                    <a:pt x="249" y="495"/>
                  </a:lnTo>
                  <a:lnTo>
                    <a:pt x="249" y="495"/>
                  </a:lnTo>
                  <a:lnTo>
                    <a:pt x="250" y="493"/>
                  </a:lnTo>
                  <a:lnTo>
                    <a:pt x="250" y="491"/>
                  </a:lnTo>
                  <a:lnTo>
                    <a:pt x="250" y="491"/>
                  </a:lnTo>
                  <a:lnTo>
                    <a:pt x="250" y="488"/>
                  </a:lnTo>
                  <a:lnTo>
                    <a:pt x="250" y="486"/>
                  </a:lnTo>
                  <a:lnTo>
                    <a:pt x="250" y="485"/>
                  </a:lnTo>
                  <a:lnTo>
                    <a:pt x="252" y="483"/>
                  </a:lnTo>
                  <a:lnTo>
                    <a:pt x="252" y="480"/>
                  </a:lnTo>
                  <a:lnTo>
                    <a:pt x="252" y="478"/>
                  </a:lnTo>
                  <a:lnTo>
                    <a:pt x="250" y="475"/>
                  </a:lnTo>
                  <a:lnTo>
                    <a:pt x="247" y="473"/>
                  </a:lnTo>
                  <a:lnTo>
                    <a:pt x="244" y="470"/>
                  </a:lnTo>
                  <a:lnTo>
                    <a:pt x="240" y="468"/>
                  </a:lnTo>
                  <a:lnTo>
                    <a:pt x="239" y="468"/>
                  </a:lnTo>
                  <a:close/>
                  <a:moveTo>
                    <a:pt x="249" y="350"/>
                  </a:moveTo>
                  <a:lnTo>
                    <a:pt x="245" y="350"/>
                  </a:lnTo>
                  <a:lnTo>
                    <a:pt x="244" y="351"/>
                  </a:lnTo>
                  <a:lnTo>
                    <a:pt x="240" y="353"/>
                  </a:lnTo>
                  <a:lnTo>
                    <a:pt x="240" y="355"/>
                  </a:lnTo>
                  <a:lnTo>
                    <a:pt x="239" y="355"/>
                  </a:lnTo>
                  <a:lnTo>
                    <a:pt x="237" y="355"/>
                  </a:lnTo>
                  <a:lnTo>
                    <a:pt x="237" y="355"/>
                  </a:lnTo>
                  <a:lnTo>
                    <a:pt x="235" y="355"/>
                  </a:lnTo>
                  <a:lnTo>
                    <a:pt x="235" y="353"/>
                  </a:lnTo>
                  <a:lnTo>
                    <a:pt x="234" y="355"/>
                  </a:lnTo>
                  <a:lnTo>
                    <a:pt x="232" y="355"/>
                  </a:lnTo>
                  <a:lnTo>
                    <a:pt x="229" y="355"/>
                  </a:lnTo>
                  <a:lnTo>
                    <a:pt x="227" y="355"/>
                  </a:lnTo>
                  <a:lnTo>
                    <a:pt x="217" y="358"/>
                  </a:lnTo>
                  <a:lnTo>
                    <a:pt x="216" y="358"/>
                  </a:lnTo>
                  <a:lnTo>
                    <a:pt x="214" y="358"/>
                  </a:lnTo>
                  <a:lnTo>
                    <a:pt x="211" y="358"/>
                  </a:lnTo>
                  <a:lnTo>
                    <a:pt x="207" y="360"/>
                  </a:lnTo>
                  <a:lnTo>
                    <a:pt x="204" y="360"/>
                  </a:lnTo>
                  <a:lnTo>
                    <a:pt x="202" y="360"/>
                  </a:lnTo>
                  <a:lnTo>
                    <a:pt x="199" y="361"/>
                  </a:lnTo>
                  <a:lnTo>
                    <a:pt x="196" y="361"/>
                  </a:lnTo>
                  <a:lnTo>
                    <a:pt x="192" y="361"/>
                  </a:lnTo>
                  <a:lnTo>
                    <a:pt x="191" y="361"/>
                  </a:lnTo>
                  <a:lnTo>
                    <a:pt x="189" y="361"/>
                  </a:lnTo>
                  <a:lnTo>
                    <a:pt x="188" y="361"/>
                  </a:lnTo>
                  <a:lnTo>
                    <a:pt x="184" y="360"/>
                  </a:lnTo>
                  <a:lnTo>
                    <a:pt x="183" y="360"/>
                  </a:lnTo>
                  <a:lnTo>
                    <a:pt x="181" y="360"/>
                  </a:lnTo>
                  <a:lnTo>
                    <a:pt x="178" y="360"/>
                  </a:lnTo>
                  <a:lnTo>
                    <a:pt x="178" y="360"/>
                  </a:lnTo>
                  <a:lnTo>
                    <a:pt x="176" y="358"/>
                  </a:lnTo>
                  <a:lnTo>
                    <a:pt x="174" y="358"/>
                  </a:lnTo>
                  <a:lnTo>
                    <a:pt x="171" y="356"/>
                  </a:lnTo>
                  <a:lnTo>
                    <a:pt x="169" y="355"/>
                  </a:lnTo>
                  <a:lnTo>
                    <a:pt x="168" y="353"/>
                  </a:lnTo>
                  <a:lnTo>
                    <a:pt x="166" y="353"/>
                  </a:lnTo>
                  <a:lnTo>
                    <a:pt x="164" y="353"/>
                  </a:lnTo>
                  <a:lnTo>
                    <a:pt x="161" y="353"/>
                  </a:lnTo>
                  <a:lnTo>
                    <a:pt x="158" y="353"/>
                  </a:lnTo>
                  <a:lnTo>
                    <a:pt x="156" y="355"/>
                  </a:lnTo>
                  <a:lnTo>
                    <a:pt x="156" y="356"/>
                  </a:lnTo>
                  <a:lnTo>
                    <a:pt x="155" y="360"/>
                  </a:lnTo>
                  <a:lnTo>
                    <a:pt x="155" y="361"/>
                  </a:lnTo>
                  <a:lnTo>
                    <a:pt x="155" y="363"/>
                  </a:lnTo>
                  <a:lnTo>
                    <a:pt x="155" y="365"/>
                  </a:lnTo>
                  <a:lnTo>
                    <a:pt x="155" y="365"/>
                  </a:lnTo>
                  <a:lnTo>
                    <a:pt x="153" y="366"/>
                  </a:lnTo>
                  <a:lnTo>
                    <a:pt x="151" y="366"/>
                  </a:lnTo>
                  <a:lnTo>
                    <a:pt x="150" y="368"/>
                  </a:lnTo>
                  <a:lnTo>
                    <a:pt x="150" y="369"/>
                  </a:lnTo>
                  <a:lnTo>
                    <a:pt x="146" y="373"/>
                  </a:lnTo>
                  <a:lnTo>
                    <a:pt x="145" y="376"/>
                  </a:lnTo>
                  <a:lnTo>
                    <a:pt x="145" y="378"/>
                  </a:lnTo>
                  <a:lnTo>
                    <a:pt x="145" y="381"/>
                  </a:lnTo>
                  <a:lnTo>
                    <a:pt x="145" y="384"/>
                  </a:lnTo>
                  <a:lnTo>
                    <a:pt x="145" y="388"/>
                  </a:lnTo>
                  <a:lnTo>
                    <a:pt x="145" y="388"/>
                  </a:lnTo>
                  <a:lnTo>
                    <a:pt x="143" y="393"/>
                  </a:lnTo>
                  <a:lnTo>
                    <a:pt x="143" y="393"/>
                  </a:lnTo>
                  <a:lnTo>
                    <a:pt x="141" y="394"/>
                  </a:lnTo>
                  <a:lnTo>
                    <a:pt x="141" y="398"/>
                  </a:lnTo>
                  <a:lnTo>
                    <a:pt x="140" y="401"/>
                  </a:lnTo>
                  <a:lnTo>
                    <a:pt x="140" y="404"/>
                  </a:lnTo>
                  <a:lnTo>
                    <a:pt x="140" y="406"/>
                  </a:lnTo>
                  <a:lnTo>
                    <a:pt x="140" y="409"/>
                  </a:lnTo>
                  <a:lnTo>
                    <a:pt x="140" y="412"/>
                  </a:lnTo>
                  <a:lnTo>
                    <a:pt x="141" y="414"/>
                  </a:lnTo>
                  <a:lnTo>
                    <a:pt x="141" y="416"/>
                  </a:lnTo>
                  <a:lnTo>
                    <a:pt x="141" y="416"/>
                  </a:lnTo>
                  <a:lnTo>
                    <a:pt x="140" y="417"/>
                  </a:lnTo>
                  <a:lnTo>
                    <a:pt x="140" y="421"/>
                  </a:lnTo>
                  <a:lnTo>
                    <a:pt x="138" y="422"/>
                  </a:lnTo>
                  <a:lnTo>
                    <a:pt x="136" y="426"/>
                  </a:lnTo>
                  <a:lnTo>
                    <a:pt x="135" y="429"/>
                  </a:lnTo>
                  <a:lnTo>
                    <a:pt x="133" y="432"/>
                  </a:lnTo>
                  <a:lnTo>
                    <a:pt x="131" y="435"/>
                  </a:lnTo>
                  <a:lnTo>
                    <a:pt x="131" y="440"/>
                  </a:lnTo>
                  <a:lnTo>
                    <a:pt x="131" y="445"/>
                  </a:lnTo>
                  <a:lnTo>
                    <a:pt x="133" y="449"/>
                  </a:lnTo>
                  <a:lnTo>
                    <a:pt x="135" y="450"/>
                  </a:lnTo>
                  <a:lnTo>
                    <a:pt x="135" y="452"/>
                  </a:lnTo>
                  <a:lnTo>
                    <a:pt x="135" y="455"/>
                  </a:lnTo>
                  <a:lnTo>
                    <a:pt x="135" y="457"/>
                  </a:lnTo>
                  <a:lnTo>
                    <a:pt x="133" y="458"/>
                  </a:lnTo>
                  <a:lnTo>
                    <a:pt x="131" y="460"/>
                  </a:lnTo>
                  <a:lnTo>
                    <a:pt x="131" y="463"/>
                  </a:lnTo>
                  <a:lnTo>
                    <a:pt x="133" y="467"/>
                  </a:lnTo>
                  <a:lnTo>
                    <a:pt x="136" y="470"/>
                  </a:lnTo>
                  <a:lnTo>
                    <a:pt x="140" y="472"/>
                  </a:lnTo>
                  <a:lnTo>
                    <a:pt x="141" y="472"/>
                  </a:lnTo>
                  <a:lnTo>
                    <a:pt x="145" y="473"/>
                  </a:lnTo>
                  <a:lnTo>
                    <a:pt x="146" y="473"/>
                  </a:lnTo>
                  <a:lnTo>
                    <a:pt x="150" y="473"/>
                  </a:lnTo>
                  <a:lnTo>
                    <a:pt x="151" y="472"/>
                  </a:lnTo>
                  <a:lnTo>
                    <a:pt x="153" y="473"/>
                  </a:lnTo>
                  <a:lnTo>
                    <a:pt x="155" y="473"/>
                  </a:lnTo>
                  <a:lnTo>
                    <a:pt x="158" y="473"/>
                  </a:lnTo>
                  <a:lnTo>
                    <a:pt x="161" y="473"/>
                  </a:lnTo>
                  <a:lnTo>
                    <a:pt x="164" y="475"/>
                  </a:lnTo>
                  <a:lnTo>
                    <a:pt x="168" y="477"/>
                  </a:lnTo>
                  <a:lnTo>
                    <a:pt x="169" y="477"/>
                  </a:lnTo>
                  <a:lnTo>
                    <a:pt x="169" y="477"/>
                  </a:lnTo>
                  <a:lnTo>
                    <a:pt x="169" y="477"/>
                  </a:lnTo>
                  <a:lnTo>
                    <a:pt x="171" y="477"/>
                  </a:lnTo>
                  <a:lnTo>
                    <a:pt x="171" y="475"/>
                  </a:lnTo>
                  <a:lnTo>
                    <a:pt x="171" y="473"/>
                  </a:lnTo>
                  <a:lnTo>
                    <a:pt x="171" y="472"/>
                  </a:lnTo>
                  <a:lnTo>
                    <a:pt x="169" y="470"/>
                  </a:lnTo>
                  <a:lnTo>
                    <a:pt x="169" y="467"/>
                  </a:lnTo>
                  <a:lnTo>
                    <a:pt x="169" y="465"/>
                  </a:lnTo>
                  <a:lnTo>
                    <a:pt x="171" y="463"/>
                  </a:lnTo>
                  <a:lnTo>
                    <a:pt x="173" y="462"/>
                  </a:lnTo>
                  <a:lnTo>
                    <a:pt x="174" y="460"/>
                  </a:lnTo>
                  <a:lnTo>
                    <a:pt x="176" y="458"/>
                  </a:lnTo>
                  <a:lnTo>
                    <a:pt x="176" y="458"/>
                  </a:lnTo>
                  <a:lnTo>
                    <a:pt x="176" y="457"/>
                  </a:lnTo>
                  <a:lnTo>
                    <a:pt x="176" y="455"/>
                  </a:lnTo>
                  <a:lnTo>
                    <a:pt x="178" y="452"/>
                  </a:lnTo>
                  <a:lnTo>
                    <a:pt x="179" y="450"/>
                  </a:lnTo>
                  <a:lnTo>
                    <a:pt x="183" y="450"/>
                  </a:lnTo>
                  <a:lnTo>
                    <a:pt x="184" y="449"/>
                  </a:lnTo>
                  <a:lnTo>
                    <a:pt x="184" y="449"/>
                  </a:lnTo>
                  <a:lnTo>
                    <a:pt x="184" y="449"/>
                  </a:lnTo>
                  <a:lnTo>
                    <a:pt x="184" y="447"/>
                  </a:lnTo>
                  <a:lnTo>
                    <a:pt x="186" y="445"/>
                  </a:lnTo>
                  <a:lnTo>
                    <a:pt x="188" y="444"/>
                  </a:lnTo>
                  <a:lnTo>
                    <a:pt x="191" y="444"/>
                  </a:lnTo>
                  <a:lnTo>
                    <a:pt x="192" y="444"/>
                  </a:lnTo>
                  <a:lnTo>
                    <a:pt x="194" y="444"/>
                  </a:lnTo>
                  <a:lnTo>
                    <a:pt x="194" y="442"/>
                  </a:lnTo>
                  <a:lnTo>
                    <a:pt x="194" y="440"/>
                  </a:lnTo>
                  <a:lnTo>
                    <a:pt x="196" y="437"/>
                  </a:lnTo>
                  <a:lnTo>
                    <a:pt x="197" y="435"/>
                  </a:lnTo>
                  <a:lnTo>
                    <a:pt x="201" y="434"/>
                  </a:lnTo>
                  <a:lnTo>
                    <a:pt x="202" y="432"/>
                  </a:lnTo>
                  <a:lnTo>
                    <a:pt x="206" y="430"/>
                  </a:lnTo>
                  <a:lnTo>
                    <a:pt x="207" y="429"/>
                  </a:lnTo>
                  <a:lnTo>
                    <a:pt x="209" y="429"/>
                  </a:lnTo>
                  <a:lnTo>
                    <a:pt x="209" y="427"/>
                  </a:lnTo>
                  <a:lnTo>
                    <a:pt x="211" y="426"/>
                  </a:lnTo>
                  <a:lnTo>
                    <a:pt x="212" y="424"/>
                  </a:lnTo>
                  <a:lnTo>
                    <a:pt x="214" y="424"/>
                  </a:lnTo>
                  <a:lnTo>
                    <a:pt x="217" y="421"/>
                  </a:lnTo>
                  <a:lnTo>
                    <a:pt x="219" y="419"/>
                  </a:lnTo>
                  <a:lnTo>
                    <a:pt x="221" y="417"/>
                  </a:lnTo>
                  <a:lnTo>
                    <a:pt x="222" y="417"/>
                  </a:lnTo>
                  <a:lnTo>
                    <a:pt x="224" y="416"/>
                  </a:lnTo>
                  <a:lnTo>
                    <a:pt x="224" y="416"/>
                  </a:lnTo>
                  <a:lnTo>
                    <a:pt x="224" y="414"/>
                  </a:lnTo>
                  <a:lnTo>
                    <a:pt x="224" y="412"/>
                  </a:lnTo>
                  <a:lnTo>
                    <a:pt x="224" y="409"/>
                  </a:lnTo>
                  <a:lnTo>
                    <a:pt x="225" y="406"/>
                  </a:lnTo>
                  <a:lnTo>
                    <a:pt x="227" y="404"/>
                  </a:lnTo>
                  <a:lnTo>
                    <a:pt x="229" y="401"/>
                  </a:lnTo>
                  <a:lnTo>
                    <a:pt x="230" y="399"/>
                  </a:lnTo>
                  <a:lnTo>
                    <a:pt x="232" y="398"/>
                  </a:lnTo>
                  <a:lnTo>
                    <a:pt x="235" y="398"/>
                  </a:lnTo>
                  <a:lnTo>
                    <a:pt x="237" y="398"/>
                  </a:lnTo>
                  <a:lnTo>
                    <a:pt x="239" y="396"/>
                  </a:lnTo>
                  <a:lnTo>
                    <a:pt x="239" y="396"/>
                  </a:lnTo>
                  <a:lnTo>
                    <a:pt x="239" y="394"/>
                  </a:lnTo>
                  <a:lnTo>
                    <a:pt x="239" y="393"/>
                  </a:lnTo>
                  <a:lnTo>
                    <a:pt x="239" y="389"/>
                  </a:lnTo>
                  <a:lnTo>
                    <a:pt x="239" y="388"/>
                  </a:lnTo>
                  <a:lnTo>
                    <a:pt x="242" y="386"/>
                  </a:lnTo>
                  <a:lnTo>
                    <a:pt x="244" y="383"/>
                  </a:lnTo>
                  <a:lnTo>
                    <a:pt x="245" y="381"/>
                  </a:lnTo>
                  <a:lnTo>
                    <a:pt x="247" y="379"/>
                  </a:lnTo>
                  <a:lnTo>
                    <a:pt x="249" y="378"/>
                  </a:lnTo>
                  <a:lnTo>
                    <a:pt x="252" y="374"/>
                  </a:lnTo>
                  <a:lnTo>
                    <a:pt x="252" y="373"/>
                  </a:lnTo>
                  <a:lnTo>
                    <a:pt x="254" y="371"/>
                  </a:lnTo>
                  <a:lnTo>
                    <a:pt x="254" y="368"/>
                  </a:lnTo>
                  <a:lnTo>
                    <a:pt x="255" y="366"/>
                  </a:lnTo>
                  <a:lnTo>
                    <a:pt x="255" y="365"/>
                  </a:lnTo>
                  <a:lnTo>
                    <a:pt x="257" y="363"/>
                  </a:lnTo>
                  <a:lnTo>
                    <a:pt x="257" y="360"/>
                  </a:lnTo>
                  <a:lnTo>
                    <a:pt x="255" y="358"/>
                  </a:lnTo>
                  <a:lnTo>
                    <a:pt x="255" y="356"/>
                  </a:lnTo>
                  <a:lnTo>
                    <a:pt x="254" y="355"/>
                  </a:lnTo>
                  <a:lnTo>
                    <a:pt x="252" y="353"/>
                  </a:lnTo>
                  <a:lnTo>
                    <a:pt x="252" y="351"/>
                  </a:lnTo>
                  <a:lnTo>
                    <a:pt x="250" y="351"/>
                  </a:lnTo>
                  <a:lnTo>
                    <a:pt x="250" y="350"/>
                  </a:lnTo>
                  <a:lnTo>
                    <a:pt x="249" y="350"/>
                  </a:lnTo>
                  <a:close/>
                  <a:moveTo>
                    <a:pt x="275" y="0"/>
                  </a:moveTo>
                  <a:lnTo>
                    <a:pt x="278" y="0"/>
                  </a:lnTo>
                  <a:lnTo>
                    <a:pt x="283" y="2"/>
                  </a:lnTo>
                  <a:lnTo>
                    <a:pt x="290" y="2"/>
                  </a:lnTo>
                  <a:lnTo>
                    <a:pt x="298" y="5"/>
                  </a:lnTo>
                  <a:lnTo>
                    <a:pt x="308" y="9"/>
                  </a:lnTo>
                  <a:lnTo>
                    <a:pt x="321" y="15"/>
                  </a:lnTo>
                  <a:lnTo>
                    <a:pt x="334" y="27"/>
                  </a:lnTo>
                  <a:lnTo>
                    <a:pt x="338" y="27"/>
                  </a:lnTo>
                  <a:lnTo>
                    <a:pt x="341" y="28"/>
                  </a:lnTo>
                  <a:lnTo>
                    <a:pt x="343" y="30"/>
                  </a:lnTo>
                  <a:lnTo>
                    <a:pt x="344" y="32"/>
                  </a:lnTo>
                  <a:lnTo>
                    <a:pt x="344" y="33"/>
                  </a:lnTo>
                  <a:lnTo>
                    <a:pt x="343" y="35"/>
                  </a:lnTo>
                  <a:lnTo>
                    <a:pt x="343" y="38"/>
                  </a:lnTo>
                  <a:lnTo>
                    <a:pt x="344" y="38"/>
                  </a:lnTo>
                  <a:lnTo>
                    <a:pt x="346" y="40"/>
                  </a:lnTo>
                  <a:lnTo>
                    <a:pt x="348" y="40"/>
                  </a:lnTo>
                  <a:lnTo>
                    <a:pt x="349" y="40"/>
                  </a:lnTo>
                  <a:lnTo>
                    <a:pt x="352" y="42"/>
                  </a:lnTo>
                  <a:lnTo>
                    <a:pt x="354" y="43"/>
                  </a:lnTo>
                  <a:lnTo>
                    <a:pt x="354" y="45"/>
                  </a:lnTo>
                  <a:lnTo>
                    <a:pt x="354" y="48"/>
                  </a:lnTo>
                  <a:lnTo>
                    <a:pt x="354" y="50"/>
                  </a:lnTo>
                  <a:lnTo>
                    <a:pt x="354" y="51"/>
                  </a:lnTo>
                  <a:lnTo>
                    <a:pt x="356" y="51"/>
                  </a:lnTo>
                  <a:lnTo>
                    <a:pt x="356" y="51"/>
                  </a:lnTo>
                  <a:lnTo>
                    <a:pt x="357" y="53"/>
                  </a:lnTo>
                  <a:lnTo>
                    <a:pt x="357" y="55"/>
                  </a:lnTo>
                  <a:lnTo>
                    <a:pt x="356" y="56"/>
                  </a:lnTo>
                  <a:lnTo>
                    <a:pt x="356" y="58"/>
                  </a:lnTo>
                  <a:lnTo>
                    <a:pt x="356" y="60"/>
                  </a:lnTo>
                  <a:lnTo>
                    <a:pt x="357" y="61"/>
                  </a:lnTo>
                  <a:lnTo>
                    <a:pt x="359" y="63"/>
                  </a:lnTo>
                  <a:lnTo>
                    <a:pt x="359" y="63"/>
                  </a:lnTo>
                  <a:lnTo>
                    <a:pt x="359" y="65"/>
                  </a:lnTo>
                  <a:lnTo>
                    <a:pt x="359" y="68"/>
                  </a:lnTo>
                  <a:lnTo>
                    <a:pt x="359" y="71"/>
                  </a:lnTo>
                  <a:lnTo>
                    <a:pt x="359" y="73"/>
                  </a:lnTo>
                  <a:lnTo>
                    <a:pt x="361" y="75"/>
                  </a:lnTo>
                  <a:lnTo>
                    <a:pt x="362" y="78"/>
                  </a:lnTo>
                  <a:lnTo>
                    <a:pt x="364" y="78"/>
                  </a:lnTo>
                  <a:lnTo>
                    <a:pt x="364" y="86"/>
                  </a:lnTo>
                  <a:lnTo>
                    <a:pt x="362" y="96"/>
                  </a:lnTo>
                  <a:lnTo>
                    <a:pt x="357" y="109"/>
                  </a:lnTo>
                  <a:lnTo>
                    <a:pt x="356" y="112"/>
                  </a:lnTo>
                  <a:lnTo>
                    <a:pt x="354" y="114"/>
                  </a:lnTo>
                  <a:lnTo>
                    <a:pt x="352" y="117"/>
                  </a:lnTo>
                  <a:lnTo>
                    <a:pt x="351" y="122"/>
                  </a:lnTo>
                  <a:lnTo>
                    <a:pt x="351" y="127"/>
                  </a:lnTo>
                  <a:lnTo>
                    <a:pt x="349" y="131"/>
                  </a:lnTo>
                  <a:lnTo>
                    <a:pt x="348" y="134"/>
                  </a:lnTo>
                  <a:lnTo>
                    <a:pt x="346" y="135"/>
                  </a:lnTo>
                  <a:lnTo>
                    <a:pt x="344" y="137"/>
                  </a:lnTo>
                  <a:lnTo>
                    <a:pt x="343" y="137"/>
                  </a:lnTo>
                  <a:lnTo>
                    <a:pt x="343" y="139"/>
                  </a:lnTo>
                  <a:lnTo>
                    <a:pt x="338" y="150"/>
                  </a:lnTo>
                  <a:lnTo>
                    <a:pt x="334" y="165"/>
                  </a:lnTo>
                  <a:lnTo>
                    <a:pt x="333" y="180"/>
                  </a:lnTo>
                  <a:lnTo>
                    <a:pt x="336" y="192"/>
                  </a:lnTo>
                  <a:lnTo>
                    <a:pt x="338" y="196"/>
                  </a:lnTo>
                  <a:lnTo>
                    <a:pt x="341" y="198"/>
                  </a:lnTo>
                  <a:lnTo>
                    <a:pt x="343" y="198"/>
                  </a:lnTo>
                  <a:lnTo>
                    <a:pt x="344" y="200"/>
                  </a:lnTo>
                  <a:lnTo>
                    <a:pt x="348" y="200"/>
                  </a:lnTo>
                  <a:lnTo>
                    <a:pt x="349" y="200"/>
                  </a:lnTo>
                  <a:lnTo>
                    <a:pt x="351" y="200"/>
                  </a:lnTo>
                  <a:lnTo>
                    <a:pt x="352" y="198"/>
                  </a:lnTo>
                  <a:lnTo>
                    <a:pt x="352" y="196"/>
                  </a:lnTo>
                  <a:lnTo>
                    <a:pt x="352" y="195"/>
                  </a:lnTo>
                  <a:lnTo>
                    <a:pt x="354" y="193"/>
                  </a:lnTo>
                  <a:lnTo>
                    <a:pt x="356" y="193"/>
                  </a:lnTo>
                  <a:lnTo>
                    <a:pt x="359" y="192"/>
                  </a:lnTo>
                  <a:lnTo>
                    <a:pt x="361" y="192"/>
                  </a:lnTo>
                  <a:lnTo>
                    <a:pt x="364" y="190"/>
                  </a:lnTo>
                  <a:lnTo>
                    <a:pt x="366" y="187"/>
                  </a:lnTo>
                  <a:lnTo>
                    <a:pt x="369" y="185"/>
                  </a:lnTo>
                  <a:lnTo>
                    <a:pt x="372" y="183"/>
                  </a:lnTo>
                  <a:lnTo>
                    <a:pt x="376" y="183"/>
                  </a:lnTo>
                  <a:lnTo>
                    <a:pt x="377" y="183"/>
                  </a:lnTo>
                  <a:lnTo>
                    <a:pt x="377" y="185"/>
                  </a:lnTo>
                  <a:lnTo>
                    <a:pt x="379" y="187"/>
                  </a:lnTo>
                  <a:lnTo>
                    <a:pt x="379" y="188"/>
                  </a:lnTo>
                  <a:lnTo>
                    <a:pt x="382" y="188"/>
                  </a:lnTo>
                  <a:lnTo>
                    <a:pt x="384" y="188"/>
                  </a:lnTo>
                  <a:lnTo>
                    <a:pt x="385" y="187"/>
                  </a:lnTo>
                  <a:lnTo>
                    <a:pt x="389" y="187"/>
                  </a:lnTo>
                  <a:lnTo>
                    <a:pt x="390" y="185"/>
                  </a:lnTo>
                  <a:lnTo>
                    <a:pt x="394" y="185"/>
                  </a:lnTo>
                  <a:lnTo>
                    <a:pt x="395" y="185"/>
                  </a:lnTo>
                  <a:lnTo>
                    <a:pt x="399" y="185"/>
                  </a:lnTo>
                  <a:lnTo>
                    <a:pt x="400" y="187"/>
                  </a:lnTo>
                  <a:lnTo>
                    <a:pt x="402" y="188"/>
                  </a:lnTo>
                  <a:lnTo>
                    <a:pt x="404" y="188"/>
                  </a:lnTo>
                  <a:lnTo>
                    <a:pt x="407" y="190"/>
                  </a:lnTo>
                  <a:lnTo>
                    <a:pt x="409" y="188"/>
                  </a:lnTo>
                  <a:lnTo>
                    <a:pt x="410" y="185"/>
                  </a:lnTo>
                  <a:lnTo>
                    <a:pt x="412" y="183"/>
                  </a:lnTo>
                  <a:lnTo>
                    <a:pt x="412" y="180"/>
                  </a:lnTo>
                  <a:lnTo>
                    <a:pt x="413" y="178"/>
                  </a:lnTo>
                  <a:lnTo>
                    <a:pt x="413" y="177"/>
                  </a:lnTo>
                  <a:lnTo>
                    <a:pt x="415" y="177"/>
                  </a:lnTo>
                  <a:lnTo>
                    <a:pt x="417" y="177"/>
                  </a:lnTo>
                  <a:lnTo>
                    <a:pt x="418" y="177"/>
                  </a:lnTo>
                  <a:lnTo>
                    <a:pt x="420" y="175"/>
                  </a:lnTo>
                  <a:lnTo>
                    <a:pt x="420" y="173"/>
                  </a:lnTo>
                  <a:lnTo>
                    <a:pt x="422" y="172"/>
                  </a:lnTo>
                  <a:lnTo>
                    <a:pt x="422" y="170"/>
                  </a:lnTo>
                  <a:lnTo>
                    <a:pt x="425" y="168"/>
                  </a:lnTo>
                  <a:lnTo>
                    <a:pt x="428" y="167"/>
                  </a:lnTo>
                  <a:lnTo>
                    <a:pt x="437" y="165"/>
                  </a:lnTo>
                  <a:lnTo>
                    <a:pt x="446" y="167"/>
                  </a:lnTo>
                  <a:lnTo>
                    <a:pt x="456" y="168"/>
                  </a:lnTo>
                  <a:lnTo>
                    <a:pt x="458" y="167"/>
                  </a:lnTo>
                  <a:lnTo>
                    <a:pt x="458" y="165"/>
                  </a:lnTo>
                  <a:lnTo>
                    <a:pt x="460" y="165"/>
                  </a:lnTo>
                  <a:lnTo>
                    <a:pt x="461" y="165"/>
                  </a:lnTo>
                  <a:lnTo>
                    <a:pt x="465" y="163"/>
                  </a:lnTo>
                  <a:lnTo>
                    <a:pt x="468" y="163"/>
                  </a:lnTo>
                  <a:lnTo>
                    <a:pt x="468" y="163"/>
                  </a:lnTo>
                  <a:lnTo>
                    <a:pt x="468" y="162"/>
                  </a:lnTo>
                  <a:lnTo>
                    <a:pt x="468" y="160"/>
                  </a:lnTo>
                  <a:lnTo>
                    <a:pt x="468" y="160"/>
                  </a:lnTo>
                  <a:lnTo>
                    <a:pt x="470" y="159"/>
                  </a:lnTo>
                  <a:lnTo>
                    <a:pt x="471" y="159"/>
                  </a:lnTo>
                  <a:lnTo>
                    <a:pt x="473" y="159"/>
                  </a:lnTo>
                  <a:lnTo>
                    <a:pt x="474" y="159"/>
                  </a:lnTo>
                  <a:lnTo>
                    <a:pt x="476" y="157"/>
                  </a:lnTo>
                  <a:lnTo>
                    <a:pt x="474" y="155"/>
                  </a:lnTo>
                  <a:lnTo>
                    <a:pt x="476" y="154"/>
                  </a:lnTo>
                  <a:lnTo>
                    <a:pt x="478" y="152"/>
                  </a:lnTo>
                  <a:lnTo>
                    <a:pt x="479" y="152"/>
                  </a:lnTo>
                  <a:lnTo>
                    <a:pt x="483" y="150"/>
                  </a:lnTo>
                  <a:lnTo>
                    <a:pt x="484" y="150"/>
                  </a:lnTo>
                  <a:lnTo>
                    <a:pt x="486" y="149"/>
                  </a:lnTo>
                  <a:lnTo>
                    <a:pt x="488" y="149"/>
                  </a:lnTo>
                  <a:lnTo>
                    <a:pt x="491" y="149"/>
                  </a:lnTo>
                  <a:lnTo>
                    <a:pt x="494" y="147"/>
                  </a:lnTo>
                  <a:lnTo>
                    <a:pt x="496" y="147"/>
                  </a:lnTo>
                  <a:lnTo>
                    <a:pt x="498" y="145"/>
                  </a:lnTo>
                  <a:lnTo>
                    <a:pt x="503" y="144"/>
                  </a:lnTo>
                  <a:lnTo>
                    <a:pt x="506" y="142"/>
                  </a:lnTo>
                  <a:lnTo>
                    <a:pt x="511" y="142"/>
                  </a:lnTo>
                  <a:lnTo>
                    <a:pt x="516" y="142"/>
                  </a:lnTo>
                  <a:lnTo>
                    <a:pt x="521" y="144"/>
                  </a:lnTo>
                  <a:lnTo>
                    <a:pt x="526" y="144"/>
                  </a:lnTo>
                  <a:lnTo>
                    <a:pt x="529" y="144"/>
                  </a:lnTo>
                  <a:lnTo>
                    <a:pt x="536" y="142"/>
                  </a:lnTo>
                  <a:lnTo>
                    <a:pt x="540" y="140"/>
                  </a:lnTo>
                  <a:lnTo>
                    <a:pt x="547" y="140"/>
                  </a:lnTo>
                  <a:lnTo>
                    <a:pt x="554" y="142"/>
                  </a:lnTo>
                  <a:lnTo>
                    <a:pt x="560" y="145"/>
                  </a:lnTo>
                  <a:lnTo>
                    <a:pt x="565" y="149"/>
                  </a:lnTo>
                  <a:lnTo>
                    <a:pt x="570" y="150"/>
                  </a:lnTo>
                  <a:lnTo>
                    <a:pt x="573" y="152"/>
                  </a:lnTo>
                  <a:lnTo>
                    <a:pt x="578" y="154"/>
                  </a:lnTo>
                  <a:lnTo>
                    <a:pt x="582" y="154"/>
                  </a:lnTo>
                  <a:lnTo>
                    <a:pt x="583" y="154"/>
                  </a:lnTo>
                  <a:lnTo>
                    <a:pt x="585" y="155"/>
                  </a:lnTo>
                  <a:lnTo>
                    <a:pt x="587" y="157"/>
                  </a:lnTo>
                  <a:lnTo>
                    <a:pt x="587" y="159"/>
                  </a:lnTo>
                  <a:lnTo>
                    <a:pt x="588" y="159"/>
                  </a:lnTo>
                  <a:lnTo>
                    <a:pt x="592" y="160"/>
                  </a:lnTo>
                  <a:lnTo>
                    <a:pt x="592" y="162"/>
                  </a:lnTo>
                  <a:lnTo>
                    <a:pt x="593" y="165"/>
                  </a:lnTo>
                  <a:lnTo>
                    <a:pt x="595" y="167"/>
                  </a:lnTo>
                  <a:lnTo>
                    <a:pt x="597" y="167"/>
                  </a:lnTo>
                  <a:lnTo>
                    <a:pt x="598" y="170"/>
                  </a:lnTo>
                  <a:lnTo>
                    <a:pt x="598" y="172"/>
                  </a:lnTo>
                  <a:lnTo>
                    <a:pt x="597" y="175"/>
                  </a:lnTo>
                  <a:lnTo>
                    <a:pt x="597" y="177"/>
                  </a:lnTo>
                  <a:lnTo>
                    <a:pt x="595" y="178"/>
                  </a:lnTo>
                  <a:lnTo>
                    <a:pt x="595" y="180"/>
                  </a:lnTo>
                  <a:lnTo>
                    <a:pt x="593" y="182"/>
                  </a:lnTo>
                  <a:lnTo>
                    <a:pt x="593" y="187"/>
                  </a:lnTo>
                  <a:lnTo>
                    <a:pt x="593" y="192"/>
                  </a:lnTo>
                  <a:lnTo>
                    <a:pt x="592" y="193"/>
                  </a:lnTo>
                  <a:lnTo>
                    <a:pt x="590" y="193"/>
                  </a:lnTo>
                  <a:lnTo>
                    <a:pt x="588" y="195"/>
                  </a:lnTo>
                  <a:lnTo>
                    <a:pt x="588" y="195"/>
                  </a:lnTo>
                  <a:lnTo>
                    <a:pt x="585" y="200"/>
                  </a:lnTo>
                  <a:lnTo>
                    <a:pt x="583" y="203"/>
                  </a:lnTo>
                  <a:lnTo>
                    <a:pt x="583" y="208"/>
                  </a:lnTo>
                  <a:lnTo>
                    <a:pt x="580" y="211"/>
                  </a:lnTo>
                  <a:lnTo>
                    <a:pt x="577" y="215"/>
                  </a:lnTo>
                  <a:lnTo>
                    <a:pt x="573" y="216"/>
                  </a:lnTo>
                  <a:lnTo>
                    <a:pt x="570" y="218"/>
                  </a:lnTo>
                  <a:lnTo>
                    <a:pt x="565" y="221"/>
                  </a:lnTo>
                  <a:lnTo>
                    <a:pt x="564" y="224"/>
                  </a:lnTo>
                  <a:lnTo>
                    <a:pt x="562" y="226"/>
                  </a:lnTo>
                  <a:lnTo>
                    <a:pt x="560" y="228"/>
                  </a:lnTo>
                  <a:lnTo>
                    <a:pt x="555" y="228"/>
                  </a:lnTo>
                  <a:lnTo>
                    <a:pt x="550" y="229"/>
                  </a:lnTo>
                  <a:lnTo>
                    <a:pt x="545" y="229"/>
                  </a:lnTo>
                  <a:lnTo>
                    <a:pt x="537" y="231"/>
                  </a:lnTo>
                  <a:lnTo>
                    <a:pt x="536" y="233"/>
                  </a:lnTo>
                  <a:lnTo>
                    <a:pt x="531" y="234"/>
                  </a:lnTo>
                  <a:lnTo>
                    <a:pt x="527" y="236"/>
                  </a:lnTo>
                  <a:lnTo>
                    <a:pt x="522" y="238"/>
                  </a:lnTo>
                  <a:lnTo>
                    <a:pt x="517" y="238"/>
                  </a:lnTo>
                  <a:lnTo>
                    <a:pt x="514" y="238"/>
                  </a:lnTo>
                  <a:lnTo>
                    <a:pt x="511" y="236"/>
                  </a:lnTo>
                  <a:lnTo>
                    <a:pt x="509" y="236"/>
                  </a:lnTo>
                  <a:lnTo>
                    <a:pt x="506" y="236"/>
                  </a:lnTo>
                  <a:lnTo>
                    <a:pt x="503" y="238"/>
                  </a:lnTo>
                  <a:lnTo>
                    <a:pt x="501" y="241"/>
                  </a:lnTo>
                  <a:lnTo>
                    <a:pt x="498" y="243"/>
                  </a:lnTo>
                  <a:lnTo>
                    <a:pt x="496" y="244"/>
                  </a:lnTo>
                  <a:lnTo>
                    <a:pt x="493" y="246"/>
                  </a:lnTo>
                  <a:lnTo>
                    <a:pt x="489" y="246"/>
                  </a:lnTo>
                  <a:lnTo>
                    <a:pt x="488" y="246"/>
                  </a:lnTo>
                  <a:lnTo>
                    <a:pt x="486" y="246"/>
                  </a:lnTo>
                  <a:lnTo>
                    <a:pt x="484" y="246"/>
                  </a:lnTo>
                  <a:lnTo>
                    <a:pt x="484" y="248"/>
                  </a:lnTo>
                  <a:lnTo>
                    <a:pt x="483" y="249"/>
                  </a:lnTo>
                  <a:lnTo>
                    <a:pt x="481" y="249"/>
                  </a:lnTo>
                  <a:lnTo>
                    <a:pt x="478" y="251"/>
                  </a:lnTo>
                  <a:lnTo>
                    <a:pt x="474" y="251"/>
                  </a:lnTo>
                  <a:lnTo>
                    <a:pt x="468" y="251"/>
                  </a:lnTo>
                  <a:lnTo>
                    <a:pt x="461" y="251"/>
                  </a:lnTo>
                  <a:lnTo>
                    <a:pt x="455" y="251"/>
                  </a:lnTo>
                  <a:lnTo>
                    <a:pt x="448" y="252"/>
                  </a:lnTo>
                  <a:lnTo>
                    <a:pt x="443" y="252"/>
                  </a:lnTo>
                  <a:lnTo>
                    <a:pt x="442" y="254"/>
                  </a:lnTo>
                  <a:lnTo>
                    <a:pt x="440" y="256"/>
                  </a:lnTo>
                  <a:lnTo>
                    <a:pt x="438" y="257"/>
                  </a:lnTo>
                  <a:lnTo>
                    <a:pt x="437" y="257"/>
                  </a:lnTo>
                  <a:lnTo>
                    <a:pt x="435" y="259"/>
                  </a:lnTo>
                  <a:lnTo>
                    <a:pt x="432" y="259"/>
                  </a:lnTo>
                  <a:lnTo>
                    <a:pt x="430" y="259"/>
                  </a:lnTo>
                  <a:lnTo>
                    <a:pt x="427" y="261"/>
                  </a:lnTo>
                  <a:lnTo>
                    <a:pt x="425" y="262"/>
                  </a:lnTo>
                  <a:lnTo>
                    <a:pt x="423" y="266"/>
                  </a:lnTo>
                  <a:lnTo>
                    <a:pt x="422" y="266"/>
                  </a:lnTo>
                  <a:lnTo>
                    <a:pt x="423" y="266"/>
                  </a:lnTo>
                  <a:lnTo>
                    <a:pt x="423" y="267"/>
                  </a:lnTo>
                  <a:lnTo>
                    <a:pt x="423" y="269"/>
                  </a:lnTo>
                  <a:lnTo>
                    <a:pt x="425" y="274"/>
                  </a:lnTo>
                  <a:lnTo>
                    <a:pt x="425" y="277"/>
                  </a:lnTo>
                  <a:lnTo>
                    <a:pt x="425" y="282"/>
                  </a:lnTo>
                  <a:lnTo>
                    <a:pt x="427" y="287"/>
                  </a:lnTo>
                  <a:lnTo>
                    <a:pt x="427" y="292"/>
                  </a:lnTo>
                  <a:lnTo>
                    <a:pt x="427" y="297"/>
                  </a:lnTo>
                  <a:lnTo>
                    <a:pt x="428" y="302"/>
                  </a:lnTo>
                  <a:lnTo>
                    <a:pt x="430" y="310"/>
                  </a:lnTo>
                  <a:lnTo>
                    <a:pt x="430" y="317"/>
                  </a:lnTo>
                  <a:lnTo>
                    <a:pt x="428" y="323"/>
                  </a:lnTo>
                  <a:lnTo>
                    <a:pt x="428" y="330"/>
                  </a:lnTo>
                  <a:lnTo>
                    <a:pt x="430" y="333"/>
                  </a:lnTo>
                  <a:lnTo>
                    <a:pt x="430" y="337"/>
                  </a:lnTo>
                  <a:lnTo>
                    <a:pt x="432" y="340"/>
                  </a:lnTo>
                  <a:lnTo>
                    <a:pt x="432" y="345"/>
                  </a:lnTo>
                  <a:lnTo>
                    <a:pt x="433" y="348"/>
                  </a:lnTo>
                  <a:lnTo>
                    <a:pt x="435" y="351"/>
                  </a:lnTo>
                  <a:lnTo>
                    <a:pt x="438" y="353"/>
                  </a:lnTo>
                  <a:lnTo>
                    <a:pt x="440" y="355"/>
                  </a:lnTo>
                  <a:lnTo>
                    <a:pt x="440" y="356"/>
                  </a:lnTo>
                  <a:lnTo>
                    <a:pt x="440" y="360"/>
                  </a:lnTo>
                  <a:lnTo>
                    <a:pt x="440" y="361"/>
                  </a:lnTo>
                  <a:lnTo>
                    <a:pt x="446" y="366"/>
                  </a:lnTo>
                  <a:lnTo>
                    <a:pt x="446" y="366"/>
                  </a:lnTo>
                  <a:lnTo>
                    <a:pt x="448" y="365"/>
                  </a:lnTo>
                  <a:lnTo>
                    <a:pt x="451" y="363"/>
                  </a:lnTo>
                  <a:lnTo>
                    <a:pt x="455" y="361"/>
                  </a:lnTo>
                  <a:lnTo>
                    <a:pt x="458" y="358"/>
                  </a:lnTo>
                  <a:lnTo>
                    <a:pt x="460" y="356"/>
                  </a:lnTo>
                  <a:lnTo>
                    <a:pt x="463" y="355"/>
                  </a:lnTo>
                  <a:lnTo>
                    <a:pt x="466" y="351"/>
                  </a:lnTo>
                  <a:lnTo>
                    <a:pt x="468" y="350"/>
                  </a:lnTo>
                  <a:lnTo>
                    <a:pt x="470" y="350"/>
                  </a:lnTo>
                  <a:lnTo>
                    <a:pt x="470" y="348"/>
                  </a:lnTo>
                  <a:lnTo>
                    <a:pt x="471" y="348"/>
                  </a:lnTo>
                  <a:lnTo>
                    <a:pt x="471" y="345"/>
                  </a:lnTo>
                  <a:lnTo>
                    <a:pt x="473" y="340"/>
                  </a:lnTo>
                  <a:lnTo>
                    <a:pt x="474" y="335"/>
                  </a:lnTo>
                  <a:lnTo>
                    <a:pt x="476" y="330"/>
                  </a:lnTo>
                  <a:lnTo>
                    <a:pt x="479" y="327"/>
                  </a:lnTo>
                  <a:lnTo>
                    <a:pt x="481" y="325"/>
                  </a:lnTo>
                  <a:lnTo>
                    <a:pt x="486" y="322"/>
                  </a:lnTo>
                  <a:lnTo>
                    <a:pt x="491" y="320"/>
                  </a:lnTo>
                  <a:lnTo>
                    <a:pt x="494" y="318"/>
                  </a:lnTo>
                  <a:lnTo>
                    <a:pt x="496" y="315"/>
                  </a:lnTo>
                  <a:lnTo>
                    <a:pt x="499" y="312"/>
                  </a:lnTo>
                  <a:lnTo>
                    <a:pt x="503" y="309"/>
                  </a:lnTo>
                  <a:lnTo>
                    <a:pt x="504" y="307"/>
                  </a:lnTo>
                  <a:lnTo>
                    <a:pt x="506" y="305"/>
                  </a:lnTo>
                  <a:lnTo>
                    <a:pt x="507" y="305"/>
                  </a:lnTo>
                  <a:lnTo>
                    <a:pt x="509" y="302"/>
                  </a:lnTo>
                  <a:lnTo>
                    <a:pt x="512" y="299"/>
                  </a:lnTo>
                  <a:lnTo>
                    <a:pt x="514" y="297"/>
                  </a:lnTo>
                  <a:lnTo>
                    <a:pt x="517" y="294"/>
                  </a:lnTo>
                  <a:lnTo>
                    <a:pt x="519" y="294"/>
                  </a:lnTo>
                  <a:lnTo>
                    <a:pt x="522" y="294"/>
                  </a:lnTo>
                  <a:lnTo>
                    <a:pt x="526" y="292"/>
                  </a:lnTo>
                  <a:lnTo>
                    <a:pt x="531" y="290"/>
                  </a:lnTo>
                  <a:lnTo>
                    <a:pt x="534" y="289"/>
                  </a:lnTo>
                  <a:lnTo>
                    <a:pt x="537" y="289"/>
                  </a:lnTo>
                  <a:lnTo>
                    <a:pt x="545" y="289"/>
                  </a:lnTo>
                  <a:lnTo>
                    <a:pt x="545" y="287"/>
                  </a:lnTo>
                  <a:lnTo>
                    <a:pt x="547" y="287"/>
                  </a:lnTo>
                  <a:lnTo>
                    <a:pt x="549" y="287"/>
                  </a:lnTo>
                  <a:lnTo>
                    <a:pt x="550" y="289"/>
                  </a:lnTo>
                  <a:lnTo>
                    <a:pt x="552" y="290"/>
                  </a:lnTo>
                  <a:lnTo>
                    <a:pt x="562" y="290"/>
                  </a:lnTo>
                  <a:lnTo>
                    <a:pt x="572" y="290"/>
                  </a:lnTo>
                  <a:lnTo>
                    <a:pt x="578" y="294"/>
                  </a:lnTo>
                  <a:lnTo>
                    <a:pt x="582" y="299"/>
                  </a:lnTo>
                  <a:lnTo>
                    <a:pt x="583" y="302"/>
                  </a:lnTo>
                  <a:lnTo>
                    <a:pt x="583" y="307"/>
                  </a:lnTo>
                  <a:lnTo>
                    <a:pt x="583" y="312"/>
                  </a:lnTo>
                  <a:lnTo>
                    <a:pt x="582" y="318"/>
                  </a:lnTo>
                  <a:lnTo>
                    <a:pt x="580" y="323"/>
                  </a:lnTo>
                  <a:lnTo>
                    <a:pt x="578" y="328"/>
                  </a:lnTo>
                  <a:lnTo>
                    <a:pt x="577" y="332"/>
                  </a:lnTo>
                  <a:lnTo>
                    <a:pt x="575" y="337"/>
                  </a:lnTo>
                  <a:lnTo>
                    <a:pt x="573" y="340"/>
                  </a:lnTo>
                  <a:lnTo>
                    <a:pt x="570" y="346"/>
                  </a:lnTo>
                  <a:lnTo>
                    <a:pt x="565" y="351"/>
                  </a:lnTo>
                  <a:lnTo>
                    <a:pt x="560" y="356"/>
                  </a:lnTo>
                  <a:lnTo>
                    <a:pt x="555" y="360"/>
                  </a:lnTo>
                  <a:lnTo>
                    <a:pt x="549" y="366"/>
                  </a:lnTo>
                  <a:lnTo>
                    <a:pt x="539" y="374"/>
                  </a:lnTo>
                  <a:lnTo>
                    <a:pt x="527" y="383"/>
                  </a:lnTo>
                  <a:lnTo>
                    <a:pt x="517" y="389"/>
                  </a:lnTo>
                  <a:lnTo>
                    <a:pt x="516" y="398"/>
                  </a:lnTo>
                  <a:lnTo>
                    <a:pt x="514" y="404"/>
                  </a:lnTo>
                  <a:lnTo>
                    <a:pt x="511" y="411"/>
                  </a:lnTo>
                  <a:lnTo>
                    <a:pt x="509" y="414"/>
                  </a:lnTo>
                  <a:lnTo>
                    <a:pt x="509" y="417"/>
                  </a:lnTo>
                  <a:lnTo>
                    <a:pt x="509" y="419"/>
                  </a:lnTo>
                  <a:lnTo>
                    <a:pt x="509" y="419"/>
                  </a:lnTo>
                  <a:lnTo>
                    <a:pt x="509" y="421"/>
                  </a:lnTo>
                  <a:lnTo>
                    <a:pt x="506" y="422"/>
                  </a:lnTo>
                  <a:lnTo>
                    <a:pt x="503" y="426"/>
                  </a:lnTo>
                  <a:lnTo>
                    <a:pt x="503" y="427"/>
                  </a:lnTo>
                  <a:lnTo>
                    <a:pt x="503" y="430"/>
                  </a:lnTo>
                  <a:lnTo>
                    <a:pt x="504" y="432"/>
                  </a:lnTo>
                  <a:lnTo>
                    <a:pt x="504" y="434"/>
                  </a:lnTo>
                  <a:lnTo>
                    <a:pt x="506" y="435"/>
                  </a:lnTo>
                  <a:lnTo>
                    <a:pt x="509" y="435"/>
                  </a:lnTo>
                  <a:lnTo>
                    <a:pt x="511" y="435"/>
                  </a:lnTo>
                  <a:lnTo>
                    <a:pt x="514" y="437"/>
                  </a:lnTo>
                  <a:lnTo>
                    <a:pt x="516" y="440"/>
                  </a:lnTo>
                  <a:lnTo>
                    <a:pt x="517" y="444"/>
                  </a:lnTo>
                  <a:lnTo>
                    <a:pt x="519" y="447"/>
                  </a:lnTo>
                  <a:lnTo>
                    <a:pt x="519" y="450"/>
                  </a:lnTo>
                  <a:lnTo>
                    <a:pt x="521" y="452"/>
                  </a:lnTo>
                  <a:lnTo>
                    <a:pt x="522" y="454"/>
                  </a:lnTo>
                  <a:lnTo>
                    <a:pt x="524" y="455"/>
                  </a:lnTo>
                  <a:lnTo>
                    <a:pt x="526" y="458"/>
                  </a:lnTo>
                  <a:lnTo>
                    <a:pt x="529" y="463"/>
                  </a:lnTo>
                  <a:lnTo>
                    <a:pt x="531" y="468"/>
                  </a:lnTo>
                  <a:lnTo>
                    <a:pt x="531" y="477"/>
                  </a:lnTo>
                  <a:lnTo>
                    <a:pt x="531" y="480"/>
                  </a:lnTo>
                  <a:lnTo>
                    <a:pt x="532" y="482"/>
                  </a:lnTo>
                  <a:lnTo>
                    <a:pt x="534" y="485"/>
                  </a:lnTo>
                  <a:lnTo>
                    <a:pt x="534" y="486"/>
                  </a:lnTo>
                  <a:lnTo>
                    <a:pt x="534" y="490"/>
                  </a:lnTo>
                  <a:lnTo>
                    <a:pt x="534" y="493"/>
                  </a:lnTo>
                  <a:lnTo>
                    <a:pt x="534" y="498"/>
                  </a:lnTo>
                  <a:lnTo>
                    <a:pt x="534" y="503"/>
                  </a:lnTo>
                  <a:lnTo>
                    <a:pt x="534" y="506"/>
                  </a:lnTo>
                  <a:lnTo>
                    <a:pt x="532" y="511"/>
                  </a:lnTo>
                  <a:lnTo>
                    <a:pt x="531" y="516"/>
                  </a:lnTo>
                  <a:lnTo>
                    <a:pt x="526" y="519"/>
                  </a:lnTo>
                  <a:lnTo>
                    <a:pt x="522" y="528"/>
                  </a:lnTo>
                  <a:lnTo>
                    <a:pt x="516" y="539"/>
                  </a:lnTo>
                  <a:lnTo>
                    <a:pt x="509" y="551"/>
                  </a:lnTo>
                  <a:lnTo>
                    <a:pt x="506" y="552"/>
                  </a:lnTo>
                  <a:lnTo>
                    <a:pt x="503" y="554"/>
                  </a:lnTo>
                  <a:lnTo>
                    <a:pt x="501" y="557"/>
                  </a:lnTo>
                  <a:lnTo>
                    <a:pt x="499" y="559"/>
                  </a:lnTo>
                  <a:lnTo>
                    <a:pt x="498" y="562"/>
                  </a:lnTo>
                  <a:lnTo>
                    <a:pt x="493" y="566"/>
                  </a:lnTo>
                  <a:lnTo>
                    <a:pt x="489" y="569"/>
                  </a:lnTo>
                  <a:lnTo>
                    <a:pt x="484" y="572"/>
                  </a:lnTo>
                  <a:lnTo>
                    <a:pt x="481" y="577"/>
                  </a:lnTo>
                  <a:lnTo>
                    <a:pt x="479" y="582"/>
                  </a:lnTo>
                  <a:lnTo>
                    <a:pt x="476" y="585"/>
                  </a:lnTo>
                  <a:lnTo>
                    <a:pt x="473" y="587"/>
                  </a:lnTo>
                  <a:lnTo>
                    <a:pt x="471" y="587"/>
                  </a:lnTo>
                  <a:lnTo>
                    <a:pt x="468" y="589"/>
                  </a:lnTo>
                  <a:lnTo>
                    <a:pt x="468" y="589"/>
                  </a:lnTo>
                  <a:lnTo>
                    <a:pt x="466" y="590"/>
                  </a:lnTo>
                  <a:lnTo>
                    <a:pt x="465" y="594"/>
                  </a:lnTo>
                  <a:lnTo>
                    <a:pt x="460" y="594"/>
                  </a:lnTo>
                  <a:lnTo>
                    <a:pt x="456" y="595"/>
                  </a:lnTo>
                  <a:lnTo>
                    <a:pt x="453" y="597"/>
                  </a:lnTo>
                  <a:lnTo>
                    <a:pt x="448" y="599"/>
                  </a:lnTo>
                  <a:lnTo>
                    <a:pt x="445" y="600"/>
                  </a:lnTo>
                  <a:lnTo>
                    <a:pt x="442" y="602"/>
                  </a:lnTo>
                  <a:lnTo>
                    <a:pt x="438" y="602"/>
                  </a:lnTo>
                  <a:lnTo>
                    <a:pt x="437" y="602"/>
                  </a:lnTo>
                  <a:lnTo>
                    <a:pt x="433" y="602"/>
                  </a:lnTo>
                  <a:lnTo>
                    <a:pt x="428" y="600"/>
                  </a:lnTo>
                  <a:lnTo>
                    <a:pt x="425" y="599"/>
                  </a:lnTo>
                  <a:lnTo>
                    <a:pt x="422" y="595"/>
                  </a:lnTo>
                  <a:lnTo>
                    <a:pt x="420" y="592"/>
                  </a:lnTo>
                  <a:lnTo>
                    <a:pt x="420" y="590"/>
                  </a:lnTo>
                  <a:lnTo>
                    <a:pt x="422" y="587"/>
                  </a:lnTo>
                  <a:lnTo>
                    <a:pt x="423" y="584"/>
                  </a:lnTo>
                  <a:lnTo>
                    <a:pt x="423" y="580"/>
                  </a:lnTo>
                  <a:lnTo>
                    <a:pt x="425" y="577"/>
                  </a:lnTo>
                  <a:lnTo>
                    <a:pt x="427" y="574"/>
                  </a:lnTo>
                  <a:lnTo>
                    <a:pt x="428" y="572"/>
                  </a:lnTo>
                  <a:lnTo>
                    <a:pt x="432" y="571"/>
                  </a:lnTo>
                  <a:lnTo>
                    <a:pt x="435" y="569"/>
                  </a:lnTo>
                  <a:lnTo>
                    <a:pt x="438" y="569"/>
                  </a:lnTo>
                  <a:lnTo>
                    <a:pt x="440" y="567"/>
                  </a:lnTo>
                  <a:lnTo>
                    <a:pt x="442" y="566"/>
                  </a:lnTo>
                  <a:lnTo>
                    <a:pt x="442" y="564"/>
                  </a:lnTo>
                  <a:lnTo>
                    <a:pt x="442" y="562"/>
                  </a:lnTo>
                  <a:lnTo>
                    <a:pt x="442" y="559"/>
                  </a:lnTo>
                  <a:lnTo>
                    <a:pt x="443" y="557"/>
                  </a:lnTo>
                  <a:lnTo>
                    <a:pt x="443" y="556"/>
                  </a:lnTo>
                  <a:lnTo>
                    <a:pt x="445" y="554"/>
                  </a:lnTo>
                  <a:lnTo>
                    <a:pt x="446" y="552"/>
                  </a:lnTo>
                  <a:lnTo>
                    <a:pt x="446" y="551"/>
                  </a:lnTo>
                  <a:lnTo>
                    <a:pt x="446" y="547"/>
                  </a:lnTo>
                  <a:lnTo>
                    <a:pt x="446" y="546"/>
                  </a:lnTo>
                  <a:lnTo>
                    <a:pt x="448" y="544"/>
                  </a:lnTo>
                  <a:lnTo>
                    <a:pt x="450" y="543"/>
                  </a:lnTo>
                  <a:lnTo>
                    <a:pt x="451" y="541"/>
                  </a:lnTo>
                  <a:lnTo>
                    <a:pt x="453" y="538"/>
                  </a:lnTo>
                  <a:lnTo>
                    <a:pt x="455" y="534"/>
                  </a:lnTo>
                  <a:lnTo>
                    <a:pt x="456" y="531"/>
                  </a:lnTo>
                  <a:lnTo>
                    <a:pt x="460" y="528"/>
                  </a:lnTo>
                  <a:lnTo>
                    <a:pt x="461" y="524"/>
                  </a:lnTo>
                  <a:lnTo>
                    <a:pt x="463" y="523"/>
                  </a:lnTo>
                  <a:lnTo>
                    <a:pt x="463" y="521"/>
                  </a:lnTo>
                  <a:lnTo>
                    <a:pt x="463" y="518"/>
                  </a:lnTo>
                  <a:lnTo>
                    <a:pt x="463" y="513"/>
                  </a:lnTo>
                  <a:lnTo>
                    <a:pt x="463" y="511"/>
                  </a:lnTo>
                  <a:lnTo>
                    <a:pt x="463" y="508"/>
                  </a:lnTo>
                  <a:lnTo>
                    <a:pt x="465" y="506"/>
                  </a:lnTo>
                  <a:lnTo>
                    <a:pt x="466" y="501"/>
                  </a:lnTo>
                  <a:lnTo>
                    <a:pt x="470" y="496"/>
                  </a:lnTo>
                  <a:lnTo>
                    <a:pt x="471" y="493"/>
                  </a:lnTo>
                  <a:lnTo>
                    <a:pt x="473" y="490"/>
                  </a:lnTo>
                  <a:lnTo>
                    <a:pt x="473" y="482"/>
                  </a:lnTo>
                  <a:lnTo>
                    <a:pt x="474" y="470"/>
                  </a:lnTo>
                  <a:lnTo>
                    <a:pt x="478" y="457"/>
                  </a:lnTo>
                  <a:lnTo>
                    <a:pt x="479" y="447"/>
                  </a:lnTo>
                  <a:lnTo>
                    <a:pt x="481" y="442"/>
                  </a:lnTo>
                  <a:lnTo>
                    <a:pt x="481" y="440"/>
                  </a:lnTo>
                  <a:lnTo>
                    <a:pt x="479" y="437"/>
                  </a:lnTo>
                  <a:lnTo>
                    <a:pt x="479" y="437"/>
                  </a:lnTo>
                  <a:lnTo>
                    <a:pt x="481" y="435"/>
                  </a:lnTo>
                  <a:lnTo>
                    <a:pt x="481" y="434"/>
                  </a:lnTo>
                  <a:lnTo>
                    <a:pt x="481" y="432"/>
                  </a:lnTo>
                  <a:lnTo>
                    <a:pt x="481" y="429"/>
                  </a:lnTo>
                  <a:lnTo>
                    <a:pt x="479" y="427"/>
                  </a:lnTo>
                  <a:lnTo>
                    <a:pt x="478" y="426"/>
                  </a:lnTo>
                  <a:lnTo>
                    <a:pt x="476" y="424"/>
                  </a:lnTo>
                  <a:lnTo>
                    <a:pt x="471" y="424"/>
                  </a:lnTo>
                  <a:lnTo>
                    <a:pt x="468" y="426"/>
                  </a:lnTo>
                  <a:lnTo>
                    <a:pt x="465" y="427"/>
                  </a:lnTo>
                  <a:lnTo>
                    <a:pt x="461" y="430"/>
                  </a:lnTo>
                  <a:lnTo>
                    <a:pt x="458" y="432"/>
                  </a:lnTo>
                  <a:lnTo>
                    <a:pt x="453" y="435"/>
                  </a:lnTo>
                  <a:lnTo>
                    <a:pt x="450" y="437"/>
                  </a:lnTo>
                  <a:lnTo>
                    <a:pt x="446" y="439"/>
                  </a:lnTo>
                  <a:lnTo>
                    <a:pt x="443" y="440"/>
                  </a:lnTo>
                  <a:lnTo>
                    <a:pt x="442" y="442"/>
                  </a:lnTo>
                  <a:lnTo>
                    <a:pt x="442" y="445"/>
                  </a:lnTo>
                  <a:lnTo>
                    <a:pt x="440" y="445"/>
                  </a:lnTo>
                  <a:lnTo>
                    <a:pt x="437" y="447"/>
                  </a:lnTo>
                  <a:lnTo>
                    <a:pt x="435" y="449"/>
                  </a:lnTo>
                  <a:lnTo>
                    <a:pt x="433" y="450"/>
                  </a:lnTo>
                  <a:lnTo>
                    <a:pt x="430" y="454"/>
                  </a:lnTo>
                  <a:lnTo>
                    <a:pt x="428" y="457"/>
                  </a:lnTo>
                  <a:lnTo>
                    <a:pt x="425" y="458"/>
                  </a:lnTo>
                  <a:lnTo>
                    <a:pt x="422" y="460"/>
                  </a:lnTo>
                  <a:lnTo>
                    <a:pt x="417" y="463"/>
                  </a:lnTo>
                  <a:lnTo>
                    <a:pt x="410" y="468"/>
                  </a:lnTo>
                  <a:lnTo>
                    <a:pt x="405" y="473"/>
                  </a:lnTo>
                  <a:lnTo>
                    <a:pt x="400" y="478"/>
                  </a:lnTo>
                  <a:lnTo>
                    <a:pt x="399" y="480"/>
                  </a:lnTo>
                  <a:lnTo>
                    <a:pt x="395" y="483"/>
                  </a:lnTo>
                  <a:lnTo>
                    <a:pt x="394" y="485"/>
                  </a:lnTo>
                  <a:lnTo>
                    <a:pt x="394" y="486"/>
                  </a:lnTo>
                  <a:lnTo>
                    <a:pt x="394" y="490"/>
                  </a:lnTo>
                  <a:lnTo>
                    <a:pt x="392" y="491"/>
                  </a:lnTo>
                  <a:lnTo>
                    <a:pt x="390" y="495"/>
                  </a:lnTo>
                  <a:lnTo>
                    <a:pt x="387" y="496"/>
                  </a:lnTo>
                  <a:lnTo>
                    <a:pt x="384" y="500"/>
                  </a:lnTo>
                  <a:lnTo>
                    <a:pt x="384" y="501"/>
                  </a:lnTo>
                  <a:lnTo>
                    <a:pt x="384" y="505"/>
                  </a:lnTo>
                  <a:lnTo>
                    <a:pt x="382" y="506"/>
                  </a:lnTo>
                  <a:lnTo>
                    <a:pt x="382" y="508"/>
                  </a:lnTo>
                  <a:lnTo>
                    <a:pt x="380" y="510"/>
                  </a:lnTo>
                  <a:lnTo>
                    <a:pt x="377" y="511"/>
                  </a:lnTo>
                  <a:lnTo>
                    <a:pt x="376" y="513"/>
                  </a:lnTo>
                  <a:lnTo>
                    <a:pt x="374" y="515"/>
                  </a:lnTo>
                  <a:lnTo>
                    <a:pt x="371" y="518"/>
                  </a:lnTo>
                  <a:lnTo>
                    <a:pt x="369" y="519"/>
                  </a:lnTo>
                  <a:lnTo>
                    <a:pt x="366" y="524"/>
                  </a:lnTo>
                  <a:lnTo>
                    <a:pt x="361" y="528"/>
                  </a:lnTo>
                  <a:lnTo>
                    <a:pt x="357" y="529"/>
                  </a:lnTo>
                  <a:lnTo>
                    <a:pt x="352" y="531"/>
                  </a:lnTo>
                  <a:lnTo>
                    <a:pt x="348" y="533"/>
                  </a:lnTo>
                  <a:lnTo>
                    <a:pt x="343" y="531"/>
                  </a:lnTo>
                  <a:lnTo>
                    <a:pt x="338" y="529"/>
                  </a:lnTo>
                  <a:lnTo>
                    <a:pt x="333" y="524"/>
                  </a:lnTo>
                  <a:lnTo>
                    <a:pt x="329" y="519"/>
                  </a:lnTo>
                  <a:lnTo>
                    <a:pt x="326" y="515"/>
                  </a:lnTo>
                  <a:lnTo>
                    <a:pt x="326" y="511"/>
                  </a:lnTo>
                  <a:lnTo>
                    <a:pt x="326" y="508"/>
                  </a:lnTo>
                  <a:lnTo>
                    <a:pt x="326" y="503"/>
                  </a:lnTo>
                  <a:lnTo>
                    <a:pt x="324" y="501"/>
                  </a:lnTo>
                  <a:lnTo>
                    <a:pt x="323" y="500"/>
                  </a:lnTo>
                  <a:lnTo>
                    <a:pt x="321" y="496"/>
                  </a:lnTo>
                  <a:lnTo>
                    <a:pt x="321" y="490"/>
                  </a:lnTo>
                  <a:lnTo>
                    <a:pt x="321" y="485"/>
                  </a:lnTo>
                  <a:lnTo>
                    <a:pt x="321" y="480"/>
                  </a:lnTo>
                  <a:lnTo>
                    <a:pt x="321" y="475"/>
                  </a:lnTo>
                  <a:lnTo>
                    <a:pt x="323" y="467"/>
                  </a:lnTo>
                  <a:lnTo>
                    <a:pt x="323" y="460"/>
                  </a:lnTo>
                  <a:lnTo>
                    <a:pt x="323" y="455"/>
                  </a:lnTo>
                  <a:lnTo>
                    <a:pt x="323" y="449"/>
                  </a:lnTo>
                  <a:lnTo>
                    <a:pt x="323" y="445"/>
                  </a:lnTo>
                  <a:lnTo>
                    <a:pt x="324" y="442"/>
                  </a:lnTo>
                  <a:lnTo>
                    <a:pt x="326" y="440"/>
                  </a:lnTo>
                  <a:lnTo>
                    <a:pt x="328" y="440"/>
                  </a:lnTo>
                  <a:lnTo>
                    <a:pt x="329" y="440"/>
                  </a:lnTo>
                  <a:lnTo>
                    <a:pt x="329" y="439"/>
                  </a:lnTo>
                  <a:lnTo>
                    <a:pt x="329" y="437"/>
                  </a:lnTo>
                  <a:lnTo>
                    <a:pt x="331" y="435"/>
                  </a:lnTo>
                  <a:lnTo>
                    <a:pt x="333" y="435"/>
                  </a:lnTo>
                  <a:lnTo>
                    <a:pt x="334" y="434"/>
                  </a:lnTo>
                  <a:lnTo>
                    <a:pt x="336" y="434"/>
                  </a:lnTo>
                  <a:lnTo>
                    <a:pt x="336" y="432"/>
                  </a:lnTo>
                  <a:lnTo>
                    <a:pt x="336" y="430"/>
                  </a:lnTo>
                  <a:lnTo>
                    <a:pt x="336" y="430"/>
                  </a:lnTo>
                  <a:lnTo>
                    <a:pt x="338" y="429"/>
                  </a:lnTo>
                  <a:lnTo>
                    <a:pt x="339" y="429"/>
                  </a:lnTo>
                  <a:lnTo>
                    <a:pt x="341" y="427"/>
                  </a:lnTo>
                  <a:lnTo>
                    <a:pt x="341" y="426"/>
                  </a:lnTo>
                  <a:lnTo>
                    <a:pt x="343" y="424"/>
                  </a:lnTo>
                  <a:lnTo>
                    <a:pt x="343" y="422"/>
                  </a:lnTo>
                  <a:lnTo>
                    <a:pt x="346" y="419"/>
                  </a:lnTo>
                  <a:lnTo>
                    <a:pt x="348" y="416"/>
                  </a:lnTo>
                  <a:lnTo>
                    <a:pt x="349" y="412"/>
                  </a:lnTo>
                  <a:lnTo>
                    <a:pt x="352" y="411"/>
                  </a:lnTo>
                  <a:lnTo>
                    <a:pt x="354" y="411"/>
                  </a:lnTo>
                  <a:lnTo>
                    <a:pt x="356" y="409"/>
                  </a:lnTo>
                  <a:lnTo>
                    <a:pt x="357" y="407"/>
                  </a:lnTo>
                  <a:lnTo>
                    <a:pt x="359" y="401"/>
                  </a:lnTo>
                  <a:lnTo>
                    <a:pt x="361" y="401"/>
                  </a:lnTo>
                  <a:lnTo>
                    <a:pt x="362" y="399"/>
                  </a:lnTo>
                  <a:lnTo>
                    <a:pt x="362" y="399"/>
                  </a:lnTo>
                  <a:lnTo>
                    <a:pt x="364" y="398"/>
                  </a:lnTo>
                  <a:lnTo>
                    <a:pt x="364" y="398"/>
                  </a:lnTo>
                  <a:lnTo>
                    <a:pt x="364" y="394"/>
                  </a:lnTo>
                  <a:lnTo>
                    <a:pt x="364" y="391"/>
                  </a:lnTo>
                  <a:lnTo>
                    <a:pt x="364" y="388"/>
                  </a:lnTo>
                  <a:lnTo>
                    <a:pt x="364" y="386"/>
                  </a:lnTo>
                  <a:lnTo>
                    <a:pt x="366" y="379"/>
                  </a:lnTo>
                  <a:lnTo>
                    <a:pt x="369" y="373"/>
                  </a:lnTo>
                  <a:lnTo>
                    <a:pt x="371" y="371"/>
                  </a:lnTo>
                  <a:lnTo>
                    <a:pt x="371" y="369"/>
                  </a:lnTo>
                  <a:lnTo>
                    <a:pt x="372" y="366"/>
                  </a:lnTo>
                  <a:lnTo>
                    <a:pt x="372" y="365"/>
                  </a:lnTo>
                  <a:lnTo>
                    <a:pt x="371" y="363"/>
                  </a:lnTo>
                  <a:lnTo>
                    <a:pt x="371" y="360"/>
                  </a:lnTo>
                  <a:lnTo>
                    <a:pt x="371" y="358"/>
                  </a:lnTo>
                  <a:lnTo>
                    <a:pt x="372" y="358"/>
                  </a:lnTo>
                  <a:lnTo>
                    <a:pt x="376" y="355"/>
                  </a:lnTo>
                  <a:lnTo>
                    <a:pt x="377" y="351"/>
                  </a:lnTo>
                  <a:lnTo>
                    <a:pt x="377" y="348"/>
                  </a:lnTo>
                  <a:lnTo>
                    <a:pt x="376" y="346"/>
                  </a:lnTo>
                  <a:lnTo>
                    <a:pt x="377" y="343"/>
                  </a:lnTo>
                  <a:lnTo>
                    <a:pt x="377" y="340"/>
                  </a:lnTo>
                  <a:lnTo>
                    <a:pt x="379" y="335"/>
                  </a:lnTo>
                  <a:lnTo>
                    <a:pt x="379" y="332"/>
                  </a:lnTo>
                  <a:lnTo>
                    <a:pt x="379" y="328"/>
                  </a:lnTo>
                  <a:lnTo>
                    <a:pt x="379" y="325"/>
                  </a:lnTo>
                  <a:lnTo>
                    <a:pt x="380" y="323"/>
                  </a:lnTo>
                  <a:lnTo>
                    <a:pt x="382" y="322"/>
                  </a:lnTo>
                  <a:lnTo>
                    <a:pt x="382" y="320"/>
                  </a:lnTo>
                  <a:lnTo>
                    <a:pt x="380" y="317"/>
                  </a:lnTo>
                  <a:lnTo>
                    <a:pt x="379" y="315"/>
                  </a:lnTo>
                  <a:lnTo>
                    <a:pt x="379" y="312"/>
                  </a:lnTo>
                  <a:lnTo>
                    <a:pt x="379" y="309"/>
                  </a:lnTo>
                  <a:lnTo>
                    <a:pt x="380" y="307"/>
                  </a:lnTo>
                  <a:lnTo>
                    <a:pt x="382" y="305"/>
                  </a:lnTo>
                  <a:lnTo>
                    <a:pt x="382" y="304"/>
                  </a:lnTo>
                  <a:lnTo>
                    <a:pt x="382" y="300"/>
                  </a:lnTo>
                  <a:lnTo>
                    <a:pt x="382" y="297"/>
                  </a:lnTo>
                  <a:lnTo>
                    <a:pt x="382" y="294"/>
                  </a:lnTo>
                  <a:lnTo>
                    <a:pt x="380" y="290"/>
                  </a:lnTo>
                  <a:lnTo>
                    <a:pt x="377" y="289"/>
                  </a:lnTo>
                  <a:lnTo>
                    <a:pt x="376" y="289"/>
                  </a:lnTo>
                  <a:lnTo>
                    <a:pt x="372" y="289"/>
                  </a:lnTo>
                  <a:lnTo>
                    <a:pt x="371" y="289"/>
                  </a:lnTo>
                  <a:lnTo>
                    <a:pt x="369" y="290"/>
                  </a:lnTo>
                  <a:lnTo>
                    <a:pt x="367" y="292"/>
                  </a:lnTo>
                  <a:lnTo>
                    <a:pt x="366" y="292"/>
                  </a:lnTo>
                  <a:lnTo>
                    <a:pt x="364" y="292"/>
                  </a:lnTo>
                  <a:lnTo>
                    <a:pt x="362" y="294"/>
                  </a:lnTo>
                  <a:lnTo>
                    <a:pt x="362" y="295"/>
                  </a:lnTo>
                  <a:lnTo>
                    <a:pt x="361" y="297"/>
                  </a:lnTo>
                  <a:lnTo>
                    <a:pt x="359" y="297"/>
                  </a:lnTo>
                  <a:lnTo>
                    <a:pt x="356" y="297"/>
                  </a:lnTo>
                  <a:lnTo>
                    <a:pt x="352" y="299"/>
                  </a:lnTo>
                  <a:lnTo>
                    <a:pt x="349" y="302"/>
                  </a:lnTo>
                  <a:lnTo>
                    <a:pt x="349" y="304"/>
                  </a:lnTo>
                  <a:lnTo>
                    <a:pt x="349" y="307"/>
                  </a:lnTo>
                  <a:lnTo>
                    <a:pt x="349" y="309"/>
                  </a:lnTo>
                  <a:lnTo>
                    <a:pt x="348" y="310"/>
                  </a:lnTo>
                  <a:lnTo>
                    <a:pt x="346" y="312"/>
                  </a:lnTo>
                  <a:lnTo>
                    <a:pt x="346" y="312"/>
                  </a:lnTo>
                  <a:lnTo>
                    <a:pt x="344" y="312"/>
                  </a:lnTo>
                  <a:lnTo>
                    <a:pt x="344" y="313"/>
                  </a:lnTo>
                  <a:lnTo>
                    <a:pt x="343" y="315"/>
                  </a:lnTo>
                  <a:lnTo>
                    <a:pt x="341" y="317"/>
                  </a:lnTo>
                  <a:lnTo>
                    <a:pt x="339" y="320"/>
                  </a:lnTo>
                  <a:lnTo>
                    <a:pt x="338" y="323"/>
                  </a:lnTo>
                  <a:lnTo>
                    <a:pt x="334" y="328"/>
                  </a:lnTo>
                  <a:lnTo>
                    <a:pt x="333" y="332"/>
                  </a:lnTo>
                  <a:lnTo>
                    <a:pt x="331" y="333"/>
                  </a:lnTo>
                  <a:lnTo>
                    <a:pt x="328" y="337"/>
                  </a:lnTo>
                  <a:lnTo>
                    <a:pt x="324" y="338"/>
                  </a:lnTo>
                  <a:lnTo>
                    <a:pt x="321" y="343"/>
                  </a:lnTo>
                  <a:lnTo>
                    <a:pt x="319" y="345"/>
                  </a:lnTo>
                  <a:lnTo>
                    <a:pt x="318" y="348"/>
                  </a:lnTo>
                  <a:lnTo>
                    <a:pt x="318" y="351"/>
                  </a:lnTo>
                  <a:lnTo>
                    <a:pt x="318" y="355"/>
                  </a:lnTo>
                  <a:lnTo>
                    <a:pt x="316" y="358"/>
                  </a:lnTo>
                  <a:lnTo>
                    <a:pt x="315" y="360"/>
                  </a:lnTo>
                  <a:lnTo>
                    <a:pt x="313" y="361"/>
                  </a:lnTo>
                  <a:lnTo>
                    <a:pt x="311" y="363"/>
                  </a:lnTo>
                  <a:lnTo>
                    <a:pt x="310" y="366"/>
                  </a:lnTo>
                  <a:lnTo>
                    <a:pt x="308" y="369"/>
                  </a:lnTo>
                  <a:lnTo>
                    <a:pt x="306" y="371"/>
                  </a:lnTo>
                  <a:lnTo>
                    <a:pt x="305" y="374"/>
                  </a:lnTo>
                  <a:lnTo>
                    <a:pt x="301" y="378"/>
                  </a:lnTo>
                  <a:lnTo>
                    <a:pt x="301" y="383"/>
                  </a:lnTo>
                  <a:lnTo>
                    <a:pt x="300" y="386"/>
                  </a:lnTo>
                  <a:lnTo>
                    <a:pt x="298" y="391"/>
                  </a:lnTo>
                  <a:lnTo>
                    <a:pt x="298" y="394"/>
                  </a:lnTo>
                  <a:lnTo>
                    <a:pt x="296" y="398"/>
                  </a:lnTo>
                  <a:lnTo>
                    <a:pt x="295" y="401"/>
                  </a:lnTo>
                  <a:lnTo>
                    <a:pt x="293" y="406"/>
                  </a:lnTo>
                  <a:lnTo>
                    <a:pt x="291" y="411"/>
                  </a:lnTo>
                  <a:lnTo>
                    <a:pt x="291" y="414"/>
                  </a:lnTo>
                  <a:lnTo>
                    <a:pt x="293" y="417"/>
                  </a:lnTo>
                  <a:lnTo>
                    <a:pt x="293" y="421"/>
                  </a:lnTo>
                  <a:lnTo>
                    <a:pt x="293" y="424"/>
                  </a:lnTo>
                  <a:lnTo>
                    <a:pt x="293" y="430"/>
                  </a:lnTo>
                  <a:lnTo>
                    <a:pt x="291" y="432"/>
                  </a:lnTo>
                  <a:lnTo>
                    <a:pt x="290" y="435"/>
                  </a:lnTo>
                  <a:lnTo>
                    <a:pt x="290" y="440"/>
                  </a:lnTo>
                  <a:lnTo>
                    <a:pt x="290" y="444"/>
                  </a:lnTo>
                  <a:lnTo>
                    <a:pt x="290" y="445"/>
                  </a:lnTo>
                  <a:lnTo>
                    <a:pt x="291" y="449"/>
                  </a:lnTo>
                  <a:lnTo>
                    <a:pt x="290" y="454"/>
                  </a:lnTo>
                  <a:lnTo>
                    <a:pt x="288" y="458"/>
                  </a:lnTo>
                  <a:lnTo>
                    <a:pt x="286" y="465"/>
                  </a:lnTo>
                  <a:lnTo>
                    <a:pt x="286" y="472"/>
                  </a:lnTo>
                  <a:lnTo>
                    <a:pt x="285" y="475"/>
                  </a:lnTo>
                  <a:lnTo>
                    <a:pt x="285" y="475"/>
                  </a:lnTo>
                  <a:lnTo>
                    <a:pt x="283" y="477"/>
                  </a:lnTo>
                  <a:lnTo>
                    <a:pt x="283" y="477"/>
                  </a:lnTo>
                  <a:lnTo>
                    <a:pt x="282" y="477"/>
                  </a:lnTo>
                  <a:lnTo>
                    <a:pt x="282" y="478"/>
                  </a:lnTo>
                  <a:lnTo>
                    <a:pt x="282" y="482"/>
                  </a:lnTo>
                  <a:lnTo>
                    <a:pt x="282" y="485"/>
                  </a:lnTo>
                  <a:lnTo>
                    <a:pt x="282" y="488"/>
                  </a:lnTo>
                  <a:lnTo>
                    <a:pt x="282" y="490"/>
                  </a:lnTo>
                  <a:lnTo>
                    <a:pt x="280" y="490"/>
                  </a:lnTo>
                  <a:lnTo>
                    <a:pt x="278" y="490"/>
                  </a:lnTo>
                  <a:lnTo>
                    <a:pt x="278" y="491"/>
                  </a:lnTo>
                  <a:lnTo>
                    <a:pt x="277" y="500"/>
                  </a:lnTo>
                  <a:lnTo>
                    <a:pt x="277" y="506"/>
                  </a:lnTo>
                  <a:lnTo>
                    <a:pt x="275" y="513"/>
                  </a:lnTo>
                  <a:lnTo>
                    <a:pt x="275" y="518"/>
                  </a:lnTo>
                  <a:lnTo>
                    <a:pt x="277" y="521"/>
                  </a:lnTo>
                  <a:lnTo>
                    <a:pt x="278" y="523"/>
                  </a:lnTo>
                  <a:lnTo>
                    <a:pt x="278" y="526"/>
                  </a:lnTo>
                  <a:lnTo>
                    <a:pt x="282" y="528"/>
                  </a:lnTo>
                  <a:lnTo>
                    <a:pt x="282" y="529"/>
                  </a:lnTo>
                  <a:lnTo>
                    <a:pt x="283" y="531"/>
                  </a:lnTo>
                  <a:lnTo>
                    <a:pt x="282" y="534"/>
                  </a:lnTo>
                  <a:lnTo>
                    <a:pt x="283" y="536"/>
                  </a:lnTo>
                  <a:lnTo>
                    <a:pt x="283" y="536"/>
                  </a:lnTo>
                  <a:lnTo>
                    <a:pt x="283" y="538"/>
                  </a:lnTo>
                  <a:lnTo>
                    <a:pt x="285" y="538"/>
                  </a:lnTo>
                  <a:lnTo>
                    <a:pt x="285" y="539"/>
                  </a:lnTo>
                  <a:lnTo>
                    <a:pt x="286" y="541"/>
                  </a:lnTo>
                  <a:lnTo>
                    <a:pt x="286" y="544"/>
                  </a:lnTo>
                  <a:lnTo>
                    <a:pt x="286" y="547"/>
                  </a:lnTo>
                  <a:lnTo>
                    <a:pt x="286" y="552"/>
                  </a:lnTo>
                  <a:lnTo>
                    <a:pt x="288" y="554"/>
                  </a:lnTo>
                  <a:lnTo>
                    <a:pt x="291" y="556"/>
                  </a:lnTo>
                  <a:lnTo>
                    <a:pt x="293" y="557"/>
                  </a:lnTo>
                  <a:lnTo>
                    <a:pt x="296" y="559"/>
                  </a:lnTo>
                  <a:lnTo>
                    <a:pt x="298" y="561"/>
                  </a:lnTo>
                  <a:lnTo>
                    <a:pt x="298" y="562"/>
                  </a:lnTo>
                  <a:lnTo>
                    <a:pt x="298" y="566"/>
                  </a:lnTo>
                  <a:lnTo>
                    <a:pt x="298" y="569"/>
                  </a:lnTo>
                  <a:lnTo>
                    <a:pt x="298" y="572"/>
                  </a:lnTo>
                  <a:lnTo>
                    <a:pt x="300" y="575"/>
                  </a:lnTo>
                  <a:lnTo>
                    <a:pt x="303" y="577"/>
                  </a:lnTo>
                  <a:lnTo>
                    <a:pt x="305" y="579"/>
                  </a:lnTo>
                  <a:lnTo>
                    <a:pt x="306" y="580"/>
                  </a:lnTo>
                  <a:lnTo>
                    <a:pt x="306" y="582"/>
                  </a:lnTo>
                  <a:lnTo>
                    <a:pt x="305" y="585"/>
                  </a:lnTo>
                  <a:lnTo>
                    <a:pt x="305" y="587"/>
                  </a:lnTo>
                  <a:lnTo>
                    <a:pt x="305" y="590"/>
                  </a:lnTo>
                  <a:lnTo>
                    <a:pt x="306" y="595"/>
                  </a:lnTo>
                  <a:lnTo>
                    <a:pt x="306" y="599"/>
                  </a:lnTo>
                  <a:lnTo>
                    <a:pt x="306" y="602"/>
                  </a:lnTo>
                  <a:lnTo>
                    <a:pt x="306" y="605"/>
                  </a:lnTo>
                  <a:lnTo>
                    <a:pt x="303" y="608"/>
                  </a:lnTo>
                  <a:lnTo>
                    <a:pt x="303" y="612"/>
                  </a:lnTo>
                  <a:lnTo>
                    <a:pt x="303" y="615"/>
                  </a:lnTo>
                  <a:lnTo>
                    <a:pt x="301" y="618"/>
                  </a:lnTo>
                  <a:lnTo>
                    <a:pt x="301" y="620"/>
                  </a:lnTo>
                  <a:lnTo>
                    <a:pt x="298" y="623"/>
                  </a:lnTo>
                  <a:lnTo>
                    <a:pt x="293" y="625"/>
                  </a:lnTo>
                  <a:lnTo>
                    <a:pt x="290" y="627"/>
                  </a:lnTo>
                  <a:lnTo>
                    <a:pt x="283" y="625"/>
                  </a:lnTo>
                  <a:lnTo>
                    <a:pt x="275" y="622"/>
                  </a:lnTo>
                  <a:lnTo>
                    <a:pt x="262" y="612"/>
                  </a:lnTo>
                  <a:lnTo>
                    <a:pt x="257" y="608"/>
                  </a:lnTo>
                  <a:lnTo>
                    <a:pt x="252" y="607"/>
                  </a:lnTo>
                  <a:lnTo>
                    <a:pt x="249" y="602"/>
                  </a:lnTo>
                  <a:lnTo>
                    <a:pt x="247" y="600"/>
                  </a:lnTo>
                  <a:lnTo>
                    <a:pt x="245" y="597"/>
                  </a:lnTo>
                  <a:lnTo>
                    <a:pt x="245" y="594"/>
                  </a:lnTo>
                  <a:lnTo>
                    <a:pt x="244" y="592"/>
                  </a:lnTo>
                  <a:lnTo>
                    <a:pt x="242" y="589"/>
                  </a:lnTo>
                  <a:lnTo>
                    <a:pt x="242" y="587"/>
                  </a:lnTo>
                  <a:lnTo>
                    <a:pt x="242" y="585"/>
                  </a:lnTo>
                  <a:lnTo>
                    <a:pt x="242" y="584"/>
                  </a:lnTo>
                  <a:lnTo>
                    <a:pt x="242" y="582"/>
                  </a:lnTo>
                  <a:lnTo>
                    <a:pt x="240" y="582"/>
                  </a:lnTo>
                  <a:lnTo>
                    <a:pt x="239" y="582"/>
                  </a:lnTo>
                  <a:lnTo>
                    <a:pt x="237" y="582"/>
                  </a:lnTo>
                  <a:lnTo>
                    <a:pt x="237" y="580"/>
                  </a:lnTo>
                  <a:lnTo>
                    <a:pt x="235" y="579"/>
                  </a:lnTo>
                  <a:lnTo>
                    <a:pt x="235" y="577"/>
                  </a:lnTo>
                  <a:lnTo>
                    <a:pt x="234" y="575"/>
                  </a:lnTo>
                  <a:lnTo>
                    <a:pt x="230" y="572"/>
                  </a:lnTo>
                  <a:lnTo>
                    <a:pt x="230" y="571"/>
                  </a:lnTo>
                  <a:lnTo>
                    <a:pt x="230" y="569"/>
                  </a:lnTo>
                  <a:lnTo>
                    <a:pt x="229" y="566"/>
                  </a:lnTo>
                  <a:lnTo>
                    <a:pt x="227" y="562"/>
                  </a:lnTo>
                  <a:lnTo>
                    <a:pt x="221" y="556"/>
                  </a:lnTo>
                  <a:lnTo>
                    <a:pt x="209" y="551"/>
                  </a:lnTo>
                  <a:lnTo>
                    <a:pt x="201" y="546"/>
                  </a:lnTo>
                  <a:lnTo>
                    <a:pt x="196" y="543"/>
                  </a:lnTo>
                  <a:lnTo>
                    <a:pt x="192" y="539"/>
                  </a:lnTo>
                  <a:lnTo>
                    <a:pt x="189" y="536"/>
                  </a:lnTo>
                  <a:lnTo>
                    <a:pt x="188" y="534"/>
                  </a:lnTo>
                  <a:lnTo>
                    <a:pt x="186" y="534"/>
                  </a:lnTo>
                  <a:lnTo>
                    <a:pt x="184" y="533"/>
                  </a:lnTo>
                  <a:lnTo>
                    <a:pt x="181" y="533"/>
                  </a:lnTo>
                  <a:lnTo>
                    <a:pt x="178" y="534"/>
                  </a:lnTo>
                  <a:lnTo>
                    <a:pt x="173" y="536"/>
                  </a:lnTo>
                  <a:lnTo>
                    <a:pt x="168" y="539"/>
                  </a:lnTo>
                  <a:lnTo>
                    <a:pt x="163" y="543"/>
                  </a:lnTo>
                  <a:lnTo>
                    <a:pt x="158" y="546"/>
                  </a:lnTo>
                  <a:lnTo>
                    <a:pt x="151" y="547"/>
                  </a:lnTo>
                  <a:lnTo>
                    <a:pt x="145" y="551"/>
                  </a:lnTo>
                  <a:lnTo>
                    <a:pt x="140" y="551"/>
                  </a:lnTo>
                  <a:lnTo>
                    <a:pt x="133" y="554"/>
                  </a:lnTo>
                  <a:lnTo>
                    <a:pt x="128" y="557"/>
                  </a:lnTo>
                  <a:lnTo>
                    <a:pt x="123" y="562"/>
                  </a:lnTo>
                  <a:lnTo>
                    <a:pt x="120" y="567"/>
                  </a:lnTo>
                  <a:lnTo>
                    <a:pt x="120" y="571"/>
                  </a:lnTo>
                  <a:lnTo>
                    <a:pt x="120" y="572"/>
                  </a:lnTo>
                  <a:lnTo>
                    <a:pt x="120" y="575"/>
                  </a:lnTo>
                  <a:lnTo>
                    <a:pt x="120" y="577"/>
                  </a:lnTo>
                  <a:lnTo>
                    <a:pt x="122" y="579"/>
                  </a:lnTo>
                  <a:lnTo>
                    <a:pt x="122" y="582"/>
                  </a:lnTo>
                  <a:lnTo>
                    <a:pt x="120" y="587"/>
                  </a:lnTo>
                  <a:lnTo>
                    <a:pt x="118" y="592"/>
                  </a:lnTo>
                  <a:lnTo>
                    <a:pt x="117" y="597"/>
                  </a:lnTo>
                  <a:lnTo>
                    <a:pt x="115" y="602"/>
                  </a:lnTo>
                  <a:lnTo>
                    <a:pt x="115" y="605"/>
                  </a:lnTo>
                  <a:lnTo>
                    <a:pt x="113" y="610"/>
                  </a:lnTo>
                  <a:lnTo>
                    <a:pt x="113" y="617"/>
                  </a:lnTo>
                  <a:lnTo>
                    <a:pt x="112" y="622"/>
                  </a:lnTo>
                  <a:lnTo>
                    <a:pt x="110" y="625"/>
                  </a:lnTo>
                  <a:lnTo>
                    <a:pt x="107" y="628"/>
                  </a:lnTo>
                  <a:lnTo>
                    <a:pt x="103" y="635"/>
                  </a:lnTo>
                  <a:lnTo>
                    <a:pt x="100" y="640"/>
                  </a:lnTo>
                  <a:lnTo>
                    <a:pt x="98" y="645"/>
                  </a:lnTo>
                  <a:lnTo>
                    <a:pt x="97" y="650"/>
                  </a:lnTo>
                  <a:lnTo>
                    <a:pt x="95" y="651"/>
                  </a:lnTo>
                  <a:lnTo>
                    <a:pt x="95" y="655"/>
                  </a:lnTo>
                  <a:lnTo>
                    <a:pt x="95" y="656"/>
                  </a:lnTo>
                  <a:lnTo>
                    <a:pt x="94" y="660"/>
                  </a:lnTo>
                  <a:lnTo>
                    <a:pt x="94" y="661"/>
                  </a:lnTo>
                  <a:lnTo>
                    <a:pt x="92" y="661"/>
                  </a:lnTo>
                  <a:lnTo>
                    <a:pt x="90" y="661"/>
                  </a:lnTo>
                  <a:lnTo>
                    <a:pt x="87" y="663"/>
                  </a:lnTo>
                  <a:lnTo>
                    <a:pt x="85" y="666"/>
                  </a:lnTo>
                  <a:lnTo>
                    <a:pt x="82" y="666"/>
                  </a:lnTo>
                  <a:lnTo>
                    <a:pt x="77" y="668"/>
                  </a:lnTo>
                  <a:lnTo>
                    <a:pt x="74" y="668"/>
                  </a:lnTo>
                  <a:lnTo>
                    <a:pt x="70" y="666"/>
                  </a:lnTo>
                  <a:lnTo>
                    <a:pt x="67" y="664"/>
                  </a:lnTo>
                  <a:lnTo>
                    <a:pt x="66" y="661"/>
                  </a:lnTo>
                  <a:lnTo>
                    <a:pt x="64" y="660"/>
                  </a:lnTo>
                  <a:lnTo>
                    <a:pt x="61" y="658"/>
                  </a:lnTo>
                  <a:lnTo>
                    <a:pt x="56" y="653"/>
                  </a:lnTo>
                  <a:lnTo>
                    <a:pt x="46" y="645"/>
                  </a:lnTo>
                  <a:lnTo>
                    <a:pt x="37" y="636"/>
                  </a:lnTo>
                  <a:lnTo>
                    <a:pt x="29" y="632"/>
                  </a:lnTo>
                  <a:lnTo>
                    <a:pt x="26" y="630"/>
                  </a:lnTo>
                  <a:lnTo>
                    <a:pt x="23" y="628"/>
                  </a:lnTo>
                  <a:lnTo>
                    <a:pt x="19" y="627"/>
                  </a:lnTo>
                  <a:lnTo>
                    <a:pt x="19" y="625"/>
                  </a:lnTo>
                  <a:lnTo>
                    <a:pt x="19" y="623"/>
                  </a:lnTo>
                  <a:lnTo>
                    <a:pt x="19" y="622"/>
                  </a:lnTo>
                  <a:lnTo>
                    <a:pt x="18" y="622"/>
                  </a:lnTo>
                  <a:lnTo>
                    <a:pt x="16" y="622"/>
                  </a:lnTo>
                  <a:lnTo>
                    <a:pt x="13" y="620"/>
                  </a:lnTo>
                  <a:lnTo>
                    <a:pt x="11" y="618"/>
                  </a:lnTo>
                  <a:lnTo>
                    <a:pt x="11" y="617"/>
                  </a:lnTo>
                  <a:lnTo>
                    <a:pt x="11" y="613"/>
                  </a:lnTo>
                  <a:lnTo>
                    <a:pt x="11" y="610"/>
                  </a:lnTo>
                  <a:lnTo>
                    <a:pt x="11" y="607"/>
                  </a:lnTo>
                  <a:lnTo>
                    <a:pt x="11" y="604"/>
                  </a:lnTo>
                  <a:lnTo>
                    <a:pt x="11" y="604"/>
                  </a:lnTo>
                  <a:lnTo>
                    <a:pt x="8" y="604"/>
                  </a:lnTo>
                  <a:lnTo>
                    <a:pt x="6" y="604"/>
                  </a:lnTo>
                  <a:lnTo>
                    <a:pt x="4" y="602"/>
                  </a:lnTo>
                  <a:lnTo>
                    <a:pt x="4" y="600"/>
                  </a:lnTo>
                  <a:lnTo>
                    <a:pt x="6" y="599"/>
                  </a:lnTo>
                  <a:lnTo>
                    <a:pt x="6" y="595"/>
                  </a:lnTo>
                  <a:lnTo>
                    <a:pt x="6" y="594"/>
                  </a:lnTo>
                  <a:lnTo>
                    <a:pt x="6" y="592"/>
                  </a:lnTo>
                  <a:lnTo>
                    <a:pt x="4" y="592"/>
                  </a:lnTo>
                  <a:lnTo>
                    <a:pt x="4" y="594"/>
                  </a:lnTo>
                  <a:lnTo>
                    <a:pt x="3" y="592"/>
                  </a:lnTo>
                  <a:lnTo>
                    <a:pt x="3" y="590"/>
                  </a:lnTo>
                  <a:lnTo>
                    <a:pt x="4" y="587"/>
                  </a:lnTo>
                  <a:lnTo>
                    <a:pt x="4" y="584"/>
                  </a:lnTo>
                  <a:lnTo>
                    <a:pt x="3" y="580"/>
                  </a:lnTo>
                  <a:lnTo>
                    <a:pt x="3" y="577"/>
                  </a:lnTo>
                  <a:lnTo>
                    <a:pt x="1" y="574"/>
                  </a:lnTo>
                  <a:lnTo>
                    <a:pt x="1" y="571"/>
                  </a:lnTo>
                  <a:lnTo>
                    <a:pt x="0" y="567"/>
                  </a:lnTo>
                  <a:lnTo>
                    <a:pt x="0" y="564"/>
                  </a:lnTo>
                  <a:lnTo>
                    <a:pt x="0" y="562"/>
                  </a:lnTo>
                  <a:lnTo>
                    <a:pt x="1" y="561"/>
                  </a:lnTo>
                  <a:lnTo>
                    <a:pt x="3" y="561"/>
                  </a:lnTo>
                  <a:lnTo>
                    <a:pt x="4" y="559"/>
                  </a:lnTo>
                  <a:lnTo>
                    <a:pt x="6" y="557"/>
                  </a:lnTo>
                  <a:lnTo>
                    <a:pt x="6" y="556"/>
                  </a:lnTo>
                  <a:lnTo>
                    <a:pt x="4" y="552"/>
                  </a:lnTo>
                  <a:lnTo>
                    <a:pt x="4" y="551"/>
                  </a:lnTo>
                  <a:lnTo>
                    <a:pt x="4" y="544"/>
                  </a:lnTo>
                  <a:lnTo>
                    <a:pt x="4" y="539"/>
                  </a:lnTo>
                  <a:lnTo>
                    <a:pt x="6" y="536"/>
                  </a:lnTo>
                  <a:lnTo>
                    <a:pt x="6" y="536"/>
                  </a:lnTo>
                  <a:lnTo>
                    <a:pt x="8" y="534"/>
                  </a:lnTo>
                  <a:lnTo>
                    <a:pt x="8" y="533"/>
                  </a:lnTo>
                  <a:lnTo>
                    <a:pt x="9" y="526"/>
                  </a:lnTo>
                  <a:lnTo>
                    <a:pt x="8" y="518"/>
                  </a:lnTo>
                  <a:lnTo>
                    <a:pt x="6" y="508"/>
                  </a:lnTo>
                  <a:lnTo>
                    <a:pt x="6" y="505"/>
                  </a:lnTo>
                  <a:lnTo>
                    <a:pt x="6" y="498"/>
                  </a:lnTo>
                  <a:lnTo>
                    <a:pt x="8" y="491"/>
                  </a:lnTo>
                  <a:lnTo>
                    <a:pt x="9" y="485"/>
                  </a:lnTo>
                  <a:lnTo>
                    <a:pt x="11" y="482"/>
                  </a:lnTo>
                  <a:lnTo>
                    <a:pt x="13" y="480"/>
                  </a:lnTo>
                  <a:lnTo>
                    <a:pt x="14" y="475"/>
                  </a:lnTo>
                  <a:lnTo>
                    <a:pt x="18" y="470"/>
                  </a:lnTo>
                  <a:lnTo>
                    <a:pt x="19" y="460"/>
                  </a:lnTo>
                  <a:lnTo>
                    <a:pt x="21" y="449"/>
                  </a:lnTo>
                  <a:lnTo>
                    <a:pt x="21" y="440"/>
                  </a:lnTo>
                  <a:lnTo>
                    <a:pt x="21" y="432"/>
                  </a:lnTo>
                  <a:lnTo>
                    <a:pt x="23" y="416"/>
                  </a:lnTo>
                  <a:lnTo>
                    <a:pt x="26" y="399"/>
                  </a:lnTo>
                  <a:lnTo>
                    <a:pt x="28" y="383"/>
                  </a:lnTo>
                  <a:lnTo>
                    <a:pt x="28" y="371"/>
                  </a:lnTo>
                  <a:lnTo>
                    <a:pt x="28" y="358"/>
                  </a:lnTo>
                  <a:lnTo>
                    <a:pt x="26" y="346"/>
                  </a:lnTo>
                  <a:lnTo>
                    <a:pt x="24" y="337"/>
                  </a:lnTo>
                  <a:lnTo>
                    <a:pt x="24" y="332"/>
                  </a:lnTo>
                  <a:lnTo>
                    <a:pt x="26" y="322"/>
                  </a:lnTo>
                  <a:lnTo>
                    <a:pt x="28" y="309"/>
                  </a:lnTo>
                  <a:lnTo>
                    <a:pt x="28" y="292"/>
                  </a:lnTo>
                  <a:lnTo>
                    <a:pt x="29" y="276"/>
                  </a:lnTo>
                  <a:lnTo>
                    <a:pt x="29" y="261"/>
                  </a:lnTo>
                  <a:lnTo>
                    <a:pt x="29" y="251"/>
                  </a:lnTo>
                  <a:lnTo>
                    <a:pt x="33" y="239"/>
                  </a:lnTo>
                  <a:lnTo>
                    <a:pt x="37" y="229"/>
                  </a:lnTo>
                  <a:lnTo>
                    <a:pt x="41" y="223"/>
                  </a:lnTo>
                  <a:lnTo>
                    <a:pt x="44" y="221"/>
                  </a:lnTo>
                  <a:lnTo>
                    <a:pt x="47" y="221"/>
                  </a:lnTo>
                  <a:lnTo>
                    <a:pt x="52" y="220"/>
                  </a:lnTo>
                  <a:lnTo>
                    <a:pt x="57" y="220"/>
                  </a:lnTo>
                  <a:lnTo>
                    <a:pt x="62" y="220"/>
                  </a:lnTo>
                  <a:lnTo>
                    <a:pt x="66" y="221"/>
                  </a:lnTo>
                  <a:lnTo>
                    <a:pt x="67" y="223"/>
                  </a:lnTo>
                  <a:lnTo>
                    <a:pt x="69" y="223"/>
                  </a:lnTo>
                  <a:lnTo>
                    <a:pt x="70" y="224"/>
                  </a:lnTo>
                  <a:lnTo>
                    <a:pt x="74" y="223"/>
                  </a:lnTo>
                  <a:lnTo>
                    <a:pt x="77" y="221"/>
                  </a:lnTo>
                  <a:lnTo>
                    <a:pt x="80" y="218"/>
                  </a:lnTo>
                  <a:lnTo>
                    <a:pt x="82" y="216"/>
                  </a:lnTo>
                  <a:lnTo>
                    <a:pt x="85" y="213"/>
                  </a:lnTo>
                  <a:lnTo>
                    <a:pt x="89" y="213"/>
                  </a:lnTo>
                  <a:lnTo>
                    <a:pt x="94" y="211"/>
                  </a:lnTo>
                  <a:lnTo>
                    <a:pt x="97" y="211"/>
                  </a:lnTo>
                  <a:lnTo>
                    <a:pt x="100" y="211"/>
                  </a:lnTo>
                  <a:lnTo>
                    <a:pt x="103" y="211"/>
                  </a:lnTo>
                  <a:lnTo>
                    <a:pt x="105" y="210"/>
                  </a:lnTo>
                  <a:lnTo>
                    <a:pt x="107" y="208"/>
                  </a:lnTo>
                  <a:lnTo>
                    <a:pt x="110" y="205"/>
                  </a:lnTo>
                  <a:lnTo>
                    <a:pt x="113" y="203"/>
                  </a:lnTo>
                  <a:lnTo>
                    <a:pt x="115" y="201"/>
                  </a:lnTo>
                  <a:lnTo>
                    <a:pt x="120" y="198"/>
                  </a:lnTo>
                  <a:lnTo>
                    <a:pt x="123" y="195"/>
                  </a:lnTo>
                  <a:lnTo>
                    <a:pt x="127" y="190"/>
                  </a:lnTo>
                  <a:lnTo>
                    <a:pt x="128" y="187"/>
                  </a:lnTo>
                  <a:lnTo>
                    <a:pt x="128" y="182"/>
                  </a:lnTo>
                  <a:lnTo>
                    <a:pt x="128" y="178"/>
                  </a:lnTo>
                  <a:lnTo>
                    <a:pt x="128" y="177"/>
                  </a:lnTo>
                  <a:lnTo>
                    <a:pt x="128" y="177"/>
                  </a:lnTo>
                  <a:lnTo>
                    <a:pt x="128" y="175"/>
                  </a:lnTo>
                  <a:lnTo>
                    <a:pt x="127" y="173"/>
                  </a:lnTo>
                  <a:lnTo>
                    <a:pt x="127" y="168"/>
                  </a:lnTo>
                  <a:lnTo>
                    <a:pt x="127" y="165"/>
                  </a:lnTo>
                  <a:lnTo>
                    <a:pt x="125" y="160"/>
                  </a:lnTo>
                  <a:lnTo>
                    <a:pt x="125" y="157"/>
                  </a:lnTo>
                  <a:lnTo>
                    <a:pt x="123" y="154"/>
                  </a:lnTo>
                  <a:lnTo>
                    <a:pt x="123" y="150"/>
                  </a:lnTo>
                  <a:lnTo>
                    <a:pt x="122" y="147"/>
                  </a:lnTo>
                  <a:lnTo>
                    <a:pt x="120" y="145"/>
                  </a:lnTo>
                  <a:lnTo>
                    <a:pt x="122" y="144"/>
                  </a:lnTo>
                  <a:lnTo>
                    <a:pt x="123" y="142"/>
                  </a:lnTo>
                  <a:lnTo>
                    <a:pt x="125" y="140"/>
                  </a:lnTo>
                  <a:lnTo>
                    <a:pt x="125" y="139"/>
                  </a:lnTo>
                  <a:lnTo>
                    <a:pt x="125" y="135"/>
                  </a:lnTo>
                  <a:lnTo>
                    <a:pt x="125" y="132"/>
                  </a:lnTo>
                  <a:lnTo>
                    <a:pt x="123" y="131"/>
                  </a:lnTo>
                  <a:lnTo>
                    <a:pt x="122" y="127"/>
                  </a:lnTo>
                  <a:lnTo>
                    <a:pt x="120" y="124"/>
                  </a:lnTo>
                  <a:lnTo>
                    <a:pt x="120" y="121"/>
                  </a:lnTo>
                  <a:lnTo>
                    <a:pt x="118" y="117"/>
                  </a:lnTo>
                  <a:lnTo>
                    <a:pt x="117" y="114"/>
                  </a:lnTo>
                  <a:lnTo>
                    <a:pt x="113" y="109"/>
                  </a:lnTo>
                  <a:lnTo>
                    <a:pt x="112" y="106"/>
                  </a:lnTo>
                  <a:lnTo>
                    <a:pt x="108" y="103"/>
                  </a:lnTo>
                  <a:lnTo>
                    <a:pt x="105" y="99"/>
                  </a:lnTo>
                  <a:lnTo>
                    <a:pt x="103" y="96"/>
                  </a:lnTo>
                  <a:lnTo>
                    <a:pt x="103" y="93"/>
                  </a:lnTo>
                  <a:lnTo>
                    <a:pt x="105" y="91"/>
                  </a:lnTo>
                  <a:lnTo>
                    <a:pt x="105" y="91"/>
                  </a:lnTo>
                  <a:lnTo>
                    <a:pt x="103" y="89"/>
                  </a:lnTo>
                  <a:lnTo>
                    <a:pt x="102" y="88"/>
                  </a:lnTo>
                  <a:lnTo>
                    <a:pt x="100" y="84"/>
                  </a:lnTo>
                  <a:lnTo>
                    <a:pt x="97" y="81"/>
                  </a:lnTo>
                  <a:lnTo>
                    <a:pt x="95" y="78"/>
                  </a:lnTo>
                  <a:lnTo>
                    <a:pt x="94" y="75"/>
                  </a:lnTo>
                  <a:lnTo>
                    <a:pt x="92" y="73"/>
                  </a:lnTo>
                  <a:lnTo>
                    <a:pt x="90" y="70"/>
                  </a:lnTo>
                  <a:lnTo>
                    <a:pt x="89" y="66"/>
                  </a:lnTo>
                  <a:lnTo>
                    <a:pt x="89" y="65"/>
                  </a:lnTo>
                  <a:lnTo>
                    <a:pt x="89" y="61"/>
                  </a:lnTo>
                  <a:lnTo>
                    <a:pt x="92" y="60"/>
                  </a:lnTo>
                  <a:lnTo>
                    <a:pt x="100" y="58"/>
                  </a:lnTo>
                  <a:lnTo>
                    <a:pt x="108" y="56"/>
                  </a:lnTo>
                  <a:lnTo>
                    <a:pt x="117" y="58"/>
                  </a:lnTo>
                  <a:lnTo>
                    <a:pt x="130" y="61"/>
                  </a:lnTo>
                  <a:lnTo>
                    <a:pt x="140" y="65"/>
                  </a:lnTo>
                  <a:lnTo>
                    <a:pt x="151" y="70"/>
                  </a:lnTo>
                  <a:lnTo>
                    <a:pt x="155" y="70"/>
                  </a:lnTo>
                  <a:lnTo>
                    <a:pt x="160" y="70"/>
                  </a:lnTo>
                  <a:lnTo>
                    <a:pt x="164" y="71"/>
                  </a:lnTo>
                  <a:lnTo>
                    <a:pt x="169" y="73"/>
                  </a:lnTo>
                  <a:lnTo>
                    <a:pt x="173" y="76"/>
                  </a:lnTo>
                  <a:lnTo>
                    <a:pt x="178" y="81"/>
                  </a:lnTo>
                  <a:lnTo>
                    <a:pt x="179" y="86"/>
                  </a:lnTo>
                  <a:lnTo>
                    <a:pt x="183" y="91"/>
                  </a:lnTo>
                  <a:lnTo>
                    <a:pt x="184" y="96"/>
                  </a:lnTo>
                  <a:lnTo>
                    <a:pt x="188" y="99"/>
                  </a:lnTo>
                  <a:lnTo>
                    <a:pt x="192" y="103"/>
                  </a:lnTo>
                  <a:lnTo>
                    <a:pt x="197" y="106"/>
                  </a:lnTo>
                  <a:lnTo>
                    <a:pt x="202" y="107"/>
                  </a:lnTo>
                  <a:lnTo>
                    <a:pt x="206" y="111"/>
                  </a:lnTo>
                  <a:lnTo>
                    <a:pt x="209" y="114"/>
                  </a:lnTo>
                  <a:lnTo>
                    <a:pt x="211" y="117"/>
                  </a:lnTo>
                  <a:lnTo>
                    <a:pt x="212" y="121"/>
                  </a:lnTo>
                  <a:lnTo>
                    <a:pt x="214" y="124"/>
                  </a:lnTo>
                  <a:lnTo>
                    <a:pt x="217" y="127"/>
                  </a:lnTo>
                  <a:lnTo>
                    <a:pt x="219" y="129"/>
                  </a:lnTo>
                  <a:lnTo>
                    <a:pt x="219" y="129"/>
                  </a:lnTo>
                  <a:lnTo>
                    <a:pt x="221" y="129"/>
                  </a:lnTo>
                  <a:lnTo>
                    <a:pt x="222" y="129"/>
                  </a:lnTo>
                  <a:lnTo>
                    <a:pt x="222" y="129"/>
                  </a:lnTo>
                  <a:lnTo>
                    <a:pt x="224" y="131"/>
                  </a:lnTo>
                  <a:lnTo>
                    <a:pt x="224" y="132"/>
                  </a:lnTo>
                  <a:lnTo>
                    <a:pt x="224" y="134"/>
                  </a:lnTo>
                  <a:lnTo>
                    <a:pt x="225" y="135"/>
                  </a:lnTo>
                  <a:lnTo>
                    <a:pt x="227" y="137"/>
                  </a:lnTo>
                  <a:lnTo>
                    <a:pt x="230" y="139"/>
                  </a:lnTo>
                  <a:lnTo>
                    <a:pt x="234" y="140"/>
                  </a:lnTo>
                  <a:lnTo>
                    <a:pt x="235" y="142"/>
                  </a:lnTo>
                  <a:lnTo>
                    <a:pt x="235" y="144"/>
                  </a:lnTo>
                  <a:lnTo>
                    <a:pt x="237" y="144"/>
                  </a:lnTo>
                  <a:lnTo>
                    <a:pt x="240" y="149"/>
                  </a:lnTo>
                  <a:lnTo>
                    <a:pt x="242" y="154"/>
                  </a:lnTo>
                  <a:lnTo>
                    <a:pt x="244" y="160"/>
                  </a:lnTo>
                  <a:lnTo>
                    <a:pt x="244" y="167"/>
                  </a:lnTo>
                  <a:lnTo>
                    <a:pt x="247" y="180"/>
                  </a:lnTo>
                  <a:lnTo>
                    <a:pt x="245" y="193"/>
                  </a:lnTo>
                  <a:lnTo>
                    <a:pt x="240" y="208"/>
                  </a:lnTo>
                  <a:lnTo>
                    <a:pt x="239" y="210"/>
                  </a:lnTo>
                  <a:lnTo>
                    <a:pt x="237" y="211"/>
                  </a:lnTo>
                  <a:lnTo>
                    <a:pt x="235" y="215"/>
                  </a:lnTo>
                  <a:lnTo>
                    <a:pt x="234" y="218"/>
                  </a:lnTo>
                  <a:lnTo>
                    <a:pt x="232" y="221"/>
                  </a:lnTo>
                  <a:lnTo>
                    <a:pt x="230" y="224"/>
                  </a:lnTo>
                  <a:lnTo>
                    <a:pt x="229" y="228"/>
                  </a:lnTo>
                  <a:lnTo>
                    <a:pt x="227" y="233"/>
                  </a:lnTo>
                  <a:lnTo>
                    <a:pt x="224" y="238"/>
                  </a:lnTo>
                  <a:lnTo>
                    <a:pt x="222" y="241"/>
                  </a:lnTo>
                  <a:lnTo>
                    <a:pt x="219" y="244"/>
                  </a:lnTo>
                  <a:lnTo>
                    <a:pt x="217" y="246"/>
                  </a:lnTo>
                  <a:lnTo>
                    <a:pt x="216" y="248"/>
                  </a:lnTo>
                  <a:lnTo>
                    <a:pt x="212" y="248"/>
                  </a:lnTo>
                  <a:lnTo>
                    <a:pt x="211" y="249"/>
                  </a:lnTo>
                  <a:lnTo>
                    <a:pt x="204" y="252"/>
                  </a:lnTo>
                  <a:lnTo>
                    <a:pt x="199" y="256"/>
                  </a:lnTo>
                  <a:lnTo>
                    <a:pt x="197" y="257"/>
                  </a:lnTo>
                  <a:lnTo>
                    <a:pt x="194" y="257"/>
                  </a:lnTo>
                  <a:lnTo>
                    <a:pt x="192" y="257"/>
                  </a:lnTo>
                  <a:lnTo>
                    <a:pt x="189" y="257"/>
                  </a:lnTo>
                  <a:lnTo>
                    <a:pt x="186" y="259"/>
                  </a:lnTo>
                  <a:lnTo>
                    <a:pt x="183" y="262"/>
                  </a:lnTo>
                  <a:lnTo>
                    <a:pt x="179" y="264"/>
                  </a:lnTo>
                  <a:lnTo>
                    <a:pt x="176" y="264"/>
                  </a:lnTo>
                  <a:lnTo>
                    <a:pt x="171" y="262"/>
                  </a:lnTo>
                  <a:lnTo>
                    <a:pt x="166" y="261"/>
                  </a:lnTo>
                  <a:lnTo>
                    <a:pt x="160" y="259"/>
                  </a:lnTo>
                  <a:lnTo>
                    <a:pt x="153" y="257"/>
                  </a:lnTo>
                  <a:lnTo>
                    <a:pt x="148" y="254"/>
                  </a:lnTo>
                  <a:lnTo>
                    <a:pt x="145" y="252"/>
                  </a:lnTo>
                  <a:lnTo>
                    <a:pt x="141" y="252"/>
                  </a:lnTo>
                  <a:lnTo>
                    <a:pt x="138" y="251"/>
                  </a:lnTo>
                  <a:lnTo>
                    <a:pt x="133" y="251"/>
                  </a:lnTo>
                  <a:lnTo>
                    <a:pt x="127" y="252"/>
                  </a:lnTo>
                  <a:lnTo>
                    <a:pt x="120" y="252"/>
                  </a:lnTo>
                  <a:lnTo>
                    <a:pt x="113" y="254"/>
                  </a:lnTo>
                  <a:lnTo>
                    <a:pt x="107" y="256"/>
                  </a:lnTo>
                  <a:lnTo>
                    <a:pt x="100" y="257"/>
                  </a:lnTo>
                  <a:lnTo>
                    <a:pt x="97" y="257"/>
                  </a:lnTo>
                  <a:lnTo>
                    <a:pt x="92" y="257"/>
                  </a:lnTo>
                  <a:lnTo>
                    <a:pt x="85" y="256"/>
                  </a:lnTo>
                  <a:lnTo>
                    <a:pt x="79" y="256"/>
                  </a:lnTo>
                  <a:lnTo>
                    <a:pt x="72" y="254"/>
                  </a:lnTo>
                  <a:lnTo>
                    <a:pt x="69" y="254"/>
                  </a:lnTo>
                  <a:lnTo>
                    <a:pt x="67" y="254"/>
                  </a:lnTo>
                  <a:lnTo>
                    <a:pt x="64" y="257"/>
                  </a:lnTo>
                  <a:lnTo>
                    <a:pt x="61" y="259"/>
                  </a:lnTo>
                  <a:lnTo>
                    <a:pt x="59" y="262"/>
                  </a:lnTo>
                  <a:lnTo>
                    <a:pt x="57" y="266"/>
                  </a:lnTo>
                  <a:lnTo>
                    <a:pt x="56" y="267"/>
                  </a:lnTo>
                  <a:lnTo>
                    <a:pt x="56" y="269"/>
                  </a:lnTo>
                  <a:lnTo>
                    <a:pt x="56" y="272"/>
                  </a:lnTo>
                  <a:lnTo>
                    <a:pt x="57" y="274"/>
                  </a:lnTo>
                  <a:lnTo>
                    <a:pt x="61" y="276"/>
                  </a:lnTo>
                  <a:lnTo>
                    <a:pt x="64" y="277"/>
                  </a:lnTo>
                  <a:lnTo>
                    <a:pt x="66" y="277"/>
                  </a:lnTo>
                  <a:lnTo>
                    <a:pt x="69" y="279"/>
                  </a:lnTo>
                  <a:lnTo>
                    <a:pt x="70" y="280"/>
                  </a:lnTo>
                  <a:lnTo>
                    <a:pt x="72" y="282"/>
                  </a:lnTo>
                  <a:lnTo>
                    <a:pt x="72" y="285"/>
                  </a:lnTo>
                  <a:lnTo>
                    <a:pt x="72" y="287"/>
                  </a:lnTo>
                  <a:lnTo>
                    <a:pt x="74" y="290"/>
                  </a:lnTo>
                  <a:lnTo>
                    <a:pt x="77" y="292"/>
                  </a:lnTo>
                  <a:lnTo>
                    <a:pt x="79" y="294"/>
                  </a:lnTo>
                  <a:lnTo>
                    <a:pt x="79" y="295"/>
                  </a:lnTo>
                  <a:lnTo>
                    <a:pt x="79" y="297"/>
                  </a:lnTo>
                  <a:lnTo>
                    <a:pt x="80" y="299"/>
                  </a:lnTo>
                  <a:lnTo>
                    <a:pt x="84" y="300"/>
                  </a:lnTo>
                  <a:lnTo>
                    <a:pt x="85" y="302"/>
                  </a:lnTo>
                  <a:lnTo>
                    <a:pt x="87" y="307"/>
                  </a:lnTo>
                  <a:lnTo>
                    <a:pt x="90" y="312"/>
                  </a:lnTo>
                  <a:lnTo>
                    <a:pt x="92" y="317"/>
                  </a:lnTo>
                  <a:lnTo>
                    <a:pt x="92" y="322"/>
                  </a:lnTo>
                  <a:lnTo>
                    <a:pt x="94" y="325"/>
                  </a:lnTo>
                  <a:lnTo>
                    <a:pt x="95" y="328"/>
                  </a:lnTo>
                  <a:lnTo>
                    <a:pt x="97" y="333"/>
                  </a:lnTo>
                  <a:lnTo>
                    <a:pt x="97" y="337"/>
                  </a:lnTo>
                  <a:lnTo>
                    <a:pt x="98" y="340"/>
                  </a:lnTo>
                  <a:lnTo>
                    <a:pt x="98" y="345"/>
                  </a:lnTo>
                  <a:lnTo>
                    <a:pt x="98" y="348"/>
                  </a:lnTo>
                  <a:lnTo>
                    <a:pt x="98" y="353"/>
                  </a:lnTo>
                  <a:lnTo>
                    <a:pt x="98" y="356"/>
                  </a:lnTo>
                  <a:lnTo>
                    <a:pt x="100" y="358"/>
                  </a:lnTo>
                  <a:lnTo>
                    <a:pt x="102" y="360"/>
                  </a:lnTo>
                  <a:lnTo>
                    <a:pt x="105" y="361"/>
                  </a:lnTo>
                  <a:lnTo>
                    <a:pt x="107" y="365"/>
                  </a:lnTo>
                  <a:lnTo>
                    <a:pt x="108" y="368"/>
                  </a:lnTo>
                  <a:lnTo>
                    <a:pt x="112" y="369"/>
                  </a:lnTo>
                  <a:lnTo>
                    <a:pt x="113" y="369"/>
                  </a:lnTo>
                  <a:lnTo>
                    <a:pt x="117" y="368"/>
                  </a:lnTo>
                  <a:lnTo>
                    <a:pt x="118" y="366"/>
                  </a:lnTo>
                  <a:lnTo>
                    <a:pt x="118" y="363"/>
                  </a:lnTo>
                  <a:lnTo>
                    <a:pt x="118" y="361"/>
                  </a:lnTo>
                  <a:lnTo>
                    <a:pt x="120" y="358"/>
                  </a:lnTo>
                  <a:lnTo>
                    <a:pt x="120" y="356"/>
                  </a:lnTo>
                  <a:lnTo>
                    <a:pt x="122" y="356"/>
                  </a:lnTo>
                  <a:lnTo>
                    <a:pt x="123" y="355"/>
                  </a:lnTo>
                  <a:lnTo>
                    <a:pt x="123" y="355"/>
                  </a:lnTo>
                  <a:lnTo>
                    <a:pt x="125" y="353"/>
                  </a:lnTo>
                  <a:lnTo>
                    <a:pt x="125" y="353"/>
                  </a:lnTo>
                  <a:lnTo>
                    <a:pt x="125" y="351"/>
                  </a:lnTo>
                  <a:lnTo>
                    <a:pt x="125" y="350"/>
                  </a:lnTo>
                  <a:lnTo>
                    <a:pt x="127" y="348"/>
                  </a:lnTo>
                  <a:lnTo>
                    <a:pt x="127" y="346"/>
                  </a:lnTo>
                  <a:lnTo>
                    <a:pt x="128" y="345"/>
                  </a:lnTo>
                  <a:lnTo>
                    <a:pt x="128" y="345"/>
                  </a:lnTo>
                  <a:lnTo>
                    <a:pt x="128" y="340"/>
                  </a:lnTo>
                  <a:lnTo>
                    <a:pt x="128" y="337"/>
                  </a:lnTo>
                  <a:lnTo>
                    <a:pt x="130" y="333"/>
                  </a:lnTo>
                  <a:lnTo>
                    <a:pt x="131" y="330"/>
                  </a:lnTo>
                  <a:lnTo>
                    <a:pt x="133" y="330"/>
                  </a:lnTo>
                  <a:lnTo>
                    <a:pt x="136" y="327"/>
                  </a:lnTo>
                  <a:lnTo>
                    <a:pt x="140" y="323"/>
                  </a:lnTo>
                  <a:lnTo>
                    <a:pt x="141" y="320"/>
                  </a:lnTo>
                  <a:lnTo>
                    <a:pt x="143" y="317"/>
                  </a:lnTo>
                  <a:lnTo>
                    <a:pt x="143" y="315"/>
                  </a:lnTo>
                  <a:lnTo>
                    <a:pt x="145" y="313"/>
                  </a:lnTo>
                  <a:lnTo>
                    <a:pt x="148" y="312"/>
                  </a:lnTo>
                  <a:lnTo>
                    <a:pt x="153" y="309"/>
                  </a:lnTo>
                  <a:lnTo>
                    <a:pt x="155" y="307"/>
                  </a:lnTo>
                  <a:lnTo>
                    <a:pt x="155" y="305"/>
                  </a:lnTo>
                  <a:lnTo>
                    <a:pt x="156" y="304"/>
                  </a:lnTo>
                  <a:lnTo>
                    <a:pt x="158" y="304"/>
                  </a:lnTo>
                  <a:lnTo>
                    <a:pt x="161" y="302"/>
                  </a:lnTo>
                  <a:lnTo>
                    <a:pt x="164" y="302"/>
                  </a:lnTo>
                  <a:lnTo>
                    <a:pt x="168" y="302"/>
                  </a:lnTo>
                  <a:lnTo>
                    <a:pt x="169" y="300"/>
                  </a:lnTo>
                  <a:lnTo>
                    <a:pt x="171" y="299"/>
                  </a:lnTo>
                  <a:lnTo>
                    <a:pt x="173" y="297"/>
                  </a:lnTo>
                  <a:lnTo>
                    <a:pt x="176" y="295"/>
                  </a:lnTo>
                  <a:lnTo>
                    <a:pt x="179" y="294"/>
                  </a:lnTo>
                  <a:lnTo>
                    <a:pt x="183" y="294"/>
                  </a:lnTo>
                  <a:lnTo>
                    <a:pt x="188" y="294"/>
                  </a:lnTo>
                  <a:lnTo>
                    <a:pt x="189" y="292"/>
                  </a:lnTo>
                  <a:lnTo>
                    <a:pt x="191" y="292"/>
                  </a:lnTo>
                  <a:lnTo>
                    <a:pt x="194" y="290"/>
                  </a:lnTo>
                  <a:lnTo>
                    <a:pt x="197" y="289"/>
                  </a:lnTo>
                  <a:lnTo>
                    <a:pt x="201" y="289"/>
                  </a:lnTo>
                  <a:lnTo>
                    <a:pt x="204" y="287"/>
                  </a:lnTo>
                  <a:lnTo>
                    <a:pt x="206" y="287"/>
                  </a:lnTo>
                  <a:lnTo>
                    <a:pt x="207" y="285"/>
                  </a:lnTo>
                  <a:lnTo>
                    <a:pt x="209" y="285"/>
                  </a:lnTo>
                  <a:lnTo>
                    <a:pt x="211" y="284"/>
                  </a:lnTo>
                  <a:lnTo>
                    <a:pt x="212" y="284"/>
                  </a:lnTo>
                  <a:lnTo>
                    <a:pt x="214" y="282"/>
                  </a:lnTo>
                  <a:lnTo>
                    <a:pt x="216" y="282"/>
                  </a:lnTo>
                  <a:lnTo>
                    <a:pt x="216" y="282"/>
                  </a:lnTo>
                  <a:lnTo>
                    <a:pt x="217" y="280"/>
                  </a:lnTo>
                  <a:lnTo>
                    <a:pt x="219" y="280"/>
                  </a:lnTo>
                  <a:lnTo>
                    <a:pt x="222" y="280"/>
                  </a:lnTo>
                  <a:lnTo>
                    <a:pt x="224" y="280"/>
                  </a:lnTo>
                  <a:lnTo>
                    <a:pt x="225" y="280"/>
                  </a:lnTo>
                  <a:lnTo>
                    <a:pt x="229" y="279"/>
                  </a:lnTo>
                  <a:lnTo>
                    <a:pt x="230" y="279"/>
                  </a:lnTo>
                  <a:lnTo>
                    <a:pt x="232" y="279"/>
                  </a:lnTo>
                  <a:lnTo>
                    <a:pt x="232" y="279"/>
                  </a:lnTo>
                  <a:lnTo>
                    <a:pt x="234" y="277"/>
                  </a:lnTo>
                  <a:lnTo>
                    <a:pt x="234" y="276"/>
                  </a:lnTo>
                  <a:lnTo>
                    <a:pt x="234" y="274"/>
                  </a:lnTo>
                  <a:lnTo>
                    <a:pt x="237" y="274"/>
                  </a:lnTo>
                  <a:lnTo>
                    <a:pt x="239" y="274"/>
                  </a:lnTo>
                  <a:lnTo>
                    <a:pt x="240" y="274"/>
                  </a:lnTo>
                  <a:lnTo>
                    <a:pt x="242" y="272"/>
                  </a:lnTo>
                  <a:lnTo>
                    <a:pt x="242" y="271"/>
                  </a:lnTo>
                  <a:lnTo>
                    <a:pt x="242" y="271"/>
                  </a:lnTo>
                  <a:lnTo>
                    <a:pt x="244" y="269"/>
                  </a:lnTo>
                  <a:lnTo>
                    <a:pt x="247" y="269"/>
                  </a:lnTo>
                  <a:lnTo>
                    <a:pt x="250" y="269"/>
                  </a:lnTo>
                  <a:lnTo>
                    <a:pt x="252" y="269"/>
                  </a:lnTo>
                  <a:lnTo>
                    <a:pt x="254" y="267"/>
                  </a:lnTo>
                  <a:lnTo>
                    <a:pt x="255" y="264"/>
                  </a:lnTo>
                  <a:lnTo>
                    <a:pt x="257" y="262"/>
                  </a:lnTo>
                  <a:lnTo>
                    <a:pt x="258" y="261"/>
                  </a:lnTo>
                  <a:lnTo>
                    <a:pt x="260" y="261"/>
                  </a:lnTo>
                  <a:lnTo>
                    <a:pt x="265" y="261"/>
                  </a:lnTo>
                  <a:lnTo>
                    <a:pt x="267" y="261"/>
                  </a:lnTo>
                  <a:lnTo>
                    <a:pt x="270" y="257"/>
                  </a:lnTo>
                  <a:lnTo>
                    <a:pt x="272" y="252"/>
                  </a:lnTo>
                  <a:lnTo>
                    <a:pt x="272" y="248"/>
                  </a:lnTo>
                  <a:lnTo>
                    <a:pt x="270" y="246"/>
                  </a:lnTo>
                  <a:lnTo>
                    <a:pt x="268" y="244"/>
                  </a:lnTo>
                  <a:lnTo>
                    <a:pt x="267" y="241"/>
                  </a:lnTo>
                  <a:lnTo>
                    <a:pt x="267" y="239"/>
                  </a:lnTo>
                  <a:lnTo>
                    <a:pt x="267" y="236"/>
                  </a:lnTo>
                  <a:lnTo>
                    <a:pt x="267" y="234"/>
                  </a:lnTo>
                  <a:lnTo>
                    <a:pt x="268" y="233"/>
                  </a:lnTo>
                  <a:lnTo>
                    <a:pt x="268" y="229"/>
                  </a:lnTo>
                  <a:lnTo>
                    <a:pt x="268" y="226"/>
                  </a:lnTo>
                  <a:lnTo>
                    <a:pt x="275" y="220"/>
                  </a:lnTo>
                  <a:lnTo>
                    <a:pt x="282" y="211"/>
                  </a:lnTo>
                  <a:lnTo>
                    <a:pt x="285" y="208"/>
                  </a:lnTo>
                  <a:lnTo>
                    <a:pt x="286" y="205"/>
                  </a:lnTo>
                  <a:lnTo>
                    <a:pt x="288" y="201"/>
                  </a:lnTo>
                  <a:lnTo>
                    <a:pt x="288" y="201"/>
                  </a:lnTo>
                  <a:lnTo>
                    <a:pt x="290" y="201"/>
                  </a:lnTo>
                  <a:lnTo>
                    <a:pt x="291" y="201"/>
                  </a:lnTo>
                  <a:lnTo>
                    <a:pt x="293" y="201"/>
                  </a:lnTo>
                  <a:lnTo>
                    <a:pt x="295" y="198"/>
                  </a:lnTo>
                  <a:lnTo>
                    <a:pt x="295" y="195"/>
                  </a:lnTo>
                  <a:lnTo>
                    <a:pt x="293" y="192"/>
                  </a:lnTo>
                  <a:lnTo>
                    <a:pt x="293" y="188"/>
                  </a:lnTo>
                  <a:lnTo>
                    <a:pt x="295" y="185"/>
                  </a:lnTo>
                  <a:lnTo>
                    <a:pt x="296" y="183"/>
                  </a:lnTo>
                  <a:lnTo>
                    <a:pt x="296" y="183"/>
                  </a:lnTo>
                  <a:lnTo>
                    <a:pt x="298" y="182"/>
                  </a:lnTo>
                  <a:lnTo>
                    <a:pt x="298" y="178"/>
                  </a:lnTo>
                  <a:lnTo>
                    <a:pt x="298" y="177"/>
                  </a:lnTo>
                  <a:lnTo>
                    <a:pt x="296" y="173"/>
                  </a:lnTo>
                  <a:lnTo>
                    <a:pt x="296" y="170"/>
                  </a:lnTo>
                  <a:lnTo>
                    <a:pt x="296" y="167"/>
                  </a:lnTo>
                  <a:lnTo>
                    <a:pt x="298" y="162"/>
                  </a:lnTo>
                  <a:lnTo>
                    <a:pt x="298" y="160"/>
                  </a:lnTo>
                  <a:lnTo>
                    <a:pt x="300" y="160"/>
                  </a:lnTo>
                  <a:lnTo>
                    <a:pt x="300" y="159"/>
                  </a:lnTo>
                  <a:lnTo>
                    <a:pt x="301" y="154"/>
                  </a:lnTo>
                  <a:lnTo>
                    <a:pt x="300" y="150"/>
                  </a:lnTo>
                  <a:lnTo>
                    <a:pt x="300" y="147"/>
                  </a:lnTo>
                  <a:lnTo>
                    <a:pt x="300" y="145"/>
                  </a:lnTo>
                  <a:lnTo>
                    <a:pt x="300" y="140"/>
                  </a:lnTo>
                  <a:lnTo>
                    <a:pt x="300" y="135"/>
                  </a:lnTo>
                  <a:lnTo>
                    <a:pt x="298" y="131"/>
                  </a:lnTo>
                  <a:lnTo>
                    <a:pt x="298" y="129"/>
                  </a:lnTo>
                  <a:lnTo>
                    <a:pt x="296" y="127"/>
                  </a:lnTo>
                  <a:lnTo>
                    <a:pt x="296" y="127"/>
                  </a:lnTo>
                  <a:lnTo>
                    <a:pt x="296" y="126"/>
                  </a:lnTo>
                  <a:lnTo>
                    <a:pt x="295" y="121"/>
                  </a:lnTo>
                  <a:lnTo>
                    <a:pt x="295" y="114"/>
                  </a:lnTo>
                  <a:lnTo>
                    <a:pt x="295" y="109"/>
                  </a:lnTo>
                  <a:lnTo>
                    <a:pt x="296" y="107"/>
                  </a:lnTo>
                  <a:lnTo>
                    <a:pt x="296" y="106"/>
                  </a:lnTo>
                  <a:lnTo>
                    <a:pt x="296" y="104"/>
                  </a:lnTo>
                  <a:lnTo>
                    <a:pt x="298" y="99"/>
                  </a:lnTo>
                  <a:lnTo>
                    <a:pt x="298" y="94"/>
                  </a:lnTo>
                  <a:lnTo>
                    <a:pt x="296" y="89"/>
                  </a:lnTo>
                  <a:lnTo>
                    <a:pt x="295" y="84"/>
                  </a:lnTo>
                  <a:lnTo>
                    <a:pt x="291" y="75"/>
                  </a:lnTo>
                  <a:lnTo>
                    <a:pt x="288" y="65"/>
                  </a:lnTo>
                  <a:lnTo>
                    <a:pt x="286" y="56"/>
                  </a:lnTo>
                  <a:lnTo>
                    <a:pt x="285" y="50"/>
                  </a:lnTo>
                  <a:lnTo>
                    <a:pt x="282" y="43"/>
                  </a:lnTo>
                  <a:lnTo>
                    <a:pt x="278" y="40"/>
                  </a:lnTo>
                  <a:lnTo>
                    <a:pt x="275" y="37"/>
                  </a:lnTo>
                  <a:lnTo>
                    <a:pt x="275" y="33"/>
                  </a:lnTo>
                  <a:lnTo>
                    <a:pt x="273" y="32"/>
                  </a:lnTo>
                  <a:lnTo>
                    <a:pt x="273" y="28"/>
                  </a:lnTo>
                  <a:lnTo>
                    <a:pt x="272" y="25"/>
                  </a:lnTo>
                  <a:lnTo>
                    <a:pt x="270" y="23"/>
                  </a:lnTo>
                  <a:lnTo>
                    <a:pt x="268" y="20"/>
                  </a:lnTo>
                  <a:lnTo>
                    <a:pt x="268" y="18"/>
                  </a:lnTo>
                  <a:lnTo>
                    <a:pt x="268" y="15"/>
                  </a:lnTo>
                  <a:lnTo>
                    <a:pt x="270" y="14"/>
                  </a:lnTo>
                  <a:lnTo>
                    <a:pt x="272" y="10"/>
                  </a:lnTo>
                  <a:lnTo>
                    <a:pt x="272" y="7"/>
                  </a:lnTo>
                  <a:lnTo>
                    <a:pt x="272" y="5"/>
                  </a:lnTo>
                  <a:lnTo>
                    <a:pt x="272" y="4"/>
                  </a:lnTo>
                  <a:lnTo>
                    <a:pt x="273" y="2"/>
                  </a:lnTo>
                  <a:lnTo>
                    <a:pt x="27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4" name="Freeform 53"/>
            <p:cNvSpPr>
              <a:spLocks noEditPoints="1"/>
            </p:cNvSpPr>
            <p:nvPr/>
          </p:nvSpPr>
          <p:spPr bwMode="auto">
            <a:xfrm>
              <a:off x="6616701" y="2835276"/>
              <a:ext cx="811213" cy="1017588"/>
            </a:xfrm>
            <a:custGeom>
              <a:avLst/>
              <a:gdLst>
                <a:gd name="T0" fmla="*/ 84 w 511"/>
                <a:gd name="T1" fmla="*/ 336 h 641"/>
                <a:gd name="T2" fmla="*/ 84 w 511"/>
                <a:gd name="T3" fmla="*/ 381 h 641"/>
                <a:gd name="T4" fmla="*/ 102 w 511"/>
                <a:gd name="T5" fmla="*/ 367 h 641"/>
                <a:gd name="T6" fmla="*/ 121 w 511"/>
                <a:gd name="T7" fmla="*/ 334 h 641"/>
                <a:gd name="T8" fmla="*/ 421 w 511"/>
                <a:gd name="T9" fmla="*/ 229 h 641"/>
                <a:gd name="T10" fmla="*/ 394 w 511"/>
                <a:gd name="T11" fmla="*/ 326 h 641"/>
                <a:gd name="T12" fmla="*/ 429 w 511"/>
                <a:gd name="T13" fmla="*/ 297 h 641"/>
                <a:gd name="T14" fmla="*/ 436 w 511"/>
                <a:gd name="T15" fmla="*/ 227 h 641"/>
                <a:gd name="T16" fmla="*/ 281 w 511"/>
                <a:gd name="T17" fmla="*/ 152 h 641"/>
                <a:gd name="T18" fmla="*/ 256 w 511"/>
                <a:gd name="T19" fmla="*/ 211 h 641"/>
                <a:gd name="T20" fmla="*/ 257 w 511"/>
                <a:gd name="T21" fmla="*/ 250 h 641"/>
                <a:gd name="T22" fmla="*/ 284 w 511"/>
                <a:gd name="T23" fmla="*/ 241 h 641"/>
                <a:gd name="T24" fmla="*/ 292 w 511"/>
                <a:gd name="T25" fmla="*/ 208 h 641"/>
                <a:gd name="T26" fmla="*/ 318 w 511"/>
                <a:gd name="T27" fmla="*/ 184 h 641"/>
                <a:gd name="T28" fmla="*/ 325 w 511"/>
                <a:gd name="T29" fmla="*/ 150 h 641"/>
                <a:gd name="T30" fmla="*/ 487 w 511"/>
                <a:gd name="T31" fmla="*/ 11 h 641"/>
                <a:gd name="T32" fmla="*/ 480 w 511"/>
                <a:gd name="T33" fmla="*/ 58 h 641"/>
                <a:gd name="T34" fmla="*/ 417 w 511"/>
                <a:gd name="T35" fmla="*/ 112 h 641"/>
                <a:gd name="T36" fmla="*/ 431 w 511"/>
                <a:gd name="T37" fmla="*/ 160 h 641"/>
                <a:gd name="T38" fmla="*/ 500 w 511"/>
                <a:gd name="T39" fmla="*/ 247 h 641"/>
                <a:gd name="T40" fmla="*/ 469 w 511"/>
                <a:gd name="T41" fmla="*/ 331 h 641"/>
                <a:gd name="T42" fmla="*/ 412 w 511"/>
                <a:gd name="T43" fmla="*/ 381 h 641"/>
                <a:gd name="T44" fmla="*/ 384 w 511"/>
                <a:gd name="T45" fmla="*/ 447 h 641"/>
                <a:gd name="T46" fmla="*/ 378 w 511"/>
                <a:gd name="T47" fmla="*/ 542 h 641"/>
                <a:gd name="T48" fmla="*/ 345 w 511"/>
                <a:gd name="T49" fmla="*/ 638 h 641"/>
                <a:gd name="T50" fmla="*/ 317 w 511"/>
                <a:gd name="T51" fmla="*/ 521 h 641"/>
                <a:gd name="T52" fmla="*/ 325 w 511"/>
                <a:gd name="T53" fmla="*/ 415 h 641"/>
                <a:gd name="T54" fmla="*/ 277 w 511"/>
                <a:gd name="T55" fmla="*/ 328 h 641"/>
                <a:gd name="T56" fmla="*/ 252 w 511"/>
                <a:gd name="T57" fmla="*/ 292 h 641"/>
                <a:gd name="T58" fmla="*/ 188 w 511"/>
                <a:gd name="T59" fmla="*/ 369 h 641"/>
                <a:gd name="T60" fmla="*/ 114 w 511"/>
                <a:gd name="T61" fmla="*/ 445 h 641"/>
                <a:gd name="T62" fmla="*/ 60 w 511"/>
                <a:gd name="T63" fmla="*/ 509 h 641"/>
                <a:gd name="T64" fmla="*/ 17 w 511"/>
                <a:gd name="T65" fmla="*/ 475 h 641"/>
                <a:gd name="T66" fmla="*/ 2 w 511"/>
                <a:gd name="T67" fmla="*/ 433 h 641"/>
                <a:gd name="T68" fmla="*/ 5 w 511"/>
                <a:gd name="T69" fmla="*/ 397 h 641"/>
                <a:gd name="T70" fmla="*/ 13 w 511"/>
                <a:gd name="T71" fmla="*/ 356 h 641"/>
                <a:gd name="T72" fmla="*/ 18 w 511"/>
                <a:gd name="T73" fmla="*/ 305 h 641"/>
                <a:gd name="T74" fmla="*/ 30 w 511"/>
                <a:gd name="T75" fmla="*/ 194 h 641"/>
                <a:gd name="T76" fmla="*/ 13 w 511"/>
                <a:gd name="T77" fmla="*/ 76 h 641"/>
                <a:gd name="T78" fmla="*/ 73 w 511"/>
                <a:gd name="T79" fmla="*/ 82 h 641"/>
                <a:gd name="T80" fmla="*/ 101 w 511"/>
                <a:gd name="T81" fmla="*/ 115 h 641"/>
                <a:gd name="T82" fmla="*/ 124 w 511"/>
                <a:gd name="T83" fmla="*/ 102 h 641"/>
                <a:gd name="T84" fmla="*/ 127 w 511"/>
                <a:gd name="T85" fmla="*/ 61 h 641"/>
                <a:gd name="T86" fmla="*/ 78 w 511"/>
                <a:gd name="T87" fmla="*/ 43 h 641"/>
                <a:gd name="T88" fmla="*/ 111 w 511"/>
                <a:gd name="T89" fmla="*/ 16 h 641"/>
                <a:gd name="T90" fmla="*/ 167 w 511"/>
                <a:gd name="T91" fmla="*/ 10 h 641"/>
                <a:gd name="T92" fmla="*/ 206 w 511"/>
                <a:gd name="T93" fmla="*/ 2 h 641"/>
                <a:gd name="T94" fmla="*/ 231 w 511"/>
                <a:gd name="T95" fmla="*/ 26 h 641"/>
                <a:gd name="T96" fmla="*/ 201 w 511"/>
                <a:gd name="T97" fmla="*/ 71 h 641"/>
                <a:gd name="T98" fmla="*/ 191 w 511"/>
                <a:gd name="T99" fmla="*/ 104 h 641"/>
                <a:gd name="T100" fmla="*/ 215 w 511"/>
                <a:gd name="T101" fmla="*/ 119 h 641"/>
                <a:gd name="T102" fmla="*/ 168 w 511"/>
                <a:gd name="T103" fmla="*/ 171 h 641"/>
                <a:gd name="T104" fmla="*/ 116 w 511"/>
                <a:gd name="T105" fmla="*/ 222 h 641"/>
                <a:gd name="T106" fmla="*/ 210 w 511"/>
                <a:gd name="T107" fmla="*/ 208 h 641"/>
                <a:gd name="T108" fmla="*/ 231 w 511"/>
                <a:gd name="T109" fmla="*/ 217 h 641"/>
                <a:gd name="T110" fmla="*/ 233 w 511"/>
                <a:gd name="T111" fmla="*/ 188 h 641"/>
                <a:gd name="T112" fmla="*/ 241 w 511"/>
                <a:gd name="T113" fmla="*/ 142 h 641"/>
                <a:gd name="T114" fmla="*/ 266 w 511"/>
                <a:gd name="T115" fmla="*/ 114 h 641"/>
                <a:gd name="T116" fmla="*/ 292 w 511"/>
                <a:gd name="T117" fmla="*/ 86 h 641"/>
                <a:gd name="T118" fmla="*/ 338 w 511"/>
                <a:gd name="T119" fmla="*/ 51 h 641"/>
                <a:gd name="T120" fmla="*/ 439 w 511"/>
                <a:gd name="T121" fmla="*/ 5 h 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11" h="641">
                  <a:moveTo>
                    <a:pt x="119" y="308"/>
                  </a:moveTo>
                  <a:lnTo>
                    <a:pt x="117" y="308"/>
                  </a:lnTo>
                  <a:lnTo>
                    <a:pt x="116" y="310"/>
                  </a:lnTo>
                  <a:lnTo>
                    <a:pt x="112" y="313"/>
                  </a:lnTo>
                  <a:lnTo>
                    <a:pt x="109" y="315"/>
                  </a:lnTo>
                  <a:lnTo>
                    <a:pt x="106" y="316"/>
                  </a:lnTo>
                  <a:lnTo>
                    <a:pt x="102" y="318"/>
                  </a:lnTo>
                  <a:lnTo>
                    <a:pt x="102" y="318"/>
                  </a:lnTo>
                  <a:lnTo>
                    <a:pt x="101" y="320"/>
                  </a:lnTo>
                  <a:lnTo>
                    <a:pt x="99" y="321"/>
                  </a:lnTo>
                  <a:lnTo>
                    <a:pt x="96" y="325"/>
                  </a:lnTo>
                  <a:lnTo>
                    <a:pt x="93" y="328"/>
                  </a:lnTo>
                  <a:lnTo>
                    <a:pt x="89" y="331"/>
                  </a:lnTo>
                  <a:lnTo>
                    <a:pt x="88" y="331"/>
                  </a:lnTo>
                  <a:lnTo>
                    <a:pt x="88" y="333"/>
                  </a:lnTo>
                  <a:lnTo>
                    <a:pt x="88" y="333"/>
                  </a:lnTo>
                  <a:lnTo>
                    <a:pt x="86" y="334"/>
                  </a:lnTo>
                  <a:lnTo>
                    <a:pt x="84" y="336"/>
                  </a:lnTo>
                  <a:lnTo>
                    <a:pt x="83" y="339"/>
                  </a:lnTo>
                  <a:lnTo>
                    <a:pt x="81" y="344"/>
                  </a:lnTo>
                  <a:lnTo>
                    <a:pt x="79" y="349"/>
                  </a:lnTo>
                  <a:lnTo>
                    <a:pt x="76" y="354"/>
                  </a:lnTo>
                  <a:lnTo>
                    <a:pt x="74" y="359"/>
                  </a:lnTo>
                  <a:lnTo>
                    <a:pt x="74" y="364"/>
                  </a:lnTo>
                  <a:lnTo>
                    <a:pt x="74" y="367"/>
                  </a:lnTo>
                  <a:lnTo>
                    <a:pt x="76" y="369"/>
                  </a:lnTo>
                  <a:lnTo>
                    <a:pt x="74" y="371"/>
                  </a:lnTo>
                  <a:lnTo>
                    <a:pt x="74" y="372"/>
                  </a:lnTo>
                  <a:lnTo>
                    <a:pt x="74" y="377"/>
                  </a:lnTo>
                  <a:lnTo>
                    <a:pt x="74" y="381"/>
                  </a:lnTo>
                  <a:lnTo>
                    <a:pt x="76" y="382"/>
                  </a:lnTo>
                  <a:lnTo>
                    <a:pt x="78" y="382"/>
                  </a:lnTo>
                  <a:lnTo>
                    <a:pt x="79" y="382"/>
                  </a:lnTo>
                  <a:lnTo>
                    <a:pt x="81" y="382"/>
                  </a:lnTo>
                  <a:lnTo>
                    <a:pt x="83" y="382"/>
                  </a:lnTo>
                  <a:lnTo>
                    <a:pt x="84" y="381"/>
                  </a:lnTo>
                  <a:lnTo>
                    <a:pt x="86" y="381"/>
                  </a:lnTo>
                  <a:lnTo>
                    <a:pt x="86" y="379"/>
                  </a:lnTo>
                  <a:lnTo>
                    <a:pt x="86" y="377"/>
                  </a:lnTo>
                  <a:lnTo>
                    <a:pt x="88" y="376"/>
                  </a:lnTo>
                  <a:lnTo>
                    <a:pt x="89" y="374"/>
                  </a:lnTo>
                  <a:lnTo>
                    <a:pt x="91" y="374"/>
                  </a:lnTo>
                  <a:lnTo>
                    <a:pt x="93" y="372"/>
                  </a:lnTo>
                  <a:lnTo>
                    <a:pt x="94" y="372"/>
                  </a:lnTo>
                  <a:lnTo>
                    <a:pt x="96" y="372"/>
                  </a:lnTo>
                  <a:lnTo>
                    <a:pt x="97" y="372"/>
                  </a:lnTo>
                  <a:lnTo>
                    <a:pt x="97" y="372"/>
                  </a:lnTo>
                  <a:lnTo>
                    <a:pt x="97" y="372"/>
                  </a:lnTo>
                  <a:lnTo>
                    <a:pt x="99" y="372"/>
                  </a:lnTo>
                  <a:lnTo>
                    <a:pt x="99" y="372"/>
                  </a:lnTo>
                  <a:lnTo>
                    <a:pt x="99" y="369"/>
                  </a:lnTo>
                  <a:lnTo>
                    <a:pt x="101" y="367"/>
                  </a:lnTo>
                  <a:lnTo>
                    <a:pt x="101" y="367"/>
                  </a:lnTo>
                  <a:lnTo>
                    <a:pt x="102" y="367"/>
                  </a:lnTo>
                  <a:lnTo>
                    <a:pt x="104" y="367"/>
                  </a:lnTo>
                  <a:lnTo>
                    <a:pt x="106" y="367"/>
                  </a:lnTo>
                  <a:lnTo>
                    <a:pt x="106" y="367"/>
                  </a:lnTo>
                  <a:lnTo>
                    <a:pt x="106" y="366"/>
                  </a:lnTo>
                  <a:lnTo>
                    <a:pt x="107" y="362"/>
                  </a:lnTo>
                  <a:lnTo>
                    <a:pt x="107" y="359"/>
                  </a:lnTo>
                  <a:lnTo>
                    <a:pt x="109" y="356"/>
                  </a:lnTo>
                  <a:lnTo>
                    <a:pt x="111" y="353"/>
                  </a:lnTo>
                  <a:lnTo>
                    <a:pt x="112" y="349"/>
                  </a:lnTo>
                  <a:lnTo>
                    <a:pt x="114" y="346"/>
                  </a:lnTo>
                  <a:lnTo>
                    <a:pt x="116" y="343"/>
                  </a:lnTo>
                  <a:lnTo>
                    <a:pt x="117" y="341"/>
                  </a:lnTo>
                  <a:lnTo>
                    <a:pt x="117" y="341"/>
                  </a:lnTo>
                  <a:lnTo>
                    <a:pt x="117" y="341"/>
                  </a:lnTo>
                  <a:lnTo>
                    <a:pt x="119" y="339"/>
                  </a:lnTo>
                  <a:lnTo>
                    <a:pt x="119" y="338"/>
                  </a:lnTo>
                  <a:lnTo>
                    <a:pt x="121" y="334"/>
                  </a:lnTo>
                  <a:lnTo>
                    <a:pt x="121" y="334"/>
                  </a:lnTo>
                  <a:lnTo>
                    <a:pt x="122" y="333"/>
                  </a:lnTo>
                  <a:lnTo>
                    <a:pt x="124" y="331"/>
                  </a:lnTo>
                  <a:lnTo>
                    <a:pt x="127" y="330"/>
                  </a:lnTo>
                  <a:lnTo>
                    <a:pt x="129" y="328"/>
                  </a:lnTo>
                  <a:lnTo>
                    <a:pt x="130" y="325"/>
                  </a:lnTo>
                  <a:lnTo>
                    <a:pt x="130" y="321"/>
                  </a:lnTo>
                  <a:lnTo>
                    <a:pt x="130" y="318"/>
                  </a:lnTo>
                  <a:lnTo>
                    <a:pt x="129" y="315"/>
                  </a:lnTo>
                  <a:lnTo>
                    <a:pt x="126" y="311"/>
                  </a:lnTo>
                  <a:lnTo>
                    <a:pt x="124" y="310"/>
                  </a:lnTo>
                  <a:lnTo>
                    <a:pt x="121" y="310"/>
                  </a:lnTo>
                  <a:lnTo>
                    <a:pt x="119" y="308"/>
                  </a:lnTo>
                  <a:close/>
                  <a:moveTo>
                    <a:pt x="429" y="224"/>
                  </a:moveTo>
                  <a:lnTo>
                    <a:pt x="427" y="224"/>
                  </a:lnTo>
                  <a:lnTo>
                    <a:pt x="426" y="224"/>
                  </a:lnTo>
                  <a:lnTo>
                    <a:pt x="424" y="226"/>
                  </a:lnTo>
                  <a:lnTo>
                    <a:pt x="422" y="227"/>
                  </a:lnTo>
                  <a:lnTo>
                    <a:pt x="421" y="229"/>
                  </a:lnTo>
                  <a:lnTo>
                    <a:pt x="419" y="231"/>
                  </a:lnTo>
                  <a:lnTo>
                    <a:pt x="414" y="231"/>
                  </a:lnTo>
                  <a:lnTo>
                    <a:pt x="412" y="231"/>
                  </a:lnTo>
                  <a:lnTo>
                    <a:pt x="406" y="232"/>
                  </a:lnTo>
                  <a:lnTo>
                    <a:pt x="401" y="237"/>
                  </a:lnTo>
                  <a:lnTo>
                    <a:pt x="394" y="242"/>
                  </a:lnTo>
                  <a:lnTo>
                    <a:pt x="391" y="249"/>
                  </a:lnTo>
                  <a:lnTo>
                    <a:pt x="384" y="259"/>
                  </a:lnTo>
                  <a:lnTo>
                    <a:pt x="383" y="267"/>
                  </a:lnTo>
                  <a:lnTo>
                    <a:pt x="381" y="278"/>
                  </a:lnTo>
                  <a:lnTo>
                    <a:pt x="383" y="297"/>
                  </a:lnTo>
                  <a:lnTo>
                    <a:pt x="384" y="315"/>
                  </a:lnTo>
                  <a:lnTo>
                    <a:pt x="388" y="320"/>
                  </a:lnTo>
                  <a:lnTo>
                    <a:pt x="389" y="323"/>
                  </a:lnTo>
                  <a:lnTo>
                    <a:pt x="393" y="326"/>
                  </a:lnTo>
                  <a:lnTo>
                    <a:pt x="394" y="326"/>
                  </a:lnTo>
                  <a:lnTo>
                    <a:pt x="394" y="328"/>
                  </a:lnTo>
                  <a:lnTo>
                    <a:pt x="394" y="326"/>
                  </a:lnTo>
                  <a:lnTo>
                    <a:pt x="396" y="326"/>
                  </a:lnTo>
                  <a:lnTo>
                    <a:pt x="396" y="326"/>
                  </a:lnTo>
                  <a:lnTo>
                    <a:pt x="399" y="325"/>
                  </a:lnTo>
                  <a:lnTo>
                    <a:pt x="401" y="326"/>
                  </a:lnTo>
                  <a:lnTo>
                    <a:pt x="406" y="328"/>
                  </a:lnTo>
                  <a:lnTo>
                    <a:pt x="409" y="328"/>
                  </a:lnTo>
                  <a:lnTo>
                    <a:pt x="411" y="328"/>
                  </a:lnTo>
                  <a:lnTo>
                    <a:pt x="412" y="328"/>
                  </a:lnTo>
                  <a:lnTo>
                    <a:pt x="414" y="326"/>
                  </a:lnTo>
                  <a:lnTo>
                    <a:pt x="416" y="325"/>
                  </a:lnTo>
                  <a:lnTo>
                    <a:pt x="416" y="321"/>
                  </a:lnTo>
                  <a:lnTo>
                    <a:pt x="417" y="318"/>
                  </a:lnTo>
                  <a:lnTo>
                    <a:pt x="417" y="313"/>
                  </a:lnTo>
                  <a:lnTo>
                    <a:pt x="421" y="311"/>
                  </a:lnTo>
                  <a:lnTo>
                    <a:pt x="422" y="308"/>
                  </a:lnTo>
                  <a:lnTo>
                    <a:pt x="426" y="303"/>
                  </a:lnTo>
                  <a:lnTo>
                    <a:pt x="427" y="300"/>
                  </a:lnTo>
                  <a:lnTo>
                    <a:pt x="429" y="297"/>
                  </a:lnTo>
                  <a:lnTo>
                    <a:pt x="431" y="293"/>
                  </a:lnTo>
                  <a:lnTo>
                    <a:pt x="432" y="290"/>
                  </a:lnTo>
                  <a:lnTo>
                    <a:pt x="434" y="288"/>
                  </a:lnTo>
                  <a:lnTo>
                    <a:pt x="436" y="285"/>
                  </a:lnTo>
                  <a:lnTo>
                    <a:pt x="436" y="285"/>
                  </a:lnTo>
                  <a:lnTo>
                    <a:pt x="436" y="282"/>
                  </a:lnTo>
                  <a:lnTo>
                    <a:pt x="437" y="280"/>
                  </a:lnTo>
                  <a:lnTo>
                    <a:pt x="437" y="273"/>
                  </a:lnTo>
                  <a:lnTo>
                    <a:pt x="439" y="269"/>
                  </a:lnTo>
                  <a:lnTo>
                    <a:pt x="440" y="260"/>
                  </a:lnTo>
                  <a:lnTo>
                    <a:pt x="442" y="255"/>
                  </a:lnTo>
                  <a:lnTo>
                    <a:pt x="444" y="250"/>
                  </a:lnTo>
                  <a:lnTo>
                    <a:pt x="444" y="247"/>
                  </a:lnTo>
                  <a:lnTo>
                    <a:pt x="442" y="244"/>
                  </a:lnTo>
                  <a:lnTo>
                    <a:pt x="440" y="241"/>
                  </a:lnTo>
                  <a:lnTo>
                    <a:pt x="439" y="236"/>
                  </a:lnTo>
                  <a:lnTo>
                    <a:pt x="437" y="231"/>
                  </a:lnTo>
                  <a:lnTo>
                    <a:pt x="436" y="227"/>
                  </a:lnTo>
                  <a:lnTo>
                    <a:pt x="432" y="224"/>
                  </a:lnTo>
                  <a:lnTo>
                    <a:pt x="429" y="224"/>
                  </a:lnTo>
                  <a:close/>
                  <a:moveTo>
                    <a:pt x="309" y="135"/>
                  </a:moveTo>
                  <a:lnTo>
                    <a:pt x="307" y="135"/>
                  </a:lnTo>
                  <a:lnTo>
                    <a:pt x="304" y="135"/>
                  </a:lnTo>
                  <a:lnTo>
                    <a:pt x="300" y="137"/>
                  </a:lnTo>
                  <a:lnTo>
                    <a:pt x="299" y="138"/>
                  </a:lnTo>
                  <a:lnTo>
                    <a:pt x="295" y="138"/>
                  </a:lnTo>
                  <a:lnTo>
                    <a:pt x="292" y="140"/>
                  </a:lnTo>
                  <a:lnTo>
                    <a:pt x="290" y="140"/>
                  </a:lnTo>
                  <a:lnTo>
                    <a:pt x="287" y="142"/>
                  </a:lnTo>
                  <a:lnTo>
                    <a:pt x="285" y="143"/>
                  </a:lnTo>
                  <a:lnTo>
                    <a:pt x="285" y="145"/>
                  </a:lnTo>
                  <a:lnTo>
                    <a:pt x="282" y="148"/>
                  </a:lnTo>
                  <a:lnTo>
                    <a:pt x="282" y="148"/>
                  </a:lnTo>
                  <a:lnTo>
                    <a:pt x="282" y="150"/>
                  </a:lnTo>
                  <a:lnTo>
                    <a:pt x="281" y="150"/>
                  </a:lnTo>
                  <a:lnTo>
                    <a:pt x="281" y="152"/>
                  </a:lnTo>
                  <a:lnTo>
                    <a:pt x="277" y="153"/>
                  </a:lnTo>
                  <a:lnTo>
                    <a:pt x="276" y="153"/>
                  </a:lnTo>
                  <a:lnTo>
                    <a:pt x="272" y="155"/>
                  </a:lnTo>
                  <a:lnTo>
                    <a:pt x="271" y="156"/>
                  </a:lnTo>
                  <a:lnTo>
                    <a:pt x="269" y="156"/>
                  </a:lnTo>
                  <a:lnTo>
                    <a:pt x="267" y="158"/>
                  </a:lnTo>
                  <a:lnTo>
                    <a:pt x="266" y="161"/>
                  </a:lnTo>
                  <a:lnTo>
                    <a:pt x="266" y="166"/>
                  </a:lnTo>
                  <a:lnTo>
                    <a:pt x="262" y="171"/>
                  </a:lnTo>
                  <a:lnTo>
                    <a:pt x="261" y="176"/>
                  </a:lnTo>
                  <a:lnTo>
                    <a:pt x="259" y="180"/>
                  </a:lnTo>
                  <a:lnTo>
                    <a:pt x="259" y="183"/>
                  </a:lnTo>
                  <a:lnTo>
                    <a:pt x="256" y="186"/>
                  </a:lnTo>
                  <a:lnTo>
                    <a:pt x="256" y="191"/>
                  </a:lnTo>
                  <a:lnTo>
                    <a:pt x="254" y="196"/>
                  </a:lnTo>
                  <a:lnTo>
                    <a:pt x="254" y="201"/>
                  </a:lnTo>
                  <a:lnTo>
                    <a:pt x="254" y="206"/>
                  </a:lnTo>
                  <a:lnTo>
                    <a:pt x="256" y="211"/>
                  </a:lnTo>
                  <a:lnTo>
                    <a:pt x="254" y="214"/>
                  </a:lnTo>
                  <a:lnTo>
                    <a:pt x="252" y="217"/>
                  </a:lnTo>
                  <a:lnTo>
                    <a:pt x="251" y="217"/>
                  </a:lnTo>
                  <a:lnTo>
                    <a:pt x="251" y="219"/>
                  </a:lnTo>
                  <a:lnTo>
                    <a:pt x="248" y="219"/>
                  </a:lnTo>
                  <a:lnTo>
                    <a:pt x="246" y="219"/>
                  </a:lnTo>
                  <a:lnTo>
                    <a:pt x="246" y="222"/>
                  </a:lnTo>
                  <a:lnTo>
                    <a:pt x="249" y="224"/>
                  </a:lnTo>
                  <a:lnTo>
                    <a:pt x="252" y="226"/>
                  </a:lnTo>
                  <a:lnTo>
                    <a:pt x="254" y="229"/>
                  </a:lnTo>
                  <a:lnTo>
                    <a:pt x="256" y="232"/>
                  </a:lnTo>
                  <a:lnTo>
                    <a:pt x="256" y="236"/>
                  </a:lnTo>
                  <a:lnTo>
                    <a:pt x="256" y="239"/>
                  </a:lnTo>
                  <a:lnTo>
                    <a:pt x="256" y="244"/>
                  </a:lnTo>
                  <a:lnTo>
                    <a:pt x="256" y="247"/>
                  </a:lnTo>
                  <a:lnTo>
                    <a:pt x="257" y="249"/>
                  </a:lnTo>
                  <a:lnTo>
                    <a:pt x="257" y="250"/>
                  </a:lnTo>
                  <a:lnTo>
                    <a:pt x="257" y="250"/>
                  </a:lnTo>
                  <a:lnTo>
                    <a:pt x="259" y="250"/>
                  </a:lnTo>
                  <a:lnTo>
                    <a:pt x="262" y="250"/>
                  </a:lnTo>
                  <a:lnTo>
                    <a:pt x="264" y="249"/>
                  </a:lnTo>
                  <a:lnTo>
                    <a:pt x="264" y="249"/>
                  </a:lnTo>
                  <a:lnTo>
                    <a:pt x="264" y="247"/>
                  </a:lnTo>
                  <a:lnTo>
                    <a:pt x="266" y="245"/>
                  </a:lnTo>
                  <a:lnTo>
                    <a:pt x="267" y="245"/>
                  </a:lnTo>
                  <a:lnTo>
                    <a:pt x="269" y="245"/>
                  </a:lnTo>
                  <a:lnTo>
                    <a:pt x="272" y="247"/>
                  </a:lnTo>
                  <a:lnTo>
                    <a:pt x="276" y="247"/>
                  </a:lnTo>
                  <a:lnTo>
                    <a:pt x="279" y="247"/>
                  </a:lnTo>
                  <a:lnTo>
                    <a:pt x="282" y="247"/>
                  </a:lnTo>
                  <a:lnTo>
                    <a:pt x="284" y="247"/>
                  </a:lnTo>
                  <a:lnTo>
                    <a:pt x="284" y="245"/>
                  </a:lnTo>
                  <a:lnTo>
                    <a:pt x="284" y="245"/>
                  </a:lnTo>
                  <a:lnTo>
                    <a:pt x="284" y="244"/>
                  </a:lnTo>
                  <a:lnTo>
                    <a:pt x="284" y="242"/>
                  </a:lnTo>
                  <a:lnTo>
                    <a:pt x="284" y="241"/>
                  </a:lnTo>
                  <a:lnTo>
                    <a:pt x="285" y="237"/>
                  </a:lnTo>
                  <a:lnTo>
                    <a:pt x="285" y="236"/>
                  </a:lnTo>
                  <a:lnTo>
                    <a:pt x="284" y="234"/>
                  </a:lnTo>
                  <a:lnTo>
                    <a:pt x="284" y="232"/>
                  </a:lnTo>
                  <a:lnTo>
                    <a:pt x="282" y="231"/>
                  </a:lnTo>
                  <a:lnTo>
                    <a:pt x="282" y="229"/>
                  </a:lnTo>
                  <a:lnTo>
                    <a:pt x="282" y="226"/>
                  </a:lnTo>
                  <a:lnTo>
                    <a:pt x="282" y="222"/>
                  </a:lnTo>
                  <a:lnTo>
                    <a:pt x="282" y="221"/>
                  </a:lnTo>
                  <a:lnTo>
                    <a:pt x="282" y="217"/>
                  </a:lnTo>
                  <a:lnTo>
                    <a:pt x="282" y="214"/>
                  </a:lnTo>
                  <a:lnTo>
                    <a:pt x="284" y="211"/>
                  </a:lnTo>
                  <a:lnTo>
                    <a:pt x="285" y="209"/>
                  </a:lnTo>
                  <a:lnTo>
                    <a:pt x="285" y="209"/>
                  </a:lnTo>
                  <a:lnTo>
                    <a:pt x="287" y="209"/>
                  </a:lnTo>
                  <a:lnTo>
                    <a:pt x="289" y="209"/>
                  </a:lnTo>
                  <a:lnTo>
                    <a:pt x="290" y="209"/>
                  </a:lnTo>
                  <a:lnTo>
                    <a:pt x="292" y="208"/>
                  </a:lnTo>
                  <a:lnTo>
                    <a:pt x="295" y="206"/>
                  </a:lnTo>
                  <a:lnTo>
                    <a:pt x="297" y="204"/>
                  </a:lnTo>
                  <a:lnTo>
                    <a:pt x="300" y="203"/>
                  </a:lnTo>
                  <a:lnTo>
                    <a:pt x="304" y="201"/>
                  </a:lnTo>
                  <a:lnTo>
                    <a:pt x="305" y="199"/>
                  </a:lnTo>
                  <a:lnTo>
                    <a:pt x="309" y="196"/>
                  </a:lnTo>
                  <a:lnTo>
                    <a:pt x="310" y="194"/>
                  </a:lnTo>
                  <a:lnTo>
                    <a:pt x="310" y="193"/>
                  </a:lnTo>
                  <a:lnTo>
                    <a:pt x="312" y="193"/>
                  </a:lnTo>
                  <a:lnTo>
                    <a:pt x="312" y="191"/>
                  </a:lnTo>
                  <a:lnTo>
                    <a:pt x="312" y="189"/>
                  </a:lnTo>
                  <a:lnTo>
                    <a:pt x="312" y="188"/>
                  </a:lnTo>
                  <a:lnTo>
                    <a:pt x="313" y="188"/>
                  </a:lnTo>
                  <a:lnTo>
                    <a:pt x="315" y="186"/>
                  </a:lnTo>
                  <a:lnTo>
                    <a:pt x="315" y="186"/>
                  </a:lnTo>
                  <a:lnTo>
                    <a:pt x="317" y="186"/>
                  </a:lnTo>
                  <a:lnTo>
                    <a:pt x="318" y="184"/>
                  </a:lnTo>
                  <a:lnTo>
                    <a:pt x="318" y="184"/>
                  </a:lnTo>
                  <a:lnTo>
                    <a:pt x="318" y="183"/>
                  </a:lnTo>
                  <a:lnTo>
                    <a:pt x="318" y="181"/>
                  </a:lnTo>
                  <a:lnTo>
                    <a:pt x="320" y="178"/>
                  </a:lnTo>
                  <a:lnTo>
                    <a:pt x="322" y="175"/>
                  </a:lnTo>
                  <a:lnTo>
                    <a:pt x="325" y="173"/>
                  </a:lnTo>
                  <a:lnTo>
                    <a:pt x="327" y="170"/>
                  </a:lnTo>
                  <a:lnTo>
                    <a:pt x="328" y="168"/>
                  </a:lnTo>
                  <a:lnTo>
                    <a:pt x="328" y="168"/>
                  </a:lnTo>
                  <a:lnTo>
                    <a:pt x="330" y="166"/>
                  </a:lnTo>
                  <a:lnTo>
                    <a:pt x="330" y="165"/>
                  </a:lnTo>
                  <a:lnTo>
                    <a:pt x="330" y="163"/>
                  </a:lnTo>
                  <a:lnTo>
                    <a:pt x="330" y="161"/>
                  </a:lnTo>
                  <a:lnTo>
                    <a:pt x="328" y="160"/>
                  </a:lnTo>
                  <a:lnTo>
                    <a:pt x="327" y="158"/>
                  </a:lnTo>
                  <a:lnTo>
                    <a:pt x="327" y="155"/>
                  </a:lnTo>
                  <a:lnTo>
                    <a:pt x="327" y="153"/>
                  </a:lnTo>
                  <a:lnTo>
                    <a:pt x="327" y="152"/>
                  </a:lnTo>
                  <a:lnTo>
                    <a:pt x="325" y="150"/>
                  </a:lnTo>
                  <a:lnTo>
                    <a:pt x="325" y="148"/>
                  </a:lnTo>
                  <a:lnTo>
                    <a:pt x="323" y="148"/>
                  </a:lnTo>
                  <a:lnTo>
                    <a:pt x="320" y="147"/>
                  </a:lnTo>
                  <a:lnTo>
                    <a:pt x="320" y="145"/>
                  </a:lnTo>
                  <a:lnTo>
                    <a:pt x="320" y="143"/>
                  </a:lnTo>
                  <a:lnTo>
                    <a:pt x="320" y="142"/>
                  </a:lnTo>
                  <a:lnTo>
                    <a:pt x="318" y="140"/>
                  </a:lnTo>
                  <a:lnTo>
                    <a:pt x="315" y="137"/>
                  </a:lnTo>
                  <a:lnTo>
                    <a:pt x="313" y="137"/>
                  </a:lnTo>
                  <a:lnTo>
                    <a:pt x="310" y="137"/>
                  </a:lnTo>
                  <a:lnTo>
                    <a:pt x="309" y="135"/>
                  </a:lnTo>
                  <a:close/>
                  <a:moveTo>
                    <a:pt x="462" y="0"/>
                  </a:moveTo>
                  <a:lnTo>
                    <a:pt x="465" y="2"/>
                  </a:lnTo>
                  <a:lnTo>
                    <a:pt x="469" y="3"/>
                  </a:lnTo>
                  <a:lnTo>
                    <a:pt x="473" y="7"/>
                  </a:lnTo>
                  <a:lnTo>
                    <a:pt x="477" y="10"/>
                  </a:lnTo>
                  <a:lnTo>
                    <a:pt x="480" y="10"/>
                  </a:lnTo>
                  <a:lnTo>
                    <a:pt x="487" y="11"/>
                  </a:lnTo>
                  <a:lnTo>
                    <a:pt x="493" y="13"/>
                  </a:lnTo>
                  <a:lnTo>
                    <a:pt x="498" y="15"/>
                  </a:lnTo>
                  <a:lnTo>
                    <a:pt x="503" y="16"/>
                  </a:lnTo>
                  <a:lnTo>
                    <a:pt x="505" y="18"/>
                  </a:lnTo>
                  <a:lnTo>
                    <a:pt x="506" y="20"/>
                  </a:lnTo>
                  <a:lnTo>
                    <a:pt x="506" y="23"/>
                  </a:lnTo>
                  <a:lnTo>
                    <a:pt x="506" y="26"/>
                  </a:lnTo>
                  <a:lnTo>
                    <a:pt x="506" y="30"/>
                  </a:lnTo>
                  <a:lnTo>
                    <a:pt x="505" y="33"/>
                  </a:lnTo>
                  <a:lnTo>
                    <a:pt x="501" y="36"/>
                  </a:lnTo>
                  <a:lnTo>
                    <a:pt x="498" y="41"/>
                  </a:lnTo>
                  <a:lnTo>
                    <a:pt x="495" y="46"/>
                  </a:lnTo>
                  <a:lnTo>
                    <a:pt x="492" y="48"/>
                  </a:lnTo>
                  <a:lnTo>
                    <a:pt x="490" y="48"/>
                  </a:lnTo>
                  <a:lnTo>
                    <a:pt x="488" y="49"/>
                  </a:lnTo>
                  <a:lnTo>
                    <a:pt x="485" y="51"/>
                  </a:lnTo>
                  <a:lnTo>
                    <a:pt x="483" y="54"/>
                  </a:lnTo>
                  <a:lnTo>
                    <a:pt x="480" y="58"/>
                  </a:lnTo>
                  <a:lnTo>
                    <a:pt x="477" y="59"/>
                  </a:lnTo>
                  <a:lnTo>
                    <a:pt x="473" y="63"/>
                  </a:lnTo>
                  <a:lnTo>
                    <a:pt x="470" y="64"/>
                  </a:lnTo>
                  <a:lnTo>
                    <a:pt x="469" y="66"/>
                  </a:lnTo>
                  <a:lnTo>
                    <a:pt x="467" y="69"/>
                  </a:lnTo>
                  <a:lnTo>
                    <a:pt x="465" y="71"/>
                  </a:lnTo>
                  <a:lnTo>
                    <a:pt x="454" y="81"/>
                  </a:lnTo>
                  <a:lnTo>
                    <a:pt x="442" y="89"/>
                  </a:lnTo>
                  <a:lnTo>
                    <a:pt x="439" y="91"/>
                  </a:lnTo>
                  <a:lnTo>
                    <a:pt x="436" y="92"/>
                  </a:lnTo>
                  <a:lnTo>
                    <a:pt x="434" y="92"/>
                  </a:lnTo>
                  <a:lnTo>
                    <a:pt x="432" y="95"/>
                  </a:lnTo>
                  <a:lnTo>
                    <a:pt x="431" y="97"/>
                  </a:lnTo>
                  <a:lnTo>
                    <a:pt x="429" y="100"/>
                  </a:lnTo>
                  <a:lnTo>
                    <a:pt x="427" y="102"/>
                  </a:lnTo>
                  <a:lnTo>
                    <a:pt x="422" y="105"/>
                  </a:lnTo>
                  <a:lnTo>
                    <a:pt x="419" y="107"/>
                  </a:lnTo>
                  <a:lnTo>
                    <a:pt x="417" y="112"/>
                  </a:lnTo>
                  <a:lnTo>
                    <a:pt x="416" y="117"/>
                  </a:lnTo>
                  <a:lnTo>
                    <a:pt x="412" y="124"/>
                  </a:lnTo>
                  <a:lnTo>
                    <a:pt x="407" y="132"/>
                  </a:lnTo>
                  <a:lnTo>
                    <a:pt x="398" y="143"/>
                  </a:lnTo>
                  <a:lnTo>
                    <a:pt x="391" y="153"/>
                  </a:lnTo>
                  <a:lnTo>
                    <a:pt x="386" y="160"/>
                  </a:lnTo>
                  <a:lnTo>
                    <a:pt x="386" y="163"/>
                  </a:lnTo>
                  <a:lnTo>
                    <a:pt x="386" y="166"/>
                  </a:lnTo>
                  <a:lnTo>
                    <a:pt x="388" y="166"/>
                  </a:lnTo>
                  <a:lnTo>
                    <a:pt x="389" y="168"/>
                  </a:lnTo>
                  <a:lnTo>
                    <a:pt x="393" y="168"/>
                  </a:lnTo>
                  <a:lnTo>
                    <a:pt x="396" y="168"/>
                  </a:lnTo>
                  <a:lnTo>
                    <a:pt x="399" y="166"/>
                  </a:lnTo>
                  <a:lnTo>
                    <a:pt x="406" y="166"/>
                  </a:lnTo>
                  <a:lnTo>
                    <a:pt x="412" y="165"/>
                  </a:lnTo>
                  <a:lnTo>
                    <a:pt x="419" y="165"/>
                  </a:lnTo>
                  <a:lnTo>
                    <a:pt x="426" y="163"/>
                  </a:lnTo>
                  <a:lnTo>
                    <a:pt x="431" y="160"/>
                  </a:lnTo>
                  <a:lnTo>
                    <a:pt x="442" y="155"/>
                  </a:lnTo>
                  <a:lnTo>
                    <a:pt x="455" y="150"/>
                  </a:lnTo>
                  <a:lnTo>
                    <a:pt x="465" y="148"/>
                  </a:lnTo>
                  <a:lnTo>
                    <a:pt x="473" y="148"/>
                  </a:lnTo>
                  <a:lnTo>
                    <a:pt x="485" y="152"/>
                  </a:lnTo>
                  <a:lnTo>
                    <a:pt x="497" y="155"/>
                  </a:lnTo>
                  <a:lnTo>
                    <a:pt x="503" y="161"/>
                  </a:lnTo>
                  <a:lnTo>
                    <a:pt x="508" y="171"/>
                  </a:lnTo>
                  <a:lnTo>
                    <a:pt x="511" y="186"/>
                  </a:lnTo>
                  <a:lnTo>
                    <a:pt x="511" y="194"/>
                  </a:lnTo>
                  <a:lnTo>
                    <a:pt x="510" y="209"/>
                  </a:lnTo>
                  <a:lnTo>
                    <a:pt x="505" y="226"/>
                  </a:lnTo>
                  <a:lnTo>
                    <a:pt x="505" y="231"/>
                  </a:lnTo>
                  <a:lnTo>
                    <a:pt x="505" y="236"/>
                  </a:lnTo>
                  <a:lnTo>
                    <a:pt x="503" y="239"/>
                  </a:lnTo>
                  <a:lnTo>
                    <a:pt x="503" y="242"/>
                  </a:lnTo>
                  <a:lnTo>
                    <a:pt x="501" y="244"/>
                  </a:lnTo>
                  <a:lnTo>
                    <a:pt x="500" y="247"/>
                  </a:lnTo>
                  <a:lnTo>
                    <a:pt x="497" y="250"/>
                  </a:lnTo>
                  <a:lnTo>
                    <a:pt x="497" y="252"/>
                  </a:lnTo>
                  <a:lnTo>
                    <a:pt x="497" y="257"/>
                  </a:lnTo>
                  <a:lnTo>
                    <a:pt x="497" y="259"/>
                  </a:lnTo>
                  <a:lnTo>
                    <a:pt x="498" y="260"/>
                  </a:lnTo>
                  <a:lnTo>
                    <a:pt x="500" y="262"/>
                  </a:lnTo>
                  <a:lnTo>
                    <a:pt x="501" y="264"/>
                  </a:lnTo>
                  <a:lnTo>
                    <a:pt x="503" y="265"/>
                  </a:lnTo>
                  <a:lnTo>
                    <a:pt x="501" y="269"/>
                  </a:lnTo>
                  <a:lnTo>
                    <a:pt x="500" y="275"/>
                  </a:lnTo>
                  <a:lnTo>
                    <a:pt x="498" y="280"/>
                  </a:lnTo>
                  <a:lnTo>
                    <a:pt x="497" y="285"/>
                  </a:lnTo>
                  <a:lnTo>
                    <a:pt x="492" y="290"/>
                  </a:lnTo>
                  <a:lnTo>
                    <a:pt x="487" y="293"/>
                  </a:lnTo>
                  <a:lnTo>
                    <a:pt x="483" y="300"/>
                  </a:lnTo>
                  <a:lnTo>
                    <a:pt x="480" y="306"/>
                  </a:lnTo>
                  <a:lnTo>
                    <a:pt x="475" y="315"/>
                  </a:lnTo>
                  <a:lnTo>
                    <a:pt x="469" y="331"/>
                  </a:lnTo>
                  <a:lnTo>
                    <a:pt x="462" y="349"/>
                  </a:lnTo>
                  <a:lnTo>
                    <a:pt x="459" y="354"/>
                  </a:lnTo>
                  <a:lnTo>
                    <a:pt x="455" y="358"/>
                  </a:lnTo>
                  <a:lnTo>
                    <a:pt x="450" y="359"/>
                  </a:lnTo>
                  <a:lnTo>
                    <a:pt x="449" y="361"/>
                  </a:lnTo>
                  <a:lnTo>
                    <a:pt x="445" y="361"/>
                  </a:lnTo>
                  <a:lnTo>
                    <a:pt x="445" y="361"/>
                  </a:lnTo>
                  <a:lnTo>
                    <a:pt x="444" y="362"/>
                  </a:lnTo>
                  <a:lnTo>
                    <a:pt x="442" y="364"/>
                  </a:lnTo>
                  <a:lnTo>
                    <a:pt x="440" y="367"/>
                  </a:lnTo>
                  <a:lnTo>
                    <a:pt x="436" y="371"/>
                  </a:lnTo>
                  <a:lnTo>
                    <a:pt x="431" y="372"/>
                  </a:lnTo>
                  <a:lnTo>
                    <a:pt x="426" y="377"/>
                  </a:lnTo>
                  <a:lnTo>
                    <a:pt x="422" y="379"/>
                  </a:lnTo>
                  <a:lnTo>
                    <a:pt x="419" y="379"/>
                  </a:lnTo>
                  <a:lnTo>
                    <a:pt x="416" y="381"/>
                  </a:lnTo>
                  <a:lnTo>
                    <a:pt x="414" y="381"/>
                  </a:lnTo>
                  <a:lnTo>
                    <a:pt x="412" y="381"/>
                  </a:lnTo>
                  <a:lnTo>
                    <a:pt x="412" y="381"/>
                  </a:lnTo>
                  <a:lnTo>
                    <a:pt x="409" y="382"/>
                  </a:lnTo>
                  <a:lnTo>
                    <a:pt x="407" y="384"/>
                  </a:lnTo>
                  <a:lnTo>
                    <a:pt x="406" y="384"/>
                  </a:lnTo>
                  <a:lnTo>
                    <a:pt x="404" y="384"/>
                  </a:lnTo>
                  <a:lnTo>
                    <a:pt x="399" y="386"/>
                  </a:lnTo>
                  <a:lnTo>
                    <a:pt x="398" y="386"/>
                  </a:lnTo>
                  <a:lnTo>
                    <a:pt x="396" y="387"/>
                  </a:lnTo>
                  <a:lnTo>
                    <a:pt x="393" y="390"/>
                  </a:lnTo>
                  <a:lnTo>
                    <a:pt x="389" y="394"/>
                  </a:lnTo>
                  <a:lnTo>
                    <a:pt x="386" y="397"/>
                  </a:lnTo>
                  <a:lnTo>
                    <a:pt x="384" y="402"/>
                  </a:lnTo>
                  <a:lnTo>
                    <a:pt x="383" y="418"/>
                  </a:lnTo>
                  <a:lnTo>
                    <a:pt x="383" y="432"/>
                  </a:lnTo>
                  <a:lnTo>
                    <a:pt x="383" y="438"/>
                  </a:lnTo>
                  <a:lnTo>
                    <a:pt x="384" y="443"/>
                  </a:lnTo>
                  <a:lnTo>
                    <a:pt x="384" y="447"/>
                  </a:lnTo>
                  <a:lnTo>
                    <a:pt x="384" y="447"/>
                  </a:lnTo>
                  <a:lnTo>
                    <a:pt x="384" y="448"/>
                  </a:lnTo>
                  <a:lnTo>
                    <a:pt x="386" y="450"/>
                  </a:lnTo>
                  <a:lnTo>
                    <a:pt x="386" y="451"/>
                  </a:lnTo>
                  <a:lnTo>
                    <a:pt x="388" y="456"/>
                  </a:lnTo>
                  <a:lnTo>
                    <a:pt x="386" y="461"/>
                  </a:lnTo>
                  <a:lnTo>
                    <a:pt x="384" y="465"/>
                  </a:lnTo>
                  <a:lnTo>
                    <a:pt x="384" y="466"/>
                  </a:lnTo>
                  <a:lnTo>
                    <a:pt x="384" y="468"/>
                  </a:lnTo>
                  <a:lnTo>
                    <a:pt x="383" y="470"/>
                  </a:lnTo>
                  <a:lnTo>
                    <a:pt x="383" y="471"/>
                  </a:lnTo>
                  <a:lnTo>
                    <a:pt x="381" y="476"/>
                  </a:lnTo>
                  <a:lnTo>
                    <a:pt x="381" y="499"/>
                  </a:lnTo>
                  <a:lnTo>
                    <a:pt x="381" y="521"/>
                  </a:lnTo>
                  <a:lnTo>
                    <a:pt x="381" y="526"/>
                  </a:lnTo>
                  <a:lnTo>
                    <a:pt x="379" y="532"/>
                  </a:lnTo>
                  <a:lnTo>
                    <a:pt x="379" y="537"/>
                  </a:lnTo>
                  <a:lnTo>
                    <a:pt x="378" y="540"/>
                  </a:lnTo>
                  <a:lnTo>
                    <a:pt x="378" y="542"/>
                  </a:lnTo>
                  <a:lnTo>
                    <a:pt x="378" y="547"/>
                  </a:lnTo>
                  <a:lnTo>
                    <a:pt x="378" y="552"/>
                  </a:lnTo>
                  <a:lnTo>
                    <a:pt x="376" y="559"/>
                  </a:lnTo>
                  <a:lnTo>
                    <a:pt x="375" y="564"/>
                  </a:lnTo>
                  <a:lnTo>
                    <a:pt x="371" y="570"/>
                  </a:lnTo>
                  <a:lnTo>
                    <a:pt x="370" y="575"/>
                  </a:lnTo>
                  <a:lnTo>
                    <a:pt x="370" y="578"/>
                  </a:lnTo>
                  <a:lnTo>
                    <a:pt x="370" y="582"/>
                  </a:lnTo>
                  <a:lnTo>
                    <a:pt x="373" y="590"/>
                  </a:lnTo>
                  <a:lnTo>
                    <a:pt x="373" y="601"/>
                  </a:lnTo>
                  <a:lnTo>
                    <a:pt x="373" y="613"/>
                  </a:lnTo>
                  <a:lnTo>
                    <a:pt x="370" y="621"/>
                  </a:lnTo>
                  <a:lnTo>
                    <a:pt x="365" y="629"/>
                  </a:lnTo>
                  <a:lnTo>
                    <a:pt x="360" y="636"/>
                  </a:lnTo>
                  <a:lnTo>
                    <a:pt x="355" y="639"/>
                  </a:lnTo>
                  <a:lnTo>
                    <a:pt x="351" y="641"/>
                  </a:lnTo>
                  <a:lnTo>
                    <a:pt x="348" y="639"/>
                  </a:lnTo>
                  <a:lnTo>
                    <a:pt x="345" y="638"/>
                  </a:lnTo>
                  <a:lnTo>
                    <a:pt x="342" y="634"/>
                  </a:lnTo>
                  <a:lnTo>
                    <a:pt x="338" y="629"/>
                  </a:lnTo>
                  <a:lnTo>
                    <a:pt x="335" y="624"/>
                  </a:lnTo>
                  <a:lnTo>
                    <a:pt x="333" y="618"/>
                  </a:lnTo>
                  <a:lnTo>
                    <a:pt x="330" y="610"/>
                  </a:lnTo>
                  <a:lnTo>
                    <a:pt x="328" y="605"/>
                  </a:lnTo>
                  <a:lnTo>
                    <a:pt x="328" y="601"/>
                  </a:lnTo>
                  <a:lnTo>
                    <a:pt x="328" y="598"/>
                  </a:lnTo>
                  <a:lnTo>
                    <a:pt x="327" y="595"/>
                  </a:lnTo>
                  <a:lnTo>
                    <a:pt x="327" y="593"/>
                  </a:lnTo>
                  <a:lnTo>
                    <a:pt x="328" y="590"/>
                  </a:lnTo>
                  <a:lnTo>
                    <a:pt x="327" y="580"/>
                  </a:lnTo>
                  <a:lnTo>
                    <a:pt x="325" y="568"/>
                  </a:lnTo>
                  <a:lnTo>
                    <a:pt x="323" y="555"/>
                  </a:lnTo>
                  <a:lnTo>
                    <a:pt x="322" y="545"/>
                  </a:lnTo>
                  <a:lnTo>
                    <a:pt x="322" y="536"/>
                  </a:lnTo>
                  <a:lnTo>
                    <a:pt x="318" y="527"/>
                  </a:lnTo>
                  <a:lnTo>
                    <a:pt x="317" y="521"/>
                  </a:lnTo>
                  <a:lnTo>
                    <a:pt x="317" y="511"/>
                  </a:lnTo>
                  <a:lnTo>
                    <a:pt x="320" y="503"/>
                  </a:lnTo>
                  <a:lnTo>
                    <a:pt x="322" y="498"/>
                  </a:lnTo>
                  <a:lnTo>
                    <a:pt x="323" y="493"/>
                  </a:lnTo>
                  <a:lnTo>
                    <a:pt x="323" y="489"/>
                  </a:lnTo>
                  <a:lnTo>
                    <a:pt x="322" y="484"/>
                  </a:lnTo>
                  <a:lnTo>
                    <a:pt x="322" y="481"/>
                  </a:lnTo>
                  <a:lnTo>
                    <a:pt x="320" y="478"/>
                  </a:lnTo>
                  <a:lnTo>
                    <a:pt x="318" y="475"/>
                  </a:lnTo>
                  <a:lnTo>
                    <a:pt x="318" y="471"/>
                  </a:lnTo>
                  <a:lnTo>
                    <a:pt x="318" y="468"/>
                  </a:lnTo>
                  <a:lnTo>
                    <a:pt x="318" y="463"/>
                  </a:lnTo>
                  <a:lnTo>
                    <a:pt x="320" y="448"/>
                  </a:lnTo>
                  <a:lnTo>
                    <a:pt x="322" y="433"/>
                  </a:lnTo>
                  <a:lnTo>
                    <a:pt x="322" y="423"/>
                  </a:lnTo>
                  <a:lnTo>
                    <a:pt x="323" y="420"/>
                  </a:lnTo>
                  <a:lnTo>
                    <a:pt x="323" y="418"/>
                  </a:lnTo>
                  <a:lnTo>
                    <a:pt x="325" y="415"/>
                  </a:lnTo>
                  <a:lnTo>
                    <a:pt x="325" y="415"/>
                  </a:lnTo>
                  <a:lnTo>
                    <a:pt x="325" y="412"/>
                  </a:lnTo>
                  <a:lnTo>
                    <a:pt x="325" y="402"/>
                  </a:lnTo>
                  <a:lnTo>
                    <a:pt x="323" y="389"/>
                  </a:lnTo>
                  <a:lnTo>
                    <a:pt x="323" y="377"/>
                  </a:lnTo>
                  <a:lnTo>
                    <a:pt x="323" y="369"/>
                  </a:lnTo>
                  <a:lnTo>
                    <a:pt x="320" y="358"/>
                  </a:lnTo>
                  <a:lnTo>
                    <a:pt x="313" y="348"/>
                  </a:lnTo>
                  <a:lnTo>
                    <a:pt x="307" y="338"/>
                  </a:lnTo>
                  <a:lnTo>
                    <a:pt x="304" y="333"/>
                  </a:lnTo>
                  <a:lnTo>
                    <a:pt x="300" y="331"/>
                  </a:lnTo>
                  <a:lnTo>
                    <a:pt x="295" y="330"/>
                  </a:lnTo>
                  <a:lnTo>
                    <a:pt x="292" y="330"/>
                  </a:lnTo>
                  <a:lnTo>
                    <a:pt x="287" y="330"/>
                  </a:lnTo>
                  <a:lnTo>
                    <a:pt x="285" y="330"/>
                  </a:lnTo>
                  <a:lnTo>
                    <a:pt x="282" y="330"/>
                  </a:lnTo>
                  <a:lnTo>
                    <a:pt x="279" y="330"/>
                  </a:lnTo>
                  <a:lnTo>
                    <a:pt x="277" y="328"/>
                  </a:lnTo>
                  <a:lnTo>
                    <a:pt x="276" y="326"/>
                  </a:lnTo>
                  <a:lnTo>
                    <a:pt x="276" y="325"/>
                  </a:lnTo>
                  <a:lnTo>
                    <a:pt x="276" y="321"/>
                  </a:lnTo>
                  <a:lnTo>
                    <a:pt x="276" y="320"/>
                  </a:lnTo>
                  <a:lnTo>
                    <a:pt x="276" y="318"/>
                  </a:lnTo>
                  <a:lnTo>
                    <a:pt x="274" y="315"/>
                  </a:lnTo>
                  <a:lnTo>
                    <a:pt x="272" y="311"/>
                  </a:lnTo>
                  <a:lnTo>
                    <a:pt x="272" y="308"/>
                  </a:lnTo>
                  <a:lnTo>
                    <a:pt x="271" y="306"/>
                  </a:lnTo>
                  <a:lnTo>
                    <a:pt x="269" y="305"/>
                  </a:lnTo>
                  <a:lnTo>
                    <a:pt x="267" y="303"/>
                  </a:lnTo>
                  <a:lnTo>
                    <a:pt x="264" y="301"/>
                  </a:lnTo>
                  <a:lnTo>
                    <a:pt x="264" y="298"/>
                  </a:lnTo>
                  <a:lnTo>
                    <a:pt x="262" y="297"/>
                  </a:lnTo>
                  <a:lnTo>
                    <a:pt x="262" y="293"/>
                  </a:lnTo>
                  <a:lnTo>
                    <a:pt x="259" y="292"/>
                  </a:lnTo>
                  <a:lnTo>
                    <a:pt x="257" y="290"/>
                  </a:lnTo>
                  <a:lnTo>
                    <a:pt x="252" y="292"/>
                  </a:lnTo>
                  <a:lnTo>
                    <a:pt x="251" y="293"/>
                  </a:lnTo>
                  <a:lnTo>
                    <a:pt x="249" y="295"/>
                  </a:lnTo>
                  <a:lnTo>
                    <a:pt x="248" y="298"/>
                  </a:lnTo>
                  <a:lnTo>
                    <a:pt x="248" y="301"/>
                  </a:lnTo>
                  <a:lnTo>
                    <a:pt x="246" y="305"/>
                  </a:lnTo>
                  <a:lnTo>
                    <a:pt x="244" y="308"/>
                  </a:lnTo>
                  <a:lnTo>
                    <a:pt x="241" y="313"/>
                  </a:lnTo>
                  <a:lnTo>
                    <a:pt x="238" y="315"/>
                  </a:lnTo>
                  <a:lnTo>
                    <a:pt x="234" y="318"/>
                  </a:lnTo>
                  <a:lnTo>
                    <a:pt x="233" y="320"/>
                  </a:lnTo>
                  <a:lnTo>
                    <a:pt x="229" y="323"/>
                  </a:lnTo>
                  <a:lnTo>
                    <a:pt x="224" y="333"/>
                  </a:lnTo>
                  <a:lnTo>
                    <a:pt x="218" y="343"/>
                  </a:lnTo>
                  <a:lnTo>
                    <a:pt x="208" y="353"/>
                  </a:lnTo>
                  <a:lnTo>
                    <a:pt x="201" y="356"/>
                  </a:lnTo>
                  <a:lnTo>
                    <a:pt x="196" y="361"/>
                  </a:lnTo>
                  <a:lnTo>
                    <a:pt x="193" y="366"/>
                  </a:lnTo>
                  <a:lnTo>
                    <a:pt x="188" y="369"/>
                  </a:lnTo>
                  <a:lnTo>
                    <a:pt x="185" y="372"/>
                  </a:lnTo>
                  <a:lnTo>
                    <a:pt x="180" y="377"/>
                  </a:lnTo>
                  <a:lnTo>
                    <a:pt x="177" y="382"/>
                  </a:lnTo>
                  <a:lnTo>
                    <a:pt x="175" y="387"/>
                  </a:lnTo>
                  <a:lnTo>
                    <a:pt x="172" y="392"/>
                  </a:lnTo>
                  <a:lnTo>
                    <a:pt x="168" y="397"/>
                  </a:lnTo>
                  <a:lnTo>
                    <a:pt x="165" y="402"/>
                  </a:lnTo>
                  <a:lnTo>
                    <a:pt x="160" y="405"/>
                  </a:lnTo>
                  <a:lnTo>
                    <a:pt x="157" y="410"/>
                  </a:lnTo>
                  <a:lnTo>
                    <a:pt x="155" y="414"/>
                  </a:lnTo>
                  <a:lnTo>
                    <a:pt x="154" y="418"/>
                  </a:lnTo>
                  <a:lnTo>
                    <a:pt x="150" y="422"/>
                  </a:lnTo>
                  <a:lnTo>
                    <a:pt x="147" y="427"/>
                  </a:lnTo>
                  <a:lnTo>
                    <a:pt x="144" y="432"/>
                  </a:lnTo>
                  <a:lnTo>
                    <a:pt x="139" y="433"/>
                  </a:lnTo>
                  <a:lnTo>
                    <a:pt x="135" y="435"/>
                  </a:lnTo>
                  <a:lnTo>
                    <a:pt x="124" y="440"/>
                  </a:lnTo>
                  <a:lnTo>
                    <a:pt x="114" y="445"/>
                  </a:lnTo>
                  <a:lnTo>
                    <a:pt x="104" y="451"/>
                  </a:lnTo>
                  <a:lnTo>
                    <a:pt x="104" y="453"/>
                  </a:lnTo>
                  <a:lnTo>
                    <a:pt x="102" y="455"/>
                  </a:lnTo>
                  <a:lnTo>
                    <a:pt x="93" y="470"/>
                  </a:lnTo>
                  <a:lnTo>
                    <a:pt x="86" y="486"/>
                  </a:lnTo>
                  <a:lnTo>
                    <a:pt x="84" y="489"/>
                  </a:lnTo>
                  <a:lnTo>
                    <a:pt x="81" y="491"/>
                  </a:lnTo>
                  <a:lnTo>
                    <a:pt x="79" y="491"/>
                  </a:lnTo>
                  <a:lnTo>
                    <a:pt x="78" y="491"/>
                  </a:lnTo>
                  <a:lnTo>
                    <a:pt x="76" y="493"/>
                  </a:lnTo>
                  <a:lnTo>
                    <a:pt x="73" y="494"/>
                  </a:lnTo>
                  <a:lnTo>
                    <a:pt x="71" y="498"/>
                  </a:lnTo>
                  <a:lnTo>
                    <a:pt x="69" y="499"/>
                  </a:lnTo>
                  <a:lnTo>
                    <a:pt x="68" y="501"/>
                  </a:lnTo>
                  <a:lnTo>
                    <a:pt x="64" y="503"/>
                  </a:lnTo>
                  <a:lnTo>
                    <a:pt x="63" y="506"/>
                  </a:lnTo>
                  <a:lnTo>
                    <a:pt x="61" y="507"/>
                  </a:lnTo>
                  <a:lnTo>
                    <a:pt x="60" y="509"/>
                  </a:lnTo>
                  <a:lnTo>
                    <a:pt x="60" y="509"/>
                  </a:lnTo>
                  <a:lnTo>
                    <a:pt x="58" y="509"/>
                  </a:lnTo>
                  <a:lnTo>
                    <a:pt x="56" y="509"/>
                  </a:lnTo>
                  <a:lnTo>
                    <a:pt x="55" y="507"/>
                  </a:lnTo>
                  <a:lnTo>
                    <a:pt x="53" y="506"/>
                  </a:lnTo>
                  <a:lnTo>
                    <a:pt x="48" y="504"/>
                  </a:lnTo>
                  <a:lnTo>
                    <a:pt x="43" y="503"/>
                  </a:lnTo>
                  <a:lnTo>
                    <a:pt x="40" y="503"/>
                  </a:lnTo>
                  <a:lnTo>
                    <a:pt x="38" y="501"/>
                  </a:lnTo>
                  <a:lnTo>
                    <a:pt x="36" y="499"/>
                  </a:lnTo>
                  <a:lnTo>
                    <a:pt x="33" y="496"/>
                  </a:lnTo>
                  <a:lnTo>
                    <a:pt x="32" y="493"/>
                  </a:lnTo>
                  <a:lnTo>
                    <a:pt x="28" y="489"/>
                  </a:lnTo>
                  <a:lnTo>
                    <a:pt x="27" y="486"/>
                  </a:lnTo>
                  <a:lnTo>
                    <a:pt x="25" y="484"/>
                  </a:lnTo>
                  <a:lnTo>
                    <a:pt x="22" y="481"/>
                  </a:lnTo>
                  <a:lnTo>
                    <a:pt x="20" y="478"/>
                  </a:lnTo>
                  <a:lnTo>
                    <a:pt x="17" y="475"/>
                  </a:lnTo>
                  <a:lnTo>
                    <a:pt x="17" y="475"/>
                  </a:lnTo>
                  <a:lnTo>
                    <a:pt x="15" y="473"/>
                  </a:lnTo>
                  <a:lnTo>
                    <a:pt x="15" y="471"/>
                  </a:lnTo>
                  <a:lnTo>
                    <a:pt x="13" y="470"/>
                  </a:lnTo>
                  <a:lnTo>
                    <a:pt x="13" y="468"/>
                  </a:lnTo>
                  <a:lnTo>
                    <a:pt x="13" y="465"/>
                  </a:lnTo>
                  <a:lnTo>
                    <a:pt x="13" y="463"/>
                  </a:lnTo>
                  <a:lnTo>
                    <a:pt x="12" y="461"/>
                  </a:lnTo>
                  <a:lnTo>
                    <a:pt x="12" y="458"/>
                  </a:lnTo>
                  <a:lnTo>
                    <a:pt x="10" y="455"/>
                  </a:lnTo>
                  <a:lnTo>
                    <a:pt x="8" y="451"/>
                  </a:lnTo>
                  <a:lnTo>
                    <a:pt x="7" y="450"/>
                  </a:lnTo>
                  <a:lnTo>
                    <a:pt x="7" y="447"/>
                  </a:lnTo>
                  <a:lnTo>
                    <a:pt x="5" y="443"/>
                  </a:lnTo>
                  <a:lnTo>
                    <a:pt x="3" y="440"/>
                  </a:lnTo>
                  <a:lnTo>
                    <a:pt x="3" y="437"/>
                  </a:lnTo>
                  <a:lnTo>
                    <a:pt x="2" y="435"/>
                  </a:lnTo>
                  <a:lnTo>
                    <a:pt x="2" y="433"/>
                  </a:lnTo>
                  <a:lnTo>
                    <a:pt x="2" y="430"/>
                  </a:lnTo>
                  <a:lnTo>
                    <a:pt x="2" y="427"/>
                  </a:lnTo>
                  <a:lnTo>
                    <a:pt x="2" y="423"/>
                  </a:lnTo>
                  <a:lnTo>
                    <a:pt x="2" y="422"/>
                  </a:lnTo>
                  <a:lnTo>
                    <a:pt x="3" y="418"/>
                  </a:lnTo>
                  <a:lnTo>
                    <a:pt x="3" y="415"/>
                  </a:lnTo>
                  <a:lnTo>
                    <a:pt x="5" y="414"/>
                  </a:lnTo>
                  <a:lnTo>
                    <a:pt x="3" y="410"/>
                  </a:lnTo>
                  <a:lnTo>
                    <a:pt x="3" y="410"/>
                  </a:lnTo>
                  <a:lnTo>
                    <a:pt x="2" y="409"/>
                  </a:lnTo>
                  <a:lnTo>
                    <a:pt x="2" y="407"/>
                  </a:lnTo>
                  <a:lnTo>
                    <a:pt x="0" y="405"/>
                  </a:lnTo>
                  <a:lnTo>
                    <a:pt x="0" y="404"/>
                  </a:lnTo>
                  <a:lnTo>
                    <a:pt x="0" y="404"/>
                  </a:lnTo>
                  <a:lnTo>
                    <a:pt x="0" y="402"/>
                  </a:lnTo>
                  <a:lnTo>
                    <a:pt x="2" y="402"/>
                  </a:lnTo>
                  <a:lnTo>
                    <a:pt x="3" y="400"/>
                  </a:lnTo>
                  <a:lnTo>
                    <a:pt x="5" y="397"/>
                  </a:lnTo>
                  <a:lnTo>
                    <a:pt x="7" y="392"/>
                  </a:lnTo>
                  <a:lnTo>
                    <a:pt x="8" y="389"/>
                  </a:lnTo>
                  <a:lnTo>
                    <a:pt x="10" y="386"/>
                  </a:lnTo>
                  <a:lnTo>
                    <a:pt x="12" y="381"/>
                  </a:lnTo>
                  <a:lnTo>
                    <a:pt x="13" y="377"/>
                  </a:lnTo>
                  <a:lnTo>
                    <a:pt x="13" y="372"/>
                  </a:lnTo>
                  <a:lnTo>
                    <a:pt x="13" y="372"/>
                  </a:lnTo>
                  <a:lnTo>
                    <a:pt x="13" y="371"/>
                  </a:lnTo>
                  <a:lnTo>
                    <a:pt x="13" y="369"/>
                  </a:lnTo>
                  <a:lnTo>
                    <a:pt x="13" y="367"/>
                  </a:lnTo>
                  <a:lnTo>
                    <a:pt x="13" y="367"/>
                  </a:lnTo>
                  <a:lnTo>
                    <a:pt x="13" y="367"/>
                  </a:lnTo>
                  <a:lnTo>
                    <a:pt x="15" y="366"/>
                  </a:lnTo>
                  <a:lnTo>
                    <a:pt x="15" y="364"/>
                  </a:lnTo>
                  <a:lnTo>
                    <a:pt x="15" y="361"/>
                  </a:lnTo>
                  <a:lnTo>
                    <a:pt x="15" y="359"/>
                  </a:lnTo>
                  <a:lnTo>
                    <a:pt x="13" y="356"/>
                  </a:lnTo>
                  <a:lnTo>
                    <a:pt x="13" y="356"/>
                  </a:lnTo>
                  <a:lnTo>
                    <a:pt x="13" y="354"/>
                  </a:lnTo>
                  <a:lnTo>
                    <a:pt x="13" y="353"/>
                  </a:lnTo>
                  <a:lnTo>
                    <a:pt x="15" y="351"/>
                  </a:lnTo>
                  <a:lnTo>
                    <a:pt x="15" y="351"/>
                  </a:lnTo>
                  <a:lnTo>
                    <a:pt x="17" y="349"/>
                  </a:lnTo>
                  <a:lnTo>
                    <a:pt x="17" y="348"/>
                  </a:lnTo>
                  <a:lnTo>
                    <a:pt x="17" y="344"/>
                  </a:lnTo>
                  <a:lnTo>
                    <a:pt x="17" y="339"/>
                  </a:lnTo>
                  <a:lnTo>
                    <a:pt x="17" y="331"/>
                  </a:lnTo>
                  <a:lnTo>
                    <a:pt x="17" y="323"/>
                  </a:lnTo>
                  <a:lnTo>
                    <a:pt x="17" y="318"/>
                  </a:lnTo>
                  <a:lnTo>
                    <a:pt x="17" y="318"/>
                  </a:lnTo>
                  <a:lnTo>
                    <a:pt x="18" y="316"/>
                  </a:lnTo>
                  <a:lnTo>
                    <a:pt x="18" y="315"/>
                  </a:lnTo>
                  <a:lnTo>
                    <a:pt x="20" y="315"/>
                  </a:lnTo>
                  <a:lnTo>
                    <a:pt x="20" y="311"/>
                  </a:lnTo>
                  <a:lnTo>
                    <a:pt x="18" y="308"/>
                  </a:lnTo>
                  <a:lnTo>
                    <a:pt x="18" y="305"/>
                  </a:lnTo>
                  <a:lnTo>
                    <a:pt x="18" y="300"/>
                  </a:lnTo>
                  <a:lnTo>
                    <a:pt x="18" y="297"/>
                  </a:lnTo>
                  <a:lnTo>
                    <a:pt x="18" y="293"/>
                  </a:lnTo>
                  <a:lnTo>
                    <a:pt x="18" y="288"/>
                  </a:lnTo>
                  <a:lnTo>
                    <a:pt x="20" y="283"/>
                  </a:lnTo>
                  <a:lnTo>
                    <a:pt x="22" y="277"/>
                  </a:lnTo>
                  <a:lnTo>
                    <a:pt x="23" y="272"/>
                  </a:lnTo>
                  <a:lnTo>
                    <a:pt x="25" y="269"/>
                  </a:lnTo>
                  <a:lnTo>
                    <a:pt x="27" y="267"/>
                  </a:lnTo>
                  <a:lnTo>
                    <a:pt x="28" y="267"/>
                  </a:lnTo>
                  <a:lnTo>
                    <a:pt x="27" y="262"/>
                  </a:lnTo>
                  <a:lnTo>
                    <a:pt x="27" y="254"/>
                  </a:lnTo>
                  <a:lnTo>
                    <a:pt x="27" y="241"/>
                  </a:lnTo>
                  <a:lnTo>
                    <a:pt x="28" y="224"/>
                  </a:lnTo>
                  <a:lnTo>
                    <a:pt x="28" y="208"/>
                  </a:lnTo>
                  <a:lnTo>
                    <a:pt x="30" y="199"/>
                  </a:lnTo>
                  <a:lnTo>
                    <a:pt x="30" y="198"/>
                  </a:lnTo>
                  <a:lnTo>
                    <a:pt x="30" y="194"/>
                  </a:lnTo>
                  <a:lnTo>
                    <a:pt x="28" y="186"/>
                  </a:lnTo>
                  <a:lnTo>
                    <a:pt x="28" y="171"/>
                  </a:lnTo>
                  <a:lnTo>
                    <a:pt x="32" y="152"/>
                  </a:lnTo>
                  <a:lnTo>
                    <a:pt x="32" y="152"/>
                  </a:lnTo>
                  <a:lnTo>
                    <a:pt x="30" y="150"/>
                  </a:lnTo>
                  <a:lnTo>
                    <a:pt x="30" y="148"/>
                  </a:lnTo>
                  <a:lnTo>
                    <a:pt x="30" y="145"/>
                  </a:lnTo>
                  <a:lnTo>
                    <a:pt x="32" y="140"/>
                  </a:lnTo>
                  <a:lnTo>
                    <a:pt x="32" y="132"/>
                  </a:lnTo>
                  <a:lnTo>
                    <a:pt x="30" y="120"/>
                  </a:lnTo>
                  <a:lnTo>
                    <a:pt x="27" y="105"/>
                  </a:lnTo>
                  <a:lnTo>
                    <a:pt x="23" y="94"/>
                  </a:lnTo>
                  <a:lnTo>
                    <a:pt x="22" y="84"/>
                  </a:lnTo>
                  <a:lnTo>
                    <a:pt x="20" y="82"/>
                  </a:lnTo>
                  <a:lnTo>
                    <a:pt x="18" y="81"/>
                  </a:lnTo>
                  <a:lnTo>
                    <a:pt x="17" y="79"/>
                  </a:lnTo>
                  <a:lnTo>
                    <a:pt x="15" y="79"/>
                  </a:lnTo>
                  <a:lnTo>
                    <a:pt x="13" y="76"/>
                  </a:lnTo>
                  <a:lnTo>
                    <a:pt x="13" y="74"/>
                  </a:lnTo>
                  <a:lnTo>
                    <a:pt x="15" y="67"/>
                  </a:lnTo>
                  <a:lnTo>
                    <a:pt x="18" y="64"/>
                  </a:lnTo>
                  <a:lnTo>
                    <a:pt x="23" y="61"/>
                  </a:lnTo>
                  <a:lnTo>
                    <a:pt x="27" y="58"/>
                  </a:lnTo>
                  <a:lnTo>
                    <a:pt x="30" y="58"/>
                  </a:lnTo>
                  <a:lnTo>
                    <a:pt x="33" y="58"/>
                  </a:lnTo>
                  <a:lnTo>
                    <a:pt x="38" y="59"/>
                  </a:lnTo>
                  <a:lnTo>
                    <a:pt x="43" y="63"/>
                  </a:lnTo>
                  <a:lnTo>
                    <a:pt x="50" y="67"/>
                  </a:lnTo>
                  <a:lnTo>
                    <a:pt x="56" y="69"/>
                  </a:lnTo>
                  <a:lnTo>
                    <a:pt x="63" y="72"/>
                  </a:lnTo>
                  <a:lnTo>
                    <a:pt x="66" y="74"/>
                  </a:lnTo>
                  <a:lnTo>
                    <a:pt x="68" y="76"/>
                  </a:lnTo>
                  <a:lnTo>
                    <a:pt x="69" y="77"/>
                  </a:lnTo>
                  <a:lnTo>
                    <a:pt x="69" y="77"/>
                  </a:lnTo>
                  <a:lnTo>
                    <a:pt x="71" y="79"/>
                  </a:lnTo>
                  <a:lnTo>
                    <a:pt x="73" y="82"/>
                  </a:lnTo>
                  <a:lnTo>
                    <a:pt x="76" y="84"/>
                  </a:lnTo>
                  <a:lnTo>
                    <a:pt x="78" y="87"/>
                  </a:lnTo>
                  <a:lnTo>
                    <a:pt x="79" y="89"/>
                  </a:lnTo>
                  <a:lnTo>
                    <a:pt x="83" y="91"/>
                  </a:lnTo>
                  <a:lnTo>
                    <a:pt x="83" y="92"/>
                  </a:lnTo>
                  <a:lnTo>
                    <a:pt x="83" y="94"/>
                  </a:lnTo>
                  <a:lnTo>
                    <a:pt x="83" y="94"/>
                  </a:lnTo>
                  <a:lnTo>
                    <a:pt x="84" y="95"/>
                  </a:lnTo>
                  <a:lnTo>
                    <a:pt x="84" y="97"/>
                  </a:lnTo>
                  <a:lnTo>
                    <a:pt x="86" y="99"/>
                  </a:lnTo>
                  <a:lnTo>
                    <a:pt x="88" y="99"/>
                  </a:lnTo>
                  <a:lnTo>
                    <a:pt x="89" y="100"/>
                  </a:lnTo>
                  <a:lnTo>
                    <a:pt x="89" y="102"/>
                  </a:lnTo>
                  <a:lnTo>
                    <a:pt x="91" y="105"/>
                  </a:lnTo>
                  <a:lnTo>
                    <a:pt x="93" y="109"/>
                  </a:lnTo>
                  <a:lnTo>
                    <a:pt x="94" y="110"/>
                  </a:lnTo>
                  <a:lnTo>
                    <a:pt x="97" y="112"/>
                  </a:lnTo>
                  <a:lnTo>
                    <a:pt x="101" y="115"/>
                  </a:lnTo>
                  <a:lnTo>
                    <a:pt x="101" y="117"/>
                  </a:lnTo>
                  <a:lnTo>
                    <a:pt x="102" y="117"/>
                  </a:lnTo>
                  <a:lnTo>
                    <a:pt x="106" y="119"/>
                  </a:lnTo>
                  <a:lnTo>
                    <a:pt x="107" y="120"/>
                  </a:lnTo>
                  <a:lnTo>
                    <a:pt x="109" y="120"/>
                  </a:lnTo>
                  <a:lnTo>
                    <a:pt x="111" y="122"/>
                  </a:lnTo>
                  <a:lnTo>
                    <a:pt x="112" y="122"/>
                  </a:lnTo>
                  <a:lnTo>
                    <a:pt x="114" y="122"/>
                  </a:lnTo>
                  <a:lnTo>
                    <a:pt x="117" y="124"/>
                  </a:lnTo>
                  <a:lnTo>
                    <a:pt x="117" y="122"/>
                  </a:lnTo>
                  <a:lnTo>
                    <a:pt x="121" y="120"/>
                  </a:lnTo>
                  <a:lnTo>
                    <a:pt x="122" y="119"/>
                  </a:lnTo>
                  <a:lnTo>
                    <a:pt x="124" y="117"/>
                  </a:lnTo>
                  <a:lnTo>
                    <a:pt x="126" y="115"/>
                  </a:lnTo>
                  <a:lnTo>
                    <a:pt x="126" y="112"/>
                  </a:lnTo>
                  <a:lnTo>
                    <a:pt x="126" y="109"/>
                  </a:lnTo>
                  <a:lnTo>
                    <a:pt x="126" y="105"/>
                  </a:lnTo>
                  <a:lnTo>
                    <a:pt x="124" y="102"/>
                  </a:lnTo>
                  <a:lnTo>
                    <a:pt x="124" y="99"/>
                  </a:lnTo>
                  <a:lnTo>
                    <a:pt x="127" y="94"/>
                  </a:lnTo>
                  <a:lnTo>
                    <a:pt x="127" y="94"/>
                  </a:lnTo>
                  <a:lnTo>
                    <a:pt x="127" y="91"/>
                  </a:lnTo>
                  <a:lnTo>
                    <a:pt x="127" y="87"/>
                  </a:lnTo>
                  <a:lnTo>
                    <a:pt x="127" y="86"/>
                  </a:lnTo>
                  <a:lnTo>
                    <a:pt x="129" y="82"/>
                  </a:lnTo>
                  <a:lnTo>
                    <a:pt x="130" y="81"/>
                  </a:lnTo>
                  <a:lnTo>
                    <a:pt x="130" y="79"/>
                  </a:lnTo>
                  <a:lnTo>
                    <a:pt x="132" y="79"/>
                  </a:lnTo>
                  <a:lnTo>
                    <a:pt x="132" y="77"/>
                  </a:lnTo>
                  <a:lnTo>
                    <a:pt x="132" y="74"/>
                  </a:lnTo>
                  <a:lnTo>
                    <a:pt x="132" y="71"/>
                  </a:lnTo>
                  <a:lnTo>
                    <a:pt x="132" y="67"/>
                  </a:lnTo>
                  <a:lnTo>
                    <a:pt x="132" y="66"/>
                  </a:lnTo>
                  <a:lnTo>
                    <a:pt x="130" y="64"/>
                  </a:lnTo>
                  <a:lnTo>
                    <a:pt x="129" y="63"/>
                  </a:lnTo>
                  <a:lnTo>
                    <a:pt x="127" y="61"/>
                  </a:lnTo>
                  <a:lnTo>
                    <a:pt x="124" y="59"/>
                  </a:lnTo>
                  <a:lnTo>
                    <a:pt x="121" y="58"/>
                  </a:lnTo>
                  <a:lnTo>
                    <a:pt x="117" y="54"/>
                  </a:lnTo>
                  <a:lnTo>
                    <a:pt x="114" y="53"/>
                  </a:lnTo>
                  <a:lnTo>
                    <a:pt x="112" y="51"/>
                  </a:lnTo>
                  <a:lnTo>
                    <a:pt x="107" y="53"/>
                  </a:lnTo>
                  <a:lnTo>
                    <a:pt x="102" y="53"/>
                  </a:lnTo>
                  <a:lnTo>
                    <a:pt x="101" y="53"/>
                  </a:lnTo>
                  <a:lnTo>
                    <a:pt x="97" y="54"/>
                  </a:lnTo>
                  <a:lnTo>
                    <a:pt x="97" y="54"/>
                  </a:lnTo>
                  <a:lnTo>
                    <a:pt x="96" y="53"/>
                  </a:lnTo>
                  <a:lnTo>
                    <a:pt x="93" y="53"/>
                  </a:lnTo>
                  <a:lnTo>
                    <a:pt x="88" y="53"/>
                  </a:lnTo>
                  <a:lnTo>
                    <a:pt x="84" y="53"/>
                  </a:lnTo>
                  <a:lnTo>
                    <a:pt x="81" y="51"/>
                  </a:lnTo>
                  <a:lnTo>
                    <a:pt x="79" y="49"/>
                  </a:lnTo>
                  <a:lnTo>
                    <a:pt x="78" y="46"/>
                  </a:lnTo>
                  <a:lnTo>
                    <a:pt x="78" y="43"/>
                  </a:lnTo>
                  <a:lnTo>
                    <a:pt x="79" y="41"/>
                  </a:lnTo>
                  <a:lnTo>
                    <a:pt x="81" y="39"/>
                  </a:lnTo>
                  <a:lnTo>
                    <a:pt x="84" y="38"/>
                  </a:lnTo>
                  <a:lnTo>
                    <a:pt x="88" y="35"/>
                  </a:lnTo>
                  <a:lnTo>
                    <a:pt x="91" y="35"/>
                  </a:lnTo>
                  <a:lnTo>
                    <a:pt x="94" y="35"/>
                  </a:lnTo>
                  <a:lnTo>
                    <a:pt x="97" y="33"/>
                  </a:lnTo>
                  <a:lnTo>
                    <a:pt x="99" y="31"/>
                  </a:lnTo>
                  <a:lnTo>
                    <a:pt x="101" y="30"/>
                  </a:lnTo>
                  <a:lnTo>
                    <a:pt x="102" y="30"/>
                  </a:lnTo>
                  <a:lnTo>
                    <a:pt x="104" y="28"/>
                  </a:lnTo>
                  <a:lnTo>
                    <a:pt x="104" y="28"/>
                  </a:lnTo>
                  <a:lnTo>
                    <a:pt x="106" y="28"/>
                  </a:lnTo>
                  <a:lnTo>
                    <a:pt x="106" y="26"/>
                  </a:lnTo>
                  <a:lnTo>
                    <a:pt x="107" y="23"/>
                  </a:lnTo>
                  <a:lnTo>
                    <a:pt x="109" y="21"/>
                  </a:lnTo>
                  <a:lnTo>
                    <a:pt x="111" y="20"/>
                  </a:lnTo>
                  <a:lnTo>
                    <a:pt x="111" y="16"/>
                  </a:lnTo>
                  <a:lnTo>
                    <a:pt x="112" y="15"/>
                  </a:lnTo>
                  <a:lnTo>
                    <a:pt x="114" y="13"/>
                  </a:lnTo>
                  <a:lnTo>
                    <a:pt x="116" y="11"/>
                  </a:lnTo>
                  <a:lnTo>
                    <a:pt x="119" y="11"/>
                  </a:lnTo>
                  <a:lnTo>
                    <a:pt x="124" y="11"/>
                  </a:lnTo>
                  <a:lnTo>
                    <a:pt x="127" y="11"/>
                  </a:lnTo>
                  <a:lnTo>
                    <a:pt x="130" y="11"/>
                  </a:lnTo>
                  <a:lnTo>
                    <a:pt x="137" y="11"/>
                  </a:lnTo>
                  <a:lnTo>
                    <a:pt x="137" y="11"/>
                  </a:lnTo>
                  <a:lnTo>
                    <a:pt x="139" y="10"/>
                  </a:lnTo>
                  <a:lnTo>
                    <a:pt x="140" y="10"/>
                  </a:lnTo>
                  <a:lnTo>
                    <a:pt x="142" y="8"/>
                  </a:lnTo>
                  <a:lnTo>
                    <a:pt x="145" y="8"/>
                  </a:lnTo>
                  <a:lnTo>
                    <a:pt x="149" y="8"/>
                  </a:lnTo>
                  <a:lnTo>
                    <a:pt x="154" y="8"/>
                  </a:lnTo>
                  <a:lnTo>
                    <a:pt x="160" y="8"/>
                  </a:lnTo>
                  <a:lnTo>
                    <a:pt x="163" y="8"/>
                  </a:lnTo>
                  <a:lnTo>
                    <a:pt x="167" y="10"/>
                  </a:lnTo>
                  <a:lnTo>
                    <a:pt x="170" y="10"/>
                  </a:lnTo>
                  <a:lnTo>
                    <a:pt x="172" y="10"/>
                  </a:lnTo>
                  <a:lnTo>
                    <a:pt x="172" y="10"/>
                  </a:lnTo>
                  <a:lnTo>
                    <a:pt x="172" y="8"/>
                  </a:lnTo>
                  <a:lnTo>
                    <a:pt x="172" y="8"/>
                  </a:lnTo>
                  <a:lnTo>
                    <a:pt x="172" y="7"/>
                  </a:lnTo>
                  <a:lnTo>
                    <a:pt x="173" y="5"/>
                  </a:lnTo>
                  <a:lnTo>
                    <a:pt x="175" y="3"/>
                  </a:lnTo>
                  <a:lnTo>
                    <a:pt x="177" y="3"/>
                  </a:lnTo>
                  <a:lnTo>
                    <a:pt x="182" y="3"/>
                  </a:lnTo>
                  <a:lnTo>
                    <a:pt x="188" y="3"/>
                  </a:lnTo>
                  <a:lnTo>
                    <a:pt x="193" y="3"/>
                  </a:lnTo>
                  <a:lnTo>
                    <a:pt x="196" y="3"/>
                  </a:lnTo>
                  <a:lnTo>
                    <a:pt x="200" y="5"/>
                  </a:lnTo>
                  <a:lnTo>
                    <a:pt x="201" y="5"/>
                  </a:lnTo>
                  <a:lnTo>
                    <a:pt x="203" y="5"/>
                  </a:lnTo>
                  <a:lnTo>
                    <a:pt x="205" y="3"/>
                  </a:lnTo>
                  <a:lnTo>
                    <a:pt x="206" y="2"/>
                  </a:lnTo>
                  <a:lnTo>
                    <a:pt x="208" y="2"/>
                  </a:lnTo>
                  <a:lnTo>
                    <a:pt x="210" y="2"/>
                  </a:lnTo>
                  <a:lnTo>
                    <a:pt x="211" y="3"/>
                  </a:lnTo>
                  <a:lnTo>
                    <a:pt x="211" y="3"/>
                  </a:lnTo>
                  <a:lnTo>
                    <a:pt x="211" y="3"/>
                  </a:lnTo>
                  <a:lnTo>
                    <a:pt x="215" y="5"/>
                  </a:lnTo>
                  <a:lnTo>
                    <a:pt x="216" y="7"/>
                  </a:lnTo>
                  <a:lnTo>
                    <a:pt x="218" y="8"/>
                  </a:lnTo>
                  <a:lnTo>
                    <a:pt x="219" y="11"/>
                  </a:lnTo>
                  <a:lnTo>
                    <a:pt x="221" y="13"/>
                  </a:lnTo>
                  <a:lnTo>
                    <a:pt x="223" y="15"/>
                  </a:lnTo>
                  <a:lnTo>
                    <a:pt x="224" y="16"/>
                  </a:lnTo>
                  <a:lnTo>
                    <a:pt x="224" y="16"/>
                  </a:lnTo>
                  <a:lnTo>
                    <a:pt x="226" y="20"/>
                  </a:lnTo>
                  <a:lnTo>
                    <a:pt x="228" y="21"/>
                  </a:lnTo>
                  <a:lnTo>
                    <a:pt x="228" y="23"/>
                  </a:lnTo>
                  <a:lnTo>
                    <a:pt x="229" y="25"/>
                  </a:lnTo>
                  <a:lnTo>
                    <a:pt x="231" y="26"/>
                  </a:lnTo>
                  <a:lnTo>
                    <a:pt x="233" y="28"/>
                  </a:lnTo>
                  <a:lnTo>
                    <a:pt x="233" y="30"/>
                  </a:lnTo>
                  <a:lnTo>
                    <a:pt x="233" y="33"/>
                  </a:lnTo>
                  <a:lnTo>
                    <a:pt x="233" y="35"/>
                  </a:lnTo>
                  <a:lnTo>
                    <a:pt x="233" y="35"/>
                  </a:lnTo>
                  <a:lnTo>
                    <a:pt x="231" y="38"/>
                  </a:lnTo>
                  <a:lnTo>
                    <a:pt x="229" y="39"/>
                  </a:lnTo>
                  <a:lnTo>
                    <a:pt x="229" y="41"/>
                  </a:lnTo>
                  <a:lnTo>
                    <a:pt x="229" y="44"/>
                  </a:lnTo>
                  <a:lnTo>
                    <a:pt x="229" y="48"/>
                  </a:lnTo>
                  <a:lnTo>
                    <a:pt x="228" y="51"/>
                  </a:lnTo>
                  <a:lnTo>
                    <a:pt x="226" y="53"/>
                  </a:lnTo>
                  <a:lnTo>
                    <a:pt x="223" y="56"/>
                  </a:lnTo>
                  <a:lnTo>
                    <a:pt x="219" y="61"/>
                  </a:lnTo>
                  <a:lnTo>
                    <a:pt x="215" y="64"/>
                  </a:lnTo>
                  <a:lnTo>
                    <a:pt x="210" y="66"/>
                  </a:lnTo>
                  <a:lnTo>
                    <a:pt x="206" y="69"/>
                  </a:lnTo>
                  <a:lnTo>
                    <a:pt x="201" y="71"/>
                  </a:lnTo>
                  <a:lnTo>
                    <a:pt x="200" y="72"/>
                  </a:lnTo>
                  <a:lnTo>
                    <a:pt x="198" y="72"/>
                  </a:lnTo>
                  <a:lnTo>
                    <a:pt x="196" y="74"/>
                  </a:lnTo>
                  <a:lnTo>
                    <a:pt x="196" y="74"/>
                  </a:lnTo>
                  <a:lnTo>
                    <a:pt x="196" y="74"/>
                  </a:lnTo>
                  <a:lnTo>
                    <a:pt x="195" y="76"/>
                  </a:lnTo>
                  <a:lnTo>
                    <a:pt x="193" y="79"/>
                  </a:lnTo>
                  <a:lnTo>
                    <a:pt x="191" y="82"/>
                  </a:lnTo>
                  <a:lnTo>
                    <a:pt x="188" y="86"/>
                  </a:lnTo>
                  <a:lnTo>
                    <a:pt x="187" y="89"/>
                  </a:lnTo>
                  <a:lnTo>
                    <a:pt x="185" y="91"/>
                  </a:lnTo>
                  <a:lnTo>
                    <a:pt x="185" y="92"/>
                  </a:lnTo>
                  <a:lnTo>
                    <a:pt x="185" y="95"/>
                  </a:lnTo>
                  <a:lnTo>
                    <a:pt x="185" y="97"/>
                  </a:lnTo>
                  <a:lnTo>
                    <a:pt x="185" y="99"/>
                  </a:lnTo>
                  <a:lnTo>
                    <a:pt x="187" y="100"/>
                  </a:lnTo>
                  <a:lnTo>
                    <a:pt x="190" y="104"/>
                  </a:lnTo>
                  <a:lnTo>
                    <a:pt x="191" y="104"/>
                  </a:lnTo>
                  <a:lnTo>
                    <a:pt x="193" y="104"/>
                  </a:lnTo>
                  <a:lnTo>
                    <a:pt x="196" y="104"/>
                  </a:lnTo>
                  <a:lnTo>
                    <a:pt x="200" y="104"/>
                  </a:lnTo>
                  <a:lnTo>
                    <a:pt x="201" y="102"/>
                  </a:lnTo>
                  <a:lnTo>
                    <a:pt x="203" y="99"/>
                  </a:lnTo>
                  <a:lnTo>
                    <a:pt x="205" y="97"/>
                  </a:lnTo>
                  <a:lnTo>
                    <a:pt x="206" y="95"/>
                  </a:lnTo>
                  <a:lnTo>
                    <a:pt x="208" y="95"/>
                  </a:lnTo>
                  <a:lnTo>
                    <a:pt x="208" y="97"/>
                  </a:lnTo>
                  <a:lnTo>
                    <a:pt x="210" y="99"/>
                  </a:lnTo>
                  <a:lnTo>
                    <a:pt x="210" y="102"/>
                  </a:lnTo>
                  <a:lnTo>
                    <a:pt x="210" y="105"/>
                  </a:lnTo>
                  <a:lnTo>
                    <a:pt x="211" y="109"/>
                  </a:lnTo>
                  <a:lnTo>
                    <a:pt x="213" y="112"/>
                  </a:lnTo>
                  <a:lnTo>
                    <a:pt x="215" y="114"/>
                  </a:lnTo>
                  <a:lnTo>
                    <a:pt x="215" y="115"/>
                  </a:lnTo>
                  <a:lnTo>
                    <a:pt x="215" y="117"/>
                  </a:lnTo>
                  <a:lnTo>
                    <a:pt x="215" y="119"/>
                  </a:lnTo>
                  <a:lnTo>
                    <a:pt x="215" y="122"/>
                  </a:lnTo>
                  <a:lnTo>
                    <a:pt x="213" y="124"/>
                  </a:lnTo>
                  <a:lnTo>
                    <a:pt x="211" y="127"/>
                  </a:lnTo>
                  <a:lnTo>
                    <a:pt x="211" y="128"/>
                  </a:lnTo>
                  <a:lnTo>
                    <a:pt x="210" y="130"/>
                  </a:lnTo>
                  <a:lnTo>
                    <a:pt x="210" y="132"/>
                  </a:lnTo>
                  <a:lnTo>
                    <a:pt x="210" y="132"/>
                  </a:lnTo>
                  <a:lnTo>
                    <a:pt x="210" y="132"/>
                  </a:lnTo>
                  <a:lnTo>
                    <a:pt x="210" y="132"/>
                  </a:lnTo>
                  <a:lnTo>
                    <a:pt x="210" y="133"/>
                  </a:lnTo>
                  <a:lnTo>
                    <a:pt x="208" y="135"/>
                  </a:lnTo>
                  <a:lnTo>
                    <a:pt x="205" y="140"/>
                  </a:lnTo>
                  <a:lnTo>
                    <a:pt x="203" y="143"/>
                  </a:lnTo>
                  <a:lnTo>
                    <a:pt x="200" y="145"/>
                  </a:lnTo>
                  <a:lnTo>
                    <a:pt x="196" y="148"/>
                  </a:lnTo>
                  <a:lnTo>
                    <a:pt x="188" y="155"/>
                  </a:lnTo>
                  <a:lnTo>
                    <a:pt x="178" y="163"/>
                  </a:lnTo>
                  <a:lnTo>
                    <a:pt x="168" y="171"/>
                  </a:lnTo>
                  <a:lnTo>
                    <a:pt x="165" y="175"/>
                  </a:lnTo>
                  <a:lnTo>
                    <a:pt x="162" y="178"/>
                  </a:lnTo>
                  <a:lnTo>
                    <a:pt x="157" y="181"/>
                  </a:lnTo>
                  <a:lnTo>
                    <a:pt x="154" y="184"/>
                  </a:lnTo>
                  <a:lnTo>
                    <a:pt x="152" y="186"/>
                  </a:lnTo>
                  <a:lnTo>
                    <a:pt x="149" y="188"/>
                  </a:lnTo>
                  <a:lnTo>
                    <a:pt x="149" y="189"/>
                  </a:lnTo>
                  <a:lnTo>
                    <a:pt x="149" y="189"/>
                  </a:lnTo>
                  <a:lnTo>
                    <a:pt x="147" y="193"/>
                  </a:lnTo>
                  <a:lnTo>
                    <a:pt x="147" y="196"/>
                  </a:lnTo>
                  <a:lnTo>
                    <a:pt x="144" y="199"/>
                  </a:lnTo>
                  <a:lnTo>
                    <a:pt x="142" y="203"/>
                  </a:lnTo>
                  <a:lnTo>
                    <a:pt x="139" y="206"/>
                  </a:lnTo>
                  <a:lnTo>
                    <a:pt x="134" y="208"/>
                  </a:lnTo>
                  <a:lnTo>
                    <a:pt x="129" y="212"/>
                  </a:lnTo>
                  <a:lnTo>
                    <a:pt x="124" y="216"/>
                  </a:lnTo>
                  <a:lnTo>
                    <a:pt x="119" y="219"/>
                  </a:lnTo>
                  <a:lnTo>
                    <a:pt x="116" y="222"/>
                  </a:lnTo>
                  <a:lnTo>
                    <a:pt x="116" y="227"/>
                  </a:lnTo>
                  <a:lnTo>
                    <a:pt x="116" y="231"/>
                  </a:lnTo>
                  <a:lnTo>
                    <a:pt x="119" y="232"/>
                  </a:lnTo>
                  <a:lnTo>
                    <a:pt x="122" y="234"/>
                  </a:lnTo>
                  <a:lnTo>
                    <a:pt x="126" y="234"/>
                  </a:lnTo>
                  <a:lnTo>
                    <a:pt x="130" y="232"/>
                  </a:lnTo>
                  <a:lnTo>
                    <a:pt x="135" y="229"/>
                  </a:lnTo>
                  <a:lnTo>
                    <a:pt x="139" y="227"/>
                  </a:lnTo>
                  <a:lnTo>
                    <a:pt x="142" y="224"/>
                  </a:lnTo>
                  <a:lnTo>
                    <a:pt x="150" y="217"/>
                  </a:lnTo>
                  <a:lnTo>
                    <a:pt x="162" y="211"/>
                  </a:lnTo>
                  <a:lnTo>
                    <a:pt x="168" y="208"/>
                  </a:lnTo>
                  <a:lnTo>
                    <a:pt x="177" y="206"/>
                  </a:lnTo>
                  <a:lnTo>
                    <a:pt x="188" y="204"/>
                  </a:lnTo>
                  <a:lnTo>
                    <a:pt x="200" y="204"/>
                  </a:lnTo>
                  <a:lnTo>
                    <a:pt x="208" y="206"/>
                  </a:lnTo>
                  <a:lnTo>
                    <a:pt x="210" y="206"/>
                  </a:lnTo>
                  <a:lnTo>
                    <a:pt x="210" y="208"/>
                  </a:lnTo>
                  <a:lnTo>
                    <a:pt x="210" y="209"/>
                  </a:lnTo>
                  <a:lnTo>
                    <a:pt x="210" y="212"/>
                  </a:lnTo>
                  <a:lnTo>
                    <a:pt x="211" y="212"/>
                  </a:lnTo>
                  <a:lnTo>
                    <a:pt x="213" y="214"/>
                  </a:lnTo>
                  <a:lnTo>
                    <a:pt x="215" y="214"/>
                  </a:lnTo>
                  <a:lnTo>
                    <a:pt x="216" y="212"/>
                  </a:lnTo>
                  <a:lnTo>
                    <a:pt x="218" y="212"/>
                  </a:lnTo>
                  <a:lnTo>
                    <a:pt x="218" y="212"/>
                  </a:lnTo>
                  <a:lnTo>
                    <a:pt x="219" y="212"/>
                  </a:lnTo>
                  <a:lnTo>
                    <a:pt x="219" y="214"/>
                  </a:lnTo>
                  <a:lnTo>
                    <a:pt x="219" y="216"/>
                  </a:lnTo>
                  <a:lnTo>
                    <a:pt x="221" y="217"/>
                  </a:lnTo>
                  <a:lnTo>
                    <a:pt x="223" y="217"/>
                  </a:lnTo>
                  <a:lnTo>
                    <a:pt x="224" y="217"/>
                  </a:lnTo>
                  <a:lnTo>
                    <a:pt x="228" y="217"/>
                  </a:lnTo>
                  <a:lnTo>
                    <a:pt x="228" y="217"/>
                  </a:lnTo>
                  <a:lnTo>
                    <a:pt x="229" y="217"/>
                  </a:lnTo>
                  <a:lnTo>
                    <a:pt x="231" y="217"/>
                  </a:lnTo>
                  <a:lnTo>
                    <a:pt x="233" y="217"/>
                  </a:lnTo>
                  <a:lnTo>
                    <a:pt x="233" y="216"/>
                  </a:lnTo>
                  <a:lnTo>
                    <a:pt x="234" y="214"/>
                  </a:lnTo>
                  <a:lnTo>
                    <a:pt x="234" y="212"/>
                  </a:lnTo>
                  <a:lnTo>
                    <a:pt x="236" y="211"/>
                  </a:lnTo>
                  <a:lnTo>
                    <a:pt x="238" y="209"/>
                  </a:lnTo>
                  <a:lnTo>
                    <a:pt x="239" y="206"/>
                  </a:lnTo>
                  <a:lnTo>
                    <a:pt x="238" y="203"/>
                  </a:lnTo>
                  <a:lnTo>
                    <a:pt x="238" y="201"/>
                  </a:lnTo>
                  <a:lnTo>
                    <a:pt x="238" y="199"/>
                  </a:lnTo>
                  <a:lnTo>
                    <a:pt x="236" y="199"/>
                  </a:lnTo>
                  <a:lnTo>
                    <a:pt x="236" y="198"/>
                  </a:lnTo>
                  <a:lnTo>
                    <a:pt x="234" y="196"/>
                  </a:lnTo>
                  <a:lnTo>
                    <a:pt x="233" y="194"/>
                  </a:lnTo>
                  <a:lnTo>
                    <a:pt x="233" y="194"/>
                  </a:lnTo>
                  <a:lnTo>
                    <a:pt x="233" y="193"/>
                  </a:lnTo>
                  <a:lnTo>
                    <a:pt x="233" y="191"/>
                  </a:lnTo>
                  <a:lnTo>
                    <a:pt x="233" y="188"/>
                  </a:lnTo>
                  <a:lnTo>
                    <a:pt x="234" y="186"/>
                  </a:lnTo>
                  <a:lnTo>
                    <a:pt x="234" y="184"/>
                  </a:lnTo>
                  <a:lnTo>
                    <a:pt x="234" y="183"/>
                  </a:lnTo>
                  <a:lnTo>
                    <a:pt x="234" y="180"/>
                  </a:lnTo>
                  <a:lnTo>
                    <a:pt x="236" y="176"/>
                  </a:lnTo>
                  <a:lnTo>
                    <a:pt x="236" y="175"/>
                  </a:lnTo>
                  <a:lnTo>
                    <a:pt x="238" y="165"/>
                  </a:lnTo>
                  <a:lnTo>
                    <a:pt x="238" y="163"/>
                  </a:lnTo>
                  <a:lnTo>
                    <a:pt x="238" y="161"/>
                  </a:lnTo>
                  <a:lnTo>
                    <a:pt x="238" y="158"/>
                  </a:lnTo>
                  <a:lnTo>
                    <a:pt x="239" y="155"/>
                  </a:lnTo>
                  <a:lnTo>
                    <a:pt x="241" y="153"/>
                  </a:lnTo>
                  <a:lnTo>
                    <a:pt x="243" y="152"/>
                  </a:lnTo>
                  <a:lnTo>
                    <a:pt x="243" y="152"/>
                  </a:lnTo>
                  <a:lnTo>
                    <a:pt x="243" y="150"/>
                  </a:lnTo>
                  <a:lnTo>
                    <a:pt x="241" y="148"/>
                  </a:lnTo>
                  <a:lnTo>
                    <a:pt x="241" y="145"/>
                  </a:lnTo>
                  <a:lnTo>
                    <a:pt x="241" y="142"/>
                  </a:lnTo>
                  <a:lnTo>
                    <a:pt x="241" y="140"/>
                  </a:lnTo>
                  <a:lnTo>
                    <a:pt x="243" y="137"/>
                  </a:lnTo>
                  <a:lnTo>
                    <a:pt x="244" y="135"/>
                  </a:lnTo>
                  <a:lnTo>
                    <a:pt x="244" y="135"/>
                  </a:lnTo>
                  <a:lnTo>
                    <a:pt x="244" y="133"/>
                  </a:lnTo>
                  <a:lnTo>
                    <a:pt x="246" y="133"/>
                  </a:lnTo>
                  <a:lnTo>
                    <a:pt x="248" y="133"/>
                  </a:lnTo>
                  <a:lnTo>
                    <a:pt x="249" y="133"/>
                  </a:lnTo>
                  <a:lnTo>
                    <a:pt x="251" y="133"/>
                  </a:lnTo>
                  <a:lnTo>
                    <a:pt x="252" y="132"/>
                  </a:lnTo>
                  <a:lnTo>
                    <a:pt x="254" y="128"/>
                  </a:lnTo>
                  <a:lnTo>
                    <a:pt x="256" y="127"/>
                  </a:lnTo>
                  <a:lnTo>
                    <a:pt x="256" y="124"/>
                  </a:lnTo>
                  <a:lnTo>
                    <a:pt x="257" y="122"/>
                  </a:lnTo>
                  <a:lnTo>
                    <a:pt x="259" y="120"/>
                  </a:lnTo>
                  <a:lnTo>
                    <a:pt x="261" y="119"/>
                  </a:lnTo>
                  <a:lnTo>
                    <a:pt x="264" y="115"/>
                  </a:lnTo>
                  <a:lnTo>
                    <a:pt x="266" y="114"/>
                  </a:lnTo>
                  <a:lnTo>
                    <a:pt x="267" y="112"/>
                  </a:lnTo>
                  <a:lnTo>
                    <a:pt x="267" y="109"/>
                  </a:lnTo>
                  <a:lnTo>
                    <a:pt x="269" y="107"/>
                  </a:lnTo>
                  <a:lnTo>
                    <a:pt x="271" y="105"/>
                  </a:lnTo>
                  <a:lnTo>
                    <a:pt x="272" y="104"/>
                  </a:lnTo>
                  <a:lnTo>
                    <a:pt x="274" y="102"/>
                  </a:lnTo>
                  <a:lnTo>
                    <a:pt x="276" y="102"/>
                  </a:lnTo>
                  <a:lnTo>
                    <a:pt x="277" y="100"/>
                  </a:lnTo>
                  <a:lnTo>
                    <a:pt x="277" y="100"/>
                  </a:lnTo>
                  <a:lnTo>
                    <a:pt x="279" y="99"/>
                  </a:lnTo>
                  <a:lnTo>
                    <a:pt x="281" y="99"/>
                  </a:lnTo>
                  <a:lnTo>
                    <a:pt x="282" y="95"/>
                  </a:lnTo>
                  <a:lnTo>
                    <a:pt x="285" y="94"/>
                  </a:lnTo>
                  <a:lnTo>
                    <a:pt x="287" y="92"/>
                  </a:lnTo>
                  <a:lnTo>
                    <a:pt x="287" y="91"/>
                  </a:lnTo>
                  <a:lnTo>
                    <a:pt x="287" y="89"/>
                  </a:lnTo>
                  <a:lnTo>
                    <a:pt x="290" y="87"/>
                  </a:lnTo>
                  <a:lnTo>
                    <a:pt x="292" y="86"/>
                  </a:lnTo>
                  <a:lnTo>
                    <a:pt x="292" y="84"/>
                  </a:lnTo>
                  <a:lnTo>
                    <a:pt x="294" y="82"/>
                  </a:lnTo>
                  <a:lnTo>
                    <a:pt x="294" y="82"/>
                  </a:lnTo>
                  <a:lnTo>
                    <a:pt x="295" y="81"/>
                  </a:lnTo>
                  <a:lnTo>
                    <a:pt x="297" y="79"/>
                  </a:lnTo>
                  <a:lnTo>
                    <a:pt x="299" y="77"/>
                  </a:lnTo>
                  <a:lnTo>
                    <a:pt x="300" y="77"/>
                  </a:lnTo>
                  <a:lnTo>
                    <a:pt x="302" y="77"/>
                  </a:lnTo>
                  <a:lnTo>
                    <a:pt x="304" y="77"/>
                  </a:lnTo>
                  <a:lnTo>
                    <a:pt x="305" y="76"/>
                  </a:lnTo>
                  <a:lnTo>
                    <a:pt x="305" y="76"/>
                  </a:lnTo>
                  <a:lnTo>
                    <a:pt x="307" y="74"/>
                  </a:lnTo>
                  <a:lnTo>
                    <a:pt x="309" y="71"/>
                  </a:lnTo>
                  <a:lnTo>
                    <a:pt x="310" y="71"/>
                  </a:lnTo>
                  <a:lnTo>
                    <a:pt x="312" y="69"/>
                  </a:lnTo>
                  <a:lnTo>
                    <a:pt x="312" y="69"/>
                  </a:lnTo>
                  <a:lnTo>
                    <a:pt x="313" y="67"/>
                  </a:lnTo>
                  <a:lnTo>
                    <a:pt x="338" y="51"/>
                  </a:lnTo>
                  <a:lnTo>
                    <a:pt x="363" y="36"/>
                  </a:lnTo>
                  <a:lnTo>
                    <a:pt x="386" y="25"/>
                  </a:lnTo>
                  <a:lnTo>
                    <a:pt x="403" y="18"/>
                  </a:lnTo>
                  <a:lnTo>
                    <a:pt x="406" y="16"/>
                  </a:lnTo>
                  <a:lnTo>
                    <a:pt x="409" y="16"/>
                  </a:lnTo>
                  <a:lnTo>
                    <a:pt x="412" y="16"/>
                  </a:lnTo>
                  <a:lnTo>
                    <a:pt x="414" y="16"/>
                  </a:lnTo>
                  <a:lnTo>
                    <a:pt x="416" y="15"/>
                  </a:lnTo>
                  <a:lnTo>
                    <a:pt x="416" y="13"/>
                  </a:lnTo>
                  <a:lnTo>
                    <a:pt x="416" y="11"/>
                  </a:lnTo>
                  <a:lnTo>
                    <a:pt x="417" y="11"/>
                  </a:lnTo>
                  <a:lnTo>
                    <a:pt x="424" y="8"/>
                  </a:lnTo>
                  <a:lnTo>
                    <a:pt x="429" y="7"/>
                  </a:lnTo>
                  <a:lnTo>
                    <a:pt x="432" y="7"/>
                  </a:lnTo>
                  <a:lnTo>
                    <a:pt x="432" y="7"/>
                  </a:lnTo>
                  <a:lnTo>
                    <a:pt x="434" y="7"/>
                  </a:lnTo>
                  <a:lnTo>
                    <a:pt x="436" y="5"/>
                  </a:lnTo>
                  <a:lnTo>
                    <a:pt x="439" y="5"/>
                  </a:lnTo>
                  <a:lnTo>
                    <a:pt x="440" y="3"/>
                  </a:lnTo>
                  <a:lnTo>
                    <a:pt x="442" y="3"/>
                  </a:lnTo>
                  <a:lnTo>
                    <a:pt x="445" y="3"/>
                  </a:lnTo>
                  <a:lnTo>
                    <a:pt x="449" y="2"/>
                  </a:lnTo>
                  <a:lnTo>
                    <a:pt x="454" y="2"/>
                  </a:lnTo>
                  <a:lnTo>
                    <a:pt x="457" y="0"/>
                  </a:lnTo>
                  <a:lnTo>
                    <a:pt x="46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5" name="Freeform 54"/>
            <p:cNvSpPr>
              <a:spLocks noEditPoints="1"/>
            </p:cNvSpPr>
            <p:nvPr/>
          </p:nvSpPr>
          <p:spPr bwMode="auto">
            <a:xfrm>
              <a:off x="5576888" y="2911476"/>
              <a:ext cx="785813" cy="808038"/>
            </a:xfrm>
            <a:custGeom>
              <a:avLst/>
              <a:gdLst>
                <a:gd name="T0" fmla="*/ 411 w 495"/>
                <a:gd name="T1" fmla="*/ 76 h 509"/>
                <a:gd name="T2" fmla="*/ 418 w 495"/>
                <a:gd name="T3" fmla="*/ 112 h 509"/>
                <a:gd name="T4" fmla="*/ 405 w 495"/>
                <a:gd name="T5" fmla="*/ 150 h 509"/>
                <a:gd name="T6" fmla="*/ 400 w 495"/>
                <a:gd name="T7" fmla="*/ 174 h 509"/>
                <a:gd name="T8" fmla="*/ 390 w 495"/>
                <a:gd name="T9" fmla="*/ 212 h 509"/>
                <a:gd name="T10" fmla="*/ 353 w 495"/>
                <a:gd name="T11" fmla="*/ 242 h 509"/>
                <a:gd name="T12" fmla="*/ 342 w 495"/>
                <a:gd name="T13" fmla="*/ 270 h 509"/>
                <a:gd name="T14" fmla="*/ 350 w 495"/>
                <a:gd name="T15" fmla="*/ 288 h 509"/>
                <a:gd name="T16" fmla="*/ 373 w 495"/>
                <a:gd name="T17" fmla="*/ 288 h 509"/>
                <a:gd name="T18" fmla="*/ 409 w 495"/>
                <a:gd name="T19" fmla="*/ 288 h 509"/>
                <a:gd name="T20" fmla="*/ 456 w 495"/>
                <a:gd name="T21" fmla="*/ 293 h 509"/>
                <a:gd name="T22" fmla="*/ 484 w 495"/>
                <a:gd name="T23" fmla="*/ 303 h 509"/>
                <a:gd name="T24" fmla="*/ 489 w 495"/>
                <a:gd name="T25" fmla="*/ 331 h 509"/>
                <a:gd name="T26" fmla="*/ 457 w 495"/>
                <a:gd name="T27" fmla="*/ 357 h 509"/>
                <a:gd name="T28" fmla="*/ 429 w 495"/>
                <a:gd name="T29" fmla="*/ 364 h 509"/>
                <a:gd name="T30" fmla="*/ 370 w 495"/>
                <a:gd name="T31" fmla="*/ 367 h 509"/>
                <a:gd name="T32" fmla="*/ 324 w 495"/>
                <a:gd name="T33" fmla="*/ 389 h 509"/>
                <a:gd name="T34" fmla="*/ 241 w 495"/>
                <a:gd name="T35" fmla="*/ 403 h 509"/>
                <a:gd name="T36" fmla="*/ 210 w 495"/>
                <a:gd name="T37" fmla="*/ 408 h 509"/>
                <a:gd name="T38" fmla="*/ 177 w 495"/>
                <a:gd name="T39" fmla="*/ 392 h 509"/>
                <a:gd name="T40" fmla="*/ 152 w 495"/>
                <a:gd name="T41" fmla="*/ 394 h 509"/>
                <a:gd name="T42" fmla="*/ 136 w 495"/>
                <a:gd name="T43" fmla="*/ 407 h 509"/>
                <a:gd name="T44" fmla="*/ 99 w 495"/>
                <a:gd name="T45" fmla="*/ 471 h 509"/>
                <a:gd name="T46" fmla="*/ 80 w 495"/>
                <a:gd name="T47" fmla="*/ 489 h 509"/>
                <a:gd name="T48" fmla="*/ 48 w 495"/>
                <a:gd name="T49" fmla="*/ 509 h 509"/>
                <a:gd name="T50" fmla="*/ 9 w 495"/>
                <a:gd name="T51" fmla="*/ 456 h 509"/>
                <a:gd name="T52" fmla="*/ 2 w 495"/>
                <a:gd name="T53" fmla="*/ 420 h 509"/>
                <a:gd name="T54" fmla="*/ 7 w 495"/>
                <a:gd name="T55" fmla="*/ 377 h 509"/>
                <a:gd name="T56" fmla="*/ 22 w 495"/>
                <a:gd name="T57" fmla="*/ 324 h 509"/>
                <a:gd name="T58" fmla="*/ 14 w 495"/>
                <a:gd name="T59" fmla="*/ 181 h 509"/>
                <a:gd name="T60" fmla="*/ 30 w 495"/>
                <a:gd name="T61" fmla="*/ 176 h 509"/>
                <a:gd name="T62" fmla="*/ 57 w 495"/>
                <a:gd name="T63" fmla="*/ 194 h 509"/>
                <a:gd name="T64" fmla="*/ 85 w 495"/>
                <a:gd name="T65" fmla="*/ 255 h 509"/>
                <a:gd name="T66" fmla="*/ 70 w 495"/>
                <a:gd name="T67" fmla="*/ 306 h 509"/>
                <a:gd name="T68" fmla="*/ 48 w 495"/>
                <a:gd name="T69" fmla="*/ 342 h 509"/>
                <a:gd name="T70" fmla="*/ 42 w 495"/>
                <a:gd name="T71" fmla="*/ 374 h 509"/>
                <a:gd name="T72" fmla="*/ 50 w 495"/>
                <a:gd name="T73" fmla="*/ 399 h 509"/>
                <a:gd name="T74" fmla="*/ 71 w 495"/>
                <a:gd name="T75" fmla="*/ 413 h 509"/>
                <a:gd name="T76" fmla="*/ 123 w 495"/>
                <a:gd name="T77" fmla="*/ 384 h 509"/>
                <a:gd name="T78" fmla="*/ 132 w 495"/>
                <a:gd name="T79" fmla="*/ 362 h 509"/>
                <a:gd name="T80" fmla="*/ 165 w 495"/>
                <a:gd name="T81" fmla="*/ 318 h 509"/>
                <a:gd name="T82" fmla="*/ 184 w 495"/>
                <a:gd name="T83" fmla="*/ 328 h 509"/>
                <a:gd name="T84" fmla="*/ 212 w 495"/>
                <a:gd name="T85" fmla="*/ 324 h 509"/>
                <a:gd name="T86" fmla="*/ 240 w 495"/>
                <a:gd name="T87" fmla="*/ 316 h 509"/>
                <a:gd name="T88" fmla="*/ 273 w 495"/>
                <a:gd name="T89" fmla="*/ 305 h 509"/>
                <a:gd name="T90" fmla="*/ 282 w 495"/>
                <a:gd name="T91" fmla="*/ 277 h 509"/>
                <a:gd name="T92" fmla="*/ 319 w 495"/>
                <a:gd name="T93" fmla="*/ 211 h 509"/>
                <a:gd name="T94" fmla="*/ 332 w 495"/>
                <a:gd name="T95" fmla="*/ 189 h 509"/>
                <a:gd name="T96" fmla="*/ 339 w 495"/>
                <a:gd name="T97" fmla="*/ 158 h 509"/>
                <a:gd name="T98" fmla="*/ 291 w 495"/>
                <a:gd name="T99" fmla="*/ 169 h 509"/>
                <a:gd name="T100" fmla="*/ 226 w 495"/>
                <a:gd name="T101" fmla="*/ 136 h 509"/>
                <a:gd name="T102" fmla="*/ 243 w 495"/>
                <a:gd name="T103" fmla="*/ 117 h 509"/>
                <a:gd name="T104" fmla="*/ 278 w 495"/>
                <a:gd name="T105" fmla="*/ 122 h 509"/>
                <a:gd name="T106" fmla="*/ 378 w 495"/>
                <a:gd name="T107" fmla="*/ 69 h 509"/>
                <a:gd name="T108" fmla="*/ 121 w 495"/>
                <a:gd name="T109" fmla="*/ 6 h 509"/>
                <a:gd name="T110" fmla="*/ 151 w 495"/>
                <a:gd name="T111" fmla="*/ 23 h 509"/>
                <a:gd name="T112" fmla="*/ 185 w 495"/>
                <a:gd name="T113" fmla="*/ 71 h 509"/>
                <a:gd name="T114" fmla="*/ 144 w 495"/>
                <a:gd name="T115" fmla="*/ 115 h 509"/>
                <a:gd name="T116" fmla="*/ 83 w 495"/>
                <a:gd name="T117" fmla="*/ 87 h 509"/>
                <a:gd name="T118" fmla="*/ 108 w 495"/>
                <a:gd name="T119" fmla="*/ 67 h 509"/>
                <a:gd name="T120" fmla="*/ 104 w 495"/>
                <a:gd name="T121" fmla="*/ 36 h 509"/>
                <a:gd name="T122" fmla="*/ 94 w 495"/>
                <a:gd name="T123" fmla="*/ 0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95" h="509">
                  <a:moveTo>
                    <a:pt x="393" y="67"/>
                  </a:moveTo>
                  <a:lnTo>
                    <a:pt x="396" y="69"/>
                  </a:lnTo>
                  <a:lnTo>
                    <a:pt x="400" y="71"/>
                  </a:lnTo>
                  <a:lnTo>
                    <a:pt x="403" y="74"/>
                  </a:lnTo>
                  <a:lnTo>
                    <a:pt x="405" y="76"/>
                  </a:lnTo>
                  <a:lnTo>
                    <a:pt x="405" y="76"/>
                  </a:lnTo>
                  <a:lnTo>
                    <a:pt x="405" y="77"/>
                  </a:lnTo>
                  <a:lnTo>
                    <a:pt x="406" y="77"/>
                  </a:lnTo>
                  <a:lnTo>
                    <a:pt x="408" y="76"/>
                  </a:lnTo>
                  <a:lnTo>
                    <a:pt x="411" y="76"/>
                  </a:lnTo>
                  <a:lnTo>
                    <a:pt x="414" y="77"/>
                  </a:lnTo>
                  <a:lnTo>
                    <a:pt x="418" y="79"/>
                  </a:lnTo>
                  <a:lnTo>
                    <a:pt x="419" y="82"/>
                  </a:lnTo>
                  <a:lnTo>
                    <a:pt x="421" y="85"/>
                  </a:lnTo>
                  <a:lnTo>
                    <a:pt x="421" y="90"/>
                  </a:lnTo>
                  <a:lnTo>
                    <a:pt x="421" y="94"/>
                  </a:lnTo>
                  <a:lnTo>
                    <a:pt x="419" y="97"/>
                  </a:lnTo>
                  <a:lnTo>
                    <a:pt x="419" y="102"/>
                  </a:lnTo>
                  <a:lnTo>
                    <a:pt x="419" y="107"/>
                  </a:lnTo>
                  <a:lnTo>
                    <a:pt x="418" y="112"/>
                  </a:lnTo>
                  <a:lnTo>
                    <a:pt x="416" y="115"/>
                  </a:lnTo>
                  <a:lnTo>
                    <a:pt x="413" y="120"/>
                  </a:lnTo>
                  <a:lnTo>
                    <a:pt x="411" y="123"/>
                  </a:lnTo>
                  <a:lnTo>
                    <a:pt x="411" y="128"/>
                  </a:lnTo>
                  <a:lnTo>
                    <a:pt x="411" y="132"/>
                  </a:lnTo>
                  <a:lnTo>
                    <a:pt x="409" y="135"/>
                  </a:lnTo>
                  <a:lnTo>
                    <a:pt x="409" y="140"/>
                  </a:lnTo>
                  <a:lnTo>
                    <a:pt x="408" y="143"/>
                  </a:lnTo>
                  <a:lnTo>
                    <a:pt x="406" y="146"/>
                  </a:lnTo>
                  <a:lnTo>
                    <a:pt x="405" y="150"/>
                  </a:lnTo>
                  <a:lnTo>
                    <a:pt x="405" y="151"/>
                  </a:lnTo>
                  <a:lnTo>
                    <a:pt x="405" y="155"/>
                  </a:lnTo>
                  <a:lnTo>
                    <a:pt x="405" y="158"/>
                  </a:lnTo>
                  <a:lnTo>
                    <a:pt x="405" y="163"/>
                  </a:lnTo>
                  <a:lnTo>
                    <a:pt x="403" y="166"/>
                  </a:lnTo>
                  <a:lnTo>
                    <a:pt x="401" y="169"/>
                  </a:lnTo>
                  <a:lnTo>
                    <a:pt x="401" y="171"/>
                  </a:lnTo>
                  <a:lnTo>
                    <a:pt x="400" y="171"/>
                  </a:lnTo>
                  <a:lnTo>
                    <a:pt x="400" y="173"/>
                  </a:lnTo>
                  <a:lnTo>
                    <a:pt x="400" y="174"/>
                  </a:lnTo>
                  <a:lnTo>
                    <a:pt x="400" y="178"/>
                  </a:lnTo>
                  <a:lnTo>
                    <a:pt x="398" y="181"/>
                  </a:lnTo>
                  <a:lnTo>
                    <a:pt x="396" y="186"/>
                  </a:lnTo>
                  <a:lnTo>
                    <a:pt x="395" y="191"/>
                  </a:lnTo>
                  <a:lnTo>
                    <a:pt x="393" y="196"/>
                  </a:lnTo>
                  <a:lnTo>
                    <a:pt x="393" y="197"/>
                  </a:lnTo>
                  <a:lnTo>
                    <a:pt x="393" y="201"/>
                  </a:lnTo>
                  <a:lnTo>
                    <a:pt x="391" y="204"/>
                  </a:lnTo>
                  <a:lnTo>
                    <a:pt x="390" y="209"/>
                  </a:lnTo>
                  <a:lnTo>
                    <a:pt x="390" y="212"/>
                  </a:lnTo>
                  <a:lnTo>
                    <a:pt x="388" y="214"/>
                  </a:lnTo>
                  <a:lnTo>
                    <a:pt x="388" y="217"/>
                  </a:lnTo>
                  <a:lnTo>
                    <a:pt x="386" y="219"/>
                  </a:lnTo>
                  <a:lnTo>
                    <a:pt x="381" y="221"/>
                  </a:lnTo>
                  <a:lnTo>
                    <a:pt x="376" y="222"/>
                  </a:lnTo>
                  <a:lnTo>
                    <a:pt x="372" y="225"/>
                  </a:lnTo>
                  <a:lnTo>
                    <a:pt x="367" y="229"/>
                  </a:lnTo>
                  <a:lnTo>
                    <a:pt x="363" y="234"/>
                  </a:lnTo>
                  <a:lnTo>
                    <a:pt x="358" y="239"/>
                  </a:lnTo>
                  <a:lnTo>
                    <a:pt x="353" y="242"/>
                  </a:lnTo>
                  <a:lnTo>
                    <a:pt x="350" y="245"/>
                  </a:lnTo>
                  <a:lnTo>
                    <a:pt x="345" y="249"/>
                  </a:lnTo>
                  <a:lnTo>
                    <a:pt x="343" y="253"/>
                  </a:lnTo>
                  <a:lnTo>
                    <a:pt x="342" y="257"/>
                  </a:lnTo>
                  <a:lnTo>
                    <a:pt x="342" y="258"/>
                  </a:lnTo>
                  <a:lnTo>
                    <a:pt x="343" y="260"/>
                  </a:lnTo>
                  <a:lnTo>
                    <a:pt x="343" y="262"/>
                  </a:lnTo>
                  <a:lnTo>
                    <a:pt x="343" y="263"/>
                  </a:lnTo>
                  <a:lnTo>
                    <a:pt x="343" y="267"/>
                  </a:lnTo>
                  <a:lnTo>
                    <a:pt x="342" y="270"/>
                  </a:lnTo>
                  <a:lnTo>
                    <a:pt x="342" y="272"/>
                  </a:lnTo>
                  <a:lnTo>
                    <a:pt x="340" y="275"/>
                  </a:lnTo>
                  <a:lnTo>
                    <a:pt x="339" y="278"/>
                  </a:lnTo>
                  <a:lnTo>
                    <a:pt x="339" y="282"/>
                  </a:lnTo>
                  <a:lnTo>
                    <a:pt x="340" y="285"/>
                  </a:lnTo>
                  <a:lnTo>
                    <a:pt x="342" y="288"/>
                  </a:lnTo>
                  <a:lnTo>
                    <a:pt x="343" y="290"/>
                  </a:lnTo>
                  <a:lnTo>
                    <a:pt x="347" y="290"/>
                  </a:lnTo>
                  <a:lnTo>
                    <a:pt x="348" y="290"/>
                  </a:lnTo>
                  <a:lnTo>
                    <a:pt x="350" y="288"/>
                  </a:lnTo>
                  <a:lnTo>
                    <a:pt x="352" y="290"/>
                  </a:lnTo>
                  <a:lnTo>
                    <a:pt x="353" y="290"/>
                  </a:lnTo>
                  <a:lnTo>
                    <a:pt x="357" y="291"/>
                  </a:lnTo>
                  <a:lnTo>
                    <a:pt x="358" y="293"/>
                  </a:lnTo>
                  <a:lnTo>
                    <a:pt x="360" y="293"/>
                  </a:lnTo>
                  <a:lnTo>
                    <a:pt x="363" y="291"/>
                  </a:lnTo>
                  <a:lnTo>
                    <a:pt x="365" y="290"/>
                  </a:lnTo>
                  <a:lnTo>
                    <a:pt x="367" y="288"/>
                  </a:lnTo>
                  <a:lnTo>
                    <a:pt x="368" y="288"/>
                  </a:lnTo>
                  <a:lnTo>
                    <a:pt x="373" y="288"/>
                  </a:lnTo>
                  <a:lnTo>
                    <a:pt x="378" y="288"/>
                  </a:lnTo>
                  <a:lnTo>
                    <a:pt x="385" y="288"/>
                  </a:lnTo>
                  <a:lnTo>
                    <a:pt x="386" y="286"/>
                  </a:lnTo>
                  <a:lnTo>
                    <a:pt x="388" y="286"/>
                  </a:lnTo>
                  <a:lnTo>
                    <a:pt x="390" y="285"/>
                  </a:lnTo>
                  <a:lnTo>
                    <a:pt x="393" y="285"/>
                  </a:lnTo>
                  <a:lnTo>
                    <a:pt x="396" y="286"/>
                  </a:lnTo>
                  <a:lnTo>
                    <a:pt x="401" y="288"/>
                  </a:lnTo>
                  <a:lnTo>
                    <a:pt x="408" y="288"/>
                  </a:lnTo>
                  <a:lnTo>
                    <a:pt x="409" y="288"/>
                  </a:lnTo>
                  <a:lnTo>
                    <a:pt x="413" y="288"/>
                  </a:lnTo>
                  <a:lnTo>
                    <a:pt x="414" y="286"/>
                  </a:lnTo>
                  <a:lnTo>
                    <a:pt x="416" y="286"/>
                  </a:lnTo>
                  <a:lnTo>
                    <a:pt x="428" y="288"/>
                  </a:lnTo>
                  <a:lnTo>
                    <a:pt x="437" y="291"/>
                  </a:lnTo>
                  <a:lnTo>
                    <a:pt x="446" y="293"/>
                  </a:lnTo>
                  <a:lnTo>
                    <a:pt x="449" y="295"/>
                  </a:lnTo>
                  <a:lnTo>
                    <a:pt x="451" y="295"/>
                  </a:lnTo>
                  <a:lnTo>
                    <a:pt x="452" y="295"/>
                  </a:lnTo>
                  <a:lnTo>
                    <a:pt x="456" y="293"/>
                  </a:lnTo>
                  <a:lnTo>
                    <a:pt x="457" y="293"/>
                  </a:lnTo>
                  <a:lnTo>
                    <a:pt x="461" y="295"/>
                  </a:lnTo>
                  <a:lnTo>
                    <a:pt x="464" y="296"/>
                  </a:lnTo>
                  <a:lnTo>
                    <a:pt x="466" y="298"/>
                  </a:lnTo>
                  <a:lnTo>
                    <a:pt x="467" y="300"/>
                  </a:lnTo>
                  <a:lnTo>
                    <a:pt x="470" y="301"/>
                  </a:lnTo>
                  <a:lnTo>
                    <a:pt x="474" y="303"/>
                  </a:lnTo>
                  <a:lnTo>
                    <a:pt x="477" y="303"/>
                  </a:lnTo>
                  <a:lnTo>
                    <a:pt x="480" y="303"/>
                  </a:lnTo>
                  <a:lnTo>
                    <a:pt x="484" y="303"/>
                  </a:lnTo>
                  <a:lnTo>
                    <a:pt x="487" y="305"/>
                  </a:lnTo>
                  <a:lnTo>
                    <a:pt x="489" y="306"/>
                  </a:lnTo>
                  <a:lnTo>
                    <a:pt x="490" y="310"/>
                  </a:lnTo>
                  <a:lnTo>
                    <a:pt x="492" y="313"/>
                  </a:lnTo>
                  <a:lnTo>
                    <a:pt x="495" y="314"/>
                  </a:lnTo>
                  <a:lnTo>
                    <a:pt x="495" y="316"/>
                  </a:lnTo>
                  <a:lnTo>
                    <a:pt x="495" y="319"/>
                  </a:lnTo>
                  <a:lnTo>
                    <a:pt x="495" y="323"/>
                  </a:lnTo>
                  <a:lnTo>
                    <a:pt x="492" y="328"/>
                  </a:lnTo>
                  <a:lnTo>
                    <a:pt x="489" y="331"/>
                  </a:lnTo>
                  <a:lnTo>
                    <a:pt x="485" y="333"/>
                  </a:lnTo>
                  <a:lnTo>
                    <a:pt x="480" y="334"/>
                  </a:lnTo>
                  <a:lnTo>
                    <a:pt x="475" y="334"/>
                  </a:lnTo>
                  <a:lnTo>
                    <a:pt x="470" y="336"/>
                  </a:lnTo>
                  <a:lnTo>
                    <a:pt x="467" y="338"/>
                  </a:lnTo>
                  <a:lnTo>
                    <a:pt x="462" y="342"/>
                  </a:lnTo>
                  <a:lnTo>
                    <a:pt x="461" y="346"/>
                  </a:lnTo>
                  <a:lnTo>
                    <a:pt x="459" y="351"/>
                  </a:lnTo>
                  <a:lnTo>
                    <a:pt x="457" y="354"/>
                  </a:lnTo>
                  <a:lnTo>
                    <a:pt x="457" y="357"/>
                  </a:lnTo>
                  <a:lnTo>
                    <a:pt x="457" y="357"/>
                  </a:lnTo>
                  <a:lnTo>
                    <a:pt x="456" y="359"/>
                  </a:lnTo>
                  <a:lnTo>
                    <a:pt x="454" y="361"/>
                  </a:lnTo>
                  <a:lnTo>
                    <a:pt x="451" y="362"/>
                  </a:lnTo>
                  <a:lnTo>
                    <a:pt x="449" y="364"/>
                  </a:lnTo>
                  <a:lnTo>
                    <a:pt x="446" y="364"/>
                  </a:lnTo>
                  <a:lnTo>
                    <a:pt x="442" y="364"/>
                  </a:lnTo>
                  <a:lnTo>
                    <a:pt x="439" y="364"/>
                  </a:lnTo>
                  <a:lnTo>
                    <a:pt x="436" y="364"/>
                  </a:lnTo>
                  <a:lnTo>
                    <a:pt x="429" y="364"/>
                  </a:lnTo>
                  <a:lnTo>
                    <a:pt x="423" y="364"/>
                  </a:lnTo>
                  <a:lnTo>
                    <a:pt x="416" y="364"/>
                  </a:lnTo>
                  <a:lnTo>
                    <a:pt x="409" y="366"/>
                  </a:lnTo>
                  <a:lnTo>
                    <a:pt x="405" y="366"/>
                  </a:lnTo>
                  <a:lnTo>
                    <a:pt x="400" y="366"/>
                  </a:lnTo>
                  <a:lnTo>
                    <a:pt x="396" y="367"/>
                  </a:lnTo>
                  <a:lnTo>
                    <a:pt x="390" y="367"/>
                  </a:lnTo>
                  <a:lnTo>
                    <a:pt x="385" y="367"/>
                  </a:lnTo>
                  <a:lnTo>
                    <a:pt x="376" y="367"/>
                  </a:lnTo>
                  <a:lnTo>
                    <a:pt x="370" y="367"/>
                  </a:lnTo>
                  <a:lnTo>
                    <a:pt x="363" y="369"/>
                  </a:lnTo>
                  <a:lnTo>
                    <a:pt x="357" y="370"/>
                  </a:lnTo>
                  <a:lnTo>
                    <a:pt x="342" y="374"/>
                  </a:lnTo>
                  <a:lnTo>
                    <a:pt x="335" y="375"/>
                  </a:lnTo>
                  <a:lnTo>
                    <a:pt x="330" y="379"/>
                  </a:lnTo>
                  <a:lnTo>
                    <a:pt x="327" y="380"/>
                  </a:lnTo>
                  <a:lnTo>
                    <a:pt x="325" y="384"/>
                  </a:lnTo>
                  <a:lnTo>
                    <a:pt x="325" y="385"/>
                  </a:lnTo>
                  <a:lnTo>
                    <a:pt x="325" y="387"/>
                  </a:lnTo>
                  <a:lnTo>
                    <a:pt x="324" y="389"/>
                  </a:lnTo>
                  <a:lnTo>
                    <a:pt x="324" y="390"/>
                  </a:lnTo>
                  <a:lnTo>
                    <a:pt x="320" y="390"/>
                  </a:lnTo>
                  <a:lnTo>
                    <a:pt x="306" y="390"/>
                  </a:lnTo>
                  <a:lnTo>
                    <a:pt x="287" y="392"/>
                  </a:lnTo>
                  <a:lnTo>
                    <a:pt x="273" y="392"/>
                  </a:lnTo>
                  <a:lnTo>
                    <a:pt x="268" y="394"/>
                  </a:lnTo>
                  <a:lnTo>
                    <a:pt x="258" y="395"/>
                  </a:lnTo>
                  <a:lnTo>
                    <a:pt x="248" y="399"/>
                  </a:lnTo>
                  <a:lnTo>
                    <a:pt x="241" y="400"/>
                  </a:lnTo>
                  <a:lnTo>
                    <a:pt x="241" y="403"/>
                  </a:lnTo>
                  <a:lnTo>
                    <a:pt x="240" y="405"/>
                  </a:lnTo>
                  <a:lnTo>
                    <a:pt x="236" y="407"/>
                  </a:lnTo>
                  <a:lnTo>
                    <a:pt x="233" y="408"/>
                  </a:lnTo>
                  <a:lnTo>
                    <a:pt x="230" y="410"/>
                  </a:lnTo>
                  <a:lnTo>
                    <a:pt x="228" y="410"/>
                  </a:lnTo>
                  <a:lnTo>
                    <a:pt x="225" y="412"/>
                  </a:lnTo>
                  <a:lnTo>
                    <a:pt x="223" y="412"/>
                  </a:lnTo>
                  <a:lnTo>
                    <a:pt x="218" y="412"/>
                  </a:lnTo>
                  <a:lnTo>
                    <a:pt x="215" y="410"/>
                  </a:lnTo>
                  <a:lnTo>
                    <a:pt x="210" y="408"/>
                  </a:lnTo>
                  <a:lnTo>
                    <a:pt x="207" y="408"/>
                  </a:lnTo>
                  <a:lnTo>
                    <a:pt x="203" y="407"/>
                  </a:lnTo>
                  <a:lnTo>
                    <a:pt x="202" y="405"/>
                  </a:lnTo>
                  <a:lnTo>
                    <a:pt x="200" y="405"/>
                  </a:lnTo>
                  <a:lnTo>
                    <a:pt x="200" y="403"/>
                  </a:lnTo>
                  <a:lnTo>
                    <a:pt x="198" y="402"/>
                  </a:lnTo>
                  <a:lnTo>
                    <a:pt x="190" y="399"/>
                  </a:lnTo>
                  <a:lnTo>
                    <a:pt x="185" y="397"/>
                  </a:lnTo>
                  <a:lnTo>
                    <a:pt x="180" y="394"/>
                  </a:lnTo>
                  <a:lnTo>
                    <a:pt x="177" y="392"/>
                  </a:lnTo>
                  <a:lnTo>
                    <a:pt x="175" y="389"/>
                  </a:lnTo>
                  <a:lnTo>
                    <a:pt x="172" y="389"/>
                  </a:lnTo>
                  <a:lnTo>
                    <a:pt x="169" y="389"/>
                  </a:lnTo>
                  <a:lnTo>
                    <a:pt x="165" y="390"/>
                  </a:lnTo>
                  <a:lnTo>
                    <a:pt x="160" y="390"/>
                  </a:lnTo>
                  <a:lnTo>
                    <a:pt x="155" y="392"/>
                  </a:lnTo>
                  <a:lnTo>
                    <a:pt x="154" y="394"/>
                  </a:lnTo>
                  <a:lnTo>
                    <a:pt x="152" y="394"/>
                  </a:lnTo>
                  <a:lnTo>
                    <a:pt x="152" y="395"/>
                  </a:lnTo>
                  <a:lnTo>
                    <a:pt x="152" y="394"/>
                  </a:lnTo>
                  <a:lnTo>
                    <a:pt x="151" y="394"/>
                  </a:lnTo>
                  <a:lnTo>
                    <a:pt x="149" y="394"/>
                  </a:lnTo>
                  <a:lnTo>
                    <a:pt x="147" y="395"/>
                  </a:lnTo>
                  <a:lnTo>
                    <a:pt x="142" y="397"/>
                  </a:lnTo>
                  <a:lnTo>
                    <a:pt x="141" y="399"/>
                  </a:lnTo>
                  <a:lnTo>
                    <a:pt x="141" y="400"/>
                  </a:lnTo>
                  <a:lnTo>
                    <a:pt x="141" y="400"/>
                  </a:lnTo>
                  <a:lnTo>
                    <a:pt x="139" y="402"/>
                  </a:lnTo>
                  <a:lnTo>
                    <a:pt x="137" y="403"/>
                  </a:lnTo>
                  <a:lnTo>
                    <a:pt x="136" y="407"/>
                  </a:lnTo>
                  <a:lnTo>
                    <a:pt x="132" y="412"/>
                  </a:lnTo>
                  <a:lnTo>
                    <a:pt x="129" y="417"/>
                  </a:lnTo>
                  <a:lnTo>
                    <a:pt x="126" y="422"/>
                  </a:lnTo>
                  <a:lnTo>
                    <a:pt x="123" y="427"/>
                  </a:lnTo>
                  <a:lnTo>
                    <a:pt x="118" y="435"/>
                  </a:lnTo>
                  <a:lnTo>
                    <a:pt x="111" y="445"/>
                  </a:lnTo>
                  <a:lnTo>
                    <a:pt x="106" y="455"/>
                  </a:lnTo>
                  <a:lnTo>
                    <a:pt x="101" y="463"/>
                  </a:lnTo>
                  <a:lnTo>
                    <a:pt x="99" y="468"/>
                  </a:lnTo>
                  <a:lnTo>
                    <a:pt x="99" y="471"/>
                  </a:lnTo>
                  <a:lnTo>
                    <a:pt x="98" y="473"/>
                  </a:lnTo>
                  <a:lnTo>
                    <a:pt x="98" y="474"/>
                  </a:lnTo>
                  <a:lnTo>
                    <a:pt x="98" y="474"/>
                  </a:lnTo>
                  <a:lnTo>
                    <a:pt x="94" y="476"/>
                  </a:lnTo>
                  <a:lnTo>
                    <a:pt x="91" y="478"/>
                  </a:lnTo>
                  <a:lnTo>
                    <a:pt x="88" y="481"/>
                  </a:lnTo>
                  <a:lnTo>
                    <a:pt x="85" y="484"/>
                  </a:lnTo>
                  <a:lnTo>
                    <a:pt x="81" y="486"/>
                  </a:lnTo>
                  <a:lnTo>
                    <a:pt x="81" y="488"/>
                  </a:lnTo>
                  <a:lnTo>
                    <a:pt x="80" y="489"/>
                  </a:lnTo>
                  <a:lnTo>
                    <a:pt x="80" y="491"/>
                  </a:lnTo>
                  <a:lnTo>
                    <a:pt x="80" y="492"/>
                  </a:lnTo>
                  <a:lnTo>
                    <a:pt x="78" y="496"/>
                  </a:lnTo>
                  <a:lnTo>
                    <a:pt x="75" y="499"/>
                  </a:lnTo>
                  <a:lnTo>
                    <a:pt x="71" y="502"/>
                  </a:lnTo>
                  <a:lnTo>
                    <a:pt x="66" y="504"/>
                  </a:lnTo>
                  <a:lnTo>
                    <a:pt x="63" y="506"/>
                  </a:lnTo>
                  <a:lnTo>
                    <a:pt x="57" y="507"/>
                  </a:lnTo>
                  <a:lnTo>
                    <a:pt x="52" y="509"/>
                  </a:lnTo>
                  <a:lnTo>
                    <a:pt x="48" y="509"/>
                  </a:lnTo>
                  <a:lnTo>
                    <a:pt x="47" y="509"/>
                  </a:lnTo>
                  <a:lnTo>
                    <a:pt x="43" y="507"/>
                  </a:lnTo>
                  <a:lnTo>
                    <a:pt x="42" y="504"/>
                  </a:lnTo>
                  <a:lnTo>
                    <a:pt x="38" y="504"/>
                  </a:lnTo>
                  <a:lnTo>
                    <a:pt x="35" y="502"/>
                  </a:lnTo>
                  <a:lnTo>
                    <a:pt x="33" y="499"/>
                  </a:lnTo>
                  <a:lnTo>
                    <a:pt x="25" y="492"/>
                  </a:lnTo>
                  <a:lnTo>
                    <a:pt x="19" y="484"/>
                  </a:lnTo>
                  <a:lnTo>
                    <a:pt x="14" y="473"/>
                  </a:lnTo>
                  <a:lnTo>
                    <a:pt x="9" y="456"/>
                  </a:lnTo>
                  <a:lnTo>
                    <a:pt x="9" y="456"/>
                  </a:lnTo>
                  <a:lnTo>
                    <a:pt x="9" y="455"/>
                  </a:lnTo>
                  <a:lnTo>
                    <a:pt x="9" y="453"/>
                  </a:lnTo>
                  <a:lnTo>
                    <a:pt x="9" y="453"/>
                  </a:lnTo>
                  <a:lnTo>
                    <a:pt x="7" y="450"/>
                  </a:lnTo>
                  <a:lnTo>
                    <a:pt x="5" y="445"/>
                  </a:lnTo>
                  <a:lnTo>
                    <a:pt x="4" y="438"/>
                  </a:lnTo>
                  <a:lnTo>
                    <a:pt x="4" y="433"/>
                  </a:lnTo>
                  <a:lnTo>
                    <a:pt x="2" y="427"/>
                  </a:lnTo>
                  <a:lnTo>
                    <a:pt x="2" y="420"/>
                  </a:lnTo>
                  <a:lnTo>
                    <a:pt x="0" y="413"/>
                  </a:lnTo>
                  <a:lnTo>
                    <a:pt x="0" y="410"/>
                  </a:lnTo>
                  <a:lnTo>
                    <a:pt x="2" y="405"/>
                  </a:lnTo>
                  <a:lnTo>
                    <a:pt x="5" y="400"/>
                  </a:lnTo>
                  <a:lnTo>
                    <a:pt x="2" y="397"/>
                  </a:lnTo>
                  <a:lnTo>
                    <a:pt x="2" y="394"/>
                  </a:lnTo>
                  <a:lnTo>
                    <a:pt x="2" y="390"/>
                  </a:lnTo>
                  <a:lnTo>
                    <a:pt x="2" y="387"/>
                  </a:lnTo>
                  <a:lnTo>
                    <a:pt x="5" y="382"/>
                  </a:lnTo>
                  <a:lnTo>
                    <a:pt x="7" y="377"/>
                  </a:lnTo>
                  <a:lnTo>
                    <a:pt x="10" y="370"/>
                  </a:lnTo>
                  <a:lnTo>
                    <a:pt x="14" y="356"/>
                  </a:lnTo>
                  <a:lnTo>
                    <a:pt x="17" y="342"/>
                  </a:lnTo>
                  <a:lnTo>
                    <a:pt x="19" y="338"/>
                  </a:lnTo>
                  <a:lnTo>
                    <a:pt x="19" y="334"/>
                  </a:lnTo>
                  <a:lnTo>
                    <a:pt x="20" y="333"/>
                  </a:lnTo>
                  <a:lnTo>
                    <a:pt x="20" y="331"/>
                  </a:lnTo>
                  <a:lnTo>
                    <a:pt x="20" y="329"/>
                  </a:lnTo>
                  <a:lnTo>
                    <a:pt x="20" y="326"/>
                  </a:lnTo>
                  <a:lnTo>
                    <a:pt x="22" y="324"/>
                  </a:lnTo>
                  <a:lnTo>
                    <a:pt x="29" y="311"/>
                  </a:lnTo>
                  <a:lnTo>
                    <a:pt x="32" y="298"/>
                  </a:lnTo>
                  <a:lnTo>
                    <a:pt x="33" y="280"/>
                  </a:lnTo>
                  <a:lnTo>
                    <a:pt x="32" y="258"/>
                  </a:lnTo>
                  <a:lnTo>
                    <a:pt x="29" y="235"/>
                  </a:lnTo>
                  <a:lnTo>
                    <a:pt x="20" y="214"/>
                  </a:lnTo>
                  <a:lnTo>
                    <a:pt x="17" y="199"/>
                  </a:lnTo>
                  <a:lnTo>
                    <a:pt x="15" y="188"/>
                  </a:lnTo>
                  <a:lnTo>
                    <a:pt x="15" y="184"/>
                  </a:lnTo>
                  <a:lnTo>
                    <a:pt x="14" y="181"/>
                  </a:lnTo>
                  <a:lnTo>
                    <a:pt x="14" y="178"/>
                  </a:lnTo>
                  <a:lnTo>
                    <a:pt x="14" y="176"/>
                  </a:lnTo>
                  <a:lnTo>
                    <a:pt x="15" y="173"/>
                  </a:lnTo>
                  <a:lnTo>
                    <a:pt x="19" y="169"/>
                  </a:lnTo>
                  <a:lnTo>
                    <a:pt x="20" y="168"/>
                  </a:lnTo>
                  <a:lnTo>
                    <a:pt x="24" y="168"/>
                  </a:lnTo>
                  <a:lnTo>
                    <a:pt x="25" y="169"/>
                  </a:lnTo>
                  <a:lnTo>
                    <a:pt x="29" y="171"/>
                  </a:lnTo>
                  <a:lnTo>
                    <a:pt x="29" y="174"/>
                  </a:lnTo>
                  <a:lnTo>
                    <a:pt x="30" y="176"/>
                  </a:lnTo>
                  <a:lnTo>
                    <a:pt x="30" y="176"/>
                  </a:lnTo>
                  <a:lnTo>
                    <a:pt x="30" y="176"/>
                  </a:lnTo>
                  <a:lnTo>
                    <a:pt x="33" y="178"/>
                  </a:lnTo>
                  <a:lnTo>
                    <a:pt x="37" y="179"/>
                  </a:lnTo>
                  <a:lnTo>
                    <a:pt x="40" y="183"/>
                  </a:lnTo>
                  <a:lnTo>
                    <a:pt x="43" y="186"/>
                  </a:lnTo>
                  <a:lnTo>
                    <a:pt x="47" y="189"/>
                  </a:lnTo>
                  <a:lnTo>
                    <a:pt x="48" y="191"/>
                  </a:lnTo>
                  <a:lnTo>
                    <a:pt x="52" y="193"/>
                  </a:lnTo>
                  <a:lnTo>
                    <a:pt x="57" y="194"/>
                  </a:lnTo>
                  <a:lnTo>
                    <a:pt x="60" y="197"/>
                  </a:lnTo>
                  <a:lnTo>
                    <a:pt x="63" y="204"/>
                  </a:lnTo>
                  <a:lnTo>
                    <a:pt x="68" y="216"/>
                  </a:lnTo>
                  <a:lnTo>
                    <a:pt x="73" y="225"/>
                  </a:lnTo>
                  <a:lnTo>
                    <a:pt x="76" y="230"/>
                  </a:lnTo>
                  <a:lnTo>
                    <a:pt x="78" y="235"/>
                  </a:lnTo>
                  <a:lnTo>
                    <a:pt x="80" y="239"/>
                  </a:lnTo>
                  <a:lnTo>
                    <a:pt x="80" y="240"/>
                  </a:lnTo>
                  <a:lnTo>
                    <a:pt x="83" y="245"/>
                  </a:lnTo>
                  <a:lnTo>
                    <a:pt x="85" y="255"/>
                  </a:lnTo>
                  <a:lnTo>
                    <a:pt x="86" y="268"/>
                  </a:lnTo>
                  <a:lnTo>
                    <a:pt x="83" y="285"/>
                  </a:lnTo>
                  <a:lnTo>
                    <a:pt x="81" y="293"/>
                  </a:lnTo>
                  <a:lnTo>
                    <a:pt x="78" y="296"/>
                  </a:lnTo>
                  <a:lnTo>
                    <a:pt x="76" y="300"/>
                  </a:lnTo>
                  <a:lnTo>
                    <a:pt x="75" y="303"/>
                  </a:lnTo>
                  <a:lnTo>
                    <a:pt x="73" y="303"/>
                  </a:lnTo>
                  <a:lnTo>
                    <a:pt x="71" y="305"/>
                  </a:lnTo>
                  <a:lnTo>
                    <a:pt x="71" y="306"/>
                  </a:lnTo>
                  <a:lnTo>
                    <a:pt x="70" y="306"/>
                  </a:lnTo>
                  <a:lnTo>
                    <a:pt x="66" y="310"/>
                  </a:lnTo>
                  <a:lnTo>
                    <a:pt x="65" y="313"/>
                  </a:lnTo>
                  <a:lnTo>
                    <a:pt x="63" y="316"/>
                  </a:lnTo>
                  <a:lnTo>
                    <a:pt x="60" y="321"/>
                  </a:lnTo>
                  <a:lnTo>
                    <a:pt x="57" y="324"/>
                  </a:lnTo>
                  <a:lnTo>
                    <a:pt x="53" y="328"/>
                  </a:lnTo>
                  <a:lnTo>
                    <a:pt x="52" y="331"/>
                  </a:lnTo>
                  <a:lnTo>
                    <a:pt x="50" y="334"/>
                  </a:lnTo>
                  <a:lnTo>
                    <a:pt x="50" y="338"/>
                  </a:lnTo>
                  <a:lnTo>
                    <a:pt x="48" y="342"/>
                  </a:lnTo>
                  <a:lnTo>
                    <a:pt x="47" y="347"/>
                  </a:lnTo>
                  <a:lnTo>
                    <a:pt x="47" y="351"/>
                  </a:lnTo>
                  <a:lnTo>
                    <a:pt x="45" y="352"/>
                  </a:lnTo>
                  <a:lnTo>
                    <a:pt x="43" y="354"/>
                  </a:lnTo>
                  <a:lnTo>
                    <a:pt x="43" y="357"/>
                  </a:lnTo>
                  <a:lnTo>
                    <a:pt x="43" y="359"/>
                  </a:lnTo>
                  <a:lnTo>
                    <a:pt x="43" y="362"/>
                  </a:lnTo>
                  <a:lnTo>
                    <a:pt x="42" y="366"/>
                  </a:lnTo>
                  <a:lnTo>
                    <a:pt x="42" y="369"/>
                  </a:lnTo>
                  <a:lnTo>
                    <a:pt x="42" y="374"/>
                  </a:lnTo>
                  <a:lnTo>
                    <a:pt x="42" y="377"/>
                  </a:lnTo>
                  <a:lnTo>
                    <a:pt x="43" y="382"/>
                  </a:lnTo>
                  <a:lnTo>
                    <a:pt x="47" y="385"/>
                  </a:lnTo>
                  <a:lnTo>
                    <a:pt x="47" y="387"/>
                  </a:lnTo>
                  <a:lnTo>
                    <a:pt x="47" y="389"/>
                  </a:lnTo>
                  <a:lnTo>
                    <a:pt x="47" y="390"/>
                  </a:lnTo>
                  <a:lnTo>
                    <a:pt x="48" y="392"/>
                  </a:lnTo>
                  <a:lnTo>
                    <a:pt x="48" y="394"/>
                  </a:lnTo>
                  <a:lnTo>
                    <a:pt x="48" y="395"/>
                  </a:lnTo>
                  <a:lnTo>
                    <a:pt x="50" y="399"/>
                  </a:lnTo>
                  <a:lnTo>
                    <a:pt x="50" y="402"/>
                  </a:lnTo>
                  <a:lnTo>
                    <a:pt x="50" y="405"/>
                  </a:lnTo>
                  <a:lnTo>
                    <a:pt x="52" y="408"/>
                  </a:lnTo>
                  <a:lnTo>
                    <a:pt x="53" y="410"/>
                  </a:lnTo>
                  <a:lnTo>
                    <a:pt x="55" y="412"/>
                  </a:lnTo>
                  <a:lnTo>
                    <a:pt x="57" y="413"/>
                  </a:lnTo>
                  <a:lnTo>
                    <a:pt x="60" y="415"/>
                  </a:lnTo>
                  <a:lnTo>
                    <a:pt x="63" y="415"/>
                  </a:lnTo>
                  <a:lnTo>
                    <a:pt x="66" y="415"/>
                  </a:lnTo>
                  <a:lnTo>
                    <a:pt x="71" y="413"/>
                  </a:lnTo>
                  <a:lnTo>
                    <a:pt x="75" y="412"/>
                  </a:lnTo>
                  <a:lnTo>
                    <a:pt x="78" y="412"/>
                  </a:lnTo>
                  <a:lnTo>
                    <a:pt x="81" y="410"/>
                  </a:lnTo>
                  <a:lnTo>
                    <a:pt x="83" y="410"/>
                  </a:lnTo>
                  <a:lnTo>
                    <a:pt x="86" y="407"/>
                  </a:lnTo>
                  <a:lnTo>
                    <a:pt x="93" y="402"/>
                  </a:lnTo>
                  <a:lnTo>
                    <a:pt x="101" y="395"/>
                  </a:lnTo>
                  <a:lnTo>
                    <a:pt x="109" y="390"/>
                  </a:lnTo>
                  <a:lnTo>
                    <a:pt x="118" y="385"/>
                  </a:lnTo>
                  <a:lnTo>
                    <a:pt x="123" y="384"/>
                  </a:lnTo>
                  <a:lnTo>
                    <a:pt x="126" y="382"/>
                  </a:lnTo>
                  <a:lnTo>
                    <a:pt x="127" y="380"/>
                  </a:lnTo>
                  <a:lnTo>
                    <a:pt x="127" y="380"/>
                  </a:lnTo>
                  <a:lnTo>
                    <a:pt x="127" y="380"/>
                  </a:lnTo>
                  <a:lnTo>
                    <a:pt x="127" y="379"/>
                  </a:lnTo>
                  <a:lnTo>
                    <a:pt x="127" y="377"/>
                  </a:lnTo>
                  <a:lnTo>
                    <a:pt x="127" y="372"/>
                  </a:lnTo>
                  <a:lnTo>
                    <a:pt x="129" y="369"/>
                  </a:lnTo>
                  <a:lnTo>
                    <a:pt x="131" y="366"/>
                  </a:lnTo>
                  <a:lnTo>
                    <a:pt x="132" y="362"/>
                  </a:lnTo>
                  <a:lnTo>
                    <a:pt x="134" y="361"/>
                  </a:lnTo>
                  <a:lnTo>
                    <a:pt x="136" y="359"/>
                  </a:lnTo>
                  <a:lnTo>
                    <a:pt x="141" y="352"/>
                  </a:lnTo>
                  <a:lnTo>
                    <a:pt x="147" y="346"/>
                  </a:lnTo>
                  <a:lnTo>
                    <a:pt x="152" y="339"/>
                  </a:lnTo>
                  <a:lnTo>
                    <a:pt x="154" y="336"/>
                  </a:lnTo>
                  <a:lnTo>
                    <a:pt x="157" y="331"/>
                  </a:lnTo>
                  <a:lnTo>
                    <a:pt x="159" y="326"/>
                  </a:lnTo>
                  <a:lnTo>
                    <a:pt x="160" y="323"/>
                  </a:lnTo>
                  <a:lnTo>
                    <a:pt x="165" y="318"/>
                  </a:lnTo>
                  <a:lnTo>
                    <a:pt x="170" y="314"/>
                  </a:lnTo>
                  <a:lnTo>
                    <a:pt x="175" y="313"/>
                  </a:lnTo>
                  <a:lnTo>
                    <a:pt x="179" y="313"/>
                  </a:lnTo>
                  <a:lnTo>
                    <a:pt x="182" y="313"/>
                  </a:lnTo>
                  <a:lnTo>
                    <a:pt x="184" y="314"/>
                  </a:lnTo>
                  <a:lnTo>
                    <a:pt x="184" y="316"/>
                  </a:lnTo>
                  <a:lnTo>
                    <a:pt x="185" y="318"/>
                  </a:lnTo>
                  <a:lnTo>
                    <a:pt x="184" y="321"/>
                  </a:lnTo>
                  <a:lnTo>
                    <a:pt x="184" y="324"/>
                  </a:lnTo>
                  <a:lnTo>
                    <a:pt x="184" y="328"/>
                  </a:lnTo>
                  <a:lnTo>
                    <a:pt x="187" y="329"/>
                  </a:lnTo>
                  <a:lnTo>
                    <a:pt x="188" y="331"/>
                  </a:lnTo>
                  <a:lnTo>
                    <a:pt x="190" y="333"/>
                  </a:lnTo>
                  <a:lnTo>
                    <a:pt x="192" y="334"/>
                  </a:lnTo>
                  <a:lnTo>
                    <a:pt x="195" y="334"/>
                  </a:lnTo>
                  <a:lnTo>
                    <a:pt x="197" y="334"/>
                  </a:lnTo>
                  <a:lnTo>
                    <a:pt x="200" y="333"/>
                  </a:lnTo>
                  <a:lnTo>
                    <a:pt x="205" y="329"/>
                  </a:lnTo>
                  <a:lnTo>
                    <a:pt x="208" y="328"/>
                  </a:lnTo>
                  <a:lnTo>
                    <a:pt x="212" y="324"/>
                  </a:lnTo>
                  <a:lnTo>
                    <a:pt x="213" y="323"/>
                  </a:lnTo>
                  <a:lnTo>
                    <a:pt x="217" y="321"/>
                  </a:lnTo>
                  <a:lnTo>
                    <a:pt x="220" y="319"/>
                  </a:lnTo>
                  <a:lnTo>
                    <a:pt x="225" y="318"/>
                  </a:lnTo>
                  <a:lnTo>
                    <a:pt x="230" y="318"/>
                  </a:lnTo>
                  <a:lnTo>
                    <a:pt x="233" y="316"/>
                  </a:lnTo>
                  <a:lnTo>
                    <a:pt x="235" y="318"/>
                  </a:lnTo>
                  <a:lnTo>
                    <a:pt x="236" y="318"/>
                  </a:lnTo>
                  <a:lnTo>
                    <a:pt x="238" y="318"/>
                  </a:lnTo>
                  <a:lnTo>
                    <a:pt x="240" y="316"/>
                  </a:lnTo>
                  <a:lnTo>
                    <a:pt x="243" y="316"/>
                  </a:lnTo>
                  <a:lnTo>
                    <a:pt x="246" y="313"/>
                  </a:lnTo>
                  <a:lnTo>
                    <a:pt x="253" y="310"/>
                  </a:lnTo>
                  <a:lnTo>
                    <a:pt x="258" y="308"/>
                  </a:lnTo>
                  <a:lnTo>
                    <a:pt x="263" y="306"/>
                  </a:lnTo>
                  <a:lnTo>
                    <a:pt x="268" y="306"/>
                  </a:lnTo>
                  <a:lnTo>
                    <a:pt x="271" y="306"/>
                  </a:lnTo>
                  <a:lnTo>
                    <a:pt x="273" y="306"/>
                  </a:lnTo>
                  <a:lnTo>
                    <a:pt x="273" y="305"/>
                  </a:lnTo>
                  <a:lnTo>
                    <a:pt x="273" y="305"/>
                  </a:lnTo>
                  <a:lnTo>
                    <a:pt x="278" y="291"/>
                  </a:lnTo>
                  <a:lnTo>
                    <a:pt x="278" y="291"/>
                  </a:lnTo>
                  <a:lnTo>
                    <a:pt x="276" y="288"/>
                  </a:lnTo>
                  <a:lnTo>
                    <a:pt x="276" y="285"/>
                  </a:lnTo>
                  <a:lnTo>
                    <a:pt x="276" y="282"/>
                  </a:lnTo>
                  <a:lnTo>
                    <a:pt x="278" y="280"/>
                  </a:lnTo>
                  <a:lnTo>
                    <a:pt x="279" y="278"/>
                  </a:lnTo>
                  <a:lnTo>
                    <a:pt x="281" y="278"/>
                  </a:lnTo>
                  <a:lnTo>
                    <a:pt x="281" y="278"/>
                  </a:lnTo>
                  <a:lnTo>
                    <a:pt x="282" y="277"/>
                  </a:lnTo>
                  <a:lnTo>
                    <a:pt x="284" y="275"/>
                  </a:lnTo>
                  <a:lnTo>
                    <a:pt x="286" y="272"/>
                  </a:lnTo>
                  <a:lnTo>
                    <a:pt x="292" y="262"/>
                  </a:lnTo>
                  <a:lnTo>
                    <a:pt x="301" y="249"/>
                  </a:lnTo>
                  <a:lnTo>
                    <a:pt x="309" y="235"/>
                  </a:lnTo>
                  <a:lnTo>
                    <a:pt x="314" y="225"/>
                  </a:lnTo>
                  <a:lnTo>
                    <a:pt x="315" y="221"/>
                  </a:lnTo>
                  <a:lnTo>
                    <a:pt x="317" y="216"/>
                  </a:lnTo>
                  <a:lnTo>
                    <a:pt x="319" y="212"/>
                  </a:lnTo>
                  <a:lnTo>
                    <a:pt x="319" y="211"/>
                  </a:lnTo>
                  <a:lnTo>
                    <a:pt x="319" y="209"/>
                  </a:lnTo>
                  <a:lnTo>
                    <a:pt x="320" y="207"/>
                  </a:lnTo>
                  <a:lnTo>
                    <a:pt x="320" y="204"/>
                  </a:lnTo>
                  <a:lnTo>
                    <a:pt x="322" y="201"/>
                  </a:lnTo>
                  <a:lnTo>
                    <a:pt x="325" y="197"/>
                  </a:lnTo>
                  <a:lnTo>
                    <a:pt x="327" y="196"/>
                  </a:lnTo>
                  <a:lnTo>
                    <a:pt x="330" y="193"/>
                  </a:lnTo>
                  <a:lnTo>
                    <a:pt x="330" y="193"/>
                  </a:lnTo>
                  <a:lnTo>
                    <a:pt x="330" y="191"/>
                  </a:lnTo>
                  <a:lnTo>
                    <a:pt x="332" y="189"/>
                  </a:lnTo>
                  <a:lnTo>
                    <a:pt x="335" y="188"/>
                  </a:lnTo>
                  <a:lnTo>
                    <a:pt x="337" y="186"/>
                  </a:lnTo>
                  <a:lnTo>
                    <a:pt x="337" y="184"/>
                  </a:lnTo>
                  <a:lnTo>
                    <a:pt x="339" y="181"/>
                  </a:lnTo>
                  <a:lnTo>
                    <a:pt x="339" y="178"/>
                  </a:lnTo>
                  <a:lnTo>
                    <a:pt x="340" y="173"/>
                  </a:lnTo>
                  <a:lnTo>
                    <a:pt x="340" y="168"/>
                  </a:lnTo>
                  <a:lnTo>
                    <a:pt x="340" y="163"/>
                  </a:lnTo>
                  <a:lnTo>
                    <a:pt x="340" y="160"/>
                  </a:lnTo>
                  <a:lnTo>
                    <a:pt x="339" y="158"/>
                  </a:lnTo>
                  <a:lnTo>
                    <a:pt x="337" y="156"/>
                  </a:lnTo>
                  <a:lnTo>
                    <a:pt x="335" y="155"/>
                  </a:lnTo>
                  <a:lnTo>
                    <a:pt x="332" y="155"/>
                  </a:lnTo>
                  <a:lnTo>
                    <a:pt x="329" y="155"/>
                  </a:lnTo>
                  <a:lnTo>
                    <a:pt x="322" y="156"/>
                  </a:lnTo>
                  <a:lnTo>
                    <a:pt x="315" y="160"/>
                  </a:lnTo>
                  <a:lnTo>
                    <a:pt x="309" y="163"/>
                  </a:lnTo>
                  <a:lnTo>
                    <a:pt x="302" y="166"/>
                  </a:lnTo>
                  <a:lnTo>
                    <a:pt x="296" y="169"/>
                  </a:lnTo>
                  <a:lnTo>
                    <a:pt x="291" y="169"/>
                  </a:lnTo>
                  <a:lnTo>
                    <a:pt x="286" y="169"/>
                  </a:lnTo>
                  <a:lnTo>
                    <a:pt x="282" y="169"/>
                  </a:lnTo>
                  <a:lnTo>
                    <a:pt x="279" y="169"/>
                  </a:lnTo>
                  <a:lnTo>
                    <a:pt x="278" y="169"/>
                  </a:lnTo>
                  <a:lnTo>
                    <a:pt x="273" y="169"/>
                  </a:lnTo>
                  <a:lnTo>
                    <a:pt x="266" y="169"/>
                  </a:lnTo>
                  <a:lnTo>
                    <a:pt x="259" y="168"/>
                  </a:lnTo>
                  <a:lnTo>
                    <a:pt x="248" y="160"/>
                  </a:lnTo>
                  <a:lnTo>
                    <a:pt x="235" y="148"/>
                  </a:lnTo>
                  <a:lnTo>
                    <a:pt x="226" y="136"/>
                  </a:lnTo>
                  <a:lnTo>
                    <a:pt x="223" y="125"/>
                  </a:lnTo>
                  <a:lnTo>
                    <a:pt x="223" y="120"/>
                  </a:lnTo>
                  <a:lnTo>
                    <a:pt x="223" y="117"/>
                  </a:lnTo>
                  <a:lnTo>
                    <a:pt x="225" y="115"/>
                  </a:lnTo>
                  <a:lnTo>
                    <a:pt x="225" y="115"/>
                  </a:lnTo>
                  <a:lnTo>
                    <a:pt x="226" y="115"/>
                  </a:lnTo>
                  <a:lnTo>
                    <a:pt x="228" y="115"/>
                  </a:lnTo>
                  <a:lnTo>
                    <a:pt x="235" y="115"/>
                  </a:lnTo>
                  <a:lnTo>
                    <a:pt x="240" y="117"/>
                  </a:lnTo>
                  <a:lnTo>
                    <a:pt x="243" y="117"/>
                  </a:lnTo>
                  <a:lnTo>
                    <a:pt x="246" y="117"/>
                  </a:lnTo>
                  <a:lnTo>
                    <a:pt x="248" y="117"/>
                  </a:lnTo>
                  <a:lnTo>
                    <a:pt x="249" y="117"/>
                  </a:lnTo>
                  <a:lnTo>
                    <a:pt x="253" y="117"/>
                  </a:lnTo>
                  <a:lnTo>
                    <a:pt x="258" y="118"/>
                  </a:lnTo>
                  <a:lnTo>
                    <a:pt x="261" y="120"/>
                  </a:lnTo>
                  <a:lnTo>
                    <a:pt x="266" y="120"/>
                  </a:lnTo>
                  <a:lnTo>
                    <a:pt x="269" y="122"/>
                  </a:lnTo>
                  <a:lnTo>
                    <a:pt x="274" y="122"/>
                  </a:lnTo>
                  <a:lnTo>
                    <a:pt x="278" y="122"/>
                  </a:lnTo>
                  <a:lnTo>
                    <a:pt x="282" y="122"/>
                  </a:lnTo>
                  <a:lnTo>
                    <a:pt x="286" y="120"/>
                  </a:lnTo>
                  <a:lnTo>
                    <a:pt x="292" y="117"/>
                  </a:lnTo>
                  <a:lnTo>
                    <a:pt x="301" y="112"/>
                  </a:lnTo>
                  <a:lnTo>
                    <a:pt x="314" y="104"/>
                  </a:lnTo>
                  <a:lnTo>
                    <a:pt x="327" y="94"/>
                  </a:lnTo>
                  <a:lnTo>
                    <a:pt x="340" y="87"/>
                  </a:lnTo>
                  <a:lnTo>
                    <a:pt x="350" y="80"/>
                  </a:lnTo>
                  <a:lnTo>
                    <a:pt x="367" y="72"/>
                  </a:lnTo>
                  <a:lnTo>
                    <a:pt x="378" y="69"/>
                  </a:lnTo>
                  <a:lnTo>
                    <a:pt x="383" y="69"/>
                  </a:lnTo>
                  <a:lnTo>
                    <a:pt x="388" y="67"/>
                  </a:lnTo>
                  <a:lnTo>
                    <a:pt x="393" y="67"/>
                  </a:lnTo>
                  <a:close/>
                  <a:moveTo>
                    <a:pt x="98" y="0"/>
                  </a:moveTo>
                  <a:lnTo>
                    <a:pt x="99" y="0"/>
                  </a:lnTo>
                  <a:lnTo>
                    <a:pt x="103" y="0"/>
                  </a:lnTo>
                  <a:lnTo>
                    <a:pt x="108" y="1"/>
                  </a:lnTo>
                  <a:lnTo>
                    <a:pt x="111" y="3"/>
                  </a:lnTo>
                  <a:lnTo>
                    <a:pt x="114" y="5"/>
                  </a:lnTo>
                  <a:lnTo>
                    <a:pt x="121" y="6"/>
                  </a:lnTo>
                  <a:lnTo>
                    <a:pt x="126" y="10"/>
                  </a:lnTo>
                  <a:lnTo>
                    <a:pt x="131" y="11"/>
                  </a:lnTo>
                  <a:lnTo>
                    <a:pt x="136" y="11"/>
                  </a:lnTo>
                  <a:lnTo>
                    <a:pt x="137" y="13"/>
                  </a:lnTo>
                  <a:lnTo>
                    <a:pt x="137" y="13"/>
                  </a:lnTo>
                  <a:lnTo>
                    <a:pt x="139" y="15"/>
                  </a:lnTo>
                  <a:lnTo>
                    <a:pt x="141" y="16"/>
                  </a:lnTo>
                  <a:lnTo>
                    <a:pt x="142" y="18"/>
                  </a:lnTo>
                  <a:lnTo>
                    <a:pt x="147" y="19"/>
                  </a:lnTo>
                  <a:lnTo>
                    <a:pt x="151" y="23"/>
                  </a:lnTo>
                  <a:lnTo>
                    <a:pt x="155" y="24"/>
                  </a:lnTo>
                  <a:lnTo>
                    <a:pt x="167" y="31"/>
                  </a:lnTo>
                  <a:lnTo>
                    <a:pt x="175" y="41"/>
                  </a:lnTo>
                  <a:lnTo>
                    <a:pt x="182" y="52"/>
                  </a:lnTo>
                  <a:lnTo>
                    <a:pt x="185" y="57"/>
                  </a:lnTo>
                  <a:lnTo>
                    <a:pt x="187" y="62"/>
                  </a:lnTo>
                  <a:lnTo>
                    <a:pt x="187" y="66"/>
                  </a:lnTo>
                  <a:lnTo>
                    <a:pt x="187" y="69"/>
                  </a:lnTo>
                  <a:lnTo>
                    <a:pt x="185" y="71"/>
                  </a:lnTo>
                  <a:lnTo>
                    <a:pt x="185" y="71"/>
                  </a:lnTo>
                  <a:lnTo>
                    <a:pt x="185" y="72"/>
                  </a:lnTo>
                  <a:lnTo>
                    <a:pt x="187" y="76"/>
                  </a:lnTo>
                  <a:lnTo>
                    <a:pt x="187" y="79"/>
                  </a:lnTo>
                  <a:lnTo>
                    <a:pt x="188" y="85"/>
                  </a:lnTo>
                  <a:lnTo>
                    <a:pt x="187" y="95"/>
                  </a:lnTo>
                  <a:lnTo>
                    <a:pt x="184" y="105"/>
                  </a:lnTo>
                  <a:lnTo>
                    <a:pt x="177" y="113"/>
                  </a:lnTo>
                  <a:lnTo>
                    <a:pt x="167" y="118"/>
                  </a:lnTo>
                  <a:lnTo>
                    <a:pt x="155" y="118"/>
                  </a:lnTo>
                  <a:lnTo>
                    <a:pt x="144" y="115"/>
                  </a:lnTo>
                  <a:lnTo>
                    <a:pt x="139" y="113"/>
                  </a:lnTo>
                  <a:lnTo>
                    <a:pt x="136" y="112"/>
                  </a:lnTo>
                  <a:lnTo>
                    <a:pt x="121" y="107"/>
                  </a:lnTo>
                  <a:lnTo>
                    <a:pt x="106" y="100"/>
                  </a:lnTo>
                  <a:lnTo>
                    <a:pt x="98" y="97"/>
                  </a:lnTo>
                  <a:lnTo>
                    <a:pt x="93" y="95"/>
                  </a:lnTo>
                  <a:lnTo>
                    <a:pt x="90" y="94"/>
                  </a:lnTo>
                  <a:lnTo>
                    <a:pt x="88" y="92"/>
                  </a:lnTo>
                  <a:lnTo>
                    <a:pt x="85" y="90"/>
                  </a:lnTo>
                  <a:lnTo>
                    <a:pt x="83" y="87"/>
                  </a:lnTo>
                  <a:lnTo>
                    <a:pt x="83" y="85"/>
                  </a:lnTo>
                  <a:lnTo>
                    <a:pt x="83" y="80"/>
                  </a:lnTo>
                  <a:lnTo>
                    <a:pt x="85" y="77"/>
                  </a:lnTo>
                  <a:lnTo>
                    <a:pt x="88" y="76"/>
                  </a:lnTo>
                  <a:lnTo>
                    <a:pt x="91" y="74"/>
                  </a:lnTo>
                  <a:lnTo>
                    <a:pt x="98" y="71"/>
                  </a:lnTo>
                  <a:lnTo>
                    <a:pt x="104" y="66"/>
                  </a:lnTo>
                  <a:lnTo>
                    <a:pt x="104" y="66"/>
                  </a:lnTo>
                  <a:lnTo>
                    <a:pt x="106" y="66"/>
                  </a:lnTo>
                  <a:lnTo>
                    <a:pt x="108" y="67"/>
                  </a:lnTo>
                  <a:lnTo>
                    <a:pt x="109" y="67"/>
                  </a:lnTo>
                  <a:lnTo>
                    <a:pt x="109" y="66"/>
                  </a:lnTo>
                  <a:lnTo>
                    <a:pt x="109" y="64"/>
                  </a:lnTo>
                  <a:lnTo>
                    <a:pt x="108" y="61"/>
                  </a:lnTo>
                  <a:lnTo>
                    <a:pt x="108" y="59"/>
                  </a:lnTo>
                  <a:lnTo>
                    <a:pt x="108" y="54"/>
                  </a:lnTo>
                  <a:lnTo>
                    <a:pt x="108" y="49"/>
                  </a:lnTo>
                  <a:lnTo>
                    <a:pt x="108" y="46"/>
                  </a:lnTo>
                  <a:lnTo>
                    <a:pt x="108" y="41"/>
                  </a:lnTo>
                  <a:lnTo>
                    <a:pt x="104" y="36"/>
                  </a:lnTo>
                  <a:lnTo>
                    <a:pt x="103" y="33"/>
                  </a:lnTo>
                  <a:lnTo>
                    <a:pt x="103" y="28"/>
                  </a:lnTo>
                  <a:lnTo>
                    <a:pt x="101" y="23"/>
                  </a:lnTo>
                  <a:lnTo>
                    <a:pt x="99" y="19"/>
                  </a:lnTo>
                  <a:lnTo>
                    <a:pt x="96" y="15"/>
                  </a:lnTo>
                  <a:lnTo>
                    <a:pt x="93" y="10"/>
                  </a:lnTo>
                  <a:lnTo>
                    <a:pt x="91" y="6"/>
                  </a:lnTo>
                  <a:lnTo>
                    <a:pt x="91" y="3"/>
                  </a:lnTo>
                  <a:lnTo>
                    <a:pt x="93" y="0"/>
                  </a:lnTo>
                  <a:lnTo>
                    <a:pt x="94" y="0"/>
                  </a:lnTo>
                  <a:lnTo>
                    <a:pt x="9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7" name="Freeform 55"/>
            <p:cNvSpPr>
              <a:spLocks noEditPoints="1"/>
            </p:cNvSpPr>
            <p:nvPr/>
          </p:nvSpPr>
          <p:spPr bwMode="auto">
            <a:xfrm>
              <a:off x="7697788" y="2733676"/>
              <a:ext cx="796925" cy="954088"/>
            </a:xfrm>
            <a:custGeom>
              <a:avLst/>
              <a:gdLst>
                <a:gd name="T0" fmla="*/ 159 w 502"/>
                <a:gd name="T1" fmla="*/ 295 h 601"/>
                <a:gd name="T2" fmla="*/ 206 w 502"/>
                <a:gd name="T3" fmla="*/ 331 h 601"/>
                <a:gd name="T4" fmla="*/ 162 w 502"/>
                <a:gd name="T5" fmla="*/ 357 h 601"/>
                <a:gd name="T6" fmla="*/ 193 w 502"/>
                <a:gd name="T7" fmla="*/ 431 h 601"/>
                <a:gd name="T8" fmla="*/ 198 w 502"/>
                <a:gd name="T9" fmla="*/ 463 h 601"/>
                <a:gd name="T10" fmla="*/ 182 w 502"/>
                <a:gd name="T11" fmla="*/ 527 h 601"/>
                <a:gd name="T12" fmla="*/ 155 w 502"/>
                <a:gd name="T13" fmla="*/ 586 h 601"/>
                <a:gd name="T14" fmla="*/ 111 w 502"/>
                <a:gd name="T15" fmla="*/ 598 h 601"/>
                <a:gd name="T16" fmla="*/ 99 w 502"/>
                <a:gd name="T17" fmla="*/ 534 h 601"/>
                <a:gd name="T18" fmla="*/ 60 w 502"/>
                <a:gd name="T19" fmla="*/ 568 h 601"/>
                <a:gd name="T20" fmla="*/ 0 w 502"/>
                <a:gd name="T21" fmla="*/ 560 h 601"/>
                <a:gd name="T22" fmla="*/ 7 w 502"/>
                <a:gd name="T23" fmla="*/ 511 h 601"/>
                <a:gd name="T24" fmla="*/ 37 w 502"/>
                <a:gd name="T25" fmla="*/ 484 h 601"/>
                <a:gd name="T26" fmla="*/ 91 w 502"/>
                <a:gd name="T27" fmla="*/ 479 h 601"/>
                <a:gd name="T28" fmla="*/ 121 w 502"/>
                <a:gd name="T29" fmla="*/ 464 h 601"/>
                <a:gd name="T30" fmla="*/ 93 w 502"/>
                <a:gd name="T31" fmla="*/ 428 h 601"/>
                <a:gd name="T32" fmla="*/ 73 w 502"/>
                <a:gd name="T33" fmla="*/ 395 h 601"/>
                <a:gd name="T34" fmla="*/ 124 w 502"/>
                <a:gd name="T35" fmla="*/ 390 h 601"/>
                <a:gd name="T36" fmla="*/ 111 w 502"/>
                <a:gd name="T37" fmla="*/ 367 h 601"/>
                <a:gd name="T38" fmla="*/ 83 w 502"/>
                <a:gd name="T39" fmla="*/ 354 h 601"/>
                <a:gd name="T40" fmla="*/ 71 w 502"/>
                <a:gd name="T41" fmla="*/ 321 h 601"/>
                <a:gd name="T42" fmla="*/ 109 w 502"/>
                <a:gd name="T43" fmla="*/ 308 h 601"/>
                <a:gd name="T44" fmla="*/ 361 w 502"/>
                <a:gd name="T45" fmla="*/ 232 h 601"/>
                <a:gd name="T46" fmla="*/ 414 w 502"/>
                <a:gd name="T47" fmla="*/ 258 h 601"/>
                <a:gd name="T48" fmla="*/ 380 w 502"/>
                <a:gd name="T49" fmla="*/ 295 h 601"/>
                <a:gd name="T50" fmla="*/ 398 w 502"/>
                <a:gd name="T51" fmla="*/ 326 h 601"/>
                <a:gd name="T52" fmla="*/ 371 w 502"/>
                <a:gd name="T53" fmla="*/ 362 h 601"/>
                <a:gd name="T54" fmla="*/ 299 w 502"/>
                <a:gd name="T55" fmla="*/ 403 h 601"/>
                <a:gd name="T56" fmla="*/ 274 w 502"/>
                <a:gd name="T57" fmla="*/ 443 h 601"/>
                <a:gd name="T58" fmla="*/ 276 w 502"/>
                <a:gd name="T59" fmla="*/ 515 h 601"/>
                <a:gd name="T60" fmla="*/ 381 w 502"/>
                <a:gd name="T61" fmla="*/ 547 h 601"/>
                <a:gd name="T62" fmla="*/ 462 w 502"/>
                <a:gd name="T63" fmla="*/ 481 h 601"/>
                <a:gd name="T64" fmla="*/ 483 w 502"/>
                <a:gd name="T65" fmla="*/ 512 h 601"/>
                <a:gd name="T66" fmla="*/ 493 w 502"/>
                <a:gd name="T67" fmla="*/ 567 h 601"/>
                <a:gd name="T68" fmla="*/ 254 w 502"/>
                <a:gd name="T69" fmla="*/ 560 h 601"/>
                <a:gd name="T70" fmla="*/ 241 w 502"/>
                <a:gd name="T71" fmla="*/ 501 h 601"/>
                <a:gd name="T72" fmla="*/ 246 w 502"/>
                <a:gd name="T73" fmla="*/ 448 h 601"/>
                <a:gd name="T74" fmla="*/ 272 w 502"/>
                <a:gd name="T75" fmla="*/ 337 h 601"/>
                <a:gd name="T76" fmla="*/ 315 w 502"/>
                <a:gd name="T77" fmla="*/ 318 h 601"/>
                <a:gd name="T78" fmla="*/ 328 w 502"/>
                <a:gd name="T79" fmla="*/ 286 h 601"/>
                <a:gd name="T80" fmla="*/ 256 w 502"/>
                <a:gd name="T81" fmla="*/ 283 h 601"/>
                <a:gd name="T82" fmla="*/ 282 w 502"/>
                <a:gd name="T83" fmla="*/ 252 h 601"/>
                <a:gd name="T84" fmla="*/ 355 w 502"/>
                <a:gd name="T85" fmla="*/ 232 h 601"/>
                <a:gd name="T86" fmla="*/ 185 w 502"/>
                <a:gd name="T87" fmla="*/ 107 h 601"/>
                <a:gd name="T88" fmla="*/ 216 w 502"/>
                <a:gd name="T89" fmla="*/ 122 h 601"/>
                <a:gd name="T90" fmla="*/ 241 w 502"/>
                <a:gd name="T91" fmla="*/ 117 h 601"/>
                <a:gd name="T92" fmla="*/ 233 w 502"/>
                <a:gd name="T93" fmla="*/ 166 h 601"/>
                <a:gd name="T94" fmla="*/ 234 w 502"/>
                <a:gd name="T95" fmla="*/ 225 h 601"/>
                <a:gd name="T96" fmla="*/ 159 w 502"/>
                <a:gd name="T97" fmla="*/ 253 h 601"/>
                <a:gd name="T98" fmla="*/ 104 w 502"/>
                <a:gd name="T99" fmla="*/ 248 h 601"/>
                <a:gd name="T100" fmla="*/ 94 w 502"/>
                <a:gd name="T101" fmla="*/ 155 h 601"/>
                <a:gd name="T102" fmla="*/ 129 w 502"/>
                <a:gd name="T103" fmla="*/ 79 h 601"/>
                <a:gd name="T104" fmla="*/ 380 w 502"/>
                <a:gd name="T105" fmla="*/ 26 h 601"/>
                <a:gd name="T106" fmla="*/ 370 w 502"/>
                <a:gd name="T107" fmla="*/ 85 h 601"/>
                <a:gd name="T108" fmla="*/ 365 w 502"/>
                <a:gd name="T109" fmla="*/ 117 h 601"/>
                <a:gd name="T110" fmla="*/ 386 w 502"/>
                <a:gd name="T111" fmla="*/ 123 h 601"/>
                <a:gd name="T112" fmla="*/ 319 w 502"/>
                <a:gd name="T113" fmla="*/ 183 h 601"/>
                <a:gd name="T114" fmla="*/ 284 w 502"/>
                <a:gd name="T115" fmla="*/ 201 h 601"/>
                <a:gd name="T116" fmla="*/ 282 w 502"/>
                <a:gd name="T117" fmla="*/ 168 h 601"/>
                <a:gd name="T118" fmla="*/ 281 w 502"/>
                <a:gd name="T119" fmla="*/ 128 h 601"/>
                <a:gd name="T120" fmla="*/ 309 w 502"/>
                <a:gd name="T121" fmla="*/ 95 h 601"/>
                <a:gd name="T122" fmla="*/ 319 w 502"/>
                <a:gd name="T123" fmla="*/ 51 h 601"/>
                <a:gd name="T124" fmla="*/ 304 w 502"/>
                <a:gd name="T125" fmla="*/ 5 h 6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02" h="601">
                  <a:moveTo>
                    <a:pt x="111" y="281"/>
                  </a:moveTo>
                  <a:lnTo>
                    <a:pt x="112" y="281"/>
                  </a:lnTo>
                  <a:lnTo>
                    <a:pt x="116" y="281"/>
                  </a:lnTo>
                  <a:lnTo>
                    <a:pt x="119" y="283"/>
                  </a:lnTo>
                  <a:lnTo>
                    <a:pt x="122" y="283"/>
                  </a:lnTo>
                  <a:lnTo>
                    <a:pt x="124" y="281"/>
                  </a:lnTo>
                  <a:lnTo>
                    <a:pt x="127" y="283"/>
                  </a:lnTo>
                  <a:lnTo>
                    <a:pt x="129" y="285"/>
                  </a:lnTo>
                  <a:lnTo>
                    <a:pt x="132" y="286"/>
                  </a:lnTo>
                  <a:lnTo>
                    <a:pt x="135" y="286"/>
                  </a:lnTo>
                  <a:lnTo>
                    <a:pt x="139" y="288"/>
                  </a:lnTo>
                  <a:lnTo>
                    <a:pt x="144" y="290"/>
                  </a:lnTo>
                  <a:lnTo>
                    <a:pt x="150" y="293"/>
                  </a:lnTo>
                  <a:lnTo>
                    <a:pt x="159" y="295"/>
                  </a:lnTo>
                  <a:lnTo>
                    <a:pt x="164" y="296"/>
                  </a:lnTo>
                  <a:lnTo>
                    <a:pt x="168" y="298"/>
                  </a:lnTo>
                  <a:lnTo>
                    <a:pt x="172" y="300"/>
                  </a:lnTo>
                  <a:lnTo>
                    <a:pt x="175" y="301"/>
                  </a:lnTo>
                  <a:lnTo>
                    <a:pt x="178" y="303"/>
                  </a:lnTo>
                  <a:lnTo>
                    <a:pt x="183" y="303"/>
                  </a:lnTo>
                  <a:lnTo>
                    <a:pt x="188" y="303"/>
                  </a:lnTo>
                  <a:lnTo>
                    <a:pt x="193" y="305"/>
                  </a:lnTo>
                  <a:lnTo>
                    <a:pt x="198" y="308"/>
                  </a:lnTo>
                  <a:lnTo>
                    <a:pt x="201" y="313"/>
                  </a:lnTo>
                  <a:lnTo>
                    <a:pt x="203" y="318"/>
                  </a:lnTo>
                  <a:lnTo>
                    <a:pt x="206" y="323"/>
                  </a:lnTo>
                  <a:lnTo>
                    <a:pt x="206" y="326"/>
                  </a:lnTo>
                  <a:lnTo>
                    <a:pt x="206" y="331"/>
                  </a:lnTo>
                  <a:lnTo>
                    <a:pt x="205" y="334"/>
                  </a:lnTo>
                  <a:lnTo>
                    <a:pt x="201" y="339"/>
                  </a:lnTo>
                  <a:lnTo>
                    <a:pt x="198" y="342"/>
                  </a:lnTo>
                  <a:lnTo>
                    <a:pt x="193" y="344"/>
                  </a:lnTo>
                  <a:lnTo>
                    <a:pt x="192" y="344"/>
                  </a:lnTo>
                  <a:lnTo>
                    <a:pt x="187" y="346"/>
                  </a:lnTo>
                  <a:lnTo>
                    <a:pt x="182" y="346"/>
                  </a:lnTo>
                  <a:lnTo>
                    <a:pt x="177" y="346"/>
                  </a:lnTo>
                  <a:lnTo>
                    <a:pt x="172" y="347"/>
                  </a:lnTo>
                  <a:lnTo>
                    <a:pt x="170" y="349"/>
                  </a:lnTo>
                  <a:lnTo>
                    <a:pt x="167" y="351"/>
                  </a:lnTo>
                  <a:lnTo>
                    <a:pt x="165" y="352"/>
                  </a:lnTo>
                  <a:lnTo>
                    <a:pt x="164" y="354"/>
                  </a:lnTo>
                  <a:lnTo>
                    <a:pt x="162" y="357"/>
                  </a:lnTo>
                  <a:lnTo>
                    <a:pt x="164" y="361"/>
                  </a:lnTo>
                  <a:lnTo>
                    <a:pt x="165" y="365"/>
                  </a:lnTo>
                  <a:lnTo>
                    <a:pt x="167" y="370"/>
                  </a:lnTo>
                  <a:lnTo>
                    <a:pt x="168" y="375"/>
                  </a:lnTo>
                  <a:lnTo>
                    <a:pt x="170" y="382"/>
                  </a:lnTo>
                  <a:lnTo>
                    <a:pt x="172" y="395"/>
                  </a:lnTo>
                  <a:lnTo>
                    <a:pt x="172" y="408"/>
                  </a:lnTo>
                  <a:lnTo>
                    <a:pt x="173" y="417"/>
                  </a:lnTo>
                  <a:lnTo>
                    <a:pt x="175" y="420"/>
                  </a:lnTo>
                  <a:lnTo>
                    <a:pt x="178" y="423"/>
                  </a:lnTo>
                  <a:lnTo>
                    <a:pt x="182" y="425"/>
                  </a:lnTo>
                  <a:lnTo>
                    <a:pt x="187" y="428"/>
                  </a:lnTo>
                  <a:lnTo>
                    <a:pt x="190" y="430"/>
                  </a:lnTo>
                  <a:lnTo>
                    <a:pt x="193" y="431"/>
                  </a:lnTo>
                  <a:lnTo>
                    <a:pt x="196" y="433"/>
                  </a:lnTo>
                  <a:lnTo>
                    <a:pt x="198" y="435"/>
                  </a:lnTo>
                  <a:lnTo>
                    <a:pt x="201" y="436"/>
                  </a:lnTo>
                  <a:lnTo>
                    <a:pt x="203" y="436"/>
                  </a:lnTo>
                  <a:lnTo>
                    <a:pt x="206" y="440"/>
                  </a:lnTo>
                  <a:lnTo>
                    <a:pt x="208" y="441"/>
                  </a:lnTo>
                  <a:lnTo>
                    <a:pt x="208" y="443"/>
                  </a:lnTo>
                  <a:lnTo>
                    <a:pt x="208" y="446"/>
                  </a:lnTo>
                  <a:lnTo>
                    <a:pt x="208" y="451"/>
                  </a:lnTo>
                  <a:lnTo>
                    <a:pt x="206" y="454"/>
                  </a:lnTo>
                  <a:lnTo>
                    <a:pt x="206" y="458"/>
                  </a:lnTo>
                  <a:lnTo>
                    <a:pt x="205" y="459"/>
                  </a:lnTo>
                  <a:lnTo>
                    <a:pt x="201" y="461"/>
                  </a:lnTo>
                  <a:lnTo>
                    <a:pt x="198" y="463"/>
                  </a:lnTo>
                  <a:lnTo>
                    <a:pt x="196" y="464"/>
                  </a:lnTo>
                  <a:lnTo>
                    <a:pt x="192" y="468"/>
                  </a:lnTo>
                  <a:lnTo>
                    <a:pt x="190" y="471"/>
                  </a:lnTo>
                  <a:lnTo>
                    <a:pt x="188" y="476"/>
                  </a:lnTo>
                  <a:lnTo>
                    <a:pt x="187" y="478"/>
                  </a:lnTo>
                  <a:lnTo>
                    <a:pt x="187" y="481"/>
                  </a:lnTo>
                  <a:lnTo>
                    <a:pt x="185" y="486"/>
                  </a:lnTo>
                  <a:lnTo>
                    <a:pt x="183" y="491"/>
                  </a:lnTo>
                  <a:lnTo>
                    <a:pt x="182" y="497"/>
                  </a:lnTo>
                  <a:lnTo>
                    <a:pt x="180" y="502"/>
                  </a:lnTo>
                  <a:lnTo>
                    <a:pt x="180" y="509"/>
                  </a:lnTo>
                  <a:lnTo>
                    <a:pt x="180" y="515"/>
                  </a:lnTo>
                  <a:lnTo>
                    <a:pt x="180" y="522"/>
                  </a:lnTo>
                  <a:lnTo>
                    <a:pt x="182" y="527"/>
                  </a:lnTo>
                  <a:lnTo>
                    <a:pt x="182" y="534"/>
                  </a:lnTo>
                  <a:lnTo>
                    <a:pt x="182" y="539"/>
                  </a:lnTo>
                  <a:lnTo>
                    <a:pt x="183" y="543"/>
                  </a:lnTo>
                  <a:lnTo>
                    <a:pt x="183" y="547"/>
                  </a:lnTo>
                  <a:lnTo>
                    <a:pt x="185" y="550"/>
                  </a:lnTo>
                  <a:lnTo>
                    <a:pt x="185" y="555"/>
                  </a:lnTo>
                  <a:lnTo>
                    <a:pt x="187" y="560"/>
                  </a:lnTo>
                  <a:lnTo>
                    <a:pt x="185" y="565"/>
                  </a:lnTo>
                  <a:lnTo>
                    <a:pt x="183" y="570"/>
                  </a:lnTo>
                  <a:lnTo>
                    <a:pt x="177" y="575"/>
                  </a:lnTo>
                  <a:lnTo>
                    <a:pt x="172" y="578"/>
                  </a:lnTo>
                  <a:lnTo>
                    <a:pt x="165" y="580"/>
                  </a:lnTo>
                  <a:lnTo>
                    <a:pt x="159" y="581"/>
                  </a:lnTo>
                  <a:lnTo>
                    <a:pt x="155" y="586"/>
                  </a:lnTo>
                  <a:lnTo>
                    <a:pt x="154" y="590"/>
                  </a:lnTo>
                  <a:lnTo>
                    <a:pt x="150" y="593"/>
                  </a:lnTo>
                  <a:lnTo>
                    <a:pt x="147" y="596"/>
                  </a:lnTo>
                  <a:lnTo>
                    <a:pt x="142" y="598"/>
                  </a:lnTo>
                  <a:lnTo>
                    <a:pt x="139" y="598"/>
                  </a:lnTo>
                  <a:lnTo>
                    <a:pt x="135" y="596"/>
                  </a:lnTo>
                  <a:lnTo>
                    <a:pt x="132" y="596"/>
                  </a:lnTo>
                  <a:lnTo>
                    <a:pt x="127" y="595"/>
                  </a:lnTo>
                  <a:lnTo>
                    <a:pt x="124" y="596"/>
                  </a:lnTo>
                  <a:lnTo>
                    <a:pt x="122" y="598"/>
                  </a:lnTo>
                  <a:lnTo>
                    <a:pt x="119" y="600"/>
                  </a:lnTo>
                  <a:lnTo>
                    <a:pt x="116" y="601"/>
                  </a:lnTo>
                  <a:lnTo>
                    <a:pt x="112" y="601"/>
                  </a:lnTo>
                  <a:lnTo>
                    <a:pt x="111" y="598"/>
                  </a:lnTo>
                  <a:lnTo>
                    <a:pt x="107" y="596"/>
                  </a:lnTo>
                  <a:lnTo>
                    <a:pt x="106" y="593"/>
                  </a:lnTo>
                  <a:lnTo>
                    <a:pt x="104" y="591"/>
                  </a:lnTo>
                  <a:lnTo>
                    <a:pt x="102" y="590"/>
                  </a:lnTo>
                  <a:lnTo>
                    <a:pt x="102" y="586"/>
                  </a:lnTo>
                  <a:lnTo>
                    <a:pt x="101" y="578"/>
                  </a:lnTo>
                  <a:lnTo>
                    <a:pt x="101" y="570"/>
                  </a:lnTo>
                  <a:lnTo>
                    <a:pt x="101" y="562"/>
                  </a:lnTo>
                  <a:lnTo>
                    <a:pt x="101" y="555"/>
                  </a:lnTo>
                  <a:lnTo>
                    <a:pt x="101" y="550"/>
                  </a:lnTo>
                  <a:lnTo>
                    <a:pt x="101" y="543"/>
                  </a:lnTo>
                  <a:lnTo>
                    <a:pt x="101" y="540"/>
                  </a:lnTo>
                  <a:lnTo>
                    <a:pt x="101" y="537"/>
                  </a:lnTo>
                  <a:lnTo>
                    <a:pt x="99" y="534"/>
                  </a:lnTo>
                  <a:lnTo>
                    <a:pt x="96" y="532"/>
                  </a:lnTo>
                  <a:lnTo>
                    <a:pt x="93" y="530"/>
                  </a:lnTo>
                  <a:lnTo>
                    <a:pt x="89" y="530"/>
                  </a:lnTo>
                  <a:lnTo>
                    <a:pt x="86" y="532"/>
                  </a:lnTo>
                  <a:lnTo>
                    <a:pt x="83" y="535"/>
                  </a:lnTo>
                  <a:lnTo>
                    <a:pt x="78" y="540"/>
                  </a:lnTo>
                  <a:lnTo>
                    <a:pt x="76" y="545"/>
                  </a:lnTo>
                  <a:lnTo>
                    <a:pt x="73" y="548"/>
                  </a:lnTo>
                  <a:lnTo>
                    <a:pt x="70" y="552"/>
                  </a:lnTo>
                  <a:lnTo>
                    <a:pt x="68" y="553"/>
                  </a:lnTo>
                  <a:lnTo>
                    <a:pt x="66" y="555"/>
                  </a:lnTo>
                  <a:lnTo>
                    <a:pt x="65" y="558"/>
                  </a:lnTo>
                  <a:lnTo>
                    <a:pt x="63" y="563"/>
                  </a:lnTo>
                  <a:lnTo>
                    <a:pt x="60" y="568"/>
                  </a:lnTo>
                  <a:lnTo>
                    <a:pt x="55" y="575"/>
                  </a:lnTo>
                  <a:lnTo>
                    <a:pt x="50" y="578"/>
                  </a:lnTo>
                  <a:lnTo>
                    <a:pt x="43" y="581"/>
                  </a:lnTo>
                  <a:lnTo>
                    <a:pt x="43" y="583"/>
                  </a:lnTo>
                  <a:lnTo>
                    <a:pt x="41" y="583"/>
                  </a:lnTo>
                  <a:lnTo>
                    <a:pt x="40" y="585"/>
                  </a:lnTo>
                  <a:lnTo>
                    <a:pt x="37" y="586"/>
                  </a:lnTo>
                  <a:lnTo>
                    <a:pt x="33" y="588"/>
                  </a:lnTo>
                  <a:lnTo>
                    <a:pt x="25" y="586"/>
                  </a:lnTo>
                  <a:lnTo>
                    <a:pt x="13" y="580"/>
                  </a:lnTo>
                  <a:lnTo>
                    <a:pt x="5" y="570"/>
                  </a:lnTo>
                  <a:lnTo>
                    <a:pt x="4" y="568"/>
                  </a:lnTo>
                  <a:lnTo>
                    <a:pt x="2" y="565"/>
                  </a:lnTo>
                  <a:lnTo>
                    <a:pt x="0" y="560"/>
                  </a:lnTo>
                  <a:lnTo>
                    <a:pt x="0" y="558"/>
                  </a:lnTo>
                  <a:lnTo>
                    <a:pt x="2" y="555"/>
                  </a:lnTo>
                  <a:lnTo>
                    <a:pt x="4" y="553"/>
                  </a:lnTo>
                  <a:lnTo>
                    <a:pt x="4" y="548"/>
                  </a:lnTo>
                  <a:lnTo>
                    <a:pt x="4" y="543"/>
                  </a:lnTo>
                  <a:lnTo>
                    <a:pt x="4" y="540"/>
                  </a:lnTo>
                  <a:lnTo>
                    <a:pt x="4" y="537"/>
                  </a:lnTo>
                  <a:lnTo>
                    <a:pt x="2" y="535"/>
                  </a:lnTo>
                  <a:lnTo>
                    <a:pt x="2" y="532"/>
                  </a:lnTo>
                  <a:lnTo>
                    <a:pt x="2" y="529"/>
                  </a:lnTo>
                  <a:lnTo>
                    <a:pt x="4" y="524"/>
                  </a:lnTo>
                  <a:lnTo>
                    <a:pt x="7" y="517"/>
                  </a:lnTo>
                  <a:lnTo>
                    <a:pt x="7" y="514"/>
                  </a:lnTo>
                  <a:lnTo>
                    <a:pt x="7" y="511"/>
                  </a:lnTo>
                  <a:lnTo>
                    <a:pt x="8" y="507"/>
                  </a:lnTo>
                  <a:lnTo>
                    <a:pt x="8" y="504"/>
                  </a:lnTo>
                  <a:lnTo>
                    <a:pt x="10" y="499"/>
                  </a:lnTo>
                  <a:lnTo>
                    <a:pt x="13" y="496"/>
                  </a:lnTo>
                  <a:lnTo>
                    <a:pt x="15" y="492"/>
                  </a:lnTo>
                  <a:lnTo>
                    <a:pt x="18" y="491"/>
                  </a:lnTo>
                  <a:lnTo>
                    <a:pt x="20" y="489"/>
                  </a:lnTo>
                  <a:lnTo>
                    <a:pt x="23" y="487"/>
                  </a:lnTo>
                  <a:lnTo>
                    <a:pt x="25" y="486"/>
                  </a:lnTo>
                  <a:lnTo>
                    <a:pt x="28" y="484"/>
                  </a:lnTo>
                  <a:lnTo>
                    <a:pt x="30" y="484"/>
                  </a:lnTo>
                  <a:lnTo>
                    <a:pt x="33" y="484"/>
                  </a:lnTo>
                  <a:lnTo>
                    <a:pt x="35" y="484"/>
                  </a:lnTo>
                  <a:lnTo>
                    <a:pt x="37" y="484"/>
                  </a:lnTo>
                  <a:lnTo>
                    <a:pt x="38" y="486"/>
                  </a:lnTo>
                  <a:lnTo>
                    <a:pt x="40" y="487"/>
                  </a:lnTo>
                  <a:lnTo>
                    <a:pt x="43" y="491"/>
                  </a:lnTo>
                  <a:lnTo>
                    <a:pt x="45" y="494"/>
                  </a:lnTo>
                  <a:lnTo>
                    <a:pt x="48" y="496"/>
                  </a:lnTo>
                  <a:lnTo>
                    <a:pt x="50" y="497"/>
                  </a:lnTo>
                  <a:lnTo>
                    <a:pt x="58" y="496"/>
                  </a:lnTo>
                  <a:lnTo>
                    <a:pt x="68" y="492"/>
                  </a:lnTo>
                  <a:lnTo>
                    <a:pt x="78" y="489"/>
                  </a:lnTo>
                  <a:lnTo>
                    <a:pt x="84" y="486"/>
                  </a:lnTo>
                  <a:lnTo>
                    <a:pt x="86" y="484"/>
                  </a:lnTo>
                  <a:lnTo>
                    <a:pt x="88" y="482"/>
                  </a:lnTo>
                  <a:lnTo>
                    <a:pt x="89" y="481"/>
                  </a:lnTo>
                  <a:lnTo>
                    <a:pt x="91" y="479"/>
                  </a:lnTo>
                  <a:lnTo>
                    <a:pt x="93" y="479"/>
                  </a:lnTo>
                  <a:lnTo>
                    <a:pt x="94" y="479"/>
                  </a:lnTo>
                  <a:lnTo>
                    <a:pt x="98" y="479"/>
                  </a:lnTo>
                  <a:lnTo>
                    <a:pt x="99" y="479"/>
                  </a:lnTo>
                  <a:lnTo>
                    <a:pt x="99" y="478"/>
                  </a:lnTo>
                  <a:lnTo>
                    <a:pt x="99" y="478"/>
                  </a:lnTo>
                  <a:lnTo>
                    <a:pt x="101" y="476"/>
                  </a:lnTo>
                  <a:lnTo>
                    <a:pt x="102" y="476"/>
                  </a:lnTo>
                  <a:lnTo>
                    <a:pt x="104" y="476"/>
                  </a:lnTo>
                  <a:lnTo>
                    <a:pt x="107" y="476"/>
                  </a:lnTo>
                  <a:lnTo>
                    <a:pt x="111" y="476"/>
                  </a:lnTo>
                  <a:lnTo>
                    <a:pt x="114" y="473"/>
                  </a:lnTo>
                  <a:lnTo>
                    <a:pt x="117" y="469"/>
                  </a:lnTo>
                  <a:lnTo>
                    <a:pt x="121" y="464"/>
                  </a:lnTo>
                  <a:lnTo>
                    <a:pt x="121" y="461"/>
                  </a:lnTo>
                  <a:lnTo>
                    <a:pt x="121" y="454"/>
                  </a:lnTo>
                  <a:lnTo>
                    <a:pt x="119" y="450"/>
                  </a:lnTo>
                  <a:lnTo>
                    <a:pt x="117" y="443"/>
                  </a:lnTo>
                  <a:lnTo>
                    <a:pt x="116" y="441"/>
                  </a:lnTo>
                  <a:lnTo>
                    <a:pt x="114" y="438"/>
                  </a:lnTo>
                  <a:lnTo>
                    <a:pt x="112" y="436"/>
                  </a:lnTo>
                  <a:lnTo>
                    <a:pt x="111" y="435"/>
                  </a:lnTo>
                  <a:lnTo>
                    <a:pt x="107" y="433"/>
                  </a:lnTo>
                  <a:lnTo>
                    <a:pt x="104" y="431"/>
                  </a:lnTo>
                  <a:lnTo>
                    <a:pt x="101" y="430"/>
                  </a:lnTo>
                  <a:lnTo>
                    <a:pt x="99" y="428"/>
                  </a:lnTo>
                  <a:lnTo>
                    <a:pt x="96" y="428"/>
                  </a:lnTo>
                  <a:lnTo>
                    <a:pt x="93" y="428"/>
                  </a:lnTo>
                  <a:lnTo>
                    <a:pt x="89" y="428"/>
                  </a:lnTo>
                  <a:lnTo>
                    <a:pt x="84" y="426"/>
                  </a:lnTo>
                  <a:lnTo>
                    <a:pt x="79" y="425"/>
                  </a:lnTo>
                  <a:lnTo>
                    <a:pt x="76" y="422"/>
                  </a:lnTo>
                  <a:lnTo>
                    <a:pt x="73" y="418"/>
                  </a:lnTo>
                  <a:lnTo>
                    <a:pt x="70" y="415"/>
                  </a:lnTo>
                  <a:lnTo>
                    <a:pt x="66" y="412"/>
                  </a:lnTo>
                  <a:lnTo>
                    <a:pt x="65" y="408"/>
                  </a:lnTo>
                  <a:lnTo>
                    <a:pt x="65" y="405"/>
                  </a:lnTo>
                  <a:lnTo>
                    <a:pt x="65" y="402"/>
                  </a:lnTo>
                  <a:lnTo>
                    <a:pt x="66" y="400"/>
                  </a:lnTo>
                  <a:lnTo>
                    <a:pt x="68" y="398"/>
                  </a:lnTo>
                  <a:lnTo>
                    <a:pt x="70" y="397"/>
                  </a:lnTo>
                  <a:lnTo>
                    <a:pt x="73" y="395"/>
                  </a:lnTo>
                  <a:lnTo>
                    <a:pt x="78" y="395"/>
                  </a:lnTo>
                  <a:lnTo>
                    <a:pt x="83" y="395"/>
                  </a:lnTo>
                  <a:lnTo>
                    <a:pt x="88" y="395"/>
                  </a:lnTo>
                  <a:lnTo>
                    <a:pt x="89" y="395"/>
                  </a:lnTo>
                  <a:lnTo>
                    <a:pt x="91" y="394"/>
                  </a:lnTo>
                  <a:lnTo>
                    <a:pt x="93" y="394"/>
                  </a:lnTo>
                  <a:lnTo>
                    <a:pt x="96" y="392"/>
                  </a:lnTo>
                  <a:lnTo>
                    <a:pt x="98" y="394"/>
                  </a:lnTo>
                  <a:lnTo>
                    <a:pt x="101" y="394"/>
                  </a:lnTo>
                  <a:lnTo>
                    <a:pt x="104" y="392"/>
                  </a:lnTo>
                  <a:lnTo>
                    <a:pt x="109" y="390"/>
                  </a:lnTo>
                  <a:lnTo>
                    <a:pt x="112" y="390"/>
                  </a:lnTo>
                  <a:lnTo>
                    <a:pt x="119" y="390"/>
                  </a:lnTo>
                  <a:lnTo>
                    <a:pt x="124" y="390"/>
                  </a:lnTo>
                  <a:lnTo>
                    <a:pt x="127" y="392"/>
                  </a:lnTo>
                  <a:lnTo>
                    <a:pt x="131" y="392"/>
                  </a:lnTo>
                  <a:lnTo>
                    <a:pt x="132" y="394"/>
                  </a:lnTo>
                  <a:lnTo>
                    <a:pt x="135" y="394"/>
                  </a:lnTo>
                  <a:lnTo>
                    <a:pt x="137" y="392"/>
                  </a:lnTo>
                  <a:lnTo>
                    <a:pt x="139" y="390"/>
                  </a:lnTo>
                  <a:lnTo>
                    <a:pt x="142" y="389"/>
                  </a:lnTo>
                  <a:lnTo>
                    <a:pt x="144" y="387"/>
                  </a:lnTo>
                  <a:lnTo>
                    <a:pt x="144" y="384"/>
                  </a:lnTo>
                  <a:lnTo>
                    <a:pt x="144" y="379"/>
                  </a:lnTo>
                  <a:lnTo>
                    <a:pt x="140" y="374"/>
                  </a:lnTo>
                  <a:lnTo>
                    <a:pt x="132" y="365"/>
                  </a:lnTo>
                  <a:lnTo>
                    <a:pt x="124" y="365"/>
                  </a:lnTo>
                  <a:lnTo>
                    <a:pt x="111" y="367"/>
                  </a:lnTo>
                  <a:lnTo>
                    <a:pt x="106" y="365"/>
                  </a:lnTo>
                  <a:lnTo>
                    <a:pt x="101" y="365"/>
                  </a:lnTo>
                  <a:lnTo>
                    <a:pt x="96" y="365"/>
                  </a:lnTo>
                  <a:lnTo>
                    <a:pt x="91" y="367"/>
                  </a:lnTo>
                  <a:lnTo>
                    <a:pt x="88" y="367"/>
                  </a:lnTo>
                  <a:lnTo>
                    <a:pt x="86" y="367"/>
                  </a:lnTo>
                  <a:lnTo>
                    <a:pt x="83" y="367"/>
                  </a:lnTo>
                  <a:lnTo>
                    <a:pt x="81" y="364"/>
                  </a:lnTo>
                  <a:lnTo>
                    <a:pt x="81" y="361"/>
                  </a:lnTo>
                  <a:lnTo>
                    <a:pt x="83" y="359"/>
                  </a:lnTo>
                  <a:lnTo>
                    <a:pt x="83" y="357"/>
                  </a:lnTo>
                  <a:lnTo>
                    <a:pt x="84" y="356"/>
                  </a:lnTo>
                  <a:lnTo>
                    <a:pt x="84" y="356"/>
                  </a:lnTo>
                  <a:lnTo>
                    <a:pt x="83" y="354"/>
                  </a:lnTo>
                  <a:lnTo>
                    <a:pt x="83" y="352"/>
                  </a:lnTo>
                  <a:lnTo>
                    <a:pt x="79" y="349"/>
                  </a:lnTo>
                  <a:lnTo>
                    <a:pt x="76" y="347"/>
                  </a:lnTo>
                  <a:lnTo>
                    <a:pt x="71" y="344"/>
                  </a:lnTo>
                  <a:lnTo>
                    <a:pt x="65" y="342"/>
                  </a:lnTo>
                  <a:lnTo>
                    <a:pt x="61" y="339"/>
                  </a:lnTo>
                  <a:lnTo>
                    <a:pt x="58" y="336"/>
                  </a:lnTo>
                  <a:lnTo>
                    <a:pt x="58" y="333"/>
                  </a:lnTo>
                  <a:lnTo>
                    <a:pt x="58" y="329"/>
                  </a:lnTo>
                  <a:lnTo>
                    <a:pt x="58" y="326"/>
                  </a:lnTo>
                  <a:lnTo>
                    <a:pt x="61" y="323"/>
                  </a:lnTo>
                  <a:lnTo>
                    <a:pt x="65" y="321"/>
                  </a:lnTo>
                  <a:lnTo>
                    <a:pt x="68" y="321"/>
                  </a:lnTo>
                  <a:lnTo>
                    <a:pt x="71" y="321"/>
                  </a:lnTo>
                  <a:lnTo>
                    <a:pt x="73" y="321"/>
                  </a:lnTo>
                  <a:lnTo>
                    <a:pt x="78" y="321"/>
                  </a:lnTo>
                  <a:lnTo>
                    <a:pt x="81" y="319"/>
                  </a:lnTo>
                  <a:lnTo>
                    <a:pt x="86" y="319"/>
                  </a:lnTo>
                  <a:lnTo>
                    <a:pt x="89" y="319"/>
                  </a:lnTo>
                  <a:lnTo>
                    <a:pt x="93" y="319"/>
                  </a:lnTo>
                  <a:lnTo>
                    <a:pt x="96" y="319"/>
                  </a:lnTo>
                  <a:lnTo>
                    <a:pt x="99" y="318"/>
                  </a:lnTo>
                  <a:lnTo>
                    <a:pt x="102" y="316"/>
                  </a:lnTo>
                  <a:lnTo>
                    <a:pt x="104" y="314"/>
                  </a:lnTo>
                  <a:lnTo>
                    <a:pt x="104" y="313"/>
                  </a:lnTo>
                  <a:lnTo>
                    <a:pt x="106" y="309"/>
                  </a:lnTo>
                  <a:lnTo>
                    <a:pt x="106" y="309"/>
                  </a:lnTo>
                  <a:lnTo>
                    <a:pt x="109" y="308"/>
                  </a:lnTo>
                  <a:lnTo>
                    <a:pt x="109" y="306"/>
                  </a:lnTo>
                  <a:lnTo>
                    <a:pt x="109" y="306"/>
                  </a:lnTo>
                  <a:lnTo>
                    <a:pt x="109" y="305"/>
                  </a:lnTo>
                  <a:lnTo>
                    <a:pt x="107" y="301"/>
                  </a:lnTo>
                  <a:lnTo>
                    <a:pt x="107" y="298"/>
                  </a:lnTo>
                  <a:lnTo>
                    <a:pt x="106" y="293"/>
                  </a:lnTo>
                  <a:lnTo>
                    <a:pt x="106" y="291"/>
                  </a:lnTo>
                  <a:lnTo>
                    <a:pt x="104" y="288"/>
                  </a:lnTo>
                  <a:lnTo>
                    <a:pt x="104" y="286"/>
                  </a:lnTo>
                  <a:lnTo>
                    <a:pt x="106" y="285"/>
                  </a:lnTo>
                  <a:lnTo>
                    <a:pt x="107" y="281"/>
                  </a:lnTo>
                  <a:lnTo>
                    <a:pt x="111" y="281"/>
                  </a:lnTo>
                  <a:close/>
                  <a:moveTo>
                    <a:pt x="360" y="232"/>
                  </a:moveTo>
                  <a:lnTo>
                    <a:pt x="361" y="232"/>
                  </a:lnTo>
                  <a:lnTo>
                    <a:pt x="376" y="237"/>
                  </a:lnTo>
                  <a:lnTo>
                    <a:pt x="388" y="242"/>
                  </a:lnTo>
                  <a:lnTo>
                    <a:pt x="391" y="242"/>
                  </a:lnTo>
                  <a:lnTo>
                    <a:pt x="394" y="242"/>
                  </a:lnTo>
                  <a:lnTo>
                    <a:pt x="398" y="242"/>
                  </a:lnTo>
                  <a:lnTo>
                    <a:pt x="403" y="244"/>
                  </a:lnTo>
                  <a:lnTo>
                    <a:pt x="406" y="247"/>
                  </a:lnTo>
                  <a:lnTo>
                    <a:pt x="409" y="250"/>
                  </a:lnTo>
                  <a:lnTo>
                    <a:pt x="409" y="252"/>
                  </a:lnTo>
                  <a:lnTo>
                    <a:pt x="411" y="253"/>
                  </a:lnTo>
                  <a:lnTo>
                    <a:pt x="411" y="253"/>
                  </a:lnTo>
                  <a:lnTo>
                    <a:pt x="413" y="255"/>
                  </a:lnTo>
                  <a:lnTo>
                    <a:pt x="413" y="257"/>
                  </a:lnTo>
                  <a:lnTo>
                    <a:pt x="414" y="258"/>
                  </a:lnTo>
                  <a:lnTo>
                    <a:pt x="416" y="262"/>
                  </a:lnTo>
                  <a:lnTo>
                    <a:pt x="416" y="265"/>
                  </a:lnTo>
                  <a:lnTo>
                    <a:pt x="414" y="268"/>
                  </a:lnTo>
                  <a:lnTo>
                    <a:pt x="411" y="273"/>
                  </a:lnTo>
                  <a:lnTo>
                    <a:pt x="406" y="278"/>
                  </a:lnTo>
                  <a:lnTo>
                    <a:pt x="401" y="281"/>
                  </a:lnTo>
                  <a:lnTo>
                    <a:pt x="396" y="285"/>
                  </a:lnTo>
                  <a:lnTo>
                    <a:pt x="393" y="286"/>
                  </a:lnTo>
                  <a:lnTo>
                    <a:pt x="393" y="288"/>
                  </a:lnTo>
                  <a:lnTo>
                    <a:pt x="391" y="290"/>
                  </a:lnTo>
                  <a:lnTo>
                    <a:pt x="389" y="291"/>
                  </a:lnTo>
                  <a:lnTo>
                    <a:pt x="386" y="293"/>
                  </a:lnTo>
                  <a:lnTo>
                    <a:pt x="383" y="295"/>
                  </a:lnTo>
                  <a:lnTo>
                    <a:pt x="380" y="295"/>
                  </a:lnTo>
                  <a:lnTo>
                    <a:pt x="378" y="296"/>
                  </a:lnTo>
                  <a:lnTo>
                    <a:pt x="378" y="300"/>
                  </a:lnTo>
                  <a:lnTo>
                    <a:pt x="376" y="305"/>
                  </a:lnTo>
                  <a:lnTo>
                    <a:pt x="376" y="308"/>
                  </a:lnTo>
                  <a:lnTo>
                    <a:pt x="375" y="311"/>
                  </a:lnTo>
                  <a:lnTo>
                    <a:pt x="373" y="314"/>
                  </a:lnTo>
                  <a:lnTo>
                    <a:pt x="373" y="316"/>
                  </a:lnTo>
                  <a:lnTo>
                    <a:pt x="371" y="318"/>
                  </a:lnTo>
                  <a:lnTo>
                    <a:pt x="373" y="323"/>
                  </a:lnTo>
                  <a:lnTo>
                    <a:pt x="376" y="324"/>
                  </a:lnTo>
                  <a:lnTo>
                    <a:pt x="381" y="326"/>
                  </a:lnTo>
                  <a:lnTo>
                    <a:pt x="388" y="326"/>
                  </a:lnTo>
                  <a:lnTo>
                    <a:pt x="393" y="326"/>
                  </a:lnTo>
                  <a:lnTo>
                    <a:pt x="398" y="326"/>
                  </a:lnTo>
                  <a:lnTo>
                    <a:pt x="401" y="328"/>
                  </a:lnTo>
                  <a:lnTo>
                    <a:pt x="404" y="329"/>
                  </a:lnTo>
                  <a:lnTo>
                    <a:pt x="406" y="331"/>
                  </a:lnTo>
                  <a:lnTo>
                    <a:pt x="408" y="333"/>
                  </a:lnTo>
                  <a:lnTo>
                    <a:pt x="408" y="336"/>
                  </a:lnTo>
                  <a:lnTo>
                    <a:pt x="408" y="337"/>
                  </a:lnTo>
                  <a:lnTo>
                    <a:pt x="406" y="341"/>
                  </a:lnTo>
                  <a:lnTo>
                    <a:pt x="404" y="344"/>
                  </a:lnTo>
                  <a:lnTo>
                    <a:pt x="399" y="347"/>
                  </a:lnTo>
                  <a:lnTo>
                    <a:pt x="393" y="351"/>
                  </a:lnTo>
                  <a:lnTo>
                    <a:pt x="384" y="354"/>
                  </a:lnTo>
                  <a:lnTo>
                    <a:pt x="380" y="357"/>
                  </a:lnTo>
                  <a:lnTo>
                    <a:pt x="375" y="361"/>
                  </a:lnTo>
                  <a:lnTo>
                    <a:pt x="371" y="362"/>
                  </a:lnTo>
                  <a:lnTo>
                    <a:pt x="370" y="362"/>
                  </a:lnTo>
                  <a:lnTo>
                    <a:pt x="368" y="364"/>
                  </a:lnTo>
                  <a:lnTo>
                    <a:pt x="366" y="364"/>
                  </a:lnTo>
                  <a:lnTo>
                    <a:pt x="363" y="364"/>
                  </a:lnTo>
                  <a:lnTo>
                    <a:pt x="360" y="365"/>
                  </a:lnTo>
                  <a:lnTo>
                    <a:pt x="355" y="365"/>
                  </a:lnTo>
                  <a:lnTo>
                    <a:pt x="352" y="367"/>
                  </a:lnTo>
                  <a:lnTo>
                    <a:pt x="345" y="370"/>
                  </a:lnTo>
                  <a:lnTo>
                    <a:pt x="333" y="377"/>
                  </a:lnTo>
                  <a:lnTo>
                    <a:pt x="322" y="385"/>
                  </a:lnTo>
                  <a:lnTo>
                    <a:pt x="310" y="394"/>
                  </a:lnTo>
                  <a:lnTo>
                    <a:pt x="302" y="400"/>
                  </a:lnTo>
                  <a:lnTo>
                    <a:pt x="300" y="402"/>
                  </a:lnTo>
                  <a:lnTo>
                    <a:pt x="299" y="403"/>
                  </a:lnTo>
                  <a:lnTo>
                    <a:pt x="295" y="405"/>
                  </a:lnTo>
                  <a:lnTo>
                    <a:pt x="294" y="408"/>
                  </a:lnTo>
                  <a:lnTo>
                    <a:pt x="290" y="412"/>
                  </a:lnTo>
                  <a:lnTo>
                    <a:pt x="289" y="417"/>
                  </a:lnTo>
                  <a:lnTo>
                    <a:pt x="286" y="422"/>
                  </a:lnTo>
                  <a:lnTo>
                    <a:pt x="284" y="423"/>
                  </a:lnTo>
                  <a:lnTo>
                    <a:pt x="284" y="425"/>
                  </a:lnTo>
                  <a:lnTo>
                    <a:pt x="284" y="425"/>
                  </a:lnTo>
                  <a:lnTo>
                    <a:pt x="282" y="428"/>
                  </a:lnTo>
                  <a:lnTo>
                    <a:pt x="281" y="431"/>
                  </a:lnTo>
                  <a:lnTo>
                    <a:pt x="279" y="435"/>
                  </a:lnTo>
                  <a:lnTo>
                    <a:pt x="277" y="440"/>
                  </a:lnTo>
                  <a:lnTo>
                    <a:pt x="276" y="441"/>
                  </a:lnTo>
                  <a:lnTo>
                    <a:pt x="274" y="443"/>
                  </a:lnTo>
                  <a:lnTo>
                    <a:pt x="274" y="446"/>
                  </a:lnTo>
                  <a:lnTo>
                    <a:pt x="274" y="450"/>
                  </a:lnTo>
                  <a:lnTo>
                    <a:pt x="272" y="454"/>
                  </a:lnTo>
                  <a:lnTo>
                    <a:pt x="271" y="468"/>
                  </a:lnTo>
                  <a:lnTo>
                    <a:pt x="269" y="482"/>
                  </a:lnTo>
                  <a:lnTo>
                    <a:pt x="269" y="494"/>
                  </a:lnTo>
                  <a:lnTo>
                    <a:pt x="271" y="501"/>
                  </a:lnTo>
                  <a:lnTo>
                    <a:pt x="271" y="504"/>
                  </a:lnTo>
                  <a:lnTo>
                    <a:pt x="272" y="506"/>
                  </a:lnTo>
                  <a:lnTo>
                    <a:pt x="272" y="507"/>
                  </a:lnTo>
                  <a:lnTo>
                    <a:pt x="272" y="507"/>
                  </a:lnTo>
                  <a:lnTo>
                    <a:pt x="274" y="509"/>
                  </a:lnTo>
                  <a:lnTo>
                    <a:pt x="274" y="512"/>
                  </a:lnTo>
                  <a:lnTo>
                    <a:pt x="276" y="515"/>
                  </a:lnTo>
                  <a:lnTo>
                    <a:pt x="277" y="519"/>
                  </a:lnTo>
                  <a:lnTo>
                    <a:pt x="277" y="522"/>
                  </a:lnTo>
                  <a:lnTo>
                    <a:pt x="279" y="524"/>
                  </a:lnTo>
                  <a:lnTo>
                    <a:pt x="281" y="529"/>
                  </a:lnTo>
                  <a:lnTo>
                    <a:pt x="284" y="532"/>
                  </a:lnTo>
                  <a:lnTo>
                    <a:pt x="289" y="535"/>
                  </a:lnTo>
                  <a:lnTo>
                    <a:pt x="294" y="539"/>
                  </a:lnTo>
                  <a:lnTo>
                    <a:pt x="299" y="540"/>
                  </a:lnTo>
                  <a:lnTo>
                    <a:pt x="314" y="545"/>
                  </a:lnTo>
                  <a:lnTo>
                    <a:pt x="327" y="550"/>
                  </a:lnTo>
                  <a:lnTo>
                    <a:pt x="335" y="552"/>
                  </a:lnTo>
                  <a:lnTo>
                    <a:pt x="347" y="552"/>
                  </a:lnTo>
                  <a:lnTo>
                    <a:pt x="361" y="550"/>
                  </a:lnTo>
                  <a:lnTo>
                    <a:pt x="381" y="547"/>
                  </a:lnTo>
                  <a:lnTo>
                    <a:pt x="399" y="543"/>
                  </a:lnTo>
                  <a:lnTo>
                    <a:pt x="419" y="537"/>
                  </a:lnTo>
                  <a:lnTo>
                    <a:pt x="437" y="529"/>
                  </a:lnTo>
                  <a:lnTo>
                    <a:pt x="450" y="519"/>
                  </a:lnTo>
                  <a:lnTo>
                    <a:pt x="452" y="515"/>
                  </a:lnTo>
                  <a:lnTo>
                    <a:pt x="452" y="512"/>
                  </a:lnTo>
                  <a:lnTo>
                    <a:pt x="454" y="507"/>
                  </a:lnTo>
                  <a:lnTo>
                    <a:pt x="455" y="504"/>
                  </a:lnTo>
                  <a:lnTo>
                    <a:pt x="457" y="499"/>
                  </a:lnTo>
                  <a:lnTo>
                    <a:pt x="460" y="496"/>
                  </a:lnTo>
                  <a:lnTo>
                    <a:pt x="462" y="491"/>
                  </a:lnTo>
                  <a:lnTo>
                    <a:pt x="462" y="489"/>
                  </a:lnTo>
                  <a:lnTo>
                    <a:pt x="462" y="484"/>
                  </a:lnTo>
                  <a:lnTo>
                    <a:pt x="462" y="481"/>
                  </a:lnTo>
                  <a:lnTo>
                    <a:pt x="462" y="478"/>
                  </a:lnTo>
                  <a:lnTo>
                    <a:pt x="462" y="474"/>
                  </a:lnTo>
                  <a:lnTo>
                    <a:pt x="464" y="473"/>
                  </a:lnTo>
                  <a:lnTo>
                    <a:pt x="465" y="473"/>
                  </a:lnTo>
                  <a:lnTo>
                    <a:pt x="469" y="473"/>
                  </a:lnTo>
                  <a:lnTo>
                    <a:pt x="470" y="474"/>
                  </a:lnTo>
                  <a:lnTo>
                    <a:pt x="474" y="478"/>
                  </a:lnTo>
                  <a:lnTo>
                    <a:pt x="475" y="482"/>
                  </a:lnTo>
                  <a:lnTo>
                    <a:pt x="475" y="487"/>
                  </a:lnTo>
                  <a:lnTo>
                    <a:pt x="475" y="494"/>
                  </a:lnTo>
                  <a:lnTo>
                    <a:pt x="477" y="499"/>
                  </a:lnTo>
                  <a:lnTo>
                    <a:pt x="478" y="504"/>
                  </a:lnTo>
                  <a:lnTo>
                    <a:pt x="482" y="509"/>
                  </a:lnTo>
                  <a:lnTo>
                    <a:pt x="483" y="512"/>
                  </a:lnTo>
                  <a:lnTo>
                    <a:pt x="487" y="515"/>
                  </a:lnTo>
                  <a:lnTo>
                    <a:pt x="490" y="520"/>
                  </a:lnTo>
                  <a:lnTo>
                    <a:pt x="492" y="527"/>
                  </a:lnTo>
                  <a:lnTo>
                    <a:pt x="493" y="530"/>
                  </a:lnTo>
                  <a:lnTo>
                    <a:pt x="495" y="534"/>
                  </a:lnTo>
                  <a:lnTo>
                    <a:pt x="498" y="539"/>
                  </a:lnTo>
                  <a:lnTo>
                    <a:pt x="500" y="542"/>
                  </a:lnTo>
                  <a:lnTo>
                    <a:pt x="502" y="545"/>
                  </a:lnTo>
                  <a:lnTo>
                    <a:pt x="502" y="547"/>
                  </a:lnTo>
                  <a:lnTo>
                    <a:pt x="500" y="550"/>
                  </a:lnTo>
                  <a:lnTo>
                    <a:pt x="498" y="553"/>
                  </a:lnTo>
                  <a:lnTo>
                    <a:pt x="498" y="557"/>
                  </a:lnTo>
                  <a:lnTo>
                    <a:pt x="495" y="562"/>
                  </a:lnTo>
                  <a:lnTo>
                    <a:pt x="493" y="567"/>
                  </a:lnTo>
                  <a:lnTo>
                    <a:pt x="490" y="571"/>
                  </a:lnTo>
                  <a:lnTo>
                    <a:pt x="487" y="575"/>
                  </a:lnTo>
                  <a:lnTo>
                    <a:pt x="472" y="585"/>
                  </a:lnTo>
                  <a:lnTo>
                    <a:pt x="452" y="591"/>
                  </a:lnTo>
                  <a:lnTo>
                    <a:pt x="427" y="595"/>
                  </a:lnTo>
                  <a:lnTo>
                    <a:pt x="401" y="596"/>
                  </a:lnTo>
                  <a:lnTo>
                    <a:pt x="373" y="596"/>
                  </a:lnTo>
                  <a:lnTo>
                    <a:pt x="338" y="595"/>
                  </a:lnTo>
                  <a:lnTo>
                    <a:pt x="309" y="590"/>
                  </a:lnTo>
                  <a:lnTo>
                    <a:pt x="284" y="581"/>
                  </a:lnTo>
                  <a:lnTo>
                    <a:pt x="264" y="568"/>
                  </a:lnTo>
                  <a:lnTo>
                    <a:pt x="261" y="565"/>
                  </a:lnTo>
                  <a:lnTo>
                    <a:pt x="258" y="563"/>
                  </a:lnTo>
                  <a:lnTo>
                    <a:pt x="254" y="560"/>
                  </a:lnTo>
                  <a:lnTo>
                    <a:pt x="253" y="557"/>
                  </a:lnTo>
                  <a:lnTo>
                    <a:pt x="251" y="552"/>
                  </a:lnTo>
                  <a:lnTo>
                    <a:pt x="249" y="548"/>
                  </a:lnTo>
                  <a:lnTo>
                    <a:pt x="248" y="543"/>
                  </a:lnTo>
                  <a:lnTo>
                    <a:pt x="246" y="539"/>
                  </a:lnTo>
                  <a:lnTo>
                    <a:pt x="244" y="532"/>
                  </a:lnTo>
                  <a:lnTo>
                    <a:pt x="241" y="525"/>
                  </a:lnTo>
                  <a:lnTo>
                    <a:pt x="241" y="520"/>
                  </a:lnTo>
                  <a:lnTo>
                    <a:pt x="239" y="515"/>
                  </a:lnTo>
                  <a:lnTo>
                    <a:pt x="238" y="512"/>
                  </a:lnTo>
                  <a:lnTo>
                    <a:pt x="238" y="509"/>
                  </a:lnTo>
                  <a:lnTo>
                    <a:pt x="238" y="507"/>
                  </a:lnTo>
                  <a:lnTo>
                    <a:pt x="239" y="504"/>
                  </a:lnTo>
                  <a:lnTo>
                    <a:pt x="241" y="501"/>
                  </a:lnTo>
                  <a:lnTo>
                    <a:pt x="241" y="499"/>
                  </a:lnTo>
                  <a:lnTo>
                    <a:pt x="243" y="499"/>
                  </a:lnTo>
                  <a:lnTo>
                    <a:pt x="243" y="499"/>
                  </a:lnTo>
                  <a:lnTo>
                    <a:pt x="243" y="497"/>
                  </a:lnTo>
                  <a:lnTo>
                    <a:pt x="241" y="497"/>
                  </a:lnTo>
                  <a:lnTo>
                    <a:pt x="239" y="489"/>
                  </a:lnTo>
                  <a:lnTo>
                    <a:pt x="238" y="478"/>
                  </a:lnTo>
                  <a:lnTo>
                    <a:pt x="238" y="464"/>
                  </a:lnTo>
                  <a:lnTo>
                    <a:pt x="239" y="461"/>
                  </a:lnTo>
                  <a:lnTo>
                    <a:pt x="241" y="458"/>
                  </a:lnTo>
                  <a:lnTo>
                    <a:pt x="241" y="454"/>
                  </a:lnTo>
                  <a:lnTo>
                    <a:pt x="243" y="453"/>
                  </a:lnTo>
                  <a:lnTo>
                    <a:pt x="244" y="451"/>
                  </a:lnTo>
                  <a:lnTo>
                    <a:pt x="246" y="448"/>
                  </a:lnTo>
                  <a:lnTo>
                    <a:pt x="246" y="445"/>
                  </a:lnTo>
                  <a:lnTo>
                    <a:pt x="244" y="431"/>
                  </a:lnTo>
                  <a:lnTo>
                    <a:pt x="248" y="417"/>
                  </a:lnTo>
                  <a:lnTo>
                    <a:pt x="253" y="405"/>
                  </a:lnTo>
                  <a:lnTo>
                    <a:pt x="258" y="397"/>
                  </a:lnTo>
                  <a:lnTo>
                    <a:pt x="259" y="387"/>
                  </a:lnTo>
                  <a:lnTo>
                    <a:pt x="261" y="372"/>
                  </a:lnTo>
                  <a:lnTo>
                    <a:pt x="262" y="357"/>
                  </a:lnTo>
                  <a:lnTo>
                    <a:pt x="267" y="346"/>
                  </a:lnTo>
                  <a:lnTo>
                    <a:pt x="269" y="346"/>
                  </a:lnTo>
                  <a:lnTo>
                    <a:pt x="269" y="344"/>
                  </a:lnTo>
                  <a:lnTo>
                    <a:pt x="271" y="344"/>
                  </a:lnTo>
                  <a:lnTo>
                    <a:pt x="272" y="341"/>
                  </a:lnTo>
                  <a:lnTo>
                    <a:pt x="272" y="337"/>
                  </a:lnTo>
                  <a:lnTo>
                    <a:pt x="274" y="336"/>
                  </a:lnTo>
                  <a:lnTo>
                    <a:pt x="276" y="334"/>
                  </a:lnTo>
                  <a:lnTo>
                    <a:pt x="277" y="333"/>
                  </a:lnTo>
                  <a:lnTo>
                    <a:pt x="279" y="333"/>
                  </a:lnTo>
                  <a:lnTo>
                    <a:pt x="281" y="328"/>
                  </a:lnTo>
                  <a:lnTo>
                    <a:pt x="281" y="326"/>
                  </a:lnTo>
                  <a:lnTo>
                    <a:pt x="284" y="324"/>
                  </a:lnTo>
                  <a:lnTo>
                    <a:pt x="287" y="323"/>
                  </a:lnTo>
                  <a:lnTo>
                    <a:pt x="294" y="323"/>
                  </a:lnTo>
                  <a:lnTo>
                    <a:pt x="300" y="323"/>
                  </a:lnTo>
                  <a:lnTo>
                    <a:pt x="307" y="323"/>
                  </a:lnTo>
                  <a:lnTo>
                    <a:pt x="310" y="321"/>
                  </a:lnTo>
                  <a:lnTo>
                    <a:pt x="314" y="318"/>
                  </a:lnTo>
                  <a:lnTo>
                    <a:pt x="315" y="318"/>
                  </a:lnTo>
                  <a:lnTo>
                    <a:pt x="315" y="316"/>
                  </a:lnTo>
                  <a:lnTo>
                    <a:pt x="317" y="316"/>
                  </a:lnTo>
                  <a:lnTo>
                    <a:pt x="315" y="316"/>
                  </a:lnTo>
                  <a:lnTo>
                    <a:pt x="315" y="314"/>
                  </a:lnTo>
                  <a:lnTo>
                    <a:pt x="317" y="311"/>
                  </a:lnTo>
                  <a:lnTo>
                    <a:pt x="317" y="309"/>
                  </a:lnTo>
                  <a:lnTo>
                    <a:pt x="319" y="308"/>
                  </a:lnTo>
                  <a:lnTo>
                    <a:pt x="322" y="306"/>
                  </a:lnTo>
                  <a:lnTo>
                    <a:pt x="323" y="305"/>
                  </a:lnTo>
                  <a:lnTo>
                    <a:pt x="327" y="301"/>
                  </a:lnTo>
                  <a:lnTo>
                    <a:pt x="328" y="298"/>
                  </a:lnTo>
                  <a:lnTo>
                    <a:pt x="330" y="295"/>
                  </a:lnTo>
                  <a:lnTo>
                    <a:pt x="330" y="290"/>
                  </a:lnTo>
                  <a:lnTo>
                    <a:pt x="328" y="286"/>
                  </a:lnTo>
                  <a:lnTo>
                    <a:pt x="328" y="285"/>
                  </a:lnTo>
                  <a:lnTo>
                    <a:pt x="327" y="281"/>
                  </a:lnTo>
                  <a:lnTo>
                    <a:pt x="323" y="281"/>
                  </a:lnTo>
                  <a:lnTo>
                    <a:pt x="320" y="280"/>
                  </a:lnTo>
                  <a:lnTo>
                    <a:pt x="315" y="280"/>
                  </a:lnTo>
                  <a:lnTo>
                    <a:pt x="310" y="280"/>
                  </a:lnTo>
                  <a:lnTo>
                    <a:pt x="307" y="280"/>
                  </a:lnTo>
                  <a:lnTo>
                    <a:pt x="297" y="281"/>
                  </a:lnTo>
                  <a:lnTo>
                    <a:pt x="284" y="283"/>
                  </a:lnTo>
                  <a:lnTo>
                    <a:pt x="274" y="286"/>
                  </a:lnTo>
                  <a:lnTo>
                    <a:pt x="271" y="286"/>
                  </a:lnTo>
                  <a:lnTo>
                    <a:pt x="266" y="286"/>
                  </a:lnTo>
                  <a:lnTo>
                    <a:pt x="261" y="285"/>
                  </a:lnTo>
                  <a:lnTo>
                    <a:pt x="256" y="283"/>
                  </a:lnTo>
                  <a:lnTo>
                    <a:pt x="251" y="280"/>
                  </a:lnTo>
                  <a:lnTo>
                    <a:pt x="249" y="276"/>
                  </a:lnTo>
                  <a:lnTo>
                    <a:pt x="248" y="272"/>
                  </a:lnTo>
                  <a:lnTo>
                    <a:pt x="249" y="270"/>
                  </a:lnTo>
                  <a:lnTo>
                    <a:pt x="251" y="267"/>
                  </a:lnTo>
                  <a:lnTo>
                    <a:pt x="254" y="265"/>
                  </a:lnTo>
                  <a:lnTo>
                    <a:pt x="258" y="263"/>
                  </a:lnTo>
                  <a:lnTo>
                    <a:pt x="261" y="262"/>
                  </a:lnTo>
                  <a:lnTo>
                    <a:pt x="262" y="260"/>
                  </a:lnTo>
                  <a:lnTo>
                    <a:pt x="266" y="258"/>
                  </a:lnTo>
                  <a:lnTo>
                    <a:pt x="269" y="257"/>
                  </a:lnTo>
                  <a:lnTo>
                    <a:pt x="274" y="253"/>
                  </a:lnTo>
                  <a:lnTo>
                    <a:pt x="279" y="252"/>
                  </a:lnTo>
                  <a:lnTo>
                    <a:pt x="282" y="252"/>
                  </a:lnTo>
                  <a:lnTo>
                    <a:pt x="287" y="252"/>
                  </a:lnTo>
                  <a:lnTo>
                    <a:pt x="290" y="252"/>
                  </a:lnTo>
                  <a:lnTo>
                    <a:pt x="294" y="250"/>
                  </a:lnTo>
                  <a:lnTo>
                    <a:pt x="297" y="248"/>
                  </a:lnTo>
                  <a:lnTo>
                    <a:pt x="300" y="247"/>
                  </a:lnTo>
                  <a:lnTo>
                    <a:pt x="304" y="244"/>
                  </a:lnTo>
                  <a:lnTo>
                    <a:pt x="305" y="244"/>
                  </a:lnTo>
                  <a:lnTo>
                    <a:pt x="309" y="244"/>
                  </a:lnTo>
                  <a:lnTo>
                    <a:pt x="312" y="242"/>
                  </a:lnTo>
                  <a:lnTo>
                    <a:pt x="317" y="242"/>
                  </a:lnTo>
                  <a:lnTo>
                    <a:pt x="330" y="239"/>
                  </a:lnTo>
                  <a:lnTo>
                    <a:pt x="345" y="234"/>
                  </a:lnTo>
                  <a:lnTo>
                    <a:pt x="350" y="234"/>
                  </a:lnTo>
                  <a:lnTo>
                    <a:pt x="355" y="232"/>
                  </a:lnTo>
                  <a:lnTo>
                    <a:pt x="360" y="232"/>
                  </a:lnTo>
                  <a:close/>
                  <a:moveTo>
                    <a:pt x="142" y="69"/>
                  </a:moveTo>
                  <a:lnTo>
                    <a:pt x="149" y="71"/>
                  </a:lnTo>
                  <a:lnTo>
                    <a:pt x="155" y="74"/>
                  </a:lnTo>
                  <a:lnTo>
                    <a:pt x="159" y="79"/>
                  </a:lnTo>
                  <a:lnTo>
                    <a:pt x="160" y="80"/>
                  </a:lnTo>
                  <a:lnTo>
                    <a:pt x="164" y="84"/>
                  </a:lnTo>
                  <a:lnTo>
                    <a:pt x="168" y="87"/>
                  </a:lnTo>
                  <a:lnTo>
                    <a:pt x="175" y="90"/>
                  </a:lnTo>
                  <a:lnTo>
                    <a:pt x="178" y="94"/>
                  </a:lnTo>
                  <a:lnTo>
                    <a:pt x="182" y="97"/>
                  </a:lnTo>
                  <a:lnTo>
                    <a:pt x="183" y="100"/>
                  </a:lnTo>
                  <a:lnTo>
                    <a:pt x="183" y="103"/>
                  </a:lnTo>
                  <a:lnTo>
                    <a:pt x="185" y="107"/>
                  </a:lnTo>
                  <a:lnTo>
                    <a:pt x="185" y="108"/>
                  </a:lnTo>
                  <a:lnTo>
                    <a:pt x="188" y="113"/>
                  </a:lnTo>
                  <a:lnTo>
                    <a:pt x="190" y="118"/>
                  </a:lnTo>
                  <a:lnTo>
                    <a:pt x="192" y="123"/>
                  </a:lnTo>
                  <a:lnTo>
                    <a:pt x="193" y="128"/>
                  </a:lnTo>
                  <a:lnTo>
                    <a:pt x="196" y="131"/>
                  </a:lnTo>
                  <a:lnTo>
                    <a:pt x="200" y="131"/>
                  </a:lnTo>
                  <a:lnTo>
                    <a:pt x="203" y="131"/>
                  </a:lnTo>
                  <a:lnTo>
                    <a:pt x="205" y="130"/>
                  </a:lnTo>
                  <a:lnTo>
                    <a:pt x="206" y="127"/>
                  </a:lnTo>
                  <a:lnTo>
                    <a:pt x="208" y="125"/>
                  </a:lnTo>
                  <a:lnTo>
                    <a:pt x="210" y="123"/>
                  </a:lnTo>
                  <a:lnTo>
                    <a:pt x="213" y="122"/>
                  </a:lnTo>
                  <a:lnTo>
                    <a:pt x="216" y="122"/>
                  </a:lnTo>
                  <a:lnTo>
                    <a:pt x="216" y="123"/>
                  </a:lnTo>
                  <a:lnTo>
                    <a:pt x="218" y="125"/>
                  </a:lnTo>
                  <a:lnTo>
                    <a:pt x="218" y="127"/>
                  </a:lnTo>
                  <a:lnTo>
                    <a:pt x="220" y="128"/>
                  </a:lnTo>
                  <a:lnTo>
                    <a:pt x="221" y="128"/>
                  </a:lnTo>
                  <a:lnTo>
                    <a:pt x="223" y="127"/>
                  </a:lnTo>
                  <a:lnTo>
                    <a:pt x="226" y="127"/>
                  </a:lnTo>
                  <a:lnTo>
                    <a:pt x="228" y="125"/>
                  </a:lnTo>
                  <a:lnTo>
                    <a:pt x="231" y="122"/>
                  </a:lnTo>
                  <a:lnTo>
                    <a:pt x="233" y="120"/>
                  </a:lnTo>
                  <a:lnTo>
                    <a:pt x="236" y="118"/>
                  </a:lnTo>
                  <a:lnTo>
                    <a:pt x="239" y="117"/>
                  </a:lnTo>
                  <a:lnTo>
                    <a:pt x="241" y="117"/>
                  </a:lnTo>
                  <a:lnTo>
                    <a:pt x="241" y="117"/>
                  </a:lnTo>
                  <a:lnTo>
                    <a:pt x="244" y="118"/>
                  </a:lnTo>
                  <a:lnTo>
                    <a:pt x="246" y="120"/>
                  </a:lnTo>
                  <a:lnTo>
                    <a:pt x="246" y="123"/>
                  </a:lnTo>
                  <a:lnTo>
                    <a:pt x="246" y="127"/>
                  </a:lnTo>
                  <a:lnTo>
                    <a:pt x="244" y="133"/>
                  </a:lnTo>
                  <a:lnTo>
                    <a:pt x="243" y="138"/>
                  </a:lnTo>
                  <a:lnTo>
                    <a:pt x="241" y="145"/>
                  </a:lnTo>
                  <a:lnTo>
                    <a:pt x="241" y="146"/>
                  </a:lnTo>
                  <a:lnTo>
                    <a:pt x="241" y="148"/>
                  </a:lnTo>
                  <a:lnTo>
                    <a:pt x="239" y="151"/>
                  </a:lnTo>
                  <a:lnTo>
                    <a:pt x="239" y="156"/>
                  </a:lnTo>
                  <a:lnTo>
                    <a:pt x="238" y="159"/>
                  </a:lnTo>
                  <a:lnTo>
                    <a:pt x="236" y="163"/>
                  </a:lnTo>
                  <a:lnTo>
                    <a:pt x="233" y="166"/>
                  </a:lnTo>
                  <a:lnTo>
                    <a:pt x="231" y="168"/>
                  </a:lnTo>
                  <a:lnTo>
                    <a:pt x="231" y="171"/>
                  </a:lnTo>
                  <a:lnTo>
                    <a:pt x="233" y="174"/>
                  </a:lnTo>
                  <a:lnTo>
                    <a:pt x="233" y="179"/>
                  </a:lnTo>
                  <a:lnTo>
                    <a:pt x="231" y="184"/>
                  </a:lnTo>
                  <a:lnTo>
                    <a:pt x="231" y="189"/>
                  </a:lnTo>
                  <a:lnTo>
                    <a:pt x="229" y="194"/>
                  </a:lnTo>
                  <a:lnTo>
                    <a:pt x="229" y="197"/>
                  </a:lnTo>
                  <a:lnTo>
                    <a:pt x="231" y="202"/>
                  </a:lnTo>
                  <a:lnTo>
                    <a:pt x="231" y="207"/>
                  </a:lnTo>
                  <a:lnTo>
                    <a:pt x="233" y="214"/>
                  </a:lnTo>
                  <a:lnTo>
                    <a:pt x="234" y="217"/>
                  </a:lnTo>
                  <a:lnTo>
                    <a:pt x="234" y="222"/>
                  </a:lnTo>
                  <a:lnTo>
                    <a:pt x="234" y="225"/>
                  </a:lnTo>
                  <a:lnTo>
                    <a:pt x="234" y="229"/>
                  </a:lnTo>
                  <a:lnTo>
                    <a:pt x="233" y="232"/>
                  </a:lnTo>
                  <a:lnTo>
                    <a:pt x="229" y="237"/>
                  </a:lnTo>
                  <a:lnTo>
                    <a:pt x="225" y="242"/>
                  </a:lnTo>
                  <a:lnTo>
                    <a:pt x="213" y="248"/>
                  </a:lnTo>
                  <a:lnTo>
                    <a:pt x="201" y="252"/>
                  </a:lnTo>
                  <a:lnTo>
                    <a:pt x="190" y="253"/>
                  </a:lnTo>
                  <a:lnTo>
                    <a:pt x="183" y="255"/>
                  </a:lnTo>
                  <a:lnTo>
                    <a:pt x="177" y="257"/>
                  </a:lnTo>
                  <a:lnTo>
                    <a:pt x="172" y="258"/>
                  </a:lnTo>
                  <a:lnTo>
                    <a:pt x="168" y="258"/>
                  </a:lnTo>
                  <a:lnTo>
                    <a:pt x="165" y="257"/>
                  </a:lnTo>
                  <a:lnTo>
                    <a:pt x="162" y="255"/>
                  </a:lnTo>
                  <a:lnTo>
                    <a:pt x="159" y="253"/>
                  </a:lnTo>
                  <a:lnTo>
                    <a:pt x="154" y="252"/>
                  </a:lnTo>
                  <a:lnTo>
                    <a:pt x="147" y="248"/>
                  </a:lnTo>
                  <a:lnTo>
                    <a:pt x="142" y="247"/>
                  </a:lnTo>
                  <a:lnTo>
                    <a:pt x="139" y="245"/>
                  </a:lnTo>
                  <a:lnTo>
                    <a:pt x="134" y="244"/>
                  </a:lnTo>
                  <a:lnTo>
                    <a:pt x="129" y="242"/>
                  </a:lnTo>
                  <a:lnTo>
                    <a:pt x="124" y="244"/>
                  </a:lnTo>
                  <a:lnTo>
                    <a:pt x="119" y="245"/>
                  </a:lnTo>
                  <a:lnTo>
                    <a:pt x="114" y="247"/>
                  </a:lnTo>
                  <a:lnTo>
                    <a:pt x="111" y="248"/>
                  </a:lnTo>
                  <a:lnTo>
                    <a:pt x="109" y="248"/>
                  </a:lnTo>
                  <a:lnTo>
                    <a:pt x="107" y="248"/>
                  </a:lnTo>
                  <a:lnTo>
                    <a:pt x="106" y="248"/>
                  </a:lnTo>
                  <a:lnTo>
                    <a:pt x="104" y="248"/>
                  </a:lnTo>
                  <a:lnTo>
                    <a:pt x="101" y="248"/>
                  </a:lnTo>
                  <a:lnTo>
                    <a:pt x="91" y="247"/>
                  </a:lnTo>
                  <a:lnTo>
                    <a:pt x="83" y="240"/>
                  </a:lnTo>
                  <a:lnTo>
                    <a:pt x="78" y="229"/>
                  </a:lnTo>
                  <a:lnTo>
                    <a:pt x="76" y="214"/>
                  </a:lnTo>
                  <a:lnTo>
                    <a:pt x="74" y="201"/>
                  </a:lnTo>
                  <a:lnTo>
                    <a:pt x="76" y="189"/>
                  </a:lnTo>
                  <a:lnTo>
                    <a:pt x="79" y="181"/>
                  </a:lnTo>
                  <a:lnTo>
                    <a:pt x="83" y="174"/>
                  </a:lnTo>
                  <a:lnTo>
                    <a:pt x="84" y="169"/>
                  </a:lnTo>
                  <a:lnTo>
                    <a:pt x="86" y="164"/>
                  </a:lnTo>
                  <a:lnTo>
                    <a:pt x="88" y="161"/>
                  </a:lnTo>
                  <a:lnTo>
                    <a:pt x="89" y="158"/>
                  </a:lnTo>
                  <a:lnTo>
                    <a:pt x="94" y="155"/>
                  </a:lnTo>
                  <a:lnTo>
                    <a:pt x="99" y="150"/>
                  </a:lnTo>
                  <a:lnTo>
                    <a:pt x="104" y="146"/>
                  </a:lnTo>
                  <a:lnTo>
                    <a:pt x="109" y="145"/>
                  </a:lnTo>
                  <a:lnTo>
                    <a:pt x="114" y="143"/>
                  </a:lnTo>
                  <a:lnTo>
                    <a:pt x="117" y="141"/>
                  </a:lnTo>
                  <a:lnTo>
                    <a:pt x="121" y="140"/>
                  </a:lnTo>
                  <a:lnTo>
                    <a:pt x="124" y="136"/>
                  </a:lnTo>
                  <a:lnTo>
                    <a:pt x="127" y="128"/>
                  </a:lnTo>
                  <a:lnTo>
                    <a:pt x="127" y="113"/>
                  </a:lnTo>
                  <a:lnTo>
                    <a:pt x="127" y="97"/>
                  </a:lnTo>
                  <a:lnTo>
                    <a:pt x="127" y="92"/>
                  </a:lnTo>
                  <a:lnTo>
                    <a:pt x="127" y="87"/>
                  </a:lnTo>
                  <a:lnTo>
                    <a:pt x="127" y="84"/>
                  </a:lnTo>
                  <a:lnTo>
                    <a:pt x="129" y="79"/>
                  </a:lnTo>
                  <a:lnTo>
                    <a:pt x="129" y="75"/>
                  </a:lnTo>
                  <a:lnTo>
                    <a:pt x="132" y="72"/>
                  </a:lnTo>
                  <a:lnTo>
                    <a:pt x="142" y="69"/>
                  </a:lnTo>
                  <a:close/>
                  <a:moveTo>
                    <a:pt x="323" y="0"/>
                  </a:moveTo>
                  <a:lnTo>
                    <a:pt x="330" y="0"/>
                  </a:lnTo>
                  <a:lnTo>
                    <a:pt x="337" y="1"/>
                  </a:lnTo>
                  <a:lnTo>
                    <a:pt x="343" y="3"/>
                  </a:lnTo>
                  <a:lnTo>
                    <a:pt x="348" y="6"/>
                  </a:lnTo>
                  <a:lnTo>
                    <a:pt x="356" y="10"/>
                  </a:lnTo>
                  <a:lnTo>
                    <a:pt x="363" y="13"/>
                  </a:lnTo>
                  <a:lnTo>
                    <a:pt x="368" y="18"/>
                  </a:lnTo>
                  <a:lnTo>
                    <a:pt x="373" y="19"/>
                  </a:lnTo>
                  <a:lnTo>
                    <a:pt x="376" y="23"/>
                  </a:lnTo>
                  <a:lnTo>
                    <a:pt x="380" y="26"/>
                  </a:lnTo>
                  <a:lnTo>
                    <a:pt x="384" y="36"/>
                  </a:lnTo>
                  <a:lnTo>
                    <a:pt x="384" y="46"/>
                  </a:lnTo>
                  <a:lnTo>
                    <a:pt x="381" y="54"/>
                  </a:lnTo>
                  <a:lnTo>
                    <a:pt x="380" y="57"/>
                  </a:lnTo>
                  <a:lnTo>
                    <a:pt x="378" y="59"/>
                  </a:lnTo>
                  <a:lnTo>
                    <a:pt x="378" y="61"/>
                  </a:lnTo>
                  <a:lnTo>
                    <a:pt x="378" y="64"/>
                  </a:lnTo>
                  <a:lnTo>
                    <a:pt x="378" y="67"/>
                  </a:lnTo>
                  <a:lnTo>
                    <a:pt x="378" y="71"/>
                  </a:lnTo>
                  <a:lnTo>
                    <a:pt x="376" y="74"/>
                  </a:lnTo>
                  <a:lnTo>
                    <a:pt x="375" y="77"/>
                  </a:lnTo>
                  <a:lnTo>
                    <a:pt x="371" y="79"/>
                  </a:lnTo>
                  <a:lnTo>
                    <a:pt x="371" y="82"/>
                  </a:lnTo>
                  <a:lnTo>
                    <a:pt x="370" y="85"/>
                  </a:lnTo>
                  <a:lnTo>
                    <a:pt x="370" y="90"/>
                  </a:lnTo>
                  <a:lnTo>
                    <a:pt x="368" y="94"/>
                  </a:lnTo>
                  <a:lnTo>
                    <a:pt x="368" y="95"/>
                  </a:lnTo>
                  <a:lnTo>
                    <a:pt x="368" y="95"/>
                  </a:lnTo>
                  <a:lnTo>
                    <a:pt x="368" y="95"/>
                  </a:lnTo>
                  <a:lnTo>
                    <a:pt x="368" y="97"/>
                  </a:lnTo>
                  <a:lnTo>
                    <a:pt x="366" y="99"/>
                  </a:lnTo>
                  <a:lnTo>
                    <a:pt x="366" y="100"/>
                  </a:lnTo>
                  <a:lnTo>
                    <a:pt x="365" y="102"/>
                  </a:lnTo>
                  <a:lnTo>
                    <a:pt x="365" y="105"/>
                  </a:lnTo>
                  <a:lnTo>
                    <a:pt x="363" y="110"/>
                  </a:lnTo>
                  <a:lnTo>
                    <a:pt x="363" y="113"/>
                  </a:lnTo>
                  <a:lnTo>
                    <a:pt x="363" y="115"/>
                  </a:lnTo>
                  <a:lnTo>
                    <a:pt x="365" y="117"/>
                  </a:lnTo>
                  <a:lnTo>
                    <a:pt x="365" y="118"/>
                  </a:lnTo>
                  <a:lnTo>
                    <a:pt x="366" y="118"/>
                  </a:lnTo>
                  <a:lnTo>
                    <a:pt x="366" y="118"/>
                  </a:lnTo>
                  <a:lnTo>
                    <a:pt x="366" y="118"/>
                  </a:lnTo>
                  <a:lnTo>
                    <a:pt x="366" y="120"/>
                  </a:lnTo>
                  <a:lnTo>
                    <a:pt x="368" y="120"/>
                  </a:lnTo>
                  <a:lnTo>
                    <a:pt x="371" y="120"/>
                  </a:lnTo>
                  <a:lnTo>
                    <a:pt x="373" y="120"/>
                  </a:lnTo>
                  <a:lnTo>
                    <a:pt x="375" y="122"/>
                  </a:lnTo>
                  <a:lnTo>
                    <a:pt x="376" y="123"/>
                  </a:lnTo>
                  <a:lnTo>
                    <a:pt x="378" y="123"/>
                  </a:lnTo>
                  <a:lnTo>
                    <a:pt x="381" y="122"/>
                  </a:lnTo>
                  <a:lnTo>
                    <a:pt x="383" y="122"/>
                  </a:lnTo>
                  <a:lnTo>
                    <a:pt x="386" y="123"/>
                  </a:lnTo>
                  <a:lnTo>
                    <a:pt x="388" y="127"/>
                  </a:lnTo>
                  <a:lnTo>
                    <a:pt x="389" y="130"/>
                  </a:lnTo>
                  <a:lnTo>
                    <a:pt x="391" y="131"/>
                  </a:lnTo>
                  <a:lnTo>
                    <a:pt x="391" y="133"/>
                  </a:lnTo>
                  <a:lnTo>
                    <a:pt x="391" y="136"/>
                  </a:lnTo>
                  <a:lnTo>
                    <a:pt x="391" y="140"/>
                  </a:lnTo>
                  <a:lnTo>
                    <a:pt x="384" y="155"/>
                  </a:lnTo>
                  <a:lnTo>
                    <a:pt x="375" y="164"/>
                  </a:lnTo>
                  <a:lnTo>
                    <a:pt x="365" y="169"/>
                  </a:lnTo>
                  <a:lnTo>
                    <a:pt x="358" y="171"/>
                  </a:lnTo>
                  <a:lnTo>
                    <a:pt x="350" y="176"/>
                  </a:lnTo>
                  <a:lnTo>
                    <a:pt x="338" y="179"/>
                  </a:lnTo>
                  <a:lnTo>
                    <a:pt x="327" y="183"/>
                  </a:lnTo>
                  <a:lnTo>
                    <a:pt x="319" y="183"/>
                  </a:lnTo>
                  <a:lnTo>
                    <a:pt x="317" y="184"/>
                  </a:lnTo>
                  <a:lnTo>
                    <a:pt x="317" y="184"/>
                  </a:lnTo>
                  <a:lnTo>
                    <a:pt x="315" y="186"/>
                  </a:lnTo>
                  <a:lnTo>
                    <a:pt x="314" y="188"/>
                  </a:lnTo>
                  <a:lnTo>
                    <a:pt x="309" y="188"/>
                  </a:lnTo>
                  <a:lnTo>
                    <a:pt x="304" y="192"/>
                  </a:lnTo>
                  <a:lnTo>
                    <a:pt x="299" y="197"/>
                  </a:lnTo>
                  <a:lnTo>
                    <a:pt x="294" y="199"/>
                  </a:lnTo>
                  <a:lnTo>
                    <a:pt x="290" y="201"/>
                  </a:lnTo>
                  <a:lnTo>
                    <a:pt x="287" y="201"/>
                  </a:lnTo>
                  <a:lnTo>
                    <a:pt x="286" y="201"/>
                  </a:lnTo>
                  <a:lnTo>
                    <a:pt x="286" y="201"/>
                  </a:lnTo>
                  <a:lnTo>
                    <a:pt x="286" y="201"/>
                  </a:lnTo>
                  <a:lnTo>
                    <a:pt x="284" y="201"/>
                  </a:lnTo>
                  <a:lnTo>
                    <a:pt x="282" y="201"/>
                  </a:lnTo>
                  <a:lnTo>
                    <a:pt x="281" y="202"/>
                  </a:lnTo>
                  <a:lnTo>
                    <a:pt x="277" y="202"/>
                  </a:lnTo>
                  <a:lnTo>
                    <a:pt x="276" y="202"/>
                  </a:lnTo>
                  <a:lnTo>
                    <a:pt x="274" y="202"/>
                  </a:lnTo>
                  <a:lnTo>
                    <a:pt x="272" y="201"/>
                  </a:lnTo>
                  <a:lnTo>
                    <a:pt x="271" y="197"/>
                  </a:lnTo>
                  <a:lnTo>
                    <a:pt x="269" y="194"/>
                  </a:lnTo>
                  <a:lnTo>
                    <a:pt x="271" y="191"/>
                  </a:lnTo>
                  <a:lnTo>
                    <a:pt x="272" y="186"/>
                  </a:lnTo>
                  <a:lnTo>
                    <a:pt x="274" y="179"/>
                  </a:lnTo>
                  <a:lnTo>
                    <a:pt x="277" y="174"/>
                  </a:lnTo>
                  <a:lnTo>
                    <a:pt x="281" y="171"/>
                  </a:lnTo>
                  <a:lnTo>
                    <a:pt x="282" y="168"/>
                  </a:lnTo>
                  <a:lnTo>
                    <a:pt x="284" y="164"/>
                  </a:lnTo>
                  <a:lnTo>
                    <a:pt x="282" y="161"/>
                  </a:lnTo>
                  <a:lnTo>
                    <a:pt x="282" y="158"/>
                  </a:lnTo>
                  <a:lnTo>
                    <a:pt x="281" y="156"/>
                  </a:lnTo>
                  <a:lnTo>
                    <a:pt x="279" y="155"/>
                  </a:lnTo>
                  <a:lnTo>
                    <a:pt x="279" y="151"/>
                  </a:lnTo>
                  <a:lnTo>
                    <a:pt x="279" y="148"/>
                  </a:lnTo>
                  <a:lnTo>
                    <a:pt x="279" y="148"/>
                  </a:lnTo>
                  <a:lnTo>
                    <a:pt x="279" y="146"/>
                  </a:lnTo>
                  <a:lnTo>
                    <a:pt x="279" y="145"/>
                  </a:lnTo>
                  <a:lnTo>
                    <a:pt x="279" y="141"/>
                  </a:lnTo>
                  <a:lnTo>
                    <a:pt x="279" y="138"/>
                  </a:lnTo>
                  <a:lnTo>
                    <a:pt x="279" y="131"/>
                  </a:lnTo>
                  <a:lnTo>
                    <a:pt x="281" y="128"/>
                  </a:lnTo>
                  <a:lnTo>
                    <a:pt x="284" y="123"/>
                  </a:lnTo>
                  <a:lnTo>
                    <a:pt x="286" y="122"/>
                  </a:lnTo>
                  <a:lnTo>
                    <a:pt x="287" y="120"/>
                  </a:lnTo>
                  <a:lnTo>
                    <a:pt x="290" y="118"/>
                  </a:lnTo>
                  <a:lnTo>
                    <a:pt x="290" y="117"/>
                  </a:lnTo>
                  <a:lnTo>
                    <a:pt x="292" y="115"/>
                  </a:lnTo>
                  <a:lnTo>
                    <a:pt x="294" y="113"/>
                  </a:lnTo>
                  <a:lnTo>
                    <a:pt x="297" y="112"/>
                  </a:lnTo>
                  <a:lnTo>
                    <a:pt x="300" y="110"/>
                  </a:lnTo>
                  <a:lnTo>
                    <a:pt x="305" y="108"/>
                  </a:lnTo>
                  <a:lnTo>
                    <a:pt x="307" y="107"/>
                  </a:lnTo>
                  <a:lnTo>
                    <a:pt x="309" y="103"/>
                  </a:lnTo>
                  <a:lnTo>
                    <a:pt x="310" y="100"/>
                  </a:lnTo>
                  <a:lnTo>
                    <a:pt x="309" y="95"/>
                  </a:lnTo>
                  <a:lnTo>
                    <a:pt x="309" y="92"/>
                  </a:lnTo>
                  <a:lnTo>
                    <a:pt x="309" y="89"/>
                  </a:lnTo>
                  <a:lnTo>
                    <a:pt x="309" y="85"/>
                  </a:lnTo>
                  <a:lnTo>
                    <a:pt x="309" y="80"/>
                  </a:lnTo>
                  <a:lnTo>
                    <a:pt x="310" y="75"/>
                  </a:lnTo>
                  <a:lnTo>
                    <a:pt x="314" y="71"/>
                  </a:lnTo>
                  <a:lnTo>
                    <a:pt x="317" y="67"/>
                  </a:lnTo>
                  <a:lnTo>
                    <a:pt x="317" y="64"/>
                  </a:lnTo>
                  <a:lnTo>
                    <a:pt x="317" y="62"/>
                  </a:lnTo>
                  <a:lnTo>
                    <a:pt x="317" y="61"/>
                  </a:lnTo>
                  <a:lnTo>
                    <a:pt x="317" y="59"/>
                  </a:lnTo>
                  <a:lnTo>
                    <a:pt x="317" y="57"/>
                  </a:lnTo>
                  <a:lnTo>
                    <a:pt x="317" y="56"/>
                  </a:lnTo>
                  <a:lnTo>
                    <a:pt x="319" y="51"/>
                  </a:lnTo>
                  <a:lnTo>
                    <a:pt x="320" y="44"/>
                  </a:lnTo>
                  <a:lnTo>
                    <a:pt x="319" y="38"/>
                  </a:lnTo>
                  <a:lnTo>
                    <a:pt x="317" y="33"/>
                  </a:lnTo>
                  <a:lnTo>
                    <a:pt x="312" y="29"/>
                  </a:lnTo>
                  <a:lnTo>
                    <a:pt x="310" y="28"/>
                  </a:lnTo>
                  <a:lnTo>
                    <a:pt x="307" y="28"/>
                  </a:lnTo>
                  <a:lnTo>
                    <a:pt x="304" y="26"/>
                  </a:lnTo>
                  <a:lnTo>
                    <a:pt x="300" y="26"/>
                  </a:lnTo>
                  <a:lnTo>
                    <a:pt x="299" y="23"/>
                  </a:lnTo>
                  <a:lnTo>
                    <a:pt x="297" y="19"/>
                  </a:lnTo>
                  <a:lnTo>
                    <a:pt x="297" y="14"/>
                  </a:lnTo>
                  <a:lnTo>
                    <a:pt x="299" y="11"/>
                  </a:lnTo>
                  <a:lnTo>
                    <a:pt x="300" y="8"/>
                  </a:lnTo>
                  <a:lnTo>
                    <a:pt x="304" y="5"/>
                  </a:lnTo>
                  <a:lnTo>
                    <a:pt x="307" y="5"/>
                  </a:lnTo>
                  <a:lnTo>
                    <a:pt x="309" y="5"/>
                  </a:lnTo>
                  <a:lnTo>
                    <a:pt x="312" y="3"/>
                  </a:lnTo>
                  <a:lnTo>
                    <a:pt x="315" y="3"/>
                  </a:lnTo>
                  <a:lnTo>
                    <a:pt x="319" y="1"/>
                  </a:lnTo>
                  <a:lnTo>
                    <a:pt x="320" y="0"/>
                  </a:lnTo>
                  <a:lnTo>
                    <a:pt x="3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8" name="Freeform 56"/>
            <p:cNvSpPr>
              <a:spLocks noEditPoints="1"/>
            </p:cNvSpPr>
            <p:nvPr/>
          </p:nvSpPr>
          <p:spPr bwMode="auto">
            <a:xfrm>
              <a:off x="9680576" y="2682876"/>
              <a:ext cx="730250" cy="1069975"/>
            </a:xfrm>
            <a:custGeom>
              <a:avLst/>
              <a:gdLst>
                <a:gd name="T0" fmla="*/ 209 w 460"/>
                <a:gd name="T1" fmla="*/ 556 h 674"/>
                <a:gd name="T2" fmla="*/ 207 w 460"/>
                <a:gd name="T3" fmla="*/ 584 h 674"/>
                <a:gd name="T4" fmla="*/ 257 w 460"/>
                <a:gd name="T5" fmla="*/ 594 h 674"/>
                <a:gd name="T6" fmla="*/ 272 w 460"/>
                <a:gd name="T7" fmla="*/ 566 h 674"/>
                <a:gd name="T8" fmla="*/ 260 w 460"/>
                <a:gd name="T9" fmla="*/ 544 h 674"/>
                <a:gd name="T10" fmla="*/ 316 w 460"/>
                <a:gd name="T11" fmla="*/ 221 h 674"/>
                <a:gd name="T12" fmla="*/ 181 w 460"/>
                <a:gd name="T13" fmla="*/ 233 h 674"/>
                <a:gd name="T14" fmla="*/ 268 w 460"/>
                <a:gd name="T15" fmla="*/ 180 h 674"/>
                <a:gd name="T16" fmla="*/ 255 w 460"/>
                <a:gd name="T17" fmla="*/ 218 h 674"/>
                <a:gd name="T18" fmla="*/ 214 w 460"/>
                <a:gd name="T19" fmla="*/ 147 h 674"/>
                <a:gd name="T20" fmla="*/ 196 w 460"/>
                <a:gd name="T21" fmla="*/ 167 h 674"/>
                <a:gd name="T22" fmla="*/ 221 w 460"/>
                <a:gd name="T23" fmla="*/ 172 h 674"/>
                <a:gd name="T24" fmla="*/ 69 w 460"/>
                <a:gd name="T25" fmla="*/ 106 h 674"/>
                <a:gd name="T26" fmla="*/ 102 w 460"/>
                <a:gd name="T27" fmla="*/ 211 h 674"/>
                <a:gd name="T28" fmla="*/ 51 w 460"/>
                <a:gd name="T29" fmla="*/ 317 h 674"/>
                <a:gd name="T30" fmla="*/ 41 w 460"/>
                <a:gd name="T31" fmla="*/ 137 h 674"/>
                <a:gd name="T32" fmla="*/ 31 w 460"/>
                <a:gd name="T33" fmla="*/ 93 h 674"/>
                <a:gd name="T34" fmla="*/ 316 w 460"/>
                <a:gd name="T35" fmla="*/ 106 h 674"/>
                <a:gd name="T36" fmla="*/ 287 w 460"/>
                <a:gd name="T37" fmla="*/ 111 h 674"/>
                <a:gd name="T38" fmla="*/ 255 w 460"/>
                <a:gd name="T39" fmla="*/ 126 h 674"/>
                <a:gd name="T40" fmla="*/ 341 w 460"/>
                <a:gd name="T41" fmla="*/ 132 h 674"/>
                <a:gd name="T42" fmla="*/ 387 w 460"/>
                <a:gd name="T43" fmla="*/ 79 h 674"/>
                <a:gd name="T44" fmla="*/ 405 w 460"/>
                <a:gd name="T45" fmla="*/ 10 h 674"/>
                <a:gd name="T46" fmla="*/ 427 w 460"/>
                <a:gd name="T47" fmla="*/ 33 h 674"/>
                <a:gd name="T48" fmla="*/ 458 w 460"/>
                <a:gd name="T49" fmla="*/ 61 h 674"/>
                <a:gd name="T50" fmla="*/ 369 w 460"/>
                <a:gd name="T51" fmla="*/ 178 h 674"/>
                <a:gd name="T52" fmla="*/ 361 w 460"/>
                <a:gd name="T53" fmla="*/ 231 h 674"/>
                <a:gd name="T54" fmla="*/ 460 w 460"/>
                <a:gd name="T55" fmla="*/ 271 h 674"/>
                <a:gd name="T56" fmla="*/ 341 w 460"/>
                <a:gd name="T57" fmla="*/ 361 h 674"/>
                <a:gd name="T58" fmla="*/ 272 w 460"/>
                <a:gd name="T59" fmla="*/ 462 h 674"/>
                <a:gd name="T60" fmla="*/ 399 w 460"/>
                <a:gd name="T61" fmla="*/ 508 h 674"/>
                <a:gd name="T62" fmla="*/ 323 w 460"/>
                <a:gd name="T63" fmla="*/ 547 h 674"/>
                <a:gd name="T64" fmla="*/ 275 w 460"/>
                <a:gd name="T65" fmla="*/ 653 h 674"/>
                <a:gd name="T66" fmla="*/ 249 w 460"/>
                <a:gd name="T67" fmla="*/ 674 h 674"/>
                <a:gd name="T68" fmla="*/ 212 w 460"/>
                <a:gd name="T69" fmla="*/ 663 h 674"/>
                <a:gd name="T70" fmla="*/ 168 w 460"/>
                <a:gd name="T71" fmla="*/ 641 h 674"/>
                <a:gd name="T72" fmla="*/ 130 w 460"/>
                <a:gd name="T73" fmla="*/ 597 h 674"/>
                <a:gd name="T74" fmla="*/ 112 w 460"/>
                <a:gd name="T75" fmla="*/ 554 h 674"/>
                <a:gd name="T76" fmla="*/ 151 w 460"/>
                <a:gd name="T77" fmla="*/ 521 h 674"/>
                <a:gd name="T78" fmla="*/ 221 w 460"/>
                <a:gd name="T79" fmla="*/ 493 h 674"/>
                <a:gd name="T80" fmla="*/ 209 w 460"/>
                <a:gd name="T81" fmla="*/ 444 h 674"/>
                <a:gd name="T82" fmla="*/ 153 w 460"/>
                <a:gd name="T83" fmla="*/ 430 h 674"/>
                <a:gd name="T84" fmla="*/ 260 w 460"/>
                <a:gd name="T85" fmla="*/ 341 h 674"/>
                <a:gd name="T86" fmla="*/ 376 w 460"/>
                <a:gd name="T87" fmla="*/ 267 h 674"/>
                <a:gd name="T88" fmla="*/ 300 w 460"/>
                <a:gd name="T89" fmla="*/ 292 h 674"/>
                <a:gd name="T90" fmla="*/ 272 w 460"/>
                <a:gd name="T91" fmla="*/ 271 h 674"/>
                <a:gd name="T92" fmla="*/ 97 w 460"/>
                <a:gd name="T93" fmla="*/ 426 h 674"/>
                <a:gd name="T94" fmla="*/ 5 w 460"/>
                <a:gd name="T95" fmla="*/ 458 h 674"/>
                <a:gd name="T96" fmla="*/ 51 w 460"/>
                <a:gd name="T97" fmla="*/ 378 h 674"/>
                <a:gd name="T98" fmla="*/ 148 w 460"/>
                <a:gd name="T99" fmla="*/ 249 h 674"/>
                <a:gd name="T100" fmla="*/ 110 w 460"/>
                <a:gd name="T101" fmla="*/ 220 h 674"/>
                <a:gd name="T102" fmla="*/ 112 w 460"/>
                <a:gd name="T103" fmla="*/ 111 h 674"/>
                <a:gd name="T104" fmla="*/ 141 w 460"/>
                <a:gd name="T105" fmla="*/ 66 h 674"/>
                <a:gd name="T106" fmla="*/ 145 w 460"/>
                <a:gd name="T107" fmla="*/ 160 h 674"/>
                <a:gd name="T108" fmla="*/ 173 w 460"/>
                <a:gd name="T109" fmla="*/ 135 h 674"/>
                <a:gd name="T110" fmla="*/ 168 w 460"/>
                <a:gd name="T111" fmla="*/ 109 h 674"/>
                <a:gd name="T112" fmla="*/ 196 w 460"/>
                <a:gd name="T113" fmla="*/ 65 h 674"/>
                <a:gd name="T114" fmla="*/ 272 w 460"/>
                <a:gd name="T115" fmla="*/ 28 h 674"/>
                <a:gd name="T116" fmla="*/ 277 w 460"/>
                <a:gd name="T117" fmla="*/ 79 h 674"/>
                <a:gd name="T118" fmla="*/ 320 w 460"/>
                <a:gd name="T119" fmla="*/ 40 h 674"/>
                <a:gd name="T120" fmla="*/ 343 w 460"/>
                <a:gd name="T121" fmla="*/ 22 h 6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60" h="674">
                  <a:moveTo>
                    <a:pt x="260" y="544"/>
                  </a:moveTo>
                  <a:lnTo>
                    <a:pt x="257" y="546"/>
                  </a:lnTo>
                  <a:lnTo>
                    <a:pt x="255" y="546"/>
                  </a:lnTo>
                  <a:lnTo>
                    <a:pt x="254" y="546"/>
                  </a:lnTo>
                  <a:lnTo>
                    <a:pt x="252" y="546"/>
                  </a:lnTo>
                  <a:lnTo>
                    <a:pt x="245" y="547"/>
                  </a:lnTo>
                  <a:lnTo>
                    <a:pt x="244" y="547"/>
                  </a:lnTo>
                  <a:lnTo>
                    <a:pt x="242" y="549"/>
                  </a:lnTo>
                  <a:lnTo>
                    <a:pt x="240" y="549"/>
                  </a:lnTo>
                  <a:lnTo>
                    <a:pt x="239" y="551"/>
                  </a:lnTo>
                  <a:lnTo>
                    <a:pt x="237" y="551"/>
                  </a:lnTo>
                  <a:lnTo>
                    <a:pt x="235" y="552"/>
                  </a:lnTo>
                  <a:lnTo>
                    <a:pt x="234" y="552"/>
                  </a:lnTo>
                  <a:lnTo>
                    <a:pt x="232" y="552"/>
                  </a:lnTo>
                  <a:lnTo>
                    <a:pt x="230" y="552"/>
                  </a:lnTo>
                  <a:lnTo>
                    <a:pt x="229" y="552"/>
                  </a:lnTo>
                  <a:lnTo>
                    <a:pt x="224" y="554"/>
                  </a:lnTo>
                  <a:lnTo>
                    <a:pt x="221" y="554"/>
                  </a:lnTo>
                  <a:lnTo>
                    <a:pt x="219" y="554"/>
                  </a:lnTo>
                  <a:lnTo>
                    <a:pt x="217" y="556"/>
                  </a:lnTo>
                  <a:lnTo>
                    <a:pt x="212" y="556"/>
                  </a:lnTo>
                  <a:lnTo>
                    <a:pt x="212" y="556"/>
                  </a:lnTo>
                  <a:lnTo>
                    <a:pt x="209" y="556"/>
                  </a:lnTo>
                  <a:lnTo>
                    <a:pt x="209" y="556"/>
                  </a:lnTo>
                  <a:lnTo>
                    <a:pt x="207" y="557"/>
                  </a:lnTo>
                  <a:lnTo>
                    <a:pt x="206" y="557"/>
                  </a:lnTo>
                  <a:lnTo>
                    <a:pt x="204" y="559"/>
                  </a:lnTo>
                  <a:lnTo>
                    <a:pt x="202" y="561"/>
                  </a:lnTo>
                  <a:lnTo>
                    <a:pt x="201" y="562"/>
                  </a:lnTo>
                  <a:lnTo>
                    <a:pt x="201" y="564"/>
                  </a:lnTo>
                  <a:lnTo>
                    <a:pt x="201" y="566"/>
                  </a:lnTo>
                  <a:lnTo>
                    <a:pt x="202" y="567"/>
                  </a:lnTo>
                  <a:lnTo>
                    <a:pt x="202" y="567"/>
                  </a:lnTo>
                  <a:lnTo>
                    <a:pt x="202" y="567"/>
                  </a:lnTo>
                  <a:lnTo>
                    <a:pt x="204" y="569"/>
                  </a:lnTo>
                  <a:lnTo>
                    <a:pt x="204" y="569"/>
                  </a:lnTo>
                  <a:lnTo>
                    <a:pt x="202" y="571"/>
                  </a:lnTo>
                  <a:lnTo>
                    <a:pt x="202" y="571"/>
                  </a:lnTo>
                  <a:lnTo>
                    <a:pt x="201" y="574"/>
                  </a:lnTo>
                  <a:lnTo>
                    <a:pt x="201" y="575"/>
                  </a:lnTo>
                  <a:lnTo>
                    <a:pt x="201" y="577"/>
                  </a:lnTo>
                  <a:lnTo>
                    <a:pt x="201" y="577"/>
                  </a:lnTo>
                  <a:lnTo>
                    <a:pt x="202" y="579"/>
                  </a:lnTo>
                  <a:lnTo>
                    <a:pt x="204" y="580"/>
                  </a:lnTo>
                  <a:lnTo>
                    <a:pt x="204" y="580"/>
                  </a:lnTo>
                  <a:lnTo>
                    <a:pt x="206" y="582"/>
                  </a:lnTo>
                  <a:lnTo>
                    <a:pt x="207" y="584"/>
                  </a:lnTo>
                  <a:lnTo>
                    <a:pt x="207" y="584"/>
                  </a:lnTo>
                  <a:lnTo>
                    <a:pt x="207" y="585"/>
                  </a:lnTo>
                  <a:lnTo>
                    <a:pt x="209" y="585"/>
                  </a:lnTo>
                  <a:lnTo>
                    <a:pt x="212" y="585"/>
                  </a:lnTo>
                  <a:lnTo>
                    <a:pt x="212" y="585"/>
                  </a:lnTo>
                  <a:lnTo>
                    <a:pt x="214" y="585"/>
                  </a:lnTo>
                  <a:lnTo>
                    <a:pt x="217" y="587"/>
                  </a:lnTo>
                  <a:lnTo>
                    <a:pt x="221" y="587"/>
                  </a:lnTo>
                  <a:lnTo>
                    <a:pt x="224" y="589"/>
                  </a:lnTo>
                  <a:lnTo>
                    <a:pt x="226" y="589"/>
                  </a:lnTo>
                  <a:lnTo>
                    <a:pt x="229" y="590"/>
                  </a:lnTo>
                  <a:lnTo>
                    <a:pt x="232" y="592"/>
                  </a:lnTo>
                  <a:lnTo>
                    <a:pt x="235" y="594"/>
                  </a:lnTo>
                  <a:lnTo>
                    <a:pt x="239" y="595"/>
                  </a:lnTo>
                  <a:lnTo>
                    <a:pt x="240" y="595"/>
                  </a:lnTo>
                  <a:lnTo>
                    <a:pt x="240" y="595"/>
                  </a:lnTo>
                  <a:lnTo>
                    <a:pt x="242" y="594"/>
                  </a:lnTo>
                  <a:lnTo>
                    <a:pt x="244" y="594"/>
                  </a:lnTo>
                  <a:lnTo>
                    <a:pt x="245" y="594"/>
                  </a:lnTo>
                  <a:lnTo>
                    <a:pt x="245" y="594"/>
                  </a:lnTo>
                  <a:lnTo>
                    <a:pt x="247" y="594"/>
                  </a:lnTo>
                  <a:lnTo>
                    <a:pt x="249" y="594"/>
                  </a:lnTo>
                  <a:lnTo>
                    <a:pt x="254" y="594"/>
                  </a:lnTo>
                  <a:lnTo>
                    <a:pt x="255" y="594"/>
                  </a:lnTo>
                  <a:lnTo>
                    <a:pt x="257" y="594"/>
                  </a:lnTo>
                  <a:lnTo>
                    <a:pt x="257" y="595"/>
                  </a:lnTo>
                  <a:lnTo>
                    <a:pt x="257" y="595"/>
                  </a:lnTo>
                  <a:lnTo>
                    <a:pt x="259" y="595"/>
                  </a:lnTo>
                  <a:lnTo>
                    <a:pt x="260" y="595"/>
                  </a:lnTo>
                  <a:lnTo>
                    <a:pt x="262" y="594"/>
                  </a:lnTo>
                  <a:lnTo>
                    <a:pt x="262" y="594"/>
                  </a:lnTo>
                  <a:lnTo>
                    <a:pt x="263" y="592"/>
                  </a:lnTo>
                  <a:lnTo>
                    <a:pt x="263" y="590"/>
                  </a:lnTo>
                  <a:lnTo>
                    <a:pt x="265" y="587"/>
                  </a:lnTo>
                  <a:lnTo>
                    <a:pt x="267" y="585"/>
                  </a:lnTo>
                  <a:lnTo>
                    <a:pt x="267" y="584"/>
                  </a:lnTo>
                  <a:lnTo>
                    <a:pt x="268" y="584"/>
                  </a:lnTo>
                  <a:lnTo>
                    <a:pt x="268" y="584"/>
                  </a:lnTo>
                  <a:lnTo>
                    <a:pt x="268" y="582"/>
                  </a:lnTo>
                  <a:lnTo>
                    <a:pt x="270" y="580"/>
                  </a:lnTo>
                  <a:lnTo>
                    <a:pt x="270" y="580"/>
                  </a:lnTo>
                  <a:lnTo>
                    <a:pt x="270" y="579"/>
                  </a:lnTo>
                  <a:lnTo>
                    <a:pt x="272" y="577"/>
                  </a:lnTo>
                  <a:lnTo>
                    <a:pt x="272" y="575"/>
                  </a:lnTo>
                  <a:lnTo>
                    <a:pt x="270" y="574"/>
                  </a:lnTo>
                  <a:lnTo>
                    <a:pt x="270" y="567"/>
                  </a:lnTo>
                  <a:lnTo>
                    <a:pt x="272" y="567"/>
                  </a:lnTo>
                  <a:lnTo>
                    <a:pt x="272" y="566"/>
                  </a:lnTo>
                  <a:lnTo>
                    <a:pt x="272" y="566"/>
                  </a:lnTo>
                  <a:lnTo>
                    <a:pt x="273" y="564"/>
                  </a:lnTo>
                  <a:lnTo>
                    <a:pt x="273" y="564"/>
                  </a:lnTo>
                  <a:lnTo>
                    <a:pt x="275" y="562"/>
                  </a:lnTo>
                  <a:lnTo>
                    <a:pt x="275" y="561"/>
                  </a:lnTo>
                  <a:lnTo>
                    <a:pt x="277" y="561"/>
                  </a:lnTo>
                  <a:lnTo>
                    <a:pt x="277" y="559"/>
                  </a:lnTo>
                  <a:lnTo>
                    <a:pt x="277" y="559"/>
                  </a:lnTo>
                  <a:lnTo>
                    <a:pt x="277" y="557"/>
                  </a:lnTo>
                  <a:lnTo>
                    <a:pt x="277" y="556"/>
                  </a:lnTo>
                  <a:lnTo>
                    <a:pt x="278" y="554"/>
                  </a:lnTo>
                  <a:lnTo>
                    <a:pt x="278" y="552"/>
                  </a:lnTo>
                  <a:lnTo>
                    <a:pt x="278" y="551"/>
                  </a:lnTo>
                  <a:lnTo>
                    <a:pt x="278" y="549"/>
                  </a:lnTo>
                  <a:lnTo>
                    <a:pt x="277" y="547"/>
                  </a:lnTo>
                  <a:lnTo>
                    <a:pt x="275" y="547"/>
                  </a:lnTo>
                  <a:lnTo>
                    <a:pt x="275" y="546"/>
                  </a:lnTo>
                  <a:lnTo>
                    <a:pt x="273" y="546"/>
                  </a:lnTo>
                  <a:lnTo>
                    <a:pt x="272" y="546"/>
                  </a:lnTo>
                  <a:lnTo>
                    <a:pt x="270" y="544"/>
                  </a:lnTo>
                  <a:lnTo>
                    <a:pt x="270" y="544"/>
                  </a:lnTo>
                  <a:lnTo>
                    <a:pt x="268" y="546"/>
                  </a:lnTo>
                  <a:lnTo>
                    <a:pt x="265" y="546"/>
                  </a:lnTo>
                  <a:lnTo>
                    <a:pt x="263" y="544"/>
                  </a:lnTo>
                  <a:lnTo>
                    <a:pt x="260" y="544"/>
                  </a:lnTo>
                  <a:close/>
                  <a:moveTo>
                    <a:pt x="316" y="220"/>
                  </a:moveTo>
                  <a:lnTo>
                    <a:pt x="315" y="220"/>
                  </a:lnTo>
                  <a:lnTo>
                    <a:pt x="313" y="221"/>
                  </a:lnTo>
                  <a:lnTo>
                    <a:pt x="308" y="221"/>
                  </a:lnTo>
                  <a:lnTo>
                    <a:pt x="305" y="223"/>
                  </a:lnTo>
                  <a:lnTo>
                    <a:pt x="301" y="224"/>
                  </a:lnTo>
                  <a:lnTo>
                    <a:pt x="298" y="228"/>
                  </a:lnTo>
                  <a:lnTo>
                    <a:pt x="295" y="229"/>
                  </a:lnTo>
                  <a:lnTo>
                    <a:pt x="293" y="233"/>
                  </a:lnTo>
                  <a:lnTo>
                    <a:pt x="295" y="234"/>
                  </a:lnTo>
                  <a:lnTo>
                    <a:pt x="295" y="236"/>
                  </a:lnTo>
                  <a:lnTo>
                    <a:pt x="298" y="238"/>
                  </a:lnTo>
                  <a:lnTo>
                    <a:pt x="300" y="241"/>
                  </a:lnTo>
                  <a:lnTo>
                    <a:pt x="303" y="241"/>
                  </a:lnTo>
                  <a:lnTo>
                    <a:pt x="305" y="241"/>
                  </a:lnTo>
                  <a:lnTo>
                    <a:pt x="308" y="241"/>
                  </a:lnTo>
                  <a:lnTo>
                    <a:pt x="311" y="243"/>
                  </a:lnTo>
                  <a:lnTo>
                    <a:pt x="313" y="241"/>
                  </a:lnTo>
                  <a:lnTo>
                    <a:pt x="315" y="241"/>
                  </a:lnTo>
                  <a:lnTo>
                    <a:pt x="315" y="238"/>
                  </a:lnTo>
                  <a:lnTo>
                    <a:pt x="315" y="233"/>
                  </a:lnTo>
                  <a:lnTo>
                    <a:pt x="315" y="229"/>
                  </a:lnTo>
                  <a:lnTo>
                    <a:pt x="316" y="224"/>
                  </a:lnTo>
                  <a:lnTo>
                    <a:pt x="316" y="221"/>
                  </a:lnTo>
                  <a:lnTo>
                    <a:pt x="316" y="220"/>
                  </a:lnTo>
                  <a:close/>
                  <a:moveTo>
                    <a:pt x="169" y="191"/>
                  </a:moveTo>
                  <a:lnTo>
                    <a:pt x="169" y="193"/>
                  </a:lnTo>
                  <a:lnTo>
                    <a:pt x="168" y="195"/>
                  </a:lnTo>
                  <a:lnTo>
                    <a:pt x="168" y="196"/>
                  </a:lnTo>
                  <a:lnTo>
                    <a:pt x="168" y="198"/>
                  </a:lnTo>
                  <a:lnTo>
                    <a:pt x="166" y="200"/>
                  </a:lnTo>
                  <a:lnTo>
                    <a:pt x="165" y="200"/>
                  </a:lnTo>
                  <a:lnTo>
                    <a:pt x="165" y="201"/>
                  </a:lnTo>
                  <a:lnTo>
                    <a:pt x="165" y="203"/>
                  </a:lnTo>
                  <a:lnTo>
                    <a:pt x="166" y="205"/>
                  </a:lnTo>
                  <a:lnTo>
                    <a:pt x="168" y="206"/>
                  </a:lnTo>
                  <a:lnTo>
                    <a:pt x="169" y="210"/>
                  </a:lnTo>
                  <a:lnTo>
                    <a:pt x="171" y="213"/>
                  </a:lnTo>
                  <a:lnTo>
                    <a:pt x="171" y="216"/>
                  </a:lnTo>
                  <a:lnTo>
                    <a:pt x="173" y="220"/>
                  </a:lnTo>
                  <a:lnTo>
                    <a:pt x="174" y="223"/>
                  </a:lnTo>
                  <a:lnTo>
                    <a:pt x="174" y="226"/>
                  </a:lnTo>
                  <a:lnTo>
                    <a:pt x="174" y="229"/>
                  </a:lnTo>
                  <a:lnTo>
                    <a:pt x="176" y="231"/>
                  </a:lnTo>
                  <a:lnTo>
                    <a:pt x="176" y="233"/>
                  </a:lnTo>
                  <a:lnTo>
                    <a:pt x="179" y="234"/>
                  </a:lnTo>
                  <a:lnTo>
                    <a:pt x="179" y="234"/>
                  </a:lnTo>
                  <a:lnTo>
                    <a:pt x="181" y="233"/>
                  </a:lnTo>
                  <a:lnTo>
                    <a:pt x="183" y="229"/>
                  </a:lnTo>
                  <a:lnTo>
                    <a:pt x="183" y="226"/>
                  </a:lnTo>
                  <a:lnTo>
                    <a:pt x="184" y="224"/>
                  </a:lnTo>
                  <a:lnTo>
                    <a:pt x="186" y="221"/>
                  </a:lnTo>
                  <a:lnTo>
                    <a:pt x="188" y="220"/>
                  </a:lnTo>
                  <a:lnTo>
                    <a:pt x="188" y="216"/>
                  </a:lnTo>
                  <a:lnTo>
                    <a:pt x="189" y="216"/>
                  </a:lnTo>
                  <a:lnTo>
                    <a:pt x="191" y="215"/>
                  </a:lnTo>
                  <a:lnTo>
                    <a:pt x="191" y="213"/>
                  </a:lnTo>
                  <a:lnTo>
                    <a:pt x="193" y="213"/>
                  </a:lnTo>
                  <a:lnTo>
                    <a:pt x="193" y="211"/>
                  </a:lnTo>
                  <a:lnTo>
                    <a:pt x="193" y="210"/>
                  </a:lnTo>
                  <a:lnTo>
                    <a:pt x="193" y="206"/>
                  </a:lnTo>
                  <a:lnTo>
                    <a:pt x="191" y="205"/>
                  </a:lnTo>
                  <a:lnTo>
                    <a:pt x="189" y="203"/>
                  </a:lnTo>
                  <a:lnTo>
                    <a:pt x="188" y="200"/>
                  </a:lnTo>
                  <a:lnTo>
                    <a:pt x="184" y="198"/>
                  </a:lnTo>
                  <a:lnTo>
                    <a:pt x="181" y="195"/>
                  </a:lnTo>
                  <a:lnTo>
                    <a:pt x="179" y="193"/>
                  </a:lnTo>
                  <a:lnTo>
                    <a:pt x="178" y="191"/>
                  </a:lnTo>
                  <a:lnTo>
                    <a:pt x="178" y="191"/>
                  </a:lnTo>
                  <a:lnTo>
                    <a:pt x="169" y="191"/>
                  </a:lnTo>
                  <a:close/>
                  <a:moveTo>
                    <a:pt x="287" y="178"/>
                  </a:moveTo>
                  <a:lnTo>
                    <a:pt x="268" y="180"/>
                  </a:lnTo>
                  <a:lnTo>
                    <a:pt x="265" y="180"/>
                  </a:lnTo>
                  <a:lnTo>
                    <a:pt x="265" y="180"/>
                  </a:lnTo>
                  <a:lnTo>
                    <a:pt x="265" y="182"/>
                  </a:lnTo>
                  <a:lnTo>
                    <a:pt x="265" y="185"/>
                  </a:lnTo>
                  <a:lnTo>
                    <a:pt x="263" y="187"/>
                  </a:lnTo>
                  <a:lnTo>
                    <a:pt x="262" y="188"/>
                  </a:lnTo>
                  <a:lnTo>
                    <a:pt x="260" y="190"/>
                  </a:lnTo>
                  <a:lnTo>
                    <a:pt x="260" y="191"/>
                  </a:lnTo>
                  <a:lnTo>
                    <a:pt x="260" y="191"/>
                  </a:lnTo>
                  <a:lnTo>
                    <a:pt x="257" y="198"/>
                  </a:lnTo>
                  <a:lnTo>
                    <a:pt x="255" y="198"/>
                  </a:lnTo>
                  <a:lnTo>
                    <a:pt x="254" y="200"/>
                  </a:lnTo>
                  <a:lnTo>
                    <a:pt x="250" y="201"/>
                  </a:lnTo>
                  <a:lnTo>
                    <a:pt x="249" y="205"/>
                  </a:lnTo>
                  <a:lnTo>
                    <a:pt x="247" y="210"/>
                  </a:lnTo>
                  <a:lnTo>
                    <a:pt x="245" y="213"/>
                  </a:lnTo>
                  <a:lnTo>
                    <a:pt x="245" y="216"/>
                  </a:lnTo>
                  <a:lnTo>
                    <a:pt x="244" y="220"/>
                  </a:lnTo>
                  <a:lnTo>
                    <a:pt x="245" y="223"/>
                  </a:lnTo>
                  <a:lnTo>
                    <a:pt x="249" y="224"/>
                  </a:lnTo>
                  <a:lnTo>
                    <a:pt x="250" y="224"/>
                  </a:lnTo>
                  <a:lnTo>
                    <a:pt x="250" y="223"/>
                  </a:lnTo>
                  <a:lnTo>
                    <a:pt x="254" y="220"/>
                  </a:lnTo>
                  <a:lnTo>
                    <a:pt x="255" y="218"/>
                  </a:lnTo>
                  <a:lnTo>
                    <a:pt x="259" y="215"/>
                  </a:lnTo>
                  <a:lnTo>
                    <a:pt x="262" y="213"/>
                  </a:lnTo>
                  <a:lnTo>
                    <a:pt x="263" y="211"/>
                  </a:lnTo>
                  <a:lnTo>
                    <a:pt x="267" y="211"/>
                  </a:lnTo>
                  <a:lnTo>
                    <a:pt x="268" y="211"/>
                  </a:lnTo>
                  <a:lnTo>
                    <a:pt x="272" y="210"/>
                  </a:lnTo>
                  <a:lnTo>
                    <a:pt x="277" y="210"/>
                  </a:lnTo>
                  <a:lnTo>
                    <a:pt x="280" y="208"/>
                  </a:lnTo>
                  <a:lnTo>
                    <a:pt x="283" y="206"/>
                  </a:lnTo>
                  <a:lnTo>
                    <a:pt x="287" y="205"/>
                  </a:lnTo>
                  <a:lnTo>
                    <a:pt x="290" y="201"/>
                  </a:lnTo>
                  <a:lnTo>
                    <a:pt x="291" y="196"/>
                  </a:lnTo>
                  <a:lnTo>
                    <a:pt x="291" y="193"/>
                  </a:lnTo>
                  <a:lnTo>
                    <a:pt x="291" y="188"/>
                  </a:lnTo>
                  <a:lnTo>
                    <a:pt x="290" y="185"/>
                  </a:lnTo>
                  <a:lnTo>
                    <a:pt x="288" y="182"/>
                  </a:lnTo>
                  <a:lnTo>
                    <a:pt x="288" y="178"/>
                  </a:lnTo>
                  <a:lnTo>
                    <a:pt x="287" y="178"/>
                  </a:lnTo>
                  <a:close/>
                  <a:moveTo>
                    <a:pt x="221" y="144"/>
                  </a:moveTo>
                  <a:lnTo>
                    <a:pt x="219" y="144"/>
                  </a:lnTo>
                  <a:lnTo>
                    <a:pt x="219" y="144"/>
                  </a:lnTo>
                  <a:lnTo>
                    <a:pt x="217" y="145"/>
                  </a:lnTo>
                  <a:lnTo>
                    <a:pt x="216" y="145"/>
                  </a:lnTo>
                  <a:lnTo>
                    <a:pt x="214" y="147"/>
                  </a:lnTo>
                  <a:lnTo>
                    <a:pt x="212" y="145"/>
                  </a:lnTo>
                  <a:lnTo>
                    <a:pt x="212" y="145"/>
                  </a:lnTo>
                  <a:lnTo>
                    <a:pt x="212" y="147"/>
                  </a:lnTo>
                  <a:lnTo>
                    <a:pt x="211" y="149"/>
                  </a:lnTo>
                  <a:lnTo>
                    <a:pt x="211" y="150"/>
                  </a:lnTo>
                  <a:lnTo>
                    <a:pt x="211" y="152"/>
                  </a:lnTo>
                  <a:lnTo>
                    <a:pt x="211" y="154"/>
                  </a:lnTo>
                  <a:lnTo>
                    <a:pt x="212" y="154"/>
                  </a:lnTo>
                  <a:lnTo>
                    <a:pt x="211" y="157"/>
                  </a:lnTo>
                  <a:lnTo>
                    <a:pt x="211" y="157"/>
                  </a:lnTo>
                  <a:lnTo>
                    <a:pt x="209" y="157"/>
                  </a:lnTo>
                  <a:lnTo>
                    <a:pt x="207" y="159"/>
                  </a:lnTo>
                  <a:lnTo>
                    <a:pt x="207" y="159"/>
                  </a:lnTo>
                  <a:lnTo>
                    <a:pt x="206" y="160"/>
                  </a:lnTo>
                  <a:lnTo>
                    <a:pt x="206" y="162"/>
                  </a:lnTo>
                  <a:lnTo>
                    <a:pt x="204" y="162"/>
                  </a:lnTo>
                  <a:lnTo>
                    <a:pt x="204" y="163"/>
                  </a:lnTo>
                  <a:lnTo>
                    <a:pt x="204" y="163"/>
                  </a:lnTo>
                  <a:lnTo>
                    <a:pt x="202" y="163"/>
                  </a:lnTo>
                  <a:lnTo>
                    <a:pt x="201" y="163"/>
                  </a:lnTo>
                  <a:lnTo>
                    <a:pt x="199" y="165"/>
                  </a:lnTo>
                  <a:lnTo>
                    <a:pt x="197" y="165"/>
                  </a:lnTo>
                  <a:lnTo>
                    <a:pt x="196" y="165"/>
                  </a:lnTo>
                  <a:lnTo>
                    <a:pt x="196" y="167"/>
                  </a:lnTo>
                  <a:lnTo>
                    <a:pt x="196" y="167"/>
                  </a:lnTo>
                  <a:lnTo>
                    <a:pt x="194" y="167"/>
                  </a:lnTo>
                  <a:lnTo>
                    <a:pt x="194" y="168"/>
                  </a:lnTo>
                  <a:lnTo>
                    <a:pt x="194" y="170"/>
                  </a:lnTo>
                  <a:lnTo>
                    <a:pt x="194" y="173"/>
                  </a:lnTo>
                  <a:lnTo>
                    <a:pt x="194" y="175"/>
                  </a:lnTo>
                  <a:lnTo>
                    <a:pt x="194" y="177"/>
                  </a:lnTo>
                  <a:lnTo>
                    <a:pt x="194" y="177"/>
                  </a:lnTo>
                  <a:lnTo>
                    <a:pt x="194" y="177"/>
                  </a:lnTo>
                  <a:lnTo>
                    <a:pt x="196" y="178"/>
                  </a:lnTo>
                  <a:lnTo>
                    <a:pt x="196" y="178"/>
                  </a:lnTo>
                  <a:lnTo>
                    <a:pt x="197" y="182"/>
                  </a:lnTo>
                  <a:lnTo>
                    <a:pt x="199" y="183"/>
                  </a:lnTo>
                  <a:lnTo>
                    <a:pt x="201" y="185"/>
                  </a:lnTo>
                  <a:lnTo>
                    <a:pt x="202" y="185"/>
                  </a:lnTo>
                  <a:lnTo>
                    <a:pt x="204" y="185"/>
                  </a:lnTo>
                  <a:lnTo>
                    <a:pt x="206" y="183"/>
                  </a:lnTo>
                  <a:lnTo>
                    <a:pt x="209" y="182"/>
                  </a:lnTo>
                  <a:lnTo>
                    <a:pt x="212" y="178"/>
                  </a:lnTo>
                  <a:lnTo>
                    <a:pt x="212" y="177"/>
                  </a:lnTo>
                  <a:lnTo>
                    <a:pt x="214" y="177"/>
                  </a:lnTo>
                  <a:lnTo>
                    <a:pt x="217" y="175"/>
                  </a:lnTo>
                  <a:lnTo>
                    <a:pt x="219" y="173"/>
                  </a:lnTo>
                  <a:lnTo>
                    <a:pt x="221" y="172"/>
                  </a:lnTo>
                  <a:lnTo>
                    <a:pt x="222" y="170"/>
                  </a:lnTo>
                  <a:lnTo>
                    <a:pt x="224" y="167"/>
                  </a:lnTo>
                  <a:lnTo>
                    <a:pt x="226" y="165"/>
                  </a:lnTo>
                  <a:lnTo>
                    <a:pt x="226" y="163"/>
                  </a:lnTo>
                  <a:lnTo>
                    <a:pt x="227" y="162"/>
                  </a:lnTo>
                  <a:lnTo>
                    <a:pt x="229" y="162"/>
                  </a:lnTo>
                  <a:lnTo>
                    <a:pt x="229" y="160"/>
                  </a:lnTo>
                  <a:lnTo>
                    <a:pt x="229" y="160"/>
                  </a:lnTo>
                  <a:lnTo>
                    <a:pt x="229" y="157"/>
                  </a:lnTo>
                  <a:lnTo>
                    <a:pt x="229" y="155"/>
                  </a:lnTo>
                  <a:lnTo>
                    <a:pt x="229" y="154"/>
                  </a:lnTo>
                  <a:lnTo>
                    <a:pt x="227" y="152"/>
                  </a:lnTo>
                  <a:lnTo>
                    <a:pt x="224" y="150"/>
                  </a:lnTo>
                  <a:lnTo>
                    <a:pt x="222" y="149"/>
                  </a:lnTo>
                  <a:lnTo>
                    <a:pt x="222" y="145"/>
                  </a:lnTo>
                  <a:lnTo>
                    <a:pt x="221" y="144"/>
                  </a:lnTo>
                  <a:lnTo>
                    <a:pt x="221" y="144"/>
                  </a:lnTo>
                  <a:close/>
                  <a:moveTo>
                    <a:pt x="44" y="89"/>
                  </a:moveTo>
                  <a:lnTo>
                    <a:pt x="51" y="91"/>
                  </a:lnTo>
                  <a:lnTo>
                    <a:pt x="59" y="98"/>
                  </a:lnTo>
                  <a:lnTo>
                    <a:pt x="59" y="99"/>
                  </a:lnTo>
                  <a:lnTo>
                    <a:pt x="61" y="101"/>
                  </a:lnTo>
                  <a:lnTo>
                    <a:pt x="66" y="104"/>
                  </a:lnTo>
                  <a:lnTo>
                    <a:pt x="69" y="106"/>
                  </a:lnTo>
                  <a:lnTo>
                    <a:pt x="74" y="107"/>
                  </a:lnTo>
                  <a:lnTo>
                    <a:pt x="77" y="109"/>
                  </a:lnTo>
                  <a:lnTo>
                    <a:pt x="80" y="112"/>
                  </a:lnTo>
                  <a:lnTo>
                    <a:pt x="84" y="116"/>
                  </a:lnTo>
                  <a:lnTo>
                    <a:pt x="87" y="119"/>
                  </a:lnTo>
                  <a:lnTo>
                    <a:pt x="90" y="122"/>
                  </a:lnTo>
                  <a:lnTo>
                    <a:pt x="92" y="129"/>
                  </a:lnTo>
                  <a:lnTo>
                    <a:pt x="92" y="134"/>
                  </a:lnTo>
                  <a:lnTo>
                    <a:pt x="94" y="139"/>
                  </a:lnTo>
                  <a:lnTo>
                    <a:pt x="95" y="142"/>
                  </a:lnTo>
                  <a:lnTo>
                    <a:pt x="97" y="144"/>
                  </a:lnTo>
                  <a:lnTo>
                    <a:pt x="99" y="145"/>
                  </a:lnTo>
                  <a:lnTo>
                    <a:pt x="102" y="147"/>
                  </a:lnTo>
                  <a:lnTo>
                    <a:pt x="103" y="152"/>
                  </a:lnTo>
                  <a:lnTo>
                    <a:pt x="105" y="157"/>
                  </a:lnTo>
                  <a:lnTo>
                    <a:pt x="103" y="162"/>
                  </a:lnTo>
                  <a:lnTo>
                    <a:pt x="102" y="168"/>
                  </a:lnTo>
                  <a:lnTo>
                    <a:pt x="102" y="173"/>
                  </a:lnTo>
                  <a:lnTo>
                    <a:pt x="103" y="178"/>
                  </a:lnTo>
                  <a:lnTo>
                    <a:pt x="102" y="183"/>
                  </a:lnTo>
                  <a:lnTo>
                    <a:pt x="102" y="188"/>
                  </a:lnTo>
                  <a:lnTo>
                    <a:pt x="102" y="195"/>
                  </a:lnTo>
                  <a:lnTo>
                    <a:pt x="102" y="201"/>
                  </a:lnTo>
                  <a:lnTo>
                    <a:pt x="102" y="211"/>
                  </a:lnTo>
                  <a:lnTo>
                    <a:pt x="100" y="221"/>
                  </a:lnTo>
                  <a:lnTo>
                    <a:pt x="100" y="231"/>
                  </a:lnTo>
                  <a:lnTo>
                    <a:pt x="99" y="244"/>
                  </a:lnTo>
                  <a:lnTo>
                    <a:pt x="99" y="262"/>
                  </a:lnTo>
                  <a:lnTo>
                    <a:pt x="100" y="267"/>
                  </a:lnTo>
                  <a:lnTo>
                    <a:pt x="100" y="272"/>
                  </a:lnTo>
                  <a:lnTo>
                    <a:pt x="99" y="276"/>
                  </a:lnTo>
                  <a:lnTo>
                    <a:pt x="99" y="280"/>
                  </a:lnTo>
                  <a:lnTo>
                    <a:pt x="99" y="289"/>
                  </a:lnTo>
                  <a:lnTo>
                    <a:pt x="99" y="297"/>
                  </a:lnTo>
                  <a:lnTo>
                    <a:pt x="99" y="305"/>
                  </a:lnTo>
                  <a:lnTo>
                    <a:pt x="99" y="308"/>
                  </a:lnTo>
                  <a:lnTo>
                    <a:pt x="99" y="312"/>
                  </a:lnTo>
                  <a:lnTo>
                    <a:pt x="97" y="317"/>
                  </a:lnTo>
                  <a:lnTo>
                    <a:pt x="94" y="320"/>
                  </a:lnTo>
                  <a:lnTo>
                    <a:pt x="92" y="323"/>
                  </a:lnTo>
                  <a:lnTo>
                    <a:pt x="87" y="325"/>
                  </a:lnTo>
                  <a:lnTo>
                    <a:pt x="84" y="327"/>
                  </a:lnTo>
                  <a:lnTo>
                    <a:pt x="75" y="327"/>
                  </a:lnTo>
                  <a:lnTo>
                    <a:pt x="67" y="327"/>
                  </a:lnTo>
                  <a:lnTo>
                    <a:pt x="61" y="325"/>
                  </a:lnTo>
                  <a:lnTo>
                    <a:pt x="57" y="323"/>
                  </a:lnTo>
                  <a:lnTo>
                    <a:pt x="54" y="320"/>
                  </a:lnTo>
                  <a:lnTo>
                    <a:pt x="51" y="317"/>
                  </a:lnTo>
                  <a:lnTo>
                    <a:pt x="51" y="313"/>
                  </a:lnTo>
                  <a:lnTo>
                    <a:pt x="49" y="310"/>
                  </a:lnTo>
                  <a:lnTo>
                    <a:pt x="49" y="308"/>
                  </a:lnTo>
                  <a:lnTo>
                    <a:pt x="49" y="305"/>
                  </a:lnTo>
                  <a:lnTo>
                    <a:pt x="49" y="300"/>
                  </a:lnTo>
                  <a:lnTo>
                    <a:pt x="47" y="295"/>
                  </a:lnTo>
                  <a:lnTo>
                    <a:pt x="47" y="292"/>
                  </a:lnTo>
                  <a:lnTo>
                    <a:pt x="47" y="289"/>
                  </a:lnTo>
                  <a:lnTo>
                    <a:pt x="49" y="285"/>
                  </a:lnTo>
                  <a:lnTo>
                    <a:pt x="51" y="284"/>
                  </a:lnTo>
                  <a:lnTo>
                    <a:pt x="52" y="282"/>
                  </a:lnTo>
                  <a:lnTo>
                    <a:pt x="56" y="276"/>
                  </a:lnTo>
                  <a:lnTo>
                    <a:pt x="59" y="271"/>
                  </a:lnTo>
                  <a:lnTo>
                    <a:pt x="59" y="264"/>
                  </a:lnTo>
                  <a:lnTo>
                    <a:pt x="56" y="252"/>
                  </a:lnTo>
                  <a:lnTo>
                    <a:pt x="51" y="234"/>
                  </a:lnTo>
                  <a:lnTo>
                    <a:pt x="49" y="215"/>
                  </a:lnTo>
                  <a:lnTo>
                    <a:pt x="49" y="198"/>
                  </a:lnTo>
                  <a:lnTo>
                    <a:pt x="51" y="180"/>
                  </a:lnTo>
                  <a:lnTo>
                    <a:pt x="51" y="162"/>
                  </a:lnTo>
                  <a:lnTo>
                    <a:pt x="46" y="145"/>
                  </a:lnTo>
                  <a:lnTo>
                    <a:pt x="42" y="142"/>
                  </a:lnTo>
                  <a:lnTo>
                    <a:pt x="42" y="139"/>
                  </a:lnTo>
                  <a:lnTo>
                    <a:pt x="41" y="137"/>
                  </a:lnTo>
                  <a:lnTo>
                    <a:pt x="41" y="137"/>
                  </a:lnTo>
                  <a:lnTo>
                    <a:pt x="41" y="137"/>
                  </a:lnTo>
                  <a:lnTo>
                    <a:pt x="39" y="137"/>
                  </a:lnTo>
                  <a:lnTo>
                    <a:pt x="38" y="137"/>
                  </a:lnTo>
                  <a:lnTo>
                    <a:pt x="36" y="134"/>
                  </a:lnTo>
                  <a:lnTo>
                    <a:pt x="34" y="131"/>
                  </a:lnTo>
                  <a:lnTo>
                    <a:pt x="33" y="127"/>
                  </a:lnTo>
                  <a:lnTo>
                    <a:pt x="31" y="124"/>
                  </a:lnTo>
                  <a:lnTo>
                    <a:pt x="28" y="122"/>
                  </a:lnTo>
                  <a:lnTo>
                    <a:pt x="24" y="121"/>
                  </a:lnTo>
                  <a:lnTo>
                    <a:pt x="23" y="119"/>
                  </a:lnTo>
                  <a:lnTo>
                    <a:pt x="21" y="119"/>
                  </a:lnTo>
                  <a:lnTo>
                    <a:pt x="19" y="117"/>
                  </a:lnTo>
                  <a:lnTo>
                    <a:pt x="18" y="114"/>
                  </a:lnTo>
                  <a:lnTo>
                    <a:pt x="18" y="111"/>
                  </a:lnTo>
                  <a:lnTo>
                    <a:pt x="18" y="104"/>
                  </a:lnTo>
                  <a:lnTo>
                    <a:pt x="18" y="101"/>
                  </a:lnTo>
                  <a:lnTo>
                    <a:pt x="19" y="98"/>
                  </a:lnTo>
                  <a:lnTo>
                    <a:pt x="19" y="94"/>
                  </a:lnTo>
                  <a:lnTo>
                    <a:pt x="21" y="93"/>
                  </a:lnTo>
                  <a:lnTo>
                    <a:pt x="23" y="93"/>
                  </a:lnTo>
                  <a:lnTo>
                    <a:pt x="26" y="93"/>
                  </a:lnTo>
                  <a:lnTo>
                    <a:pt x="29" y="93"/>
                  </a:lnTo>
                  <a:lnTo>
                    <a:pt x="31" y="93"/>
                  </a:lnTo>
                  <a:lnTo>
                    <a:pt x="38" y="91"/>
                  </a:lnTo>
                  <a:lnTo>
                    <a:pt x="44" y="89"/>
                  </a:lnTo>
                  <a:close/>
                  <a:moveTo>
                    <a:pt x="392" y="61"/>
                  </a:moveTo>
                  <a:lnTo>
                    <a:pt x="389" y="63"/>
                  </a:lnTo>
                  <a:lnTo>
                    <a:pt x="385" y="65"/>
                  </a:lnTo>
                  <a:lnTo>
                    <a:pt x="384" y="68"/>
                  </a:lnTo>
                  <a:lnTo>
                    <a:pt x="382" y="71"/>
                  </a:lnTo>
                  <a:lnTo>
                    <a:pt x="382" y="71"/>
                  </a:lnTo>
                  <a:lnTo>
                    <a:pt x="376" y="74"/>
                  </a:lnTo>
                  <a:lnTo>
                    <a:pt x="376" y="74"/>
                  </a:lnTo>
                  <a:lnTo>
                    <a:pt x="372" y="76"/>
                  </a:lnTo>
                  <a:lnTo>
                    <a:pt x="367" y="78"/>
                  </a:lnTo>
                  <a:lnTo>
                    <a:pt x="362" y="79"/>
                  </a:lnTo>
                  <a:lnTo>
                    <a:pt x="357" y="83"/>
                  </a:lnTo>
                  <a:lnTo>
                    <a:pt x="353" y="86"/>
                  </a:lnTo>
                  <a:lnTo>
                    <a:pt x="339" y="94"/>
                  </a:lnTo>
                  <a:lnTo>
                    <a:pt x="326" y="101"/>
                  </a:lnTo>
                  <a:lnTo>
                    <a:pt x="324" y="101"/>
                  </a:lnTo>
                  <a:lnTo>
                    <a:pt x="324" y="101"/>
                  </a:lnTo>
                  <a:lnTo>
                    <a:pt x="320" y="101"/>
                  </a:lnTo>
                  <a:lnTo>
                    <a:pt x="318" y="103"/>
                  </a:lnTo>
                  <a:lnTo>
                    <a:pt x="318" y="104"/>
                  </a:lnTo>
                  <a:lnTo>
                    <a:pt x="318" y="104"/>
                  </a:lnTo>
                  <a:lnTo>
                    <a:pt x="316" y="106"/>
                  </a:lnTo>
                  <a:lnTo>
                    <a:pt x="315" y="106"/>
                  </a:lnTo>
                  <a:lnTo>
                    <a:pt x="313" y="106"/>
                  </a:lnTo>
                  <a:lnTo>
                    <a:pt x="311" y="104"/>
                  </a:lnTo>
                  <a:lnTo>
                    <a:pt x="310" y="104"/>
                  </a:lnTo>
                  <a:lnTo>
                    <a:pt x="308" y="103"/>
                  </a:lnTo>
                  <a:lnTo>
                    <a:pt x="306" y="103"/>
                  </a:lnTo>
                  <a:lnTo>
                    <a:pt x="306" y="104"/>
                  </a:lnTo>
                  <a:lnTo>
                    <a:pt x="305" y="104"/>
                  </a:lnTo>
                  <a:lnTo>
                    <a:pt x="303" y="107"/>
                  </a:lnTo>
                  <a:lnTo>
                    <a:pt x="301" y="109"/>
                  </a:lnTo>
                  <a:lnTo>
                    <a:pt x="300" y="109"/>
                  </a:lnTo>
                  <a:lnTo>
                    <a:pt x="296" y="107"/>
                  </a:lnTo>
                  <a:lnTo>
                    <a:pt x="295" y="106"/>
                  </a:lnTo>
                  <a:lnTo>
                    <a:pt x="293" y="104"/>
                  </a:lnTo>
                  <a:lnTo>
                    <a:pt x="291" y="104"/>
                  </a:lnTo>
                  <a:lnTo>
                    <a:pt x="291" y="106"/>
                  </a:lnTo>
                  <a:lnTo>
                    <a:pt x="291" y="107"/>
                  </a:lnTo>
                  <a:lnTo>
                    <a:pt x="291" y="109"/>
                  </a:lnTo>
                  <a:lnTo>
                    <a:pt x="291" y="111"/>
                  </a:lnTo>
                  <a:lnTo>
                    <a:pt x="291" y="111"/>
                  </a:lnTo>
                  <a:lnTo>
                    <a:pt x="290" y="111"/>
                  </a:lnTo>
                  <a:lnTo>
                    <a:pt x="288" y="111"/>
                  </a:lnTo>
                  <a:lnTo>
                    <a:pt x="287" y="111"/>
                  </a:lnTo>
                  <a:lnTo>
                    <a:pt x="287" y="111"/>
                  </a:lnTo>
                  <a:lnTo>
                    <a:pt x="287" y="114"/>
                  </a:lnTo>
                  <a:lnTo>
                    <a:pt x="287" y="114"/>
                  </a:lnTo>
                  <a:lnTo>
                    <a:pt x="285" y="116"/>
                  </a:lnTo>
                  <a:lnTo>
                    <a:pt x="285" y="116"/>
                  </a:lnTo>
                  <a:lnTo>
                    <a:pt x="283" y="117"/>
                  </a:lnTo>
                  <a:lnTo>
                    <a:pt x="282" y="116"/>
                  </a:lnTo>
                  <a:lnTo>
                    <a:pt x="280" y="114"/>
                  </a:lnTo>
                  <a:lnTo>
                    <a:pt x="280" y="114"/>
                  </a:lnTo>
                  <a:lnTo>
                    <a:pt x="278" y="112"/>
                  </a:lnTo>
                  <a:lnTo>
                    <a:pt x="278" y="112"/>
                  </a:lnTo>
                  <a:lnTo>
                    <a:pt x="277" y="112"/>
                  </a:lnTo>
                  <a:lnTo>
                    <a:pt x="275" y="114"/>
                  </a:lnTo>
                  <a:lnTo>
                    <a:pt x="273" y="114"/>
                  </a:lnTo>
                  <a:lnTo>
                    <a:pt x="273" y="116"/>
                  </a:lnTo>
                  <a:lnTo>
                    <a:pt x="272" y="116"/>
                  </a:lnTo>
                  <a:lnTo>
                    <a:pt x="270" y="117"/>
                  </a:lnTo>
                  <a:lnTo>
                    <a:pt x="268" y="117"/>
                  </a:lnTo>
                  <a:lnTo>
                    <a:pt x="265" y="117"/>
                  </a:lnTo>
                  <a:lnTo>
                    <a:pt x="262" y="119"/>
                  </a:lnTo>
                  <a:lnTo>
                    <a:pt x="259" y="121"/>
                  </a:lnTo>
                  <a:lnTo>
                    <a:pt x="257" y="122"/>
                  </a:lnTo>
                  <a:lnTo>
                    <a:pt x="257" y="124"/>
                  </a:lnTo>
                  <a:lnTo>
                    <a:pt x="255" y="126"/>
                  </a:lnTo>
                  <a:lnTo>
                    <a:pt x="255" y="126"/>
                  </a:lnTo>
                  <a:lnTo>
                    <a:pt x="257" y="126"/>
                  </a:lnTo>
                  <a:lnTo>
                    <a:pt x="259" y="127"/>
                  </a:lnTo>
                  <a:lnTo>
                    <a:pt x="262" y="129"/>
                  </a:lnTo>
                  <a:lnTo>
                    <a:pt x="265" y="132"/>
                  </a:lnTo>
                  <a:lnTo>
                    <a:pt x="268" y="135"/>
                  </a:lnTo>
                  <a:lnTo>
                    <a:pt x="272" y="139"/>
                  </a:lnTo>
                  <a:lnTo>
                    <a:pt x="273" y="140"/>
                  </a:lnTo>
                  <a:lnTo>
                    <a:pt x="277" y="144"/>
                  </a:lnTo>
                  <a:lnTo>
                    <a:pt x="277" y="145"/>
                  </a:lnTo>
                  <a:lnTo>
                    <a:pt x="285" y="140"/>
                  </a:lnTo>
                  <a:lnTo>
                    <a:pt x="291" y="137"/>
                  </a:lnTo>
                  <a:lnTo>
                    <a:pt x="296" y="135"/>
                  </a:lnTo>
                  <a:lnTo>
                    <a:pt x="301" y="135"/>
                  </a:lnTo>
                  <a:lnTo>
                    <a:pt x="305" y="135"/>
                  </a:lnTo>
                  <a:lnTo>
                    <a:pt x="310" y="134"/>
                  </a:lnTo>
                  <a:lnTo>
                    <a:pt x="315" y="134"/>
                  </a:lnTo>
                  <a:lnTo>
                    <a:pt x="316" y="132"/>
                  </a:lnTo>
                  <a:lnTo>
                    <a:pt x="320" y="131"/>
                  </a:lnTo>
                  <a:lnTo>
                    <a:pt x="321" y="131"/>
                  </a:lnTo>
                  <a:lnTo>
                    <a:pt x="326" y="131"/>
                  </a:lnTo>
                  <a:lnTo>
                    <a:pt x="331" y="131"/>
                  </a:lnTo>
                  <a:lnTo>
                    <a:pt x="336" y="131"/>
                  </a:lnTo>
                  <a:lnTo>
                    <a:pt x="338" y="132"/>
                  </a:lnTo>
                  <a:lnTo>
                    <a:pt x="341" y="132"/>
                  </a:lnTo>
                  <a:lnTo>
                    <a:pt x="344" y="132"/>
                  </a:lnTo>
                  <a:lnTo>
                    <a:pt x="348" y="134"/>
                  </a:lnTo>
                  <a:lnTo>
                    <a:pt x="349" y="137"/>
                  </a:lnTo>
                  <a:lnTo>
                    <a:pt x="351" y="139"/>
                  </a:lnTo>
                  <a:lnTo>
                    <a:pt x="356" y="137"/>
                  </a:lnTo>
                  <a:lnTo>
                    <a:pt x="357" y="137"/>
                  </a:lnTo>
                  <a:lnTo>
                    <a:pt x="359" y="135"/>
                  </a:lnTo>
                  <a:lnTo>
                    <a:pt x="359" y="135"/>
                  </a:lnTo>
                  <a:lnTo>
                    <a:pt x="359" y="132"/>
                  </a:lnTo>
                  <a:lnTo>
                    <a:pt x="361" y="129"/>
                  </a:lnTo>
                  <a:lnTo>
                    <a:pt x="362" y="126"/>
                  </a:lnTo>
                  <a:lnTo>
                    <a:pt x="364" y="124"/>
                  </a:lnTo>
                  <a:lnTo>
                    <a:pt x="366" y="122"/>
                  </a:lnTo>
                  <a:lnTo>
                    <a:pt x="369" y="119"/>
                  </a:lnTo>
                  <a:lnTo>
                    <a:pt x="371" y="114"/>
                  </a:lnTo>
                  <a:lnTo>
                    <a:pt x="372" y="109"/>
                  </a:lnTo>
                  <a:lnTo>
                    <a:pt x="374" y="104"/>
                  </a:lnTo>
                  <a:lnTo>
                    <a:pt x="377" y="101"/>
                  </a:lnTo>
                  <a:lnTo>
                    <a:pt x="377" y="98"/>
                  </a:lnTo>
                  <a:lnTo>
                    <a:pt x="377" y="98"/>
                  </a:lnTo>
                  <a:lnTo>
                    <a:pt x="384" y="88"/>
                  </a:lnTo>
                  <a:lnTo>
                    <a:pt x="385" y="86"/>
                  </a:lnTo>
                  <a:lnTo>
                    <a:pt x="385" y="84"/>
                  </a:lnTo>
                  <a:lnTo>
                    <a:pt x="387" y="79"/>
                  </a:lnTo>
                  <a:lnTo>
                    <a:pt x="389" y="76"/>
                  </a:lnTo>
                  <a:lnTo>
                    <a:pt x="390" y="73"/>
                  </a:lnTo>
                  <a:lnTo>
                    <a:pt x="394" y="71"/>
                  </a:lnTo>
                  <a:lnTo>
                    <a:pt x="395" y="70"/>
                  </a:lnTo>
                  <a:lnTo>
                    <a:pt x="395" y="68"/>
                  </a:lnTo>
                  <a:lnTo>
                    <a:pt x="395" y="66"/>
                  </a:lnTo>
                  <a:lnTo>
                    <a:pt x="395" y="66"/>
                  </a:lnTo>
                  <a:lnTo>
                    <a:pt x="395" y="65"/>
                  </a:lnTo>
                  <a:lnTo>
                    <a:pt x="395" y="63"/>
                  </a:lnTo>
                  <a:lnTo>
                    <a:pt x="394" y="63"/>
                  </a:lnTo>
                  <a:lnTo>
                    <a:pt x="392" y="61"/>
                  </a:lnTo>
                  <a:close/>
                  <a:moveTo>
                    <a:pt x="377" y="0"/>
                  </a:moveTo>
                  <a:lnTo>
                    <a:pt x="381" y="2"/>
                  </a:lnTo>
                  <a:lnTo>
                    <a:pt x="384" y="0"/>
                  </a:lnTo>
                  <a:lnTo>
                    <a:pt x="385" y="0"/>
                  </a:lnTo>
                  <a:lnTo>
                    <a:pt x="389" y="4"/>
                  </a:lnTo>
                  <a:lnTo>
                    <a:pt x="390" y="4"/>
                  </a:lnTo>
                  <a:lnTo>
                    <a:pt x="392" y="5"/>
                  </a:lnTo>
                  <a:lnTo>
                    <a:pt x="394" y="5"/>
                  </a:lnTo>
                  <a:lnTo>
                    <a:pt x="397" y="5"/>
                  </a:lnTo>
                  <a:lnTo>
                    <a:pt x="399" y="5"/>
                  </a:lnTo>
                  <a:lnTo>
                    <a:pt x="402" y="7"/>
                  </a:lnTo>
                  <a:lnTo>
                    <a:pt x="404" y="9"/>
                  </a:lnTo>
                  <a:lnTo>
                    <a:pt x="405" y="10"/>
                  </a:lnTo>
                  <a:lnTo>
                    <a:pt x="405" y="12"/>
                  </a:lnTo>
                  <a:lnTo>
                    <a:pt x="407" y="14"/>
                  </a:lnTo>
                  <a:lnTo>
                    <a:pt x="409" y="15"/>
                  </a:lnTo>
                  <a:lnTo>
                    <a:pt x="409" y="17"/>
                  </a:lnTo>
                  <a:lnTo>
                    <a:pt x="409" y="17"/>
                  </a:lnTo>
                  <a:lnTo>
                    <a:pt x="409" y="18"/>
                  </a:lnTo>
                  <a:lnTo>
                    <a:pt x="409" y="18"/>
                  </a:lnTo>
                  <a:lnTo>
                    <a:pt x="409" y="18"/>
                  </a:lnTo>
                  <a:lnTo>
                    <a:pt x="409" y="18"/>
                  </a:lnTo>
                  <a:lnTo>
                    <a:pt x="409" y="18"/>
                  </a:lnTo>
                  <a:lnTo>
                    <a:pt x="410" y="18"/>
                  </a:lnTo>
                  <a:lnTo>
                    <a:pt x="412" y="18"/>
                  </a:lnTo>
                  <a:lnTo>
                    <a:pt x="414" y="17"/>
                  </a:lnTo>
                  <a:lnTo>
                    <a:pt x="414" y="17"/>
                  </a:lnTo>
                  <a:lnTo>
                    <a:pt x="415" y="18"/>
                  </a:lnTo>
                  <a:lnTo>
                    <a:pt x="417" y="20"/>
                  </a:lnTo>
                  <a:lnTo>
                    <a:pt x="418" y="22"/>
                  </a:lnTo>
                  <a:lnTo>
                    <a:pt x="418" y="23"/>
                  </a:lnTo>
                  <a:lnTo>
                    <a:pt x="418" y="25"/>
                  </a:lnTo>
                  <a:lnTo>
                    <a:pt x="418" y="25"/>
                  </a:lnTo>
                  <a:lnTo>
                    <a:pt x="418" y="27"/>
                  </a:lnTo>
                  <a:lnTo>
                    <a:pt x="425" y="30"/>
                  </a:lnTo>
                  <a:lnTo>
                    <a:pt x="425" y="32"/>
                  </a:lnTo>
                  <a:lnTo>
                    <a:pt x="427" y="33"/>
                  </a:lnTo>
                  <a:lnTo>
                    <a:pt x="428" y="33"/>
                  </a:lnTo>
                  <a:lnTo>
                    <a:pt x="428" y="35"/>
                  </a:lnTo>
                  <a:lnTo>
                    <a:pt x="428" y="35"/>
                  </a:lnTo>
                  <a:lnTo>
                    <a:pt x="430" y="35"/>
                  </a:lnTo>
                  <a:lnTo>
                    <a:pt x="432" y="35"/>
                  </a:lnTo>
                  <a:lnTo>
                    <a:pt x="432" y="35"/>
                  </a:lnTo>
                  <a:lnTo>
                    <a:pt x="433" y="35"/>
                  </a:lnTo>
                  <a:lnTo>
                    <a:pt x="433" y="37"/>
                  </a:lnTo>
                  <a:lnTo>
                    <a:pt x="433" y="38"/>
                  </a:lnTo>
                  <a:lnTo>
                    <a:pt x="435" y="38"/>
                  </a:lnTo>
                  <a:lnTo>
                    <a:pt x="435" y="40"/>
                  </a:lnTo>
                  <a:lnTo>
                    <a:pt x="435" y="42"/>
                  </a:lnTo>
                  <a:lnTo>
                    <a:pt x="435" y="42"/>
                  </a:lnTo>
                  <a:lnTo>
                    <a:pt x="435" y="42"/>
                  </a:lnTo>
                  <a:lnTo>
                    <a:pt x="437" y="42"/>
                  </a:lnTo>
                  <a:lnTo>
                    <a:pt x="438" y="42"/>
                  </a:lnTo>
                  <a:lnTo>
                    <a:pt x="442" y="43"/>
                  </a:lnTo>
                  <a:lnTo>
                    <a:pt x="445" y="43"/>
                  </a:lnTo>
                  <a:lnTo>
                    <a:pt x="448" y="45"/>
                  </a:lnTo>
                  <a:lnTo>
                    <a:pt x="451" y="48"/>
                  </a:lnTo>
                  <a:lnTo>
                    <a:pt x="455" y="51"/>
                  </a:lnTo>
                  <a:lnTo>
                    <a:pt x="456" y="56"/>
                  </a:lnTo>
                  <a:lnTo>
                    <a:pt x="458" y="58"/>
                  </a:lnTo>
                  <a:lnTo>
                    <a:pt x="458" y="61"/>
                  </a:lnTo>
                  <a:lnTo>
                    <a:pt x="458" y="65"/>
                  </a:lnTo>
                  <a:lnTo>
                    <a:pt x="456" y="66"/>
                  </a:lnTo>
                  <a:lnTo>
                    <a:pt x="456" y="68"/>
                  </a:lnTo>
                  <a:lnTo>
                    <a:pt x="456" y="70"/>
                  </a:lnTo>
                  <a:lnTo>
                    <a:pt x="450" y="81"/>
                  </a:lnTo>
                  <a:lnTo>
                    <a:pt x="440" y="94"/>
                  </a:lnTo>
                  <a:lnTo>
                    <a:pt x="430" y="106"/>
                  </a:lnTo>
                  <a:lnTo>
                    <a:pt x="420" y="116"/>
                  </a:lnTo>
                  <a:lnTo>
                    <a:pt x="414" y="122"/>
                  </a:lnTo>
                  <a:lnTo>
                    <a:pt x="407" y="129"/>
                  </a:lnTo>
                  <a:lnTo>
                    <a:pt x="400" y="139"/>
                  </a:lnTo>
                  <a:lnTo>
                    <a:pt x="392" y="149"/>
                  </a:lnTo>
                  <a:lnTo>
                    <a:pt x="384" y="157"/>
                  </a:lnTo>
                  <a:lnTo>
                    <a:pt x="381" y="160"/>
                  </a:lnTo>
                  <a:lnTo>
                    <a:pt x="377" y="162"/>
                  </a:lnTo>
                  <a:lnTo>
                    <a:pt x="376" y="163"/>
                  </a:lnTo>
                  <a:lnTo>
                    <a:pt x="374" y="163"/>
                  </a:lnTo>
                  <a:lnTo>
                    <a:pt x="372" y="165"/>
                  </a:lnTo>
                  <a:lnTo>
                    <a:pt x="374" y="165"/>
                  </a:lnTo>
                  <a:lnTo>
                    <a:pt x="374" y="168"/>
                  </a:lnTo>
                  <a:lnTo>
                    <a:pt x="374" y="172"/>
                  </a:lnTo>
                  <a:lnTo>
                    <a:pt x="374" y="173"/>
                  </a:lnTo>
                  <a:lnTo>
                    <a:pt x="372" y="175"/>
                  </a:lnTo>
                  <a:lnTo>
                    <a:pt x="369" y="178"/>
                  </a:lnTo>
                  <a:lnTo>
                    <a:pt x="367" y="182"/>
                  </a:lnTo>
                  <a:lnTo>
                    <a:pt x="364" y="185"/>
                  </a:lnTo>
                  <a:lnTo>
                    <a:pt x="361" y="188"/>
                  </a:lnTo>
                  <a:lnTo>
                    <a:pt x="357" y="190"/>
                  </a:lnTo>
                  <a:lnTo>
                    <a:pt x="357" y="190"/>
                  </a:lnTo>
                  <a:lnTo>
                    <a:pt x="357" y="190"/>
                  </a:lnTo>
                  <a:lnTo>
                    <a:pt x="357" y="190"/>
                  </a:lnTo>
                  <a:lnTo>
                    <a:pt x="357" y="193"/>
                  </a:lnTo>
                  <a:lnTo>
                    <a:pt x="356" y="195"/>
                  </a:lnTo>
                  <a:lnTo>
                    <a:pt x="356" y="198"/>
                  </a:lnTo>
                  <a:lnTo>
                    <a:pt x="353" y="203"/>
                  </a:lnTo>
                  <a:lnTo>
                    <a:pt x="349" y="208"/>
                  </a:lnTo>
                  <a:lnTo>
                    <a:pt x="348" y="213"/>
                  </a:lnTo>
                  <a:lnTo>
                    <a:pt x="344" y="218"/>
                  </a:lnTo>
                  <a:lnTo>
                    <a:pt x="341" y="221"/>
                  </a:lnTo>
                  <a:lnTo>
                    <a:pt x="338" y="224"/>
                  </a:lnTo>
                  <a:lnTo>
                    <a:pt x="336" y="226"/>
                  </a:lnTo>
                  <a:lnTo>
                    <a:pt x="336" y="226"/>
                  </a:lnTo>
                  <a:lnTo>
                    <a:pt x="338" y="234"/>
                  </a:lnTo>
                  <a:lnTo>
                    <a:pt x="339" y="236"/>
                  </a:lnTo>
                  <a:lnTo>
                    <a:pt x="343" y="236"/>
                  </a:lnTo>
                  <a:lnTo>
                    <a:pt x="348" y="234"/>
                  </a:lnTo>
                  <a:lnTo>
                    <a:pt x="353" y="233"/>
                  </a:lnTo>
                  <a:lnTo>
                    <a:pt x="361" y="231"/>
                  </a:lnTo>
                  <a:lnTo>
                    <a:pt x="369" y="229"/>
                  </a:lnTo>
                  <a:lnTo>
                    <a:pt x="382" y="228"/>
                  </a:lnTo>
                  <a:lnTo>
                    <a:pt x="397" y="229"/>
                  </a:lnTo>
                  <a:lnTo>
                    <a:pt x="417" y="228"/>
                  </a:lnTo>
                  <a:lnTo>
                    <a:pt x="432" y="229"/>
                  </a:lnTo>
                  <a:lnTo>
                    <a:pt x="433" y="231"/>
                  </a:lnTo>
                  <a:lnTo>
                    <a:pt x="433" y="233"/>
                  </a:lnTo>
                  <a:lnTo>
                    <a:pt x="435" y="236"/>
                  </a:lnTo>
                  <a:lnTo>
                    <a:pt x="435" y="236"/>
                  </a:lnTo>
                  <a:lnTo>
                    <a:pt x="438" y="238"/>
                  </a:lnTo>
                  <a:lnTo>
                    <a:pt x="442" y="238"/>
                  </a:lnTo>
                  <a:lnTo>
                    <a:pt x="445" y="238"/>
                  </a:lnTo>
                  <a:lnTo>
                    <a:pt x="447" y="239"/>
                  </a:lnTo>
                  <a:lnTo>
                    <a:pt x="448" y="241"/>
                  </a:lnTo>
                  <a:lnTo>
                    <a:pt x="448" y="243"/>
                  </a:lnTo>
                  <a:lnTo>
                    <a:pt x="450" y="246"/>
                  </a:lnTo>
                  <a:lnTo>
                    <a:pt x="451" y="246"/>
                  </a:lnTo>
                  <a:lnTo>
                    <a:pt x="453" y="246"/>
                  </a:lnTo>
                  <a:lnTo>
                    <a:pt x="455" y="248"/>
                  </a:lnTo>
                  <a:lnTo>
                    <a:pt x="455" y="248"/>
                  </a:lnTo>
                  <a:lnTo>
                    <a:pt x="458" y="254"/>
                  </a:lnTo>
                  <a:lnTo>
                    <a:pt x="460" y="261"/>
                  </a:lnTo>
                  <a:lnTo>
                    <a:pt x="460" y="266"/>
                  </a:lnTo>
                  <a:lnTo>
                    <a:pt x="460" y="271"/>
                  </a:lnTo>
                  <a:lnTo>
                    <a:pt x="460" y="276"/>
                  </a:lnTo>
                  <a:lnTo>
                    <a:pt x="460" y="280"/>
                  </a:lnTo>
                  <a:lnTo>
                    <a:pt x="458" y="284"/>
                  </a:lnTo>
                  <a:lnTo>
                    <a:pt x="453" y="290"/>
                  </a:lnTo>
                  <a:lnTo>
                    <a:pt x="448" y="295"/>
                  </a:lnTo>
                  <a:lnTo>
                    <a:pt x="440" y="305"/>
                  </a:lnTo>
                  <a:lnTo>
                    <a:pt x="430" y="313"/>
                  </a:lnTo>
                  <a:lnTo>
                    <a:pt x="417" y="317"/>
                  </a:lnTo>
                  <a:lnTo>
                    <a:pt x="405" y="318"/>
                  </a:lnTo>
                  <a:lnTo>
                    <a:pt x="392" y="323"/>
                  </a:lnTo>
                  <a:lnTo>
                    <a:pt x="377" y="328"/>
                  </a:lnTo>
                  <a:lnTo>
                    <a:pt x="364" y="335"/>
                  </a:lnTo>
                  <a:lnTo>
                    <a:pt x="354" y="338"/>
                  </a:lnTo>
                  <a:lnTo>
                    <a:pt x="346" y="341"/>
                  </a:lnTo>
                  <a:lnTo>
                    <a:pt x="339" y="346"/>
                  </a:lnTo>
                  <a:lnTo>
                    <a:pt x="334" y="351"/>
                  </a:lnTo>
                  <a:lnTo>
                    <a:pt x="331" y="355"/>
                  </a:lnTo>
                  <a:lnTo>
                    <a:pt x="331" y="358"/>
                  </a:lnTo>
                  <a:lnTo>
                    <a:pt x="333" y="360"/>
                  </a:lnTo>
                  <a:lnTo>
                    <a:pt x="336" y="360"/>
                  </a:lnTo>
                  <a:lnTo>
                    <a:pt x="338" y="361"/>
                  </a:lnTo>
                  <a:lnTo>
                    <a:pt x="339" y="361"/>
                  </a:lnTo>
                  <a:lnTo>
                    <a:pt x="341" y="361"/>
                  </a:lnTo>
                  <a:lnTo>
                    <a:pt x="341" y="361"/>
                  </a:lnTo>
                  <a:lnTo>
                    <a:pt x="341" y="365"/>
                  </a:lnTo>
                  <a:lnTo>
                    <a:pt x="343" y="368"/>
                  </a:lnTo>
                  <a:lnTo>
                    <a:pt x="343" y="371"/>
                  </a:lnTo>
                  <a:lnTo>
                    <a:pt x="341" y="374"/>
                  </a:lnTo>
                  <a:lnTo>
                    <a:pt x="344" y="376"/>
                  </a:lnTo>
                  <a:lnTo>
                    <a:pt x="344" y="381"/>
                  </a:lnTo>
                  <a:lnTo>
                    <a:pt x="344" y="384"/>
                  </a:lnTo>
                  <a:lnTo>
                    <a:pt x="343" y="391"/>
                  </a:lnTo>
                  <a:lnTo>
                    <a:pt x="341" y="396"/>
                  </a:lnTo>
                  <a:lnTo>
                    <a:pt x="338" y="402"/>
                  </a:lnTo>
                  <a:lnTo>
                    <a:pt x="333" y="409"/>
                  </a:lnTo>
                  <a:lnTo>
                    <a:pt x="326" y="417"/>
                  </a:lnTo>
                  <a:lnTo>
                    <a:pt x="323" y="419"/>
                  </a:lnTo>
                  <a:lnTo>
                    <a:pt x="321" y="422"/>
                  </a:lnTo>
                  <a:lnTo>
                    <a:pt x="313" y="429"/>
                  </a:lnTo>
                  <a:lnTo>
                    <a:pt x="305" y="434"/>
                  </a:lnTo>
                  <a:lnTo>
                    <a:pt x="301" y="435"/>
                  </a:lnTo>
                  <a:lnTo>
                    <a:pt x="300" y="439"/>
                  </a:lnTo>
                  <a:lnTo>
                    <a:pt x="288" y="447"/>
                  </a:lnTo>
                  <a:lnTo>
                    <a:pt x="280" y="454"/>
                  </a:lnTo>
                  <a:lnTo>
                    <a:pt x="275" y="457"/>
                  </a:lnTo>
                  <a:lnTo>
                    <a:pt x="272" y="458"/>
                  </a:lnTo>
                  <a:lnTo>
                    <a:pt x="272" y="460"/>
                  </a:lnTo>
                  <a:lnTo>
                    <a:pt x="272" y="462"/>
                  </a:lnTo>
                  <a:lnTo>
                    <a:pt x="272" y="465"/>
                  </a:lnTo>
                  <a:lnTo>
                    <a:pt x="273" y="467"/>
                  </a:lnTo>
                  <a:lnTo>
                    <a:pt x="275" y="467"/>
                  </a:lnTo>
                  <a:lnTo>
                    <a:pt x="278" y="467"/>
                  </a:lnTo>
                  <a:lnTo>
                    <a:pt x="280" y="467"/>
                  </a:lnTo>
                  <a:lnTo>
                    <a:pt x="283" y="468"/>
                  </a:lnTo>
                  <a:lnTo>
                    <a:pt x="285" y="472"/>
                  </a:lnTo>
                  <a:lnTo>
                    <a:pt x="287" y="475"/>
                  </a:lnTo>
                  <a:lnTo>
                    <a:pt x="288" y="478"/>
                  </a:lnTo>
                  <a:lnTo>
                    <a:pt x="290" y="480"/>
                  </a:lnTo>
                  <a:lnTo>
                    <a:pt x="291" y="480"/>
                  </a:lnTo>
                  <a:lnTo>
                    <a:pt x="295" y="478"/>
                  </a:lnTo>
                  <a:lnTo>
                    <a:pt x="300" y="477"/>
                  </a:lnTo>
                  <a:lnTo>
                    <a:pt x="305" y="473"/>
                  </a:lnTo>
                  <a:lnTo>
                    <a:pt x="311" y="472"/>
                  </a:lnTo>
                  <a:lnTo>
                    <a:pt x="320" y="468"/>
                  </a:lnTo>
                  <a:lnTo>
                    <a:pt x="323" y="468"/>
                  </a:lnTo>
                  <a:lnTo>
                    <a:pt x="326" y="468"/>
                  </a:lnTo>
                  <a:lnTo>
                    <a:pt x="348" y="467"/>
                  </a:lnTo>
                  <a:lnTo>
                    <a:pt x="366" y="468"/>
                  </a:lnTo>
                  <a:lnTo>
                    <a:pt x="376" y="473"/>
                  </a:lnTo>
                  <a:lnTo>
                    <a:pt x="385" y="482"/>
                  </a:lnTo>
                  <a:lnTo>
                    <a:pt x="394" y="495"/>
                  </a:lnTo>
                  <a:lnTo>
                    <a:pt x="399" y="508"/>
                  </a:lnTo>
                  <a:lnTo>
                    <a:pt x="399" y="514"/>
                  </a:lnTo>
                  <a:lnTo>
                    <a:pt x="399" y="519"/>
                  </a:lnTo>
                  <a:lnTo>
                    <a:pt x="397" y="524"/>
                  </a:lnTo>
                  <a:lnTo>
                    <a:pt x="395" y="526"/>
                  </a:lnTo>
                  <a:lnTo>
                    <a:pt x="392" y="529"/>
                  </a:lnTo>
                  <a:lnTo>
                    <a:pt x="389" y="531"/>
                  </a:lnTo>
                  <a:lnTo>
                    <a:pt x="385" y="531"/>
                  </a:lnTo>
                  <a:lnTo>
                    <a:pt x="384" y="533"/>
                  </a:lnTo>
                  <a:lnTo>
                    <a:pt x="381" y="533"/>
                  </a:lnTo>
                  <a:lnTo>
                    <a:pt x="379" y="534"/>
                  </a:lnTo>
                  <a:lnTo>
                    <a:pt x="377" y="536"/>
                  </a:lnTo>
                  <a:lnTo>
                    <a:pt x="374" y="536"/>
                  </a:lnTo>
                  <a:lnTo>
                    <a:pt x="369" y="538"/>
                  </a:lnTo>
                  <a:lnTo>
                    <a:pt x="366" y="539"/>
                  </a:lnTo>
                  <a:lnTo>
                    <a:pt x="364" y="541"/>
                  </a:lnTo>
                  <a:lnTo>
                    <a:pt x="362" y="543"/>
                  </a:lnTo>
                  <a:lnTo>
                    <a:pt x="359" y="544"/>
                  </a:lnTo>
                  <a:lnTo>
                    <a:pt x="353" y="546"/>
                  </a:lnTo>
                  <a:lnTo>
                    <a:pt x="346" y="546"/>
                  </a:lnTo>
                  <a:lnTo>
                    <a:pt x="341" y="546"/>
                  </a:lnTo>
                  <a:lnTo>
                    <a:pt x="336" y="547"/>
                  </a:lnTo>
                  <a:lnTo>
                    <a:pt x="331" y="547"/>
                  </a:lnTo>
                  <a:lnTo>
                    <a:pt x="326" y="547"/>
                  </a:lnTo>
                  <a:lnTo>
                    <a:pt x="323" y="547"/>
                  </a:lnTo>
                  <a:lnTo>
                    <a:pt x="321" y="549"/>
                  </a:lnTo>
                  <a:lnTo>
                    <a:pt x="320" y="549"/>
                  </a:lnTo>
                  <a:lnTo>
                    <a:pt x="318" y="552"/>
                  </a:lnTo>
                  <a:lnTo>
                    <a:pt x="316" y="564"/>
                  </a:lnTo>
                  <a:lnTo>
                    <a:pt x="315" y="577"/>
                  </a:lnTo>
                  <a:lnTo>
                    <a:pt x="311" y="590"/>
                  </a:lnTo>
                  <a:lnTo>
                    <a:pt x="308" y="597"/>
                  </a:lnTo>
                  <a:lnTo>
                    <a:pt x="305" y="603"/>
                  </a:lnTo>
                  <a:lnTo>
                    <a:pt x="301" y="610"/>
                  </a:lnTo>
                  <a:lnTo>
                    <a:pt x="298" y="617"/>
                  </a:lnTo>
                  <a:lnTo>
                    <a:pt x="296" y="622"/>
                  </a:lnTo>
                  <a:lnTo>
                    <a:pt x="295" y="625"/>
                  </a:lnTo>
                  <a:lnTo>
                    <a:pt x="295" y="628"/>
                  </a:lnTo>
                  <a:lnTo>
                    <a:pt x="295" y="630"/>
                  </a:lnTo>
                  <a:lnTo>
                    <a:pt x="293" y="632"/>
                  </a:lnTo>
                  <a:lnTo>
                    <a:pt x="291" y="633"/>
                  </a:lnTo>
                  <a:lnTo>
                    <a:pt x="288" y="636"/>
                  </a:lnTo>
                  <a:lnTo>
                    <a:pt x="285" y="638"/>
                  </a:lnTo>
                  <a:lnTo>
                    <a:pt x="282" y="641"/>
                  </a:lnTo>
                  <a:lnTo>
                    <a:pt x="280" y="643"/>
                  </a:lnTo>
                  <a:lnTo>
                    <a:pt x="280" y="646"/>
                  </a:lnTo>
                  <a:lnTo>
                    <a:pt x="278" y="650"/>
                  </a:lnTo>
                  <a:lnTo>
                    <a:pt x="278" y="651"/>
                  </a:lnTo>
                  <a:lnTo>
                    <a:pt x="275" y="653"/>
                  </a:lnTo>
                  <a:lnTo>
                    <a:pt x="273" y="655"/>
                  </a:lnTo>
                  <a:lnTo>
                    <a:pt x="272" y="656"/>
                  </a:lnTo>
                  <a:lnTo>
                    <a:pt x="272" y="658"/>
                  </a:lnTo>
                  <a:lnTo>
                    <a:pt x="272" y="658"/>
                  </a:lnTo>
                  <a:lnTo>
                    <a:pt x="270" y="660"/>
                  </a:lnTo>
                  <a:lnTo>
                    <a:pt x="270" y="660"/>
                  </a:lnTo>
                  <a:lnTo>
                    <a:pt x="268" y="660"/>
                  </a:lnTo>
                  <a:lnTo>
                    <a:pt x="267" y="661"/>
                  </a:lnTo>
                  <a:lnTo>
                    <a:pt x="267" y="661"/>
                  </a:lnTo>
                  <a:lnTo>
                    <a:pt x="265" y="663"/>
                  </a:lnTo>
                  <a:lnTo>
                    <a:pt x="265" y="664"/>
                  </a:lnTo>
                  <a:lnTo>
                    <a:pt x="267" y="666"/>
                  </a:lnTo>
                  <a:lnTo>
                    <a:pt x="267" y="668"/>
                  </a:lnTo>
                  <a:lnTo>
                    <a:pt x="265" y="668"/>
                  </a:lnTo>
                  <a:lnTo>
                    <a:pt x="263" y="668"/>
                  </a:lnTo>
                  <a:lnTo>
                    <a:pt x="262" y="668"/>
                  </a:lnTo>
                  <a:lnTo>
                    <a:pt x="260" y="669"/>
                  </a:lnTo>
                  <a:lnTo>
                    <a:pt x="259" y="671"/>
                  </a:lnTo>
                  <a:lnTo>
                    <a:pt x="259" y="673"/>
                  </a:lnTo>
                  <a:lnTo>
                    <a:pt x="257" y="673"/>
                  </a:lnTo>
                  <a:lnTo>
                    <a:pt x="255" y="673"/>
                  </a:lnTo>
                  <a:lnTo>
                    <a:pt x="252" y="673"/>
                  </a:lnTo>
                  <a:lnTo>
                    <a:pt x="250" y="674"/>
                  </a:lnTo>
                  <a:lnTo>
                    <a:pt x="249" y="674"/>
                  </a:lnTo>
                  <a:lnTo>
                    <a:pt x="247" y="674"/>
                  </a:lnTo>
                  <a:lnTo>
                    <a:pt x="247" y="674"/>
                  </a:lnTo>
                  <a:lnTo>
                    <a:pt x="245" y="674"/>
                  </a:lnTo>
                  <a:lnTo>
                    <a:pt x="245" y="674"/>
                  </a:lnTo>
                  <a:lnTo>
                    <a:pt x="244" y="674"/>
                  </a:lnTo>
                  <a:lnTo>
                    <a:pt x="242" y="674"/>
                  </a:lnTo>
                  <a:lnTo>
                    <a:pt x="242" y="674"/>
                  </a:lnTo>
                  <a:lnTo>
                    <a:pt x="240" y="674"/>
                  </a:lnTo>
                  <a:lnTo>
                    <a:pt x="240" y="673"/>
                  </a:lnTo>
                  <a:lnTo>
                    <a:pt x="237" y="673"/>
                  </a:lnTo>
                  <a:lnTo>
                    <a:pt x="234" y="673"/>
                  </a:lnTo>
                  <a:lnTo>
                    <a:pt x="232" y="671"/>
                  </a:lnTo>
                  <a:lnTo>
                    <a:pt x="230" y="671"/>
                  </a:lnTo>
                  <a:lnTo>
                    <a:pt x="229" y="669"/>
                  </a:lnTo>
                  <a:lnTo>
                    <a:pt x="227" y="668"/>
                  </a:lnTo>
                  <a:lnTo>
                    <a:pt x="226" y="666"/>
                  </a:lnTo>
                  <a:lnTo>
                    <a:pt x="222" y="666"/>
                  </a:lnTo>
                  <a:lnTo>
                    <a:pt x="221" y="666"/>
                  </a:lnTo>
                  <a:lnTo>
                    <a:pt x="219" y="666"/>
                  </a:lnTo>
                  <a:lnTo>
                    <a:pt x="217" y="664"/>
                  </a:lnTo>
                  <a:lnTo>
                    <a:pt x="216" y="664"/>
                  </a:lnTo>
                  <a:lnTo>
                    <a:pt x="214" y="664"/>
                  </a:lnTo>
                  <a:lnTo>
                    <a:pt x="214" y="663"/>
                  </a:lnTo>
                  <a:lnTo>
                    <a:pt x="212" y="663"/>
                  </a:lnTo>
                  <a:lnTo>
                    <a:pt x="212" y="661"/>
                  </a:lnTo>
                  <a:lnTo>
                    <a:pt x="207" y="661"/>
                  </a:lnTo>
                  <a:lnTo>
                    <a:pt x="204" y="660"/>
                  </a:lnTo>
                  <a:lnTo>
                    <a:pt x="202" y="658"/>
                  </a:lnTo>
                  <a:lnTo>
                    <a:pt x="201" y="656"/>
                  </a:lnTo>
                  <a:lnTo>
                    <a:pt x="199" y="655"/>
                  </a:lnTo>
                  <a:lnTo>
                    <a:pt x="199" y="653"/>
                  </a:lnTo>
                  <a:lnTo>
                    <a:pt x="199" y="653"/>
                  </a:lnTo>
                  <a:lnTo>
                    <a:pt x="197" y="651"/>
                  </a:lnTo>
                  <a:lnTo>
                    <a:pt x="196" y="651"/>
                  </a:lnTo>
                  <a:lnTo>
                    <a:pt x="194" y="650"/>
                  </a:lnTo>
                  <a:lnTo>
                    <a:pt x="191" y="650"/>
                  </a:lnTo>
                  <a:lnTo>
                    <a:pt x="188" y="650"/>
                  </a:lnTo>
                  <a:lnTo>
                    <a:pt x="186" y="648"/>
                  </a:lnTo>
                  <a:lnTo>
                    <a:pt x="183" y="646"/>
                  </a:lnTo>
                  <a:lnTo>
                    <a:pt x="179" y="645"/>
                  </a:lnTo>
                  <a:lnTo>
                    <a:pt x="178" y="645"/>
                  </a:lnTo>
                  <a:lnTo>
                    <a:pt x="178" y="645"/>
                  </a:lnTo>
                  <a:lnTo>
                    <a:pt x="176" y="643"/>
                  </a:lnTo>
                  <a:lnTo>
                    <a:pt x="174" y="643"/>
                  </a:lnTo>
                  <a:lnTo>
                    <a:pt x="173" y="643"/>
                  </a:lnTo>
                  <a:lnTo>
                    <a:pt x="171" y="643"/>
                  </a:lnTo>
                  <a:lnTo>
                    <a:pt x="169" y="643"/>
                  </a:lnTo>
                  <a:lnTo>
                    <a:pt x="168" y="641"/>
                  </a:lnTo>
                  <a:lnTo>
                    <a:pt x="166" y="640"/>
                  </a:lnTo>
                  <a:lnTo>
                    <a:pt x="165" y="640"/>
                  </a:lnTo>
                  <a:lnTo>
                    <a:pt x="163" y="638"/>
                  </a:lnTo>
                  <a:lnTo>
                    <a:pt x="161" y="635"/>
                  </a:lnTo>
                  <a:lnTo>
                    <a:pt x="158" y="635"/>
                  </a:lnTo>
                  <a:lnTo>
                    <a:pt x="158" y="633"/>
                  </a:lnTo>
                  <a:lnTo>
                    <a:pt x="156" y="632"/>
                  </a:lnTo>
                  <a:lnTo>
                    <a:pt x="155" y="630"/>
                  </a:lnTo>
                  <a:lnTo>
                    <a:pt x="151" y="628"/>
                  </a:lnTo>
                  <a:lnTo>
                    <a:pt x="150" y="625"/>
                  </a:lnTo>
                  <a:lnTo>
                    <a:pt x="148" y="623"/>
                  </a:lnTo>
                  <a:lnTo>
                    <a:pt x="145" y="622"/>
                  </a:lnTo>
                  <a:lnTo>
                    <a:pt x="143" y="620"/>
                  </a:lnTo>
                  <a:lnTo>
                    <a:pt x="141" y="620"/>
                  </a:lnTo>
                  <a:lnTo>
                    <a:pt x="141" y="618"/>
                  </a:lnTo>
                  <a:lnTo>
                    <a:pt x="140" y="618"/>
                  </a:lnTo>
                  <a:lnTo>
                    <a:pt x="138" y="617"/>
                  </a:lnTo>
                  <a:lnTo>
                    <a:pt x="136" y="615"/>
                  </a:lnTo>
                  <a:lnTo>
                    <a:pt x="135" y="613"/>
                  </a:lnTo>
                  <a:lnTo>
                    <a:pt x="135" y="612"/>
                  </a:lnTo>
                  <a:lnTo>
                    <a:pt x="135" y="608"/>
                  </a:lnTo>
                  <a:lnTo>
                    <a:pt x="135" y="603"/>
                  </a:lnTo>
                  <a:lnTo>
                    <a:pt x="135" y="600"/>
                  </a:lnTo>
                  <a:lnTo>
                    <a:pt x="130" y="597"/>
                  </a:lnTo>
                  <a:lnTo>
                    <a:pt x="125" y="594"/>
                  </a:lnTo>
                  <a:lnTo>
                    <a:pt x="123" y="594"/>
                  </a:lnTo>
                  <a:lnTo>
                    <a:pt x="122" y="594"/>
                  </a:lnTo>
                  <a:lnTo>
                    <a:pt x="120" y="594"/>
                  </a:lnTo>
                  <a:lnTo>
                    <a:pt x="120" y="595"/>
                  </a:lnTo>
                  <a:lnTo>
                    <a:pt x="118" y="595"/>
                  </a:lnTo>
                  <a:lnTo>
                    <a:pt x="118" y="595"/>
                  </a:lnTo>
                  <a:lnTo>
                    <a:pt x="115" y="594"/>
                  </a:lnTo>
                  <a:lnTo>
                    <a:pt x="112" y="594"/>
                  </a:lnTo>
                  <a:lnTo>
                    <a:pt x="108" y="592"/>
                  </a:lnTo>
                  <a:lnTo>
                    <a:pt x="107" y="592"/>
                  </a:lnTo>
                  <a:lnTo>
                    <a:pt x="105" y="592"/>
                  </a:lnTo>
                  <a:lnTo>
                    <a:pt x="105" y="590"/>
                  </a:lnTo>
                  <a:lnTo>
                    <a:pt x="103" y="589"/>
                  </a:lnTo>
                  <a:lnTo>
                    <a:pt x="102" y="585"/>
                  </a:lnTo>
                  <a:lnTo>
                    <a:pt x="100" y="582"/>
                  </a:lnTo>
                  <a:lnTo>
                    <a:pt x="99" y="577"/>
                  </a:lnTo>
                  <a:lnTo>
                    <a:pt x="99" y="574"/>
                  </a:lnTo>
                  <a:lnTo>
                    <a:pt x="99" y="571"/>
                  </a:lnTo>
                  <a:lnTo>
                    <a:pt x="102" y="567"/>
                  </a:lnTo>
                  <a:lnTo>
                    <a:pt x="105" y="564"/>
                  </a:lnTo>
                  <a:lnTo>
                    <a:pt x="108" y="561"/>
                  </a:lnTo>
                  <a:lnTo>
                    <a:pt x="110" y="557"/>
                  </a:lnTo>
                  <a:lnTo>
                    <a:pt x="112" y="554"/>
                  </a:lnTo>
                  <a:lnTo>
                    <a:pt x="113" y="552"/>
                  </a:lnTo>
                  <a:lnTo>
                    <a:pt x="115" y="551"/>
                  </a:lnTo>
                  <a:lnTo>
                    <a:pt x="118" y="551"/>
                  </a:lnTo>
                  <a:lnTo>
                    <a:pt x="118" y="551"/>
                  </a:lnTo>
                  <a:lnTo>
                    <a:pt x="120" y="551"/>
                  </a:lnTo>
                  <a:lnTo>
                    <a:pt x="120" y="549"/>
                  </a:lnTo>
                  <a:lnTo>
                    <a:pt x="120" y="547"/>
                  </a:lnTo>
                  <a:lnTo>
                    <a:pt x="118" y="546"/>
                  </a:lnTo>
                  <a:lnTo>
                    <a:pt x="120" y="544"/>
                  </a:lnTo>
                  <a:lnTo>
                    <a:pt x="122" y="543"/>
                  </a:lnTo>
                  <a:lnTo>
                    <a:pt x="125" y="541"/>
                  </a:lnTo>
                  <a:lnTo>
                    <a:pt x="130" y="539"/>
                  </a:lnTo>
                  <a:lnTo>
                    <a:pt x="130" y="538"/>
                  </a:lnTo>
                  <a:lnTo>
                    <a:pt x="130" y="534"/>
                  </a:lnTo>
                  <a:lnTo>
                    <a:pt x="130" y="533"/>
                  </a:lnTo>
                  <a:lnTo>
                    <a:pt x="132" y="533"/>
                  </a:lnTo>
                  <a:lnTo>
                    <a:pt x="135" y="531"/>
                  </a:lnTo>
                  <a:lnTo>
                    <a:pt x="136" y="529"/>
                  </a:lnTo>
                  <a:lnTo>
                    <a:pt x="140" y="529"/>
                  </a:lnTo>
                  <a:lnTo>
                    <a:pt x="143" y="528"/>
                  </a:lnTo>
                  <a:lnTo>
                    <a:pt x="146" y="528"/>
                  </a:lnTo>
                  <a:lnTo>
                    <a:pt x="148" y="526"/>
                  </a:lnTo>
                  <a:lnTo>
                    <a:pt x="150" y="524"/>
                  </a:lnTo>
                  <a:lnTo>
                    <a:pt x="151" y="521"/>
                  </a:lnTo>
                  <a:lnTo>
                    <a:pt x="155" y="518"/>
                  </a:lnTo>
                  <a:lnTo>
                    <a:pt x="156" y="518"/>
                  </a:lnTo>
                  <a:lnTo>
                    <a:pt x="158" y="516"/>
                  </a:lnTo>
                  <a:lnTo>
                    <a:pt x="161" y="518"/>
                  </a:lnTo>
                  <a:lnTo>
                    <a:pt x="163" y="518"/>
                  </a:lnTo>
                  <a:lnTo>
                    <a:pt x="165" y="518"/>
                  </a:lnTo>
                  <a:lnTo>
                    <a:pt x="168" y="516"/>
                  </a:lnTo>
                  <a:lnTo>
                    <a:pt x="169" y="516"/>
                  </a:lnTo>
                  <a:lnTo>
                    <a:pt x="173" y="513"/>
                  </a:lnTo>
                  <a:lnTo>
                    <a:pt x="179" y="511"/>
                  </a:lnTo>
                  <a:lnTo>
                    <a:pt x="184" y="510"/>
                  </a:lnTo>
                  <a:lnTo>
                    <a:pt x="191" y="506"/>
                  </a:lnTo>
                  <a:lnTo>
                    <a:pt x="196" y="505"/>
                  </a:lnTo>
                  <a:lnTo>
                    <a:pt x="201" y="503"/>
                  </a:lnTo>
                  <a:lnTo>
                    <a:pt x="204" y="501"/>
                  </a:lnTo>
                  <a:lnTo>
                    <a:pt x="207" y="501"/>
                  </a:lnTo>
                  <a:lnTo>
                    <a:pt x="212" y="500"/>
                  </a:lnTo>
                  <a:lnTo>
                    <a:pt x="214" y="500"/>
                  </a:lnTo>
                  <a:lnTo>
                    <a:pt x="217" y="498"/>
                  </a:lnTo>
                  <a:lnTo>
                    <a:pt x="219" y="496"/>
                  </a:lnTo>
                  <a:lnTo>
                    <a:pt x="221" y="496"/>
                  </a:lnTo>
                  <a:lnTo>
                    <a:pt x="222" y="496"/>
                  </a:lnTo>
                  <a:lnTo>
                    <a:pt x="222" y="495"/>
                  </a:lnTo>
                  <a:lnTo>
                    <a:pt x="221" y="493"/>
                  </a:lnTo>
                  <a:lnTo>
                    <a:pt x="217" y="490"/>
                  </a:lnTo>
                  <a:lnTo>
                    <a:pt x="214" y="486"/>
                  </a:lnTo>
                  <a:lnTo>
                    <a:pt x="212" y="482"/>
                  </a:lnTo>
                  <a:lnTo>
                    <a:pt x="211" y="480"/>
                  </a:lnTo>
                  <a:lnTo>
                    <a:pt x="209" y="480"/>
                  </a:lnTo>
                  <a:lnTo>
                    <a:pt x="209" y="477"/>
                  </a:lnTo>
                  <a:lnTo>
                    <a:pt x="209" y="473"/>
                  </a:lnTo>
                  <a:lnTo>
                    <a:pt x="212" y="468"/>
                  </a:lnTo>
                  <a:lnTo>
                    <a:pt x="216" y="463"/>
                  </a:lnTo>
                  <a:lnTo>
                    <a:pt x="222" y="457"/>
                  </a:lnTo>
                  <a:lnTo>
                    <a:pt x="226" y="454"/>
                  </a:lnTo>
                  <a:lnTo>
                    <a:pt x="229" y="450"/>
                  </a:lnTo>
                  <a:lnTo>
                    <a:pt x="230" y="447"/>
                  </a:lnTo>
                  <a:lnTo>
                    <a:pt x="230" y="444"/>
                  </a:lnTo>
                  <a:lnTo>
                    <a:pt x="232" y="440"/>
                  </a:lnTo>
                  <a:lnTo>
                    <a:pt x="234" y="437"/>
                  </a:lnTo>
                  <a:lnTo>
                    <a:pt x="234" y="435"/>
                  </a:lnTo>
                  <a:lnTo>
                    <a:pt x="232" y="435"/>
                  </a:lnTo>
                  <a:lnTo>
                    <a:pt x="230" y="434"/>
                  </a:lnTo>
                  <a:lnTo>
                    <a:pt x="227" y="435"/>
                  </a:lnTo>
                  <a:lnTo>
                    <a:pt x="222" y="437"/>
                  </a:lnTo>
                  <a:lnTo>
                    <a:pt x="217" y="440"/>
                  </a:lnTo>
                  <a:lnTo>
                    <a:pt x="212" y="444"/>
                  </a:lnTo>
                  <a:lnTo>
                    <a:pt x="209" y="444"/>
                  </a:lnTo>
                  <a:lnTo>
                    <a:pt x="207" y="445"/>
                  </a:lnTo>
                  <a:lnTo>
                    <a:pt x="202" y="449"/>
                  </a:lnTo>
                  <a:lnTo>
                    <a:pt x="196" y="452"/>
                  </a:lnTo>
                  <a:lnTo>
                    <a:pt x="189" y="455"/>
                  </a:lnTo>
                  <a:lnTo>
                    <a:pt x="184" y="458"/>
                  </a:lnTo>
                  <a:lnTo>
                    <a:pt x="181" y="458"/>
                  </a:lnTo>
                  <a:lnTo>
                    <a:pt x="179" y="460"/>
                  </a:lnTo>
                  <a:lnTo>
                    <a:pt x="176" y="462"/>
                  </a:lnTo>
                  <a:lnTo>
                    <a:pt x="173" y="463"/>
                  </a:lnTo>
                  <a:lnTo>
                    <a:pt x="169" y="462"/>
                  </a:lnTo>
                  <a:lnTo>
                    <a:pt x="166" y="462"/>
                  </a:lnTo>
                  <a:lnTo>
                    <a:pt x="165" y="460"/>
                  </a:lnTo>
                  <a:lnTo>
                    <a:pt x="161" y="460"/>
                  </a:lnTo>
                  <a:lnTo>
                    <a:pt x="160" y="458"/>
                  </a:lnTo>
                  <a:lnTo>
                    <a:pt x="156" y="457"/>
                  </a:lnTo>
                  <a:lnTo>
                    <a:pt x="153" y="454"/>
                  </a:lnTo>
                  <a:lnTo>
                    <a:pt x="153" y="450"/>
                  </a:lnTo>
                  <a:lnTo>
                    <a:pt x="153" y="447"/>
                  </a:lnTo>
                  <a:lnTo>
                    <a:pt x="153" y="445"/>
                  </a:lnTo>
                  <a:lnTo>
                    <a:pt x="153" y="442"/>
                  </a:lnTo>
                  <a:lnTo>
                    <a:pt x="155" y="440"/>
                  </a:lnTo>
                  <a:lnTo>
                    <a:pt x="153" y="437"/>
                  </a:lnTo>
                  <a:lnTo>
                    <a:pt x="153" y="434"/>
                  </a:lnTo>
                  <a:lnTo>
                    <a:pt x="153" y="430"/>
                  </a:lnTo>
                  <a:lnTo>
                    <a:pt x="155" y="426"/>
                  </a:lnTo>
                  <a:lnTo>
                    <a:pt x="155" y="421"/>
                  </a:lnTo>
                  <a:lnTo>
                    <a:pt x="155" y="417"/>
                  </a:lnTo>
                  <a:lnTo>
                    <a:pt x="153" y="412"/>
                  </a:lnTo>
                  <a:lnTo>
                    <a:pt x="153" y="407"/>
                  </a:lnTo>
                  <a:lnTo>
                    <a:pt x="155" y="401"/>
                  </a:lnTo>
                  <a:lnTo>
                    <a:pt x="156" y="397"/>
                  </a:lnTo>
                  <a:lnTo>
                    <a:pt x="158" y="396"/>
                  </a:lnTo>
                  <a:lnTo>
                    <a:pt x="161" y="394"/>
                  </a:lnTo>
                  <a:lnTo>
                    <a:pt x="163" y="394"/>
                  </a:lnTo>
                  <a:lnTo>
                    <a:pt x="166" y="393"/>
                  </a:lnTo>
                  <a:lnTo>
                    <a:pt x="169" y="393"/>
                  </a:lnTo>
                  <a:lnTo>
                    <a:pt x="171" y="393"/>
                  </a:lnTo>
                  <a:lnTo>
                    <a:pt x="173" y="391"/>
                  </a:lnTo>
                  <a:lnTo>
                    <a:pt x="176" y="388"/>
                  </a:lnTo>
                  <a:lnTo>
                    <a:pt x="179" y="384"/>
                  </a:lnTo>
                  <a:lnTo>
                    <a:pt x="194" y="376"/>
                  </a:lnTo>
                  <a:lnTo>
                    <a:pt x="212" y="365"/>
                  </a:lnTo>
                  <a:lnTo>
                    <a:pt x="226" y="356"/>
                  </a:lnTo>
                  <a:lnTo>
                    <a:pt x="240" y="350"/>
                  </a:lnTo>
                  <a:lnTo>
                    <a:pt x="244" y="348"/>
                  </a:lnTo>
                  <a:lnTo>
                    <a:pt x="247" y="346"/>
                  </a:lnTo>
                  <a:lnTo>
                    <a:pt x="254" y="343"/>
                  </a:lnTo>
                  <a:lnTo>
                    <a:pt x="260" y="341"/>
                  </a:lnTo>
                  <a:lnTo>
                    <a:pt x="265" y="340"/>
                  </a:lnTo>
                  <a:lnTo>
                    <a:pt x="268" y="338"/>
                  </a:lnTo>
                  <a:lnTo>
                    <a:pt x="270" y="338"/>
                  </a:lnTo>
                  <a:lnTo>
                    <a:pt x="272" y="338"/>
                  </a:lnTo>
                  <a:lnTo>
                    <a:pt x="270" y="338"/>
                  </a:lnTo>
                  <a:lnTo>
                    <a:pt x="285" y="328"/>
                  </a:lnTo>
                  <a:lnTo>
                    <a:pt x="296" y="320"/>
                  </a:lnTo>
                  <a:lnTo>
                    <a:pt x="305" y="313"/>
                  </a:lnTo>
                  <a:lnTo>
                    <a:pt x="305" y="313"/>
                  </a:lnTo>
                  <a:lnTo>
                    <a:pt x="310" y="310"/>
                  </a:lnTo>
                  <a:lnTo>
                    <a:pt x="313" y="308"/>
                  </a:lnTo>
                  <a:lnTo>
                    <a:pt x="315" y="307"/>
                  </a:lnTo>
                  <a:lnTo>
                    <a:pt x="316" y="307"/>
                  </a:lnTo>
                  <a:lnTo>
                    <a:pt x="318" y="307"/>
                  </a:lnTo>
                  <a:lnTo>
                    <a:pt x="320" y="307"/>
                  </a:lnTo>
                  <a:lnTo>
                    <a:pt x="323" y="307"/>
                  </a:lnTo>
                  <a:lnTo>
                    <a:pt x="324" y="305"/>
                  </a:lnTo>
                  <a:lnTo>
                    <a:pt x="326" y="302"/>
                  </a:lnTo>
                  <a:lnTo>
                    <a:pt x="339" y="292"/>
                  </a:lnTo>
                  <a:lnTo>
                    <a:pt x="356" y="282"/>
                  </a:lnTo>
                  <a:lnTo>
                    <a:pt x="371" y="274"/>
                  </a:lnTo>
                  <a:lnTo>
                    <a:pt x="374" y="271"/>
                  </a:lnTo>
                  <a:lnTo>
                    <a:pt x="376" y="269"/>
                  </a:lnTo>
                  <a:lnTo>
                    <a:pt x="376" y="267"/>
                  </a:lnTo>
                  <a:lnTo>
                    <a:pt x="374" y="266"/>
                  </a:lnTo>
                  <a:lnTo>
                    <a:pt x="371" y="266"/>
                  </a:lnTo>
                  <a:lnTo>
                    <a:pt x="369" y="264"/>
                  </a:lnTo>
                  <a:lnTo>
                    <a:pt x="366" y="264"/>
                  </a:lnTo>
                  <a:lnTo>
                    <a:pt x="364" y="264"/>
                  </a:lnTo>
                  <a:lnTo>
                    <a:pt x="361" y="264"/>
                  </a:lnTo>
                  <a:lnTo>
                    <a:pt x="357" y="264"/>
                  </a:lnTo>
                  <a:lnTo>
                    <a:pt x="354" y="264"/>
                  </a:lnTo>
                  <a:lnTo>
                    <a:pt x="351" y="262"/>
                  </a:lnTo>
                  <a:lnTo>
                    <a:pt x="346" y="261"/>
                  </a:lnTo>
                  <a:lnTo>
                    <a:pt x="341" y="259"/>
                  </a:lnTo>
                  <a:lnTo>
                    <a:pt x="338" y="261"/>
                  </a:lnTo>
                  <a:lnTo>
                    <a:pt x="334" y="262"/>
                  </a:lnTo>
                  <a:lnTo>
                    <a:pt x="329" y="264"/>
                  </a:lnTo>
                  <a:lnTo>
                    <a:pt x="326" y="266"/>
                  </a:lnTo>
                  <a:lnTo>
                    <a:pt x="321" y="269"/>
                  </a:lnTo>
                  <a:lnTo>
                    <a:pt x="318" y="272"/>
                  </a:lnTo>
                  <a:lnTo>
                    <a:pt x="316" y="276"/>
                  </a:lnTo>
                  <a:lnTo>
                    <a:pt x="315" y="279"/>
                  </a:lnTo>
                  <a:lnTo>
                    <a:pt x="315" y="282"/>
                  </a:lnTo>
                  <a:lnTo>
                    <a:pt x="315" y="282"/>
                  </a:lnTo>
                  <a:lnTo>
                    <a:pt x="305" y="289"/>
                  </a:lnTo>
                  <a:lnTo>
                    <a:pt x="303" y="290"/>
                  </a:lnTo>
                  <a:lnTo>
                    <a:pt x="300" y="292"/>
                  </a:lnTo>
                  <a:lnTo>
                    <a:pt x="296" y="294"/>
                  </a:lnTo>
                  <a:lnTo>
                    <a:pt x="293" y="294"/>
                  </a:lnTo>
                  <a:lnTo>
                    <a:pt x="291" y="292"/>
                  </a:lnTo>
                  <a:lnTo>
                    <a:pt x="290" y="292"/>
                  </a:lnTo>
                  <a:lnTo>
                    <a:pt x="288" y="292"/>
                  </a:lnTo>
                  <a:lnTo>
                    <a:pt x="285" y="290"/>
                  </a:lnTo>
                  <a:lnTo>
                    <a:pt x="285" y="289"/>
                  </a:lnTo>
                  <a:lnTo>
                    <a:pt x="285" y="287"/>
                  </a:lnTo>
                  <a:lnTo>
                    <a:pt x="285" y="285"/>
                  </a:lnTo>
                  <a:lnTo>
                    <a:pt x="285" y="285"/>
                  </a:lnTo>
                  <a:lnTo>
                    <a:pt x="283" y="285"/>
                  </a:lnTo>
                  <a:lnTo>
                    <a:pt x="283" y="284"/>
                  </a:lnTo>
                  <a:lnTo>
                    <a:pt x="283" y="282"/>
                  </a:lnTo>
                  <a:lnTo>
                    <a:pt x="285" y="280"/>
                  </a:lnTo>
                  <a:lnTo>
                    <a:pt x="287" y="277"/>
                  </a:lnTo>
                  <a:lnTo>
                    <a:pt x="287" y="274"/>
                  </a:lnTo>
                  <a:lnTo>
                    <a:pt x="287" y="271"/>
                  </a:lnTo>
                  <a:lnTo>
                    <a:pt x="285" y="267"/>
                  </a:lnTo>
                  <a:lnTo>
                    <a:pt x="285" y="266"/>
                  </a:lnTo>
                  <a:lnTo>
                    <a:pt x="280" y="266"/>
                  </a:lnTo>
                  <a:lnTo>
                    <a:pt x="278" y="266"/>
                  </a:lnTo>
                  <a:lnTo>
                    <a:pt x="275" y="267"/>
                  </a:lnTo>
                  <a:lnTo>
                    <a:pt x="273" y="269"/>
                  </a:lnTo>
                  <a:lnTo>
                    <a:pt x="272" y="271"/>
                  </a:lnTo>
                  <a:lnTo>
                    <a:pt x="268" y="272"/>
                  </a:lnTo>
                  <a:lnTo>
                    <a:pt x="268" y="272"/>
                  </a:lnTo>
                  <a:lnTo>
                    <a:pt x="263" y="274"/>
                  </a:lnTo>
                  <a:lnTo>
                    <a:pt x="260" y="276"/>
                  </a:lnTo>
                  <a:lnTo>
                    <a:pt x="255" y="279"/>
                  </a:lnTo>
                  <a:lnTo>
                    <a:pt x="250" y="282"/>
                  </a:lnTo>
                  <a:lnTo>
                    <a:pt x="247" y="284"/>
                  </a:lnTo>
                  <a:lnTo>
                    <a:pt x="244" y="285"/>
                  </a:lnTo>
                  <a:lnTo>
                    <a:pt x="240" y="289"/>
                  </a:lnTo>
                  <a:lnTo>
                    <a:pt x="227" y="300"/>
                  </a:lnTo>
                  <a:lnTo>
                    <a:pt x="212" y="313"/>
                  </a:lnTo>
                  <a:lnTo>
                    <a:pt x="196" y="328"/>
                  </a:lnTo>
                  <a:lnTo>
                    <a:pt x="179" y="343"/>
                  </a:lnTo>
                  <a:lnTo>
                    <a:pt x="161" y="360"/>
                  </a:lnTo>
                  <a:lnTo>
                    <a:pt x="146" y="374"/>
                  </a:lnTo>
                  <a:lnTo>
                    <a:pt x="133" y="388"/>
                  </a:lnTo>
                  <a:lnTo>
                    <a:pt x="125" y="397"/>
                  </a:lnTo>
                  <a:lnTo>
                    <a:pt x="120" y="402"/>
                  </a:lnTo>
                  <a:lnTo>
                    <a:pt x="115" y="407"/>
                  </a:lnTo>
                  <a:lnTo>
                    <a:pt x="112" y="411"/>
                  </a:lnTo>
                  <a:lnTo>
                    <a:pt x="108" y="414"/>
                  </a:lnTo>
                  <a:lnTo>
                    <a:pt x="105" y="417"/>
                  </a:lnTo>
                  <a:lnTo>
                    <a:pt x="100" y="421"/>
                  </a:lnTo>
                  <a:lnTo>
                    <a:pt x="97" y="426"/>
                  </a:lnTo>
                  <a:lnTo>
                    <a:pt x="87" y="440"/>
                  </a:lnTo>
                  <a:lnTo>
                    <a:pt x="77" y="460"/>
                  </a:lnTo>
                  <a:lnTo>
                    <a:pt x="67" y="480"/>
                  </a:lnTo>
                  <a:lnTo>
                    <a:pt x="64" y="485"/>
                  </a:lnTo>
                  <a:lnTo>
                    <a:pt x="61" y="490"/>
                  </a:lnTo>
                  <a:lnTo>
                    <a:pt x="56" y="493"/>
                  </a:lnTo>
                  <a:lnTo>
                    <a:pt x="51" y="495"/>
                  </a:lnTo>
                  <a:lnTo>
                    <a:pt x="47" y="493"/>
                  </a:lnTo>
                  <a:lnTo>
                    <a:pt x="46" y="493"/>
                  </a:lnTo>
                  <a:lnTo>
                    <a:pt x="39" y="491"/>
                  </a:lnTo>
                  <a:lnTo>
                    <a:pt x="31" y="490"/>
                  </a:lnTo>
                  <a:lnTo>
                    <a:pt x="18" y="488"/>
                  </a:lnTo>
                  <a:lnTo>
                    <a:pt x="13" y="488"/>
                  </a:lnTo>
                  <a:lnTo>
                    <a:pt x="10" y="485"/>
                  </a:lnTo>
                  <a:lnTo>
                    <a:pt x="8" y="483"/>
                  </a:lnTo>
                  <a:lnTo>
                    <a:pt x="6" y="480"/>
                  </a:lnTo>
                  <a:lnTo>
                    <a:pt x="6" y="477"/>
                  </a:lnTo>
                  <a:lnTo>
                    <a:pt x="5" y="473"/>
                  </a:lnTo>
                  <a:lnTo>
                    <a:pt x="3" y="470"/>
                  </a:lnTo>
                  <a:lnTo>
                    <a:pt x="1" y="468"/>
                  </a:lnTo>
                  <a:lnTo>
                    <a:pt x="1" y="465"/>
                  </a:lnTo>
                  <a:lnTo>
                    <a:pt x="1" y="463"/>
                  </a:lnTo>
                  <a:lnTo>
                    <a:pt x="3" y="462"/>
                  </a:lnTo>
                  <a:lnTo>
                    <a:pt x="5" y="458"/>
                  </a:lnTo>
                  <a:lnTo>
                    <a:pt x="6" y="454"/>
                  </a:lnTo>
                  <a:lnTo>
                    <a:pt x="8" y="449"/>
                  </a:lnTo>
                  <a:lnTo>
                    <a:pt x="8" y="444"/>
                  </a:lnTo>
                  <a:lnTo>
                    <a:pt x="6" y="440"/>
                  </a:lnTo>
                  <a:lnTo>
                    <a:pt x="6" y="435"/>
                  </a:lnTo>
                  <a:lnTo>
                    <a:pt x="3" y="432"/>
                  </a:lnTo>
                  <a:lnTo>
                    <a:pt x="1" y="427"/>
                  </a:lnTo>
                  <a:lnTo>
                    <a:pt x="1" y="426"/>
                  </a:lnTo>
                  <a:lnTo>
                    <a:pt x="0" y="422"/>
                  </a:lnTo>
                  <a:lnTo>
                    <a:pt x="0" y="421"/>
                  </a:lnTo>
                  <a:lnTo>
                    <a:pt x="1" y="417"/>
                  </a:lnTo>
                  <a:lnTo>
                    <a:pt x="1" y="416"/>
                  </a:lnTo>
                  <a:lnTo>
                    <a:pt x="3" y="412"/>
                  </a:lnTo>
                  <a:lnTo>
                    <a:pt x="6" y="409"/>
                  </a:lnTo>
                  <a:lnTo>
                    <a:pt x="8" y="407"/>
                  </a:lnTo>
                  <a:lnTo>
                    <a:pt x="10" y="404"/>
                  </a:lnTo>
                  <a:lnTo>
                    <a:pt x="10" y="404"/>
                  </a:lnTo>
                  <a:lnTo>
                    <a:pt x="11" y="404"/>
                  </a:lnTo>
                  <a:lnTo>
                    <a:pt x="13" y="402"/>
                  </a:lnTo>
                  <a:lnTo>
                    <a:pt x="16" y="401"/>
                  </a:lnTo>
                  <a:lnTo>
                    <a:pt x="21" y="399"/>
                  </a:lnTo>
                  <a:lnTo>
                    <a:pt x="28" y="396"/>
                  </a:lnTo>
                  <a:lnTo>
                    <a:pt x="38" y="388"/>
                  </a:lnTo>
                  <a:lnTo>
                    <a:pt x="51" y="378"/>
                  </a:lnTo>
                  <a:lnTo>
                    <a:pt x="61" y="368"/>
                  </a:lnTo>
                  <a:lnTo>
                    <a:pt x="62" y="366"/>
                  </a:lnTo>
                  <a:lnTo>
                    <a:pt x="62" y="366"/>
                  </a:lnTo>
                  <a:lnTo>
                    <a:pt x="71" y="356"/>
                  </a:lnTo>
                  <a:lnTo>
                    <a:pt x="77" y="350"/>
                  </a:lnTo>
                  <a:lnTo>
                    <a:pt x="82" y="345"/>
                  </a:lnTo>
                  <a:lnTo>
                    <a:pt x="84" y="343"/>
                  </a:lnTo>
                  <a:lnTo>
                    <a:pt x="87" y="341"/>
                  </a:lnTo>
                  <a:lnTo>
                    <a:pt x="89" y="341"/>
                  </a:lnTo>
                  <a:lnTo>
                    <a:pt x="92" y="340"/>
                  </a:lnTo>
                  <a:lnTo>
                    <a:pt x="95" y="337"/>
                  </a:lnTo>
                  <a:lnTo>
                    <a:pt x="100" y="333"/>
                  </a:lnTo>
                  <a:lnTo>
                    <a:pt x="108" y="325"/>
                  </a:lnTo>
                  <a:lnTo>
                    <a:pt x="118" y="312"/>
                  </a:lnTo>
                  <a:lnTo>
                    <a:pt x="128" y="299"/>
                  </a:lnTo>
                  <a:lnTo>
                    <a:pt x="138" y="287"/>
                  </a:lnTo>
                  <a:lnTo>
                    <a:pt x="145" y="279"/>
                  </a:lnTo>
                  <a:lnTo>
                    <a:pt x="148" y="272"/>
                  </a:lnTo>
                  <a:lnTo>
                    <a:pt x="150" y="267"/>
                  </a:lnTo>
                  <a:lnTo>
                    <a:pt x="151" y="262"/>
                  </a:lnTo>
                  <a:lnTo>
                    <a:pt x="151" y="257"/>
                  </a:lnTo>
                  <a:lnTo>
                    <a:pt x="150" y="252"/>
                  </a:lnTo>
                  <a:lnTo>
                    <a:pt x="150" y="249"/>
                  </a:lnTo>
                  <a:lnTo>
                    <a:pt x="148" y="249"/>
                  </a:lnTo>
                  <a:lnTo>
                    <a:pt x="146" y="249"/>
                  </a:lnTo>
                  <a:lnTo>
                    <a:pt x="145" y="251"/>
                  </a:lnTo>
                  <a:lnTo>
                    <a:pt x="141" y="256"/>
                  </a:lnTo>
                  <a:lnTo>
                    <a:pt x="138" y="262"/>
                  </a:lnTo>
                  <a:lnTo>
                    <a:pt x="136" y="267"/>
                  </a:lnTo>
                  <a:lnTo>
                    <a:pt x="135" y="272"/>
                  </a:lnTo>
                  <a:lnTo>
                    <a:pt x="132" y="277"/>
                  </a:lnTo>
                  <a:lnTo>
                    <a:pt x="130" y="279"/>
                  </a:lnTo>
                  <a:lnTo>
                    <a:pt x="127" y="279"/>
                  </a:lnTo>
                  <a:lnTo>
                    <a:pt x="123" y="280"/>
                  </a:lnTo>
                  <a:lnTo>
                    <a:pt x="118" y="282"/>
                  </a:lnTo>
                  <a:lnTo>
                    <a:pt x="113" y="282"/>
                  </a:lnTo>
                  <a:lnTo>
                    <a:pt x="110" y="280"/>
                  </a:lnTo>
                  <a:lnTo>
                    <a:pt x="108" y="277"/>
                  </a:lnTo>
                  <a:lnTo>
                    <a:pt x="107" y="274"/>
                  </a:lnTo>
                  <a:lnTo>
                    <a:pt x="105" y="271"/>
                  </a:lnTo>
                  <a:lnTo>
                    <a:pt x="105" y="266"/>
                  </a:lnTo>
                  <a:lnTo>
                    <a:pt x="105" y="262"/>
                  </a:lnTo>
                  <a:lnTo>
                    <a:pt x="105" y="259"/>
                  </a:lnTo>
                  <a:lnTo>
                    <a:pt x="107" y="256"/>
                  </a:lnTo>
                  <a:lnTo>
                    <a:pt x="108" y="248"/>
                  </a:lnTo>
                  <a:lnTo>
                    <a:pt x="110" y="236"/>
                  </a:lnTo>
                  <a:lnTo>
                    <a:pt x="112" y="226"/>
                  </a:lnTo>
                  <a:lnTo>
                    <a:pt x="110" y="220"/>
                  </a:lnTo>
                  <a:lnTo>
                    <a:pt x="110" y="216"/>
                  </a:lnTo>
                  <a:lnTo>
                    <a:pt x="108" y="215"/>
                  </a:lnTo>
                  <a:lnTo>
                    <a:pt x="108" y="213"/>
                  </a:lnTo>
                  <a:lnTo>
                    <a:pt x="108" y="210"/>
                  </a:lnTo>
                  <a:lnTo>
                    <a:pt x="108" y="205"/>
                  </a:lnTo>
                  <a:lnTo>
                    <a:pt x="108" y="200"/>
                  </a:lnTo>
                  <a:lnTo>
                    <a:pt x="108" y="195"/>
                  </a:lnTo>
                  <a:lnTo>
                    <a:pt x="108" y="190"/>
                  </a:lnTo>
                  <a:lnTo>
                    <a:pt x="108" y="185"/>
                  </a:lnTo>
                  <a:lnTo>
                    <a:pt x="108" y="177"/>
                  </a:lnTo>
                  <a:lnTo>
                    <a:pt x="110" y="168"/>
                  </a:lnTo>
                  <a:lnTo>
                    <a:pt x="112" y="160"/>
                  </a:lnTo>
                  <a:lnTo>
                    <a:pt x="113" y="154"/>
                  </a:lnTo>
                  <a:lnTo>
                    <a:pt x="112" y="147"/>
                  </a:lnTo>
                  <a:lnTo>
                    <a:pt x="112" y="142"/>
                  </a:lnTo>
                  <a:lnTo>
                    <a:pt x="110" y="137"/>
                  </a:lnTo>
                  <a:lnTo>
                    <a:pt x="110" y="132"/>
                  </a:lnTo>
                  <a:lnTo>
                    <a:pt x="110" y="129"/>
                  </a:lnTo>
                  <a:lnTo>
                    <a:pt x="112" y="124"/>
                  </a:lnTo>
                  <a:lnTo>
                    <a:pt x="112" y="119"/>
                  </a:lnTo>
                  <a:lnTo>
                    <a:pt x="113" y="116"/>
                  </a:lnTo>
                  <a:lnTo>
                    <a:pt x="113" y="114"/>
                  </a:lnTo>
                  <a:lnTo>
                    <a:pt x="113" y="112"/>
                  </a:lnTo>
                  <a:lnTo>
                    <a:pt x="112" y="111"/>
                  </a:lnTo>
                  <a:lnTo>
                    <a:pt x="112" y="106"/>
                  </a:lnTo>
                  <a:lnTo>
                    <a:pt x="112" y="101"/>
                  </a:lnTo>
                  <a:lnTo>
                    <a:pt x="112" y="96"/>
                  </a:lnTo>
                  <a:lnTo>
                    <a:pt x="113" y="89"/>
                  </a:lnTo>
                  <a:lnTo>
                    <a:pt x="113" y="84"/>
                  </a:lnTo>
                  <a:lnTo>
                    <a:pt x="113" y="81"/>
                  </a:lnTo>
                  <a:lnTo>
                    <a:pt x="113" y="78"/>
                  </a:lnTo>
                  <a:lnTo>
                    <a:pt x="113" y="73"/>
                  </a:lnTo>
                  <a:lnTo>
                    <a:pt x="115" y="68"/>
                  </a:lnTo>
                  <a:lnTo>
                    <a:pt x="117" y="63"/>
                  </a:lnTo>
                  <a:lnTo>
                    <a:pt x="117" y="60"/>
                  </a:lnTo>
                  <a:lnTo>
                    <a:pt x="118" y="56"/>
                  </a:lnTo>
                  <a:lnTo>
                    <a:pt x="120" y="53"/>
                  </a:lnTo>
                  <a:lnTo>
                    <a:pt x="120" y="50"/>
                  </a:lnTo>
                  <a:lnTo>
                    <a:pt x="122" y="50"/>
                  </a:lnTo>
                  <a:lnTo>
                    <a:pt x="122" y="50"/>
                  </a:lnTo>
                  <a:lnTo>
                    <a:pt x="125" y="50"/>
                  </a:lnTo>
                  <a:lnTo>
                    <a:pt x="128" y="51"/>
                  </a:lnTo>
                  <a:lnTo>
                    <a:pt x="132" y="51"/>
                  </a:lnTo>
                  <a:lnTo>
                    <a:pt x="133" y="53"/>
                  </a:lnTo>
                  <a:lnTo>
                    <a:pt x="136" y="56"/>
                  </a:lnTo>
                  <a:lnTo>
                    <a:pt x="138" y="60"/>
                  </a:lnTo>
                  <a:lnTo>
                    <a:pt x="140" y="63"/>
                  </a:lnTo>
                  <a:lnTo>
                    <a:pt x="141" y="66"/>
                  </a:lnTo>
                  <a:lnTo>
                    <a:pt x="145" y="68"/>
                  </a:lnTo>
                  <a:lnTo>
                    <a:pt x="146" y="70"/>
                  </a:lnTo>
                  <a:lnTo>
                    <a:pt x="146" y="71"/>
                  </a:lnTo>
                  <a:lnTo>
                    <a:pt x="148" y="71"/>
                  </a:lnTo>
                  <a:lnTo>
                    <a:pt x="150" y="71"/>
                  </a:lnTo>
                  <a:lnTo>
                    <a:pt x="153" y="73"/>
                  </a:lnTo>
                  <a:lnTo>
                    <a:pt x="155" y="76"/>
                  </a:lnTo>
                  <a:lnTo>
                    <a:pt x="158" y="81"/>
                  </a:lnTo>
                  <a:lnTo>
                    <a:pt x="158" y="91"/>
                  </a:lnTo>
                  <a:lnTo>
                    <a:pt x="155" y="101"/>
                  </a:lnTo>
                  <a:lnTo>
                    <a:pt x="151" y="107"/>
                  </a:lnTo>
                  <a:lnTo>
                    <a:pt x="150" y="112"/>
                  </a:lnTo>
                  <a:lnTo>
                    <a:pt x="148" y="117"/>
                  </a:lnTo>
                  <a:lnTo>
                    <a:pt x="145" y="124"/>
                  </a:lnTo>
                  <a:lnTo>
                    <a:pt x="145" y="127"/>
                  </a:lnTo>
                  <a:lnTo>
                    <a:pt x="145" y="131"/>
                  </a:lnTo>
                  <a:lnTo>
                    <a:pt x="146" y="134"/>
                  </a:lnTo>
                  <a:lnTo>
                    <a:pt x="146" y="137"/>
                  </a:lnTo>
                  <a:lnTo>
                    <a:pt x="148" y="142"/>
                  </a:lnTo>
                  <a:lnTo>
                    <a:pt x="148" y="147"/>
                  </a:lnTo>
                  <a:lnTo>
                    <a:pt x="146" y="152"/>
                  </a:lnTo>
                  <a:lnTo>
                    <a:pt x="145" y="157"/>
                  </a:lnTo>
                  <a:lnTo>
                    <a:pt x="145" y="159"/>
                  </a:lnTo>
                  <a:lnTo>
                    <a:pt x="145" y="160"/>
                  </a:lnTo>
                  <a:lnTo>
                    <a:pt x="146" y="162"/>
                  </a:lnTo>
                  <a:lnTo>
                    <a:pt x="146" y="162"/>
                  </a:lnTo>
                  <a:lnTo>
                    <a:pt x="148" y="163"/>
                  </a:lnTo>
                  <a:lnTo>
                    <a:pt x="148" y="165"/>
                  </a:lnTo>
                  <a:lnTo>
                    <a:pt x="150" y="168"/>
                  </a:lnTo>
                  <a:lnTo>
                    <a:pt x="150" y="170"/>
                  </a:lnTo>
                  <a:lnTo>
                    <a:pt x="151" y="172"/>
                  </a:lnTo>
                  <a:lnTo>
                    <a:pt x="153" y="172"/>
                  </a:lnTo>
                  <a:lnTo>
                    <a:pt x="155" y="172"/>
                  </a:lnTo>
                  <a:lnTo>
                    <a:pt x="158" y="168"/>
                  </a:lnTo>
                  <a:lnTo>
                    <a:pt x="160" y="163"/>
                  </a:lnTo>
                  <a:lnTo>
                    <a:pt x="160" y="160"/>
                  </a:lnTo>
                  <a:lnTo>
                    <a:pt x="160" y="157"/>
                  </a:lnTo>
                  <a:lnTo>
                    <a:pt x="160" y="154"/>
                  </a:lnTo>
                  <a:lnTo>
                    <a:pt x="160" y="152"/>
                  </a:lnTo>
                  <a:lnTo>
                    <a:pt x="161" y="150"/>
                  </a:lnTo>
                  <a:lnTo>
                    <a:pt x="165" y="147"/>
                  </a:lnTo>
                  <a:lnTo>
                    <a:pt x="168" y="142"/>
                  </a:lnTo>
                  <a:lnTo>
                    <a:pt x="169" y="139"/>
                  </a:lnTo>
                  <a:lnTo>
                    <a:pt x="171" y="137"/>
                  </a:lnTo>
                  <a:lnTo>
                    <a:pt x="171" y="137"/>
                  </a:lnTo>
                  <a:lnTo>
                    <a:pt x="173" y="137"/>
                  </a:lnTo>
                  <a:lnTo>
                    <a:pt x="173" y="135"/>
                  </a:lnTo>
                  <a:lnTo>
                    <a:pt x="173" y="135"/>
                  </a:lnTo>
                  <a:lnTo>
                    <a:pt x="171" y="134"/>
                  </a:lnTo>
                  <a:lnTo>
                    <a:pt x="171" y="132"/>
                  </a:lnTo>
                  <a:lnTo>
                    <a:pt x="171" y="131"/>
                  </a:lnTo>
                  <a:lnTo>
                    <a:pt x="173" y="129"/>
                  </a:lnTo>
                  <a:lnTo>
                    <a:pt x="174" y="129"/>
                  </a:lnTo>
                  <a:lnTo>
                    <a:pt x="176" y="129"/>
                  </a:lnTo>
                  <a:lnTo>
                    <a:pt x="178" y="129"/>
                  </a:lnTo>
                  <a:lnTo>
                    <a:pt x="176" y="129"/>
                  </a:lnTo>
                  <a:lnTo>
                    <a:pt x="176" y="126"/>
                  </a:lnTo>
                  <a:lnTo>
                    <a:pt x="176" y="124"/>
                  </a:lnTo>
                  <a:lnTo>
                    <a:pt x="176" y="122"/>
                  </a:lnTo>
                  <a:lnTo>
                    <a:pt x="178" y="121"/>
                  </a:lnTo>
                  <a:lnTo>
                    <a:pt x="179" y="121"/>
                  </a:lnTo>
                  <a:lnTo>
                    <a:pt x="179" y="121"/>
                  </a:lnTo>
                  <a:lnTo>
                    <a:pt x="181" y="119"/>
                  </a:lnTo>
                  <a:lnTo>
                    <a:pt x="181" y="119"/>
                  </a:lnTo>
                  <a:lnTo>
                    <a:pt x="181" y="117"/>
                  </a:lnTo>
                  <a:lnTo>
                    <a:pt x="181" y="114"/>
                  </a:lnTo>
                  <a:lnTo>
                    <a:pt x="181" y="114"/>
                  </a:lnTo>
                  <a:lnTo>
                    <a:pt x="179" y="112"/>
                  </a:lnTo>
                  <a:lnTo>
                    <a:pt x="179" y="112"/>
                  </a:lnTo>
                  <a:lnTo>
                    <a:pt x="174" y="112"/>
                  </a:lnTo>
                  <a:lnTo>
                    <a:pt x="171" y="111"/>
                  </a:lnTo>
                  <a:lnTo>
                    <a:pt x="168" y="109"/>
                  </a:lnTo>
                  <a:lnTo>
                    <a:pt x="168" y="109"/>
                  </a:lnTo>
                  <a:lnTo>
                    <a:pt x="168" y="107"/>
                  </a:lnTo>
                  <a:lnTo>
                    <a:pt x="166" y="107"/>
                  </a:lnTo>
                  <a:lnTo>
                    <a:pt x="165" y="106"/>
                  </a:lnTo>
                  <a:lnTo>
                    <a:pt x="163" y="104"/>
                  </a:lnTo>
                  <a:lnTo>
                    <a:pt x="161" y="104"/>
                  </a:lnTo>
                  <a:lnTo>
                    <a:pt x="161" y="101"/>
                  </a:lnTo>
                  <a:lnTo>
                    <a:pt x="160" y="98"/>
                  </a:lnTo>
                  <a:lnTo>
                    <a:pt x="160" y="94"/>
                  </a:lnTo>
                  <a:lnTo>
                    <a:pt x="161" y="91"/>
                  </a:lnTo>
                  <a:lnTo>
                    <a:pt x="165" y="89"/>
                  </a:lnTo>
                  <a:lnTo>
                    <a:pt x="168" y="88"/>
                  </a:lnTo>
                  <a:lnTo>
                    <a:pt x="171" y="86"/>
                  </a:lnTo>
                  <a:lnTo>
                    <a:pt x="174" y="84"/>
                  </a:lnTo>
                  <a:lnTo>
                    <a:pt x="179" y="83"/>
                  </a:lnTo>
                  <a:lnTo>
                    <a:pt x="181" y="81"/>
                  </a:lnTo>
                  <a:lnTo>
                    <a:pt x="183" y="81"/>
                  </a:lnTo>
                  <a:lnTo>
                    <a:pt x="184" y="81"/>
                  </a:lnTo>
                  <a:lnTo>
                    <a:pt x="184" y="79"/>
                  </a:lnTo>
                  <a:lnTo>
                    <a:pt x="186" y="78"/>
                  </a:lnTo>
                  <a:lnTo>
                    <a:pt x="188" y="76"/>
                  </a:lnTo>
                  <a:lnTo>
                    <a:pt x="191" y="73"/>
                  </a:lnTo>
                  <a:lnTo>
                    <a:pt x="193" y="70"/>
                  </a:lnTo>
                  <a:lnTo>
                    <a:pt x="196" y="65"/>
                  </a:lnTo>
                  <a:lnTo>
                    <a:pt x="199" y="60"/>
                  </a:lnTo>
                  <a:lnTo>
                    <a:pt x="204" y="53"/>
                  </a:lnTo>
                  <a:lnTo>
                    <a:pt x="206" y="51"/>
                  </a:lnTo>
                  <a:lnTo>
                    <a:pt x="207" y="51"/>
                  </a:lnTo>
                  <a:lnTo>
                    <a:pt x="209" y="51"/>
                  </a:lnTo>
                  <a:lnTo>
                    <a:pt x="209" y="46"/>
                  </a:lnTo>
                  <a:lnTo>
                    <a:pt x="212" y="43"/>
                  </a:lnTo>
                  <a:lnTo>
                    <a:pt x="214" y="38"/>
                  </a:lnTo>
                  <a:lnTo>
                    <a:pt x="216" y="35"/>
                  </a:lnTo>
                  <a:lnTo>
                    <a:pt x="219" y="32"/>
                  </a:lnTo>
                  <a:lnTo>
                    <a:pt x="222" y="27"/>
                  </a:lnTo>
                  <a:lnTo>
                    <a:pt x="226" y="22"/>
                  </a:lnTo>
                  <a:lnTo>
                    <a:pt x="230" y="18"/>
                  </a:lnTo>
                  <a:lnTo>
                    <a:pt x="232" y="17"/>
                  </a:lnTo>
                  <a:lnTo>
                    <a:pt x="235" y="17"/>
                  </a:lnTo>
                  <a:lnTo>
                    <a:pt x="239" y="17"/>
                  </a:lnTo>
                  <a:lnTo>
                    <a:pt x="240" y="17"/>
                  </a:lnTo>
                  <a:lnTo>
                    <a:pt x="244" y="15"/>
                  </a:lnTo>
                  <a:lnTo>
                    <a:pt x="249" y="15"/>
                  </a:lnTo>
                  <a:lnTo>
                    <a:pt x="252" y="17"/>
                  </a:lnTo>
                  <a:lnTo>
                    <a:pt x="259" y="18"/>
                  </a:lnTo>
                  <a:lnTo>
                    <a:pt x="263" y="22"/>
                  </a:lnTo>
                  <a:lnTo>
                    <a:pt x="268" y="25"/>
                  </a:lnTo>
                  <a:lnTo>
                    <a:pt x="272" y="28"/>
                  </a:lnTo>
                  <a:lnTo>
                    <a:pt x="273" y="30"/>
                  </a:lnTo>
                  <a:lnTo>
                    <a:pt x="277" y="33"/>
                  </a:lnTo>
                  <a:lnTo>
                    <a:pt x="277" y="38"/>
                  </a:lnTo>
                  <a:lnTo>
                    <a:pt x="278" y="42"/>
                  </a:lnTo>
                  <a:lnTo>
                    <a:pt x="277" y="46"/>
                  </a:lnTo>
                  <a:lnTo>
                    <a:pt x="277" y="50"/>
                  </a:lnTo>
                  <a:lnTo>
                    <a:pt x="275" y="53"/>
                  </a:lnTo>
                  <a:lnTo>
                    <a:pt x="273" y="56"/>
                  </a:lnTo>
                  <a:lnTo>
                    <a:pt x="272" y="61"/>
                  </a:lnTo>
                  <a:lnTo>
                    <a:pt x="268" y="65"/>
                  </a:lnTo>
                  <a:lnTo>
                    <a:pt x="268" y="65"/>
                  </a:lnTo>
                  <a:lnTo>
                    <a:pt x="265" y="66"/>
                  </a:lnTo>
                  <a:lnTo>
                    <a:pt x="263" y="70"/>
                  </a:lnTo>
                  <a:lnTo>
                    <a:pt x="262" y="73"/>
                  </a:lnTo>
                  <a:lnTo>
                    <a:pt x="260" y="76"/>
                  </a:lnTo>
                  <a:lnTo>
                    <a:pt x="260" y="78"/>
                  </a:lnTo>
                  <a:lnTo>
                    <a:pt x="260" y="79"/>
                  </a:lnTo>
                  <a:lnTo>
                    <a:pt x="262" y="81"/>
                  </a:lnTo>
                  <a:lnTo>
                    <a:pt x="268" y="79"/>
                  </a:lnTo>
                  <a:lnTo>
                    <a:pt x="272" y="79"/>
                  </a:lnTo>
                  <a:lnTo>
                    <a:pt x="273" y="79"/>
                  </a:lnTo>
                  <a:lnTo>
                    <a:pt x="277" y="79"/>
                  </a:lnTo>
                  <a:lnTo>
                    <a:pt x="277" y="79"/>
                  </a:lnTo>
                  <a:lnTo>
                    <a:pt x="277" y="79"/>
                  </a:lnTo>
                  <a:lnTo>
                    <a:pt x="278" y="79"/>
                  </a:lnTo>
                  <a:lnTo>
                    <a:pt x="278" y="76"/>
                  </a:lnTo>
                  <a:lnTo>
                    <a:pt x="280" y="74"/>
                  </a:lnTo>
                  <a:lnTo>
                    <a:pt x="283" y="71"/>
                  </a:lnTo>
                  <a:lnTo>
                    <a:pt x="287" y="68"/>
                  </a:lnTo>
                  <a:lnTo>
                    <a:pt x="290" y="65"/>
                  </a:lnTo>
                  <a:lnTo>
                    <a:pt x="291" y="63"/>
                  </a:lnTo>
                  <a:lnTo>
                    <a:pt x="293" y="61"/>
                  </a:lnTo>
                  <a:lnTo>
                    <a:pt x="295" y="61"/>
                  </a:lnTo>
                  <a:lnTo>
                    <a:pt x="295" y="60"/>
                  </a:lnTo>
                  <a:lnTo>
                    <a:pt x="295" y="60"/>
                  </a:lnTo>
                  <a:lnTo>
                    <a:pt x="296" y="60"/>
                  </a:lnTo>
                  <a:lnTo>
                    <a:pt x="296" y="58"/>
                  </a:lnTo>
                  <a:lnTo>
                    <a:pt x="298" y="56"/>
                  </a:lnTo>
                  <a:lnTo>
                    <a:pt x="300" y="55"/>
                  </a:lnTo>
                  <a:lnTo>
                    <a:pt x="303" y="53"/>
                  </a:lnTo>
                  <a:lnTo>
                    <a:pt x="305" y="51"/>
                  </a:lnTo>
                  <a:lnTo>
                    <a:pt x="308" y="51"/>
                  </a:lnTo>
                  <a:lnTo>
                    <a:pt x="311" y="48"/>
                  </a:lnTo>
                  <a:lnTo>
                    <a:pt x="311" y="45"/>
                  </a:lnTo>
                  <a:lnTo>
                    <a:pt x="316" y="43"/>
                  </a:lnTo>
                  <a:lnTo>
                    <a:pt x="318" y="42"/>
                  </a:lnTo>
                  <a:lnTo>
                    <a:pt x="318" y="40"/>
                  </a:lnTo>
                  <a:lnTo>
                    <a:pt x="320" y="40"/>
                  </a:lnTo>
                  <a:lnTo>
                    <a:pt x="321" y="38"/>
                  </a:lnTo>
                  <a:lnTo>
                    <a:pt x="323" y="37"/>
                  </a:lnTo>
                  <a:lnTo>
                    <a:pt x="323" y="37"/>
                  </a:lnTo>
                  <a:lnTo>
                    <a:pt x="324" y="37"/>
                  </a:lnTo>
                  <a:lnTo>
                    <a:pt x="324" y="38"/>
                  </a:lnTo>
                  <a:lnTo>
                    <a:pt x="326" y="38"/>
                  </a:lnTo>
                  <a:lnTo>
                    <a:pt x="328" y="37"/>
                  </a:lnTo>
                  <a:lnTo>
                    <a:pt x="329" y="35"/>
                  </a:lnTo>
                  <a:lnTo>
                    <a:pt x="329" y="35"/>
                  </a:lnTo>
                  <a:lnTo>
                    <a:pt x="329" y="33"/>
                  </a:lnTo>
                  <a:lnTo>
                    <a:pt x="329" y="32"/>
                  </a:lnTo>
                  <a:lnTo>
                    <a:pt x="331" y="32"/>
                  </a:lnTo>
                  <a:lnTo>
                    <a:pt x="333" y="32"/>
                  </a:lnTo>
                  <a:lnTo>
                    <a:pt x="333" y="32"/>
                  </a:lnTo>
                  <a:lnTo>
                    <a:pt x="334" y="30"/>
                  </a:lnTo>
                  <a:lnTo>
                    <a:pt x="334" y="30"/>
                  </a:lnTo>
                  <a:lnTo>
                    <a:pt x="336" y="28"/>
                  </a:lnTo>
                  <a:lnTo>
                    <a:pt x="336" y="28"/>
                  </a:lnTo>
                  <a:lnTo>
                    <a:pt x="338" y="27"/>
                  </a:lnTo>
                  <a:lnTo>
                    <a:pt x="338" y="27"/>
                  </a:lnTo>
                  <a:lnTo>
                    <a:pt x="339" y="23"/>
                  </a:lnTo>
                  <a:lnTo>
                    <a:pt x="341" y="22"/>
                  </a:lnTo>
                  <a:lnTo>
                    <a:pt x="341" y="22"/>
                  </a:lnTo>
                  <a:lnTo>
                    <a:pt x="343" y="22"/>
                  </a:lnTo>
                  <a:lnTo>
                    <a:pt x="344" y="22"/>
                  </a:lnTo>
                  <a:lnTo>
                    <a:pt x="344" y="22"/>
                  </a:lnTo>
                  <a:lnTo>
                    <a:pt x="346" y="22"/>
                  </a:lnTo>
                  <a:lnTo>
                    <a:pt x="348" y="22"/>
                  </a:lnTo>
                  <a:lnTo>
                    <a:pt x="349" y="20"/>
                  </a:lnTo>
                  <a:lnTo>
                    <a:pt x="354" y="18"/>
                  </a:lnTo>
                  <a:lnTo>
                    <a:pt x="357" y="15"/>
                  </a:lnTo>
                  <a:lnTo>
                    <a:pt x="357" y="14"/>
                  </a:lnTo>
                  <a:lnTo>
                    <a:pt x="359" y="14"/>
                  </a:lnTo>
                  <a:lnTo>
                    <a:pt x="361" y="12"/>
                  </a:lnTo>
                  <a:lnTo>
                    <a:pt x="362" y="10"/>
                  </a:lnTo>
                  <a:lnTo>
                    <a:pt x="364" y="10"/>
                  </a:lnTo>
                  <a:lnTo>
                    <a:pt x="366" y="9"/>
                  </a:lnTo>
                  <a:lnTo>
                    <a:pt x="367" y="7"/>
                  </a:lnTo>
                  <a:lnTo>
                    <a:pt x="371" y="5"/>
                  </a:lnTo>
                  <a:lnTo>
                    <a:pt x="372" y="4"/>
                  </a:lnTo>
                  <a:lnTo>
                    <a:pt x="372" y="4"/>
                  </a:lnTo>
                  <a:lnTo>
                    <a:pt x="374" y="2"/>
                  </a:lnTo>
                  <a:lnTo>
                    <a:pt x="37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9" name="Freeform 57"/>
            <p:cNvSpPr>
              <a:spLocks/>
            </p:cNvSpPr>
            <p:nvPr/>
          </p:nvSpPr>
          <p:spPr bwMode="auto">
            <a:xfrm>
              <a:off x="4381501" y="3965576"/>
              <a:ext cx="174625" cy="217488"/>
            </a:xfrm>
            <a:custGeom>
              <a:avLst/>
              <a:gdLst>
                <a:gd name="T0" fmla="*/ 3 w 110"/>
                <a:gd name="T1" fmla="*/ 0 h 137"/>
                <a:gd name="T2" fmla="*/ 109 w 110"/>
                <a:gd name="T3" fmla="*/ 0 h 137"/>
                <a:gd name="T4" fmla="*/ 109 w 110"/>
                <a:gd name="T5" fmla="*/ 8 h 137"/>
                <a:gd name="T6" fmla="*/ 36 w 110"/>
                <a:gd name="T7" fmla="*/ 118 h 137"/>
                <a:gd name="T8" fmla="*/ 110 w 110"/>
                <a:gd name="T9" fmla="*/ 118 h 137"/>
                <a:gd name="T10" fmla="*/ 110 w 110"/>
                <a:gd name="T11" fmla="*/ 137 h 137"/>
                <a:gd name="T12" fmla="*/ 0 w 110"/>
                <a:gd name="T13" fmla="*/ 137 h 137"/>
                <a:gd name="T14" fmla="*/ 0 w 110"/>
                <a:gd name="T15" fmla="*/ 127 h 137"/>
                <a:gd name="T16" fmla="*/ 74 w 110"/>
                <a:gd name="T17" fmla="*/ 18 h 137"/>
                <a:gd name="T18" fmla="*/ 3 w 110"/>
                <a:gd name="T19" fmla="*/ 18 h 137"/>
                <a:gd name="T20" fmla="*/ 3 w 110"/>
                <a:gd name="T21"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0" h="137">
                  <a:moveTo>
                    <a:pt x="3" y="0"/>
                  </a:moveTo>
                  <a:lnTo>
                    <a:pt x="109" y="0"/>
                  </a:lnTo>
                  <a:lnTo>
                    <a:pt x="109" y="8"/>
                  </a:lnTo>
                  <a:lnTo>
                    <a:pt x="36" y="118"/>
                  </a:lnTo>
                  <a:lnTo>
                    <a:pt x="110" y="118"/>
                  </a:lnTo>
                  <a:lnTo>
                    <a:pt x="110" y="137"/>
                  </a:lnTo>
                  <a:lnTo>
                    <a:pt x="0" y="137"/>
                  </a:lnTo>
                  <a:lnTo>
                    <a:pt x="0" y="127"/>
                  </a:lnTo>
                  <a:lnTo>
                    <a:pt x="74" y="18"/>
                  </a:lnTo>
                  <a:lnTo>
                    <a:pt x="3" y="18"/>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0" name="Freeform 58"/>
            <p:cNvSpPr>
              <a:spLocks/>
            </p:cNvSpPr>
            <p:nvPr/>
          </p:nvSpPr>
          <p:spPr bwMode="auto">
            <a:xfrm>
              <a:off x="4632326" y="3965576"/>
              <a:ext cx="177800" cy="217488"/>
            </a:xfrm>
            <a:custGeom>
              <a:avLst/>
              <a:gdLst>
                <a:gd name="T0" fmla="*/ 0 w 112"/>
                <a:gd name="T1" fmla="*/ 0 h 137"/>
                <a:gd name="T2" fmla="*/ 28 w 112"/>
                <a:gd name="T3" fmla="*/ 0 h 137"/>
                <a:gd name="T4" fmla="*/ 28 w 112"/>
                <a:gd name="T5" fmla="*/ 53 h 137"/>
                <a:gd name="T6" fmla="*/ 86 w 112"/>
                <a:gd name="T7" fmla="*/ 53 h 137"/>
                <a:gd name="T8" fmla="*/ 86 w 112"/>
                <a:gd name="T9" fmla="*/ 0 h 137"/>
                <a:gd name="T10" fmla="*/ 112 w 112"/>
                <a:gd name="T11" fmla="*/ 0 h 137"/>
                <a:gd name="T12" fmla="*/ 112 w 112"/>
                <a:gd name="T13" fmla="*/ 137 h 137"/>
                <a:gd name="T14" fmla="*/ 86 w 112"/>
                <a:gd name="T15" fmla="*/ 137 h 137"/>
                <a:gd name="T16" fmla="*/ 86 w 112"/>
                <a:gd name="T17" fmla="*/ 71 h 137"/>
                <a:gd name="T18" fmla="*/ 28 w 112"/>
                <a:gd name="T19" fmla="*/ 71 h 137"/>
                <a:gd name="T20" fmla="*/ 28 w 112"/>
                <a:gd name="T21" fmla="*/ 137 h 137"/>
                <a:gd name="T22" fmla="*/ 0 w 112"/>
                <a:gd name="T23" fmla="*/ 137 h 137"/>
                <a:gd name="T24" fmla="*/ 0 w 112"/>
                <a:gd name="T25"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2" h="137">
                  <a:moveTo>
                    <a:pt x="0" y="0"/>
                  </a:moveTo>
                  <a:lnTo>
                    <a:pt x="28" y="0"/>
                  </a:lnTo>
                  <a:lnTo>
                    <a:pt x="28" y="53"/>
                  </a:lnTo>
                  <a:lnTo>
                    <a:pt x="86" y="53"/>
                  </a:lnTo>
                  <a:lnTo>
                    <a:pt x="86" y="0"/>
                  </a:lnTo>
                  <a:lnTo>
                    <a:pt x="112" y="0"/>
                  </a:lnTo>
                  <a:lnTo>
                    <a:pt x="112" y="137"/>
                  </a:lnTo>
                  <a:lnTo>
                    <a:pt x="86" y="137"/>
                  </a:lnTo>
                  <a:lnTo>
                    <a:pt x="86" y="71"/>
                  </a:lnTo>
                  <a:lnTo>
                    <a:pt x="28" y="71"/>
                  </a:lnTo>
                  <a:lnTo>
                    <a:pt x="28" y="137"/>
                  </a:lnTo>
                  <a:lnTo>
                    <a:pt x="0" y="13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1" name="Freeform 59"/>
            <p:cNvSpPr>
              <a:spLocks/>
            </p:cNvSpPr>
            <p:nvPr/>
          </p:nvSpPr>
          <p:spPr bwMode="auto">
            <a:xfrm>
              <a:off x="4906963" y="3965576"/>
              <a:ext cx="131763" cy="217488"/>
            </a:xfrm>
            <a:custGeom>
              <a:avLst/>
              <a:gdLst>
                <a:gd name="T0" fmla="*/ 0 w 83"/>
                <a:gd name="T1" fmla="*/ 0 h 137"/>
                <a:gd name="T2" fmla="*/ 75 w 83"/>
                <a:gd name="T3" fmla="*/ 0 h 137"/>
                <a:gd name="T4" fmla="*/ 75 w 83"/>
                <a:gd name="T5" fmla="*/ 18 h 137"/>
                <a:gd name="T6" fmla="*/ 28 w 83"/>
                <a:gd name="T7" fmla="*/ 18 h 137"/>
                <a:gd name="T8" fmla="*/ 28 w 83"/>
                <a:gd name="T9" fmla="*/ 56 h 137"/>
                <a:gd name="T10" fmla="*/ 73 w 83"/>
                <a:gd name="T11" fmla="*/ 56 h 137"/>
                <a:gd name="T12" fmla="*/ 73 w 83"/>
                <a:gd name="T13" fmla="*/ 74 h 137"/>
                <a:gd name="T14" fmla="*/ 28 w 83"/>
                <a:gd name="T15" fmla="*/ 74 h 137"/>
                <a:gd name="T16" fmla="*/ 28 w 83"/>
                <a:gd name="T17" fmla="*/ 118 h 137"/>
                <a:gd name="T18" fmla="*/ 83 w 83"/>
                <a:gd name="T19" fmla="*/ 118 h 137"/>
                <a:gd name="T20" fmla="*/ 83 w 83"/>
                <a:gd name="T21" fmla="*/ 137 h 137"/>
                <a:gd name="T22" fmla="*/ 0 w 83"/>
                <a:gd name="T23" fmla="*/ 137 h 137"/>
                <a:gd name="T24" fmla="*/ 0 w 83"/>
                <a:gd name="T25"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3" h="137">
                  <a:moveTo>
                    <a:pt x="0" y="0"/>
                  </a:moveTo>
                  <a:lnTo>
                    <a:pt x="75" y="0"/>
                  </a:lnTo>
                  <a:lnTo>
                    <a:pt x="75" y="18"/>
                  </a:lnTo>
                  <a:lnTo>
                    <a:pt x="28" y="18"/>
                  </a:lnTo>
                  <a:lnTo>
                    <a:pt x="28" y="56"/>
                  </a:lnTo>
                  <a:lnTo>
                    <a:pt x="73" y="56"/>
                  </a:lnTo>
                  <a:lnTo>
                    <a:pt x="73" y="74"/>
                  </a:lnTo>
                  <a:lnTo>
                    <a:pt x="28" y="74"/>
                  </a:lnTo>
                  <a:lnTo>
                    <a:pt x="28" y="118"/>
                  </a:lnTo>
                  <a:lnTo>
                    <a:pt x="83" y="118"/>
                  </a:lnTo>
                  <a:lnTo>
                    <a:pt x="83" y="137"/>
                  </a:lnTo>
                  <a:lnTo>
                    <a:pt x="0" y="13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2" name="Freeform 60"/>
            <p:cNvSpPr>
              <a:spLocks/>
            </p:cNvSpPr>
            <p:nvPr/>
          </p:nvSpPr>
          <p:spPr bwMode="auto">
            <a:xfrm>
              <a:off x="5099051" y="3965576"/>
              <a:ext cx="65088" cy="217488"/>
            </a:xfrm>
            <a:custGeom>
              <a:avLst/>
              <a:gdLst>
                <a:gd name="T0" fmla="*/ 13 w 41"/>
                <a:gd name="T1" fmla="*/ 0 h 137"/>
                <a:gd name="T2" fmla="*/ 41 w 41"/>
                <a:gd name="T3" fmla="*/ 0 h 137"/>
                <a:gd name="T4" fmla="*/ 41 w 41"/>
                <a:gd name="T5" fmla="*/ 84 h 137"/>
                <a:gd name="T6" fmla="*/ 41 w 41"/>
                <a:gd name="T7" fmla="*/ 90 h 137"/>
                <a:gd name="T8" fmla="*/ 41 w 41"/>
                <a:gd name="T9" fmla="*/ 97 h 137"/>
                <a:gd name="T10" fmla="*/ 39 w 41"/>
                <a:gd name="T11" fmla="*/ 102 h 137"/>
                <a:gd name="T12" fmla="*/ 39 w 41"/>
                <a:gd name="T13" fmla="*/ 105 h 137"/>
                <a:gd name="T14" fmla="*/ 38 w 41"/>
                <a:gd name="T15" fmla="*/ 112 h 137"/>
                <a:gd name="T16" fmla="*/ 38 w 41"/>
                <a:gd name="T17" fmla="*/ 117 h 137"/>
                <a:gd name="T18" fmla="*/ 34 w 41"/>
                <a:gd name="T19" fmla="*/ 120 h 137"/>
                <a:gd name="T20" fmla="*/ 26 w 41"/>
                <a:gd name="T21" fmla="*/ 130 h 137"/>
                <a:gd name="T22" fmla="*/ 15 w 41"/>
                <a:gd name="T23" fmla="*/ 135 h 137"/>
                <a:gd name="T24" fmla="*/ 0 w 41"/>
                <a:gd name="T25" fmla="*/ 137 h 137"/>
                <a:gd name="T26" fmla="*/ 0 w 41"/>
                <a:gd name="T27" fmla="*/ 120 h 137"/>
                <a:gd name="T28" fmla="*/ 1 w 41"/>
                <a:gd name="T29" fmla="*/ 120 h 137"/>
                <a:gd name="T30" fmla="*/ 5 w 41"/>
                <a:gd name="T31" fmla="*/ 118 h 137"/>
                <a:gd name="T32" fmla="*/ 6 w 41"/>
                <a:gd name="T33" fmla="*/ 117 h 137"/>
                <a:gd name="T34" fmla="*/ 10 w 41"/>
                <a:gd name="T35" fmla="*/ 115 h 137"/>
                <a:gd name="T36" fmla="*/ 11 w 41"/>
                <a:gd name="T37" fmla="*/ 112 h 137"/>
                <a:gd name="T38" fmla="*/ 13 w 41"/>
                <a:gd name="T39" fmla="*/ 107 h 137"/>
                <a:gd name="T40" fmla="*/ 13 w 41"/>
                <a:gd name="T41" fmla="*/ 100 h 137"/>
                <a:gd name="T42" fmla="*/ 13 w 41"/>
                <a:gd name="T43" fmla="*/ 97 h 137"/>
                <a:gd name="T44" fmla="*/ 13 w 41"/>
                <a:gd name="T45" fmla="*/ 95 h 137"/>
                <a:gd name="T46" fmla="*/ 13 w 41"/>
                <a:gd name="T47" fmla="*/ 90 h 137"/>
                <a:gd name="T48" fmla="*/ 13 w 41"/>
                <a:gd name="T49" fmla="*/ 87 h 137"/>
                <a:gd name="T50" fmla="*/ 13 w 41"/>
                <a:gd name="T51"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1" h="137">
                  <a:moveTo>
                    <a:pt x="13" y="0"/>
                  </a:moveTo>
                  <a:lnTo>
                    <a:pt x="41" y="0"/>
                  </a:lnTo>
                  <a:lnTo>
                    <a:pt x="41" y="84"/>
                  </a:lnTo>
                  <a:lnTo>
                    <a:pt x="41" y="90"/>
                  </a:lnTo>
                  <a:lnTo>
                    <a:pt x="41" y="97"/>
                  </a:lnTo>
                  <a:lnTo>
                    <a:pt x="39" y="102"/>
                  </a:lnTo>
                  <a:lnTo>
                    <a:pt x="39" y="105"/>
                  </a:lnTo>
                  <a:lnTo>
                    <a:pt x="38" y="112"/>
                  </a:lnTo>
                  <a:lnTo>
                    <a:pt x="38" y="117"/>
                  </a:lnTo>
                  <a:lnTo>
                    <a:pt x="34" y="120"/>
                  </a:lnTo>
                  <a:lnTo>
                    <a:pt x="26" y="130"/>
                  </a:lnTo>
                  <a:lnTo>
                    <a:pt x="15" y="135"/>
                  </a:lnTo>
                  <a:lnTo>
                    <a:pt x="0" y="137"/>
                  </a:lnTo>
                  <a:lnTo>
                    <a:pt x="0" y="120"/>
                  </a:lnTo>
                  <a:lnTo>
                    <a:pt x="1" y="120"/>
                  </a:lnTo>
                  <a:lnTo>
                    <a:pt x="5" y="118"/>
                  </a:lnTo>
                  <a:lnTo>
                    <a:pt x="6" y="117"/>
                  </a:lnTo>
                  <a:lnTo>
                    <a:pt x="10" y="115"/>
                  </a:lnTo>
                  <a:lnTo>
                    <a:pt x="11" y="112"/>
                  </a:lnTo>
                  <a:lnTo>
                    <a:pt x="13" y="107"/>
                  </a:lnTo>
                  <a:lnTo>
                    <a:pt x="13" y="100"/>
                  </a:lnTo>
                  <a:lnTo>
                    <a:pt x="13" y="97"/>
                  </a:lnTo>
                  <a:lnTo>
                    <a:pt x="13" y="95"/>
                  </a:lnTo>
                  <a:lnTo>
                    <a:pt x="13" y="90"/>
                  </a:lnTo>
                  <a:lnTo>
                    <a:pt x="13" y="87"/>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3" name="Rectangle 61"/>
            <p:cNvSpPr>
              <a:spLocks noChangeArrowheads="1"/>
            </p:cNvSpPr>
            <p:nvPr/>
          </p:nvSpPr>
          <p:spPr bwMode="auto">
            <a:xfrm>
              <a:off x="5260976" y="3965576"/>
              <a:ext cx="41275" cy="2174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4" name="Freeform 62"/>
            <p:cNvSpPr>
              <a:spLocks noEditPoints="1"/>
            </p:cNvSpPr>
            <p:nvPr/>
          </p:nvSpPr>
          <p:spPr bwMode="auto">
            <a:xfrm>
              <a:off x="5373688" y="3965576"/>
              <a:ext cx="203200" cy="217488"/>
            </a:xfrm>
            <a:custGeom>
              <a:avLst/>
              <a:gdLst>
                <a:gd name="T0" fmla="*/ 63 w 128"/>
                <a:gd name="T1" fmla="*/ 31 h 137"/>
                <a:gd name="T2" fmla="*/ 63 w 128"/>
                <a:gd name="T3" fmla="*/ 33 h 137"/>
                <a:gd name="T4" fmla="*/ 43 w 128"/>
                <a:gd name="T5" fmla="*/ 82 h 137"/>
                <a:gd name="T6" fmla="*/ 82 w 128"/>
                <a:gd name="T7" fmla="*/ 82 h 137"/>
                <a:gd name="T8" fmla="*/ 63 w 128"/>
                <a:gd name="T9" fmla="*/ 31 h 137"/>
                <a:gd name="T10" fmla="*/ 56 w 128"/>
                <a:gd name="T11" fmla="*/ 0 h 137"/>
                <a:gd name="T12" fmla="*/ 77 w 128"/>
                <a:gd name="T13" fmla="*/ 0 h 137"/>
                <a:gd name="T14" fmla="*/ 128 w 128"/>
                <a:gd name="T15" fmla="*/ 137 h 137"/>
                <a:gd name="T16" fmla="*/ 99 w 128"/>
                <a:gd name="T17" fmla="*/ 137 h 137"/>
                <a:gd name="T18" fmla="*/ 87 w 128"/>
                <a:gd name="T19" fmla="*/ 99 h 137"/>
                <a:gd name="T20" fmla="*/ 38 w 128"/>
                <a:gd name="T21" fmla="*/ 99 h 137"/>
                <a:gd name="T22" fmla="*/ 23 w 128"/>
                <a:gd name="T23" fmla="*/ 137 h 137"/>
                <a:gd name="T24" fmla="*/ 0 w 128"/>
                <a:gd name="T25" fmla="*/ 137 h 137"/>
                <a:gd name="T26" fmla="*/ 56 w 128"/>
                <a:gd name="T27"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8" h="137">
                  <a:moveTo>
                    <a:pt x="63" y="31"/>
                  </a:moveTo>
                  <a:lnTo>
                    <a:pt x="63" y="33"/>
                  </a:lnTo>
                  <a:lnTo>
                    <a:pt x="43" y="82"/>
                  </a:lnTo>
                  <a:lnTo>
                    <a:pt x="82" y="82"/>
                  </a:lnTo>
                  <a:lnTo>
                    <a:pt x="63" y="31"/>
                  </a:lnTo>
                  <a:close/>
                  <a:moveTo>
                    <a:pt x="56" y="0"/>
                  </a:moveTo>
                  <a:lnTo>
                    <a:pt x="77" y="0"/>
                  </a:lnTo>
                  <a:lnTo>
                    <a:pt x="128" y="137"/>
                  </a:lnTo>
                  <a:lnTo>
                    <a:pt x="99" y="137"/>
                  </a:lnTo>
                  <a:lnTo>
                    <a:pt x="87" y="99"/>
                  </a:lnTo>
                  <a:lnTo>
                    <a:pt x="38" y="99"/>
                  </a:lnTo>
                  <a:lnTo>
                    <a:pt x="23" y="137"/>
                  </a:lnTo>
                  <a:lnTo>
                    <a:pt x="0" y="137"/>
                  </a:lnTo>
                  <a:lnTo>
                    <a:pt x="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5" name="Freeform 63"/>
            <p:cNvSpPr>
              <a:spLocks/>
            </p:cNvSpPr>
            <p:nvPr/>
          </p:nvSpPr>
          <p:spPr bwMode="auto">
            <a:xfrm>
              <a:off x="5648326" y="3965576"/>
              <a:ext cx="182563" cy="217488"/>
            </a:xfrm>
            <a:custGeom>
              <a:avLst/>
              <a:gdLst>
                <a:gd name="T0" fmla="*/ 0 w 115"/>
                <a:gd name="T1" fmla="*/ 0 h 137"/>
                <a:gd name="T2" fmla="*/ 20 w 115"/>
                <a:gd name="T3" fmla="*/ 0 h 137"/>
                <a:gd name="T4" fmla="*/ 92 w 115"/>
                <a:gd name="T5" fmla="*/ 95 h 137"/>
                <a:gd name="T6" fmla="*/ 92 w 115"/>
                <a:gd name="T7" fmla="*/ 0 h 137"/>
                <a:gd name="T8" fmla="*/ 115 w 115"/>
                <a:gd name="T9" fmla="*/ 0 h 137"/>
                <a:gd name="T10" fmla="*/ 115 w 115"/>
                <a:gd name="T11" fmla="*/ 137 h 137"/>
                <a:gd name="T12" fmla="*/ 96 w 115"/>
                <a:gd name="T13" fmla="*/ 137 h 137"/>
                <a:gd name="T14" fmla="*/ 23 w 115"/>
                <a:gd name="T15" fmla="*/ 43 h 137"/>
                <a:gd name="T16" fmla="*/ 23 w 115"/>
                <a:gd name="T17" fmla="*/ 137 h 137"/>
                <a:gd name="T18" fmla="*/ 0 w 115"/>
                <a:gd name="T19" fmla="*/ 137 h 137"/>
                <a:gd name="T20" fmla="*/ 0 w 115"/>
                <a:gd name="T21"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137">
                  <a:moveTo>
                    <a:pt x="0" y="0"/>
                  </a:moveTo>
                  <a:lnTo>
                    <a:pt x="20" y="0"/>
                  </a:lnTo>
                  <a:lnTo>
                    <a:pt x="92" y="95"/>
                  </a:lnTo>
                  <a:lnTo>
                    <a:pt x="92" y="0"/>
                  </a:lnTo>
                  <a:lnTo>
                    <a:pt x="115" y="0"/>
                  </a:lnTo>
                  <a:lnTo>
                    <a:pt x="115" y="137"/>
                  </a:lnTo>
                  <a:lnTo>
                    <a:pt x="96" y="137"/>
                  </a:lnTo>
                  <a:lnTo>
                    <a:pt x="23" y="43"/>
                  </a:lnTo>
                  <a:lnTo>
                    <a:pt x="23" y="137"/>
                  </a:lnTo>
                  <a:lnTo>
                    <a:pt x="0" y="13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6" name="Freeform 64"/>
            <p:cNvSpPr>
              <a:spLocks/>
            </p:cNvSpPr>
            <p:nvPr/>
          </p:nvSpPr>
          <p:spPr bwMode="auto">
            <a:xfrm>
              <a:off x="5915026" y="3962401"/>
              <a:ext cx="193675" cy="222250"/>
            </a:xfrm>
            <a:custGeom>
              <a:avLst/>
              <a:gdLst>
                <a:gd name="T0" fmla="*/ 78 w 122"/>
                <a:gd name="T1" fmla="*/ 0 h 140"/>
                <a:gd name="T2" fmla="*/ 99 w 122"/>
                <a:gd name="T3" fmla="*/ 2 h 140"/>
                <a:gd name="T4" fmla="*/ 119 w 122"/>
                <a:gd name="T5" fmla="*/ 10 h 140"/>
                <a:gd name="T6" fmla="*/ 109 w 122"/>
                <a:gd name="T7" fmla="*/ 27 h 140"/>
                <a:gd name="T8" fmla="*/ 96 w 122"/>
                <a:gd name="T9" fmla="*/ 22 h 140"/>
                <a:gd name="T10" fmla="*/ 81 w 122"/>
                <a:gd name="T11" fmla="*/ 20 h 140"/>
                <a:gd name="T12" fmla="*/ 60 w 122"/>
                <a:gd name="T13" fmla="*/ 23 h 140"/>
                <a:gd name="T14" fmla="*/ 43 w 122"/>
                <a:gd name="T15" fmla="*/ 33 h 140"/>
                <a:gd name="T16" fmla="*/ 33 w 122"/>
                <a:gd name="T17" fmla="*/ 50 h 140"/>
                <a:gd name="T18" fmla="*/ 30 w 122"/>
                <a:gd name="T19" fmla="*/ 69 h 140"/>
                <a:gd name="T20" fmla="*/ 33 w 122"/>
                <a:gd name="T21" fmla="*/ 91 h 140"/>
                <a:gd name="T22" fmla="*/ 43 w 122"/>
                <a:gd name="T23" fmla="*/ 107 h 140"/>
                <a:gd name="T24" fmla="*/ 58 w 122"/>
                <a:gd name="T25" fmla="*/ 117 h 140"/>
                <a:gd name="T26" fmla="*/ 78 w 122"/>
                <a:gd name="T27" fmla="*/ 120 h 140"/>
                <a:gd name="T28" fmla="*/ 83 w 122"/>
                <a:gd name="T29" fmla="*/ 120 h 140"/>
                <a:gd name="T30" fmla="*/ 89 w 122"/>
                <a:gd name="T31" fmla="*/ 120 h 140"/>
                <a:gd name="T32" fmla="*/ 96 w 122"/>
                <a:gd name="T33" fmla="*/ 119 h 140"/>
                <a:gd name="T34" fmla="*/ 96 w 122"/>
                <a:gd name="T35" fmla="*/ 76 h 140"/>
                <a:gd name="T36" fmla="*/ 122 w 122"/>
                <a:gd name="T37" fmla="*/ 76 h 140"/>
                <a:gd name="T38" fmla="*/ 122 w 122"/>
                <a:gd name="T39" fmla="*/ 132 h 140"/>
                <a:gd name="T40" fmla="*/ 98 w 122"/>
                <a:gd name="T41" fmla="*/ 139 h 140"/>
                <a:gd name="T42" fmla="*/ 76 w 122"/>
                <a:gd name="T43" fmla="*/ 140 h 140"/>
                <a:gd name="T44" fmla="*/ 55 w 122"/>
                <a:gd name="T45" fmla="*/ 139 h 140"/>
                <a:gd name="T46" fmla="*/ 36 w 122"/>
                <a:gd name="T47" fmla="*/ 132 h 140"/>
                <a:gd name="T48" fmla="*/ 22 w 122"/>
                <a:gd name="T49" fmla="*/ 120 h 140"/>
                <a:gd name="T50" fmla="*/ 10 w 122"/>
                <a:gd name="T51" fmla="*/ 106 h 140"/>
                <a:gd name="T52" fmla="*/ 2 w 122"/>
                <a:gd name="T53" fmla="*/ 89 h 140"/>
                <a:gd name="T54" fmla="*/ 0 w 122"/>
                <a:gd name="T55" fmla="*/ 71 h 140"/>
                <a:gd name="T56" fmla="*/ 2 w 122"/>
                <a:gd name="T57" fmla="*/ 51 h 140"/>
                <a:gd name="T58" fmla="*/ 10 w 122"/>
                <a:gd name="T59" fmla="*/ 35 h 140"/>
                <a:gd name="T60" fmla="*/ 22 w 122"/>
                <a:gd name="T61" fmla="*/ 20 h 140"/>
                <a:gd name="T62" fmla="*/ 38 w 122"/>
                <a:gd name="T63" fmla="*/ 8 h 140"/>
                <a:gd name="T64" fmla="*/ 56 w 122"/>
                <a:gd name="T65" fmla="*/ 2 h 140"/>
                <a:gd name="T66" fmla="*/ 78 w 122"/>
                <a:gd name="T67" fmla="*/ 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22" h="140">
                  <a:moveTo>
                    <a:pt x="78" y="0"/>
                  </a:moveTo>
                  <a:lnTo>
                    <a:pt x="99" y="2"/>
                  </a:lnTo>
                  <a:lnTo>
                    <a:pt x="119" y="10"/>
                  </a:lnTo>
                  <a:lnTo>
                    <a:pt x="109" y="27"/>
                  </a:lnTo>
                  <a:lnTo>
                    <a:pt x="96" y="22"/>
                  </a:lnTo>
                  <a:lnTo>
                    <a:pt x="81" y="20"/>
                  </a:lnTo>
                  <a:lnTo>
                    <a:pt x="60" y="23"/>
                  </a:lnTo>
                  <a:lnTo>
                    <a:pt x="43" y="33"/>
                  </a:lnTo>
                  <a:lnTo>
                    <a:pt x="33" y="50"/>
                  </a:lnTo>
                  <a:lnTo>
                    <a:pt x="30" y="69"/>
                  </a:lnTo>
                  <a:lnTo>
                    <a:pt x="33" y="91"/>
                  </a:lnTo>
                  <a:lnTo>
                    <a:pt x="43" y="107"/>
                  </a:lnTo>
                  <a:lnTo>
                    <a:pt x="58" y="117"/>
                  </a:lnTo>
                  <a:lnTo>
                    <a:pt x="78" y="120"/>
                  </a:lnTo>
                  <a:lnTo>
                    <a:pt x="83" y="120"/>
                  </a:lnTo>
                  <a:lnTo>
                    <a:pt x="89" y="120"/>
                  </a:lnTo>
                  <a:lnTo>
                    <a:pt x="96" y="119"/>
                  </a:lnTo>
                  <a:lnTo>
                    <a:pt x="96" y="76"/>
                  </a:lnTo>
                  <a:lnTo>
                    <a:pt x="122" y="76"/>
                  </a:lnTo>
                  <a:lnTo>
                    <a:pt x="122" y="132"/>
                  </a:lnTo>
                  <a:lnTo>
                    <a:pt x="98" y="139"/>
                  </a:lnTo>
                  <a:lnTo>
                    <a:pt x="76" y="140"/>
                  </a:lnTo>
                  <a:lnTo>
                    <a:pt x="55" y="139"/>
                  </a:lnTo>
                  <a:lnTo>
                    <a:pt x="36" y="132"/>
                  </a:lnTo>
                  <a:lnTo>
                    <a:pt x="22" y="120"/>
                  </a:lnTo>
                  <a:lnTo>
                    <a:pt x="10" y="106"/>
                  </a:lnTo>
                  <a:lnTo>
                    <a:pt x="2" y="89"/>
                  </a:lnTo>
                  <a:lnTo>
                    <a:pt x="0" y="71"/>
                  </a:lnTo>
                  <a:lnTo>
                    <a:pt x="2" y="51"/>
                  </a:lnTo>
                  <a:lnTo>
                    <a:pt x="10" y="35"/>
                  </a:lnTo>
                  <a:lnTo>
                    <a:pt x="22" y="20"/>
                  </a:lnTo>
                  <a:lnTo>
                    <a:pt x="38" y="8"/>
                  </a:lnTo>
                  <a:lnTo>
                    <a:pt x="56" y="2"/>
                  </a:lnTo>
                  <a:lnTo>
                    <a:pt x="7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7" name="Freeform 65"/>
            <p:cNvSpPr>
              <a:spLocks/>
            </p:cNvSpPr>
            <p:nvPr/>
          </p:nvSpPr>
          <p:spPr bwMode="auto">
            <a:xfrm>
              <a:off x="6451601" y="3965576"/>
              <a:ext cx="180975" cy="217488"/>
            </a:xfrm>
            <a:custGeom>
              <a:avLst/>
              <a:gdLst>
                <a:gd name="T0" fmla="*/ 0 w 114"/>
                <a:gd name="T1" fmla="*/ 0 h 137"/>
                <a:gd name="T2" fmla="*/ 18 w 114"/>
                <a:gd name="T3" fmla="*/ 0 h 137"/>
                <a:gd name="T4" fmla="*/ 91 w 114"/>
                <a:gd name="T5" fmla="*/ 95 h 137"/>
                <a:gd name="T6" fmla="*/ 91 w 114"/>
                <a:gd name="T7" fmla="*/ 0 h 137"/>
                <a:gd name="T8" fmla="*/ 114 w 114"/>
                <a:gd name="T9" fmla="*/ 0 h 137"/>
                <a:gd name="T10" fmla="*/ 114 w 114"/>
                <a:gd name="T11" fmla="*/ 137 h 137"/>
                <a:gd name="T12" fmla="*/ 96 w 114"/>
                <a:gd name="T13" fmla="*/ 137 h 137"/>
                <a:gd name="T14" fmla="*/ 22 w 114"/>
                <a:gd name="T15" fmla="*/ 43 h 137"/>
                <a:gd name="T16" fmla="*/ 22 w 114"/>
                <a:gd name="T17" fmla="*/ 137 h 137"/>
                <a:gd name="T18" fmla="*/ 0 w 114"/>
                <a:gd name="T19" fmla="*/ 137 h 137"/>
                <a:gd name="T20" fmla="*/ 0 w 114"/>
                <a:gd name="T21"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4" h="137">
                  <a:moveTo>
                    <a:pt x="0" y="0"/>
                  </a:moveTo>
                  <a:lnTo>
                    <a:pt x="18" y="0"/>
                  </a:lnTo>
                  <a:lnTo>
                    <a:pt x="91" y="95"/>
                  </a:lnTo>
                  <a:lnTo>
                    <a:pt x="91" y="0"/>
                  </a:lnTo>
                  <a:lnTo>
                    <a:pt x="114" y="0"/>
                  </a:lnTo>
                  <a:lnTo>
                    <a:pt x="114" y="137"/>
                  </a:lnTo>
                  <a:lnTo>
                    <a:pt x="96" y="137"/>
                  </a:lnTo>
                  <a:lnTo>
                    <a:pt x="22" y="43"/>
                  </a:lnTo>
                  <a:lnTo>
                    <a:pt x="22" y="137"/>
                  </a:lnTo>
                  <a:lnTo>
                    <a:pt x="0" y="13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8" name="Freeform 66"/>
            <p:cNvSpPr>
              <a:spLocks noEditPoints="1"/>
            </p:cNvSpPr>
            <p:nvPr/>
          </p:nvSpPr>
          <p:spPr bwMode="auto">
            <a:xfrm>
              <a:off x="6716713" y="3962401"/>
              <a:ext cx="217488" cy="222250"/>
            </a:xfrm>
            <a:custGeom>
              <a:avLst/>
              <a:gdLst>
                <a:gd name="T0" fmla="*/ 67 w 137"/>
                <a:gd name="T1" fmla="*/ 20 h 140"/>
                <a:gd name="T2" fmla="*/ 51 w 137"/>
                <a:gd name="T3" fmla="*/ 23 h 140"/>
                <a:gd name="T4" fmla="*/ 39 w 137"/>
                <a:gd name="T5" fmla="*/ 36 h 140"/>
                <a:gd name="T6" fmla="*/ 31 w 137"/>
                <a:gd name="T7" fmla="*/ 51 h 140"/>
                <a:gd name="T8" fmla="*/ 30 w 137"/>
                <a:gd name="T9" fmla="*/ 71 h 140"/>
                <a:gd name="T10" fmla="*/ 31 w 137"/>
                <a:gd name="T11" fmla="*/ 89 h 140"/>
                <a:gd name="T12" fmla="*/ 39 w 137"/>
                <a:gd name="T13" fmla="*/ 106 h 140"/>
                <a:gd name="T14" fmla="*/ 51 w 137"/>
                <a:gd name="T15" fmla="*/ 117 h 140"/>
                <a:gd name="T16" fmla="*/ 69 w 137"/>
                <a:gd name="T17" fmla="*/ 120 h 140"/>
                <a:gd name="T18" fmla="*/ 84 w 137"/>
                <a:gd name="T19" fmla="*/ 117 h 140"/>
                <a:gd name="T20" fmla="*/ 97 w 137"/>
                <a:gd name="T21" fmla="*/ 107 h 140"/>
                <a:gd name="T22" fmla="*/ 105 w 137"/>
                <a:gd name="T23" fmla="*/ 92 h 140"/>
                <a:gd name="T24" fmla="*/ 107 w 137"/>
                <a:gd name="T25" fmla="*/ 71 h 140"/>
                <a:gd name="T26" fmla="*/ 105 w 137"/>
                <a:gd name="T27" fmla="*/ 50 h 140"/>
                <a:gd name="T28" fmla="*/ 97 w 137"/>
                <a:gd name="T29" fmla="*/ 33 h 140"/>
                <a:gd name="T30" fmla="*/ 84 w 137"/>
                <a:gd name="T31" fmla="*/ 23 h 140"/>
                <a:gd name="T32" fmla="*/ 69 w 137"/>
                <a:gd name="T33" fmla="*/ 20 h 140"/>
                <a:gd name="T34" fmla="*/ 67 w 137"/>
                <a:gd name="T35" fmla="*/ 20 h 140"/>
                <a:gd name="T36" fmla="*/ 69 w 137"/>
                <a:gd name="T37" fmla="*/ 0 h 140"/>
                <a:gd name="T38" fmla="*/ 69 w 137"/>
                <a:gd name="T39" fmla="*/ 0 h 140"/>
                <a:gd name="T40" fmla="*/ 87 w 137"/>
                <a:gd name="T41" fmla="*/ 2 h 140"/>
                <a:gd name="T42" fmla="*/ 104 w 137"/>
                <a:gd name="T43" fmla="*/ 8 h 140"/>
                <a:gd name="T44" fmla="*/ 117 w 137"/>
                <a:gd name="T45" fmla="*/ 20 h 140"/>
                <a:gd name="T46" fmla="*/ 128 w 137"/>
                <a:gd name="T47" fmla="*/ 35 h 140"/>
                <a:gd name="T48" fmla="*/ 135 w 137"/>
                <a:gd name="T49" fmla="*/ 50 h 140"/>
                <a:gd name="T50" fmla="*/ 137 w 137"/>
                <a:gd name="T51" fmla="*/ 69 h 140"/>
                <a:gd name="T52" fmla="*/ 135 w 137"/>
                <a:gd name="T53" fmla="*/ 89 h 140"/>
                <a:gd name="T54" fmla="*/ 128 w 137"/>
                <a:gd name="T55" fmla="*/ 106 h 140"/>
                <a:gd name="T56" fmla="*/ 119 w 137"/>
                <a:gd name="T57" fmla="*/ 120 h 140"/>
                <a:gd name="T58" fmla="*/ 104 w 137"/>
                <a:gd name="T59" fmla="*/ 132 h 140"/>
                <a:gd name="T60" fmla="*/ 87 w 137"/>
                <a:gd name="T61" fmla="*/ 139 h 140"/>
                <a:gd name="T62" fmla="*/ 69 w 137"/>
                <a:gd name="T63" fmla="*/ 140 h 140"/>
                <a:gd name="T64" fmla="*/ 49 w 137"/>
                <a:gd name="T65" fmla="*/ 139 h 140"/>
                <a:gd name="T66" fmla="*/ 33 w 137"/>
                <a:gd name="T67" fmla="*/ 132 h 140"/>
                <a:gd name="T68" fmla="*/ 20 w 137"/>
                <a:gd name="T69" fmla="*/ 120 h 140"/>
                <a:gd name="T70" fmla="*/ 8 w 137"/>
                <a:gd name="T71" fmla="*/ 106 h 140"/>
                <a:gd name="T72" fmla="*/ 1 w 137"/>
                <a:gd name="T73" fmla="*/ 89 h 140"/>
                <a:gd name="T74" fmla="*/ 0 w 137"/>
                <a:gd name="T75" fmla="*/ 69 h 140"/>
                <a:gd name="T76" fmla="*/ 3 w 137"/>
                <a:gd name="T77" fmla="*/ 50 h 140"/>
                <a:gd name="T78" fmla="*/ 10 w 137"/>
                <a:gd name="T79" fmla="*/ 33 h 140"/>
                <a:gd name="T80" fmla="*/ 20 w 137"/>
                <a:gd name="T81" fmla="*/ 20 h 140"/>
                <a:gd name="T82" fmla="*/ 34 w 137"/>
                <a:gd name="T83" fmla="*/ 8 h 140"/>
                <a:gd name="T84" fmla="*/ 49 w 137"/>
                <a:gd name="T85" fmla="*/ 2 h 140"/>
                <a:gd name="T86" fmla="*/ 69 w 137"/>
                <a:gd name="T87" fmla="*/ 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7" h="140">
                  <a:moveTo>
                    <a:pt x="67" y="20"/>
                  </a:moveTo>
                  <a:lnTo>
                    <a:pt x="51" y="23"/>
                  </a:lnTo>
                  <a:lnTo>
                    <a:pt x="39" y="36"/>
                  </a:lnTo>
                  <a:lnTo>
                    <a:pt x="31" y="51"/>
                  </a:lnTo>
                  <a:lnTo>
                    <a:pt x="30" y="71"/>
                  </a:lnTo>
                  <a:lnTo>
                    <a:pt x="31" y="89"/>
                  </a:lnTo>
                  <a:lnTo>
                    <a:pt x="39" y="106"/>
                  </a:lnTo>
                  <a:lnTo>
                    <a:pt x="51" y="117"/>
                  </a:lnTo>
                  <a:lnTo>
                    <a:pt x="69" y="120"/>
                  </a:lnTo>
                  <a:lnTo>
                    <a:pt x="84" y="117"/>
                  </a:lnTo>
                  <a:lnTo>
                    <a:pt x="97" y="107"/>
                  </a:lnTo>
                  <a:lnTo>
                    <a:pt x="105" y="92"/>
                  </a:lnTo>
                  <a:lnTo>
                    <a:pt x="107" y="71"/>
                  </a:lnTo>
                  <a:lnTo>
                    <a:pt x="105" y="50"/>
                  </a:lnTo>
                  <a:lnTo>
                    <a:pt x="97" y="33"/>
                  </a:lnTo>
                  <a:lnTo>
                    <a:pt x="84" y="23"/>
                  </a:lnTo>
                  <a:lnTo>
                    <a:pt x="69" y="20"/>
                  </a:lnTo>
                  <a:lnTo>
                    <a:pt x="67" y="20"/>
                  </a:lnTo>
                  <a:close/>
                  <a:moveTo>
                    <a:pt x="69" y="0"/>
                  </a:moveTo>
                  <a:lnTo>
                    <a:pt x="69" y="0"/>
                  </a:lnTo>
                  <a:lnTo>
                    <a:pt x="87" y="2"/>
                  </a:lnTo>
                  <a:lnTo>
                    <a:pt x="104" y="8"/>
                  </a:lnTo>
                  <a:lnTo>
                    <a:pt x="117" y="20"/>
                  </a:lnTo>
                  <a:lnTo>
                    <a:pt x="128" y="35"/>
                  </a:lnTo>
                  <a:lnTo>
                    <a:pt x="135" y="50"/>
                  </a:lnTo>
                  <a:lnTo>
                    <a:pt x="137" y="69"/>
                  </a:lnTo>
                  <a:lnTo>
                    <a:pt x="135" y="89"/>
                  </a:lnTo>
                  <a:lnTo>
                    <a:pt x="128" y="106"/>
                  </a:lnTo>
                  <a:lnTo>
                    <a:pt x="119" y="120"/>
                  </a:lnTo>
                  <a:lnTo>
                    <a:pt x="104" y="132"/>
                  </a:lnTo>
                  <a:lnTo>
                    <a:pt x="87" y="139"/>
                  </a:lnTo>
                  <a:lnTo>
                    <a:pt x="69" y="140"/>
                  </a:lnTo>
                  <a:lnTo>
                    <a:pt x="49" y="139"/>
                  </a:lnTo>
                  <a:lnTo>
                    <a:pt x="33" y="132"/>
                  </a:lnTo>
                  <a:lnTo>
                    <a:pt x="20" y="120"/>
                  </a:lnTo>
                  <a:lnTo>
                    <a:pt x="8" y="106"/>
                  </a:lnTo>
                  <a:lnTo>
                    <a:pt x="1" y="89"/>
                  </a:lnTo>
                  <a:lnTo>
                    <a:pt x="0" y="69"/>
                  </a:lnTo>
                  <a:lnTo>
                    <a:pt x="3" y="50"/>
                  </a:lnTo>
                  <a:lnTo>
                    <a:pt x="10" y="33"/>
                  </a:lnTo>
                  <a:lnTo>
                    <a:pt x="20" y="20"/>
                  </a:lnTo>
                  <a:lnTo>
                    <a:pt x="34" y="8"/>
                  </a:lnTo>
                  <a:lnTo>
                    <a:pt x="49" y="2"/>
                  </a:lnTo>
                  <a:lnTo>
                    <a:pt x="6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9" name="Freeform 67"/>
            <p:cNvSpPr>
              <a:spLocks noEditPoints="1"/>
            </p:cNvSpPr>
            <p:nvPr/>
          </p:nvSpPr>
          <p:spPr bwMode="auto">
            <a:xfrm>
              <a:off x="7019926" y="3965576"/>
              <a:ext cx="160338" cy="219075"/>
            </a:xfrm>
            <a:custGeom>
              <a:avLst/>
              <a:gdLst>
                <a:gd name="T0" fmla="*/ 27 w 101"/>
                <a:gd name="T1" fmla="*/ 18 h 138"/>
                <a:gd name="T2" fmla="*/ 27 w 101"/>
                <a:gd name="T3" fmla="*/ 64 h 138"/>
                <a:gd name="T4" fmla="*/ 35 w 101"/>
                <a:gd name="T5" fmla="*/ 64 h 138"/>
                <a:gd name="T6" fmla="*/ 41 w 101"/>
                <a:gd name="T7" fmla="*/ 64 h 138"/>
                <a:gd name="T8" fmla="*/ 45 w 101"/>
                <a:gd name="T9" fmla="*/ 64 h 138"/>
                <a:gd name="T10" fmla="*/ 51 w 101"/>
                <a:gd name="T11" fmla="*/ 61 h 138"/>
                <a:gd name="T12" fmla="*/ 56 w 101"/>
                <a:gd name="T13" fmla="*/ 58 h 138"/>
                <a:gd name="T14" fmla="*/ 59 w 101"/>
                <a:gd name="T15" fmla="*/ 53 h 138"/>
                <a:gd name="T16" fmla="*/ 63 w 101"/>
                <a:gd name="T17" fmla="*/ 46 h 138"/>
                <a:gd name="T18" fmla="*/ 63 w 101"/>
                <a:gd name="T19" fmla="*/ 39 h 138"/>
                <a:gd name="T20" fmla="*/ 63 w 101"/>
                <a:gd name="T21" fmla="*/ 31 h 138"/>
                <a:gd name="T22" fmla="*/ 59 w 101"/>
                <a:gd name="T23" fmla="*/ 26 h 138"/>
                <a:gd name="T24" fmla="*/ 56 w 101"/>
                <a:gd name="T25" fmla="*/ 21 h 138"/>
                <a:gd name="T26" fmla="*/ 51 w 101"/>
                <a:gd name="T27" fmla="*/ 20 h 138"/>
                <a:gd name="T28" fmla="*/ 45 w 101"/>
                <a:gd name="T29" fmla="*/ 18 h 138"/>
                <a:gd name="T30" fmla="*/ 41 w 101"/>
                <a:gd name="T31" fmla="*/ 18 h 138"/>
                <a:gd name="T32" fmla="*/ 38 w 101"/>
                <a:gd name="T33" fmla="*/ 18 h 138"/>
                <a:gd name="T34" fmla="*/ 27 w 101"/>
                <a:gd name="T35" fmla="*/ 18 h 138"/>
                <a:gd name="T36" fmla="*/ 0 w 101"/>
                <a:gd name="T37" fmla="*/ 0 h 138"/>
                <a:gd name="T38" fmla="*/ 40 w 101"/>
                <a:gd name="T39" fmla="*/ 0 h 138"/>
                <a:gd name="T40" fmla="*/ 43 w 101"/>
                <a:gd name="T41" fmla="*/ 0 h 138"/>
                <a:gd name="T42" fmla="*/ 45 w 101"/>
                <a:gd name="T43" fmla="*/ 0 h 138"/>
                <a:gd name="T44" fmla="*/ 51 w 101"/>
                <a:gd name="T45" fmla="*/ 0 h 138"/>
                <a:gd name="T46" fmla="*/ 55 w 101"/>
                <a:gd name="T47" fmla="*/ 0 h 138"/>
                <a:gd name="T48" fmla="*/ 58 w 101"/>
                <a:gd name="T49" fmla="*/ 1 h 138"/>
                <a:gd name="T50" fmla="*/ 66 w 101"/>
                <a:gd name="T51" fmla="*/ 3 h 138"/>
                <a:gd name="T52" fmla="*/ 71 w 101"/>
                <a:gd name="T53" fmla="*/ 5 h 138"/>
                <a:gd name="T54" fmla="*/ 76 w 101"/>
                <a:gd name="T55" fmla="*/ 8 h 138"/>
                <a:gd name="T56" fmla="*/ 88 w 101"/>
                <a:gd name="T57" fmla="*/ 20 h 138"/>
                <a:gd name="T58" fmla="*/ 91 w 101"/>
                <a:gd name="T59" fmla="*/ 38 h 138"/>
                <a:gd name="T60" fmla="*/ 88 w 101"/>
                <a:gd name="T61" fmla="*/ 53 h 138"/>
                <a:gd name="T62" fmla="*/ 79 w 101"/>
                <a:gd name="T63" fmla="*/ 66 h 138"/>
                <a:gd name="T64" fmla="*/ 66 w 101"/>
                <a:gd name="T65" fmla="*/ 76 h 138"/>
                <a:gd name="T66" fmla="*/ 101 w 101"/>
                <a:gd name="T67" fmla="*/ 133 h 138"/>
                <a:gd name="T68" fmla="*/ 73 w 101"/>
                <a:gd name="T69" fmla="*/ 138 h 138"/>
                <a:gd name="T70" fmla="*/ 45 w 101"/>
                <a:gd name="T71" fmla="*/ 86 h 138"/>
                <a:gd name="T72" fmla="*/ 43 w 101"/>
                <a:gd name="T73" fmla="*/ 82 h 138"/>
                <a:gd name="T74" fmla="*/ 27 w 101"/>
                <a:gd name="T75" fmla="*/ 82 h 138"/>
                <a:gd name="T76" fmla="*/ 27 w 101"/>
                <a:gd name="T77" fmla="*/ 137 h 138"/>
                <a:gd name="T78" fmla="*/ 0 w 101"/>
                <a:gd name="T79" fmla="*/ 137 h 138"/>
                <a:gd name="T80" fmla="*/ 0 w 101"/>
                <a:gd name="T81" fmla="*/ 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1" h="138">
                  <a:moveTo>
                    <a:pt x="27" y="18"/>
                  </a:moveTo>
                  <a:lnTo>
                    <a:pt x="27" y="64"/>
                  </a:lnTo>
                  <a:lnTo>
                    <a:pt x="35" y="64"/>
                  </a:lnTo>
                  <a:lnTo>
                    <a:pt x="41" y="64"/>
                  </a:lnTo>
                  <a:lnTo>
                    <a:pt x="45" y="64"/>
                  </a:lnTo>
                  <a:lnTo>
                    <a:pt x="51" y="61"/>
                  </a:lnTo>
                  <a:lnTo>
                    <a:pt x="56" y="58"/>
                  </a:lnTo>
                  <a:lnTo>
                    <a:pt x="59" y="53"/>
                  </a:lnTo>
                  <a:lnTo>
                    <a:pt x="63" y="46"/>
                  </a:lnTo>
                  <a:lnTo>
                    <a:pt x="63" y="39"/>
                  </a:lnTo>
                  <a:lnTo>
                    <a:pt x="63" y="31"/>
                  </a:lnTo>
                  <a:lnTo>
                    <a:pt x="59" y="26"/>
                  </a:lnTo>
                  <a:lnTo>
                    <a:pt x="56" y="21"/>
                  </a:lnTo>
                  <a:lnTo>
                    <a:pt x="51" y="20"/>
                  </a:lnTo>
                  <a:lnTo>
                    <a:pt x="45" y="18"/>
                  </a:lnTo>
                  <a:lnTo>
                    <a:pt x="41" y="18"/>
                  </a:lnTo>
                  <a:lnTo>
                    <a:pt x="38" y="18"/>
                  </a:lnTo>
                  <a:lnTo>
                    <a:pt x="27" y="18"/>
                  </a:lnTo>
                  <a:close/>
                  <a:moveTo>
                    <a:pt x="0" y="0"/>
                  </a:moveTo>
                  <a:lnTo>
                    <a:pt x="40" y="0"/>
                  </a:lnTo>
                  <a:lnTo>
                    <a:pt x="43" y="0"/>
                  </a:lnTo>
                  <a:lnTo>
                    <a:pt x="45" y="0"/>
                  </a:lnTo>
                  <a:lnTo>
                    <a:pt x="51" y="0"/>
                  </a:lnTo>
                  <a:lnTo>
                    <a:pt x="55" y="0"/>
                  </a:lnTo>
                  <a:lnTo>
                    <a:pt x="58" y="1"/>
                  </a:lnTo>
                  <a:lnTo>
                    <a:pt x="66" y="3"/>
                  </a:lnTo>
                  <a:lnTo>
                    <a:pt x="71" y="5"/>
                  </a:lnTo>
                  <a:lnTo>
                    <a:pt x="76" y="8"/>
                  </a:lnTo>
                  <a:lnTo>
                    <a:pt x="88" y="20"/>
                  </a:lnTo>
                  <a:lnTo>
                    <a:pt x="91" y="38"/>
                  </a:lnTo>
                  <a:lnTo>
                    <a:pt x="88" y="53"/>
                  </a:lnTo>
                  <a:lnTo>
                    <a:pt x="79" y="66"/>
                  </a:lnTo>
                  <a:lnTo>
                    <a:pt x="66" y="76"/>
                  </a:lnTo>
                  <a:lnTo>
                    <a:pt x="101" y="133"/>
                  </a:lnTo>
                  <a:lnTo>
                    <a:pt x="73" y="138"/>
                  </a:lnTo>
                  <a:lnTo>
                    <a:pt x="45" y="86"/>
                  </a:lnTo>
                  <a:lnTo>
                    <a:pt x="43" y="82"/>
                  </a:lnTo>
                  <a:lnTo>
                    <a:pt x="27" y="82"/>
                  </a:lnTo>
                  <a:lnTo>
                    <a:pt x="27" y="137"/>
                  </a:lnTo>
                  <a:lnTo>
                    <a:pt x="0" y="13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0" name="Freeform 68"/>
            <p:cNvSpPr>
              <a:spLocks/>
            </p:cNvSpPr>
            <p:nvPr/>
          </p:nvSpPr>
          <p:spPr bwMode="auto">
            <a:xfrm>
              <a:off x="7253288" y="3965576"/>
              <a:ext cx="234950" cy="217488"/>
            </a:xfrm>
            <a:custGeom>
              <a:avLst/>
              <a:gdLst>
                <a:gd name="T0" fmla="*/ 0 w 148"/>
                <a:gd name="T1" fmla="*/ 0 h 137"/>
                <a:gd name="T2" fmla="*/ 31 w 148"/>
                <a:gd name="T3" fmla="*/ 0 h 137"/>
                <a:gd name="T4" fmla="*/ 74 w 148"/>
                <a:gd name="T5" fmla="*/ 100 h 137"/>
                <a:gd name="T6" fmla="*/ 119 w 148"/>
                <a:gd name="T7" fmla="*/ 0 h 137"/>
                <a:gd name="T8" fmla="*/ 148 w 148"/>
                <a:gd name="T9" fmla="*/ 0 h 137"/>
                <a:gd name="T10" fmla="*/ 148 w 148"/>
                <a:gd name="T11" fmla="*/ 137 h 137"/>
                <a:gd name="T12" fmla="*/ 122 w 148"/>
                <a:gd name="T13" fmla="*/ 137 h 137"/>
                <a:gd name="T14" fmla="*/ 122 w 148"/>
                <a:gd name="T15" fmla="*/ 61 h 137"/>
                <a:gd name="T16" fmla="*/ 122 w 148"/>
                <a:gd name="T17" fmla="*/ 49 h 137"/>
                <a:gd name="T18" fmla="*/ 122 w 148"/>
                <a:gd name="T19" fmla="*/ 30 h 137"/>
                <a:gd name="T20" fmla="*/ 112 w 148"/>
                <a:gd name="T21" fmla="*/ 59 h 137"/>
                <a:gd name="T22" fmla="*/ 77 w 148"/>
                <a:gd name="T23" fmla="*/ 137 h 137"/>
                <a:gd name="T24" fmla="*/ 64 w 148"/>
                <a:gd name="T25" fmla="*/ 137 h 137"/>
                <a:gd name="T26" fmla="*/ 31 w 148"/>
                <a:gd name="T27" fmla="*/ 59 h 137"/>
                <a:gd name="T28" fmla="*/ 28 w 148"/>
                <a:gd name="T29" fmla="*/ 48 h 137"/>
                <a:gd name="T30" fmla="*/ 21 w 148"/>
                <a:gd name="T31" fmla="*/ 30 h 137"/>
                <a:gd name="T32" fmla="*/ 21 w 148"/>
                <a:gd name="T33" fmla="*/ 46 h 137"/>
                <a:gd name="T34" fmla="*/ 23 w 148"/>
                <a:gd name="T35" fmla="*/ 61 h 137"/>
                <a:gd name="T36" fmla="*/ 23 w 148"/>
                <a:gd name="T37" fmla="*/ 137 h 137"/>
                <a:gd name="T38" fmla="*/ 0 w 148"/>
                <a:gd name="T39" fmla="*/ 137 h 137"/>
                <a:gd name="T40" fmla="*/ 0 w 148"/>
                <a:gd name="T41"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8" h="137">
                  <a:moveTo>
                    <a:pt x="0" y="0"/>
                  </a:moveTo>
                  <a:lnTo>
                    <a:pt x="31" y="0"/>
                  </a:lnTo>
                  <a:lnTo>
                    <a:pt x="74" y="100"/>
                  </a:lnTo>
                  <a:lnTo>
                    <a:pt x="119" y="0"/>
                  </a:lnTo>
                  <a:lnTo>
                    <a:pt x="148" y="0"/>
                  </a:lnTo>
                  <a:lnTo>
                    <a:pt x="148" y="137"/>
                  </a:lnTo>
                  <a:lnTo>
                    <a:pt x="122" y="137"/>
                  </a:lnTo>
                  <a:lnTo>
                    <a:pt x="122" y="61"/>
                  </a:lnTo>
                  <a:lnTo>
                    <a:pt x="122" y="49"/>
                  </a:lnTo>
                  <a:lnTo>
                    <a:pt x="122" y="30"/>
                  </a:lnTo>
                  <a:lnTo>
                    <a:pt x="112" y="59"/>
                  </a:lnTo>
                  <a:lnTo>
                    <a:pt x="77" y="137"/>
                  </a:lnTo>
                  <a:lnTo>
                    <a:pt x="64" y="137"/>
                  </a:lnTo>
                  <a:lnTo>
                    <a:pt x="31" y="59"/>
                  </a:lnTo>
                  <a:lnTo>
                    <a:pt x="28" y="48"/>
                  </a:lnTo>
                  <a:lnTo>
                    <a:pt x="21" y="30"/>
                  </a:lnTo>
                  <a:lnTo>
                    <a:pt x="21" y="46"/>
                  </a:lnTo>
                  <a:lnTo>
                    <a:pt x="23" y="61"/>
                  </a:lnTo>
                  <a:lnTo>
                    <a:pt x="23" y="137"/>
                  </a:lnTo>
                  <a:lnTo>
                    <a:pt x="0" y="13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1" name="Freeform 69"/>
            <p:cNvSpPr>
              <a:spLocks noEditPoints="1"/>
            </p:cNvSpPr>
            <p:nvPr/>
          </p:nvSpPr>
          <p:spPr bwMode="auto">
            <a:xfrm>
              <a:off x="7559676" y="3965576"/>
              <a:ext cx="203200" cy="217488"/>
            </a:xfrm>
            <a:custGeom>
              <a:avLst/>
              <a:gdLst>
                <a:gd name="T0" fmla="*/ 63 w 128"/>
                <a:gd name="T1" fmla="*/ 31 h 137"/>
                <a:gd name="T2" fmla="*/ 63 w 128"/>
                <a:gd name="T3" fmla="*/ 33 h 137"/>
                <a:gd name="T4" fmla="*/ 43 w 128"/>
                <a:gd name="T5" fmla="*/ 82 h 137"/>
                <a:gd name="T6" fmla="*/ 81 w 128"/>
                <a:gd name="T7" fmla="*/ 82 h 137"/>
                <a:gd name="T8" fmla="*/ 63 w 128"/>
                <a:gd name="T9" fmla="*/ 31 h 137"/>
                <a:gd name="T10" fmla="*/ 56 w 128"/>
                <a:gd name="T11" fmla="*/ 0 h 137"/>
                <a:gd name="T12" fmla="*/ 77 w 128"/>
                <a:gd name="T13" fmla="*/ 0 h 137"/>
                <a:gd name="T14" fmla="*/ 128 w 128"/>
                <a:gd name="T15" fmla="*/ 137 h 137"/>
                <a:gd name="T16" fmla="*/ 99 w 128"/>
                <a:gd name="T17" fmla="*/ 137 h 137"/>
                <a:gd name="T18" fmla="*/ 86 w 128"/>
                <a:gd name="T19" fmla="*/ 99 h 137"/>
                <a:gd name="T20" fmla="*/ 38 w 128"/>
                <a:gd name="T21" fmla="*/ 99 h 137"/>
                <a:gd name="T22" fmla="*/ 23 w 128"/>
                <a:gd name="T23" fmla="*/ 137 h 137"/>
                <a:gd name="T24" fmla="*/ 0 w 128"/>
                <a:gd name="T25" fmla="*/ 137 h 137"/>
                <a:gd name="T26" fmla="*/ 56 w 128"/>
                <a:gd name="T27"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8" h="137">
                  <a:moveTo>
                    <a:pt x="63" y="31"/>
                  </a:moveTo>
                  <a:lnTo>
                    <a:pt x="63" y="33"/>
                  </a:lnTo>
                  <a:lnTo>
                    <a:pt x="43" y="82"/>
                  </a:lnTo>
                  <a:lnTo>
                    <a:pt x="81" y="82"/>
                  </a:lnTo>
                  <a:lnTo>
                    <a:pt x="63" y="31"/>
                  </a:lnTo>
                  <a:close/>
                  <a:moveTo>
                    <a:pt x="56" y="0"/>
                  </a:moveTo>
                  <a:lnTo>
                    <a:pt x="77" y="0"/>
                  </a:lnTo>
                  <a:lnTo>
                    <a:pt x="128" y="137"/>
                  </a:lnTo>
                  <a:lnTo>
                    <a:pt x="99" y="137"/>
                  </a:lnTo>
                  <a:lnTo>
                    <a:pt x="86" y="99"/>
                  </a:lnTo>
                  <a:lnTo>
                    <a:pt x="38" y="99"/>
                  </a:lnTo>
                  <a:lnTo>
                    <a:pt x="23" y="137"/>
                  </a:lnTo>
                  <a:lnTo>
                    <a:pt x="0" y="137"/>
                  </a:lnTo>
                  <a:lnTo>
                    <a:pt x="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2" name="Freeform 70"/>
            <p:cNvSpPr>
              <a:spLocks/>
            </p:cNvSpPr>
            <p:nvPr/>
          </p:nvSpPr>
          <p:spPr bwMode="auto">
            <a:xfrm>
              <a:off x="7834313" y="3965576"/>
              <a:ext cx="130175" cy="217488"/>
            </a:xfrm>
            <a:custGeom>
              <a:avLst/>
              <a:gdLst>
                <a:gd name="T0" fmla="*/ 0 w 82"/>
                <a:gd name="T1" fmla="*/ 0 h 137"/>
                <a:gd name="T2" fmla="*/ 28 w 82"/>
                <a:gd name="T3" fmla="*/ 0 h 137"/>
                <a:gd name="T4" fmla="*/ 28 w 82"/>
                <a:gd name="T5" fmla="*/ 118 h 137"/>
                <a:gd name="T6" fmla="*/ 82 w 82"/>
                <a:gd name="T7" fmla="*/ 118 h 137"/>
                <a:gd name="T8" fmla="*/ 82 w 82"/>
                <a:gd name="T9" fmla="*/ 137 h 137"/>
                <a:gd name="T10" fmla="*/ 0 w 82"/>
                <a:gd name="T11" fmla="*/ 137 h 137"/>
                <a:gd name="T12" fmla="*/ 0 w 82"/>
                <a:gd name="T13" fmla="*/ 0 h 137"/>
              </a:gdLst>
              <a:ahLst/>
              <a:cxnLst>
                <a:cxn ang="0">
                  <a:pos x="T0" y="T1"/>
                </a:cxn>
                <a:cxn ang="0">
                  <a:pos x="T2" y="T3"/>
                </a:cxn>
                <a:cxn ang="0">
                  <a:pos x="T4" y="T5"/>
                </a:cxn>
                <a:cxn ang="0">
                  <a:pos x="T6" y="T7"/>
                </a:cxn>
                <a:cxn ang="0">
                  <a:pos x="T8" y="T9"/>
                </a:cxn>
                <a:cxn ang="0">
                  <a:pos x="T10" y="T11"/>
                </a:cxn>
                <a:cxn ang="0">
                  <a:pos x="T12" y="T13"/>
                </a:cxn>
              </a:cxnLst>
              <a:rect l="0" t="0" r="r" b="b"/>
              <a:pathLst>
                <a:path w="82" h="137">
                  <a:moveTo>
                    <a:pt x="0" y="0"/>
                  </a:moveTo>
                  <a:lnTo>
                    <a:pt x="28" y="0"/>
                  </a:lnTo>
                  <a:lnTo>
                    <a:pt x="28" y="118"/>
                  </a:lnTo>
                  <a:lnTo>
                    <a:pt x="82" y="118"/>
                  </a:lnTo>
                  <a:lnTo>
                    <a:pt x="82" y="137"/>
                  </a:lnTo>
                  <a:lnTo>
                    <a:pt x="0" y="13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3" name="Freeform 71"/>
            <p:cNvSpPr>
              <a:spLocks/>
            </p:cNvSpPr>
            <p:nvPr/>
          </p:nvSpPr>
          <p:spPr bwMode="auto">
            <a:xfrm>
              <a:off x="8285163" y="3965576"/>
              <a:ext cx="177800" cy="219075"/>
            </a:xfrm>
            <a:custGeom>
              <a:avLst/>
              <a:gdLst>
                <a:gd name="T0" fmla="*/ 0 w 112"/>
                <a:gd name="T1" fmla="*/ 0 h 138"/>
                <a:gd name="T2" fmla="*/ 28 w 112"/>
                <a:gd name="T3" fmla="*/ 0 h 138"/>
                <a:gd name="T4" fmla="*/ 28 w 112"/>
                <a:gd name="T5" fmla="*/ 72 h 138"/>
                <a:gd name="T6" fmla="*/ 28 w 112"/>
                <a:gd name="T7" fmla="*/ 81 h 138"/>
                <a:gd name="T8" fmla="*/ 28 w 112"/>
                <a:gd name="T9" fmla="*/ 87 h 138"/>
                <a:gd name="T10" fmla="*/ 29 w 112"/>
                <a:gd name="T11" fmla="*/ 92 h 138"/>
                <a:gd name="T12" fmla="*/ 29 w 112"/>
                <a:gd name="T13" fmla="*/ 97 h 138"/>
                <a:gd name="T14" fmla="*/ 31 w 112"/>
                <a:gd name="T15" fmla="*/ 104 h 138"/>
                <a:gd name="T16" fmla="*/ 34 w 112"/>
                <a:gd name="T17" fmla="*/ 107 h 138"/>
                <a:gd name="T18" fmla="*/ 38 w 112"/>
                <a:gd name="T19" fmla="*/ 114 h 138"/>
                <a:gd name="T20" fmla="*/ 43 w 112"/>
                <a:gd name="T21" fmla="*/ 117 h 138"/>
                <a:gd name="T22" fmla="*/ 49 w 112"/>
                <a:gd name="T23" fmla="*/ 118 h 138"/>
                <a:gd name="T24" fmla="*/ 57 w 112"/>
                <a:gd name="T25" fmla="*/ 118 h 138"/>
                <a:gd name="T26" fmla="*/ 69 w 112"/>
                <a:gd name="T27" fmla="*/ 117 h 138"/>
                <a:gd name="T28" fmla="*/ 77 w 112"/>
                <a:gd name="T29" fmla="*/ 112 h 138"/>
                <a:gd name="T30" fmla="*/ 84 w 112"/>
                <a:gd name="T31" fmla="*/ 102 h 138"/>
                <a:gd name="T32" fmla="*/ 85 w 112"/>
                <a:gd name="T33" fmla="*/ 90 h 138"/>
                <a:gd name="T34" fmla="*/ 87 w 112"/>
                <a:gd name="T35" fmla="*/ 72 h 138"/>
                <a:gd name="T36" fmla="*/ 87 w 112"/>
                <a:gd name="T37" fmla="*/ 0 h 138"/>
                <a:gd name="T38" fmla="*/ 112 w 112"/>
                <a:gd name="T39" fmla="*/ 0 h 138"/>
                <a:gd name="T40" fmla="*/ 112 w 112"/>
                <a:gd name="T41" fmla="*/ 76 h 138"/>
                <a:gd name="T42" fmla="*/ 112 w 112"/>
                <a:gd name="T43" fmla="*/ 86 h 138"/>
                <a:gd name="T44" fmla="*/ 110 w 112"/>
                <a:gd name="T45" fmla="*/ 94 h 138"/>
                <a:gd name="T46" fmla="*/ 110 w 112"/>
                <a:gd name="T47" fmla="*/ 100 h 138"/>
                <a:gd name="T48" fmla="*/ 107 w 112"/>
                <a:gd name="T49" fmla="*/ 109 h 138"/>
                <a:gd name="T50" fmla="*/ 104 w 112"/>
                <a:gd name="T51" fmla="*/ 115 h 138"/>
                <a:gd name="T52" fmla="*/ 92 w 112"/>
                <a:gd name="T53" fmla="*/ 128 h 138"/>
                <a:gd name="T54" fmla="*/ 75 w 112"/>
                <a:gd name="T55" fmla="*/ 137 h 138"/>
                <a:gd name="T56" fmla="*/ 56 w 112"/>
                <a:gd name="T57" fmla="*/ 138 h 138"/>
                <a:gd name="T58" fmla="*/ 34 w 112"/>
                <a:gd name="T59" fmla="*/ 137 h 138"/>
                <a:gd name="T60" fmla="*/ 19 w 112"/>
                <a:gd name="T61" fmla="*/ 128 h 138"/>
                <a:gd name="T62" fmla="*/ 8 w 112"/>
                <a:gd name="T63" fmla="*/ 115 h 138"/>
                <a:gd name="T64" fmla="*/ 5 w 112"/>
                <a:gd name="T65" fmla="*/ 110 h 138"/>
                <a:gd name="T66" fmla="*/ 3 w 112"/>
                <a:gd name="T67" fmla="*/ 104 h 138"/>
                <a:gd name="T68" fmla="*/ 1 w 112"/>
                <a:gd name="T69" fmla="*/ 95 h 138"/>
                <a:gd name="T70" fmla="*/ 1 w 112"/>
                <a:gd name="T71" fmla="*/ 90 h 138"/>
                <a:gd name="T72" fmla="*/ 1 w 112"/>
                <a:gd name="T73" fmla="*/ 84 h 138"/>
                <a:gd name="T74" fmla="*/ 0 w 112"/>
                <a:gd name="T75" fmla="*/ 76 h 138"/>
                <a:gd name="T76" fmla="*/ 0 w 112"/>
                <a:gd name="T77" fmla="*/ 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12" h="138">
                  <a:moveTo>
                    <a:pt x="0" y="0"/>
                  </a:moveTo>
                  <a:lnTo>
                    <a:pt x="28" y="0"/>
                  </a:lnTo>
                  <a:lnTo>
                    <a:pt x="28" y="72"/>
                  </a:lnTo>
                  <a:lnTo>
                    <a:pt x="28" y="81"/>
                  </a:lnTo>
                  <a:lnTo>
                    <a:pt x="28" y="87"/>
                  </a:lnTo>
                  <a:lnTo>
                    <a:pt x="29" y="92"/>
                  </a:lnTo>
                  <a:lnTo>
                    <a:pt x="29" y="97"/>
                  </a:lnTo>
                  <a:lnTo>
                    <a:pt x="31" y="104"/>
                  </a:lnTo>
                  <a:lnTo>
                    <a:pt x="34" y="107"/>
                  </a:lnTo>
                  <a:lnTo>
                    <a:pt x="38" y="114"/>
                  </a:lnTo>
                  <a:lnTo>
                    <a:pt x="43" y="117"/>
                  </a:lnTo>
                  <a:lnTo>
                    <a:pt x="49" y="118"/>
                  </a:lnTo>
                  <a:lnTo>
                    <a:pt x="57" y="118"/>
                  </a:lnTo>
                  <a:lnTo>
                    <a:pt x="69" y="117"/>
                  </a:lnTo>
                  <a:lnTo>
                    <a:pt x="77" y="112"/>
                  </a:lnTo>
                  <a:lnTo>
                    <a:pt x="84" y="102"/>
                  </a:lnTo>
                  <a:lnTo>
                    <a:pt x="85" y="90"/>
                  </a:lnTo>
                  <a:lnTo>
                    <a:pt x="87" y="72"/>
                  </a:lnTo>
                  <a:lnTo>
                    <a:pt x="87" y="0"/>
                  </a:lnTo>
                  <a:lnTo>
                    <a:pt x="112" y="0"/>
                  </a:lnTo>
                  <a:lnTo>
                    <a:pt x="112" y="76"/>
                  </a:lnTo>
                  <a:lnTo>
                    <a:pt x="112" y="86"/>
                  </a:lnTo>
                  <a:lnTo>
                    <a:pt x="110" y="94"/>
                  </a:lnTo>
                  <a:lnTo>
                    <a:pt x="110" y="100"/>
                  </a:lnTo>
                  <a:lnTo>
                    <a:pt x="107" y="109"/>
                  </a:lnTo>
                  <a:lnTo>
                    <a:pt x="104" y="115"/>
                  </a:lnTo>
                  <a:lnTo>
                    <a:pt x="92" y="128"/>
                  </a:lnTo>
                  <a:lnTo>
                    <a:pt x="75" y="137"/>
                  </a:lnTo>
                  <a:lnTo>
                    <a:pt x="56" y="138"/>
                  </a:lnTo>
                  <a:lnTo>
                    <a:pt x="34" y="137"/>
                  </a:lnTo>
                  <a:lnTo>
                    <a:pt x="19" y="128"/>
                  </a:lnTo>
                  <a:lnTo>
                    <a:pt x="8" y="115"/>
                  </a:lnTo>
                  <a:lnTo>
                    <a:pt x="5" y="110"/>
                  </a:lnTo>
                  <a:lnTo>
                    <a:pt x="3" y="104"/>
                  </a:lnTo>
                  <a:lnTo>
                    <a:pt x="1" y="95"/>
                  </a:lnTo>
                  <a:lnTo>
                    <a:pt x="1" y="90"/>
                  </a:lnTo>
                  <a:lnTo>
                    <a:pt x="1" y="84"/>
                  </a:lnTo>
                  <a:lnTo>
                    <a:pt x="0" y="76"/>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4" name="Freeform 72"/>
            <p:cNvSpPr>
              <a:spLocks/>
            </p:cNvSpPr>
            <p:nvPr/>
          </p:nvSpPr>
          <p:spPr bwMode="auto">
            <a:xfrm>
              <a:off x="8553451" y="3965576"/>
              <a:ext cx="184150" cy="217488"/>
            </a:xfrm>
            <a:custGeom>
              <a:avLst/>
              <a:gdLst>
                <a:gd name="T0" fmla="*/ 0 w 116"/>
                <a:gd name="T1" fmla="*/ 0 h 137"/>
                <a:gd name="T2" fmla="*/ 20 w 116"/>
                <a:gd name="T3" fmla="*/ 0 h 137"/>
                <a:gd name="T4" fmla="*/ 93 w 116"/>
                <a:gd name="T5" fmla="*/ 95 h 137"/>
                <a:gd name="T6" fmla="*/ 93 w 116"/>
                <a:gd name="T7" fmla="*/ 0 h 137"/>
                <a:gd name="T8" fmla="*/ 116 w 116"/>
                <a:gd name="T9" fmla="*/ 0 h 137"/>
                <a:gd name="T10" fmla="*/ 116 w 116"/>
                <a:gd name="T11" fmla="*/ 137 h 137"/>
                <a:gd name="T12" fmla="*/ 96 w 116"/>
                <a:gd name="T13" fmla="*/ 137 h 137"/>
                <a:gd name="T14" fmla="*/ 24 w 116"/>
                <a:gd name="T15" fmla="*/ 43 h 137"/>
                <a:gd name="T16" fmla="*/ 24 w 116"/>
                <a:gd name="T17" fmla="*/ 137 h 137"/>
                <a:gd name="T18" fmla="*/ 0 w 116"/>
                <a:gd name="T19" fmla="*/ 137 h 137"/>
                <a:gd name="T20" fmla="*/ 0 w 116"/>
                <a:gd name="T21"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137">
                  <a:moveTo>
                    <a:pt x="0" y="0"/>
                  </a:moveTo>
                  <a:lnTo>
                    <a:pt x="20" y="0"/>
                  </a:lnTo>
                  <a:lnTo>
                    <a:pt x="93" y="95"/>
                  </a:lnTo>
                  <a:lnTo>
                    <a:pt x="93" y="0"/>
                  </a:lnTo>
                  <a:lnTo>
                    <a:pt x="116" y="0"/>
                  </a:lnTo>
                  <a:lnTo>
                    <a:pt x="116" y="137"/>
                  </a:lnTo>
                  <a:lnTo>
                    <a:pt x="96" y="137"/>
                  </a:lnTo>
                  <a:lnTo>
                    <a:pt x="24" y="43"/>
                  </a:lnTo>
                  <a:lnTo>
                    <a:pt x="24" y="137"/>
                  </a:lnTo>
                  <a:lnTo>
                    <a:pt x="0" y="13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5" name="Rectangle 73"/>
            <p:cNvSpPr>
              <a:spLocks noChangeArrowheads="1"/>
            </p:cNvSpPr>
            <p:nvPr/>
          </p:nvSpPr>
          <p:spPr bwMode="auto">
            <a:xfrm>
              <a:off x="8834438" y="3965576"/>
              <a:ext cx="41275" cy="2174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6" name="Freeform 74"/>
            <p:cNvSpPr>
              <a:spLocks/>
            </p:cNvSpPr>
            <p:nvPr/>
          </p:nvSpPr>
          <p:spPr bwMode="auto">
            <a:xfrm>
              <a:off x="8947151" y="3962401"/>
              <a:ext cx="201613" cy="220663"/>
            </a:xfrm>
            <a:custGeom>
              <a:avLst/>
              <a:gdLst>
                <a:gd name="T0" fmla="*/ 30 w 127"/>
                <a:gd name="T1" fmla="*/ 0 h 139"/>
                <a:gd name="T2" fmla="*/ 64 w 127"/>
                <a:gd name="T3" fmla="*/ 106 h 139"/>
                <a:gd name="T4" fmla="*/ 102 w 127"/>
                <a:gd name="T5" fmla="*/ 0 h 139"/>
                <a:gd name="T6" fmla="*/ 127 w 127"/>
                <a:gd name="T7" fmla="*/ 3 h 139"/>
                <a:gd name="T8" fmla="*/ 72 w 127"/>
                <a:gd name="T9" fmla="*/ 139 h 139"/>
                <a:gd name="T10" fmla="*/ 49 w 127"/>
                <a:gd name="T11" fmla="*/ 139 h 139"/>
                <a:gd name="T12" fmla="*/ 0 w 127"/>
                <a:gd name="T13" fmla="*/ 5 h 139"/>
                <a:gd name="T14" fmla="*/ 30 w 127"/>
                <a:gd name="T15" fmla="*/ 0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7" h="139">
                  <a:moveTo>
                    <a:pt x="30" y="0"/>
                  </a:moveTo>
                  <a:lnTo>
                    <a:pt x="64" y="106"/>
                  </a:lnTo>
                  <a:lnTo>
                    <a:pt x="102" y="0"/>
                  </a:lnTo>
                  <a:lnTo>
                    <a:pt x="127" y="3"/>
                  </a:lnTo>
                  <a:lnTo>
                    <a:pt x="72" y="139"/>
                  </a:lnTo>
                  <a:lnTo>
                    <a:pt x="49" y="139"/>
                  </a:lnTo>
                  <a:lnTo>
                    <a:pt x="0" y="5"/>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7" name="Freeform 75"/>
            <p:cNvSpPr>
              <a:spLocks/>
            </p:cNvSpPr>
            <p:nvPr/>
          </p:nvSpPr>
          <p:spPr bwMode="auto">
            <a:xfrm>
              <a:off x="9218613" y="3965576"/>
              <a:ext cx="131763" cy="217488"/>
            </a:xfrm>
            <a:custGeom>
              <a:avLst/>
              <a:gdLst>
                <a:gd name="T0" fmla="*/ 0 w 83"/>
                <a:gd name="T1" fmla="*/ 0 h 137"/>
                <a:gd name="T2" fmla="*/ 75 w 83"/>
                <a:gd name="T3" fmla="*/ 0 h 137"/>
                <a:gd name="T4" fmla="*/ 75 w 83"/>
                <a:gd name="T5" fmla="*/ 18 h 137"/>
                <a:gd name="T6" fmla="*/ 28 w 83"/>
                <a:gd name="T7" fmla="*/ 18 h 137"/>
                <a:gd name="T8" fmla="*/ 28 w 83"/>
                <a:gd name="T9" fmla="*/ 56 h 137"/>
                <a:gd name="T10" fmla="*/ 75 w 83"/>
                <a:gd name="T11" fmla="*/ 56 h 137"/>
                <a:gd name="T12" fmla="*/ 75 w 83"/>
                <a:gd name="T13" fmla="*/ 74 h 137"/>
                <a:gd name="T14" fmla="*/ 28 w 83"/>
                <a:gd name="T15" fmla="*/ 74 h 137"/>
                <a:gd name="T16" fmla="*/ 28 w 83"/>
                <a:gd name="T17" fmla="*/ 118 h 137"/>
                <a:gd name="T18" fmla="*/ 83 w 83"/>
                <a:gd name="T19" fmla="*/ 118 h 137"/>
                <a:gd name="T20" fmla="*/ 83 w 83"/>
                <a:gd name="T21" fmla="*/ 137 h 137"/>
                <a:gd name="T22" fmla="*/ 0 w 83"/>
                <a:gd name="T23" fmla="*/ 137 h 137"/>
                <a:gd name="T24" fmla="*/ 0 w 83"/>
                <a:gd name="T25"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3" h="137">
                  <a:moveTo>
                    <a:pt x="0" y="0"/>
                  </a:moveTo>
                  <a:lnTo>
                    <a:pt x="75" y="0"/>
                  </a:lnTo>
                  <a:lnTo>
                    <a:pt x="75" y="18"/>
                  </a:lnTo>
                  <a:lnTo>
                    <a:pt x="28" y="18"/>
                  </a:lnTo>
                  <a:lnTo>
                    <a:pt x="28" y="56"/>
                  </a:lnTo>
                  <a:lnTo>
                    <a:pt x="75" y="56"/>
                  </a:lnTo>
                  <a:lnTo>
                    <a:pt x="75" y="74"/>
                  </a:lnTo>
                  <a:lnTo>
                    <a:pt x="28" y="74"/>
                  </a:lnTo>
                  <a:lnTo>
                    <a:pt x="28" y="118"/>
                  </a:lnTo>
                  <a:lnTo>
                    <a:pt x="83" y="118"/>
                  </a:lnTo>
                  <a:lnTo>
                    <a:pt x="83" y="137"/>
                  </a:lnTo>
                  <a:lnTo>
                    <a:pt x="0" y="13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8" name="Freeform 76"/>
            <p:cNvSpPr>
              <a:spLocks noEditPoints="1"/>
            </p:cNvSpPr>
            <p:nvPr/>
          </p:nvSpPr>
          <p:spPr bwMode="auto">
            <a:xfrm>
              <a:off x="9431338" y="3965576"/>
              <a:ext cx="160338" cy="219075"/>
            </a:xfrm>
            <a:custGeom>
              <a:avLst/>
              <a:gdLst>
                <a:gd name="T0" fmla="*/ 26 w 101"/>
                <a:gd name="T1" fmla="*/ 18 h 138"/>
                <a:gd name="T2" fmla="*/ 26 w 101"/>
                <a:gd name="T3" fmla="*/ 64 h 138"/>
                <a:gd name="T4" fmla="*/ 35 w 101"/>
                <a:gd name="T5" fmla="*/ 64 h 138"/>
                <a:gd name="T6" fmla="*/ 40 w 101"/>
                <a:gd name="T7" fmla="*/ 64 h 138"/>
                <a:gd name="T8" fmla="*/ 44 w 101"/>
                <a:gd name="T9" fmla="*/ 64 h 138"/>
                <a:gd name="T10" fmla="*/ 49 w 101"/>
                <a:gd name="T11" fmla="*/ 62 h 138"/>
                <a:gd name="T12" fmla="*/ 53 w 101"/>
                <a:gd name="T13" fmla="*/ 61 h 138"/>
                <a:gd name="T14" fmla="*/ 56 w 101"/>
                <a:gd name="T15" fmla="*/ 58 h 138"/>
                <a:gd name="T16" fmla="*/ 59 w 101"/>
                <a:gd name="T17" fmla="*/ 53 h 138"/>
                <a:gd name="T18" fmla="*/ 63 w 101"/>
                <a:gd name="T19" fmla="*/ 46 h 138"/>
                <a:gd name="T20" fmla="*/ 63 w 101"/>
                <a:gd name="T21" fmla="*/ 39 h 138"/>
                <a:gd name="T22" fmla="*/ 63 w 101"/>
                <a:gd name="T23" fmla="*/ 33 h 138"/>
                <a:gd name="T24" fmla="*/ 61 w 101"/>
                <a:gd name="T25" fmla="*/ 28 h 138"/>
                <a:gd name="T26" fmla="*/ 59 w 101"/>
                <a:gd name="T27" fmla="*/ 25 h 138"/>
                <a:gd name="T28" fmla="*/ 54 w 101"/>
                <a:gd name="T29" fmla="*/ 21 h 138"/>
                <a:gd name="T30" fmla="*/ 51 w 101"/>
                <a:gd name="T31" fmla="*/ 20 h 138"/>
                <a:gd name="T32" fmla="*/ 44 w 101"/>
                <a:gd name="T33" fmla="*/ 18 h 138"/>
                <a:gd name="T34" fmla="*/ 41 w 101"/>
                <a:gd name="T35" fmla="*/ 18 h 138"/>
                <a:gd name="T36" fmla="*/ 38 w 101"/>
                <a:gd name="T37" fmla="*/ 18 h 138"/>
                <a:gd name="T38" fmla="*/ 26 w 101"/>
                <a:gd name="T39" fmla="*/ 18 h 138"/>
                <a:gd name="T40" fmla="*/ 0 w 101"/>
                <a:gd name="T41" fmla="*/ 0 h 138"/>
                <a:gd name="T42" fmla="*/ 40 w 101"/>
                <a:gd name="T43" fmla="*/ 0 h 138"/>
                <a:gd name="T44" fmla="*/ 43 w 101"/>
                <a:gd name="T45" fmla="*/ 0 h 138"/>
                <a:gd name="T46" fmla="*/ 44 w 101"/>
                <a:gd name="T47" fmla="*/ 0 h 138"/>
                <a:gd name="T48" fmla="*/ 51 w 101"/>
                <a:gd name="T49" fmla="*/ 0 h 138"/>
                <a:gd name="T50" fmla="*/ 54 w 101"/>
                <a:gd name="T51" fmla="*/ 0 h 138"/>
                <a:gd name="T52" fmla="*/ 59 w 101"/>
                <a:gd name="T53" fmla="*/ 1 h 138"/>
                <a:gd name="T54" fmla="*/ 66 w 101"/>
                <a:gd name="T55" fmla="*/ 3 h 138"/>
                <a:gd name="T56" fmla="*/ 71 w 101"/>
                <a:gd name="T57" fmla="*/ 5 h 138"/>
                <a:gd name="T58" fmla="*/ 76 w 101"/>
                <a:gd name="T59" fmla="*/ 8 h 138"/>
                <a:gd name="T60" fmla="*/ 87 w 101"/>
                <a:gd name="T61" fmla="*/ 20 h 138"/>
                <a:gd name="T62" fmla="*/ 91 w 101"/>
                <a:gd name="T63" fmla="*/ 38 h 138"/>
                <a:gd name="T64" fmla="*/ 87 w 101"/>
                <a:gd name="T65" fmla="*/ 53 h 138"/>
                <a:gd name="T66" fmla="*/ 79 w 101"/>
                <a:gd name="T67" fmla="*/ 66 h 138"/>
                <a:gd name="T68" fmla="*/ 66 w 101"/>
                <a:gd name="T69" fmla="*/ 76 h 138"/>
                <a:gd name="T70" fmla="*/ 101 w 101"/>
                <a:gd name="T71" fmla="*/ 133 h 138"/>
                <a:gd name="T72" fmla="*/ 71 w 101"/>
                <a:gd name="T73" fmla="*/ 138 h 138"/>
                <a:gd name="T74" fmla="*/ 44 w 101"/>
                <a:gd name="T75" fmla="*/ 86 h 138"/>
                <a:gd name="T76" fmla="*/ 43 w 101"/>
                <a:gd name="T77" fmla="*/ 82 h 138"/>
                <a:gd name="T78" fmla="*/ 26 w 101"/>
                <a:gd name="T79" fmla="*/ 82 h 138"/>
                <a:gd name="T80" fmla="*/ 26 w 101"/>
                <a:gd name="T81" fmla="*/ 137 h 138"/>
                <a:gd name="T82" fmla="*/ 0 w 101"/>
                <a:gd name="T83" fmla="*/ 137 h 138"/>
                <a:gd name="T84" fmla="*/ 0 w 101"/>
                <a:gd name="T85" fmla="*/ 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1" h="138">
                  <a:moveTo>
                    <a:pt x="26" y="18"/>
                  </a:moveTo>
                  <a:lnTo>
                    <a:pt x="26" y="64"/>
                  </a:lnTo>
                  <a:lnTo>
                    <a:pt x="35" y="64"/>
                  </a:lnTo>
                  <a:lnTo>
                    <a:pt x="40" y="64"/>
                  </a:lnTo>
                  <a:lnTo>
                    <a:pt x="44" y="64"/>
                  </a:lnTo>
                  <a:lnTo>
                    <a:pt x="49" y="62"/>
                  </a:lnTo>
                  <a:lnTo>
                    <a:pt x="53" y="61"/>
                  </a:lnTo>
                  <a:lnTo>
                    <a:pt x="56" y="58"/>
                  </a:lnTo>
                  <a:lnTo>
                    <a:pt x="59" y="53"/>
                  </a:lnTo>
                  <a:lnTo>
                    <a:pt x="63" y="46"/>
                  </a:lnTo>
                  <a:lnTo>
                    <a:pt x="63" y="39"/>
                  </a:lnTo>
                  <a:lnTo>
                    <a:pt x="63" y="33"/>
                  </a:lnTo>
                  <a:lnTo>
                    <a:pt x="61" y="28"/>
                  </a:lnTo>
                  <a:lnTo>
                    <a:pt x="59" y="25"/>
                  </a:lnTo>
                  <a:lnTo>
                    <a:pt x="54" y="21"/>
                  </a:lnTo>
                  <a:lnTo>
                    <a:pt x="51" y="20"/>
                  </a:lnTo>
                  <a:lnTo>
                    <a:pt x="44" y="18"/>
                  </a:lnTo>
                  <a:lnTo>
                    <a:pt x="41" y="18"/>
                  </a:lnTo>
                  <a:lnTo>
                    <a:pt x="38" y="18"/>
                  </a:lnTo>
                  <a:lnTo>
                    <a:pt x="26" y="18"/>
                  </a:lnTo>
                  <a:close/>
                  <a:moveTo>
                    <a:pt x="0" y="0"/>
                  </a:moveTo>
                  <a:lnTo>
                    <a:pt x="40" y="0"/>
                  </a:lnTo>
                  <a:lnTo>
                    <a:pt x="43" y="0"/>
                  </a:lnTo>
                  <a:lnTo>
                    <a:pt x="44" y="0"/>
                  </a:lnTo>
                  <a:lnTo>
                    <a:pt x="51" y="0"/>
                  </a:lnTo>
                  <a:lnTo>
                    <a:pt x="54" y="0"/>
                  </a:lnTo>
                  <a:lnTo>
                    <a:pt x="59" y="1"/>
                  </a:lnTo>
                  <a:lnTo>
                    <a:pt x="66" y="3"/>
                  </a:lnTo>
                  <a:lnTo>
                    <a:pt x="71" y="5"/>
                  </a:lnTo>
                  <a:lnTo>
                    <a:pt x="76" y="8"/>
                  </a:lnTo>
                  <a:lnTo>
                    <a:pt x="87" y="20"/>
                  </a:lnTo>
                  <a:lnTo>
                    <a:pt x="91" y="38"/>
                  </a:lnTo>
                  <a:lnTo>
                    <a:pt x="87" y="53"/>
                  </a:lnTo>
                  <a:lnTo>
                    <a:pt x="79" y="66"/>
                  </a:lnTo>
                  <a:lnTo>
                    <a:pt x="66" y="76"/>
                  </a:lnTo>
                  <a:lnTo>
                    <a:pt x="101" y="133"/>
                  </a:lnTo>
                  <a:lnTo>
                    <a:pt x="71" y="138"/>
                  </a:lnTo>
                  <a:lnTo>
                    <a:pt x="44" y="86"/>
                  </a:lnTo>
                  <a:lnTo>
                    <a:pt x="43" y="82"/>
                  </a:lnTo>
                  <a:lnTo>
                    <a:pt x="26" y="82"/>
                  </a:lnTo>
                  <a:lnTo>
                    <a:pt x="26" y="137"/>
                  </a:lnTo>
                  <a:lnTo>
                    <a:pt x="0" y="13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9" name="Freeform 77"/>
            <p:cNvSpPr>
              <a:spLocks/>
            </p:cNvSpPr>
            <p:nvPr/>
          </p:nvSpPr>
          <p:spPr bwMode="auto">
            <a:xfrm>
              <a:off x="9648826" y="3962401"/>
              <a:ext cx="141288" cy="222250"/>
            </a:xfrm>
            <a:custGeom>
              <a:avLst/>
              <a:gdLst>
                <a:gd name="T0" fmla="*/ 51 w 89"/>
                <a:gd name="T1" fmla="*/ 0 h 140"/>
                <a:gd name="T2" fmla="*/ 69 w 89"/>
                <a:gd name="T3" fmla="*/ 2 h 140"/>
                <a:gd name="T4" fmla="*/ 86 w 89"/>
                <a:gd name="T5" fmla="*/ 12 h 140"/>
                <a:gd name="T6" fmla="*/ 76 w 89"/>
                <a:gd name="T7" fmla="*/ 27 h 140"/>
                <a:gd name="T8" fmla="*/ 67 w 89"/>
                <a:gd name="T9" fmla="*/ 22 h 140"/>
                <a:gd name="T10" fmla="*/ 61 w 89"/>
                <a:gd name="T11" fmla="*/ 18 h 140"/>
                <a:gd name="T12" fmla="*/ 54 w 89"/>
                <a:gd name="T13" fmla="*/ 18 h 140"/>
                <a:gd name="T14" fmla="*/ 48 w 89"/>
                <a:gd name="T15" fmla="*/ 18 h 140"/>
                <a:gd name="T16" fmla="*/ 44 w 89"/>
                <a:gd name="T17" fmla="*/ 20 h 140"/>
                <a:gd name="T18" fmla="*/ 39 w 89"/>
                <a:gd name="T19" fmla="*/ 22 h 140"/>
                <a:gd name="T20" fmla="*/ 38 w 89"/>
                <a:gd name="T21" fmla="*/ 25 h 140"/>
                <a:gd name="T22" fmla="*/ 36 w 89"/>
                <a:gd name="T23" fmla="*/ 28 h 140"/>
                <a:gd name="T24" fmla="*/ 36 w 89"/>
                <a:gd name="T25" fmla="*/ 33 h 140"/>
                <a:gd name="T26" fmla="*/ 36 w 89"/>
                <a:gd name="T27" fmla="*/ 36 h 140"/>
                <a:gd name="T28" fmla="*/ 39 w 89"/>
                <a:gd name="T29" fmla="*/ 41 h 140"/>
                <a:gd name="T30" fmla="*/ 43 w 89"/>
                <a:gd name="T31" fmla="*/ 46 h 140"/>
                <a:gd name="T32" fmla="*/ 48 w 89"/>
                <a:gd name="T33" fmla="*/ 51 h 140"/>
                <a:gd name="T34" fmla="*/ 51 w 89"/>
                <a:gd name="T35" fmla="*/ 53 h 140"/>
                <a:gd name="T36" fmla="*/ 56 w 89"/>
                <a:gd name="T37" fmla="*/ 56 h 140"/>
                <a:gd name="T38" fmla="*/ 61 w 89"/>
                <a:gd name="T39" fmla="*/ 63 h 140"/>
                <a:gd name="T40" fmla="*/ 69 w 89"/>
                <a:gd name="T41" fmla="*/ 69 h 140"/>
                <a:gd name="T42" fmla="*/ 84 w 89"/>
                <a:gd name="T43" fmla="*/ 84 h 140"/>
                <a:gd name="T44" fmla="*/ 89 w 89"/>
                <a:gd name="T45" fmla="*/ 102 h 140"/>
                <a:gd name="T46" fmla="*/ 86 w 89"/>
                <a:gd name="T47" fmla="*/ 117 h 140"/>
                <a:gd name="T48" fmla="*/ 76 w 89"/>
                <a:gd name="T49" fmla="*/ 130 h 140"/>
                <a:gd name="T50" fmla="*/ 61 w 89"/>
                <a:gd name="T51" fmla="*/ 139 h 140"/>
                <a:gd name="T52" fmla="*/ 41 w 89"/>
                <a:gd name="T53" fmla="*/ 140 h 140"/>
                <a:gd name="T54" fmla="*/ 20 w 89"/>
                <a:gd name="T55" fmla="*/ 137 h 140"/>
                <a:gd name="T56" fmla="*/ 0 w 89"/>
                <a:gd name="T57" fmla="*/ 129 h 140"/>
                <a:gd name="T58" fmla="*/ 11 w 89"/>
                <a:gd name="T59" fmla="*/ 111 h 140"/>
                <a:gd name="T60" fmla="*/ 25 w 89"/>
                <a:gd name="T61" fmla="*/ 119 h 140"/>
                <a:gd name="T62" fmla="*/ 39 w 89"/>
                <a:gd name="T63" fmla="*/ 122 h 140"/>
                <a:gd name="T64" fmla="*/ 44 w 89"/>
                <a:gd name="T65" fmla="*/ 122 h 140"/>
                <a:gd name="T66" fmla="*/ 51 w 89"/>
                <a:gd name="T67" fmla="*/ 120 h 140"/>
                <a:gd name="T68" fmla="*/ 54 w 89"/>
                <a:gd name="T69" fmla="*/ 117 h 140"/>
                <a:gd name="T70" fmla="*/ 58 w 89"/>
                <a:gd name="T71" fmla="*/ 114 h 140"/>
                <a:gd name="T72" fmla="*/ 61 w 89"/>
                <a:gd name="T73" fmla="*/ 109 h 140"/>
                <a:gd name="T74" fmla="*/ 61 w 89"/>
                <a:gd name="T75" fmla="*/ 104 h 140"/>
                <a:gd name="T76" fmla="*/ 59 w 89"/>
                <a:gd name="T77" fmla="*/ 99 h 140"/>
                <a:gd name="T78" fmla="*/ 58 w 89"/>
                <a:gd name="T79" fmla="*/ 94 h 140"/>
                <a:gd name="T80" fmla="*/ 53 w 89"/>
                <a:gd name="T81" fmla="*/ 88 h 140"/>
                <a:gd name="T82" fmla="*/ 46 w 89"/>
                <a:gd name="T83" fmla="*/ 81 h 140"/>
                <a:gd name="T84" fmla="*/ 43 w 89"/>
                <a:gd name="T85" fmla="*/ 78 h 140"/>
                <a:gd name="T86" fmla="*/ 38 w 89"/>
                <a:gd name="T87" fmla="*/ 74 h 140"/>
                <a:gd name="T88" fmla="*/ 31 w 89"/>
                <a:gd name="T89" fmla="*/ 69 h 140"/>
                <a:gd name="T90" fmla="*/ 25 w 89"/>
                <a:gd name="T91" fmla="*/ 63 h 140"/>
                <a:gd name="T92" fmla="*/ 11 w 89"/>
                <a:gd name="T93" fmla="*/ 50 h 140"/>
                <a:gd name="T94" fmla="*/ 6 w 89"/>
                <a:gd name="T95" fmla="*/ 33 h 140"/>
                <a:gd name="T96" fmla="*/ 8 w 89"/>
                <a:gd name="T97" fmla="*/ 27 h 140"/>
                <a:gd name="T98" fmla="*/ 10 w 89"/>
                <a:gd name="T99" fmla="*/ 20 h 140"/>
                <a:gd name="T100" fmla="*/ 15 w 89"/>
                <a:gd name="T101" fmla="*/ 15 h 140"/>
                <a:gd name="T102" fmla="*/ 20 w 89"/>
                <a:gd name="T103" fmla="*/ 10 h 140"/>
                <a:gd name="T104" fmla="*/ 33 w 89"/>
                <a:gd name="T105" fmla="*/ 2 h 140"/>
                <a:gd name="T106" fmla="*/ 51 w 89"/>
                <a:gd name="T107" fmla="*/ 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9" h="140">
                  <a:moveTo>
                    <a:pt x="51" y="0"/>
                  </a:moveTo>
                  <a:lnTo>
                    <a:pt x="69" y="2"/>
                  </a:lnTo>
                  <a:lnTo>
                    <a:pt x="86" y="12"/>
                  </a:lnTo>
                  <a:lnTo>
                    <a:pt x="76" y="27"/>
                  </a:lnTo>
                  <a:lnTo>
                    <a:pt x="67" y="22"/>
                  </a:lnTo>
                  <a:lnTo>
                    <a:pt x="61" y="18"/>
                  </a:lnTo>
                  <a:lnTo>
                    <a:pt x="54" y="18"/>
                  </a:lnTo>
                  <a:lnTo>
                    <a:pt x="48" y="18"/>
                  </a:lnTo>
                  <a:lnTo>
                    <a:pt x="44" y="20"/>
                  </a:lnTo>
                  <a:lnTo>
                    <a:pt x="39" y="22"/>
                  </a:lnTo>
                  <a:lnTo>
                    <a:pt x="38" y="25"/>
                  </a:lnTo>
                  <a:lnTo>
                    <a:pt x="36" y="28"/>
                  </a:lnTo>
                  <a:lnTo>
                    <a:pt x="36" y="33"/>
                  </a:lnTo>
                  <a:lnTo>
                    <a:pt x="36" y="36"/>
                  </a:lnTo>
                  <a:lnTo>
                    <a:pt x="39" y="41"/>
                  </a:lnTo>
                  <a:lnTo>
                    <a:pt x="43" y="46"/>
                  </a:lnTo>
                  <a:lnTo>
                    <a:pt x="48" y="51"/>
                  </a:lnTo>
                  <a:lnTo>
                    <a:pt x="51" y="53"/>
                  </a:lnTo>
                  <a:lnTo>
                    <a:pt x="56" y="56"/>
                  </a:lnTo>
                  <a:lnTo>
                    <a:pt x="61" y="63"/>
                  </a:lnTo>
                  <a:lnTo>
                    <a:pt x="69" y="69"/>
                  </a:lnTo>
                  <a:lnTo>
                    <a:pt x="84" y="84"/>
                  </a:lnTo>
                  <a:lnTo>
                    <a:pt x="89" y="102"/>
                  </a:lnTo>
                  <a:lnTo>
                    <a:pt x="86" y="117"/>
                  </a:lnTo>
                  <a:lnTo>
                    <a:pt x="76" y="130"/>
                  </a:lnTo>
                  <a:lnTo>
                    <a:pt x="61" y="139"/>
                  </a:lnTo>
                  <a:lnTo>
                    <a:pt x="41" y="140"/>
                  </a:lnTo>
                  <a:lnTo>
                    <a:pt x="20" y="137"/>
                  </a:lnTo>
                  <a:lnTo>
                    <a:pt x="0" y="129"/>
                  </a:lnTo>
                  <a:lnTo>
                    <a:pt x="11" y="111"/>
                  </a:lnTo>
                  <a:lnTo>
                    <a:pt x="25" y="119"/>
                  </a:lnTo>
                  <a:lnTo>
                    <a:pt x="39" y="122"/>
                  </a:lnTo>
                  <a:lnTo>
                    <a:pt x="44" y="122"/>
                  </a:lnTo>
                  <a:lnTo>
                    <a:pt x="51" y="120"/>
                  </a:lnTo>
                  <a:lnTo>
                    <a:pt x="54" y="117"/>
                  </a:lnTo>
                  <a:lnTo>
                    <a:pt x="58" y="114"/>
                  </a:lnTo>
                  <a:lnTo>
                    <a:pt x="61" y="109"/>
                  </a:lnTo>
                  <a:lnTo>
                    <a:pt x="61" y="104"/>
                  </a:lnTo>
                  <a:lnTo>
                    <a:pt x="59" y="99"/>
                  </a:lnTo>
                  <a:lnTo>
                    <a:pt x="58" y="94"/>
                  </a:lnTo>
                  <a:lnTo>
                    <a:pt x="53" y="88"/>
                  </a:lnTo>
                  <a:lnTo>
                    <a:pt x="46" y="81"/>
                  </a:lnTo>
                  <a:lnTo>
                    <a:pt x="43" y="78"/>
                  </a:lnTo>
                  <a:lnTo>
                    <a:pt x="38" y="74"/>
                  </a:lnTo>
                  <a:lnTo>
                    <a:pt x="31" y="69"/>
                  </a:lnTo>
                  <a:lnTo>
                    <a:pt x="25" y="63"/>
                  </a:lnTo>
                  <a:lnTo>
                    <a:pt x="11" y="50"/>
                  </a:lnTo>
                  <a:lnTo>
                    <a:pt x="6" y="33"/>
                  </a:lnTo>
                  <a:lnTo>
                    <a:pt x="8" y="27"/>
                  </a:lnTo>
                  <a:lnTo>
                    <a:pt x="10" y="20"/>
                  </a:lnTo>
                  <a:lnTo>
                    <a:pt x="15" y="15"/>
                  </a:lnTo>
                  <a:lnTo>
                    <a:pt x="20" y="10"/>
                  </a:lnTo>
                  <a:lnTo>
                    <a:pt x="33" y="2"/>
                  </a:lnTo>
                  <a:lnTo>
                    <a:pt x="5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0" name="Rectangle 78"/>
            <p:cNvSpPr>
              <a:spLocks noChangeArrowheads="1"/>
            </p:cNvSpPr>
            <p:nvPr/>
          </p:nvSpPr>
          <p:spPr bwMode="auto">
            <a:xfrm>
              <a:off x="9875838" y="3965576"/>
              <a:ext cx="44450" cy="2174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1" name="Freeform 79"/>
            <p:cNvSpPr>
              <a:spLocks/>
            </p:cNvSpPr>
            <p:nvPr/>
          </p:nvSpPr>
          <p:spPr bwMode="auto">
            <a:xfrm>
              <a:off x="9991726" y="3965576"/>
              <a:ext cx="177800" cy="217488"/>
            </a:xfrm>
            <a:custGeom>
              <a:avLst/>
              <a:gdLst>
                <a:gd name="T0" fmla="*/ 0 w 112"/>
                <a:gd name="T1" fmla="*/ 0 h 137"/>
                <a:gd name="T2" fmla="*/ 112 w 112"/>
                <a:gd name="T3" fmla="*/ 0 h 137"/>
                <a:gd name="T4" fmla="*/ 112 w 112"/>
                <a:gd name="T5" fmla="*/ 18 h 137"/>
                <a:gd name="T6" fmla="*/ 71 w 112"/>
                <a:gd name="T7" fmla="*/ 18 h 137"/>
                <a:gd name="T8" fmla="*/ 71 w 112"/>
                <a:gd name="T9" fmla="*/ 137 h 137"/>
                <a:gd name="T10" fmla="*/ 43 w 112"/>
                <a:gd name="T11" fmla="*/ 137 h 137"/>
                <a:gd name="T12" fmla="*/ 43 w 112"/>
                <a:gd name="T13" fmla="*/ 18 h 137"/>
                <a:gd name="T14" fmla="*/ 0 w 112"/>
                <a:gd name="T15" fmla="*/ 18 h 137"/>
                <a:gd name="T16" fmla="*/ 0 w 112"/>
                <a:gd name="T17"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2" h="137">
                  <a:moveTo>
                    <a:pt x="0" y="0"/>
                  </a:moveTo>
                  <a:lnTo>
                    <a:pt x="112" y="0"/>
                  </a:lnTo>
                  <a:lnTo>
                    <a:pt x="112" y="18"/>
                  </a:lnTo>
                  <a:lnTo>
                    <a:pt x="71" y="18"/>
                  </a:lnTo>
                  <a:lnTo>
                    <a:pt x="71" y="137"/>
                  </a:lnTo>
                  <a:lnTo>
                    <a:pt x="43" y="137"/>
                  </a:lnTo>
                  <a:lnTo>
                    <a:pt x="43" y="18"/>
                  </a:lnTo>
                  <a:lnTo>
                    <a:pt x="0" y="18"/>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2" name="Freeform 80"/>
            <p:cNvSpPr>
              <a:spLocks/>
            </p:cNvSpPr>
            <p:nvPr/>
          </p:nvSpPr>
          <p:spPr bwMode="auto">
            <a:xfrm>
              <a:off x="10233026" y="3962401"/>
              <a:ext cx="177800" cy="220663"/>
            </a:xfrm>
            <a:custGeom>
              <a:avLst/>
              <a:gdLst>
                <a:gd name="T0" fmla="*/ 28 w 112"/>
                <a:gd name="T1" fmla="*/ 0 h 139"/>
                <a:gd name="T2" fmla="*/ 56 w 112"/>
                <a:gd name="T3" fmla="*/ 63 h 139"/>
                <a:gd name="T4" fmla="*/ 89 w 112"/>
                <a:gd name="T5" fmla="*/ 0 h 139"/>
                <a:gd name="T6" fmla="*/ 112 w 112"/>
                <a:gd name="T7" fmla="*/ 3 h 139"/>
                <a:gd name="T8" fmla="*/ 67 w 112"/>
                <a:gd name="T9" fmla="*/ 83 h 139"/>
                <a:gd name="T10" fmla="*/ 67 w 112"/>
                <a:gd name="T11" fmla="*/ 139 h 139"/>
                <a:gd name="T12" fmla="*/ 39 w 112"/>
                <a:gd name="T13" fmla="*/ 139 h 139"/>
                <a:gd name="T14" fmla="*/ 39 w 112"/>
                <a:gd name="T15" fmla="*/ 83 h 139"/>
                <a:gd name="T16" fmla="*/ 0 w 112"/>
                <a:gd name="T17" fmla="*/ 5 h 139"/>
                <a:gd name="T18" fmla="*/ 28 w 112"/>
                <a:gd name="T19"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2" h="139">
                  <a:moveTo>
                    <a:pt x="28" y="0"/>
                  </a:moveTo>
                  <a:lnTo>
                    <a:pt x="56" y="63"/>
                  </a:lnTo>
                  <a:lnTo>
                    <a:pt x="89" y="0"/>
                  </a:lnTo>
                  <a:lnTo>
                    <a:pt x="112" y="3"/>
                  </a:lnTo>
                  <a:lnTo>
                    <a:pt x="67" y="83"/>
                  </a:lnTo>
                  <a:lnTo>
                    <a:pt x="67" y="139"/>
                  </a:lnTo>
                  <a:lnTo>
                    <a:pt x="39" y="139"/>
                  </a:lnTo>
                  <a:lnTo>
                    <a:pt x="39" y="83"/>
                  </a:lnTo>
                  <a:lnTo>
                    <a:pt x="0" y="5"/>
                  </a:lnTo>
                  <a:lnTo>
                    <a:pt x="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3" name="Freeform 81"/>
            <p:cNvSpPr>
              <a:spLocks/>
            </p:cNvSpPr>
            <p:nvPr/>
          </p:nvSpPr>
          <p:spPr bwMode="auto">
            <a:xfrm>
              <a:off x="8761413" y="2859088"/>
              <a:ext cx="650875" cy="804863"/>
            </a:xfrm>
            <a:custGeom>
              <a:avLst/>
              <a:gdLst>
                <a:gd name="T0" fmla="*/ 232 w 410"/>
                <a:gd name="T1" fmla="*/ 10 h 507"/>
                <a:gd name="T2" fmla="*/ 260 w 410"/>
                <a:gd name="T3" fmla="*/ 46 h 507"/>
                <a:gd name="T4" fmla="*/ 255 w 410"/>
                <a:gd name="T5" fmla="*/ 64 h 507"/>
                <a:gd name="T6" fmla="*/ 242 w 410"/>
                <a:gd name="T7" fmla="*/ 102 h 507"/>
                <a:gd name="T8" fmla="*/ 227 w 410"/>
                <a:gd name="T9" fmla="*/ 141 h 507"/>
                <a:gd name="T10" fmla="*/ 250 w 410"/>
                <a:gd name="T11" fmla="*/ 145 h 507"/>
                <a:gd name="T12" fmla="*/ 290 w 410"/>
                <a:gd name="T13" fmla="*/ 137 h 507"/>
                <a:gd name="T14" fmla="*/ 326 w 410"/>
                <a:gd name="T15" fmla="*/ 113 h 507"/>
                <a:gd name="T16" fmla="*/ 363 w 410"/>
                <a:gd name="T17" fmla="*/ 127 h 507"/>
                <a:gd name="T18" fmla="*/ 382 w 410"/>
                <a:gd name="T19" fmla="*/ 151 h 507"/>
                <a:gd name="T20" fmla="*/ 397 w 410"/>
                <a:gd name="T21" fmla="*/ 176 h 507"/>
                <a:gd name="T22" fmla="*/ 407 w 410"/>
                <a:gd name="T23" fmla="*/ 199 h 507"/>
                <a:gd name="T24" fmla="*/ 384 w 410"/>
                <a:gd name="T25" fmla="*/ 201 h 507"/>
                <a:gd name="T26" fmla="*/ 363 w 410"/>
                <a:gd name="T27" fmla="*/ 206 h 507"/>
                <a:gd name="T28" fmla="*/ 343 w 410"/>
                <a:gd name="T29" fmla="*/ 206 h 507"/>
                <a:gd name="T30" fmla="*/ 315 w 410"/>
                <a:gd name="T31" fmla="*/ 209 h 507"/>
                <a:gd name="T32" fmla="*/ 297 w 410"/>
                <a:gd name="T33" fmla="*/ 212 h 507"/>
                <a:gd name="T34" fmla="*/ 255 w 410"/>
                <a:gd name="T35" fmla="*/ 219 h 507"/>
                <a:gd name="T36" fmla="*/ 227 w 410"/>
                <a:gd name="T37" fmla="*/ 227 h 507"/>
                <a:gd name="T38" fmla="*/ 214 w 410"/>
                <a:gd name="T39" fmla="*/ 237 h 507"/>
                <a:gd name="T40" fmla="*/ 206 w 410"/>
                <a:gd name="T41" fmla="*/ 258 h 507"/>
                <a:gd name="T42" fmla="*/ 183 w 410"/>
                <a:gd name="T43" fmla="*/ 305 h 507"/>
                <a:gd name="T44" fmla="*/ 173 w 410"/>
                <a:gd name="T45" fmla="*/ 328 h 507"/>
                <a:gd name="T46" fmla="*/ 161 w 410"/>
                <a:gd name="T47" fmla="*/ 347 h 507"/>
                <a:gd name="T48" fmla="*/ 143 w 410"/>
                <a:gd name="T49" fmla="*/ 371 h 507"/>
                <a:gd name="T50" fmla="*/ 125 w 410"/>
                <a:gd name="T51" fmla="*/ 397 h 507"/>
                <a:gd name="T52" fmla="*/ 112 w 410"/>
                <a:gd name="T53" fmla="*/ 413 h 507"/>
                <a:gd name="T54" fmla="*/ 104 w 410"/>
                <a:gd name="T55" fmla="*/ 423 h 507"/>
                <a:gd name="T56" fmla="*/ 84 w 410"/>
                <a:gd name="T57" fmla="*/ 445 h 507"/>
                <a:gd name="T58" fmla="*/ 54 w 410"/>
                <a:gd name="T59" fmla="*/ 478 h 507"/>
                <a:gd name="T60" fmla="*/ 36 w 410"/>
                <a:gd name="T61" fmla="*/ 496 h 507"/>
                <a:gd name="T62" fmla="*/ 15 w 410"/>
                <a:gd name="T63" fmla="*/ 507 h 507"/>
                <a:gd name="T64" fmla="*/ 5 w 410"/>
                <a:gd name="T65" fmla="*/ 489 h 507"/>
                <a:gd name="T66" fmla="*/ 1 w 410"/>
                <a:gd name="T67" fmla="*/ 458 h 507"/>
                <a:gd name="T68" fmla="*/ 6 w 410"/>
                <a:gd name="T69" fmla="*/ 430 h 507"/>
                <a:gd name="T70" fmla="*/ 20 w 410"/>
                <a:gd name="T71" fmla="*/ 417 h 507"/>
                <a:gd name="T72" fmla="*/ 38 w 410"/>
                <a:gd name="T73" fmla="*/ 402 h 507"/>
                <a:gd name="T74" fmla="*/ 74 w 410"/>
                <a:gd name="T75" fmla="*/ 356 h 507"/>
                <a:gd name="T76" fmla="*/ 114 w 410"/>
                <a:gd name="T77" fmla="*/ 300 h 507"/>
                <a:gd name="T78" fmla="*/ 128 w 410"/>
                <a:gd name="T79" fmla="*/ 268 h 507"/>
                <a:gd name="T80" fmla="*/ 105 w 410"/>
                <a:gd name="T81" fmla="*/ 267 h 507"/>
                <a:gd name="T82" fmla="*/ 82 w 410"/>
                <a:gd name="T83" fmla="*/ 263 h 507"/>
                <a:gd name="T84" fmla="*/ 62 w 410"/>
                <a:gd name="T85" fmla="*/ 252 h 507"/>
                <a:gd name="T86" fmla="*/ 43 w 410"/>
                <a:gd name="T87" fmla="*/ 237 h 507"/>
                <a:gd name="T88" fmla="*/ 26 w 410"/>
                <a:gd name="T89" fmla="*/ 217 h 507"/>
                <a:gd name="T90" fmla="*/ 29 w 410"/>
                <a:gd name="T91" fmla="*/ 197 h 507"/>
                <a:gd name="T92" fmla="*/ 49 w 410"/>
                <a:gd name="T93" fmla="*/ 197 h 507"/>
                <a:gd name="T94" fmla="*/ 81 w 410"/>
                <a:gd name="T95" fmla="*/ 199 h 507"/>
                <a:gd name="T96" fmla="*/ 117 w 410"/>
                <a:gd name="T97" fmla="*/ 189 h 507"/>
                <a:gd name="T98" fmla="*/ 138 w 410"/>
                <a:gd name="T99" fmla="*/ 178 h 507"/>
                <a:gd name="T100" fmla="*/ 156 w 410"/>
                <a:gd name="T101" fmla="*/ 161 h 507"/>
                <a:gd name="T102" fmla="*/ 165 w 410"/>
                <a:gd name="T103" fmla="*/ 128 h 507"/>
                <a:gd name="T104" fmla="*/ 170 w 410"/>
                <a:gd name="T105" fmla="*/ 100 h 507"/>
                <a:gd name="T106" fmla="*/ 171 w 410"/>
                <a:gd name="T107" fmla="*/ 76 h 507"/>
                <a:gd name="T108" fmla="*/ 156 w 410"/>
                <a:gd name="T109" fmla="*/ 46 h 507"/>
                <a:gd name="T110" fmla="*/ 147 w 410"/>
                <a:gd name="T111" fmla="*/ 38 h 507"/>
                <a:gd name="T112" fmla="*/ 158 w 410"/>
                <a:gd name="T113" fmla="*/ 11 h 507"/>
                <a:gd name="T114" fmla="*/ 183 w 410"/>
                <a:gd name="T115" fmla="*/ 0 h 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10" h="507">
                  <a:moveTo>
                    <a:pt x="188" y="0"/>
                  </a:moveTo>
                  <a:lnTo>
                    <a:pt x="189" y="0"/>
                  </a:lnTo>
                  <a:lnTo>
                    <a:pt x="209" y="0"/>
                  </a:lnTo>
                  <a:lnTo>
                    <a:pt x="209" y="0"/>
                  </a:lnTo>
                  <a:lnTo>
                    <a:pt x="213" y="0"/>
                  </a:lnTo>
                  <a:lnTo>
                    <a:pt x="216" y="1"/>
                  </a:lnTo>
                  <a:lnTo>
                    <a:pt x="219" y="1"/>
                  </a:lnTo>
                  <a:lnTo>
                    <a:pt x="221" y="3"/>
                  </a:lnTo>
                  <a:lnTo>
                    <a:pt x="224" y="5"/>
                  </a:lnTo>
                  <a:lnTo>
                    <a:pt x="227" y="6"/>
                  </a:lnTo>
                  <a:lnTo>
                    <a:pt x="232" y="10"/>
                  </a:lnTo>
                  <a:lnTo>
                    <a:pt x="236" y="13"/>
                  </a:lnTo>
                  <a:lnTo>
                    <a:pt x="241" y="16"/>
                  </a:lnTo>
                  <a:lnTo>
                    <a:pt x="244" y="20"/>
                  </a:lnTo>
                  <a:lnTo>
                    <a:pt x="245" y="23"/>
                  </a:lnTo>
                  <a:lnTo>
                    <a:pt x="249" y="26"/>
                  </a:lnTo>
                  <a:lnTo>
                    <a:pt x="250" y="29"/>
                  </a:lnTo>
                  <a:lnTo>
                    <a:pt x="252" y="33"/>
                  </a:lnTo>
                  <a:lnTo>
                    <a:pt x="255" y="36"/>
                  </a:lnTo>
                  <a:lnTo>
                    <a:pt x="257" y="39"/>
                  </a:lnTo>
                  <a:lnTo>
                    <a:pt x="259" y="43"/>
                  </a:lnTo>
                  <a:lnTo>
                    <a:pt x="260" y="46"/>
                  </a:lnTo>
                  <a:lnTo>
                    <a:pt x="260" y="49"/>
                  </a:lnTo>
                  <a:lnTo>
                    <a:pt x="260" y="51"/>
                  </a:lnTo>
                  <a:lnTo>
                    <a:pt x="260" y="52"/>
                  </a:lnTo>
                  <a:lnTo>
                    <a:pt x="260" y="52"/>
                  </a:lnTo>
                  <a:lnTo>
                    <a:pt x="260" y="52"/>
                  </a:lnTo>
                  <a:lnTo>
                    <a:pt x="260" y="54"/>
                  </a:lnTo>
                  <a:lnTo>
                    <a:pt x="259" y="57"/>
                  </a:lnTo>
                  <a:lnTo>
                    <a:pt x="259" y="61"/>
                  </a:lnTo>
                  <a:lnTo>
                    <a:pt x="257" y="62"/>
                  </a:lnTo>
                  <a:lnTo>
                    <a:pt x="255" y="64"/>
                  </a:lnTo>
                  <a:lnTo>
                    <a:pt x="255" y="64"/>
                  </a:lnTo>
                  <a:lnTo>
                    <a:pt x="255" y="66"/>
                  </a:lnTo>
                  <a:lnTo>
                    <a:pt x="255" y="67"/>
                  </a:lnTo>
                  <a:lnTo>
                    <a:pt x="257" y="71"/>
                  </a:lnTo>
                  <a:lnTo>
                    <a:pt x="255" y="76"/>
                  </a:lnTo>
                  <a:lnTo>
                    <a:pt x="254" y="79"/>
                  </a:lnTo>
                  <a:lnTo>
                    <a:pt x="252" y="82"/>
                  </a:lnTo>
                  <a:lnTo>
                    <a:pt x="250" y="85"/>
                  </a:lnTo>
                  <a:lnTo>
                    <a:pt x="247" y="89"/>
                  </a:lnTo>
                  <a:lnTo>
                    <a:pt x="245" y="94"/>
                  </a:lnTo>
                  <a:lnTo>
                    <a:pt x="244" y="97"/>
                  </a:lnTo>
                  <a:lnTo>
                    <a:pt x="242" y="102"/>
                  </a:lnTo>
                  <a:lnTo>
                    <a:pt x="241" y="105"/>
                  </a:lnTo>
                  <a:lnTo>
                    <a:pt x="237" y="110"/>
                  </a:lnTo>
                  <a:lnTo>
                    <a:pt x="236" y="115"/>
                  </a:lnTo>
                  <a:lnTo>
                    <a:pt x="236" y="120"/>
                  </a:lnTo>
                  <a:lnTo>
                    <a:pt x="234" y="125"/>
                  </a:lnTo>
                  <a:lnTo>
                    <a:pt x="234" y="128"/>
                  </a:lnTo>
                  <a:lnTo>
                    <a:pt x="232" y="132"/>
                  </a:lnTo>
                  <a:lnTo>
                    <a:pt x="232" y="135"/>
                  </a:lnTo>
                  <a:lnTo>
                    <a:pt x="231" y="137"/>
                  </a:lnTo>
                  <a:lnTo>
                    <a:pt x="229" y="138"/>
                  </a:lnTo>
                  <a:lnTo>
                    <a:pt x="227" y="141"/>
                  </a:lnTo>
                  <a:lnTo>
                    <a:pt x="226" y="143"/>
                  </a:lnTo>
                  <a:lnTo>
                    <a:pt x="226" y="146"/>
                  </a:lnTo>
                  <a:lnTo>
                    <a:pt x="229" y="146"/>
                  </a:lnTo>
                  <a:lnTo>
                    <a:pt x="232" y="148"/>
                  </a:lnTo>
                  <a:lnTo>
                    <a:pt x="236" y="148"/>
                  </a:lnTo>
                  <a:lnTo>
                    <a:pt x="239" y="146"/>
                  </a:lnTo>
                  <a:lnTo>
                    <a:pt x="242" y="146"/>
                  </a:lnTo>
                  <a:lnTo>
                    <a:pt x="244" y="145"/>
                  </a:lnTo>
                  <a:lnTo>
                    <a:pt x="245" y="145"/>
                  </a:lnTo>
                  <a:lnTo>
                    <a:pt x="247" y="145"/>
                  </a:lnTo>
                  <a:lnTo>
                    <a:pt x="250" y="145"/>
                  </a:lnTo>
                  <a:lnTo>
                    <a:pt x="254" y="145"/>
                  </a:lnTo>
                  <a:lnTo>
                    <a:pt x="259" y="145"/>
                  </a:lnTo>
                  <a:lnTo>
                    <a:pt x="262" y="145"/>
                  </a:lnTo>
                  <a:lnTo>
                    <a:pt x="267" y="145"/>
                  </a:lnTo>
                  <a:lnTo>
                    <a:pt x="272" y="143"/>
                  </a:lnTo>
                  <a:lnTo>
                    <a:pt x="277" y="143"/>
                  </a:lnTo>
                  <a:lnTo>
                    <a:pt x="280" y="143"/>
                  </a:lnTo>
                  <a:lnTo>
                    <a:pt x="283" y="141"/>
                  </a:lnTo>
                  <a:lnTo>
                    <a:pt x="287" y="140"/>
                  </a:lnTo>
                  <a:lnTo>
                    <a:pt x="288" y="138"/>
                  </a:lnTo>
                  <a:lnTo>
                    <a:pt x="290" y="137"/>
                  </a:lnTo>
                  <a:lnTo>
                    <a:pt x="293" y="133"/>
                  </a:lnTo>
                  <a:lnTo>
                    <a:pt x="297" y="130"/>
                  </a:lnTo>
                  <a:lnTo>
                    <a:pt x="302" y="125"/>
                  </a:lnTo>
                  <a:lnTo>
                    <a:pt x="305" y="122"/>
                  </a:lnTo>
                  <a:lnTo>
                    <a:pt x="308" y="120"/>
                  </a:lnTo>
                  <a:lnTo>
                    <a:pt x="311" y="118"/>
                  </a:lnTo>
                  <a:lnTo>
                    <a:pt x="313" y="117"/>
                  </a:lnTo>
                  <a:lnTo>
                    <a:pt x="316" y="115"/>
                  </a:lnTo>
                  <a:lnTo>
                    <a:pt x="318" y="115"/>
                  </a:lnTo>
                  <a:lnTo>
                    <a:pt x="323" y="113"/>
                  </a:lnTo>
                  <a:lnTo>
                    <a:pt x="326" y="113"/>
                  </a:lnTo>
                  <a:lnTo>
                    <a:pt x="331" y="115"/>
                  </a:lnTo>
                  <a:lnTo>
                    <a:pt x="335" y="117"/>
                  </a:lnTo>
                  <a:lnTo>
                    <a:pt x="339" y="118"/>
                  </a:lnTo>
                  <a:lnTo>
                    <a:pt x="343" y="118"/>
                  </a:lnTo>
                  <a:lnTo>
                    <a:pt x="344" y="120"/>
                  </a:lnTo>
                  <a:lnTo>
                    <a:pt x="346" y="120"/>
                  </a:lnTo>
                  <a:lnTo>
                    <a:pt x="348" y="120"/>
                  </a:lnTo>
                  <a:lnTo>
                    <a:pt x="351" y="122"/>
                  </a:lnTo>
                  <a:lnTo>
                    <a:pt x="356" y="123"/>
                  </a:lnTo>
                  <a:lnTo>
                    <a:pt x="359" y="125"/>
                  </a:lnTo>
                  <a:lnTo>
                    <a:pt x="363" y="127"/>
                  </a:lnTo>
                  <a:lnTo>
                    <a:pt x="364" y="128"/>
                  </a:lnTo>
                  <a:lnTo>
                    <a:pt x="366" y="132"/>
                  </a:lnTo>
                  <a:lnTo>
                    <a:pt x="369" y="135"/>
                  </a:lnTo>
                  <a:lnTo>
                    <a:pt x="371" y="138"/>
                  </a:lnTo>
                  <a:lnTo>
                    <a:pt x="372" y="140"/>
                  </a:lnTo>
                  <a:lnTo>
                    <a:pt x="374" y="141"/>
                  </a:lnTo>
                  <a:lnTo>
                    <a:pt x="376" y="143"/>
                  </a:lnTo>
                  <a:lnTo>
                    <a:pt x="377" y="145"/>
                  </a:lnTo>
                  <a:lnTo>
                    <a:pt x="379" y="148"/>
                  </a:lnTo>
                  <a:lnTo>
                    <a:pt x="382" y="150"/>
                  </a:lnTo>
                  <a:lnTo>
                    <a:pt x="382" y="151"/>
                  </a:lnTo>
                  <a:lnTo>
                    <a:pt x="384" y="151"/>
                  </a:lnTo>
                  <a:lnTo>
                    <a:pt x="387" y="158"/>
                  </a:lnTo>
                  <a:lnTo>
                    <a:pt x="389" y="158"/>
                  </a:lnTo>
                  <a:lnTo>
                    <a:pt x="391" y="161"/>
                  </a:lnTo>
                  <a:lnTo>
                    <a:pt x="392" y="163"/>
                  </a:lnTo>
                  <a:lnTo>
                    <a:pt x="394" y="166"/>
                  </a:lnTo>
                  <a:lnTo>
                    <a:pt x="396" y="168"/>
                  </a:lnTo>
                  <a:lnTo>
                    <a:pt x="397" y="169"/>
                  </a:lnTo>
                  <a:lnTo>
                    <a:pt x="397" y="171"/>
                  </a:lnTo>
                  <a:lnTo>
                    <a:pt x="397" y="173"/>
                  </a:lnTo>
                  <a:lnTo>
                    <a:pt x="397" y="176"/>
                  </a:lnTo>
                  <a:lnTo>
                    <a:pt x="399" y="178"/>
                  </a:lnTo>
                  <a:lnTo>
                    <a:pt x="401" y="181"/>
                  </a:lnTo>
                  <a:lnTo>
                    <a:pt x="402" y="183"/>
                  </a:lnTo>
                  <a:lnTo>
                    <a:pt x="405" y="186"/>
                  </a:lnTo>
                  <a:lnTo>
                    <a:pt x="407" y="186"/>
                  </a:lnTo>
                  <a:lnTo>
                    <a:pt x="409" y="188"/>
                  </a:lnTo>
                  <a:lnTo>
                    <a:pt x="410" y="191"/>
                  </a:lnTo>
                  <a:lnTo>
                    <a:pt x="410" y="193"/>
                  </a:lnTo>
                  <a:lnTo>
                    <a:pt x="410" y="196"/>
                  </a:lnTo>
                  <a:lnTo>
                    <a:pt x="409" y="197"/>
                  </a:lnTo>
                  <a:lnTo>
                    <a:pt x="407" y="199"/>
                  </a:lnTo>
                  <a:lnTo>
                    <a:pt x="405" y="199"/>
                  </a:lnTo>
                  <a:lnTo>
                    <a:pt x="404" y="199"/>
                  </a:lnTo>
                  <a:lnTo>
                    <a:pt x="402" y="199"/>
                  </a:lnTo>
                  <a:lnTo>
                    <a:pt x="401" y="199"/>
                  </a:lnTo>
                  <a:lnTo>
                    <a:pt x="399" y="199"/>
                  </a:lnTo>
                  <a:lnTo>
                    <a:pt x="396" y="199"/>
                  </a:lnTo>
                  <a:lnTo>
                    <a:pt x="392" y="199"/>
                  </a:lnTo>
                  <a:lnTo>
                    <a:pt x="391" y="199"/>
                  </a:lnTo>
                  <a:lnTo>
                    <a:pt x="389" y="199"/>
                  </a:lnTo>
                  <a:lnTo>
                    <a:pt x="387" y="201"/>
                  </a:lnTo>
                  <a:lnTo>
                    <a:pt x="384" y="201"/>
                  </a:lnTo>
                  <a:lnTo>
                    <a:pt x="382" y="202"/>
                  </a:lnTo>
                  <a:lnTo>
                    <a:pt x="379" y="202"/>
                  </a:lnTo>
                  <a:lnTo>
                    <a:pt x="377" y="202"/>
                  </a:lnTo>
                  <a:lnTo>
                    <a:pt x="374" y="202"/>
                  </a:lnTo>
                  <a:lnTo>
                    <a:pt x="371" y="204"/>
                  </a:lnTo>
                  <a:lnTo>
                    <a:pt x="369" y="204"/>
                  </a:lnTo>
                  <a:lnTo>
                    <a:pt x="368" y="206"/>
                  </a:lnTo>
                  <a:lnTo>
                    <a:pt x="366" y="206"/>
                  </a:lnTo>
                  <a:lnTo>
                    <a:pt x="364" y="206"/>
                  </a:lnTo>
                  <a:lnTo>
                    <a:pt x="363" y="206"/>
                  </a:lnTo>
                  <a:lnTo>
                    <a:pt x="363" y="206"/>
                  </a:lnTo>
                  <a:lnTo>
                    <a:pt x="359" y="206"/>
                  </a:lnTo>
                  <a:lnTo>
                    <a:pt x="356" y="206"/>
                  </a:lnTo>
                  <a:lnTo>
                    <a:pt x="354" y="207"/>
                  </a:lnTo>
                  <a:lnTo>
                    <a:pt x="353" y="207"/>
                  </a:lnTo>
                  <a:lnTo>
                    <a:pt x="351" y="206"/>
                  </a:lnTo>
                  <a:lnTo>
                    <a:pt x="349" y="206"/>
                  </a:lnTo>
                  <a:lnTo>
                    <a:pt x="349" y="204"/>
                  </a:lnTo>
                  <a:lnTo>
                    <a:pt x="349" y="204"/>
                  </a:lnTo>
                  <a:lnTo>
                    <a:pt x="346" y="206"/>
                  </a:lnTo>
                  <a:lnTo>
                    <a:pt x="344" y="206"/>
                  </a:lnTo>
                  <a:lnTo>
                    <a:pt x="343" y="206"/>
                  </a:lnTo>
                  <a:lnTo>
                    <a:pt x="339" y="206"/>
                  </a:lnTo>
                  <a:lnTo>
                    <a:pt x="335" y="206"/>
                  </a:lnTo>
                  <a:lnTo>
                    <a:pt x="331" y="206"/>
                  </a:lnTo>
                  <a:lnTo>
                    <a:pt x="328" y="206"/>
                  </a:lnTo>
                  <a:lnTo>
                    <a:pt x="325" y="207"/>
                  </a:lnTo>
                  <a:lnTo>
                    <a:pt x="323" y="209"/>
                  </a:lnTo>
                  <a:lnTo>
                    <a:pt x="321" y="209"/>
                  </a:lnTo>
                  <a:lnTo>
                    <a:pt x="321" y="211"/>
                  </a:lnTo>
                  <a:lnTo>
                    <a:pt x="316" y="209"/>
                  </a:lnTo>
                  <a:lnTo>
                    <a:pt x="315" y="209"/>
                  </a:lnTo>
                  <a:lnTo>
                    <a:pt x="315" y="209"/>
                  </a:lnTo>
                  <a:lnTo>
                    <a:pt x="313" y="209"/>
                  </a:lnTo>
                  <a:lnTo>
                    <a:pt x="311" y="209"/>
                  </a:lnTo>
                  <a:lnTo>
                    <a:pt x="310" y="211"/>
                  </a:lnTo>
                  <a:lnTo>
                    <a:pt x="308" y="212"/>
                  </a:lnTo>
                  <a:lnTo>
                    <a:pt x="308" y="214"/>
                  </a:lnTo>
                  <a:lnTo>
                    <a:pt x="307" y="214"/>
                  </a:lnTo>
                  <a:lnTo>
                    <a:pt x="307" y="216"/>
                  </a:lnTo>
                  <a:lnTo>
                    <a:pt x="305" y="216"/>
                  </a:lnTo>
                  <a:lnTo>
                    <a:pt x="302" y="214"/>
                  </a:lnTo>
                  <a:lnTo>
                    <a:pt x="300" y="212"/>
                  </a:lnTo>
                  <a:lnTo>
                    <a:pt x="297" y="212"/>
                  </a:lnTo>
                  <a:lnTo>
                    <a:pt x="295" y="212"/>
                  </a:lnTo>
                  <a:lnTo>
                    <a:pt x="292" y="214"/>
                  </a:lnTo>
                  <a:lnTo>
                    <a:pt x="287" y="214"/>
                  </a:lnTo>
                  <a:lnTo>
                    <a:pt x="283" y="214"/>
                  </a:lnTo>
                  <a:lnTo>
                    <a:pt x="278" y="216"/>
                  </a:lnTo>
                  <a:lnTo>
                    <a:pt x="275" y="216"/>
                  </a:lnTo>
                  <a:lnTo>
                    <a:pt x="272" y="216"/>
                  </a:lnTo>
                  <a:lnTo>
                    <a:pt x="267" y="216"/>
                  </a:lnTo>
                  <a:lnTo>
                    <a:pt x="264" y="217"/>
                  </a:lnTo>
                  <a:lnTo>
                    <a:pt x="259" y="217"/>
                  </a:lnTo>
                  <a:lnTo>
                    <a:pt x="255" y="219"/>
                  </a:lnTo>
                  <a:lnTo>
                    <a:pt x="254" y="219"/>
                  </a:lnTo>
                  <a:lnTo>
                    <a:pt x="252" y="221"/>
                  </a:lnTo>
                  <a:lnTo>
                    <a:pt x="247" y="221"/>
                  </a:lnTo>
                  <a:lnTo>
                    <a:pt x="244" y="222"/>
                  </a:lnTo>
                  <a:lnTo>
                    <a:pt x="239" y="224"/>
                  </a:lnTo>
                  <a:lnTo>
                    <a:pt x="234" y="226"/>
                  </a:lnTo>
                  <a:lnTo>
                    <a:pt x="232" y="226"/>
                  </a:lnTo>
                  <a:lnTo>
                    <a:pt x="231" y="226"/>
                  </a:lnTo>
                  <a:lnTo>
                    <a:pt x="229" y="226"/>
                  </a:lnTo>
                  <a:lnTo>
                    <a:pt x="229" y="227"/>
                  </a:lnTo>
                  <a:lnTo>
                    <a:pt x="227" y="227"/>
                  </a:lnTo>
                  <a:lnTo>
                    <a:pt x="224" y="229"/>
                  </a:lnTo>
                  <a:lnTo>
                    <a:pt x="222" y="229"/>
                  </a:lnTo>
                  <a:lnTo>
                    <a:pt x="221" y="229"/>
                  </a:lnTo>
                  <a:lnTo>
                    <a:pt x="219" y="229"/>
                  </a:lnTo>
                  <a:lnTo>
                    <a:pt x="219" y="230"/>
                  </a:lnTo>
                  <a:lnTo>
                    <a:pt x="217" y="232"/>
                  </a:lnTo>
                  <a:lnTo>
                    <a:pt x="217" y="234"/>
                  </a:lnTo>
                  <a:lnTo>
                    <a:pt x="217" y="235"/>
                  </a:lnTo>
                  <a:lnTo>
                    <a:pt x="216" y="235"/>
                  </a:lnTo>
                  <a:lnTo>
                    <a:pt x="214" y="237"/>
                  </a:lnTo>
                  <a:lnTo>
                    <a:pt x="214" y="237"/>
                  </a:lnTo>
                  <a:lnTo>
                    <a:pt x="213" y="239"/>
                  </a:lnTo>
                  <a:lnTo>
                    <a:pt x="213" y="242"/>
                  </a:lnTo>
                  <a:lnTo>
                    <a:pt x="213" y="245"/>
                  </a:lnTo>
                  <a:lnTo>
                    <a:pt x="211" y="247"/>
                  </a:lnTo>
                  <a:lnTo>
                    <a:pt x="211" y="249"/>
                  </a:lnTo>
                  <a:lnTo>
                    <a:pt x="209" y="250"/>
                  </a:lnTo>
                  <a:lnTo>
                    <a:pt x="209" y="250"/>
                  </a:lnTo>
                  <a:lnTo>
                    <a:pt x="209" y="252"/>
                  </a:lnTo>
                  <a:lnTo>
                    <a:pt x="208" y="254"/>
                  </a:lnTo>
                  <a:lnTo>
                    <a:pt x="208" y="255"/>
                  </a:lnTo>
                  <a:lnTo>
                    <a:pt x="206" y="258"/>
                  </a:lnTo>
                  <a:lnTo>
                    <a:pt x="201" y="268"/>
                  </a:lnTo>
                  <a:lnTo>
                    <a:pt x="196" y="278"/>
                  </a:lnTo>
                  <a:lnTo>
                    <a:pt x="193" y="286"/>
                  </a:lnTo>
                  <a:lnTo>
                    <a:pt x="191" y="291"/>
                  </a:lnTo>
                  <a:lnTo>
                    <a:pt x="191" y="291"/>
                  </a:lnTo>
                  <a:lnTo>
                    <a:pt x="191" y="293"/>
                  </a:lnTo>
                  <a:lnTo>
                    <a:pt x="189" y="296"/>
                  </a:lnTo>
                  <a:lnTo>
                    <a:pt x="188" y="298"/>
                  </a:lnTo>
                  <a:lnTo>
                    <a:pt x="186" y="301"/>
                  </a:lnTo>
                  <a:lnTo>
                    <a:pt x="184" y="303"/>
                  </a:lnTo>
                  <a:lnTo>
                    <a:pt x="183" y="305"/>
                  </a:lnTo>
                  <a:lnTo>
                    <a:pt x="183" y="306"/>
                  </a:lnTo>
                  <a:lnTo>
                    <a:pt x="181" y="310"/>
                  </a:lnTo>
                  <a:lnTo>
                    <a:pt x="181" y="311"/>
                  </a:lnTo>
                  <a:lnTo>
                    <a:pt x="180" y="316"/>
                  </a:lnTo>
                  <a:lnTo>
                    <a:pt x="178" y="321"/>
                  </a:lnTo>
                  <a:lnTo>
                    <a:pt x="176" y="323"/>
                  </a:lnTo>
                  <a:lnTo>
                    <a:pt x="175" y="323"/>
                  </a:lnTo>
                  <a:lnTo>
                    <a:pt x="175" y="324"/>
                  </a:lnTo>
                  <a:lnTo>
                    <a:pt x="175" y="326"/>
                  </a:lnTo>
                  <a:lnTo>
                    <a:pt x="173" y="326"/>
                  </a:lnTo>
                  <a:lnTo>
                    <a:pt x="173" y="328"/>
                  </a:lnTo>
                  <a:lnTo>
                    <a:pt x="171" y="329"/>
                  </a:lnTo>
                  <a:lnTo>
                    <a:pt x="171" y="331"/>
                  </a:lnTo>
                  <a:lnTo>
                    <a:pt x="170" y="333"/>
                  </a:lnTo>
                  <a:lnTo>
                    <a:pt x="168" y="334"/>
                  </a:lnTo>
                  <a:lnTo>
                    <a:pt x="168" y="336"/>
                  </a:lnTo>
                  <a:lnTo>
                    <a:pt x="168" y="336"/>
                  </a:lnTo>
                  <a:lnTo>
                    <a:pt x="166" y="339"/>
                  </a:lnTo>
                  <a:lnTo>
                    <a:pt x="166" y="343"/>
                  </a:lnTo>
                  <a:lnTo>
                    <a:pt x="165" y="344"/>
                  </a:lnTo>
                  <a:lnTo>
                    <a:pt x="163" y="346"/>
                  </a:lnTo>
                  <a:lnTo>
                    <a:pt x="161" y="347"/>
                  </a:lnTo>
                  <a:lnTo>
                    <a:pt x="161" y="349"/>
                  </a:lnTo>
                  <a:lnTo>
                    <a:pt x="160" y="351"/>
                  </a:lnTo>
                  <a:lnTo>
                    <a:pt x="158" y="354"/>
                  </a:lnTo>
                  <a:lnTo>
                    <a:pt x="156" y="357"/>
                  </a:lnTo>
                  <a:lnTo>
                    <a:pt x="153" y="361"/>
                  </a:lnTo>
                  <a:lnTo>
                    <a:pt x="151" y="364"/>
                  </a:lnTo>
                  <a:lnTo>
                    <a:pt x="148" y="366"/>
                  </a:lnTo>
                  <a:lnTo>
                    <a:pt x="147" y="367"/>
                  </a:lnTo>
                  <a:lnTo>
                    <a:pt x="145" y="369"/>
                  </a:lnTo>
                  <a:lnTo>
                    <a:pt x="143" y="371"/>
                  </a:lnTo>
                  <a:lnTo>
                    <a:pt x="143" y="371"/>
                  </a:lnTo>
                  <a:lnTo>
                    <a:pt x="142" y="371"/>
                  </a:lnTo>
                  <a:lnTo>
                    <a:pt x="142" y="372"/>
                  </a:lnTo>
                  <a:lnTo>
                    <a:pt x="142" y="375"/>
                  </a:lnTo>
                  <a:lnTo>
                    <a:pt x="140" y="379"/>
                  </a:lnTo>
                  <a:lnTo>
                    <a:pt x="138" y="380"/>
                  </a:lnTo>
                  <a:lnTo>
                    <a:pt x="137" y="384"/>
                  </a:lnTo>
                  <a:lnTo>
                    <a:pt x="133" y="387"/>
                  </a:lnTo>
                  <a:lnTo>
                    <a:pt x="132" y="390"/>
                  </a:lnTo>
                  <a:lnTo>
                    <a:pt x="128" y="392"/>
                  </a:lnTo>
                  <a:lnTo>
                    <a:pt x="127" y="394"/>
                  </a:lnTo>
                  <a:lnTo>
                    <a:pt x="125" y="397"/>
                  </a:lnTo>
                  <a:lnTo>
                    <a:pt x="123" y="399"/>
                  </a:lnTo>
                  <a:lnTo>
                    <a:pt x="122" y="402"/>
                  </a:lnTo>
                  <a:lnTo>
                    <a:pt x="120" y="403"/>
                  </a:lnTo>
                  <a:lnTo>
                    <a:pt x="120" y="405"/>
                  </a:lnTo>
                  <a:lnTo>
                    <a:pt x="119" y="407"/>
                  </a:lnTo>
                  <a:lnTo>
                    <a:pt x="117" y="408"/>
                  </a:lnTo>
                  <a:lnTo>
                    <a:pt x="115" y="410"/>
                  </a:lnTo>
                  <a:lnTo>
                    <a:pt x="114" y="410"/>
                  </a:lnTo>
                  <a:lnTo>
                    <a:pt x="114" y="412"/>
                  </a:lnTo>
                  <a:lnTo>
                    <a:pt x="112" y="412"/>
                  </a:lnTo>
                  <a:lnTo>
                    <a:pt x="112" y="413"/>
                  </a:lnTo>
                  <a:lnTo>
                    <a:pt x="110" y="415"/>
                  </a:lnTo>
                  <a:lnTo>
                    <a:pt x="109" y="417"/>
                  </a:lnTo>
                  <a:lnTo>
                    <a:pt x="109" y="418"/>
                  </a:lnTo>
                  <a:lnTo>
                    <a:pt x="107" y="418"/>
                  </a:lnTo>
                  <a:lnTo>
                    <a:pt x="107" y="420"/>
                  </a:lnTo>
                  <a:lnTo>
                    <a:pt x="105" y="420"/>
                  </a:lnTo>
                  <a:lnTo>
                    <a:pt x="105" y="420"/>
                  </a:lnTo>
                  <a:lnTo>
                    <a:pt x="104" y="422"/>
                  </a:lnTo>
                  <a:lnTo>
                    <a:pt x="104" y="422"/>
                  </a:lnTo>
                  <a:lnTo>
                    <a:pt x="104" y="423"/>
                  </a:lnTo>
                  <a:lnTo>
                    <a:pt x="104" y="423"/>
                  </a:lnTo>
                  <a:lnTo>
                    <a:pt x="104" y="423"/>
                  </a:lnTo>
                  <a:lnTo>
                    <a:pt x="104" y="423"/>
                  </a:lnTo>
                  <a:lnTo>
                    <a:pt x="102" y="425"/>
                  </a:lnTo>
                  <a:lnTo>
                    <a:pt x="100" y="428"/>
                  </a:lnTo>
                  <a:lnTo>
                    <a:pt x="97" y="430"/>
                  </a:lnTo>
                  <a:lnTo>
                    <a:pt x="94" y="433"/>
                  </a:lnTo>
                  <a:lnTo>
                    <a:pt x="90" y="436"/>
                  </a:lnTo>
                  <a:lnTo>
                    <a:pt x="89" y="440"/>
                  </a:lnTo>
                  <a:lnTo>
                    <a:pt x="86" y="441"/>
                  </a:lnTo>
                  <a:lnTo>
                    <a:pt x="84" y="443"/>
                  </a:lnTo>
                  <a:lnTo>
                    <a:pt x="84" y="445"/>
                  </a:lnTo>
                  <a:lnTo>
                    <a:pt x="77" y="453"/>
                  </a:lnTo>
                  <a:lnTo>
                    <a:pt x="74" y="460"/>
                  </a:lnTo>
                  <a:lnTo>
                    <a:pt x="72" y="460"/>
                  </a:lnTo>
                  <a:lnTo>
                    <a:pt x="71" y="461"/>
                  </a:lnTo>
                  <a:lnTo>
                    <a:pt x="67" y="463"/>
                  </a:lnTo>
                  <a:lnTo>
                    <a:pt x="64" y="466"/>
                  </a:lnTo>
                  <a:lnTo>
                    <a:pt x="62" y="468"/>
                  </a:lnTo>
                  <a:lnTo>
                    <a:pt x="59" y="469"/>
                  </a:lnTo>
                  <a:lnTo>
                    <a:pt x="57" y="473"/>
                  </a:lnTo>
                  <a:lnTo>
                    <a:pt x="56" y="474"/>
                  </a:lnTo>
                  <a:lnTo>
                    <a:pt x="54" y="478"/>
                  </a:lnTo>
                  <a:lnTo>
                    <a:pt x="53" y="479"/>
                  </a:lnTo>
                  <a:lnTo>
                    <a:pt x="51" y="481"/>
                  </a:lnTo>
                  <a:lnTo>
                    <a:pt x="51" y="483"/>
                  </a:lnTo>
                  <a:lnTo>
                    <a:pt x="51" y="483"/>
                  </a:lnTo>
                  <a:lnTo>
                    <a:pt x="49" y="484"/>
                  </a:lnTo>
                  <a:lnTo>
                    <a:pt x="46" y="486"/>
                  </a:lnTo>
                  <a:lnTo>
                    <a:pt x="44" y="488"/>
                  </a:lnTo>
                  <a:lnTo>
                    <a:pt x="41" y="491"/>
                  </a:lnTo>
                  <a:lnTo>
                    <a:pt x="39" y="492"/>
                  </a:lnTo>
                  <a:lnTo>
                    <a:pt x="38" y="494"/>
                  </a:lnTo>
                  <a:lnTo>
                    <a:pt x="36" y="496"/>
                  </a:lnTo>
                  <a:lnTo>
                    <a:pt x="36" y="497"/>
                  </a:lnTo>
                  <a:lnTo>
                    <a:pt x="34" y="499"/>
                  </a:lnTo>
                  <a:lnTo>
                    <a:pt x="34" y="501"/>
                  </a:lnTo>
                  <a:lnTo>
                    <a:pt x="33" y="502"/>
                  </a:lnTo>
                  <a:lnTo>
                    <a:pt x="33" y="504"/>
                  </a:lnTo>
                  <a:lnTo>
                    <a:pt x="31" y="504"/>
                  </a:lnTo>
                  <a:lnTo>
                    <a:pt x="29" y="504"/>
                  </a:lnTo>
                  <a:lnTo>
                    <a:pt x="26" y="506"/>
                  </a:lnTo>
                  <a:lnTo>
                    <a:pt x="21" y="506"/>
                  </a:lnTo>
                  <a:lnTo>
                    <a:pt x="16" y="507"/>
                  </a:lnTo>
                  <a:lnTo>
                    <a:pt x="15" y="507"/>
                  </a:lnTo>
                  <a:lnTo>
                    <a:pt x="13" y="506"/>
                  </a:lnTo>
                  <a:lnTo>
                    <a:pt x="11" y="506"/>
                  </a:lnTo>
                  <a:lnTo>
                    <a:pt x="11" y="504"/>
                  </a:lnTo>
                  <a:lnTo>
                    <a:pt x="10" y="502"/>
                  </a:lnTo>
                  <a:lnTo>
                    <a:pt x="6" y="501"/>
                  </a:lnTo>
                  <a:lnTo>
                    <a:pt x="5" y="499"/>
                  </a:lnTo>
                  <a:lnTo>
                    <a:pt x="3" y="499"/>
                  </a:lnTo>
                  <a:lnTo>
                    <a:pt x="3" y="496"/>
                  </a:lnTo>
                  <a:lnTo>
                    <a:pt x="3" y="494"/>
                  </a:lnTo>
                  <a:lnTo>
                    <a:pt x="3" y="492"/>
                  </a:lnTo>
                  <a:lnTo>
                    <a:pt x="5" y="489"/>
                  </a:lnTo>
                  <a:lnTo>
                    <a:pt x="5" y="488"/>
                  </a:lnTo>
                  <a:lnTo>
                    <a:pt x="5" y="486"/>
                  </a:lnTo>
                  <a:lnTo>
                    <a:pt x="5" y="483"/>
                  </a:lnTo>
                  <a:lnTo>
                    <a:pt x="6" y="479"/>
                  </a:lnTo>
                  <a:lnTo>
                    <a:pt x="6" y="476"/>
                  </a:lnTo>
                  <a:lnTo>
                    <a:pt x="6" y="473"/>
                  </a:lnTo>
                  <a:lnTo>
                    <a:pt x="5" y="469"/>
                  </a:lnTo>
                  <a:lnTo>
                    <a:pt x="5" y="466"/>
                  </a:lnTo>
                  <a:lnTo>
                    <a:pt x="5" y="464"/>
                  </a:lnTo>
                  <a:lnTo>
                    <a:pt x="3" y="461"/>
                  </a:lnTo>
                  <a:lnTo>
                    <a:pt x="1" y="458"/>
                  </a:lnTo>
                  <a:lnTo>
                    <a:pt x="1" y="456"/>
                  </a:lnTo>
                  <a:lnTo>
                    <a:pt x="0" y="455"/>
                  </a:lnTo>
                  <a:lnTo>
                    <a:pt x="1" y="451"/>
                  </a:lnTo>
                  <a:lnTo>
                    <a:pt x="1" y="450"/>
                  </a:lnTo>
                  <a:lnTo>
                    <a:pt x="1" y="448"/>
                  </a:lnTo>
                  <a:lnTo>
                    <a:pt x="1" y="445"/>
                  </a:lnTo>
                  <a:lnTo>
                    <a:pt x="3" y="441"/>
                  </a:lnTo>
                  <a:lnTo>
                    <a:pt x="3" y="438"/>
                  </a:lnTo>
                  <a:lnTo>
                    <a:pt x="5" y="435"/>
                  </a:lnTo>
                  <a:lnTo>
                    <a:pt x="5" y="433"/>
                  </a:lnTo>
                  <a:lnTo>
                    <a:pt x="6" y="430"/>
                  </a:lnTo>
                  <a:lnTo>
                    <a:pt x="8" y="430"/>
                  </a:lnTo>
                  <a:lnTo>
                    <a:pt x="8" y="428"/>
                  </a:lnTo>
                  <a:lnTo>
                    <a:pt x="10" y="428"/>
                  </a:lnTo>
                  <a:lnTo>
                    <a:pt x="11" y="427"/>
                  </a:lnTo>
                  <a:lnTo>
                    <a:pt x="13" y="425"/>
                  </a:lnTo>
                  <a:lnTo>
                    <a:pt x="15" y="423"/>
                  </a:lnTo>
                  <a:lnTo>
                    <a:pt x="15" y="422"/>
                  </a:lnTo>
                  <a:lnTo>
                    <a:pt x="16" y="420"/>
                  </a:lnTo>
                  <a:lnTo>
                    <a:pt x="18" y="418"/>
                  </a:lnTo>
                  <a:lnTo>
                    <a:pt x="18" y="417"/>
                  </a:lnTo>
                  <a:lnTo>
                    <a:pt x="20" y="417"/>
                  </a:lnTo>
                  <a:lnTo>
                    <a:pt x="21" y="417"/>
                  </a:lnTo>
                  <a:lnTo>
                    <a:pt x="23" y="415"/>
                  </a:lnTo>
                  <a:lnTo>
                    <a:pt x="25" y="415"/>
                  </a:lnTo>
                  <a:lnTo>
                    <a:pt x="28" y="413"/>
                  </a:lnTo>
                  <a:lnTo>
                    <a:pt x="29" y="412"/>
                  </a:lnTo>
                  <a:lnTo>
                    <a:pt x="31" y="410"/>
                  </a:lnTo>
                  <a:lnTo>
                    <a:pt x="33" y="410"/>
                  </a:lnTo>
                  <a:lnTo>
                    <a:pt x="33" y="408"/>
                  </a:lnTo>
                  <a:lnTo>
                    <a:pt x="34" y="407"/>
                  </a:lnTo>
                  <a:lnTo>
                    <a:pt x="36" y="405"/>
                  </a:lnTo>
                  <a:lnTo>
                    <a:pt x="38" y="402"/>
                  </a:lnTo>
                  <a:lnTo>
                    <a:pt x="39" y="400"/>
                  </a:lnTo>
                  <a:lnTo>
                    <a:pt x="43" y="397"/>
                  </a:lnTo>
                  <a:lnTo>
                    <a:pt x="49" y="387"/>
                  </a:lnTo>
                  <a:lnTo>
                    <a:pt x="56" y="377"/>
                  </a:lnTo>
                  <a:lnTo>
                    <a:pt x="59" y="372"/>
                  </a:lnTo>
                  <a:lnTo>
                    <a:pt x="61" y="369"/>
                  </a:lnTo>
                  <a:lnTo>
                    <a:pt x="64" y="367"/>
                  </a:lnTo>
                  <a:lnTo>
                    <a:pt x="66" y="364"/>
                  </a:lnTo>
                  <a:lnTo>
                    <a:pt x="69" y="361"/>
                  </a:lnTo>
                  <a:lnTo>
                    <a:pt x="72" y="357"/>
                  </a:lnTo>
                  <a:lnTo>
                    <a:pt x="74" y="356"/>
                  </a:lnTo>
                  <a:lnTo>
                    <a:pt x="74" y="354"/>
                  </a:lnTo>
                  <a:lnTo>
                    <a:pt x="77" y="349"/>
                  </a:lnTo>
                  <a:lnTo>
                    <a:pt x="82" y="341"/>
                  </a:lnTo>
                  <a:lnTo>
                    <a:pt x="90" y="331"/>
                  </a:lnTo>
                  <a:lnTo>
                    <a:pt x="99" y="321"/>
                  </a:lnTo>
                  <a:lnTo>
                    <a:pt x="104" y="313"/>
                  </a:lnTo>
                  <a:lnTo>
                    <a:pt x="107" y="310"/>
                  </a:lnTo>
                  <a:lnTo>
                    <a:pt x="107" y="308"/>
                  </a:lnTo>
                  <a:lnTo>
                    <a:pt x="109" y="305"/>
                  </a:lnTo>
                  <a:lnTo>
                    <a:pt x="112" y="301"/>
                  </a:lnTo>
                  <a:lnTo>
                    <a:pt x="114" y="300"/>
                  </a:lnTo>
                  <a:lnTo>
                    <a:pt x="114" y="295"/>
                  </a:lnTo>
                  <a:lnTo>
                    <a:pt x="115" y="291"/>
                  </a:lnTo>
                  <a:lnTo>
                    <a:pt x="117" y="288"/>
                  </a:lnTo>
                  <a:lnTo>
                    <a:pt x="119" y="286"/>
                  </a:lnTo>
                  <a:lnTo>
                    <a:pt x="120" y="283"/>
                  </a:lnTo>
                  <a:lnTo>
                    <a:pt x="123" y="280"/>
                  </a:lnTo>
                  <a:lnTo>
                    <a:pt x="125" y="275"/>
                  </a:lnTo>
                  <a:lnTo>
                    <a:pt x="128" y="273"/>
                  </a:lnTo>
                  <a:lnTo>
                    <a:pt x="130" y="270"/>
                  </a:lnTo>
                  <a:lnTo>
                    <a:pt x="130" y="268"/>
                  </a:lnTo>
                  <a:lnTo>
                    <a:pt x="128" y="268"/>
                  </a:lnTo>
                  <a:lnTo>
                    <a:pt x="125" y="267"/>
                  </a:lnTo>
                  <a:lnTo>
                    <a:pt x="122" y="267"/>
                  </a:lnTo>
                  <a:lnTo>
                    <a:pt x="119" y="265"/>
                  </a:lnTo>
                  <a:lnTo>
                    <a:pt x="117" y="265"/>
                  </a:lnTo>
                  <a:lnTo>
                    <a:pt x="115" y="265"/>
                  </a:lnTo>
                  <a:lnTo>
                    <a:pt x="114" y="265"/>
                  </a:lnTo>
                  <a:lnTo>
                    <a:pt x="112" y="267"/>
                  </a:lnTo>
                  <a:lnTo>
                    <a:pt x="109" y="267"/>
                  </a:lnTo>
                  <a:lnTo>
                    <a:pt x="107" y="267"/>
                  </a:lnTo>
                  <a:lnTo>
                    <a:pt x="107" y="267"/>
                  </a:lnTo>
                  <a:lnTo>
                    <a:pt x="105" y="267"/>
                  </a:lnTo>
                  <a:lnTo>
                    <a:pt x="104" y="267"/>
                  </a:lnTo>
                  <a:lnTo>
                    <a:pt x="99" y="267"/>
                  </a:lnTo>
                  <a:lnTo>
                    <a:pt x="95" y="267"/>
                  </a:lnTo>
                  <a:lnTo>
                    <a:pt x="90" y="268"/>
                  </a:lnTo>
                  <a:lnTo>
                    <a:pt x="87" y="268"/>
                  </a:lnTo>
                  <a:lnTo>
                    <a:pt x="87" y="267"/>
                  </a:lnTo>
                  <a:lnTo>
                    <a:pt x="86" y="267"/>
                  </a:lnTo>
                  <a:lnTo>
                    <a:pt x="86" y="267"/>
                  </a:lnTo>
                  <a:lnTo>
                    <a:pt x="86" y="265"/>
                  </a:lnTo>
                  <a:lnTo>
                    <a:pt x="86" y="265"/>
                  </a:lnTo>
                  <a:lnTo>
                    <a:pt x="82" y="263"/>
                  </a:lnTo>
                  <a:lnTo>
                    <a:pt x="79" y="262"/>
                  </a:lnTo>
                  <a:lnTo>
                    <a:pt x="77" y="260"/>
                  </a:lnTo>
                  <a:lnTo>
                    <a:pt x="74" y="260"/>
                  </a:lnTo>
                  <a:lnTo>
                    <a:pt x="72" y="258"/>
                  </a:lnTo>
                  <a:lnTo>
                    <a:pt x="72" y="257"/>
                  </a:lnTo>
                  <a:lnTo>
                    <a:pt x="71" y="257"/>
                  </a:lnTo>
                  <a:lnTo>
                    <a:pt x="69" y="255"/>
                  </a:lnTo>
                  <a:lnTo>
                    <a:pt x="69" y="255"/>
                  </a:lnTo>
                  <a:lnTo>
                    <a:pt x="64" y="254"/>
                  </a:lnTo>
                  <a:lnTo>
                    <a:pt x="64" y="252"/>
                  </a:lnTo>
                  <a:lnTo>
                    <a:pt x="62" y="252"/>
                  </a:lnTo>
                  <a:lnTo>
                    <a:pt x="61" y="252"/>
                  </a:lnTo>
                  <a:lnTo>
                    <a:pt x="61" y="250"/>
                  </a:lnTo>
                  <a:lnTo>
                    <a:pt x="59" y="247"/>
                  </a:lnTo>
                  <a:lnTo>
                    <a:pt x="56" y="245"/>
                  </a:lnTo>
                  <a:lnTo>
                    <a:pt x="54" y="242"/>
                  </a:lnTo>
                  <a:lnTo>
                    <a:pt x="51" y="242"/>
                  </a:lnTo>
                  <a:lnTo>
                    <a:pt x="48" y="240"/>
                  </a:lnTo>
                  <a:lnTo>
                    <a:pt x="46" y="239"/>
                  </a:lnTo>
                  <a:lnTo>
                    <a:pt x="44" y="239"/>
                  </a:lnTo>
                  <a:lnTo>
                    <a:pt x="44" y="239"/>
                  </a:lnTo>
                  <a:lnTo>
                    <a:pt x="43" y="237"/>
                  </a:lnTo>
                  <a:lnTo>
                    <a:pt x="43" y="235"/>
                  </a:lnTo>
                  <a:lnTo>
                    <a:pt x="41" y="234"/>
                  </a:lnTo>
                  <a:lnTo>
                    <a:pt x="38" y="230"/>
                  </a:lnTo>
                  <a:lnTo>
                    <a:pt x="36" y="229"/>
                  </a:lnTo>
                  <a:lnTo>
                    <a:pt x="33" y="227"/>
                  </a:lnTo>
                  <a:lnTo>
                    <a:pt x="33" y="226"/>
                  </a:lnTo>
                  <a:lnTo>
                    <a:pt x="31" y="226"/>
                  </a:lnTo>
                  <a:lnTo>
                    <a:pt x="31" y="224"/>
                  </a:lnTo>
                  <a:lnTo>
                    <a:pt x="29" y="222"/>
                  </a:lnTo>
                  <a:lnTo>
                    <a:pt x="28" y="219"/>
                  </a:lnTo>
                  <a:lnTo>
                    <a:pt x="26" y="217"/>
                  </a:lnTo>
                  <a:lnTo>
                    <a:pt x="26" y="216"/>
                  </a:lnTo>
                  <a:lnTo>
                    <a:pt x="25" y="214"/>
                  </a:lnTo>
                  <a:lnTo>
                    <a:pt x="25" y="214"/>
                  </a:lnTo>
                  <a:lnTo>
                    <a:pt x="25" y="212"/>
                  </a:lnTo>
                  <a:lnTo>
                    <a:pt x="25" y="209"/>
                  </a:lnTo>
                  <a:lnTo>
                    <a:pt x="23" y="207"/>
                  </a:lnTo>
                  <a:lnTo>
                    <a:pt x="23" y="204"/>
                  </a:lnTo>
                  <a:lnTo>
                    <a:pt x="23" y="202"/>
                  </a:lnTo>
                  <a:lnTo>
                    <a:pt x="25" y="201"/>
                  </a:lnTo>
                  <a:lnTo>
                    <a:pt x="26" y="199"/>
                  </a:lnTo>
                  <a:lnTo>
                    <a:pt x="29" y="197"/>
                  </a:lnTo>
                  <a:lnTo>
                    <a:pt x="31" y="196"/>
                  </a:lnTo>
                  <a:lnTo>
                    <a:pt x="33" y="194"/>
                  </a:lnTo>
                  <a:lnTo>
                    <a:pt x="34" y="193"/>
                  </a:lnTo>
                  <a:lnTo>
                    <a:pt x="34" y="193"/>
                  </a:lnTo>
                  <a:lnTo>
                    <a:pt x="38" y="193"/>
                  </a:lnTo>
                  <a:lnTo>
                    <a:pt x="39" y="193"/>
                  </a:lnTo>
                  <a:lnTo>
                    <a:pt x="41" y="194"/>
                  </a:lnTo>
                  <a:lnTo>
                    <a:pt x="43" y="196"/>
                  </a:lnTo>
                  <a:lnTo>
                    <a:pt x="46" y="197"/>
                  </a:lnTo>
                  <a:lnTo>
                    <a:pt x="48" y="197"/>
                  </a:lnTo>
                  <a:lnTo>
                    <a:pt x="49" y="197"/>
                  </a:lnTo>
                  <a:lnTo>
                    <a:pt x="51" y="199"/>
                  </a:lnTo>
                  <a:lnTo>
                    <a:pt x="53" y="199"/>
                  </a:lnTo>
                  <a:lnTo>
                    <a:pt x="54" y="199"/>
                  </a:lnTo>
                  <a:lnTo>
                    <a:pt x="61" y="202"/>
                  </a:lnTo>
                  <a:lnTo>
                    <a:pt x="69" y="201"/>
                  </a:lnTo>
                  <a:lnTo>
                    <a:pt x="71" y="201"/>
                  </a:lnTo>
                  <a:lnTo>
                    <a:pt x="72" y="201"/>
                  </a:lnTo>
                  <a:lnTo>
                    <a:pt x="74" y="199"/>
                  </a:lnTo>
                  <a:lnTo>
                    <a:pt x="77" y="199"/>
                  </a:lnTo>
                  <a:lnTo>
                    <a:pt x="79" y="199"/>
                  </a:lnTo>
                  <a:lnTo>
                    <a:pt x="81" y="199"/>
                  </a:lnTo>
                  <a:lnTo>
                    <a:pt x="84" y="199"/>
                  </a:lnTo>
                  <a:lnTo>
                    <a:pt x="87" y="199"/>
                  </a:lnTo>
                  <a:lnTo>
                    <a:pt x="90" y="197"/>
                  </a:lnTo>
                  <a:lnTo>
                    <a:pt x="94" y="197"/>
                  </a:lnTo>
                  <a:lnTo>
                    <a:pt x="97" y="197"/>
                  </a:lnTo>
                  <a:lnTo>
                    <a:pt x="100" y="196"/>
                  </a:lnTo>
                  <a:lnTo>
                    <a:pt x="104" y="194"/>
                  </a:lnTo>
                  <a:lnTo>
                    <a:pt x="107" y="193"/>
                  </a:lnTo>
                  <a:lnTo>
                    <a:pt x="110" y="193"/>
                  </a:lnTo>
                  <a:lnTo>
                    <a:pt x="114" y="191"/>
                  </a:lnTo>
                  <a:lnTo>
                    <a:pt x="117" y="189"/>
                  </a:lnTo>
                  <a:lnTo>
                    <a:pt x="119" y="189"/>
                  </a:lnTo>
                  <a:lnTo>
                    <a:pt x="120" y="188"/>
                  </a:lnTo>
                  <a:lnTo>
                    <a:pt x="122" y="188"/>
                  </a:lnTo>
                  <a:lnTo>
                    <a:pt x="123" y="186"/>
                  </a:lnTo>
                  <a:lnTo>
                    <a:pt x="127" y="184"/>
                  </a:lnTo>
                  <a:lnTo>
                    <a:pt x="128" y="184"/>
                  </a:lnTo>
                  <a:lnTo>
                    <a:pt x="130" y="183"/>
                  </a:lnTo>
                  <a:lnTo>
                    <a:pt x="133" y="181"/>
                  </a:lnTo>
                  <a:lnTo>
                    <a:pt x="135" y="179"/>
                  </a:lnTo>
                  <a:lnTo>
                    <a:pt x="137" y="178"/>
                  </a:lnTo>
                  <a:lnTo>
                    <a:pt x="138" y="178"/>
                  </a:lnTo>
                  <a:lnTo>
                    <a:pt x="142" y="174"/>
                  </a:lnTo>
                  <a:lnTo>
                    <a:pt x="143" y="173"/>
                  </a:lnTo>
                  <a:lnTo>
                    <a:pt x="147" y="173"/>
                  </a:lnTo>
                  <a:lnTo>
                    <a:pt x="148" y="171"/>
                  </a:lnTo>
                  <a:lnTo>
                    <a:pt x="150" y="171"/>
                  </a:lnTo>
                  <a:lnTo>
                    <a:pt x="151" y="169"/>
                  </a:lnTo>
                  <a:lnTo>
                    <a:pt x="153" y="168"/>
                  </a:lnTo>
                  <a:lnTo>
                    <a:pt x="153" y="166"/>
                  </a:lnTo>
                  <a:lnTo>
                    <a:pt x="155" y="165"/>
                  </a:lnTo>
                  <a:lnTo>
                    <a:pt x="156" y="163"/>
                  </a:lnTo>
                  <a:lnTo>
                    <a:pt x="156" y="161"/>
                  </a:lnTo>
                  <a:lnTo>
                    <a:pt x="156" y="161"/>
                  </a:lnTo>
                  <a:lnTo>
                    <a:pt x="158" y="158"/>
                  </a:lnTo>
                  <a:lnTo>
                    <a:pt x="158" y="155"/>
                  </a:lnTo>
                  <a:lnTo>
                    <a:pt x="160" y="151"/>
                  </a:lnTo>
                  <a:lnTo>
                    <a:pt x="161" y="148"/>
                  </a:lnTo>
                  <a:lnTo>
                    <a:pt x="161" y="145"/>
                  </a:lnTo>
                  <a:lnTo>
                    <a:pt x="161" y="143"/>
                  </a:lnTo>
                  <a:lnTo>
                    <a:pt x="161" y="140"/>
                  </a:lnTo>
                  <a:lnTo>
                    <a:pt x="163" y="135"/>
                  </a:lnTo>
                  <a:lnTo>
                    <a:pt x="163" y="132"/>
                  </a:lnTo>
                  <a:lnTo>
                    <a:pt x="165" y="128"/>
                  </a:lnTo>
                  <a:lnTo>
                    <a:pt x="165" y="127"/>
                  </a:lnTo>
                  <a:lnTo>
                    <a:pt x="165" y="125"/>
                  </a:lnTo>
                  <a:lnTo>
                    <a:pt x="166" y="122"/>
                  </a:lnTo>
                  <a:lnTo>
                    <a:pt x="168" y="118"/>
                  </a:lnTo>
                  <a:lnTo>
                    <a:pt x="168" y="117"/>
                  </a:lnTo>
                  <a:lnTo>
                    <a:pt x="168" y="115"/>
                  </a:lnTo>
                  <a:lnTo>
                    <a:pt x="168" y="113"/>
                  </a:lnTo>
                  <a:lnTo>
                    <a:pt x="168" y="109"/>
                  </a:lnTo>
                  <a:lnTo>
                    <a:pt x="170" y="105"/>
                  </a:lnTo>
                  <a:lnTo>
                    <a:pt x="170" y="104"/>
                  </a:lnTo>
                  <a:lnTo>
                    <a:pt x="170" y="100"/>
                  </a:lnTo>
                  <a:lnTo>
                    <a:pt x="170" y="99"/>
                  </a:lnTo>
                  <a:lnTo>
                    <a:pt x="170" y="95"/>
                  </a:lnTo>
                  <a:lnTo>
                    <a:pt x="171" y="94"/>
                  </a:lnTo>
                  <a:lnTo>
                    <a:pt x="171" y="92"/>
                  </a:lnTo>
                  <a:lnTo>
                    <a:pt x="171" y="90"/>
                  </a:lnTo>
                  <a:lnTo>
                    <a:pt x="171" y="87"/>
                  </a:lnTo>
                  <a:lnTo>
                    <a:pt x="171" y="85"/>
                  </a:lnTo>
                  <a:lnTo>
                    <a:pt x="171" y="82"/>
                  </a:lnTo>
                  <a:lnTo>
                    <a:pt x="171" y="80"/>
                  </a:lnTo>
                  <a:lnTo>
                    <a:pt x="171" y="79"/>
                  </a:lnTo>
                  <a:lnTo>
                    <a:pt x="171" y="76"/>
                  </a:lnTo>
                  <a:lnTo>
                    <a:pt x="171" y="72"/>
                  </a:lnTo>
                  <a:lnTo>
                    <a:pt x="171" y="69"/>
                  </a:lnTo>
                  <a:lnTo>
                    <a:pt x="171" y="66"/>
                  </a:lnTo>
                  <a:lnTo>
                    <a:pt x="168" y="62"/>
                  </a:lnTo>
                  <a:lnTo>
                    <a:pt x="166" y="57"/>
                  </a:lnTo>
                  <a:lnTo>
                    <a:pt x="165" y="54"/>
                  </a:lnTo>
                  <a:lnTo>
                    <a:pt x="163" y="51"/>
                  </a:lnTo>
                  <a:lnTo>
                    <a:pt x="161" y="49"/>
                  </a:lnTo>
                  <a:lnTo>
                    <a:pt x="160" y="48"/>
                  </a:lnTo>
                  <a:lnTo>
                    <a:pt x="158" y="46"/>
                  </a:lnTo>
                  <a:lnTo>
                    <a:pt x="156" y="46"/>
                  </a:lnTo>
                  <a:lnTo>
                    <a:pt x="156" y="44"/>
                  </a:lnTo>
                  <a:lnTo>
                    <a:pt x="156" y="43"/>
                  </a:lnTo>
                  <a:lnTo>
                    <a:pt x="156" y="43"/>
                  </a:lnTo>
                  <a:lnTo>
                    <a:pt x="155" y="41"/>
                  </a:lnTo>
                  <a:lnTo>
                    <a:pt x="153" y="41"/>
                  </a:lnTo>
                  <a:lnTo>
                    <a:pt x="153" y="39"/>
                  </a:lnTo>
                  <a:lnTo>
                    <a:pt x="153" y="39"/>
                  </a:lnTo>
                  <a:lnTo>
                    <a:pt x="151" y="39"/>
                  </a:lnTo>
                  <a:lnTo>
                    <a:pt x="150" y="38"/>
                  </a:lnTo>
                  <a:lnTo>
                    <a:pt x="148" y="38"/>
                  </a:lnTo>
                  <a:lnTo>
                    <a:pt x="147" y="38"/>
                  </a:lnTo>
                  <a:lnTo>
                    <a:pt x="147" y="36"/>
                  </a:lnTo>
                  <a:lnTo>
                    <a:pt x="145" y="36"/>
                  </a:lnTo>
                  <a:lnTo>
                    <a:pt x="145" y="33"/>
                  </a:lnTo>
                  <a:lnTo>
                    <a:pt x="147" y="29"/>
                  </a:lnTo>
                  <a:lnTo>
                    <a:pt x="148" y="26"/>
                  </a:lnTo>
                  <a:lnTo>
                    <a:pt x="150" y="23"/>
                  </a:lnTo>
                  <a:lnTo>
                    <a:pt x="150" y="20"/>
                  </a:lnTo>
                  <a:lnTo>
                    <a:pt x="151" y="16"/>
                  </a:lnTo>
                  <a:lnTo>
                    <a:pt x="155" y="15"/>
                  </a:lnTo>
                  <a:lnTo>
                    <a:pt x="156" y="13"/>
                  </a:lnTo>
                  <a:lnTo>
                    <a:pt x="158" y="11"/>
                  </a:lnTo>
                  <a:lnTo>
                    <a:pt x="158" y="10"/>
                  </a:lnTo>
                  <a:lnTo>
                    <a:pt x="160" y="10"/>
                  </a:lnTo>
                  <a:lnTo>
                    <a:pt x="160" y="10"/>
                  </a:lnTo>
                  <a:lnTo>
                    <a:pt x="160" y="6"/>
                  </a:lnTo>
                  <a:lnTo>
                    <a:pt x="161" y="3"/>
                  </a:lnTo>
                  <a:lnTo>
                    <a:pt x="165" y="3"/>
                  </a:lnTo>
                  <a:lnTo>
                    <a:pt x="168" y="1"/>
                  </a:lnTo>
                  <a:lnTo>
                    <a:pt x="171" y="1"/>
                  </a:lnTo>
                  <a:lnTo>
                    <a:pt x="176" y="1"/>
                  </a:lnTo>
                  <a:lnTo>
                    <a:pt x="180" y="0"/>
                  </a:lnTo>
                  <a:lnTo>
                    <a:pt x="183" y="0"/>
                  </a:lnTo>
                  <a:lnTo>
                    <a:pt x="186" y="0"/>
                  </a:lnTo>
                  <a:lnTo>
                    <a:pt x="18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4" name="Freeform 82"/>
            <p:cNvSpPr>
              <a:spLocks/>
            </p:cNvSpPr>
            <p:nvPr/>
          </p:nvSpPr>
          <p:spPr bwMode="auto">
            <a:xfrm>
              <a:off x="9137651" y="3397251"/>
              <a:ext cx="290513" cy="250825"/>
            </a:xfrm>
            <a:custGeom>
              <a:avLst/>
              <a:gdLst>
                <a:gd name="T0" fmla="*/ 22 w 183"/>
                <a:gd name="T1" fmla="*/ 4 h 158"/>
                <a:gd name="T2" fmla="*/ 35 w 183"/>
                <a:gd name="T3" fmla="*/ 8 h 158"/>
                <a:gd name="T4" fmla="*/ 46 w 183"/>
                <a:gd name="T5" fmla="*/ 12 h 158"/>
                <a:gd name="T6" fmla="*/ 60 w 183"/>
                <a:gd name="T7" fmla="*/ 13 h 158"/>
                <a:gd name="T8" fmla="*/ 70 w 183"/>
                <a:gd name="T9" fmla="*/ 18 h 158"/>
                <a:gd name="T10" fmla="*/ 78 w 183"/>
                <a:gd name="T11" fmla="*/ 18 h 158"/>
                <a:gd name="T12" fmla="*/ 88 w 183"/>
                <a:gd name="T13" fmla="*/ 25 h 158"/>
                <a:gd name="T14" fmla="*/ 101 w 183"/>
                <a:gd name="T15" fmla="*/ 27 h 158"/>
                <a:gd name="T16" fmla="*/ 109 w 183"/>
                <a:gd name="T17" fmla="*/ 30 h 158"/>
                <a:gd name="T18" fmla="*/ 117 w 183"/>
                <a:gd name="T19" fmla="*/ 36 h 158"/>
                <a:gd name="T20" fmla="*/ 124 w 183"/>
                <a:gd name="T21" fmla="*/ 40 h 158"/>
                <a:gd name="T22" fmla="*/ 132 w 183"/>
                <a:gd name="T23" fmla="*/ 45 h 158"/>
                <a:gd name="T24" fmla="*/ 139 w 183"/>
                <a:gd name="T25" fmla="*/ 46 h 158"/>
                <a:gd name="T26" fmla="*/ 144 w 183"/>
                <a:gd name="T27" fmla="*/ 53 h 158"/>
                <a:gd name="T28" fmla="*/ 150 w 183"/>
                <a:gd name="T29" fmla="*/ 56 h 158"/>
                <a:gd name="T30" fmla="*/ 155 w 183"/>
                <a:gd name="T31" fmla="*/ 60 h 158"/>
                <a:gd name="T32" fmla="*/ 162 w 183"/>
                <a:gd name="T33" fmla="*/ 68 h 158"/>
                <a:gd name="T34" fmla="*/ 165 w 183"/>
                <a:gd name="T35" fmla="*/ 74 h 158"/>
                <a:gd name="T36" fmla="*/ 170 w 183"/>
                <a:gd name="T37" fmla="*/ 91 h 158"/>
                <a:gd name="T38" fmla="*/ 178 w 183"/>
                <a:gd name="T39" fmla="*/ 102 h 158"/>
                <a:gd name="T40" fmla="*/ 178 w 183"/>
                <a:gd name="T41" fmla="*/ 112 h 158"/>
                <a:gd name="T42" fmla="*/ 180 w 183"/>
                <a:gd name="T43" fmla="*/ 117 h 158"/>
                <a:gd name="T44" fmla="*/ 183 w 183"/>
                <a:gd name="T45" fmla="*/ 122 h 158"/>
                <a:gd name="T46" fmla="*/ 180 w 183"/>
                <a:gd name="T47" fmla="*/ 130 h 158"/>
                <a:gd name="T48" fmla="*/ 178 w 183"/>
                <a:gd name="T49" fmla="*/ 137 h 158"/>
                <a:gd name="T50" fmla="*/ 173 w 183"/>
                <a:gd name="T51" fmla="*/ 144 h 158"/>
                <a:gd name="T52" fmla="*/ 170 w 183"/>
                <a:gd name="T53" fmla="*/ 149 h 158"/>
                <a:gd name="T54" fmla="*/ 167 w 183"/>
                <a:gd name="T55" fmla="*/ 153 h 158"/>
                <a:gd name="T56" fmla="*/ 164 w 183"/>
                <a:gd name="T57" fmla="*/ 155 h 158"/>
                <a:gd name="T58" fmla="*/ 160 w 183"/>
                <a:gd name="T59" fmla="*/ 158 h 158"/>
                <a:gd name="T60" fmla="*/ 154 w 183"/>
                <a:gd name="T61" fmla="*/ 158 h 158"/>
                <a:gd name="T62" fmla="*/ 142 w 183"/>
                <a:gd name="T63" fmla="*/ 157 h 158"/>
                <a:gd name="T64" fmla="*/ 137 w 183"/>
                <a:gd name="T65" fmla="*/ 153 h 158"/>
                <a:gd name="T66" fmla="*/ 127 w 183"/>
                <a:gd name="T67" fmla="*/ 147 h 158"/>
                <a:gd name="T68" fmla="*/ 116 w 183"/>
                <a:gd name="T69" fmla="*/ 145 h 158"/>
                <a:gd name="T70" fmla="*/ 107 w 183"/>
                <a:gd name="T71" fmla="*/ 150 h 158"/>
                <a:gd name="T72" fmla="*/ 91 w 183"/>
                <a:gd name="T73" fmla="*/ 152 h 158"/>
                <a:gd name="T74" fmla="*/ 86 w 183"/>
                <a:gd name="T75" fmla="*/ 150 h 158"/>
                <a:gd name="T76" fmla="*/ 81 w 183"/>
                <a:gd name="T77" fmla="*/ 152 h 158"/>
                <a:gd name="T78" fmla="*/ 78 w 183"/>
                <a:gd name="T79" fmla="*/ 149 h 158"/>
                <a:gd name="T80" fmla="*/ 79 w 183"/>
                <a:gd name="T81" fmla="*/ 144 h 158"/>
                <a:gd name="T82" fmla="*/ 83 w 183"/>
                <a:gd name="T83" fmla="*/ 139 h 158"/>
                <a:gd name="T84" fmla="*/ 88 w 183"/>
                <a:gd name="T85" fmla="*/ 127 h 158"/>
                <a:gd name="T86" fmla="*/ 84 w 183"/>
                <a:gd name="T87" fmla="*/ 121 h 158"/>
                <a:gd name="T88" fmla="*/ 78 w 183"/>
                <a:gd name="T89" fmla="*/ 109 h 158"/>
                <a:gd name="T90" fmla="*/ 68 w 183"/>
                <a:gd name="T91" fmla="*/ 97 h 158"/>
                <a:gd name="T92" fmla="*/ 58 w 183"/>
                <a:gd name="T93" fmla="*/ 88 h 158"/>
                <a:gd name="T94" fmla="*/ 50 w 183"/>
                <a:gd name="T95" fmla="*/ 78 h 158"/>
                <a:gd name="T96" fmla="*/ 43 w 183"/>
                <a:gd name="T97" fmla="*/ 68 h 158"/>
                <a:gd name="T98" fmla="*/ 32 w 183"/>
                <a:gd name="T99" fmla="*/ 58 h 158"/>
                <a:gd name="T100" fmla="*/ 23 w 183"/>
                <a:gd name="T101" fmla="*/ 50 h 158"/>
                <a:gd name="T102" fmla="*/ 17 w 183"/>
                <a:gd name="T103" fmla="*/ 41 h 158"/>
                <a:gd name="T104" fmla="*/ 13 w 183"/>
                <a:gd name="T105" fmla="*/ 36 h 158"/>
                <a:gd name="T106" fmla="*/ 5 w 183"/>
                <a:gd name="T107" fmla="*/ 25 h 158"/>
                <a:gd name="T108" fmla="*/ 0 w 183"/>
                <a:gd name="T109" fmla="*/ 15 h 158"/>
                <a:gd name="T110" fmla="*/ 2 w 183"/>
                <a:gd name="T111" fmla="*/ 13 h 158"/>
                <a:gd name="T112" fmla="*/ 12 w 183"/>
                <a:gd name="T113" fmla="*/ 2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83" h="158">
                  <a:moveTo>
                    <a:pt x="15" y="0"/>
                  </a:moveTo>
                  <a:lnTo>
                    <a:pt x="17" y="0"/>
                  </a:lnTo>
                  <a:lnTo>
                    <a:pt x="18" y="2"/>
                  </a:lnTo>
                  <a:lnTo>
                    <a:pt x="22" y="4"/>
                  </a:lnTo>
                  <a:lnTo>
                    <a:pt x="23" y="4"/>
                  </a:lnTo>
                  <a:lnTo>
                    <a:pt x="23" y="4"/>
                  </a:lnTo>
                  <a:lnTo>
                    <a:pt x="28" y="7"/>
                  </a:lnTo>
                  <a:lnTo>
                    <a:pt x="35" y="8"/>
                  </a:lnTo>
                  <a:lnTo>
                    <a:pt x="38" y="8"/>
                  </a:lnTo>
                  <a:lnTo>
                    <a:pt x="43" y="12"/>
                  </a:lnTo>
                  <a:lnTo>
                    <a:pt x="45" y="12"/>
                  </a:lnTo>
                  <a:lnTo>
                    <a:pt x="46" y="12"/>
                  </a:lnTo>
                  <a:lnTo>
                    <a:pt x="50" y="12"/>
                  </a:lnTo>
                  <a:lnTo>
                    <a:pt x="53" y="13"/>
                  </a:lnTo>
                  <a:lnTo>
                    <a:pt x="56" y="13"/>
                  </a:lnTo>
                  <a:lnTo>
                    <a:pt x="60" y="13"/>
                  </a:lnTo>
                  <a:lnTo>
                    <a:pt x="63" y="15"/>
                  </a:lnTo>
                  <a:lnTo>
                    <a:pt x="66" y="17"/>
                  </a:lnTo>
                  <a:lnTo>
                    <a:pt x="68" y="17"/>
                  </a:lnTo>
                  <a:lnTo>
                    <a:pt x="70" y="18"/>
                  </a:lnTo>
                  <a:lnTo>
                    <a:pt x="71" y="18"/>
                  </a:lnTo>
                  <a:lnTo>
                    <a:pt x="74" y="18"/>
                  </a:lnTo>
                  <a:lnTo>
                    <a:pt x="76" y="18"/>
                  </a:lnTo>
                  <a:lnTo>
                    <a:pt x="78" y="18"/>
                  </a:lnTo>
                  <a:lnTo>
                    <a:pt x="79" y="18"/>
                  </a:lnTo>
                  <a:lnTo>
                    <a:pt x="83" y="20"/>
                  </a:lnTo>
                  <a:lnTo>
                    <a:pt x="86" y="22"/>
                  </a:lnTo>
                  <a:lnTo>
                    <a:pt x="88" y="25"/>
                  </a:lnTo>
                  <a:lnTo>
                    <a:pt x="89" y="25"/>
                  </a:lnTo>
                  <a:lnTo>
                    <a:pt x="89" y="27"/>
                  </a:lnTo>
                  <a:lnTo>
                    <a:pt x="94" y="27"/>
                  </a:lnTo>
                  <a:lnTo>
                    <a:pt x="101" y="27"/>
                  </a:lnTo>
                  <a:lnTo>
                    <a:pt x="104" y="27"/>
                  </a:lnTo>
                  <a:lnTo>
                    <a:pt x="104" y="27"/>
                  </a:lnTo>
                  <a:lnTo>
                    <a:pt x="106" y="28"/>
                  </a:lnTo>
                  <a:lnTo>
                    <a:pt x="109" y="30"/>
                  </a:lnTo>
                  <a:lnTo>
                    <a:pt x="111" y="32"/>
                  </a:lnTo>
                  <a:lnTo>
                    <a:pt x="114" y="35"/>
                  </a:lnTo>
                  <a:lnTo>
                    <a:pt x="116" y="35"/>
                  </a:lnTo>
                  <a:lnTo>
                    <a:pt x="117" y="36"/>
                  </a:lnTo>
                  <a:lnTo>
                    <a:pt x="119" y="36"/>
                  </a:lnTo>
                  <a:lnTo>
                    <a:pt x="121" y="38"/>
                  </a:lnTo>
                  <a:lnTo>
                    <a:pt x="124" y="38"/>
                  </a:lnTo>
                  <a:lnTo>
                    <a:pt x="124" y="40"/>
                  </a:lnTo>
                  <a:lnTo>
                    <a:pt x="126" y="41"/>
                  </a:lnTo>
                  <a:lnTo>
                    <a:pt x="126" y="43"/>
                  </a:lnTo>
                  <a:lnTo>
                    <a:pt x="129" y="45"/>
                  </a:lnTo>
                  <a:lnTo>
                    <a:pt x="132" y="45"/>
                  </a:lnTo>
                  <a:lnTo>
                    <a:pt x="134" y="45"/>
                  </a:lnTo>
                  <a:lnTo>
                    <a:pt x="137" y="46"/>
                  </a:lnTo>
                  <a:lnTo>
                    <a:pt x="139" y="46"/>
                  </a:lnTo>
                  <a:lnTo>
                    <a:pt x="139" y="46"/>
                  </a:lnTo>
                  <a:lnTo>
                    <a:pt x="139" y="46"/>
                  </a:lnTo>
                  <a:lnTo>
                    <a:pt x="139" y="48"/>
                  </a:lnTo>
                  <a:lnTo>
                    <a:pt x="142" y="50"/>
                  </a:lnTo>
                  <a:lnTo>
                    <a:pt x="144" y="53"/>
                  </a:lnTo>
                  <a:lnTo>
                    <a:pt x="147" y="55"/>
                  </a:lnTo>
                  <a:lnTo>
                    <a:pt x="149" y="55"/>
                  </a:lnTo>
                  <a:lnTo>
                    <a:pt x="149" y="56"/>
                  </a:lnTo>
                  <a:lnTo>
                    <a:pt x="150" y="56"/>
                  </a:lnTo>
                  <a:lnTo>
                    <a:pt x="152" y="56"/>
                  </a:lnTo>
                  <a:lnTo>
                    <a:pt x="154" y="58"/>
                  </a:lnTo>
                  <a:lnTo>
                    <a:pt x="154" y="60"/>
                  </a:lnTo>
                  <a:lnTo>
                    <a:pt x="155" y="60"/>
                  </a:lnTo>
                  <a:lnTo>
                    <a:pt x="155" y="60"/>
                  </a:lnTo>
                  <a:lnTo>
                    <a:pt x="157" y="63"/>
                  </a:lnTo>
                  <a:lnTo>
                    <a:pt x="159" y="64"/>
                  </a:lnTo>
                  <a:lnTo>
                    <a:pt x="162" y="68"/>
                  </a:lnTo>
                  <a:lnTo>
                    <a:pt x="162" y="69"/>
                  </a:lnTo>
                  <a:lnTo>
                    <a:pt x="164" y="71"/>
                  </a:lnTo>
                  <a:lnTo>
                    <a:pt x="164" y="73"/>
                  </a:lnTo>
                  <a:lnTo>
                    <a:pt x="165" y="74"/>
                  </a:lnTo>
                  <a:lnTo>
                    <a:pt x="165" y="76"/>
                  </a:lnTo>
                  <a:lnTo>
                    <a:pt x="168" y="81"/>
                  </a:lnTo>
                  <a:lnTo>
                    <a:pt x="170" y="88"/>
                  </a:lnTo>
                  <a:lnTo>
                    <a:pt x="170" y="91"/>
                  </a:lnTo>
                  <a:lnTo>
                    <a:pt x="172" y="94"/>
                  </a:lnTo>
                  <a:lnTo>
                    <a:pt x="173" y="96"/>
                  </a:lnTo>
                  <a:lnTo>
                    <a:pt x="177" y="99"/>
                  </a:lnTo>
                  <a:lnTo>
                    <a:pt x="178" y="102"/>
                  </a:lnTo>
                  <a:lnTo>
                    <a:pt x="178" y="104"/>
                  </a:lnTo>
                  <a:lnTo>
                    <a:pt x="180" y="106"/>
                  </a:lnTo>
                  <a:lnTo>
                    <a:pt x="180" y="107"/>
                  </a:lnTo>
                  <a:lnTo>
                    <a:pt x="178" y="112"/>
                  </a:lnTo>
                  <a:lnTo>
                    <a:pt x="180" y="112"/>
                  </a:lnTo>
                  <a:lnTo>
                    <a:pt x="180" y="114"/>
                  </a:lnTo>
                  <a:lnTo>
                    <a:pt x="180" y="116"/>
                  </a:lnTo>
                  <a:lnTo>
                    <a:pt x="180" y="117"/>
                  </a:lnTo>
                  <a:lnTo>
                    <a:pt x="182" y="119"/>
                  </a:lnTo>
                  <a:lnTo>
                    <a:pt x="183" y="122"/>
                  </a:lnTo>
                  <a:lnTo>
                    <a:pt x="183" y="122"/>
                  </a:lnTo>
                  <a:lnTo>
                    <a:pt x="183" y="122"/>
                  </a:lnTo>
                  <a:lnTo>
                    <a:pt x="183" y="124"/>
                  </a:lnTo>
                  <a:lnTo>
                    <a:pt x="182" y="125"/>
                  </a:lnTo>
                  <a:lnTo>
                    <a:pt x="182" y="129"/>
                  </a:lnTo>
                  <a:lnTo>
                    <a:pt x="180" y="130"/>
                  </a:lnTo>
                  <a:lnTo>
                    <a:pt x="180" y="132"/>
                  </a:lnTo>
                  <a:lnTo>
                    <a:pt x="180" y="134"/>
                  </a:lnTo>
                  <a:lnTo>
                    <a:pt x="180" y="135"/>
                  </a:lnTo>
                  <a:lnTo>
                    <a:pt x="178" y="137"/>
                  </a:lnTo>
                  <a:lnTo>
                    <a:pt x="177" y="139"/>
                  </a:lnTo>
                  <a:lnTo>
                    <a:pt x="177" y="140"/>
                  </a:lnTo>
                  <a:lnTo>
                    <a:pt x="175" y="142"/>
                  </a:lnTo>
                  <a:lnTo>
                    <a:pt x="173" y="144"/>
                  </a:lnTo>
                  <a:lnTo>
                    <a:pt x="173" y="144"/>
                  </a:lnTo>
                  <a:lnTo>
                    <a:pt x="172" y="145"/>
                  </a:lnTo>
                  <a:lnTo>
                    <a:pt x="172" y="147"/>
                  </a:lnTo>
                  <a:lnTo>
                    <a:pt x="170" y="149"/>
                  </a:lnTo>
                  <a:lnTo>
                    <a:pt x="170" y="152"/>
                  </a:lnTo>
                  <a:lnTo>
                    <a:pt x="168" y="152"/>
                  </a:lnTo>
                  <a:lnTo>
                    <a:pt x="168" y="152"/>
                  </a:lnTo>
                  <a:lnTo>
                    <a:pt x="167" y="153"/>
                  </a:lnTo>
                  <a:lnTo>
                    <a:pt x="165" y="155"/>
                  </a:lnTo>
                  <a:lnTo>
                    <a:pt x="165" y="155"/>
                  </a:lnTo>
                  <a:lnTo>
                    <a:pt x="164" y="155"/>
                  </a:lnTo>
                  <a:lnTo>
                    <a:pt x="164" y="155"/>
                  </a:lnTo>
                  <a:lnTo>
                    <a:pt x="164" y="157"/>
                  </a:lnTo>
                  <a:lnTo>
                    <a:pt x="162" y="158"/>
                  </a:lnTo>
                  <a:lnTo>
                    <a:pt x="160" y="158"/>
                  </a:lnTo>
                  <a:lnTo>
                    <a:pt x="160" y="158"/>
                  </a:lnTo>
                  <a:lnTo>
                    <a:pt x="159" y="158"/>
                  </a:lnTo>
                  <a:lnTo>
                    <a:pt x="157" y="158"/>
                  </a:lnTo>
                  <a:lnTo>
                    <a:pt x="155" y="158"/>
                  </a:lnTo>
                  <a:lnTo>
                    <a:pt x="154" y="158"/>
                  </a:lnTo>
                  <a:lnTo>
                    <a:pt x="150" y="158"/>
                  </a:lnTo>
                  <a:lnTo>
                    <a:pt x="147" y="158"/>
                  </a:lnTo>
                  <a:lnTo>
                    <a:pt x="145" y="157"/>
                  </a:lnTo>
                  <a:lnTo>
                    <a:pt x="142" y="157"/>
                  </a:lnTo>
                  <a:lnTo>
                    <a:pt x="140" y="155"/>
                  </a:lnTo>
                  <a:lnTo>
                    <a:pt x="139" y="153"/>
                  </a:lnTo>
                  <a:lnTo>
                    <a:pt x="139" y="153"/>
                  </a:lnTo>
                  <a:lnTo>
                    <a:pt x="137" y="153"/>
                  </a:lnTo>
                  <a:lnTo>
                    <a:pt x="135" y="152"/>
                  </a:lnTo>
                  <a:lnTo>
                    <a:pt x="134" y="150"/>
                  </a:lnTo>
                  <a:lnTo>
                    <a:pt x="131" y="149"/>
                  </a:lnTo>
                  <a:lnTo>
                    <a:pt x="127" y="147"/>
                  </a:lnTo>
                  <a:lnTo>
                    <a:pt x="126" y="145"/>
                  </a:lnTo>
                  <a:lnTo>
                    <a:pt x="121" y="145"/>
                  </a:lnTo>
                  <a:lnTo>
                    <a:pt x="117" y="145"/>
                  </a:lnTo>
                  <a:lnTo>
                    <a:pt x="116" y="145"/>
                  </a:lnTo>
                  <a:lnTo>
                    <a:pt x="114" y="147"/>
                  </a:lnTo>
                  <a:lnTo>
                    <a:pt x="112" y="149"/>
                  </a:lnTo>
                  <a:lnTo>
                    <a:pt x="112" y="149"/>
                  </a:lnTo>
                  <a:lnTo>
                    <a:pt x="107" y="150"/>
                  </a:lnTo>
                  <a:lnTo>
                    <a:pt x="104" y="152"/>
                  </a:lnTo>
                  <a:lnTo>
                    <a:pt x="96" y="150"/>
                  </a:lnTo>
                  <a:lnTo>
                    <a:pt x="94" y="152"/>
                  </a:lnTo>
                  <a:lnTo>
                    <a:pt x="91" y="152"/>
                  </a:lnTo>
                  <a:lnTo>
                    <a:pt x="89" y="152"/>
                  </a:lnTo>
                  <a:lnTo>
                    <a:pt x="89" y="150"/>
                  </a:lnTo>
                  <a:lnTo>
                    <a:pt x="88" y="150"/>
                  </a:lnTo>
                  <a:lnTo>
                    <a:pt x="86" y="150"/>
                  </a:lnTo>
                  <a:lnTo>
                    <a:pt x="84" y="150"/>
                  </a:lnTo>
                  <a:lnTo>
                    <a:pt x="83" y="152"/>
                  </a:lnTo>
                  <a:lnTo>
                    <a:pt x="83" y="152"/>
                  </a:lnTo>
                  <a:lnTo>
                    <a:pt x="81" y="152"/>
                  </a:lnTo>
                  <a:lnTo>
                    <a:pt x="79" y="152"/>
                  </a:lnTo>
                  <a:lnTo>
                    <a:pt x="78" y="150"/>
                  </a:lnTo>
                  <a:lnTo>
                    <a:pt x="78" y="149"/>
                  </a:lnTo>
                  <a:lnTo>
                    <a:pt x="78" y="149"/>
                  </a:lnTo>
                  <a:lnTo>
                    <a:pt x="76" y="147"/>
                  </a:lnTo>
                  <a:lnTo>
                    <a:pt x="76" y="145"/>
                  </a:lnTo>
                  <a:lnTo>
                    <a:pt x="78" y="144"/>
                  </a:lnTo>
                  <a:lnTo>
                    <a:pt x="79" y="144"/>
                  </a:lnTo>
                  <a:lnTo>
                    <a:pt x="81" y="142"/>
                  </a:lnTo>
                  <a:lnTo>
                    <a:pt x="81" y="142"/>
                  </a:lnTo>
                  <a:lnTo>
                    <a:pt x="83" y="139"/>
                  </a:lnTo>
                  <a:lnTo>
                    <a:pt x="83" y="139"/>
                  </a:lnTo>
                  <a:lnTo>
                    <a:pt x="84" y="135"/>
                  </a:lnTo>
                  <a:lnTo>
                    <a:pt x="84" y="132"/>
                  </a:lnTo>
                  <a:lnTo>
                    <a:pt x="86" y="129"/>
                  </a:lnTo>
                  <a:lnTo>
                    <a:pt x="88" y="127"/>
                  </a:lnTo>
                  <a:lnTo>
                    <a:pt x="86" y="125"/>
                  </a:lnTo>
                  <a:lnTo>
                    <a:pt x="86" y="124"/>
                  </a:lnTo>
                  <a:lnTo>
                    <a:pt x="86" y="124"/>
                  </a:lnTo>
                  <a:lnTo>
                    <a:pt x="84" y="121"/>
                  </a:lnTo>
                  <a:lnTo>
                    <a:pt x="84" y="119"/>
                  </a:lnTo>
                  <a:lnTo>
                    <a:pt x="83" y="116"/>
                  </a:lnTo>
                  <a:lnTo>
                    <a:pt x="79" y="112"/>
                  </a:lnTo>
                  <a:lnTo>
                    <a:pt x="78" y="109"/>
                  </a:lnTo>
                  <a:lnTo>
                    <a:pt x="76" y="107"/>
                  </a:lnTo>
                  <a:lnTo>
                    <a:pt x="74" y="104"/>
                  </a:lnTo>
                  <a:lnTo>
                    <a:pt x="71" y="101"/>
                  </a:lnTo>
                  <a:lnTo>
                    <a:pt x="68" y="97"/>
                  </a:lnTo>
                  <a:lnTo>
                    <a:pt x="66" y="94"/>
                  </a:lnTo>
                  <a:lnTo>
                    <a:pt x="63" y="93"/>
                  </a:lnTo>
                  <a:lnTo>
                    <a:pt x="61" y="91"/>
                  </a:lnTo>
                  <a:lnTo>
                    <a:pt x="58" y="88"/>
                  </a:lnTo>
                  <a:lnTo>
                    <a:pt x="56" y="84"/>
                  </a:lnTo>
                  <a:lnTo>
                    <a:pt x="53" y="81"/>
                  </a:lnTo>
                  <a:lnTo>
                    <a:pt x="51" y="78"/>
                  </a:lnTo>
                  <a:lnTo>
                    <a:pt x="50" y="78"/>
                  </a:lnTo>
                  <a:lnTo>
                    <a:pt x="50" y="76"/>
                  </a:lnTo>
                  <a:lnTo>
                    <a:pt x="48" y="73"/>
                  </a:lnTo>
                  <a:lnTo>
                    <a:pt x="46" y="71"/>
                  </a:lnTo>
                  <a:lnTo>
                    <a:pt x="43" y="68"/>
                  </a:lnTo>
                  <a:lnTo>
                    <a:pt x="41" y="66"/>
                  </a:lnTo>
                  <a:lnTo>
                    <a:pt x="40" y="64"/>
                  </a:lnTo>
                  <a:lnTo>
                    <a:pt x="38" y="63"/>
                  </a:lnTo>
                  <a:lnTo>
                    <a:pt x="32" y="58"/>
                  </a:lnTo>
                  <a:lnTo>
                    <a:pt x="30" y="56"/>
                  </a:lnTo>
                  <a:lnTo>
                    <a:pt x="28" y="55"/>
                  </a:lnTo>
                  <a:lnTo>
                    <a:pt x="27" y="53"/>
                  </a:lnTo>
                  <a:lnTo>
                    <a:pt x="23" y="50"/>
                  </a:lnTo>
                  <a:lnTo>
                    <a:pt x="20" y="48"/>
                  </a:lnTo>
                  <a:lnTo>
                    <a:pt x="18" y="45"/>
                  </a:lnTo>
                  <a:lnTo>
                    <a:pt x="17" y="43"/>
                  </a:lnTo>
                  <a:lnTo>
                    <a:pt x="17" y="41"/>
                  </a:lnTo>
                  <a:lnTo>
                    <a:pt x="17" y="38"/>
                  </a:lnTo>
                  <a:lnTo>
                    <a:pt x="17" y="38"/>
                  </a:lnTo>
                  <a:lnTo>
                    <a:pt x="15" y="38"/>
                  </a:lnTo>
                  <a:lnTo>
                    <a:pt x="13" y="36"/>
                  </a:lnTo>
                  <a:lnTo>
                    <a:pt x="12" y="33"/>
                  </a:lnTo>
                  <a:lnTo>
                    <a:pt x="8" y="30"/>
                  </a:lnTo>
                  <a:lnTo>
                    <a:pt x="7" y="28"/>
                  </a:lnTo>
                  <a:lnTo>
                    <a:pt x="5" y="25"/>
                  </a:lnTo>
                  <a:lnTo>
                    <a:pt x="4" y="22"/>
                  </a:lnTo>
                  <a:lnTo>
                    <a:pt x="2" y="18"/>
                  </a:lnTo>
                  <a:lnTo>
                    <a:pt x="2" y="15"/>
                  </a:lnTo>
                  <a:lnTo>
                    <a:pt x="0" y="15"/>
                  </a:lnTo>
                  <a:lnTo>
                    <a:pt x="0" y="15"/>
                  </a:lnTo>
                  <a:lnTo>
                    <a:pt x="0" y="15"/>
                  </a:lnTo>
                  <a:lnTo>
                    <a:pt x="2" y="13"/>
                  </a:lnTo>
                  <a:lnTo>
                    <a:pt x="2" y="13"/>
                  </a:lnTo>
                  <a:lnTo>
                    <a:pt x="4" y="10"/>
                  </a:lnTo>
                  <a:lnTo>
                    <a:pt x="5" y="8"/>
                  </a:lnTo>
                  <a:lnTo>
                    <a:pt x="8" y="4"/>
                  </a:lnTo>
                  <a:lnTo>
                    <a:pt x="12" y="2"/>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3494746977"/>
      </p:ext>
    </p:extLst>
  </p:cSld>
  <p:clrMapOvr>
    <a:masterClrMapping/>
  </p:clrMapOvr>
  <p:extLst mod="1">
    <p:ext uri="{DCECCB84-F9BA-43D5-87BE-67443E8EF086}">
      <p15:sldGuideLst xmlns:p15="http://schemas.microsoft.com/office/powerpoint/2012/main">
        <p15:guide id="1" pos="3840">
          <p15:clr>
            <a:srgbClr val="FBAE40"/>
          </p15:clr>
        </p15:guide>
        <p15:guide id="2" pos="7174">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内容页3">
    <p:spTree>
      <p:nvGrpSpPr>
        <p:cNvPr id="1" name=""/>
        <p:cNvGrpSpPr/>
        <p:nvPr/>
      </p:nvGrpSpPr>
      <p:grpSpPr>
        <a:xfrm>
          <a:off x="0" y="0"/>
          <a:ext cx="0" cy="0"/>
          <a:chOff x="0" y="0"/>
          <a:chExt cx="0" cy="0"/>
        </a:xfrm>
      </p:grpSpPr>
      <p:sp>
        <p:nvSpPr>
          <p:cNvPr id="2" name="矩形 1"/>
          <p:cNvSpPr/>
          <p:nvPr userDrawn="1"/>
        </p:nvSpPr>
        <p:spPr>
          <a:xfrm>
            <a:off x="0" y="548640"/>
            <a:ext cx="12192000" cy="59851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微软雅黑" panose="020B0503020204020204" pitchFamily="34" charset="-122"/>
              <a:ea typeface="微软雅黑" panose="020B0503020204020204" pitchFamily="34" charset="-122"/>
            </a:endParaRPr>
          </a:p>
        </p:txBody>
      </p:sp>
      <p:sp>
        <p:nvSpPr>
          <p:cNvPr id="5" name="矩形 4"/>
          <p:cNvSpPr/>
          <p:nvPr userDrawn="1"/>
        </p:nvSpPr>
        <p:spPr>
          <a:xfrm>
            <a:off x="0" y="0"/>
            <a:ext cx="12192000" cy="5985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6" name="矩形 5"/>
          <p:cNvSpPr/>
          <p:nvPr userDrawn="1"/>
        </p:nvSpPr>
        <p:spPr>
          <a:xfrm>
            <a:off x="6599762" y="133582"/>
            <a:ext cx="597968" cy="43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r>
              <a:rPr lang="zh-CN" altLang="en-US" sz="1200" b="0" kern="1200" dirty="0">
                <a:solidFill>
                  <a:schemeClr val="bg1">
                    <a:lumMod val="85000"/>
                  </a:schemeClr>
                </a:solidFill>
                <a:latin typeface="微软雅黑" panose="020B0503020204020204" pitchFamily="34" charset="-122"/>
                <a:ea typeface="微软雅黑" panose="020B0503020204020204" pitchFamily="34" charset="-122"/>
                <a:cs typeface="Arial" panose="020B0604020202020204" pitchFamily="34" charset="0"/>
              </a:rPr>
              <a:t>绪论</a:t>
            </a:r>
          </a:p>
        </p:txBody>
      </p:sp>
      <p:sp>
        <p:nvSpPr>
          <p:cNvPr id="8" name="矩形 7"/>
          <p:cNvSpPr/>
          <p:nvPr userDrawn="1"/>
        </p:nvSpPr>
        <p:spPr>
          <a:xfrm>
            <a:off x="7233205" y="175685"/>
            <a:ext cx="912743" cy="3609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r>
              <a:rPr lang="zh-CN" altLang="en-US" sz="1200" b="0" kern="1200" dirty="0">
                <a:solidFill>
                  <a:schemeClr val="bg1">
                    <a:lumMod val="85000"/>
                  </a:schemeClr>
                </a:solidFill>
                <a:latin typeface="微软雅黑" panose="020B0503020204020204" pitchFamily="34" charset="-122"/>
                <a:ea typeface="微软雅黑" panose="020B0503020204020204" pitchFamily="34" charset="-122"/>
                <a:cs typeface="Arial" panose="020B0604020202020204" pitchFamily="34" charset="0"/>
              </a:rPr>
              <a:t>文献综述</a:t>
            </a:r>
          </a:p>
        </p:txBody>
      </p:sp>
      <p:sp>
        <p:nvSpPr>
          <p:cNvPr id="9" name="矩形 8"/>
          <p:cNvSpPr/>
          <p:nvPr userDrawn="1"/>
        </p:nvSpPr>
        <p:spPr>
          <a:xfrm>
            <a:off x="8145949" y="162562"/>
            <a:ext cx="917134" cy="4030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r>
              <a:rPr lang="zh-CN" altLang="en-US" sz="1400" b="1" kern="12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研究内容</a:t>
            </a:r>
          </a:p>
        </p:txBody>
      </p:sp>
      <p:sp>
        <p:nvSpPr>
          <p:cNvPr id="10" name="矩形 9"/>
          <p:cNvSpPr/>
          <p:nvPr userDrawn="1"/>
        </p:nvSpPr>
        <p:spPr>
          <a:xfrm>
            <a:off x="9063083" y="133582"/>
            <a:ext cx="1139873" cy="43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0" dirty="0">
                <a:solidFill>
                  <a:schemeClr val="bg1">
                    <a:lumMod val="85000"/>
                  </a:schemeClr>
                </a:solidFill>
                <a:latin typeface="微软雅黑" panose="020B0503020204020204" pitchFamily="34" charset="-122"/>
                <a:ea typeface="微软雅黑" panose="020B0503020204020204" pitchFamily="34" charset="-122"/>
                <a:cs typeface="Arial" panose="020B0604020202020204" pitchFamily="34" charset="0"/>
              </a:rPr>
              <a:t>主要研究结论</a:t>
            </a:r>
          </a:p>
        </p:txBody>
      </p:sp>
      <p:sp>
        <p:nvSpPr>
          <p:cNvPr id="11" name="矩形 10"/>
          <p:cNvSpPr/>
          <p:nvPr userDrawn="1"/>
        </p:nvSpPr>
        <p:spPr>
          <a:xfrm>
            <a:off x="10238432" y="133582"/>
            <a:ext cx="1273859" cy="43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0" dirty="0">
                <a:solidFill>
                  <a:schemeClr val="bg1">
                    <a:lumMod val="85000"/>
                  </a:schemeClr>
                </a:solidFill>
                <a:latin typeface="微软雅黑" panose="020B0503020204020204" pitchFamily="34" charset="-122"/>
                <a:ea typeface="微软雅黑" panose="020B0503020204020204" pitchFamily="34" charset="-122"/>
                <a:cs typeface="Arial" panose="020B0604020202020204" pitchFamily="34" charset="0"/>
              </a:rPr>
              <a:t>研究不足与展望</a:t>
            </a:r>
          </a:p>
        </p:txBody>
      </p:sp>
      <p:sp>
        <p:nvSpPr>
          <p:cNvPr id="12" name="任意多边形 11"/>
          <p:cNvSpPr/>
          <p:nvPr userDrawn="1"/>
        </p:nvSpPr>
        <p:spPr>
          <a:xfrm>
            <a:off x="8471512" y="0"/>
            <a:ext cx="266008" cy="229317"/>
          </a:xfrm>
          <a:custGeom>
            <a:avLst/>
            <a:gdLst>
              <a:gd name="connsiteX0" fmla="*/ 0 w 266008"/>
              <a:gd name="connsiteY0" fmla="*/ 0 h 229317"/>
              <a:gd name="connsiteX1" fmla="*/ 266008 w 266008"/>
              <a:gd name="connsiteY1" fmla="*/ 0 h 229317"/>
              <a:gd name="connsiteX2" fmla="*/ 133004 w 266008"/>
              <a:gd name="connsiteY2" fmla="*/ 229317 h 229317"/>
              <a:gd name="connsiteX3" fmla="*/ 0 w 266008"/>
              <a:gd name="connsiteY3" fmla="*/ 0 h 229317"/>
            </a:gdLst>
            <a:ahLst/>
            <a:cxnLst>
              <a:cxn ang="0">
                <a:pos x="connsiteX0" y="connsiteY0"/>
              </a:cxn>
              <a:cxn ang="0">
                <a:pos x="connsiteX1" y="connsiteY1"/>
              </a:cxn>
              <a:cxn ang="0">
                <a:pos x="connsiteX2" y="connsiteY2"/>
              </a:cxn>
              <a:cxn ang="0">
                <a:pos x="connsiteX3" y="connsiteY3"/>
              </a:cxn>
            </a:cxnLst>
            <a:rect l="l" t="t" r="r" b="b"/>
            <a:pathLst>
              <a:path w="266008" h="229317">
                <a:moveTo>
                  <a:pt x="0" y="0"/>
                </a:moveTo>
                <a:lnTo>
                  <a:pt x="266008" y="0"/>
                </a:lnTo>
                <a:lnTo>
                  <a:pt x="133004" y="229317"/>
                </a:lnTo>
                <a:lnTo>
                  <a:pt x="0" y="0"/>
                </a:lnTo>
                <a:close/>
              </a:path>
            </a:pathLst>
          </a:custGeom>
          <a:solidFill>
            <a:srgbClr val="16A2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zh-CN" sz="1000" b="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3</a:t>
            </a:r>
            <a:endParaRPr lang="zh-CN" altLang="en-US" sz="1000" b="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3" name="矩形 12"/>
          <p:cNvSpPr/>
          <p:nvPr userDrawn="1"/>
        </p:nvSpPr>
        <p:spPr>
          <a:xfrm>
            <a:off x="0" y="6367549"/>
            <a:ext cx="12192000" cy="490451"/>
          </a:xfrm>
          <a:prstGeom prst="rect">
            <a:avLst/>
          </a:prstGeom>
          <a:solidFill>
            <a:srgbClr val="16A2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微软雅黑" panose="020B0503020204020204" pitchFamily="34" charset="-122"/>
              <a:ea typeface="微软雅黑" panose="020B0503020204020204" pitchFamily="34" charset="-122"/>
            </a:endParaRPr>
          </a:p>
        </p:txBody>
      </p:sp>
      <p:sp>
        <p:nvSpPr>
          <p:cNvPr id="14" name="文本框 13"/>
          <p:cNvSpPr txBox="1"/>
          <p:nvPr userDrawn="1"/>
        </p:nvSpPr>
        <p:spPr>
          <a:xfrm>
            <a:off x="211251" y="6465073"/>
            <a:ext cx="3835373" cy="295145"/>
          </a:xfrm>
          <a:prstGeom prst="rect">
            <a:avLst/>
          </a:prstGeom>
          <a:noFill/>
        </p:spPr>
        <p:txBody>
          <a:bodyPr wrap="square" rtlCol="0">
            <a:spAutoFit/>
          </a:bodyPr>
          <a:lstStyle/>
          <a:p>
            <a:pPr>
              <a:lnSpc>
                <a:spcPct val="120000"/>
              </a:lnSpc>
            </a:pPr>
            <a:r>
              <a:rPr lang="zh-CN" altLang="en-US" sz="1200" b="0" dirty="0">
                <a:solidFill>
                  <a:schemeClr val="bg1"/>
                </a:solidFill>
                <a:latin typeface="微软雅黑" panose="020B0503020204020204" pitchFamily="34" charset="-122"/>
                <a:ea typeface="微软雅黑" panose="020B0503020204020204" pitchFamily="34" charset="-122"/>
              </a:rPr>
              <a:t>基于连通主义的个人学习环境设计与应用研究</a:t>
            </a:r>
          </a:p>
        </p:txBody>
      </p:sp>
      <p:grpSp>
        <p:nvGrpSpPr>
          <p:cNvPr id="18" name="组合 17"/>
          <p:cNvGrpSpPr/>
          <p:nvPr userDrawn="1"/>
        </p:nvGrpSpPr>
        <p:grpSpPr>
          <a:xfrm>
            <a:off x="317202" y="718050"/>
            <a:ext cx="380741" cy="322530"/>
            <a:chOff x="5790315" y="2761153"/>
            <a:chExt cx="1650625" cy="1262026"/>
          </a:xfrm>
          <a:solidFill>
            <a:srgbClr val="16A287"/>
          </a:solidFill>
        </p:grpSpPr>
        <p:sp>
          <p:nvSpPr>
            <p:cNvPr id="20" name="Freeform 8"/>
            <p:cNvSpPr>
              <a:spLocks/>
            </p:cNvSpPr>
            <p:nvPr/>
          </p:nvSpPr>
          <p:spPr bwMode="auto">
            <a:xfrm>
              <a:off x="5790315" y="3534653"/>
              <a:ext cx="358992" cy="481124"/>
            </a:xfrm>
            <a:custGeom>
              <a:avLst/>
              <a:gdLst>
                <a:gd name="T0" fmla="*/ 172 w 194"/>
                <a:gd name="T1" fmla="*/ 22 h 260"/>
                <a:gd name="T2" fmla="*/ 164 w 194"/>
                <a:gd name="T3" fmla="*/ 38 h 260"/>
                <a:gd name="T4" fmla="*/ 166 w 194"/>
                <a:gd name="T5" fmla="*/ 48 h 260"/>
                <a:gd name="T6" fmla="*/ 144 w 194"/>
                <a:gd name="T7" fmla="*/ 76 h 260"/>
                <a:gd name="T8" fmla="*/ 130 w 194"/>
                <a:gd name="T9" fmla="*/ 102 h 260"/>
                <a:gd name="T10" fmla="*/ 124 w 194"/>
                <a:gd name="T11" fmla="*/ 106 h 260"/>
                <a:gd name="T12" fmla="*/ 126 w 194"/>
                <a:gd name="T13" fmla="*/ 116 h 260"/>
                <a:gd name="T14" fmla="*/ 112 w 194"/>
                <a:gd name="T15" fmla="*/ 124 h 260"/>
                <a:gd name="T16" fmla="*/ 116 w 194"/>
                <a:gd name="T17" fmla="*/ 130 h 260"/>
                <a:gd name="T18" fmla="*/ 128 w 194"/>
                <a:gd name="T19" fmla="*/ 124 h 260"/>
                <a:gd name="T20" fmla="*/ 130 w 194"/>
                <a:gd name="T21" fmla="*/ 116 h 260"/>
                <a:gd name="T22" fmla="*/ 136 w 194"/>
                <a:gd name="T23" fmla="*/ 106 h 260"/>
                <a:gd name="T24" fmla="*/ 138 w 194"/>
                <a:gd name="T25" fmla="*/ 118 h 260"/>
                <a:gd name="T26" fmla="*/ 132 w 194"/>
                <a:gd name="T27" fmla="*/ 126 h 260"/>
                <a:gd name="T28" fmla="*/ 122 w 194"/>
                <a:gd name="T29" fmla="*/ 138 h 260"/>
                <a:gd name="T30" fmla="*/ 112 w 194"/>
                <a:gd name="T31" fmla="*/ 150 h 260"/>
                <a:gd name="T32" fmla="*/ 98 w 194"/>
                <a:gd name="T33" fmla="*/ 150 h 260"/>
                <a:gd name="T34" fmla="*/ 92 w 194"/>
                <a:gd name="T35" fmla="*/ 160 h 260"/>
                <a:gd name="T36" fmla="*/ 94 w 194"/>
                <a:gd name="T37" fmla="*/ 166 h 260"/>
                <a:gd name="T38" fmla="*/ 82 w 194"/>
                <a:gd name="T39" fmla="*/ 170 h 260"/>
                <a:gd name="T40" fmla="*/ 72 w 194"/>
                <a:gd name="T41" fmla="*/ 170 h 260"/>
                <a:gd name="T42" fmla="*/ 80 w 194"/>
                <a:gd name="T43" fmla="*/ 172 h 260"/>
                <a:gd name="T44" fmla="*/ 66 w 194"/>
                <a:gd name="T45" fmla="*/ 186 h 260"/>
                <a:gd name="T46" fmla="*/ 64 w 194"/>
                <a:gd name="T47" fmla="*/ 194 h 260"/>
                <a:gd name="T48" fmla="*/ 52 w 194"/>
                <a:gd name="T49" fmla="*/ 190 h 260"/>
                <a:gd name="T50" fmla="*/ 26 w 194"/>
                <a:gd name="T51" fmla="*/ 226 h 260"/>
                <a:gd name="T52" fmla="*/ 4 w 194"/>
                <a:gd name="T53" fmla="*/ 256 h 260"/>
                <a:gd name="T54" fmla="*/ 20 w 194"/>
                <a:gd name="T55" fmla="*/ 254 h 260"/>
                <a:gd name="T56" fmla="*/ 22 w 194"/>
                <a:gd name="T57" fmla="*/ 258 h 260"/>
                <a:gd name="T58" fmla="*/ 30 w 194"/>
                <a:gd name="T59" fmla="*/ 254 h 260"/>
                <a:gd name="T60" fmla="*/ 38 w 194"/>
                <a:gd name="T61" fmla="*/ 250 h 260"/>
                <a:gd name="T62" fmla="*/ 48 w 194"/>
                <a:gd name="T63" fmla="*/ 252 h 260"/>
                <a:gd name="T64" fmla="*/ 48 w 194"/>
                <a:gd name="T65" fmla="*/ 248 h 260"/>
                <a:gd name="T66" fmla="*/ 58 w 194"/>
                <a:gd name="T67" fmla="*/ 236 h 260"/>
                <a:gd name="T68" fmla="*/ 68 w 194"/>
                <a:gd name="T69" fmla="*/ 228 h 260"/>
                <a:gd name="T70" fmla="*/ 74 w 194"/>
                <a:gd name="T71" fmla="*/ 222 h 260"/>
                <a:gd name="T72" fmla="*/ 82 w 194"/>
                <a:gd name="T73" fmla="*/ 220 h 260"/>
                <a:gd name="T74" fmla="*/ 80 w 194"/>
                <a:gd name="T75" fmla="*/ 212 h 260"/>
                <a:gd name="T76" fmla="*/ 90 w 194"/>
                <a:gd name="T77" fmla="*/ 204 h 260"/>
                <a:gd name="T78" fmla="*/ 96 w 194"/>
                <a:gd name="T79" fmla="*/ 196 h 260"/>
                <a:gd name="T80" fmla="*/ 104 w 194"/>
                <a:gd name="T81" fmla="*/ 182 h 260"/>
                <a:gd name="T82" fmla="*/ 114 w 194"/>
                <a:gd name="T83" fmla="*/ 174 h 260"/>
                <a:gd name="T84" fmla="*/ 120 w 194"/>
                <a:gd name="T85" fmla="*/ 168 h 260"/>
                <a:gd name="T86" fmla="*/ 124 w 194"/>
                <a:gd name="T87" fmla="*/ 158 h 260"/>
                <a:gd name="T88" fmla="*/ 132 w 194"/>
                <a:gd name="T89" fmla="*/ 150 h 260"/>
                <a:gd name="T90" fmla="*/ 140 w 194"/>
                <a:gd name="T91" fmla="*/ 138 h 260"/>
                <a:gd name="T92" fmla="*/ 156 w 194"/>
                <a:gd name="T93" fmla="*/ 112 h 260"/>
                <a:gd name="T94" fmla="*/ 162 w 194"/>
                <a:gd name="T95" fmla="*/ 100 h 260"/>
                <a:gd name="T96" fmla="*/ 166 w 194"/>
                <a:gd name="T97" fmla="*/ 88 h 260"/>
                <a:gd name="T98" fmla="*/ 172 w 194"/>
                <a:gd name="T99" fmla="*/ 82 h 260"/>
                <a:gd name="T100" fmla="*/ 174 w 194"/>
                <a:gd name="T101" fmla="*/ 76 h 260"/>
                <a:gd name="T102" fmla="*/ 176 w 194"/>
                <a:gd name="T103" fmla="*/ 62 h 260"/>
                <a:gd name="T104" fmla="*/ 186 w 194"/>
                <a:gd name="T105" fmla="*/ 52 h 260"/>
                <a:gd name="T106" fmla="*/ 182 w 194"/>
                <a:gd name="T107" fmla="*/ 40 h 260"/>
                <a:gd name="T108" fmla="*/ 186 w 194"/>
                <a:gd name="T109" fmla="*/ 32 h 260"/>
                <a:gd name="T110" fmla="*/ 192 w 194"/>
                <a:gd name="T111" fmla="*/ 22 h 260"/>
                <a:gd name="T112" fmla="*/ 192 w 194"/>
                <a:gd name="T113" fmla="*/ 14 h 260"/>
                <a:gd name="T114" fmla="*/ 190 w 194"/>
                <a:gd name="T115" fmla="*/ 4 h 260"/>
                <a:gd name="T116" fmla="*/ 178 w 194"/>
                <a:gd name="T117" fmla="*/ 4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94" h="260">
                  <a:moveTo>
                    <a:pt x="178" y="4"/>
                  </a:moveTo>
                  <a:lnTo>
                    <a:pt x="178" y="4"/>
                  </a:lnTo>
                  <a:lnTo>
                    <a:pt x="176" y="12"/>
                  </a:lnTo>
                  <a:lnTo>
                    <a:pt x="174" y="14"/>
                  </a:lnTo>
                  <a:lnTo>
                    <a:pt x="174" y="14"/>
                  </a:lnTo>
                  <a:lnTo>
                    <a:pt x="172" y="16"/>
                  </a:lnTo>
                  <a:lnTo>
                    <a:pt x="172" y="16"/>
                  </a:lnTo>
                  <a:lnTo>
                    <a:pt x="172" y="20"/>
                  </a:lnTo>
                  <a:lnTo>
                    <a:pt x="172" y="20"/>
                  </a:lnTo>
                  <a:lnTo>
                    <a:pt x="172" y="22"/>
                  </a:lnTo>
                  <a:lnTo>
                    <a:pt x="172" y="22"/>
                  </a:lnTo>
                  <a:lnTo>
                    <a:pt x="172" y="24"/>
                  </a:lnTo>
                  <a:lnTo>
                    <a:pt x="172" y="24"/>
                  </a:lnTo>
                  <a:lnTo>
                    <a:pt x="170" y="26"/>
                  </a:lnTo>
                  <a:lnTo>
                    <a:pt x="170" y="26"/>
                  </a:lnTo>
                  <a:lnTo>
                    <a:pt x="170" y="28"/>
                  </a:lnTo>
                  <a:lnTo>
                    <a:pt x="168" y="30"/>
                  </a:lnTo>
                  <a:lnTo>
                    <a:pt x="168" y="30"/>
                  </a:lnTo>
                  <a:lnTo>
                    <a:pt x="166" y="32"/>
                  </a:lnTo>
                  <a:lnTo>
                    <a:pt x="166" y="34"/>
                  </a:lnTo>
                  <a:lnTo>
                    <a:pt x="166" y="34"/>
                  </a:lnTo>
                  <a:lnTo>
                    <a:pt x="164" y="38"/>
                  </a:lnTo>
                  <a:lnTo>
                    <a:pt x="164" y="38"/>
                  </a:lnTo>
                  <a:lnTo>
                    <a:pt x="164" y="38"/>
                  </a:lnTo>
                  <a:lnTo>
                    <a:pt x="162" y="44"/>
                  </a:lnTo>
                  <a:lnTo>
                    <a:pt x="162" y="44"/>
                  </a:lnTo>
                  <a:lnTo>
                    <a:pt x="162" y="44"/>
                  </a:lnTo>
                  <a:lnTo>
                    <a:pt x="162" y="48"/>
                  </a:lnTo>
                  <a:lnTo>
                    <a:pt x="162" y="48"/>
                  </a:lnTo>
                  <a:lnTo>
                    <a:pt x="164" y="48"/>
                  </a:lnTo>
                  <a:lnTo>
                    <a:pt x="164" y="48"/>
                  </a:lnTo>
                  <a:lnTo>
                    <a:pt x="166" y="48"/>
                  </a:lnTo>
                  <a:lnTo>
                    <a:pt x="166" y="48"/>
                  </a:lnTo>
                  <a:lnTo>
                    <a:pt x="168" y="52"/>
                  </a:lnTo>
                  <a:lnTo>
                    <a:pt x="168" y="52"/>
                  </a:lnTo>
                  <a:lnTo>
                    <a:pt x="170" y="52"/>
                  </a:lnTo>
                  <a:lnTo>
                    <a:pt x="170" y="52"/>
                  </a:lnTo>
                  <a:lnTo>
                    <a:pt x="168" y="54"/>
                  </a:lnTo>
                  <a:lnTo>
                    <a:pt x="168" y="54"/>
                  </a:lnTo>
                  <a:lnTo>
                    <a:pt x="158" y="64"/>
                  </a:lnTo>
                  <a:lnTo>
                    <a:pt x="146" y="74"/>
                  </a:lnTo>
                  <a:lnTo>
                    <a:pt x="146" y="74"/>
                  </a:lnTo>
                  <a:lnTo>
                    <a:pt x="144" y="76"/>
                  </a:lnTo>
                  <a:lnTo>
                    <a:pt x="144" y="76"/>
                  </a:lnTo>
                  <a:lnTo>
                    <a:pt x="144" y="78"/>
                  </a:lnTo>
                  <a:lnTo>
                    <a:pt x="144" y="78"/>
                  </a:lnTo>
                  <a:lnTo>
                    <a:pt x="146" y="80"/>
                  </a:lnTo>
                  <a:lnTo>
                    <a:pt x="146" y="80"/>
                  </a:lnTo>
                  <a:lnTo>
                    <a:pt x="144" y="84"/>
                  </a:lnTo>
                  <a:lnTo>
                    <a:pt x="144" y="84"/>
                  </a:lnTo>
                  <a:lnTo>
                    <a:pt x="138" y="92"/>
                  </a:lnTo>
                  <a:lnTo>
                    <a:pt x="130" y="100"/>
                  </a:lnTo>
                  <a:lnTo>
                    <a:pt x="130" y="100"/>
                  </a:lnTo>
                  <a:lnTo>
                    <a:pt x="130" y="102"/>
                  </a:lnTo>
                  <a:lnTo>
                    <a:pt x="130" y="102"/>
                  </a:lnTo>
                  <a:lnTo>
                    <a:pt x="130" y="104"/>
                  </a:lnTo>
                  <a:lnTo>
                    <a:pt x="130" y="104"/>
                  </a:lnTo>
                  <a:lnTo>
                    <a:pt x="132" y="106"/>
                  </a:lnTo>
                  <a:lnTo>
                    <a:pt x="132" y="106"/>
                  </a:lnTo>
                  <a:lnTo>
                    <a:pt x="134" y="106"/>
                  </a:lnTo>
                  <a:lnTo>
                    <a:pt x="134" y="106"/>
                  </a:lnTo>
                  <a:lnTo>
                    <a:pt x="128" y="106"/>
                  </a:lnTo>
                  <a:lnTo>
                    <a:pt x="128" y="106"/>
                  </a:lnTo>
                  <a:lnTo>
                    <a:pt x="126" y="106"/>
                  </a:lnTo>
                  <a:lnTo>
                    <a:pt x="126" y="106"/>
                  </a:lnTo>
                  <a:lnTo>
                    <a:pt x="124" y="106"/>
                  </a:lnTo>
                  <a:lnTo>
                    <a:pt x="124" y="106"/>
                  </a:lnTo>
                  <a:lnTo>
                    <a:pt x="122" y="110"/>
                  </a:lnTo>
                  <a:lnTo>
                    <a:pt x="122" y="110"/>
                  </a:lnTo>
                  <a:lnTo>
                    <a:pt x="124" y="110"/>
                  </a:lnTo>
                  <a:lnTo>
                    <a:pt x="124" y="110"/>
                  </a:lnTo>
                  <a:lnTo>
                    <a:pt x="126" y="110"/>
                  </a:lnTo>
                  <a:lnTo>
                    <a:pt x="126" y="110"/>
                  </a:lnTo>
                  <a:lnTo>
                    <a:pt x="128" y="112"/>
                  </a:lnTo>
                  <a:lnTo>
                    <a:pt x="128" y="112"/>
                  </a:lnTo>
                  <a:lnTo>
                    <a:pt x="126" y="116"/>
                  </a:lnTo>
                  <a:lnTo>
                    <a:pt x="126" y="116"/>
                  </a:lnTo>
                  <a:lnTo>
                    <a:pt x="122" y="118"/>
                  </a:lnTo>
                  <a:lnTo>
                    <a:pt x="120" y="118"/>
                  </a:lnTo>
                  <a:lnTo>
                    <a:pt x="120" y="118"/>
                  </a:lnTo>
                  <a:lnTo>
                    <a:pt x="120" y="120"/>
                  </a:lnTo>
                  <a:lnTo>
                    <a:pt x="120" y="120"/>
                  </a:lnTo>
                  <a:lnTo>
                    <a:pt x="118" y="122"/>
                  </a:lnTo>
                  <a:lnTo>
                    <a:pt x="116" y="122"/>
                  </a:lnTo>
                  <a:lnTo>
                    <a:pt x="116" y="122"/>
                  </a:lnTo>
                  <a:lnTo>
                    <a:pt x="114" y="124"/>
                  </a:lnTo>
                  <a:lnTo>
                    <a:pt x="114" y="124"/>
                  </a:lnTo>
                  <a:lnTo>
                    <a:pt x="112" y="124"/>
                  </a:lnTo>
                  <a:lnTo>
                    <a:pt x="112" y="124"/>
                  </a:lnTo>
                  <a:lnTo>
                    <a:pt x="110" y="126"/>
                  </a:lnTo>
                  <a:lnTo>
                    <a:pt x="110" y="126"/>
                  </a:lnTo>
                  <a:lnTo>
                    <a:pt x="112" y="130"/>
                  </a:lnTo>
                  <a:lnTo>
                    <a:pt x="112" y="130"/>
                  </a:lnTo>
                  <a:lnTo>
                    <a:pt x="112" y="130"/>
                  </a:lnTo>
                  <a:lnTo>
                    <a:pt x="112" y="130"/>
                  </a:lnTo>
                  <a:lnTo>
                    <a:pt x="114" y="130"/>
                  </a:lnTo>
                  <a:lnTo>
                    <a:pt x="114" y="130"/>
                  </a:lnTo>
                  <a:lnTo>
                    <a:pt x="116" y="130"/>
                  </a:lnTo>
                  <a:lnTo>
                    <a:pt x="116" y="130"/>
                  </a:lnTo>
                  <a:lnTo>
                    <a:pt x="120" y="130"/>
                  </a:lnTo>
                  <a:lnTo>
                    <a:pt x="120" y="130"/>
                  </a:lnTo>
                  <a:lnTo>
                    <a:pt x="120" y="128"/>
                  </a:lnTo>
                  <a:lnTo>
                    <a:pt x="120" y="128"/>
                  </a:lnTo>
                  <a:lnTo>
                    <a:pt x="122" y="128"/>
                  </a:lnTo>
                  <a:lnTo>
                    <a:pt x="122" y="128"/>
                  </a:lnTo>
                  <a:lnTo>
                    <a:pt x="122" y="126"/>
                  </a:lnTo>
                  <a:lnTo>
                    <a:pt x="122" y="126"/>
                  </a:lnTo>
                  <a:lnTo>
                    <a:pt x="126" y="126"/>
                  </a:lnTo>
                  <a:lnTo>
                    <a:pt x="126" y="126"/>
                  </a:lnTo>
                  <a:lnTo>
                    <a:pt x="128" y="124"/>
                  </a:lnTo>
                  <a:lnTo>
                    <a:pt x="128" y="124"/>
                  </a:lnTo>
                  <a:lnTo>
                    <a:pt x="128" y="122"/>
                  </a:lnTo>
                  <a:lnTo>
                    <a:pt x="128" y="122"/>
                  </a:lnTo>
                  <a:lnTo>
                    <a:pt x="128" y="122"/>
                  </a:lnTo>
                  <a:lnTo>
                    <a:pt x="128" y="122"/>
                  </a:lnTo>
                  <a:lnTo>
                    <a:pt x="128" y="120"/>
                  </a:lnTo>
                  <a:lnTo>
                    <a:pt x="128" y="120"/>
                  </a:lnTo>
                  <a:lnTo>
                    <a:pt x="128" y="118"/>
                  </a:lnTo>
                  <a:lnTo>
                    <a:pt x="128" y="118"/>
                  </a:lnTo>
                  <a:lnTo>
                    <a:pt x="130" y="116"/>
                  </a:lnTo>
                  <a:lnTo>
                    <a:pt x="130" y="116"/>
                  </a:lnTo>
                  <a:lnTo>
                    <a:pt x="134" y="114"/>
                  </a:lnTo>
                  <a:lnTo>
                    <a:pt x="134" y="114"/>
                  </a:lnTo>
                  <a:lnTo>
                    <a:pt x="134" y="114"/>
                  </a:lnTo>
                  <a:lnTo>
                    <a:pt x="134" y="114"/>
                  </a:lnTo>
                  <a:lnTo>
                    <a:pt x="134" y="112"/>
                  </a:lnTo>
                  <a:lnTo>
                    <a:pt x="134" y="112"/>
                  </a:lnTo>
                  <a:lnTo>
                    <a:pt x="134" y="110"/>
                  </a:lnTo>
                  <a:lnTo>
                    <a:pt x="134" y="110"/>
                  </a:lnTo>
                  <a:lnTo>
                    <a:pt x="136" y="108"/>
                  </a:lnTo>
                  <a:lnTo>
                    <a:pt x="136" y="108"/>
                  </a:lnTo>
                  <a:lnTo>
                    <a:pt x="136" y="106"/>
                  </a:lnTo>
                  <a:lnTo>
                    <a:pt x="136" y="106"/>
                  </a:lnTo>
                  <a:lnTo>
                    <a:pt x="142" y="104"/>
                  </a:lnTo>
                  <a:lnTo>
                    <a:pt x="144" y="104"/>
                  </a:lnTo>
                  <a:lnTo>
                    <a:pt x="144" y="106"/>
                  </a:lnTo>
                  <a:lnTo>
                    <a:pt x="140" y="112"/>
                  </a:lnTo>
                  <a:lnTo>
                    <a:pt x="140" y="112"/>
                  </a:lnTo>
                  <a:lnTo>
                    <a:pt x="140" y="114"/>
                  </a:lnTo>
                  <a:lnTo>
                    <a:pt x="140" y="114"/>
                  </a:lnTo>
                  <a:lnTo>
                    <a:pt x="138" y="118"/>
                  </a:lnTo>
                  <a:lnTo>
                    <a:pt x="138" y="118"/>
                  </a:lnTo>
                  <a:lnTo>
                    <a:pt x="138" y="118"/>
                  </a:lnTo>
                  <a:lnTo>
                    <a:pt x="136" y="118"/>
                  </a:lnTo>
                  <a:lnTo>
                    <a:pt x="136" y="118"/>
                  </a:lnTo>
                  <a:lnTo>
                    <a:pt x="136" y="120"/>
                  </a:lnTo>
                  <a:lnTo>
                    <a:pt x="136" y="120"/>
                  </a:lnTo>
                  <a:lnTo>
                    <a:pt x="132" y="122"/>
                  </a:lnTo>
                  <a:lnTo>
                    <a:pt x="132" y="122"/>
                  </a:lnTo>
                  <a:lnTo>
                    <a:pt x="132" y="124"/>
                  </a:lnTo>
                  <a:lnTo>
                    <a:pt x="132" y="124"/>
                  </a:lnTo>
                  <a:lnTo>
                    <a:pt x="132" y="126"/>
                  </a:lnTo>
                  <a:lnTo>
                    <a:pt x="132" y="126"/>
                  </a:lnTo>
                  <a:lnTo>
                    <a:pt x="132" y="126"/>
                  </a:lnTo>
                  <a:lnTo>
                    <a:pt x="132" y="126"/>
                  </a:lnTo>
                  <a:lnTo>
                    <a:pt x="130" y="128"/>
                  </a:lnTo>
                  <a:lnTo>
                    <a:pt x="130" y="128"/>
                  </a:lnTo>
                  <a:lnTo>
                    <a:pt x="128" y="132"/>
                  </a:lnTo>
                  <a:lnTo>
                    <a:pt x="124" y="134"/>
                  </a:lnTo>
                  <a:lnTo>
                    <a:pt x="124" y="134"/>
                  </a:lnTo>
                  <a:lnTo>
                    <a:pt x="122" y="134"/>
                  </a:lnTo>
                  <a:lnTo>
                    <a:pt x="122" y="134"/>
                  </a:lnTo>
                  <a:lnTo>
                    <a:pt x="122" y="136"/>
                  </a:lnTo>
                  <a:lnTo>
                    <a:pt x="122" y="136"/>
                  </a:lnTo>
                  <a:lnTo>
                    <a:pt x="122" y="138"/>
                  </a:lnTo>
                  <a:lnTo>
                    <a:pt x="122" y="138"/>
                  </a:lnTo>
                  <a:lnTo>
                    <a:pt x="122" y="140"/>
                  </a:lnTo>
                  <a:lnTo>
                    <a:pt x="122" y="140"/>
                  </a:lnTo>
                  <a:lnTo>
                    <a:pt x="122" y="142"/>
                  </a:lnTo>
                  <a:lnTo>
                    <a:pt x="122" y="142"/>
                  </a:lnTo>
                  <a:lnTo>
                    <a:pt x="122" y="144"/>
                  </a:lnTo>
                  <a:lnTo>
                    <a:pt x="122" y="144"/>
                  </a:lnTo>
                  <a:lnTo>
                    <a:pt x="118" y="150"/>
                  </a:lnTo>
                  <a:lnTo>
                    <a:pt x="112" y="152"/>
                  </a:lnTo>
                  <a:lnTo>
                    <a:pt x="112" y="152"/>
                  </a:lnTo>
                  <a:lnTo>
                    <a:pt x="112" y="150"/>
                  </a:lnTo>
                  <a:lnTo>
                    <a:pt x="112" y="150"/>
                  </a:lnTo>
                  <a:lnTo>
                    <a:pt x="108" y="150"/>
                  </a:lnTo>
                  <a:lnTo>
                    <a:pt x="108" y="150"/>
                  </a:lnTo>
                  <a:lnTo>
                    <a:pt x="106" y="152"/>
                  </a:lnTo>
                  <a:lnTo>
                    <a:pt x="106" y="152"/>
                  </a:lnTo>
                  <a:lnTo>
                    <a:pt x="104" y="150"/>
                  </a:lnTo>
                  <a:lnTo>
                    <a:pt x="104" y="150"/>
                  </a:lnTo>
                  <a:lnTo>
                    <a:pt x="102" y="148"/>
                  </a:lnTo>
                  <a:lnTo>
                    <a:pt x="98" y="148"/>
                  </a:lnTo>
                  <a:lnTo>
                    <a:pt x="98" y="148"/>
                  </a:lnTo>
                  <a:lnTo>
                    <a:pt x="98" y="150"/>
                  </a:lnTo>
                  <a:lnTo>
                    <a:pt x="98" y="150"/>
                  </a:lnTo>
                  <a:lnTo>
                    <a:pt x="98" y="152"/>
                  </a:lnTo>
                  <a:lnTo>
                    <a:pt x="98" y="152"/>
                  </a:lnTo>
                  <a:lnTo>
                    <a:pt x="100" y="154"/>
                  </a:lnTo>
                  <a:lnTo>
                    <a:pt x="100" y="154"/>
                  </a:lnTo>
                  <a:lnTo>
                    <a:pt x="100" y="156"/>
                  </a:lnTo>
                  <a:lnTo>
                    <a:pt x="100" y="156"/>
                  </a:lnTo>
                  <a:lnTo>
                    <a:pt x="100" y="156"/>
                  </a:lnTo>
                  <a:lnTo>
                    <a:pt x="100" y="158"/>
                  </a:lnTo>
                  <a:lnTo>
                    <a:pt x="98" y="158"/>
                  </a:lnTo>
                  <a:lnTo>
                    <a:pt x="92" y="160"/>
                  </a:lnTo>
                  <a:lnTo>
                    <a:pt x="92" y="160"/>
                  </a:lnTo>
                  <a:lnTo>
                    <a:pt x="90" y="160"/>
                  </a:lnTo>
                  <a:lnTo>
                    <a:pt x="90" y="160"/>
                  </a:lnTo>
                  <a:lnTo>
                    <a:pt x="90" y="162"/>
                  </a:lnTo>
                  <a:lnTo>
                    <a:pt x="90" y="162"/>
                  </a:lnTo>
                  <a:lnTo>
                    <a:pt x="92" y="164"/>
                  </a:lnTo>
                  <a:lnTo>
                    <a:pt x="92" y="164"/>
                  </a:lnTo>
                  <a:lnTo>
                    <a:pt x="92" y="164"/>
                  </a:lnTo>
                  <a:lnTo>
                    <a:pt x="92" y="164"/>
                  </a:lnTo>
                  <a:lnTo>
                    <a:pt x="94" y="166"/>
                  </a:lnTo>
                  <a:lnTo>
                    <a:pt x="94" y="166"/>
                  </a:lnTo>
                  <a:lnTo>
                    <a:pt x="92" y="168"/>
                  </a:lnTo>
                  <a:lnTo>
                    <a:pt x="92" y="168"/>
                  </a:lnTo>
                  <a:lnTo>
                    <a:pt x="90" y="170"/>
                  </a:lnTo>
                  <a:lnTo>
                    <a:pt x="90" y="170"/>
                  </a:lnTo>
                  <a:lnTo>
                    <a:pt x="90" y="168"/>
                  </a:lnTo>
                  <a:lnTo>
                    <a:pt x="90" y="168"/>
                  </a:lnTo>
                  <a:lnTo>
                    <a:pt x="88" y="166"/>
                  </a:lnTo>
                  <a:lnTo>
                    <a:pt x="88" y="166"/>
                  </a:lnTo>
                  <a:lnTo>
                    <a:pt x="86" y="166"/>
                  </a:lnTo>
                  <a:lnTo>
                    <a:pt x="86" y="166"/>
                  </a:lnTo>
                  <a:lnTo>
                    <a:pt x="82" y="170"/>
                  </a:lnTo>
                  <a:lnTo>
                    <a:pt x="82" y="170"/>
                  </a:lnTo>
                  <a:lnTo>
                    <a:pt x="80" y="170"/>
                  </a:lnTo>
                  <a:lnTo>
                    <a:pt x="80" y="170"/>
                  </a:lnTo>
                  <a:lnTo>
                    <a:pt x="78" y="170"/>
                  </a:lnTo>
                  <a:lnTo>
                    <a:pt x="78" y="170"/>
                  </a:lnTo>
                  <a:lnTo>
                    <a:pt x="76" y="170"/>
                  </a:lnTo>
                  <a:lnTo>
                    <a:pt x="76" y="170"/>
                  </a:lnTo>
                  <a:lnTo>
                    <a:pt x="74" y="170"/>
                  </a:lnTo>
                  <a:lnTo>
                    <a:pt x="74" y="170"/>
                  </a:lnTo>
                  <a:lnTo>
                    <a:pt x="72" y="170"/>
                  </a:lnTo>
                  <a:lnTo>
                    <a:pt x="72" y="170"/>
                  </a:lnTo>
                  <a:lnTo>
                    <a:pt x="68" y="170"/>
                  </a:lnTo>
                  <a:lnTo>
                    <a:pt x="68" y="170"/>
                  </a:lnTo>
                  <a:lnTo>
                    <a:pt x="70" y="172"/>
                  </a:lnTo>
                  <a:lnTo>
                    <a:pt x="70" y="172"/>
                  </a:lnTo>
                  <a:lnTo>
                    <a:pt x="70" y="172"/>
                  </a:lnTo>
                  <a:lnTo>
                    <a:pt x="70" y="172"/>
                  </a:lnTo>
                  <a:lnTo>
                    <a:pt x="72" y="174"/>
                  </a:lnTo>
                  <a:lnTo>
                    <a:pt x="76" y="174"/>
                  </a:lnTo>
                  <a:lnTo>
                    <a:pt x="76" y="174"/>
                  </a:lnTo>
                  <a:lnTo>
                    <a:pt x="76" y="174"/>
                  </a:lnTo>
                  <a:lnTo>
                    <a:pt x="80" y="172"/>
                  </a:lnTo>
                  <a:lnTo>
                    <a:pt x="80" y="172"/>
                  </a:lnTo>
                  <a:lnTo>
                    <a:pt x="80" y="174"/>
                  </a:lnTo>
                  <a:lnTo>
                    <a:pt x="80" y="174"/>
                  </a:lnTo>
                  <a:lnTo>
                    <a:pt x="80" y="178"/>
                  </a:lnTo>
                  <a:lnTo>
                    <a:pt x="78" y="180"/>
                  </a:lnTo>
                  <a:lnTo>
                    <a:pt x="74" y="182"/>
                  </a:lnTo>
                  <a:lnTo>
                    <a:pt x="68" y="184"/>
                  </a:lnTo>
                  <a:lnTo>
                    <a:pt x="68" y="184"/>
                  </a:lnTo>
                  <a:lnTo>
                    <a:pt x="66" y="184"/>
                  </a:lnTo>
                  <a:lnTo>
                    <a:pt x="66" y="184"/>
                  </a:lnTo>
                  <a:lnTo>
                    <a:pt x="66" y="186"/>
                  </a:lnTo>
                  <a:lnTo>
                    <a:pt x="66" y="186"/>
                  </a:lnTo>
                  <a:lnTo>
                    <a:pt x="66" y="188"/>
                  </a:lnTo>
                  <a:lnTo>
                    <a:pt x="66" y="188"/>
                  </a:lnTo>
                  <a:lnTo>
                    <a:pt x="64" y="188"/>
                  </a:lnTo>
                  <a:lnTo>
                    <a:pt x="64" y="188"/>
                  </a:lnTo>
                  <a:lnTo>
                    <a:pt x="64" y="190"/>
                  </a:lnTo>
                  <a:lnTo>
                    <a:pt x="64" y="190"/>
                  </a:lnTo>
                  <a:lnTo>
                    <a:pt x="64" y="192"/>
                  </a:lnTo>
                  <a:lnTo>
                    <a:pt x="64" y="192"/>
                  </a:lnTo>
                  <a:lnTo>
                    <a:pt x="64" y="194"/>
                  </a:lnTo>
                  <a:lnTo>
                    <a:pt x="64" y="194"/>
                  </a:lnTo>
                  <a:lnTo>
                    <a:pt x="62" y="194"/>
                  </a:lnTo>
                  <a:lnTo>
                    <a:pt x="62" y="194"/>
                  </a:lnTo>
                  <a:lnTo>
                    <a:pt x="60" y="194"/>
                  </a:lnTo>
                  <a:lnTo>
                    <a:pt x="60" y="194"/>
                  </a:lnTo>
                  <a:lnTo>
                    <a:pt x="58" y="194"/>
                  </a:lnTo>
                  <a:lnTo>
                    <a:pt x="58" y="194"/>
                  </a:lnTo>
                  <a:lnTo>
                    <a:pt x="56" y="192"/>
                  </a:lnTo>
                  <a:lnTo>
                    <a:pt x="56" y="192"/>
                  </a:lnTo>
                  <a:lnTo>
                    <a:pt x="56" y="190"/>
                  </a:lnTo>
                  <a:lnTo>
                    <a:pt x="56" y="190"/>
                  </a:lnTo>
                  <a:lnTo>
                    <a:pt x="52" y="190"/>
                  </a:lnTo>
                  <a:lnTo>
                    <a:pt x="52" y="190"/>
                  </a:lnTo>
                  <a:lnTo>
                    <a:pt x="50" y="192"/>
                  </a:lnTo>
                  <a:lnTo>
                    <a:pt x="50" y="192"/>
                  </a:lnTo>
                  <a:lnTo>
                    <a:pt x="48" y="196"/>
                  </a:lnTo>
                  <a:lnTo>
                    <a:pt x="44" y="200"/>
                  </a:lnTo>
                  <a:lnTo>
                    <a:pt x="44" y="200"/>
                  </a:lnTo>
                  <a:lnTo>
                    <a:pt x="42" y="202"/>
                  </a:lnTo>
                  <a:lnTo>
                    <a:pt x="42" y="202"/>
                  </a:lnTo>
                  <a:lnTo>
                    <a:pt x="42" y="206"/>
                  </a:lnTo>
                  <a:lnTo>
                    <a:pt x="42" y="206"/>
                  </a:lnTo>
                  <a:lnTo>
                    <a:pt x="26" y="226"/>
                  </a:lnTo>
                  <a:lnTo>
                    <a:pt x="6" y="244"/>
                  </a:lnTo>
                  <a:lnTo>
                    <a:pt x="6" y="244"/>
                  </a:lnTo>
                  <a:lnTo>
                    <a:pt x="4" y="246"/>
                  </a:lnTo>
                  <a:lnTo>
                    <a:pt x="4" y="246"/>
                  </a:lnTo>
                  <a:lnTo>
                    <a:pt x="4" y="246"/>
                  </a:lnTo>
                  <a:lnTo>
                    <a:pt x="2" y="250"/>
                  </a:lnTo>
                  <a:lnTo>
                    <a:pt x="0" y="252"/>
                  </a:lnTo>
                  <a:lnTo>
                    <a:pt x="2" y="252"/>
                  </a:lnTo>
                  <a:lnTo>
                    <a:pt x="2" y="252"/>
                  </a:lnTo>
                  <a:lnTo>
                    <a:pt x="4" y="256"/>
                  </a:lnTo>
                  <a:lnTo>
                    <a:pt x="4" y="256"/>
                  </a:lnTo>
                  <a:lnTo>
                    <a:pt x="4" y="258"/>
                  </a:lnTo>
                  <a:lnTo>
                    <a:pt x="6" y="260"/>
                  </a:lnTo>
                  <a:lnTo>
                    <a:pt x="12" y="260"/>
                  </a:lnTo>
                  <a:lnTo>
                    <a:pt x="12" y="260"/>
                  </a:lnTo>
                  <a:lnTo>
                    <a:pt x="14" y="260"/>
                  </a:lnTo>
                  <a:lnTo>
                    <a:pt x="14" y="260"/>
                  </a:lnTo>
                  <a:lnTo>
                    <a:pt x="18" y="258"/>
                  </a:lnTo>
                  <a:lnTo>
                    <a:pt x="18" y="258"/>
                  </a:lnTo>
                  <a:lnTo>
                    <a:pt x="18" y="258"/>
                  </a:lnTo>
                  <a:lnTo>
                    <a:pt x="18" y="258"/>
                  </a:lnTo>
                  <a:lnTo>
                    <a:pt x="20" y="254"/>
                  </a:lnTo>
                  <a:lnTo>
                    <a:pt x="20" y="254"/>
                  </a:lnTo>
                  <a:lnTo>
                    <a:pt x="24" y="252"/>
                  </a:lnTo>
                  <a:lnTo>
                    <a:pt x="24" y="252"/>
                  </a:lnTo>
                  <a:lnTo>
                    <a:pt x="24" y="252"/>
                  </a:lnTo>
                  <a:lnTo>
                    <a:pt x="26" y="252"/>
                  </a:lnTo>
                  <a:lnTo>
                    <a:pt x="26" y="252"/>
                  </a:lnTo>
                  <a:lnTo>
                    <a:pt x="24" y="254"/>
                  </a:lnTo>
                  <a:lnTo>
                    <a:pt x="24" y="254"/>
                  </a:lnTo>
                  <a:lnTo>
                    <a:pt x="22" y="254"/>
                  </a:lnTo>
                  <a:lnTo>
                    <a:pt x="22" y="254"/>
                  </a:lnTo>
                  <a:lnTo>
                    <a:pt x="22" y="258"/>
                  </a:lnTo>
                  <a:lnTo>
                    <a:pt x="22" y="258"/>
                  </a:lnTo>
                  <a:lnTo>
                    <a:pt x="22" y="258"/>
                  </a:lnTo>
                  <a:lnTo>
                    <a:pt x="22" y="258"/>
                  </a:lnTo>
                  <a:lnTo>
                    <a:pt x="22" y="260"/>
                  </a:lnTo>
                  <a:lnTo>
                    <a:pt x="26" y="260"/>
                  </a:lnTo>
                  <a:lnTo>
                    <a:pt x="26" y="260"/>
                  </a:lnTo>
                  <a:lnTo>
                    <a:pt x="26" y="258"/>
                  </a:lnTo>
                  <a:lnTo>
                    <a:pt x="26" y="258"/>
                  </a:lnTo>
                  <a:lnTo>
                    <a:pt x="28" y="258"/>
                  </a:lnTo>
                  <a:lnTo>
                    <a:pt x="30" y="254"/>
                  </a:lnTo>
                  <a:lnTo>
                    <a:pt x="30" y="254"/>
                  </a:lnTo>
                  <a:lnTo>
                    <a:pt x="30" y="254"/>
                  </a:lnTo>
                  <a:lnTo>
                    <a:pt x="34" y="254"/>
                  </a:lnTo>
                  <a:lnTo>
                    <a:pt x="34" y="254"/>
                  </a:lnTo>
                  <a:lnTo>
                    <a:pt x="34" y="254"/>
                  </a:lnTo>
                  <a:lnTo>
                    <a:pt x="34" y="254"/>
                  </a:lnTo>
                  <a:lnTo>
                    <a:pt x="36" y="250"/>
                  </a:lnTo>
                  <a:lnTo>
                    <a:pt x="36" y="250"/>
                  </a:lnTo>
                  <a:lnTo>
                    <a:pt x="36" y="250"/>
                  </a:lnTo>
                  <a:lnTo>
                    <a:pt x="36" y="250"/>
                  </a:lnTo>
                  <a:lnTo>
                    <a:pt x="38" y="250"/>
                  </a:lnTo>
                  <a:lnTo>
                    <a:pt x="38" y="250"/>
                  </a:lnTo>
                  <a:lnTo>
                    <a:pt x="40" y="254"/>
                  </a:lnTo>
                  <a:lnTo>
                    <a:pt x="40" y="254"/>
                  </a:lnTo>
                  <a:lnTo>
                    <a:pt x="42" y="256"/>
                  </a:lnTo>
                  <a:lnTo>
                    <a:pt x="44" y="256"/>
                  </a:lnTo>
                  <a:lnTo>
                    <a:pt x="44" y="256"/>
                  </a:lnTo>
                  <a:lnTo>
                    <a:pt x="44" y="254"/>
                  </a:lnTo>
                  <a:lnTo>
                    <a:pt x="44" y="254"/>
                  </a:lnTo>
                  <a:lnTo>
                    <a:pt x="44" y="254"/>
                  </a:lnTo>
                  <a:lnTo>
                    <a:pt x="44" y="254"/>
                  </a:lnTo>
                  <a:lnTo>
                    <a:pt x="48" y="252"/>
                  </a:lnTo>
                  <a:lnTo>
                    <a:pt x="48" y="252"/>
                  </a:lnTo>
                  <a:lnTo>
                    <a:pt x="50" y="252"/>
                  </a:lnTo>
                  <a:lnTo>
                    <a:pt x="50" y="252"/>
                  </a:lnTo>
                  <a:lnTo>
                    <a:pt x="52" y="250"/>
                  </a:lnTo>
                  <a:lnTo>
                    <a:pt x="52" y="250"/>
                  </a:lnTo>
                  <a:lnTo>
                    <a:pt x="52" y="248"/>
                  </a:lnTo>
                  <a:lnTo>
                    <a:pt x="52" y="248"/>
                  </a:lnTo>
                  <a:lnTo>
                    <a:pt x="52" y="246"/>
                  </a:lnTo>
                  <a:lnTo>
                    <a:pt x="52" y="246"/>
                  </a:lnTo>
                  <a:lnTo>
                    <a:pt x="48" y="246"/>
                  </a:lnTo>
                  <a:lnTo>
                    <a:pt x="48" y="246"/>
                  </a:lnTo>
                  <a:lnTo>
                    <a:pt x="48" y="248"/>
                  </a:lnTo>
                  <a:lnTo>
                    <a:pt x="48" y="248"/>
                  </a:lnTo>
                  <a:lnTo>
                    <a:pt x="46" y="248"/>
                  </a:lnTo>
                  <a:lnTo>
                    <a:pt x="46" y="248"/>
                  </a:lnTo>
                  <a:lnTo>
                    <a:pt x="44" y="246"/>
                  </a:lnTo>
                  <a:lnTo>
                    <a:pt x="44" y="244"/>
                  </a:lnTo>
                  <a:lnTo>
                    <a:pt x="44" y="244"/>
                  </a:lnTo>
                  <a:lnTo>
                    <a:pt x="50" y="240"/>
                  </a:lnTo>
                  <a:lnTo>
                    <a:pt x="56" y="236"/>
                  </a:lnTo>
                  <a:lnTo>
                    <a:pt x="56" y="236"/>
                  </a:lnTo>
                  <a:lnTo>
                    <a:pt x="58" y="236"/>
                  </a:lnTo>
                  <a:lnTo>
                    <a:pt x="58" y="236"/>
                  </a:lnTo>
                  <a:lnTo>
                    <a:pt x="64" y="236"/>
                  </a:lnTo>
                  <a:lnTo>
                    <a:pt x="64" y="236"/>
                  </a:lnTo>
                  <a:lnTo>
                    <a:pt x="64" y="234"/>
                  </a:lnTo>
                  <a:lnTo>
                    <a:pt x="64" y="234"/>
                  </a:lnTo>
                  <a:lnTo>
                    <a:pt x="66" y="234"/>
                  </a:lnTo>
                  <a:lnTo>
                    <a:pt x="66" y="234"/>
                  </a:lnTo>
                  <a:lnTo>
                    <a:pt x="66" y="230"/>
                  </a:lnTo>
                  <a:lnTo>
                    <a:pt x="64" y="226"/>
                  </a:lnTo>
                  <a:lnTo>
                    <a:pt x="64" y="226"/>
                  </a:lnTo>
                  <a:lnTo>
                    <a:pt x="68" y="228"/>
                  </a:lnTo>
                  <a:lnTo>
                    <a:pt x="68" y="228"/>
                  </a:lnTo>
                  <a:lnTo>
                    <a:pt x="68" y="228"/>
                  </a:lnTo>
                  <a:lnTo>
                    <a:pt x="68" y="228"/>
                  </a:lnTo>
                  <a:lnTo>
                    <a:pt x="70" y="230"/>
                  </a:lnTo>
                  <a:lnTo>
                    <a:pt x="72" y="230"/>
                  </a:lnTo>
                  <a:lnTo>
                    <a:pt x="72" y="230"/>
                  </a:lnTo>
                  <a:lnTo>
                    <a:pt x="74" y="228"/>
                  </a:lnTo>
                  <a:lnTo>
                    <a:pt x="74" y="228"/>
                  </a:lnTo>
                  <a:lnTo>
                    <a:pt x="74" y="228"/>
                  </a:lnTo>
                  <a:lnTo>
                    <a:pt x="74" y="228"/>
                  </a:lnTo>
                  <a:lnTo>
                    <a:pt x="76" y="224"/>
                  </a:lnTo>
                  <a:lnTo>
                    <a:pt x="74" y="222"/>
                  </a:lnTo>
                  <a:lnTo>
                    <a:pt x="74" y="222"/>
                  </a:lnTo>
                  <a:lnTo>
                    <a:pt x="74" y="222"/>
                  </a:lnTo>
                  <a:lnTo>
                    <a:pt x="74" y="222"/>
                  </a:lnTo>
                  <a:lnTo>
                    <a:pt x="76" y="220"/>
                  </a:lnTo>
                  <a:lnTo>
                    <a:pt x="76" y="220"/>
                  </a:lnTo>
                  <a:lnTo>
                    <a:pt x="78" y="220"/>
                  </a:lnTo>
                  <a:lnTo>
                    <a:pt x="78" y="220"/>
                  </a:lnTo>
                  <a:lnTo>
                    <a:pt x="80" y="220"/>
                  </a:lnTo>
                  <a:lnTo>
                    <a:pt x="80" y="220"/>
                  </a:lnTo>
                  <a:lnTo>
                    <a:pt x="82" y="220"/>
                  </a:lnTo>
                  <a:lnTo>
                    <a:pt x="82" y="220"/>
                  </a:lnTo>
                  <a:lnTo>
                    <a:pt x="82" y="218"/>
                  </a:lnTo>
                  <a:lnTo>
                    <a:pt x="80" y="216"/>
                  </a:lnTo>
                  <a:lnTo>
                    <a:pt x="80" y="216"/>
                  </a:lnTo>
                  <a:lnTo>
                    <a:pt x="80" y="216"/>
                  </a:lnTo>
                  <a:lnTo>
                    <a:pt x="80" y="216"/>
                  </a:lnTo>
                  <a:lnTo>
                    <a:pt x="76" y="212"/>
                  </a:lnTo>
                  <a:lnTo>
                    <a:pt x="76" y="212"/>
                  </a:lnTo>
                  <a:lnTo>
                    <a:pt x="80" y="212"/>
                  </a:lnTo>
                  <a:lnTo>
                    <a:pt x="80" y="212"/>
                  </a:lnTo>
                  <a:lnTo>
                    <a:pt x="80" y="212"/>
                  </a:lnTo>
                  <a:lnTo>
                    <a:pt x="80" y="212"/>
                  </a:lnTo>
                  <a:lnTo>
                    <a:pt x="82" y="208"/>
                  </a:lnTo>
                  <a:lnTo>
                    <a:pt x="82" y="208"/>
                  </a:lnTo>
                  <a:lnTo>
                    <a:pt x="82" y="208"/>
                  </a:lnTo>
                  <a:lnTo>
                    <a:pt x="82" y="208"/>
                  </a:lnTo>
                  <a:lnTo>
                    <a:pt x="86" y="206"/>
                  </a:lnTo>
                  <a:lnTo>
                    <a:pt x="86" y="206"/>
                  </a:lnTo>
                  <a:lnTo>
                    <a:pt x="86" y="206"/>
                  </a:lnTo>
                  <a:lnTo>
                    <a:pt x="86" y="206"/>
                  </a:lnTo>
                  <a:lnTo>
                    <a:pt x="88" y="206"/>
                  </a:lnTo>
                  <a:lnTo>
                    <a:pt x="88" y="206"/>
                  </a:lnTo>
                  <a:lnTo>
                    <a:pt x="90" y="204"/>
                  </a:lnTo>
                  <a:lnTo>
                    <a:pt x="90" y="204"/>
                  </a:lnTo>
                  <a:lnTo>
                    <a:pt x="90" y="202"/>
                  </a:lnTo>
                  <a:lnTo>
                    <a:pt x="88" y="202"/>
                  </a:lnTo>
                  <a:lnTo>
                    <a:pt x="88" y="202"/>
                  </a:lnTo>
                  <a:lnTo>
                    <a:pt x="88" y="200"/>
                  </a:lnTo>
                  <a:lnTo>
                    <a:pt x="88" y="200"/>
                  </a:lnTo>
                  <a:lnTo>
                    <a:pt x="86" y="198"/>
                  </a:lnTo>
                  <a:lnTo>
                    <a:pt x="86" y="198"/>
                  </a:lnTo>
                  <a:lnTo>
                    <a:pt x="92" y="198"/>
                  </a:lnTo>
                  <a:lnTo>
                    <a:pt x="96" y="196"/>
                  </a:lnTo>
                  <a:lnTo>
                    <a:pt x="96" y="196"/>
                  </a:lnTo>
                  <a:lnTo>
                    <a:pt x="98" y="194"/>
                  </a:lnTo>
                  <a:lnTo>
                    <a:pt x="98" y="194"/>
                  </a:lnTo>
                  <a:lnTo>
                    <a:pt x="98" y="192"/>
                  </a:lnTo>
                  <a:lnTo>
                    <a:pt x="98" y="192"/>
                  </a:lnTo>
                  <a:lnTo>
                    <a:pt x="100" y="190"/>
                  </a:lnTo>
                  <a:lnTo>
                    <a:pt x="100" y="190"/>
                  </a:lnTo>
                  <a:lnTo>
                    <a:pt x="104" y="188"/>
                  </a:lnTo>
                  <a:lnTo>
                    <a:pt x="104" y="184"/>
                  </a:lnTo>
                  <a:lnTo>
                    <a:pt x="104" y="184"/>
                  </a:lnTo>
                  <a:lnTo>
                    <a:pt x="104" y="182"/>
                  </a:lnTo>
                  <a:lnTo>
                    <a:pt x="104" y="182"/>
                  </a:lnTo>
                  <a:lnTo>
                    <a:pt x="108" y="182"/>
                  </a:lnTo>
                  <a:lnTo>
                    <a:pt x="108" y="182"/>
                  </a:lnTo>
                  <a:lnTo>
                    <a:pt x="108" y="180"/>
                  </a:lnTo>
                  <a:lnTo>
                    <a:pt x="108" y="180"/>
                  </a:lnTo>
                  <a:lnTo>
                    <a:pt x="108" y="178"/>
                  </a:lnTo>
                  <a:lnTo>
                    <a:pt x="108" y="178"/>
                  </a:lnTo>
                  <a:lnTo>
                    <a:pt x="112" y="178"/>
                  </a:lnTo>
                  <a:lnTo>
                    <a:pt x="112" y="178"/>
                  </a:lnTo>
                  <a:lnTo>
                    <a:pt x="112" y="176"/>
                  </a:lnTo>
                  <a:lnTo>
                    <a:pt x="112" y="176"/>
                  </a:lnTo>
                  <a:lnTo>
                    <a:pt x="114" y="174"/>
                  </a:lnTo>
                  <a:lnTo>
                    <a:pt x="114" y="174"/>
                  </a:lnTo>
                  <a:lnTo>
                    <a:pt x="114" y="172"/>
                  </a:lnTo>
                  <a:lnTo>
                    <a:pt x="114" y="172"/>
                  </a:lnTo>
                  <a:lnTo>
                    <a:pt x="116" y="172"/>
                  </a:lnTo>
                  <a:lnTo>
                    <a:pt x="116" y="172"/>
                  </a:lnTo>
                  <a:lnTo>
                    <a:pt x="116" y="170"/>
                  </a:lnTo>
                  <a:lnTo>
                    <a:pt x="116" y="170"/>
                  </a:lnTo>
                  <a:lnTo>
                    <a:pt x="118" y="170"/>
                  </a:lnTo>
                  <a:lnTo>
                    <a:pt x="118" y="170"/>
                  </a:lnTo>
                  <a:lnTo>
                    <a:pt x="120" y="168"/>
                  </a:lnTo>
                  <a:lnTo>
                    <a:pt x="120" y="168"/>
                  </a:lnTo>
                  <a:lnTo>
                    <a:pt x="120" y="166"/>
                  </a:lnTo>
                  <a:lnTo>
                    <a:pt x="120" y="166"/>
                  </a:lnTo>
                  <a:lnTo>
                    <a:pt x="120" y="164"/>
                  </a:lnTo>
                  <a:lnTo>
                    <a:pt x="120" y="164"/>
                  </a:lnTo>
                  <a:lnTo>
                    <a:pt x="122" y="164"/>
                  </a:lnTo>
                  <a:lnTo>
                    <a:pt x="122" y="164"/>
                  </a:lnTo>
                  <a:lnTo>
                    <a:pt x="124" y="162"/>
                  </a:lnTo>
                  <a:lnTo>
                    <a:pt x="124" y="160"/>
                  </a:lnTo>
                  <a:lnTo>
                    <a:pt x="124" y="160"/>
                  </a:lnTo>
                  <a:lnTo>
                    <a:pt x="124" y="158"/>
                  </a:lnTo>
                  <a:lnTo>
                    <a:pt x="124" y="158"/>
                  </a:lnTo>
                  <a:lnTo>
                    <a:pt x="124" y="156"/>
                  </a:lnTo>
                  <a:lnTo>
                    <a:pt x="124" y="156"/>
                  </a:lnTo>
                  <a:lnTo>
                    <a:pt x="128" y="154"/>
                  </a:lnTo>
                  <a:lnTo>
                    <a:pt x="128" y="154"/>
                  </a:lnTo>
                  <a:lnTo>
                    <a:pt x="128" y="154"/>
                  </a:lnTo>
                  <a:lnTo>
                    <a:pt x="128" y="154"/>
                  </a:lnTo>
                  <a:lnTo>
                    <a:pt x="130" y="152"/>
                  </a:lnTo>
                  <a:lnTo>
                    <a:pt x="130" y="152"/>
                  </a:lnTo>
                  <a:lnTo>
                    <a:pt x="130" y="150"/>
                  </a:lnTo>
                  <a:lnTo>
                    <a:pt x="130" y="150"/>
                  </a:lnTo>
                  <a:lnTo>
                    <a:pt x="132" y="150"/>
                  </a:lnTo>
                  <a:lnTo>
                    <a:pt x="132" y="150"/>
                  </a:lnTo>
                  <a:lnTo>
                    <a:pt x="132" y="148"/>
                  </a:lnTo>
                  <a:lnTo>
                    <a:pt x="132" y="148"/>
                  </a:lnTo>
                  <a:lnTo>
                    <a:pt x="136" y="144"/>
                  </a:lnTo>
                  <a:lnTo>
                    <a:pt x="136" y="144"/>
                  </a:lnTo>
                  <a:lnTo>
                    <a:pt x="136" y="142"/>
                  </a:lnTo>
                  <a:lnTo>
                    <a:pt x="136" y="142"/>
                  </a:lnTo>
                  <a:lnTo>
                    <a:pt x="138" y="140"/>
                  </a:lnTo>
                  <a:lnTo>
                    <a:pt x="138" y="140"/>
                  </a:lnTo>
                  <a:lnTo>
                    <a:pt x="140" y="138"/>
                  </a:lnTo>
                  <a:lnTo>
                    <a:pt x="140" y="138"/>
                  </a:lnTo>
                  <a:lnTo>
                    <a:pt x="140" y="138"/>
                  </a:lnTo>
                  <a:lnTo>
                    <a:pt x="140" y="138"/>
                  </a:lnTo>
                  <a:lnTo>
                    <a:pt x="142" y="136"/>
                  </a:lnTo>
                  <a:lnTo>
                    <a:pt x="142" y="136"/>
                  </a:lnTo>
                  <a:lnTo>
                    <a:pt x="144" y="134"/>
                  </a:lnTo>
                  <a:lnTo>
                    <a:pt x="144" y="134"/>
                  </a:lnTo>
                  <a:lnTo>
                    <a:pt x="148" y="128"/>
                  </a:lnTo>
                  <a:lnTo>
                    <a:pt x="154" y="122"/>
                  </a:lnTo>
                  <a:lnTo>
                    <a:pt x="154" y="122"/>
                  </a:lnTo>
                  <a:lnTo>
                    <a:pt x="156" y="112"/>
                  </a:lnTo>
                  <a:lnTo>
                    <a:pt x="156" y="112"/>
                  </a:lnTo>
                  <a:lnTo>
                    <a:pt x="160" y="110"/>
                  </a:lnTo>
                  <a:lnTo>
                    <a:pt x="160" y="108"/>
                  </a:lnTo>
                  <a:lnTo>
                    <a:pt x="160" y="108"/>
                  </a:lnTo>
                  <a:lnTo>
                    <a:pt x="158" y="106"/>
                  </a:lnTo>
                  <a:lnTo>
                    <a:pt x="158" y="106"/>
                  </a:lnTo>
                  <a:lnTo>
                    <a:pt x="158" y="104"/>
                  </a:lnTo>
                  <a:lnTo>
                    <a:pt x="158" y="104"/>
                  </a:lnTo>
                  <a:lnTo>
                    <a:pt x="160" y="102"/>
                  </a:lnTo>
                  <a:lnTo>
                    <a:pt x="160" y="102"/>
                  </a:lnTo>
                  <a:lnTo>
                    <a:pt x="162" y="100"/>
                  </a:lnTo>
                  <a:lnTo>
                    <a:pt x="162" y="100"/>
                  </a:lnTo>
                  <a:lnTo>
                    <a:pt x="162" y="98"/>
                  </a:lnTo>
                  <a:lnTo>
                    <a:pt x="162" y="98"/>
                  </a:lnTo>
                  <a:lnTo>
                    <a:pt x="162" y="96"/>
                  </a:lnTo>
                  <a:lnTo>
                    <a:pt x="162" y="96"/>
                  </a:lnTo>
                  <a:lnTo>
                    <a:pt x="164" y="94"/>
                  </a:lnTo>
                  <a:lnTo>
                    <a:pt x="164" y="94"/>
                  </a:lnTo>
                  <a:lnTo>
                    <a:pt x="164" y="92"/>
                  </a:lnTo>
                  <a:lnTo>
                    <a:pt x="164" y="92"/>
                  </a:lnTo>
                  <a:lnTo>
                    <a:pt x="164" y="90"/>
                  </a:lnTo>
                  <a:lnTo>
                    <a:pt x="164" y="90"/>
                  </a:lnTo>
                  <a:lnTo>
                    <a:pt x="166" y="88"/>
                  </a:lnTo>
                  <a:lnTo>
                    <a:pt x="166" y="88"/>
                  </a:lnTo>
                  <a:lnTo>
                    <a:pt x="166" y="86"/>
                  </a:lnTo>
                  <a:lnTo>
                    <a:pt x="166" y="86"/>
                  </a:lnTo>
                  <a:lnTo>
                    <a:pt x="166" y="84"/>
                  </a:lnTo>
                  <a:lnTo>
                    <a:pt x="166" y="84"/>
                  </a:lnTo>
                  <a:lnTo>
                    <a:pt x="166" y="82"/>
                  </a:lnTo>
                  <a:lnTo>
                    <a:pt x="166" y="82"/>
                  </a:lnTo>
                  <a:lnTo>
                    <a:pt x="168" y="82"/>
                  </a:lnTo>
                  <a:lnTo>
                    <a:pt x="168" y="82"/>
                  </a:lnTo>
                  <a:lnTo>
                    <a:pt x="172" y="82"/>
                  </a:lnTo>
                  <a:lnTo>
                    <a:pt x="172" y="82"/>
                  </a:lnTo>
                  <a:lnTo>
                    <a:pt x="172" y="80"/>
                  </a:lnTo>
                  <a:lnTo>
                    <a:pt x="172" y="80"/>
                  </a:lnTo>
                  <a:lnTo>
                    <a:pt x="174" y="80"/>
                  </a:lnTo>
                  <a:lnTo>
                    <a:pt x="174" y="80"/>
                  </a:lnTo>
                  <a:lnTo>
                    <a:pt x="174" y="80"/>
                  </a:lnTo>
                  <a:lnTo>
                    <a:pt x="174" y="80"/>
                  </a:lnTo>
                  <a:lnTo>
                    <a:pt x="176" y="78"/>
                  </a:lnTo>
                  <a:lnTo>
                    <a:pt x="176" y="78"/>
                  </a:lnTo>
                  <a:lnTo>
                    <a:pt x="176" y="76"/>
                  </a:lnTo>
                  <a:lnTo>
                    <a:pt x="174" y="76"/>
                  </a:lnTo>
                  <a:lnTo>
                    <a:pt x="174" y="76"/>
                  </a:lnTo>
                  <a:lnTo>
                    <a:pt x="172" y="76"/>
                  </a:lnTo>
                  <a:lnTo>
                    <a:pt x="172" y="76"/>
                  </a:lnTo>
                  <a:lnTo>
                    <a:pt x="170" y="74"/>
                  </a:lnTo>
                  <a:lnTo>
                    <a:pt x="170" y="72"/>
                  </a:lnTo>
                  <a:lnTo>
                    <a:pt x="170" y="72"/>
                  </a:lnTo>
                  <a:lnTo>
                    <a:pt x="174" y="66"/>
                  </a:lnTo>
                  <a:lnTo>
                    <a:pt x="174" y="66"/>
                  </a:lnTo>
                  <a:lnTo>
                    <a:pt x="174" y="64"/>
                  </a:lnTo>
                  <a:lnTo>
                    <a:pt x="174" y="64"/>
                  </a:lnTo>
                  <a:lnTo>
                    <a:pt x="176" y="62"/>
                  </a:lnTo>
                  <a:lnTo>
                    <a:pt x="176" y="62"/>
                  </a:lnTo>
                  <a:lnTo>
                    <a:pt x="176" y="60"/>
                  </a:lnTo>
                  <a:lnTo>
                    <a:pt x="176" y="60"/>
                  </a:lnTo>
                  <a:lnTo>
                    <a:pt x="180" y="56"/>
                  </a:lnTo>
                  <a:lnTo>
                    <a:pt x="182" y="56"/>
                  </a:lnTo>
                  <a:lnTo>
                    <a:pt x="182" y="56"/>
                  </a:lnTo>
                  <a:lnTo>
                    <a:pt x="184" y="56"/>
                  </a:lnTo>
                  <a:lnTo>
                    <a:pt x="184" y="56"/>
                  </a:lnTo>
                  <a:lnTo>
                    <a:pt x="186" y="54"/>
                  </a:lnTo>
                  <a:lnTo>
                    <a:pt x="186" y="54"/>
                  </a:lnTo>
                  <a:lnTo>
                    <a:pt x="186" y="52"/>
                  </a:lnTo>
                  <a:lnTo>
                    <a:pt x="186" y="52"/>
                  </a:lnTo>
                  <a:lnTo>
                    <a:pt x="186" y="50"/>
                  </a:lnTo>
                  <a:lnTo>
                    <a:pt x="186" y="50"/>
                  </a:lnTo>
                  <a:lnTo>
                    <a:pt x="180" y="50"/>
                  </a:lnTo>
                  <a:lnTo>
                    <a:pt x="180" y="50"/>
                  </a:lnTo>
                  <a:lnTo>
                    <a:pt x="180" y="48"/>
                  </a:lnTo>
                  <a:lnTo>
                    <a:pt x="180" y="48"/>
                  </a:lnTo>
                  <a:lnTo>
                    <a:pt x="180" y="44"/>
                  </a:lnTo>
                  <a:lnTo>
                    <a:pt x="180" y="44"/>
                  </a:lnTo>
                  <a:lnTo>
                    <a:pt x="182" y="42"/>
                  </a:lnTo>
                  <a:lnTo>
                    <a:pt x="182" y="42"/>
                  </a:lnTo>
                  <a:lnTo>
                    <a:pt x="182" y="40"/>
                  </a:lnTo>
                  <a:lnTo>
                    <a:pt x="182" y="40"/>
                  </a:lnTo>
                  <a:lnTo>
                    <a:pt x="182" y="38"/>
                  </a:lnTo>
                  <a:lnTo>
                    <a:pt x="182" y="38"/>
                  </a:lnTo>
                  <a:lnTo>
                    <a:pt x="182" y="38"/>
                  </a:lnTo>
                  <a:lnTo>
                    <a:pt x="182" y="38"/>
                  </a:lnTo>
                  <a:lnTo>
                    <a:pt x="184" y="34"/>
                  </a:lnTo>
                  <a:lnTo>
                    <a:pt x="184" y="34"/>
                  </a:lnTo>
                  <a:lnTo>
                    <a:pt x="184" y="34"/>
                  </a:lnTo>
                  <a:lnTo>
                    <a:pt x="184" y="34"/>
                  </a:lnTo>
                  <a:lnTo>
                    <a:pt x="186" y="32"/>
                  </a:lnTo>
                  <a:lnTo>
                    <a:pt x="186" y="32"/>
                  </a:lnTo>
                  <a:lnTo>
                    <a:pt x="188" y="32"/>
                  </a:lnTo>
                  <a:lnTo>
                    <a:pt x="188" y="32"/>
                  </a:lnTo>
                  <a:lnTo>
                    <a:pt x="188" y="30"/>
                  </a:lnTo>
                  <a:lnTo>
                    <a:pt x="188" y="30"/>
                  </a:lnTo>
                  <a:lnTo>
                    <a:pt x="190" y="28"/>
                  </a:lnTo>
                  <a:lnTo>
                    <a:pt x="190" y="28"/>
                  </a:lnTo>
                  <a:lnTo>
                    <a:pt x="190" y="26"/>
                  </a:lnTo>
                  <a:lnTo>
                    <a:pt x="190" y="26"/>
                  </a:lnTo>
                  <a:lnTo>
                    <a:pt x="190" y="24"/>
                  </a:lnTo>
                  <a:lnTo>
                    <a:pt x="190" y="24"/>
                  </a:lnTo>
                  <a:lnTo>
                    <a:pt x="192" y="22"/>
                  </a:lnTo>
                  <a:lnTo>
                    <a:pt x="192" y="22"/>
                  </a:lnTo>
                  <a:lnTo>
                    <a:pt x="192" y="20"/>
                  </a:lnTo>
                  <a:lnTo>
                    <a:pt x="192" y="20"/>
                  </a:lnTo>
                  <a:lnTo>
                    <a:pt x="192" y="18"/>
                  </a:lnTo>
                  <a:lnTo>
                    <a:pt x="192" y="18"/>
                  </a:lnTo>
                  <a:lnTo>
                    <a:pt x="192" y="16"/>
                  </a:lnTo>
                  <a:lnTo>
                    <a:pt x="192" y="16"/>
                  </a:lnTo>
                  <a:lnTo>
                    <a:pt x="192" y="14"/>
                  </a:lnTo>
                  <a:lnTo>
                    <a:pt x="192" y="14"/>
                  </a:lnTo>
                  <a:lnTo>
                    <a:pt x="192" y="14"/>
                  </a:lnTo>
                  <a:lnTo>
                    <a:pt x="192" y="14"/>
                  </a:lnTo>
                  <a:lnTo>
                    <a:pt x="194" y="10"/>
                  </a:lnTo>
                  <a:lnTo>
                    <a:pt x="192" y="10"/>
                  </a:lnTo>
                  <a:lnTo>
                    <a:pt x="192" y="10"/>
                  </a:lnTo>
                  <a:lnTo>
                    <a:pt x="192" y="8"/>
                  </a:lnTo>
                  <a:lnTo>
                    <a:pt x="192" y="8"/>
                  </a:lnTo>
                  <a:lnTo>
                    <a:pt x="192" y="6"/>
                  </a:lnTo>
                  <a:lnTo>
                    <a:pt x="192" y="6"/>
                  </a:lnTo>
                  <a:lnTo>
                    <a:pt x="190" y="4"/>
                  </a:lnTo>
                  <a:lnTo>
                    <a:pt x="190" y="4"/>
                  </a:lnTo>
                  <a:lnTo>
                    <a:pt x="190" y="4"/>
                  </a:lnTo>
                  <a:lnTo>
                    <a:pt x="190" y="4"/>
                  </a:lnTo>
                  <a:lnTo>
                    <a:pt x="188" y="2"/>
                  </a:lnTo>
                  <a:lnTo>
                    <a:pt x="188" y="2"/>
                  </a:lnTo>
                  <a:lnTo>
                    <a:pt x="188" y="2"/>
                  </a:lnTo>
                  <a:lnTo>
                    <a:pt x="188" y="2"/>
                  </a:lnTo>
                  <a:lnTo>
                    <a:pt x="184" y="0"/>
                  </a:lnTo>
                  <a:lnTo>
                    <a:pt x="184" y="0"/>
                  </a:lnTo>
                  <a:lnTo>
                    <a:pt x="182" y="2"/>
                  </a:lnTo>
                  <a:lnTo>
                    <a:pt x="182" y="2"/>
                  </a:lnTo>
                  <a:lnTo>
                    <a:pt x="180" y="2"/>
                  </a:lnTo>
                  <a:lnTo>
                    <a:pt x="180" y="2"/>
                  </a:lnTo>
                  <a:lnTo>
                    <a:pt x="178" y="4"/>
                  </a:lnTo>
                  <a:lnTo>
                    <a:pt x="178" y="4"/>
                  </a:lnTo>
                  <a:close/>
                </a:path>
              </a:pathLst>
            </a:custGeom>
            <a:solidFill>
              <a:srgbClr val="16A2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b="1">
                <a:solidFill>
                  <a:schemeClr val="lt1"/>
                </a:solidFill>
                <a:latin typeface="微软雅黑" panose="020B0503020204020204" pitchFamily="34" charset="-122"/>
                <a:ea typeface="微软雅黑" panose="020B0503020204020204" pitchFamily="34" charset="-122"/>
              </a:endParaRPr>
            </a:p>
          </p:txBody>
        </p:sp>
        <p:sp>
          <p:nvSpPr>
            <p:cNvPr id="21" name="Freeform 42"/>
            <p:cNvSpPr>
              <a:spLocks/>
            </p:cNvSpPr>
            <p:nvPr/>
          </p:nvSpPr>
          <p:spPr bwMode="auto">
            <a:xfrm>
              <a:off x="6674843" y="2894387"/>
              <a:ext cx="766097" cy="1121389"/>
            </a:xfrm>
            <a:custGeom>
              <a:avLst/>
              <a:gdLst>
                <a:gd name="T0" fmla="*/ 74 w 414"/>
                <a:gd name="T1" fmla="*/ 80 h 606"/>
                <a:gd name="T2" fmla="*/ 26 w 414"/>
                <a:gd name="T3" fmla="*/ 20 h 606"/>
                <a:gd name="T4" fmla="*/ 14 w 414"/>
                <a:gd name="T5" fmla="*/ 14 h 606"/>
                <a:gd name="T6" fmla="*/ 4 w 414"/>
                <a:gd name="T7" fmla="*/ 10 h 606"/>
                <a:gd name="T8" fmla="*/ 14 w 414"/>
                <a:gd name="T9" fmla="*/ 36 h 606"/>
                <a:gd name="T10" fmla="*/ 20 w 414"/>
                <a:gd name="T11" fmla="*/ 52 h 606"/>
                <a:gd name="T12" fmla="*/ 22 w 414"/>
                <a:gd name="T13" fmla="*/ 74 h 606"/>
                <a:gd name="T14" fmla="*/ 24 w 414"/>
                <a:gd name="T15" fmla="*/ 94 h 606"/>
                <a:gd name="T16" fmla="*/ 28 w 414"/>
                <a:gd name="T17" fmla="*/ 114 h 606"/>
                <a:gd name="T18" fmla="*/ 30 w 414"/>
                <a:gd name="T19" fmla="*/ 130 h 606"/>
                <a:gd name="T20" fmla="*/ 32 w 414"/>
                <a:gd name="T21" fmla="*/ 156 h 606"/>
                <a:gd name="T22" fmla="*/ 38 w 414"/>
                <a:gd name="T23" fmla="*/ 178 h 606"/>
                <a:gd name="T24" fmla="*/ 40 w 414"/>
                <a:gd name="T25" fmla="*/ 198 h 606"/>
                <a:gd name="T26" fmla="*/ 40 w 414"/>
                <a:gd name="T27" fmla="*/ 218 h 606"/>
                <a:gd name="T28" fmla="*/ 44 w 414"/>
                <a:gd name="T29" fmla="*/ 238 h 606"/>
                <a:gd name="T30" fmla="*/ 52 w 414"/>
                <a:gd name="T31" fmla="*/ 270 h 606"/>
                <a:gd name="T32" fmla="*/ 54 w 414"/>
                <a:gd name="T33" fmla="*/ 288 h 606"/>
                <a:gd name="T34" fmla="*/ 58 w 414"/>
                <a:gd name="T35" fmla="*/ 310 h 606"/>
                <a:gd name="T36" fmla="*/ 64 w 414"/>
                <a:gd name="T37" fmla="*/ 326 h 606"/>
                <a:gd name="T38" fmla="*/ 68 w 414"/>
                <a:gd name="T39" fmla="*/ 348 h 606"/>
                <a:gd name="T40" fmla="*/ 74 w 414"/>
                <a:gd name="T41" fmla="*/ 372 h 606"/>
                <a:gd name="T42" fmla="*/ 88 w 414"/>
                <a:gd name="T43" fmla="*/ 398 h 606"/>
                <a:gd name="T44" fmla="*/ 96 w 414"/>
                <a:gd name="T45" fmla="*/ 420 h 606"/>
                <a:gd name="T46" fmla="*/ 102 w 414"/>
                <a:gd name="T47" fmla="*/ 436 h 606"/>
                <a:gd name="T48" fmla="*/ 118 w 414"/>
                <a:gd name="T49" fmla="*/ 460 h 606"/>
                <a:gd name="T50" fmla="*/ 136 w 414"/>
                <a:gd name="T51" fmla="*/ 488 h 606"/>
                <a:gd name="T52" fmla="*/ 146 w 414"/>
                <a:gd name="T53" fmla="*/ 506 h 606"/>
                <a:gd name="T54" fmla="*/ 156 w 414"/>
                <a:gd name="T55" fmla="*/ 522 h 606"/>
                <a:gd name="T56" fmla="*/ 176 w 414"/>
                <a:gd name="T57" fmla="*/ 544 h 606"/>
                <a:gd name="T58" fmla="*/ 190 w 414"/>
                <a:gd name="T59" fmla="*/ 558 h 606"/>
                <a:gd name="T60" fmla="*/ 216 w 414"/>
                <a:gd name="T61" fmla="*/ 580 h 606"/>
                <a:gd name="T62" fmla="*/ 234 w 414"/>
                <a:gd name="T63" fmla="*/ 592 h 606"/>
                <a:gd name="T64" fmla="*/ 256 w 414"/>
                <a:gd name="T65" fmla="*/ 600 h 606"/>
                <a:gd name="T66" fmla="*/ 270 w 414"/>
                <a:gd name="T67" fmla="*/ 606 h 606"/>
                <a:gd name="T68" fmla="*/ 296 w 414"/>
                <a:gd name="T69" fmla="*/ 604 h 606"/>
                <a:gd name="T70" fmla="*/ 316 w 414"/>
                <a:gd name="T71" fmla="*/ 600 h 606"/>
                <a:gd name="T72" fmla="*/ 342 w 414"/>
                <a:gd name="T73" fmla="*/ 592 h 606"/>
                <a:gd name="T74" fmla="*/ 364 w 414"/>
                <a:gd name="T75" fmla="*/ 586 h 606"/>
                <a:gd name="T76" fmla="*/ 382 w 414"/>
                <a:gd name="T77" fmla="*/ 578 h 606"/>
                <a:gd name="T78" fmla="*/ 390 w 414"/>
                <a:gd name="T79" fmla="*/ 572 h 606"/>
                <a:gd name="T80" fmla="*/ 398 w 414"/>
                <a:gd name="T81" fmla="*/ 564 h 606"/>
                <a:gd name="T82" fmla="*/ 412 w 414"/>
                <a:gd name="T83" fmla="*/ 560 h 606"/>
                <a:gd name="T84" fmla="*/ 384 w 414"/>
                <a:gd name="T85" fmla="*/ 552 h 606"/>
                <a:gd name="T86" fmla="*/ 360 w 414"/>
                <a:gd name="T87" fmla="*/ 546 h 606"/>
                <a:gd name="T88" fmla="*/ 344 w 414"/>
                <a:gd name="T89" fmla="*/ 540 h 606"/>
                <a:gd name="T90" fmla="*/ 330 w 414"/>
                <a:gd name="T91" fmla="*/ 528 h 606"/>
                <a:gd name="T92" fmla="*/ 298 w 414"/>
                <a:gd name="T93" fmla="*/ 506 h 606"/>
                <a:gd name="T94" fmla="*/ 274 w 414"/>
                <a:gd name="T95" fmla="*/ 478 h 606"/>
                <a:gd name="T96" fmla="*/ 264 w 414"/>
                <a:gd name="T97" fmla="*/ 464 h 606"/>
                <a:gd name="T98" fmla="*/ 246 w 414"/>
                <a:gd name="T99" fmla="*/ 436 h 606"/>
                <a:gd name="T100" fmla="*/ 228 w 414"/>
                <a:gd name="T101" fmla="*/ 410 h 606"/>
                <a:gd name="T102" fmla="*/ 190 w 414"/>
                <a:gd name="T103" fmla="*/ 346 h 606"/>
                <a:gd name="T104" fmla="*/ 180 w 414"/>
                <a:gd name="T105" fmla="*/ 322 h 606"/>
                <a:gd name="T106" fmla="*/ 166 w 414"/>
                <a:gd name="T107" fmla="*/ 294 h 606"/>
                <a:gd name="T108" fmla="*/ 152 w 414"/>
                <a:gd name="T109" fmla="*/ 264 h 606"/>
                <a:gd name="T110" fmla="*/ 136 w 414"/>
                <a:gd name="T111" fmla="*/ 230 h 606"/>
                <a:gd name="T112" fmla="*/ 120 w 414"/>
                <a:gd name="T113" fmla="*/ 190 h 606"/>
                <a:gd name="T114" fmla="*/ 116 w 414"/>
                <a:gd name="T115" fmla="*/ 172 h 606"/>
                <a:gd name="T116" fmla="*/ 112 w 414"/>
                <a:gd name="T117" fmla="*/ 162 h 606"/>
                <a:gd name="T118" fmla="*/ 100 w 414"/>
                <a:gd name="T119" fmla="*/ 134 h 6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14" h="606">
                  <a:moveTo>
                    <a:pt x="90" y="116"/>
                  </a:moveTo>
                  <a:lnTo>
                    <a:pt x="90" y="116"/>
                  </a:lnTo>
                  <a:lnTo>
                    <a:pt x="90" y="114"/>
                  </a:lnTo>
                  <a:lnTo>
                    <a:pt x="90" y="114"/>
                  </a:lnTo>
                  <a:lnTo>
                    <a:pt x="88" y="110"/>
                  </a:lnTo>
                  <a:lnTo>
                    <a:pt x="88" y="106"/>
                  </a:lnTo>
                  <a:lnTo>
                    <a:pt x="88" y="106"/>
                  </a:lnTo>
                  <a:lnTo>
                    <a:pt x="90" y="106"/>
                  </a:lnTo>
                  <a:lnTo>
                    <a:pt x="90" y="106"/>
                  </a:lnTo>
                  <a:lnTo>
                    <a:pt x="90" y="102"/>
                  </a:lnTo>
                  <a:lnTo>
                    <a:pt x="88" y="102"/>
                  </a:lnTo>
                  <a:lnTo>
                    <a:pt x="88" y="102"/>
                  </a:lnTo>
                  <a:lnTo>
                    <a:pt x="88" y="102"/>
                  </a:lnTo>
                  <a:lnTo>
                    <a:pt x="88" y="102"/>
                  </a:lnTo>
                  <a:lnTo>
                    <a:pt x="82" y="90"/>
                  </a:lnTo>
                  <a:lnTo>
                    <a:pt x="74" y="80"/>
                  </a:lnTo>
                  <a:lnTo>
                    <a:pt x="74" y="80"/>
                  </a:lnTo>
                  <a:lnTo>
                    <a:pt x="74" y="80"/>
                  </a:lnTo>
                  <a:lnTo>
                    <a:pt x="74" y="80"/>
                  </a:lnTo>
                  <a:lnTo>
                    <a:pt x="74" y="78"/>
                  </a:lnTo>
                  <a:lnTo>
                    <a:pt x="74" y="78"/>
                  </a:lnTo>
                  <a:lnTo>
                    <a:pt x="72" y="76"/>
                  </a:lnTo>
                  <a:lnTo>
                    <a:pt x="72" y="76"/>
                  </a:lnTo>
                  <a:lnTo>
                    <a:pt x="60" y="62"/>
                  </a:lnTo>
                  <a:lnTo>
                    <a:pt x="52" y="46"/>
                  </a:lnTo>
                  <a:lnTo>
                    <a:pt x="42" y="32"/>
                  </a:lnTo>
                  <a:lnTo>
                    <a:pt x="32" y="18"/>
                  </a:lnTo>
                  <a:lnTo>
                    <a:pt x="32" y="18"/>
                  </a:lnTo>
                  <a:lnTo>
                    <a:pt x="32" y="16"/>
                  </a:lnTo>
                  <a:lnTo>
                    <a:pt x="32" y="16"/>
                  </a:lnTo>
                  <a:lnTo>
                    <a:pt x="30" y="16"/>
                  </a:lnTo>
                  <a:lnTo>
                    <a:pt x="28" y="18"/>
                  </a:lnTo>
                  <a:lnTo>
                    <a:pt x="28" y="18"/>
                  </a:lnTo>
                  <a:lnTo>
                    <a:pt x="28" y="18"/>
                  </a:lnTo>
                  <a:lnTo>
                    <a:pt x="28" y="18"/>
                  </a:lnTo>
                  <a:lnTo>
                    <a:pt x="26" y="20"/>
                  </a:lnTo>
                  <a:lnTo>
                    <a:pt x="26" y="20"/>
                  </a:lnTo>
                  <a:lnTo>
                    <a:pt x="26" y="20"/>
                  </a:lnTo>
                  <a:lnTo>
                    <a:pt x="24" y="20"/>
                  </a:lnTo>
                  <a:lnTo>
                    <a:pt x="24" y="20"/>
                  </a:lnTo>
                  <a:lnTo>
                    <a:pt x="22" y="18"/>
                  </a:lnTo>
                  <a:lnTo>
                    <a:pt x="22" y="18"/>
                  </a:lnTo>
                  <a:lnTo>
                    <a:pt x="20" y="18"/>
                  </a:lnTo>
                  <a:lnTo>
                    <a:pt x="18" y="20"/>
                  </a:lnTo>
                  <a:lnTo>
                    <a:pt x="18" y="20"/>
                  </a:lnTo>
                  <a:lnTo>
                    <a:pt x="18" y="20"/>
                  </a:lnTo>
                  <a:lnTo>
                    <a:pt x="16" y="20"/>
                  </a:lnTo>
                  <a:lnTo>
                    <a:pt x="16" y="20"/>
                  </a:lnTo>
                  <a:lnTo>
                    <a:pt x="16" y="18"/>
                  </a:lnTo>
                  <a:lnTo>
                    <a:pt x="16" y="18"/>
                  </a:lnTo>
                  <a:lnTo>
                    <a:pt x="14" y="16"/>
                  </a:lnTo>
                  <a:lnTo>
                    <a:pt x="14" y="16"/>
                  </a:lnTo>
                  <a:lnTo>
                    <a:pt x="14" y="14"/>
                  </a:lnTo>
                  <a:lnTo>
                    <a:pt x="14" y="14"/>
                  </a:lnTo>
                  <a:lnTo>
                    <a:pt x="6" y="2"/>
                  </a:lnTo>
                  <a:lnTo>
                    <a:pt x="6" y="2"/>
                  </a:lnTo>
                  <a:lnTo>
                    <a:pt x="6" y="2"/>
                  </a:lnTo>
                  <a:lnTo>
                    <a:pt x="6" y="2"/>
                  </a:lnTo>
                  <a:lnTo>
                    <a:pt x="2" y="0"/>
                  </a:lnTo>
                  <a:lnTo>
                    <a:pt x="2" y="0"/>
                  </a:lnTo>
                  <a:lnTo>
                    <a:pt x="2" y="2"/>
                  </a:lnTo>
                  <a:lnTo>
                    <a:pt x="0" y="2"/>
                  </a:lnTo>
                  <a:lnTo>
                    <a:pt x="0" y="2"/>
                  </a:lnTo>
                  <a:lnTo>
                    <a:pt x="0" y="4"/>
                  </a:lnTo>
                  <a:lnTo>
                    <a:pt x="0" y="4"/>
                  </a:lnTo>
                  <a:lnTo>
                    <a:pt x="0" y="6"/>
                  </a:lnTo>
                  <a:lnTo>
                    <a:pt x="0" y="6"/>
                  </a:lnTo>
                  <a:lnTo>
                    <a:pt x="2" y="10"/>
                  </a:lnTo>
                  <a:lnTo>
                    <a:pt x="2" y="10"/>
                  </a:lnTo>
                  <a:lnTo>
                    <a:pt x="2" y="10"/>
                  </a:lnTo>
                  <a:lnTo>
                    <a:pt x="2" y="10"/>
                  </a:lnTo>
                  <a:lnTo>
                    <a:pt x="4" y="10"/>
                  </a:lnTo>
                  <a:lnTo>
                    <a:pt x="4" y="12"/>
                  </a:lnTo>
                  <a:lnTo>
                    <a:pt x="4" y="12"/>
                  </a:lnTo>
                  <a:lnTo>
                    <a:pt x="4" y="14"/>
                  </a:lnTo>
                  <a:lnTo>
                    <a:pt x="4" y="14"/>
                  </a:lnTo>
                  <a:lnTo>
                    <a:pt x="6" y="18"/>
                  </a:lnTo>
                  <a:lnTo>
                    <a:pt x="6" y="18"/>
                  </a:lnTo>
                  <a:lnTo>
                    <a:pt x="6" y="18"/>
                  </a:lnTo>
                  <a:lnTo>
                    <a:pt x="6" y="18"/>
                  </a:lnTo>
                  <a:lnTo>
                    <a:pt x="10" y="20"/>
                  </a:lnTo>
                  <a:lnTo>
                    <a:pt x="10" y="22"/>
                  </a:lnTo>
                  <a:lnTo>
                    <a:pt x="10" y="26"/>
                  </a:lnTo>
                  <a:lnTo>
                    <a:pt x="12" y="30"/>
                  </a:lnTo>
                  <a:lnTo>
                    <a:pt x="12" y="30"/>
                  </a:lnTo>
                  <a:lnTo>
                    <a:pt x="12" y="32"/>
                  </a:lnTo>
                  <a:lnTo>
                    <a:pt x="12" y="32"/>
                  </a:lnTo>
                  <a:lnTo>
                    <a:pt x="12" y="34"/>
                  </a:lnTo>
                  <a:lnTo>
                    <a:pt x="12" y="34"/>
                  </a:lnTo>
                  <a:lnTo>
                    <a:pt x="14" y="36"/>
                  </a:lnTo>
                  <a:lnTo>
                    <a:pt x="14" y="36"/>
                  </a:lnTo>
                  <a:lnTo>
                    <a:pt x="16" y="36"/>
                  </a:lnTo>
                  <a:lnTo>
                    <a:pt x="16" y="38"/>
                  </a:lnTo>
                  <a:lnTo>
                    <a:pt x="14" y="38"/>
                  </a:lnTo>
                  <a:lnTo>
                    <a:pt x="16" y="40"/>
                  </a:lnTo>
                  <a:lnTo>
                    <a:pt x="16" y="40"/>
                  </a:lnTo>
                  <a:lnTo>
                    <a:pt x="16" y="40"/>
                  </a:lnTo>
                  <a:lnTo>
                    <a:pt x="16" y="40"/>
                  </a:lnTo>
                  <a:lnTo>
                    <a:pt x="16" y="44"/>
                  </a:lnTo>
                  <a:lnTo>
                    <a:pt x="16" y="44"/>
                  </a:lnTo>
                  <a:lnTo>
                    <a:pt x="18" y="46"/>
                  </a:lnTo>
                  <a:lnTo>
                    <a:pt x="18" y="46"/>
                  </a:lnTo>
                  <a:lnTo>
                    <a:pt x="18" y="48"/>
                  </a:lnTo>
                  <a:lnTo>
                    <a:pt x="18" y="48"/>
                  </a:lnTo>
                  <a:lnTo>
                    <a:pt x="18" y="52"/>
                  </a:lnTo>
                  <a:lnTo>
                    <a:pt x="18" y="52"/>
                  </a:lnTo>
                  <a:lnTo>
                    <a:pt x="20" y="52"/>
                  </a:lnTo>
                  <a:lnTo>
                    <a:pt x="20" y="52"/>
                  </a:lnTo>
                  <a:lnTo>
                    <a:pt x="20" y="54"/>
                  </a:lnTo>
                  <a:lnTo>
                    <a:pt x="20" y="56"/>
                  </a:lnTo>
                  <a:lnTo>
                    <a:pt x="20" y="56"/>
                  </a:lnTo>
                  <a:lnTo>
                    <a:pt x="22" y="56"/>
                  </a:lnTo>
                  <a:lnTo>
                    <a:pt x="22" y="56"/>
                  </a:lnTo>
                  <a:lnTo>
                    <a:pt x="22" y="58"/>
                  </a:lnTo>
                  <a:lnTo>
                    <a:pt x="22" y="58"/>
                  </a:lnTo>
                  <a:lnTo>
                    <a:pt x="22" y="60"/>
                  </a:lnTo>
                  <a:lnTo>
                    <a:pt x="22" y="60"/>
                  </a:lnTo>
                  <a:lnTo>
                    <a:pt x="22" y="62"/>
                  </a:lnTo>
                  <a:lnTo>
                    <a:pt x="22" y="62"/>
                  </a:lnTo>
                  <a:lnTo>
                    <a:pt x="22" y="66"/>
                  </a:lnTo>
                  <a:lnTo>
                    <a:pt x="22" y="66"/>
                  </a:lnTo>
                  <a:lnTo>
                    <a:pt x="22" y="68"/>
                  </a:lnTo>
                  <a:lnTo>
                    <a:pt x="22" y="68"/>
                  </a:lnTo>
                  <a:lnTo>
                    <a:pt x="22" y="70"/>
                  </a:lnTo>
                  <a:lnTo>
                    <a:pt x="22" y="70"/>
                  </a:lnTo>
                  <a:lnTo>
                    <a:pt x="22" y="74"/>
                  </a:lnTo>
                  <a:lnTo>
                    <a:pt x="22" y="74"/>
                  </a:lnTo>
                  <a:lnTo>
                    <a:pt x="22" y="78"/>
                  </a:lnTo>
                  <a:lnTo>
                    <a:pt x="22" y="78"/>
                  </a:lnTo>
                  <a:lnTo>
                    <a:pt x="22" y="78"/>
                  </a:lnTo>
                  <a:lnTo>
                    <a:pt x="22" y="78"/>
                  </a:lnTo>
                  <a:lnTo>
                    <a:pt x="22" y="78"/>
                  </a:lnTo>
                  <a:lnTo>
                    <a:pt x="24" y="78"/>
                  </a:lnTo>
                  <a:lnTo>
                    <a:pt x="24" y="78"/>
                  </a:lnTo>
                  <a:lnTo>
                    <a:pt x="28" y="80"/>
                  </a:lnTo>
                  <a:lnTo>
                    <a:pt x="26" y="84"/>
                  </a:lnTo>
                  <a:lnTo>
                    <a:pt x="26" y="86"/>
                  </a:lnTo>
                  <a:lnTo>
                    <a:pt x="26" y="90"/>
                  </a:lnTo>
                  <a:lnTo>
                    <a:pt x="26" y="90"/>
                  </a:lnTo>
                  <a:lnTo>
                    <a:pt x="26" y="90"/>
                  </a:lnTo>
                  <a:lnTo>
                    <a:pt x="26" y="90"/>
                  </a:lnTo>
                  <a:lnTo>
                    <a:pt x="26" y="92"/>
                  </a:lnTo>
                  <a:lnTo>
                    <a:pt x="26" y="94"/>
                  </a:lnTo>
                  <a:lnTo>
                    <a:pt x="24" y="94"/>
                  </a:lnTo>
                  <a:lnTo>
                    <a:pt x="24" y="94"/>
                  </a:lnTo>
                  <a:lnTo>
                    <a:pt x="24" y="96"/>
                  </a:lnTo>
                  <a:lnTo>
                    <a:pt x="26" y="98"/>
                  </a:lnTo>
                  <a:lnTo>
                    <a:pt x="26" y="98"/>
                  </a:lnTo>
                  <a:lnTo>
                    <a:pt x="26" y="98"/>
                  </a:lnTo>
                  <a:lnTo>
                    <a:pt x="26" y="98"/>
                  </a:lnTo>
                  <a:lnTo>
                    <a:pt x="28" y="98"/>
                  </a:lnTo>
                  <a:lnTo>
                    <a:pt x="28" y="100"/>
                  </a:lnTo>
                  <a:lnTo>
                    <a:pt x="28" y="104"/>
                  </a:lnTo>
                  <a:lnTo>
                    <a:pt x="28" y="104"/>
                  </a:lnTo>
                  <a:lnTo>
                    <a:pt x="28" y="104"/>
                  </a:lnTo>
                  <a:lnTo>
                    <a:pt x="26" y="106"/>
                  </a:lnTo>
                  <a:lnTo>
                    <a:pt x="26" y="106"/>
                  </a:lnTo>
                  <a:lnTo>
                    <a:pt x="24" y="106"/>
                  </a:lnTo>
                  <a:lnTo>
                    <a:pt x="26" y="108"/>
                  </a:lnTo>
                  <a:lnTo>
                    <a:pt x="28" y="112"/>
                  </a:lnTo>
                  <a:lnTo>
                    <a:pt x="28" y="112"/>
                  </a:lnTo>
                  <a:lnTo>
                    <a:pt x="28" y="114"/>
                  </a:lnTo>
                  <a:lnTo>
                    <a:pt x="28" y="114"/>
                  </a:lnTo>
                  <a:lnTo>
                    <a:pt x="28" y="114"/>
                  </a:lnTo>
                  <a:lnTo>
                    <a:pt x="28" y="116"/>
                  </a:lnTo>
                  <a:lnTo>
                    <a:pt x="28" y="116"/>
                  </a:lnTo>
                  <a:lnTo>
                    <a:pt x="26" y="120"/>
                  </a:lnTo>
                  <a:lnTo>
                    <a:pt x="26" y="122"/>
                  </a:lnTo>
                  <a:lnTo>
                    <a:pt x="26" y="122"/>
                  </a:lnTo>
                  <a:lnTo>
                    <a:pt x="26" y="124"/>
                  </a:lnTo>
                  <a:lnTo>
                    <a:pt x="26" y="126"/>
                  </a:lnTo>
                  <a:lnTo>
                    <a:pt x="26" y="126"/>
                  </a:lnTo>
                  <a:lnTo>
                    <a:pt x="28" y="126"/>
                  </a:lnTo>
                  <a:lnTo>
                    <a:pt x="28" y="126"/>
                  </a:lnTo>
                  <a:lnTo>
                    <a:pt x="28" y="128"/>
                  </a:lnTo>
                  <a:lnTo>
                    <a:pt x="28" y="128"/>
                  </a:lnTo>
                  <a:lnTo>
                    <a:pt x="30" y="128"/>
                  </a:lnTo>
                  <a:lnTo>
                    <a:pt x="30" y="128"/>
                  </a:lnTo>
                  <a:lnTo>
                    <a:pt x="30" y="130"/>
                  </a:lnTo>
                  <a:lnTo>
                    <a:pt x="30" y="130"/>
                  </a:lnTo>
                  <a:lnTo>
                    <a:pt x="30" y="130"/>
                  </a:lnTo>
                  <a:lnTo>
                    <a:pt x="30" y="132"/>
                  </a:lnTo>
                  <a:lnTo>
                    <a:pt x="30" y="132"/>
                  </a:lnTo>
                  <a:lnTo>
                    <a:pt x="30" y="138"/>
                  </a:lnTo>
                  <a:lnTo>
                    <a:pt x="32" y="142"/>
                  </a:lnTo>
                  <a:lnTo>
                    <a:pt x="32" y="142"/>
                  </a:lnTo>
                  <a:lnTo>
                    <a:pt x="32" y="144"/>
                  </a:lnTo>
                  <a:lnTo>
                    <a:pt x="32" y="144"/>
                  </a:lnTo>
                  <a:lnTo>
                    <a:pt x="32" y="146"/>
                  </a:lnTo>
                  <a:lnTo>
                    <a:pt x="32" y="146"/>
                  </a:lnTo>
                  <a:lnTo>
                    <a:pt x="32" y="146"/>
                  </a:lnTo>
                  <a:lnTo>
                    <a:pt x="32" y="146"/>
                  </a:lnTo>
                  <a:lnTo>
                    <a:pt x="32" y="148"/>
                  </a:lnTo>
                  <a:lnTo>
                    <a:pt x="32" y="148"/>
                  </a:lnTo>
                  <a:lnTo>
                    <a:pt x="30" y="150"/>
                  </a:lnTo>
                  <a:lnTo>
                    <a:pt x="30" y="150"/>
                  </a:lnTo>
                  <a:lnTo>
                    <a:pt x="30" y="152"/>
                  </a:lnTo>
                  <a:lnTo>
                    <a:pt x="32" y="156"/>
                  </a:lnTo>
                  <a:lnTo>
                    <a:pt x="32" y="156"/>
                  </a:lnTo>
                  <a:lnTo>
                    <a:pt x="34" y="156"/>
                  </a:lnTo>
                  <a:lnTo>
                    <a:pt x="34" y="156"/>
                  </a:lnTo>
                  <a:lnTo>
                    <a:pt x="34" y="156"/>
                  </a:lnTo>
                  <a:lnTo>
                    <a:pt x="36" y="158"/>
                  </a:lnTo>
                  <a:lnTo>
                    <a:pt x="36" y="158"/>
                  </a:lnTo>
                  <a:lnTo>
                    <a:pt x="38" y="164"/>
                  </a:lnTo>
                  <a:lnTo>
                    <a:pt x="36" y="168"/>
                  </a:lnTo>
                  <a:lnTo>
                    <a:pt x="34" y="170"/>
                  </a:lnTo>
                  <a:lnTo>
                    <a:pt x="34" y="170"/>
                  </a:lnTo>
                  <a:lnTo>
                    <a:pt x="34" y="172"/>
                  </a:lnTo>
                  <a:lnTo>
                    <a:pt x="34" y="174"/>
                  </a:lnTo>
                  <a:lnTo>
                    <a:pt x="34" y="174"/>
                  </a:lnTo>
                  <a:lnTo>
                    <a:pt x="36" y="174"/>
                  </a:lnTo>
                  <a:lnTo>
                    <a:pt x="36" y="174"/>
                  </a:lnTo>
                  <a:lnTo>
                    <a:pt x="38" y="176"/>
                  </a:lnTo>
                  <a:lnTo>
                    <a:pt x="38" y="176"/>
                  </a:lnTo>
                  <a:lnTo>
                    <a:pt x="38" y="178"/>
                  </a:lnTo>
                  <a:lnTo>
                    <a:pt x="38" y="180"/>
                  </a:lnTo>
                  <a:lnTo>
                    <a:pt x="38" y="180"/>
                  </a:lnTo>
                  <a:lnTo>
                    <a:pt x="38" y="180"/>
                  </a:lnTo>
                  <a:lnTo>
                    <a:pt x="38" y="180"/>
                  </a:lnTo>
                  <a:lnTo>
                    <a:pt x="38" y="182"/>
                  </a:lnTo>
                  <a:lnTo>
                    <a:pt x="38" y="182"/>
                  </a:lnTo>
                  <a:lnTo>
                    <a:pt x="38" y="184"/>
                  </a:lnTo>
                  <a:lnTo>
                    <a:pt x="38" y="184"/>
                  </a:lnTo>
                  <a:lnTo>
                    <a:pt x="38" y="186"/>
                  </a:lnTo>
                  <a:lnTo>
                    <a:pt x="38" y="186"/>
                  </a:lnTo>
                  <a:lnTo>
                    <a:pt x="38" y="188"/>
                  </a:lnTo>
                  <a:lnTo>
                    <a:pt x="38" y="188"/>
                  </a:lnTo>
                  <a:lnTo>
                    <a:pt x="38" y="194"/>
                  </a:lnTo>
                  <a:lnTo>
                    <a:pt x="38" y="194"/>
                  </a:lnTo>
                  <a:lnTo>
                    <a:pt x="40" y="196"/>
                  </a:lnTo>
                  <a:lnTo>
                    <a:pt x="40" y="196"/>
                  </a:lnTo>
                  <a:lnTo>
                    <a:pt x="40" y="198"/>
                  </a:lnTo>
                  <a:lnTo>
                    <a:pt x="40" y="198"/>
                  </a:lnTo>
                  <a:lnTo>
                    <a:pt x="40" y="202"/>
                  </a:lnTo>
                  <a:lnTo>
                    <a:pt x="40" y="202"/>
                  </a:lnTo>
                  <a:lnTo>
                    <a:pt x="42" y="204"/>
                  </a:lnTo>
                  <a:lnTo>
                    <a:pt x="42" y="204"/>
                  </a:lnTo>
                  <a:lnTo>
                    <a:pt x="42" y="204"/>
                  </a:lnTo>
                  <a:lnTo>
                    <a:pt x="42" y="206"/>
                  </a:lnTo>
                  <a:lnTo>
                    <a:pt x="42" y="206"/>
                  </a:lnTo>
                  <a:lnTo>
                    <a:pt x="44" y="206"/>
                  </a:lnTo>
                  <a:lnTo>
                    <a:pt x="44" y="206"/>
                  </a:lnTo>
                  <a:lnTo>
                    <a:pt x="44" y="210"/>
                  </a:lnTo>
                  <a:lnTo>
                    <a:pt x="44" y="210"/>
                  </a:lnTo>
                  <a:lnTo>
                    <a:pt x="44" y="210"/>
                  </a:lnTo>
                  <a:lnTo>
                    <a:pt x="44" y="212"/>
                  </a:lnTo>
                  <a:lnTo>
                    <a:pt x="44" y="212"/>
                  </a:lnTo>
                  <a:lnTo>
                    <a:pt x="42" y="216"/>
                  </a:lnTo>
                  <a:lnTo>
                    <a:pt x="40" y="216"/>
                  </a:lnTo>
                  <a:lnTo>
                    <a:pt x="40" y="216"/>
                  </a:lnTo>
                  <a:lnTo>
                    <a:pt x="40" y="218"/>
                  </a:lnTo>
                  <a:lnTo>
                    <a:pt x="40" y="218"/>
                  </a:lnTo>
                  <a:lnTo>
                    <a:pt x="42" y="222"/>
                  </a:lnTo>
                  <a:lnTo>
                    <a:pt x="42" y="222"/>
                  </a:lnTo>
                  <a:lnTo>
                    <a:pt x="42" y="222"/>
                  </a:lnTo>
                  <a:lnTo>
                    <a:pt x="42" y="222"/>
                  </a:lnTo>
                  <a:lnTo>
                    <a:pt x="44" y="224"/>
                  </a:lnTo>
                  <a:lnTo>
                    <a:pt x="44" y="224"/>
                  </a:lnTo>
                  <a:lnTo>
                    <a:pt x="44" y="226"/>
                  </a:lnTo>
                  <a:lnTo>
                    <a:pt x="44" y="228"/>
                  </a:lnTo>
                  <a:lnTo>
                    <a:pt x="44" y="228"/>
                  </a:lnTo>
                  <a:lnTo>
                    <a:pt x="44" y="228"/>
                  </a:lnTo>
                  <a:lnTo>
                    <a:pt x="44" y="232"/>
                  </a:lnTo>
                  <a:lnTo>
                    <a:pt x="42" y="234"/>
                  </a:lnTo>
                  <a:lnTo>
                    <a:pt x="42" y="234"/>
                  </a:lnTo>
                  <a:lnTo>
                    <a:pt x="42" y="236"/>
                  </a:lnTo>
                  <a:lnTo>
                    <a:pt x="44" y="238"/>
                  </a:lnTo>
                  <a:lnTo>
                    <a:pt x="44" y="238"/>
                  </a:lnTo>
                  <a:lnTo>
                    <a:pt x="44" y="238"/>
                  </a:lnTo>
                  <a:lnTo>
                    <a:pt x="44" y="238"/>
                  </a:lnTo>
                  <a:lnTo>
                    <a:pt x="46" y="240"/>
                  </a:lnTo>
                  <a:lnTo>
                    <a:pt x="46" y="240"/>
                  </a:lnTo>
                  <a:lnTo>
                    <a:pt x="50" y="244"/>
                  </a:lnTo>
                  <a:lnTo>
                    <a:pt x="50" y="244"/>
                  </a:lnTo>
                  <a:lnTo>
                    <a:pt x="50" y="250"/>
                  </a:lnTo>
                  <a:lnTo>
                    <a:pt x="48" y="256"/>
                  </a:lnTo>
                  <a:lnTo>
                    <a:pt x="48" y="256"/>
                  </a:lnTo>
                  <a:lnTo>
                    <a:pt x="48" y="258"/>
                  </a:lnTo>
                  <a:lnTo>
                    <a:pt x="48" y="258"/>
                  </a:lnTo>
                  <a:lnTo>
                    <a:pt x="50" y="264"/>
                  </a:lnTo>
                  <a:lnTo>
                    <a:pt x="50" y="264"/>
                  </a:lnTo>
                  <a:lnTo>
                    <a:pt x="50" y="266"/>
                  </a:lnTo>
                  <a:lnTo>
                    <a:pt x="50" y="266"/>
                  </a:lnTo>
                  <a:lnTo>
                    <a:pt x="50" y="270"/>
                  </a:lnTo>
                  <a:lnTo>
                    <a:pt x="50" y="270"/>
                  </a:lnTo>
                  <a:lnTo>
                    <a:pt x="52" y="270"/>
                  </a:lnTo>
                  <a:lnTo>
                    <a:pt x="52" y="270"/>
                  </a:lnTo>
                  <a:lnTo>
                    <a:pt x="52" y="270"/>
                  </a:lnTo>
                  <a:lnTo>
                    <a:pt x="52" y="272"/>
                  </a:lnTo>
                  <a:lnTo>
                    <a:pt x="52" y="272"/>
                  </a:lnTo>
                  <a:lnTo>
                    <a:pt x="54" y="272"/>
                  </a:lnTo>
                  <a:lnTo>
                    <a:pt x="54" y="272"/>
                  </a:lnTo>
                  <a:lnTo>
                    <a:pt x="52" y="274"/>
                  </a:lnTo>
                  <a:lnTo>
                    <a:pt x="52" y="274"/>
                  </a:lnTo>
                  <a:lnTo>
                    <a:pt x="52" y="276"/>
                  </a:lnTo>
                  <a:lnTo>
                    <a:pt x="52" y="276"/>
                  </a:lnTo>
                  <a:lnTo>
                    <a:pt x="52" y="280"/>
                  </a:lnTo>
                  <a:lnTo>
                    <a:pt x="54" y="282"/>
                  </a:lnTo>
                  <a:lnTo>
                    <a:pt x="54" y="282"/>
                  </a:lnTo>
                  <a:lnTo>
                    <a:pt x="56" y="284"/>
                  </a:lnTo>
                  <a:lnTo>
                    <a:pt x="56" y="284"/>
                  </a:lnTo>
                  <a:lnTo>
                    <a:pt x="54" y="286"/>
                  </a:lnTo>
                  <a:lnTo>
                    <a:pt x="54" y="286"/>
                  </a:lnTo>
                  <a:lnTo>
                    <a:pt x="54" y="286"/>
                  </a:lnTo>
                  <a:lnTo>
                    <a:pt x="54" y="288"/>
                  </a:lnTo>
                  <a:lnTo>
                    <a:pt x="54" y="288"/>
                  </a:lnTo>
                  <a:lnTo>
                    <a:pt x="56" y="288"/>
                  </a:lnTo>
                  <a:lnTo>
                    <a:pt x="56" y="290"/>
                  </a:lnTo>
                  <a:lnTo>
                    <a:pt x="56" y="294"/>
                  </a:lnTo>
                  <a:lnTo>
                    <a:pt x="56" y="294"/>
                  </a:lnTo>
                  <a:lnTo>
                    <a:pt x="56" y="298"/>
                  </a:lnTo>
                  <a:lnTo>
                    <a:pt x="56" y="298"/>
                  </a:lnTo>
                  <a:lnTo>
                    <a:pt x="56" y="300"/>
                  </a:lnTo>
                  <a:lnTo>
                    <a:pt x="56" y="300"/>
                  </a:lnTo>
                  <a:lnTo>
                    <a:pt x="56" y="302"/>
                  </a:lnTo>
                  <a:lnTo>
                    <a:pt x="56" y="304"/>
                  </a:lnTo>
                  <a:lnTo>
                    <a:pt x="56" y="304"/>
                  </a:lnTo>
                  <a:lnTo>
                    <a:pt x="56" y="306"/>
                  </a:lnTo>
                  <a:lnTo>
                    <a:pt x="56" y="306"/>
                  </a:lnTo>
                  <a:lnTo>
                    <a:pt x="56" y="310"/>
                  </a:lnTo>
                  <a:lnTo>
                    <a:pt x="56" y="310"/>
                  </a:lnTo>
                  <a:lnTo>
                    <a:pt x="58" y="310"/>
                  </a:lnTo>
                  <a:lnTo>
                    <a:pt x="58" y="310"/>
                  </a:lnTo>
                  <a:lnTo>
                    <a:pt x="60" y="312"/>
                  </a:lnTo>
                  <a:lnTo>
                    <a:pt x="60" y="312"/>
                  </a:lnTo>
                  <a:lnTo>
                    <a:pt x="60" y="312"/>
                  </a:lnTo>
                  <a:lnTo>
                    <a:pt x="60" y="314"/>
                  </a:lnTo>
                  <a:lnTo>
                    <a:pt x="60" y="314"/>
                  </a:lnTo>
                  <a:lnTo>
                    <a:pt x="62" y="318"/>
                  </a:lnTo>
                  <a:lnTo>
                    <a:pt x="62" y="318"/>
                  </a:lnTo>
                  <a:lnTo>
                    <a:pt x="62" y="318"/>
                  </a:lnTo>
                  <a:lnTo>
                    <a:pt x="62" y="318"/>
                  </a:lnTo>
                  <a:lnTo>
                    <a:pt x="64" y="318"/>
                  </a:lnTo>
                  <a:lnTo>
                    <a:pt x="64" y="320"/>
                  </a:lnTo>
                  <a:lnTo>
                    <a:pt x="64" y="320"/>
                  </a:lnTo>
                  <a:lnTo>
                    <a:pt x="64" y="322"/>
                  </a:lnTo>
                  <a:lnTo>
                    <a:pt x="64" y="322"/>
                  </a:lnTo>
                  <a:lnTo>
                    <a:pt x="64" y="324"/>
                  </a:lnTo>
                  <a:lnTo>
                    <a:pt x="62" y="326"/>
                  </a:lnTo>
                  <a:lnTo>
                    <a:pt x="62" y="326"/>
                  </a:lnTo>
                  <a:lnTo>
                    <a:pt x="64" y="326"/>
                  </a:lnTo>
                  <a:lnTo>
                    <a:pt x="64" y="326"/>
                  </a:lnTo>
                  <a:lnTo>
                    <a:pt x="64" y="328"/>
                  </a:lnTo>
                  <a:lnTo>
                    <a:pt x="64" y="328"/>
                  </a:lnTo>
                  <a:lnTo>
                    <a:pt x="66" y="332"/>
                  </a:lnTo>
                  <a:lnTo>
                    <a:pt x="62" y="336"/>
                  </a:lnTo>
                  <a:lnTo>
                    <a:pt x="62" y="336"/>
                  </a:lnTo>
                  <a:lnTo>
                    <a:pt x="60" y="338"/>
                  </a:lnTo>
                  <a:lnTo>
                    <a:pt x="60" y="338"/>
                  </a:lnTo>
                  <a:lnTo>
                    <a:pt x="60" y="342"/>
                  </a:lnTo>
                  <a:lnTo>
                    <a:pt x="60" y="342"/>
                  </a:lnTo>
                  <a:lnTo>
                    <a:pt x="62" y="344"/>
                  </a:lnTo>
                  <a:lnTo>
                    <a:pt x="62" y="344"/>
                  </a:lnTo>
                  <a:lnTo>
                    <a:pt x="62" y="346"/>
                  </a:lnTo>
                  <a:lnTo>
                    <a:pt x="62" y="346"/>
                  </a:lnTo>
                  <a:lnTo>
                    <a:pt x="64" y="346"/>
                  </a:lnTo>
                  <a:lnTo>
                    <a:pt x="64" y="346"/>
                  </a:lnTo>
                  <a:lnTo>
                    <a:pt x="64" y="348"/>
                  </a:lnTo>
                  <a:lnTo>
                    <a:pt x="68" y="348"/>
                  </a:lnTo>
                  <a:lnTo>
                    <a:pt x="68" y="348"/>
                  </a:lnTo>
                  <a:lnTo>
                    <a:pt x="70" y="348"/>
                  </a:lnTo>
                  <a:lnTo>
                    <a:pt x="70" y="348"/>
                  </a:lnTo>
                  <a:lnTo>
                    <a:pt x="72" y="350"/>
                  </a:lnTo>
                  <a:lnTo>
                    <a:pt x="72" y="352"/>
                  </a:lnTo>
                  <a:lnTo>
                    <a:pt x="70" y="356"/>
                  </a:lnTo>
                  <a:lnTo>
                    <a:pt x="70" y="356"/>
                  </a:lnTo>
                  <a:lnTo>
                    <a:pt x="70" y="358"/>
                  </a:lnTo>
                  <a:lnTo>
                    <a:pt x="70" y="358"/>
                  </a:lnTo>
                  <a:lnTo>
                    <a:pt x="70" y="362"/>
                  </a:lnTo>
                  <a:lnTo>
                    <a:pt x="70" y="362"/>
                  </a:lnTo>
                  <a:lnTo>
                    <a:pt x="72" y="366"/>
                  </a:lnTo>
                  <a:lnTo>
                    <a:pt x="72" y="366"/>
                  </a:lnTo>
                  <a:lnTo>
                    <a:pt x="76" y="370"/>
                  </a:lnTo>
                  <a:lnTo>
                    <a:pt x="76" y="370"/>
                  </a:lnTo>
                  <a:lnTo>
                    <a:pt x="76" y="372"/>
                  </a:lnTo>
                  <a:lnTo>
                    <a:pt x="74" y="372"/>
                  </a:lnTo>
                  <a:lnTo>
                    <a:pt x="74" y="372"/>
                  </a:lnTo>
                  <a:lnTo>
                    <a:pt x="76" y="376"/>
                  </a:lnTo>
                  <a:lnTo>
                    <a:pt x="76" y="376"/>
                  </a:lnTo>
                  <a:lnTo>
                    <a:pt x="76" y="376"/>
                  </a:lnTo>
                  <a:lnTo>
                    <a:pt x="76" y="376"/>
                  </a:lnTo>
                  <a:lnTo>
                    <a:pt x="76" y="376"/>
                  </a:lnTo>
                  <a:lnTo>
                    <a:pt x="76" y="378"/>
                  </a:lnTo>
                  <a:lnTo>
                    <a:pt x="76" y="378"/>
                  </a:lnTo>
                  <a:lnTo>
                    <a:pt x="76" y="380"/>
                  </a:lnTo>
                  <a:lnTo>
                    <a:pt x="76" y="380"/>
                  </a:lnTo>
                  <a:lnTo>
                    <a:pt x="78" y="382"/>
                  </a:lnTo>
                  <a:lnTo>
                    <a:pt x="78" y="382"/>
                  </a:lnTo>
                  <a:lnTo>
                    <a:pt x="78" y="384"/>
                  </a:lnTo>
                  <a:lnTo>
                    <a:pt x="78" y="384"/>
                  </a:lnTo>
                  <a:lnTo>
                    <a:pt x="82" y="384"/>
                  </a:lnTo>
                  <a:lnTo>
                    <a:pt x="84" y="388"/>
                  </a:lnTo>
                  <a:lnTo>
                    <a:pt x="88" y="396"/>
                  </a:lnTo>
                  <a:lnTo>
                    <a:pt x="88" y="396"/>
                  </a:lnTo>
                  <a:lnTo>
                    <a:pt x="88" y="398"/>
                  </a:lnTo>
                  <a:lnTo>
                    <a:pt x="86" y="398"/>
                  </a:lnTo>
                  <a:lnTo>
                    <a:pt x="86" y="398"/>
                  </a:lnTo>
                  <a:lnTo>
                    <a:pt x="86" y="400"/>
                  </a:lnTo>
                  <a:lnTo>
                    <a:pt x="86" y="402"/>
                  </a:lnTo>
                  <a:lnTo>
                    <a:pt x="86" y="402"/>
                  </a:lnTo>
                  <a:lnTo>
                    <a:pt x="88" y="402"/>
                  </a:lnTo>
                  <a:lnTo>
                    <a:pt x="90" y="404"/>
                  </a:lnTo>
                  <a:lnTo>
                    <a:pt x="90" y="404"/>
                  </a:lnTo>
                  <a:lnTo>
                    <a:pt x="92" y="406"/>
                  </a:lnTo>
                  <a:lnTo>
                    <a:pt x="92" y="408"/>
                  </a:lnTo>
                  <a:lnTo>
                    <a:pt x="92" y="408"/>
                  </a:lnTo>
                  <a:lnTo>
                    <a:pt x="92" y="410"/>
                  </a:lnTo>
                  <a:lnTo>
                    <a:pt x="92" y="410"/>
                  </a:lnTo>
                  <a:lnTo>
                    <a:pt x="92" y="412"/>
                  </a:lnTo>
                  <a:lnTo>
                    <a:pt x="92" y="412"/>
                  </a:lnTo>
                  <a:lnTo>
                    <a:pt x="94" y="416"/>
                  </a:lnTo>
                  <a:lnTo>
                    <a:pt x="94" y="416"/>
                  </a:lnTo>
                  <a:lnTo>
                    <a:pt x="96" y="420"/>
                  </a:lnTo>
                  <a:lnTo>
                    <a:pt x="96" y="422"/>
                  </a:lnTo>
                  <a:lnTo>
                    <a:pt x="98" y="422"/>
                  </a:lnTo>
                  <a:lnTo>
                    <a:pt x="98" y="422"/>
                  </a:lnTo>
                  <a:lnTo>
                    <a:pt x="98" y="422"/>
                  </a:lnTo>
                  <a:lnTo>
                    <a:pt x="98" y="422"/>
                  </a:lnTo>
                  <a:lnTo>
                    <a:pt x="98" y="426"/>
                  </a:lnTo>
                  <a:lnTo>
                    <a:pt x="98" y="426"/>
                  </a:lnTo>
                  <a:lnTo>
                    <a:pt x="98" y="426"/>
                  </a:lnTo>
                  <a:lnTo>
                    <a:pt x="98" y="426"/>
                  </a:lnTo>
                  <a:lnTo>
                    <a:pt x="98" y="430"/>
                  </a:lnTo>
                  <a:lnTo>
                    <a:pt x="98" y="430"/>
                  </a:lnTo>
                  <a:lnTo>
                    <a:pt x="100" y="430"/>
                  </a:lnTo>
                  <a:lnTo>
                    <a:pt x="100" y="430"/>
                  </a:lnTo>
                  <a:lnTo>
                    <a:pt x="100" y="432"/>
                  </a:lnTo>
                  <a:lnTo>
                    <a:pt x="100" y="432"/>
                  </a:lnTo>
                  <a:lnTo>
                    <a:pt x="100" y="436"/>
                  </a:lnTo>
                  <a:lnTo>
                    <a:pt x="100" y="436"/>
                  </a:lnTo>
                  <a:lnTo>
                    <a:pt x="102" y="436"/>
                  </a:lnTo>
                  <a:lnTo>
                    <a:pt x="102" y="436"/>
                  </a:lnTo>
                  <a:lnTo>
                    <a:pt x="102" y="438"/>
                  </a:lnTo>
                  <a:lnTo>
                    <a:pt x="104" y="438"/>
                  </a:lnTo>
                  <a:lnTo>
                    <a:pt x="104" y="442"/>
                  </a:lnTo>
                  <a:lnTo>
                    <a:pt x="104" y="442"/>
                  </a:lnTo>
                  <a:lnTo>
                    <a:pt x="106" y="442"/>
                  </a:lnTo>
                  <a:lnTo>
                    <a:pt x="106" y="442"/>
                  </a:lnTo>
                  <a:lnTo>
                    <a:pt x="108" y="444"/>
                  </a:lnTo>
                  <a:lnTo>
                    <a:pt x="108" y="444"/>
                  </a:lnTo>
                  <a:lnTo>
                    <a:pt x="110" y="444"/>
                  </a:lnTo>
                  <a:lnTo>
                    <a:pt x="110" y="444"/>
                  </a:lnTo>
                  <a:lnTo>
                    <a:pt x="110" y="448"/>
                  </a:lnTo>
                  <a:lnTo>
                    <a:pt x="110" y="448"/>
                  </a:lnTo>
                  <a:lnTo>
                    <a:pt x="112" y="452"/>
                  </a:lnTo>
                  <a:lnTo>
                    <a:pt x="116" y="458"/>
                  </a:lnTo>
                  <a:lnTo>
                    <a:pt x="116" y="458"/>
                  </a:lnTo>
                  <a:lnTo>
                    <a:pt x="118" y="460"/>
                  </a:lnTo>
                  <a:lnTo>
                    <a:pt x="118" y="460"/>
                  </a:lnTo>
                  <a:lnTo>
                    <a:pt x="118" y="464"/>
                  </a:lnTo>
                  <a:lnTo>
                    <a:pt x="118" y="464"/>
                  </a:lnTo>
                  <a:lnTo>
                    <a:pt x="120" y="464"/>
                  </a:lnTo>
                  <a:lnTo>
                    <a:pt x="120" y="464"/>
                  </a:lnTo>
                  <a:lnTo>
                    <a:pt x="122" y="464"/>
                  </a:lnTo>
                  <a:lnTo>
                    <a:pt x="124" y="466"/>
                  </a:lnTo>
                  <a:lnTo>
                    <a:pt x="128" y="472"/>
                  </a:lnTo>
                  <a:lnTo>
                    <a:pt x="128" y="472"/>
                  </a:lnTo>
                  <a:lnTo>
                    <a:pt x="130" y="474"/>
                  </a:lnTo>
                  <a:lnTo>
                    <a:pt x="130" y="474"/>
                  </a:lnTo>
                  <a:lnTo>
                    <a:pt x="130" y="478"/>
                  </a:lnTo>
                  <a:lnTo>
                    <a:pt x="130" y="478"/>
                  </a:lnTo>
                  <a:lnTo>
                    <a:pt x="132" y="478"/>
                  </a:lnTo>
                  <a:lnTo>
                    <a:pt x="132" y="478"/>
                  </a:lnTo>
                  <a:lnTo>
                    <a:pt x="134" y="480"/>
                  </a:lnTo>
                  <a:lnTo>
                    <a:pt x="134" y="484"/>
                  </a:lnTo>
                  <a:lnTo>
                    <a:pt x="134" y="484"/>
                  </a:lnTo>
                  <a:lnTo>
                    <a:pt x="136" y="488"/>
                  </a:lnTo>
                  <a:lnTo>
                    <a:pt x="136" y="488"/>
                  </a:lnTo>
                  <a:lnTo>
                    <a:pt x="138" y="488"/>
                  </a:lnTo>
                  <a:lnTo>
                    <a:pt x="138" y="488"/>
                  </a:lnTo>
                  <a:lnTo>
                    <a:pt x="138" y="488"/>
                  </a:lnTo>
                  <a:lnTo>
                    <a:pt x="138" y="490"/>
                  </a:lnTo>
                  <a:lnTo>
                    <a:pt x="138" y="490"/>
                  </a:lnTo>
                  <a:lnTo>
                    <a:pt x="138" y="492"/>
                  </a:lnTo>
                  <a:lnTo>
                    <a:pt x="138" y="492"/>
                  </a:lnTo>
                  <a:lnTo>
                    <a:pt x="138" y="494"/>
                  </a:lnTo>
                  <a:lnTo>
                    <a:pt x="138" y="494"/>
                  </a:lnTo>
                  <a:lnTo>
                    <a:pt x="140" y="498"/>
                  </a:lnTo>
                  <a:lnTo>
                    <a:pt x="140" y="498"/>
                  </a:lnTo>
                  <a:lnTo>
                    <a:pt x="142" y="500"/>
                  </a:lnTo>
                  <a:lnTo>
                    <a:pt x="142" y="500"/>
                  </a:lnTo>
                  <a:lnTo>
                    <a:pt x="144" y="500"/>
                  </a:lnTo>
                  <a:lnTo>
                    <a:pt x="144" y="502"/>
                  </a:lnTo>
                  <a:lnTo>
                    <a:pt x="144" y="502"/>
                  </a:lnTo>
                  <a:lnTo>
                    <a:pt x="146" y="506"/>
                  </a:lnTo>
                  <a:lnTo>
                    <a:pt x="146" y="506"/>
                  </a:lnTo>
                  <a:lnTo>
                    <a:pt x="148" y="506"/>
                  </a:lnTo>
                  <a:lnTo>
                    <a:pt x="148" y="506"/>
                  </a:lnTo>
                  <a:lnTo>
                    <a:pt x="150" y="508"/>
                  </a:lnTo>
                  <a:lnTo>
                    <a:pt x="150" y="508"/>
                  </a:lnTo>
                  <a:lnTo>
                    <a:pt x="150" y="510"/>
                  </a:lnTo>
                  <a:lnTo>
                    <a:pt x="150" y="510"/>
                  </a:lnTo>
                  <a:lnTo>
                    <a:pt x="150" y="512"/>
                  </a:lnTo>
                  <a:lnTo>
                    <a:pt x="150" y="512"/>
                  </a:lnTo>
                  <a:lnTo>
                    <a:pt x="148" y="514"/>
                  </a:lnTo>
                  <a:lnTo>
                    <a:pt x="148" y="514"/>
                  </a:lnTo>
                  <a:lnTo>
                    <a:pt x="150" y="516"/>
                  </a:lnTo>
                  <a:lnTo>
                    <a:pt x="150" y="516"/>
                  </a:lnTo>
                  <a:lnTo>
                    <a:pt x="150" y="516"/>
                  </a:lnTo>
                  <a:lnTo>
                    <a:pt x="150" y="516"/>
                  </a:lnTo>
                  <a:lnTo>
                    <a:pt x="154" y="518"/>
                  </a:lnTo>
                  <a:lnTo>
                    <a:pt x="156" y="522"/>
                  </a:lnTo>
                  <a:lnTo>
                    <a:pt x="156" y="522"/>
                  </a:lnTo>
                  <a:lnTo>
                    <a:pt x="156" y="522"/>
                  </a:lnTo>
                  <a:lnTo>
                    <a:pt x="156" y="522"/>
                  </a:lnTo>
                  <a:lnTo>
                    <a:pt x="158" y="524"/>
                  </a:lnTo>
                  <a:lnTo>
                    <a:pt x="158" y="526"/>
                  </a:lnTo>
                  <a:lnTo>
                    <a:pt x="158" y="526"/>
                  </a:lnTo>
                  <a:lnTo>
                    <a:pt x="158" y="526"/>
                  </a:lnTo>
                  <a:lnTo>
                    <a:pt x="158" y="526"/>
                  </a:lnTo>
                  <a:lnTo>
                    <a:pt x="164" y="528"/>
                  </a:lnTo>
                  <a:lnTo>
                    <a:pt x="166" y="532"/>
                  </a:lnTo>
                  <a:lnTo>
                    <a:pt x="168" y="536"/>
                  </a:lnTo>
                  <a:lnTo>
                    <a:pt x="168" y="538"/>
                  </a:lnTo>
                  <a:lnTo>
                    <a:pt x="168" y="538"/>
                  </a:lnTo>
                  <a:lnTo>
                    <a:pt x="172" y="542"/>
                  </a:lnTo>
                  <a:lnTo>
                    <a:pt x="172" y="542"/>
                  </a:lnTo>
                  <a:lnTo>
                    <a:pt x="174" y="542"/>
                  </a:lnTo>
                  <a:lnTo>
                    <a:pt x="176" y="544"/>
                  </a:lnTo>
                  <a:lnTo>
                    <a:pt x="176" y="544"/>
                  </a:lnTo>
                  <a:lnTo>
                    <a:pt x="176" y="544"/>
                  </a:lnTo>
                  <a:lnTo>
                    <a:pt x="176" y="544"/>
                  </a:lnTo>
                  <a:lnTo>
                    <a:pt x="182" y="546"/>
                  </a:lnTo>
                  <a:lnTo>
                    <a:pt x="182" y="546"/>
                  </a:lnTo>
                  <a:lnTo>
                    <a:pt x="184" y="548"/>
                  </a:lnTo>
                  <a:lnTo>
                    <a:pt x="184" y="548"/>
                  </a:lnTo>
                  <a:lnTo>
                    <a:pt x="184" y="548"/>
                  </a:lnTo>
                  <a:lnTo>
                    <a:pt x="184" y="550"/>
                  </a:lnTo>
                  <a:lnTo>
                    <a:pt x="184" y="550"/>
                  </a:lnTo>
                  <a:lnTo>
                    <a:pt x="186" y="550"/>
                  </a:lnTo>
                  <a:lnTo>
                    <a:pt x="184" y="552"/>
                  </a:lnTo>
                  <a:lnTo>
                    <a:pt x="184" y="552"/>
                  </a:lnTo>
                  <a:lnTo>
                    <a:pt x="186" y="554"/>
                  </a:lnTo>
                  <a:lnTo>
                    <a:pt x="186" y="554"/>
                  </a:lnTo>
                  <a:lnTo>
                    <a:pt x="188" y="556"/>
                  </a:lnTo>
                  <a:lnTo>
                    <a:pt x="188" y="556"/>
                  </a:lnTo>
                  <a:lnTo>
                    <a:pt x="188" y="556"/>
                  </a:lnTo>
                  <a:lnTo>
                    <a:pt x="190" y="558"/>
                  </a:lnTo>
                  <a:lnTo>
                    <a:pt x="190" y="558"/>
                  </a:lnTo>
                  <a:lnTo>
                    <a:pt x="192" y="558"/>
                  </a:lnTo>
                  <a:lnTo>
                    <a:pt x="192" y="558"/>
                  </a:lnTo>
                  <a:lnTo>
                    <a:pt x="194" y="560"/>
                  </a:lnTo>
                  <a:lnTo>
                    <a:pt x="194" y="560"/>
                  </a:lnTo>
                  <a:lnTo>
                    <a:pt x="196" y="562"/>
                  </a:lnTo>
                  <a:lnTo>
                    <a:pt x="196" y="562"/>
                  </a:lnTo>
                  <a:lnTo>
                    <a:pt x="198" y="562"/>
                  </a:lnTo>
                  <a:lnTo>
                    <a:pt x="200" y="564"/>
                  </a:lnTo>
                  <a:lnTo>
                    <a:pt x="202" y="566"/>
                  </a:lnTo>
                  <a:lnTo>
                    <a:pt x="200" y="566"/>
                  </a:lnTo>
                  <a:lnTo>
                    <a:pt x="200" y="566"/>
                  </a:lnTo>
                  <a:lnTo>
                    <a:pt x="206" y="570"/>
                  </a:lnTo>
                  <a:lnTo>
                    <a:pt x="206" y="570"/>
                  </a:lnTo>
                  <a:lnTo>
                    <a:pt x="208" y="570"/>
                  </a:lnTo>
                  <a:lnTo>
                    <a:pt x="208" y="570"/>
                  </a:lnTo>
                  <a:lnTo>
                    <a:pt x="212" y="572"/>
                  </a:lnTo>
                  <a:lnTo>
                    <a:pt x="214" y="576"/>
                  </a:lnTo>
                  <a:lnTo>
                    <a:pt x="216" y="580"/>
                  </a:lnTo>
                  <a:lnTo>
                    <a:pt x="220" y="584"/>
                  </a:lnTo>
                  <a:lnTo>
                    <a:pt x="220" y="584"/>
                  </a:lnTo>
                  <a:lnTo>
                    <a:pt x="222" y="584"/>
                  </a:lnTo>
                  <a:lnTo>
                    <a:pt x="222" y="584"/>
                  </a:lnTo>
                  <a:lnTo>
                    <a:pt x="222" y="584"/>
                  </a:lnTo>
                  <a:lnTo>
                    <a:pt x="224" y="586"/>
                  </a:lnTo>
                  <a:lnTo>
                    <a:pt x="224" y="586"/>
                  </a:lnTo>
                  <a:lnTo>
                    <a:pt x="226" y="586"/>
                  </a:lnTo>
                  <a:lnTo>
                    <a:pt x="226" y="586"/>
                  </a:lnTo>
                  <a:lnTo>
                    <a:pt x="226" y="588"/>
                  </a:lnTo>
                  <a:lnTo>
                    <a:pt x="226" y="588"/>
                  </a:lnTo>
                  <a:lnTo>
                    <a:pt x="228" y="588"/>
                  </a:lnTo>
                  <a:lnTo>
                    <a:pt x="228" y="588"/>
                  </a:lnTo>
                  <a:lnTo>
                    <a:pt x="230" y="588"/>
                  </a:lnTo>
                  <a:lnTo>
                    <a:pt x="232" y="588"/>
                  </a:lnTo>
                  <a:lnTo>
                    <a:pt x="230" y="588"/>
                  </a:lnTo>
                  <a:lnTo>
                    <a:pt x="230" y="588"/>
                  </a:lnTo>
                  <a:lnTo>
                    <a:pt x="234" y="592"/>
                  </a:lnTo>
                  <a:lnTo>
                    <a:pt x="234" y="592"/>
                  </a:lnTo>
                  <a:lnTo>
                    <a:pt x="236" y="592"/>
                  </a:lnTo>
                  <a:lnTo>
                    <a:pt x="236" y="592"/>
                  </a:lnTo>
                  <a:lnTo>
                    <a:pt x="238" y="596"/>
                  </a:lnTo>
                  <a:lnTo>
                    <a:pt x="238" y="596"/>
                  </a:lnTo>
                  <a:lnTo>
                    <a:pt x="242" y="596"/>
                  </a:lnTo>
                  <a:lnTo>
                    <a:pt x="244" y="598"/>
                  </a:lnTo>
                  <a:lnTo>
                    <a:pt x="244" y="598"/>
                  </a:lnTo>
                  <a:lnTo>
                    <a:pt x="246" y="598"/>
                  </a:lnTo>
                  <a:lnTo>
                    <a:pt x="248" y="600"/>
                  </a:lnTo>
                  <a:lnTo>
                    <a:pt x="248" y="600"/>
                  </a:lnTo>
                  <a:lnTo>
                    <a:pt x="250" y="600"/>
                  </a:lnTo>
                  <a:lnTo>
                    <a:pt x="250" y="600"/>
                  </a:lnTo>
                  <a:lnTo>
                    <a:pt x="252" y="600"/>
                  </a:lnTo>
                  <a:lnTo>
                    <a:pt x="252" y="600"/>
                  </a:lnTo>
                  <a:lnTo>
                    <a:pt x="254" y="600"/>
                  </a:lnTo>
                  <a:lnTo>
                    <a:pt x="254" y="600"/>
                  </a:lnTo>
                  <a:lnTo>
                    <a:pt x="256" y="600"/>
                  </a:lnTo>
                  <a:lnTo>
                    <a:pt x="256" y="600"/>
                  </a:lnTo>
                  <a:lnTo>
                    <a:pt x="258" y="600"/>
                  </a:lnTo>
                  <a:lnTo>
                    <a:pt x="258" y="600"/>
                  </a:lnTo>
                  <a:lnTo>
                    <a:pt x="260" y="602"/>
                  </a:lnTo>
                  <a:lnTo>
                    <a:pt x="260" y="602"/>
                  </a:lnTo>
                  <a:lnTo>
                    <a:pt x="262" y="604"/>
                  </a:lnTo>
                  <a:lnTo>
                    <a:pt x="262" y="604"/>
                  </a:lnTo>
                  <a:lnTo>
                    <a:pt x="264" y="604"/>
                  </a:lnTo>
                  <a:lnTo>
                    <a:pt x="264" y="604"/>
                  </a:lnTo>
                  <a:lnTo>
                    <a:pt x="266" y="604"/>
                  </a:lnTo>
                  <a:lnTo>
                    <a:pt x="266" y="604"/>
                  </a:lnTo>
                  <a:lnTo>
                    <a:pt x="268" y="604"/>
                  </a:lnTo>
                  <a:lnTo>
                    <a:pt x="268" y="604"/>
                  </a:lnTo>
                  <a:lnTo>
                    <a:pt x="268" y="604"/>
                  </a:lnTo>
                  <a:lnTo>
                    <a:pt x="268" y="604"/>
                  </a:lnTo>
                  <a:lnTo>
                    <a:pt x="268" y="604"/>
                  </a:lnTo>
                  <a:lnTo>
                    <a:pt x="270" y="606"/>
                  </a:lnTo>
                  <a:lnTo>
                    <a:pt x="270" y="606"/>
                  </a:lnTo>
                  <a:lnTo>
                    <a:pt x="270" y="606"/>
                  </a:lnTo>
                  <a:lnTo>
                    <a:pt x="272" y="606"/>
                  </a:lnTo>
                  <a:lnTo>
                    <a:pt x="272" y="606"/>
                  </a:lnTo>
                  <a:lnTo>
                    <a:pt x="280" y="604"/>
                  </a:lnTo>
                  <a:lnTo>
                    <a:pt x="280" y="604"/>
                  </a:lnTo>
                  <a:lnTo>
                    <a:pt x="282" y="604"/>
                  </a:lnTo>
                  <a:lnTo>
                    <a:pt x="282" y="604"/>
                  </a:lnTo>
                  <a:lnTo>
                    <a:pt x="282" y="604"/>
                  </a:lnTo>
                  <a:lnTo>
                    <a:pt x="284" y="604"/>
                  </a:lnTo>
                  <a:lnTo>
                    <a:pt x="284" y="604"/>
                  </a:lnTo>
                  <a:lnTo>
                    <a:pt x="286" y="604"/>
                  </a:lnTo>
                  <a:lnTo>
                    <a:pt x="286" y="604"/>
                  </a:lnTo>
                  <a:lnTo>
                    <a:pt x="288" y="604"/>
                  </a:lnTo>
                  <a:lnTo>
                    <a:pt x="288" y="604"/>
                  </a:lnTo>
                  <a:lnTo>
                    <a:pt x="296" y="604"/>
                  </a:lnTo>
                  <a:lnTo>
                    <a:pt x="296" y="604"/>
                  </a:lnTo>
                  <a:lnTo>
                    <a:pt x="296" y="604"/>
                  </a:lnTo>
                  <a:lnTo>
                    <a:pt x="296" y="604"/>
                  </a:lnTo>
                  <a:lnTo>
                    <a:pt x="298" y="600"/>
                  </a:lnTo>
                  <a:lnTo>
                    <a:pt x="298" y="600"/>
                  </a:lnTo>
                  <a:lnTo>
                    <a:pt x="300" y="600"/>
                  </a:lnTo>
                  <a:lnTo>
                    <a:pt x="302" y="600"/>
                  </a:lnTo>
                  <a:lnTo>
                    <a:pt x="302" y="600"/>
                  </a:lnTo>
                  <a:lnTo>
                    <a:pt x="302" y="602"/>
                  </a:lnTo>
                  <a:lnTo>
                    <a:pt x="302" y="602"/>
                  </a:lnTo>
                  <a:lnTo>
                    <a:pt x="304" y="602"/>
                  </a:lnTo>
                  <a:lnTo>
                    <a:pt x="304" y="602"/>
                  </a:lnTo>
                  <a:lnTo>
                    <a:pt x="306" y="602"/>
                  </a:lnTo>
                  <a:lnTo>
                    <a:pt x="306" y="600"/>
                  </a:lnTo>
                  <a:lnTo>
                    <a:pt x="306" y="600"/>
                  </a:lnTo>
                  <a:lnTo>
                    <a:pt x="308" y="600"/>
                  </a:lnTo>
                  <a:lnTo>
                    <a:pt x="310" y="600"/>
                  </a:lnTo>
                  <a:lnTo>
                    <a:pt x="310" y="600"/>
                  </a:lnTo>
                  <a:lnTo>
                    <a:pt x="312" y="600"/>
                  </a:lnTo>
                  <a:lnTo>
                    <a:pt x="312" y="600"/>
                  </a:lnTo>
                  <a:lnTo>
                    <a:pt x="316" y="600"/>
                  </a:lnTo>
                  <a:lnTo>
                    <a:pt x="316" y="600"/>
                  </a:lnTo>
                  <a:lnTo>
                    <a:pt x="318" y="600"/>
                  </a:lnTo>
                  <a:lnTo>
                    <a:pt x="318" y="600"/>
                  </a:lnTo>
                  <a:lnTo>
                    <a:pt x="320" y="598"/>
                  </a:lnTo>
                  <a:lnTo>
                    <a:pt x="320" y="598"/>
                  </a:lnTo>
                  <a:lnTo>
                    <a:pt x="322" y="596"/>
                  </a:lnTo>
                  <a:lnTo>
                    <a:pt x="326" y="598"/>
                  </a:lnTo>
                  <a:lnTo>
                    <a:pt x="330" y="598"/>
                  </a:lnTo>
                  <a:lnTo>
                    <a:pt x="330" y="598"/>
                  </a:lnTo>
                  <a:lnTo>
                    <a:pt x="334" y="596"/>
                  </a:lnTo>
                  <a:lnTo>
                    <a:pt x="334" y="596"/>
                  </a:lnTo>
                  <a:lnTo>
                    <a:pt x="336" y="594"/>
                  </a:lnTo>
                  <a:lnTo>
                    <a:pt x="336" y="594"/>
                  </a:lnTo>
                  <a:lnTo>
                    <a:pt x="338" y="594"/>
                  </a:lnTo>
                  <a:lnTo>
                    <a:pt x="338" y="594"/>
                  </a:lnTo>
                  <a:lnTo>
                    <a:pt x="342" y="592"/>
                  </a:lnTo>
                  <a:lnTo>
                    <a:pt x="342" y="592"/>
                  </a:lnTo>
                  <a:lnTo>
                    <a:pt x="342" y="592"/>
                  </a:lnTo>
                  <a:lnTo>
                    <a:pt x="342" y="592"/>
                  </a:lnTo>
                  <a:lnTo>
                    <a:pt x="344" y="590"/>
                  </a:lnTo>
                  <a:lnTo>
                    <a:pt x="346" y="590"/>
                  </a:lnTo>
                  <a:lnTo>
                    <a:pt x="346" y="592"/>
                  </a:lnTo>
                  <a:lnTo>
                    <a:pt x="346" y="592"/>
                  </a:lnTo>
                  <a:lnTo>
                    <a:pt x="348" y="594"/>
                  </a:lnTo>
                  <a:lnTo>
                    <a:pt x="350" y="592"/>
                  </a:lnTo>
                  <a:lnTo>
                    <a:pt x="350" y="592"/>
                  </a:lnTo>
                  <a:lnTo>
                    <a:pt x="350" y="592"/>
                  </a:lnTo>
                  <a:lnTo>
                    <a:pt x="350" y="592"/>
                  </a:lnTo>
                  <a:lnTo>
                    <a:pt x="352" y="590"/>
                  </a:lnTo>
                  <a:lnTo>
                    <a:pt x="352" y="592"/>
                  </a:lnTo>
                  <a:lnTo>
                    <a:pt x="352" y="592"/>
                  </a:lnTo>
                  <a:lnTo>
                    <a:pt x="356" y="590"/>
                  </a:lnTo>
                  <a:lnTo>
                    <a:pt x="356" y="590"/>
                  </a:lnTo>
                  <a:lnTo>
                    <a:pt x="362" y="588"/>
                  </a:lnTo>
                  <a:lnTo>
                    <a:pt x="362" y="588"/>
                  </a:lnTo>
                  <a:lnTo>
                    <a:pt x="364" y="586"/>
                  </a:lnTo>
                  <a:lnTo>
                    <a:pt x="364" y="586"/>
                  </a:lnTo>
                  <a:lnTo>
                    <a:pt x="366" y="584"/>
                  </a:lnTo>
                  <a:lnTo>
                    <a:pt x="366" y="584"/>
                  </a:lnTo>
                  <a:lnTo>
                    <a:pt x="370" y="582"/>
                  </a:lnTo>
                  <a:lnTo>
                    <a:pt x="370" y="582"/>
                  </a:lnTo>
                  <a:lnTo>
                    <a:pt x="372" y="582"/>
                  </a:lnTo>
                  <a:lnTo>
                    <a:pt x="372" y="582"/>
                  </a:lnTo>
                  <a:lnTo>
                    <a:pt x="374" y="582"/>
                  </a:lnTo>
                  <a:lnTo>
                    <a:pt x="374" y="582"/>
                  </a:lnTo>
                  <a:lnTo>
                    <a:pt x="378" y="582"/>
                  </a:lnTo>
                  <a:lnTo>
                    <a:pt x="378" y="582"/>
                  </a:lnTo>
                  <a:lnTo>
                    <a:pt x="378" y="580"/>
                  </a:lnTo>
                  <a:lnTo>
                    <a:pt x="378" y="580"/>
                  </a:lnTo>
                  <a:lnTo>
                    <a:pt x="380" y="578"/>
                  </a:lnTo>
                  <a:lnTo>
                    <a:pt x="380" y="578"/>
                  </a:lnTo>
                  <a:lnTo>
                    <a:pt x="382" y="578"/>
                  </a:lnTo>
                  <a:lnTo>
                    <a:pt x="382" y="578"/>
                  </a:lnTo>
                  <a:lnTo>
                    <a:pt x="382" y="578"/>
                  </a:lnTo>
                  <a:lnTo>
                    <a:pt x="382" y="580"/>
                  </a:lnTo>
                  <a:lnTo>
                    <a:pt x="382" y="580"/>
                  </a:lnTo>
                  <a:lnTo>
                    <a:pt x="384" y="582"/>
                  </a:lnTo>
                  <a:lnTo>
                    <a:pt x="388" y="582"/>
                  </a:lnTo>
                  <a:lnTo>
                    <a:pt x="388" y="582"/>
                  </a:lnTo>
                  <a:lnTo>
                    <a:pt x="388" y="580"/>
                  </a:lnTo>
                  <a:lnTo>
                    <a:pt x="388" y="580"/>
                  </a:lnTo>
                  <a:lnTo>
                    <a:pt x="388" y="580"/>
                  </a:lnTo>
                  <a:lnTo>
                    <a:pt x="390" y="580"/>
                  </a:lnTo>
                  <a:lnTo>
                    <a:pt x="390" y="580"/>
                  </a:lnTo>
                  <a:lnTo>
                    <a:pt x="392" y="578"/>
                  </a:lnTo>
                  <a:lnTo>
                    <a:pt x="392" y="578"/>
                  </a:lnTo>
                  <a:lnTo>
                    <a:pt x="392" y="576"/>
                  </a:lnTo>
                  <a:lnTo>
                    <a:pt x="392" y="576"/>
                  </a:lnTo>
                  <a:lnTo>
                    <a:pt x="392" y="574"/>
                  </a:lnTo>
                  <a:lnTo>
                    <a:pt x="392" y="574"/>
                  </a:lnTo>
                  <a:lnTo>
                    <a:pt x="390" y="572"/>
                  </a:lnTo>
                  <a:lnTo>
                    <a:pt x="390" y="572"/>
                  </a:lnTo>
                  <a:lnTo>
                    <a:pt x="390" y="572"/>
                  </a:lnTo>
                  <a:lnTo>
                    <a:pt x="390" y="572"/>
                  </a:lnTo>
                  <a:lnTo>
                    <a:pt x="386" y="570"/>
                  </a:lnTo>
                  <a:lnTo>
                    <a:pt x="386" y="570"/>
                  </a:lnTo>
                  <a:lnTo>
                    <a:pt x="386" y="568"/>
                  </a:lnTo>
                  <a:lnTo>
                    <a:pt x="386" y="568"/>
                  </a:lnTo>
                  <a:lnTo>
                    <a:pt x="388" y="566"/>
                  </a:lnTo>
                  <a:lnTo>
                    <a:pt x="390" y="566"/>
                  </a:lnTo>
                  <a:lnTo>
                    <a:pt x="392" y="566"/>
                  </a:lnTo>
                  <a:lnTo>
                    <a:pt x="392" y="566"/>
                  </a:lnTo>
                  <a:lnTo>
                    <a:pt x="392" y="566"/>
                  </a:lnTo>
                  <a:lnTo>
                    <a:pt x="394" y="564"/>
                  </a:lnTo>
                  <a:lnTo>
                    <a:pt x="394" y="562"/>
                  </a:lnTo>
                  <a:lnTo>
                    <a:pt x="394" y="562"/>
                  </a:lnTo>
                  <a:lnTo>
                    <a:pt x="396" y="562"/>
                  </a:lnTo>
                  <a:lnTo>
                    <a:pt x="396" y="562"/>
                  </a:lnTo>
                  <a:lnTo>
                    <a:pt x="396" y="564"/>
                  </a:lnTo>
                  <a:lnTo>
                    <a:pt x="398" y="564"/>
                  </a:lnTo>
                  <a:lnTo>
                    <a:pt x="398" y="564"/>
                  </a:lnTo>
                  <a:lnTo>
                    <a:pt x="402" y="564"/>
                  </a:lnTo>
                  <a:lnTo>
                    <a:pt x="402" y="564"/>
                  </a:lnTo>
                  <a:lnTo>
                    <a:pt x="406" y="564"/>
                  </a:lnTo>
                  <a:lnTo>
                    <a:pt x="406" y="564"/>
                  </a:lnTo>
                  <a:lnTo>
                    <a:pt x="408" y="564"/>
                  </a:lnTo>
                  <a:lnTo>
                    <a:pt x="408" y="564"/>
                  </a:lnTo>
                  <a:lnTo>
                    <a:pt x="410" y="566"/>
                  </a:lnTo>
                  <a:lnTo>
                    <a:pt x="412" y="566"/>
                  </a:lnTo>
                  <a:lnTo>
                    <a:pt x="414" y="566"/>
                  </a:lnTo>
                  <a:lnTo>
                    <a:pt x="414" y="566"/>
                  </a:lnTo>
                  <a:lnTo>
                    <a:pt x="414" y="564"/>
                  </a:lnTo>
                  <a:lnTo>
                    <a:pt x="414" y="564"/>
                  </a:lnTo>
                  <a:lnTo>
                    <a:pt x="414" y="562"/>
                  </a:lnTo>
                  <a:lnTo>
                    <a:pt x="414" y="562"/>
                  </a:lnTo>
                  <a:lnTo>
                    <a:pt x="412" y="562"/>
                  </a:lnTo>
                  <a:lnTo>
                    <a:pt x="412" y="562"/>
                  </a:lnTo>
                  <a:lnTo>
                    <a:pt x="412" y="560"/>
                  </a:lnTo>
                  <a:lnTo>
                    <a:pt x="412" y="560"/>
                  </a:lnTo>
                  <a:lnTo>
                    <a:pt x="408" y="558"/>
                  </a:lnTo>
                  <a:lnTo>
                    <a:pt x="408" y="558"/>
                  </a:lnTo>
                  <a:lnTo>
                    <a:pt x="404" y="558"/>
                  </a:lnTo>
                  <a:lnTo>
                    <a:pt x="404" y="558"/>
                  </a:lnTo>
                  <a:lnTo>
                    <a:pt x="404" y="558"/>
                  </a:lnTo>
                  <a:lnTo>
                    <a:pt x="404" y="558"/>
                  </a:lnTo>
                  <a:lnTo>
                    <a:pt x="400" y="558"/>
                  </a:lnTo>
                  <a:lnTo>
                    <a:pt x="400" y="558"/>
                  </a:lnTo>
                  <a:lnTo>
                    <a:pt x="400" y="556"/>
                  </a:lnTo>
                  <a:lnTo>
                    <a:pt x="400" y="556"/>
                  </a:lnTo>
                  <a:lnTo>
                    <a:pt x="400" y="556"/>
                  </a:lnTo>
                  <a:lnTo>
                    <a:pt x="396" y="556"/>
                  </a:lnTo>
                  <a:lnTo>
                    <a:pt x="396" y="556"/>
                  </a:lnTo>
                  <a:lnTo>
                    <a:pt x="394" y="554"/>
                  </a:lnTo>
                  <a:lnTo>
                    <a:pt x="394" y="554"/>
                  </a:lnTo>
                  <a:lnTo>
                    <a:pt x="390" y="552"/>
                  </a:lnTo>
                  <a:lnTo>
                    <a:pt x="384" y="552"/>
                  </a:lnTo>
                  <a:lnTo>
                    <a:pt x="384" y="552"/>
                  </a:lnTo>
                  <a:lnTo>
                    <a:pt x="384" y="550"/>
                  </a:lnTo>
                  <a:lnTo>
                    <a:pt x="384" y="550"/>
                  </a:lnTo>
                  <a:lnTo>
                    <a:pt x="378" y="550"/>
                  </a:lnTo>
                  <a:lnTo>
                    <a:pt x="378" y="550"/>
                  </a:lnTo>
                  <a:lnTo>
                    <a:pt x="376" y="548"/>
                  </a:lnTo>
                  <a:lnTo>
                    <a:pt x="374" y="546"/>
                  </a:lnTo>
                  <a:lnTo>
                    <a:pt x="374" y="546"/>
                  </a:lnTo>
                  <a:lnTo>
                    <a:pt x="370" y="546"/>
                  </a:lnTo>
                  <a:lnTo>
                    <a:pt x="370" y="546"/>
                  </a:lnTo>
                  <a:lnTo>
                    <a:pt x="368" y="546"/>
                  </a:lnTo>
                  <a:lnTo>
                    <a:pt x="368" y="546"/>
                  </a:lnTo>
                  <a:lnTo>
                    <a:pt x="366" y="546"/>
                  </a:lnTo>
                  <a:lnTo>
                    <a:pt x="366" y="546"/>
                  </a:lnTo>
                  <a:lnTo>
                    <a:pt x="364" y="548"/>
                  </a:lnTo>
                  <a:lnTo>
                    <a:pt x="364" y="546"/>
                  </a:lnTo>
                  <a:lnTo>
                    <a:pt x="364" y="546"/>
                  </a:lnTo>
                  <a:lnTo>
                    <a:pt x="360" y="546"/>
                  </a:lnTo>
                  <a:lnTo>
                    <a:pt x="360" y="546"/>
                  </a:lnTo>
                  <a:lnTo>
                    <a:pt x="360" y="544"/>
                  </a:lnTo>
                  <a:lnTo>
                    <a:pt x="360" y="544"/>
                  </a:lnTo>
                  <a:lnTo>
                    <a:pt x="358" y="544"/>
                  </a:lnTo>
                  <a:lnTo>
                    <a:pt x="358" y="544"/>
                  </a:lnTo>
                  <a:lnTo>
                    <a:pt x="358" y="542"/>
                  </a:lnTo>
                  <a:lnTo>
                    <a:pt x="358" y="542"/>
                  </a:lnTo>
                  <a:lnTo>
                    <a:pt x="354" y="542"/>
                  </a:lnTo>
                  <a:lnTo>
                    <a:pt x="354" y="542"/>
                  </a:lnTo>
                  <a:lnTo>
                    <a:pt x="352" y="542"/>
                  </a:lnTo>
                  <a:lnTo>
                    <a:pt x="352" y="542"/>
                  </a:lnTo>
                  <a:lnTo>
                    <a:pt x="352" y="540"/>
                  </a:lnTo>
                  <a:lnTo>
                    <a:pt x="352" y="540"/>
                  </a:lnTo>
                  <a:lnTo>
                    <a:pt x="348" y="540"/>
                  </a:lnTo>
                  <a:lnTo>
                    <a:pt x="348" y="540"/>
                  </a:lnTo>
                  <a:lnTo>
                    <a:pt x="348" y="540"/>
                  </a:lnTo>
                  <a:lnTo>
                    <a:pt x="348" y="540"/>
                  </a:lnTo>
                  <a:lnTo>
                    <a:pt x="344" y="540"/>
                  </a:lnTo>
                  <a:lnTo>
                    <a:pt x="344" y="538"/>
                  </a:lnTo>
                  <a:lnTo>
                    <a:pt x="344" y="538"/>
                  </a:lnTo>
                  <a:lnTo>
                    <a:pt x="342" y="536"/>
                  </a:lnTo>
                  <a:lnTo>
                    <a:pt x="342" y="536"/>
                  </a:lnTo>
                  <a:lnTo>
                    <a:pt x="340" y="534"/>
                  </a:lnTo>
                  <a:lnTo>
                    <a:pt x="338" y="536"/>
                  </a:lnTo>
                  <a:lnTo>
                    <a:pt x="338" y="536"/>
                  </a:lnTo>
                  <a:lnTo>
                    <a:pt x="336" y="536"/>
                  </a:lnTo>
                  <a:lnTo>
                    <a:pt x="336" y="536"/>
                  </a:lnTo>
                  <a:lnTo>
                    <a:pt x="336" y="534"/>
                  </a:lnTo>
                  <a:lnTo>
                    <a:pt x="336" y="534"/>
                  </a:lnTo>
                  <a:lnTo>
                    <a:pt x="332" y="534"/>
                  </a:lnTo>
                  <a:lnTo>
                    <a:pt x="332" y="534"/>
                  </a:lnTo>
                  <a:lnTo>
                    <a:pt x="332" y="532"/>
                  </a:lnTo>
                  <a:lnTo>
                    <a:pt x="332" y="532"/>
                  </a:lnTo>
                  <a:lnTo>
                    <a:pt x="330" y="530"/>
                  </a:lnTo>
                  <a:lnTo>
                    <a:pt x="330" y="530"/>
                  </a:lnTo>
                  <a:lnTo>
                    <a:pt x="330" y="528"/>
                  </a:lnTo>
                  <a:lnTo>
                    <a:pt x="330" y="528"/>
                  </a:lnTo>
                  <a:lnTo>
                    <a:pt x="328" y="528"/>
                  </a:lnTo>
                  <a:lnTo>
                    <a:pt x="328" y="526"/>
                  </a:lnTo>
                  <a:lnTo>
                    <a:pt x="328" y="526"/>
                  </a:lnTo>
                  <a:lnTo>
                    <a:pt x="324" y="524"/>
                  </a:lnTo>
                  <a:lnTo>
                    <a:pt x="324" y="524"/>
                  </a:lnTo>
                  <a:lnTo>
                    <a:pt x="316" y="522"/>
                  </a:lnTo>
                  <a:lnTo>
                    <a:pt x="316" y="522"/>
                  </a:lnTo>
                  <a:lnTo>
                    <a:pt x="310" y="518"/>
                  </a:lnTo>
                  <a:lnTo>
                    <a:pt x="306" y="512"/>
                  </a:lnTo>
                  <a:lnTo>
                    <a:pt x="306" y="512"/>
                  </a:lnTo>
                  <a:lnTo>
                    <a:pt x="304" y="508"/>
                  </a:lnTo>
                  <a:lnTo>
                    <a:pt x="304" y="508"/>
                  </a:lnTo>
                  <a:lnTo>
                    <a:pt x="302" y="508"/>
                  </a:lnTo>
                  <a:lnTo>
                    <a:pt x="300" y="508"/>
                  </a:lnTo>
                  <a:lnTo>
                    <a:pt x="300" y="508"/>
                  </a:lnTo>
                  <a:lnTo>
                    <a:pt x="298" y="506"/>
                  </a:lnTo>
                  <a:lnTo>
                    <a:pt x="298" y="506"/>
                  </a:lnTo>
                  <a:lnTo>
                    <a:pt x="294" y="502"/>
                  </a:lnTo>
                  <a:lnTo>
                    <a:pt x="294" y="502"/>
                  </a:lnTo>
                  <a:lnTo>
                    <a:pt x="292" y="500"/>
                  </a:lnTo>
                  <a:lnTo>
                    <a:pt x="292" y="498"/>
                  </a:lnTo>
                  <a:lnTo>
                    <a:pt x="292" y="494"/>
                  </a:lnTo>
                  <a:lnTo>
                    <a:pt x="292" y="494"/>
                  </a:lnTo>
                  <a:lnTo>
                    <a:pt x="286" y="492"/>
                  </a:lnTo>
                  <a:lnTo>
                    <a:pt x="286" y="492"/>
                  </a:lnTo>
                  <a:lnTo>
                    <a:pt x="284" y="490"/>
                  </a:lnTo>
                  <a:lnTo>
                    <a:pt x="284" y="490"/>
                  </a:lnTo>
                  <a:lnTo>
                    <a:pt x="282" y="488"/>
                  </a:lnTo>
                  <a:lnTo>
                    <a:pt x="282" y="488"/>
                  </a:lnTo>
                  <a:lnTo>
                    <a:pt x="282" y="486"/>
                  </a:lnTo>
                  <a:lnTo>
                    <a:pt x="282" y="486"/>
                  </a:lnTo>
                  <a:lnTo>
                    <a:pt x="278" y="484"/>
                  </a:lnTo>
                  <a:lnTo>
                    <a:pt x="278" y="484"/>
                  </a:lnTo>
                  <a:lnTo>
                    <a:pt x="276" y="482"/>
                  </a:lnTo>
                  <a:lnTo>
                    <a:pt x="274" y="478"/>
                  </a:lnTo>
                  <a:lnTo>
                    <a:pt x="274" y="478"/>
                  </a:lnTo>
                  <a:lnTo>
                    <a:pt x="274" y="476"/>
                  </a:lnTo>
                  <a:lnTo>
                    <a:pt x="274" y="476"/>
                  </a:lnTo>
                  <a:lnTo>
                    <a:pt x="274" y="472"/>
                  </a:lnTo>
                  <a:lnTo>
                    <a:pt x="274" y="472"/>
                  </a:lnTo>
                  <a:lnTo>
                    <a:pt x="272" y="470"/>
                  </a:lnTo>
                  <a:lnTo>
                    <a:pt x="272" y="470"/>
                  </a:lnTo>
                  <a:lnTo>
                    <a:pt x="272" y="470"/>
                  </a:lnTo>
                  <a:lnTo>
                    <a:pt x="272" y="470"/>
                  </a:lnTo>
                  <a:lnTo>
                    <a:pt x="272" y="470"/>
                  </a:lnTo>
                  <a:lnTo>
                    <a:pt x="268" y="468"/>
                  </a:lnTo>
                  <a:lnTo>
                    <a:pt x="268" y="468"/>
                  </a:lnTo>
                  <a:lnTo>
                    <a:pt x="268" y="468"/>
                  </a:lnTo>
                  <a:lnTo>
                    <a:pt x="268" y="468"/>
                  </a:lnTo>
                  <a:lnTo>
                    <a:pt x="268" y="464"/>
                  </a:lnTo>
                  <a:lnTo>
                    <a:pt x="266" y="464"/>
                  </a:lnTo>
                  <a:lnTo>
                    <a:pt x="266" y="464"/>
                  </a:lnTo>
                  <a:lnTo>
                    <a:pt x="264" y="464"/>
                  </a:lnTo>
                  <a:lnTo>
                    <a:pt x="264" y="464"/>
                  </a:lnTo>
                  <a:lnTo>
                    <a:pt x="262" y="460"/>
                  </a:lnTo>
                  <a:lnTo>
                    <a:pt x="262" y="460"/>
                  </a:lnTo>
                  <a:lnTo>
                    <a:pt x="262" y="458"/>
                  </a:lnTo>
                  <a:lnTo>
                    <a:pt x="262" y="458"/>
                  </a:lnTo>
                  <a:lnTo>
                    <a:pt x="260" y="456"/>
                  </a:lnTo>
                  <a:lnTo>
                    <a:pt x="260" y="456"/>
                  </a:lnTo>
                  <a:lnTo>
                    <a:pt x="258" y="454"/>
                  </a:lnTo>
                  <a:lnTo>
                    <a:pt x="256" y="450"/>
                  </a:lnTo>
                  <a:lnTo>
                    <a:pt x="254" y="444"/>
                  </a:lnTo>
                  <a:lnTo>
                    <a:pt x="254" y="444"/>
                  </a:lnTo>
                  <a:lnTo>
                    <a:pt x="254" y="442"/>
                  </a:lnTo>
                  <a:lnTo>
                    <a:pt x="254" y="442"/>
                  </a:lnTo>
                  <a:lnTo>
                    <a:pt x="250" y="440"/>
                  </a:lnTo>
                  <a:lnTo>
                    <a:pt x="250" y="440"/>
                  </a:lnTo>
                  <a:lnTo>
                    <a:pt x="248" y="440"/>
                  </a:lnTo>
                  <a:lnTo>
                    <a:pt x="248" y="440"/>
                  </a:lnTo>
                  <a:lnTo>
                    <a:pt x="246" y="436"/>
                  </a:lnTo>
                  <a:lnTo>
                    <a:pt x="244" y="432"/>
                  </a:lnTo>
                  <a:lnTo>
                    <a:pt x="244" y="432"/>
                  </a:lnTo>
                  <a:lnTo>
                    <a:pt x="242" y="432"/>
                  </a:lnTo>
                  <a:lnTo>
                    <a:pt x="242" y="432"/>
                  </a:lnTo>
                  <a:lnTo>
                    <a:pt x="240" y="430"/>
                  </a:lnTo>
                  <a:lnTo>
                    <a:pt x="240" y="430"/>
                  </a:lnTo>
                  <a:lnTo>
                    <a:pt x="238" y="428"/>
                  </a:lnTo>
                  <a:lnTo>
                    <a:pt x="238" y="428"/>
                  </a:lnTo>
                  <a:lnTo>
                    <a:pt x="232" y="418"/>
                  </a:lnTo>
                  <a:lnTo>
                    <a:pt x="232" y="418"/>
                  </a:lnTo>
                  <a:lnTo>
                    <a:pt x="232" y="416"/>
                  </a:lnTo>
                  <a:lnTo>
                    <a:pt x="232" y="416"/>
                  </a:lnTo>
                  <a:lnTo>
                    <a:pt x="228" y="414"/>
                  </a:lnTo>
                  <a:lnTo>
                    <a:pt x="228" y="414"/>
                  </a:lnTo>
                  <a:lnTo>
                    <a:pt x="228" y="412"/>
                  </a:lnTo>
                  <a:lnTo>
                    <a:pt x="228" y="412"/>
                  </a:lnTo>
                  <a:lnTo>
                    <a:pt x="228" y="412"/>
                  </a:lnTo>
                  <a:lnTo>
                    <a:pt x="228" y="410"/>
                  </a:lnTo>
                  <a:lnTo>
                    <a:pt x="228" y="410"/>
                  </a:lnTo>
                  <a:lnTo>
                    <a:pt x="228" y="408"/>
                  </a:lnTo>
                  <a:lnTo>
                    <a:pt x="228" y="408"/>
                  </a:lnTo>
                  <a:lnTo>
                    <a:pt x="226" y="406"/>
                  </a:lnTo>
                  <a:lnTo>
                    <a:pt x="226" y="406"/>
                  </a:lnTo>
                  <a:lnTo>
                    <a:pt x="218" y="396"/>
                  </a:lnTo>
                  <a:lnTo>
                    <a:pt x="218" y="396"/>
                  </a:lnTo>
                  <a:lnTo>
                    <a:pt x="200" y="360"/>
                  </a:lnTo>
                  <a:lnTo>
                    <a:pt x="200" y="360"/>
                  </a:lnTo>
                  <a:lnTo>
                    <a:pt x="200" y="358"/>
                  </a:lnTo>
                  <a:lnTo>
                    <a:pt x="200" y="358"/>
                  </a:lnTo>
                  <a:lnTo>
                    <a:pt x="200" y="356"/>
                  </a:lnTo>
                  <a:lnTo>
                    <a:pt x="198" y="354"/>
                  </a:lnTo>
                  <a:lnTo>
                    <a:pt x="198" y="354"/>
                  </a:lnTo>
                  <a:lnTo>
                    <a:pt x="198" y="352"/>
                  </a:lnTo>
                  <a:lnTo>
                    <a:pt x="198" y="352"/>
                  </a:lnTo>
                  <a:lnTo>
                    <a:pt x="196" y="348"/>
                  </a:lnTo>
                  <a:lnTo>
                    <a:pt x="190" y="346"/>
                  </a:lnTo>
                  <a:lnTo>
                    <a:pt x="190" y="346"/>
                  </a:lnTo>
                  <a:lnTo>
                    <a:pt x="190" y="346"/>
                  </a:lnTo>
                  <a:lnTo>
                    <a:pt x="190" y="346"/>
                  </a:lnTo>
                  <a:lnTo>
                    <a:pt x="188" y="342"/>
                  </a:lnTo>
                  <a:lnTo>
                    <a:pt x="188" y="342"/>
                  </a:lnTo>
                  <a:lnTo>
                    <a:pt x="188" y="342"/>
                  </a:lnTo>
                  <a:lnTo>
                    <a:pt x="188" y="342"/>
                  </a:lnTo>
                  <a:lnTo>
                    <a:pt x="188" y="338"/>
                  </a:lnTo>
                  <a:lnTo>
                    <a:pt x="184" y="334"/>
                  </a:lnTo>
                  <a:lnTo>
                    <a:pt x="184" y="334"/>
                  </a:lnTo>
                  <a:lnTo>
                    <a:pt x="182" y="332"/>
                  </a:lnTo>
                  <a:lnTo>
                    <a:pt x="180" y="328"/>
                  </a:lnTo>
                  <a:lnTo>
                    <a:pt x="180" y="328"/>
                  </a:lnTo>
                  <a:lnTo>
                    <a:pt x="180" y="326"/>
                  </a:lnTo>
                  <a:lnTo>
                    <a:pt x="180" y="326"/>
                  </a:lnTo>
                  <a:lnTo>
                    <a:pt x="180" y="324"/>
                  </a:lnTo>
                  <a:lnTo>
                    <a:pt x="180" y="324"/>
                  </a:lnTo>
                  <a:lnTo>
                    <a:pt x="180" y="322"/>
                  </a:lnTo>
                  <a:lnTo>
                    <a:pt x="180" y="322"/>
                  </a:lnTo>
                  <a:lnTo>
                    <a:pt x="178" y="320"/>
                  </a:lnTo>
                  <a:lnTo>
                    <a:pt x="176" y="316"/>
                  </a:lnTo>
                  <a:lnTo>
                    <a:pt x="176" y="316"/>
                  </a:lnTo>
                  <a:lnTo>
                    <a:pt x="178" y="314"/>
                  </a:lnTo>
                  <a:lnTo>
                    <a:pt x="178" y="314"/>
                  </a:lnTo>
                  <a:lnTo>
                    <a:pt x="176" y="310"/>
                  </a:lnTo>
                  <a:lnTo>
                    <a:pt x="172" y="306"/>
                  </a:lnTo>
                  <a:lnTo>
                    <a:pt x="172" y="306"/>
                  </a:lnTo>
                  <a:lnTo>
                    <a:pt x="170" y="304"/>
                  </a:lnTo>
                  <a:lnTo>
                    <a:pt x="170" y="300"/>
                  </a:lnTo>
                  <a:lnTo>
                    <a:pt x="170" y="300"/>
                  </a:lnTo>
                  <a:lnTo>
                    <a:pt x="170" y="300"/>
                  </a:lnTo>
                  <a:lnTo>
                    <a:pt x="170" y="300"/>
                  </a:lnTo>
                  <a:lnTo>
                    <a:pt x="170" y="296"/>
                  </a:lnTo>
                  <a:lnTo>
                    <a:pt x="168" y="294"/>
                  </a:lnTo>
                  <a:lnTo>
                    <a:pt x="168" y="294"/>
                  </a:lnTo>
                  <a:lnTo>
                    <a:pt x="166" y="294"/>
                  </a:lnTo>
                  <a:lnTo>
                    <a:pt x="166" y="294"/>
                  </a:lnTo>
                  <a:lnTo>
                    <a:pt x="164" y="290"/>
                  </a:lnTo>
                  <a:lnTo>
                    <a:pt x="158" y="290"/>
                  </a:lnTo>
                  <a:lnTo>
                    <a:pt x="158" y="290"/>
                  </a:lnTo>
                  <a:lnTo>
                    <a:pt x="160" y="288"/>
                  </a:lnTo>
                  <a:lnTo>
                    <a:pt x="160" y="288"/>
                  </a:lnTo>
                  <a:lnTo>
                    <a:pt x="160" y="284"/>
                  </a:lnTo>
                  <a:lnTo>
                    <a:pt x="160" y="284"/>
                  </a:lnTo>
                  <a:lnTo>
                    <a:pt x="160" y="282"/>
                  </a:lnTo>
                  <a:lnTo>
                    <a:pt x="160" y="282"/>
                  </a:lnTo>
                  <a:lnTo>
                    <a:pt x="160" y="280"/>
                  </a:lnTo>
                  <a:lnTo>
                    <a:pt x="160" y="280"/>
                  </a:lnTo>
                  <a:lnTo>
                    <a:pt x="158" y="276"/>
                  </a:lnTo>
                  <a:lnTo>
                    <a:pt x="158" y="276"/>
                  </a:lnTo>
                  <a:lnTo>
                    <a:pt x="152" y="266"/>
                  </a:lnTo>
                  <a:lnTo>
                    <a:pt x="152" y="266"/>
                  </a:lnTo>
                  <a:lnTo>
                    <a:pt x="152" y="264"/>
                  </a:lnTo>
                  <a:lnTo>
                    <a:pt x="152" y="264"/>
                  </a:lnTo>
                  <a:lnTo>
                    <a:pt x="152" y="262"/>
                  </a:lnTo>
                  <a:lnTo>
                    <a:pt x="152" y="262"/>
                  </a:lnTo>
                  <a:lnTo>
                    <a:pt x="150" y="258"/>
                  </a:lnTo>
                  <a:lnTo>
                    <a:pt x="150" y="258"/>
                  </a:lnTo>
                  <a:lnTo>
                    <a:pt x="142" y="246"/>
                  </a:lnTo>
                  <a:lnTo>
                    <a:pt x="142" y="246"/>
                  </a:lnTo>
                  <a:lnTo>
                    <a:pt x="142" y="244"/>
                  </a:lnTo>
                  <a:lnTo>
                    <a:pt x="142" y="244"/>
                  </a:lnTo>
                  <a:lnTo>
                    <a:pt x="142" y="242"/>
                  </a:lnTo>
                  <a:lnTo>
                    <a:pt x="142" y="242"/>
                  </a:lnTo>
                  <a:lnTo>
                    <a:pt x="140" y="238"/>
                  </a:lnTo>
                  <a:lnTo>
                    <a:pt x="140" y="238"/>
                  </a:lnTo>
                  <a:lnTo>
                    <a:pt x="132" y="230"/>
                  </a:lnTo>
                  <a:lnTo>
                    <a:pt x="132" y="230"/>
                  </a:lnTo>
                  <a:lnTo>
                    <a:pt x="134" y="230"/>
                  </a:lnTo>
                  <a:lnTo>
                    <a:pt x="134" y="230"/>
                  </a:lnTo>
                  <a:lnTo>
                    <a:pt x="136" y="230"/>
                  </a:lnTo>
                  <a:lnTo>
                    <a:pt x="136" y="230"/>
                  </a:lnTo>
                  <a:lnTo>
                    <a:pt x="136" y="226"/>
                  </a:lnTo>
                  <a:lnTo>
                    <a:pt x="134" y="224"/>
                  </a:lnTo>
                  <a:lnTo>
                    <a:pt x="134" y="224"/>
                  </a:lnTo>
                  <a:lnTo>
                    <a:pt x="130" y="222"/>
                  </a:lnTo>
                  <a:lnTo>
                    <a:pt x="126" y="216"/>
                  </a:lnTo>
                  <a:lnTo>
                    <a:pt x="122" y="204"/>
                  </a:lnTo>
                  <a:lnTo>
                    <a:pt x="122" y="204"/>
                  </a:lnTo>
                  <a:lnTo>
                    <a:pt x="122" y="202"/>
                  </a:lnTo>
                  <a:lnTo>
                    <a:pt x="122" y="202"/>
                  </a:lnTo>
                  <a:lnTo>
                    <a:pt x="120" y="200"/>
                  </a:lnTo>
                  <a:lnTo>
                    <a:pt x="120" y="200"/>
                  </a:lnTo>
                  <a:lnTo>
                    <a:pt x="120" y="198"/>
                  </a:lnTo>
                  <a:lnTo>
                    <a:pt x="120" y="198"/>
                  </a:lnTo>
                  <a:lnTo>
                    <a:pt x="120" y="194"/>
                  </a:lnTo>
                  <a:lnTo>
                    <a:pt x="120" y="192"/>
                  </a:lnTo>
                  <a:lnTo>
                    <a:pt x="120" y="192"/>
                  </a:lnTo>
                  <a:lnTo>
                    <a:pt x="120" y="190"/>
                  </a:lnTo>
                  <a:lnTo>
                    <a:pt x="120" y="190"/>
                  </a:lnTo>
                  <a:lnTo>
                    <a:pt x="120" y="186"/>
                  </a:lnTo>
                  <a:lnTo>
                    <a:pt x="120" y="186"/>
                  </a:lnTo>
                  <a:lnTo>
                    <a:pt x="118" y="184"/>
                  </a:lnTo>
                  <a:lnTo>
                    <a:pt x="118" y="184"/>
                  </a:lnTo>
                  <a:lnTo>
                    <a:pt x="118" y="182"/>
                  </a:lnTo>
                  <a:lnTo>
                    <a:pt x="118" y="182"/>
                  </a:lnTo>
                  <a:lnTo>
                    <a:pt x="116" y="182"/>
                  </a:lnTo>
                  <a:lnTo>
                    <a:pt x="116" y="182"/>
                  </a:lnTo>
                  <a:lnTo>
                    <a:pt x="116" y="180"/>
                  </a:lnTo>
                  <a:lnTo>
                    <a:pt x="116" y="180"/>
                  </a:lnTo>
                  <a:lnTo>
                    <a:pt x="116" y="178"/>
                  </a:lnTo>
                  <a:lnTo>
                    <a:pt x="116" y="178"/>
                  </a:lnTo>
                  <a:lnTo>
                    <a:pt x="116" y="176"/>
                  </a:lnTo>
                  <a:lnTo>
                    <a:pt x="116" y="176"/>
                  </a:lnTo>
                  <a:lnTo>
                    <a:pt x="116" y="176"/>
                  </a:lnTo>
                  <a:lnTo>
                    <a:pt x="116" y="176"/>
                  </a:lnTo>
                  <a:lnTo>
                    <a:pt x="118" y="174"/>
                  </a:lnTo>
                  <a:lnTo>
                    <a:pt x="116" y="172"/>
                  </a:lnTo>
                  <a:lnTo>
                    <a:pt x="116" y="172"/>
                  </a:lnTo>
                  <a:lnTo>
                    <a:pt x="116" y="172"/>
                  </a:lnTo>
                  <a:lnTo>
                    <a:pt x="116" y="172"/>
                  </a:lnTo>
                  <a:lnTo>
                    <a:pt x="116" y="172"/>
                  </a:lnTo>
                  <a:lnTo>
                    <a:pt x="114" y="168"/>
                  </a:lnTo>
                  <a:lnTo>
                    <a:pt x="114" y="168"/>
                  </a:lnTo>
                  <a:lnTo>
                    <a:pt x="112" y="168"/>
                  </a:lnTo>
                  <a:lnTo>
                    <a:pt x="112" y="168"/>
                  </a:lnTo>
                  <a:lnTo>
                    <a:pt x="112" y="168"/>
                  </a:lnTo>
                  <a:lnTo>
                    <a:pt x="112" y="168"/>
                  </a:lnTo>
                  <a:lnTo>
                    <a:pt x="112" y="166"/>
                  </a:lnTo>
                  <a:lnTo>
                    <a:pt x="112" y="166"/>
                  </a:lnTo>
                  <a:lnTo>
                    <a:pt x="112" y="166"/>
                  </a:lnTo>
                  <a:lnTo>
                    <a:pt x="114" y="164"/>
                  </a:lnTo>
                  <a:lnTo>
                    <a:pt x="112" y="164"/>
                  </a:lnTo>
                  <a:lnTo>
                    <a:pt x="112" y="164"/>
                  </a:lnTo>
                  <a:lnTo>
                    <a:pt x="112" y="162"/>
                  </a:lnTo>
                  <a:lnTo>
                    <a:pt x="112" y="162"/>
                  </a:lnTo>
                  <a:lnTo>
                    <a:pt x="106" y="158"/>
                  </a:lnTo>
                  <a:lnTo>
                    <a:pt x="104" y="152"/>
                  </a:lnTo>
                  <a:lnTo>
                    <a:pt x="104" y="152"/>
                  </a:lnTo>
                  <a:lnTo>
                    <a:pt x="104" y="150"/>
                  </a:lnTo>
                  <a:lnTo>
                    <a:pt x="104" y="150"/>
                  </a:lnTo>
                  <a:lnTo>
                    <a:pt x="104" y="148"/>
                  </a:lnTo>
                  <a:lnTo>
                    <a:pt x="104" y="148"/>
                  </a:lnTo>
                  <a:lnTo>
                    <a:pt x="104" y="146"/>
                  </a:lnTo>
                  <a:lnTo>
                    <a:pt x="104" y="146"/>
                  </a:lnTo>
                  <a:lnTo>
                    <a:pt x="100" y="142"/>
                  </a:lnTo>
                  <a:lnTo>
                    <a:pt x="100" y="142"/>
                  </a:lnTo>
                  <a:lnTo>
                    <a:pt x="100" y="140"/>
                  </a:lnTo>
                  <a:lnTo>
                    <a:pt x="100" y="140"/>
                  </a:lnTo>
                  <a:lnTo>
                    <a:pt x="100" y="138"/>
                  </a:lnTo>
                  <a:lnTo>
                    <a:pt x="100" y="138"/>
                  </a:lnTo>
                  <a:lnTo>
                    <a:pt x="100" y="136"/>
                  </a:lnTo>
                  <a:lnTo>
                    <a:pt x="100" y="136"/>
                  </a:lnTo>
                  <a:lnTo>
                    <a:pt x="100" y="134"/>
                  </a:lnTo>
                  <a:lnTo>
                    <a:pt x="98" y="132"/>
                  </a:lnTo>
                  <a:lnTo>
                    <a:pt x="98" y="132"/>
                  </a:lnTo>
                  <a:lnTo>
                    <a:pt x="96" y="132"/>
                  </a:lnTo>
                  <a:lnTo>
                    <a:pt x="96" y="132"/>
                  </a:lnTo>
                  <a:lnTo>
                    <a:pt x="96" y="130"/>
                  </a:lnTo>
                  <a:lnTo>
                    <a:pt x="96" y="130"/>
                  </a:lnTo>
                  <a:lnTo>
                    <a:pt x="94" y="128"/>
                  </a:lnTo>
                  <a:lnTo>
                    <a:pt x="94" y="128"/>
                  </a:lnTo>
                  <a:lnTo>
                    <a:pt x="94" y="128"/>
                  </a:lnTo>
                  <a:lnTo>
                    <a:pt x="92" y="124"/>
                  </a:lnTo>
                  <a:lnTo>
                    <a:pt x="92" y="120"/>
                  </a:lnTo>
                  <a:lnTo>
                    <a:pt x="92" y="120"/>
                  </a:lnTo>
                  <a:lnTo>
                    <a:pt x="92" y="118"/>
                  </a:lnTo>
                  <a:lnTo>
                    <a:pt x="92" y="118"/>
                  </a:lnTo>
                  <a:lnTo>
                    <a:pt x="90" y="116"/>
                  </a:lnTo>
                  <a:lnTo>
                    <a:pt x="90" y="116"/>
                  </a:lnTo>
                  <a:close/>
                </a:path>
              </a:pathLst>
            </a:custGeom>
            <a:solidFill>
              <a:srgbClr val="16A2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b="1">
                <a:solidFill>
                  <a:schemeClr val="lt1"/>
                </a:solidFill>
                <a:latin typeface="微软雅黑" panose="020B0503020204020204" pitchFamily="34" charset="-122"/>
                <a:ea typeface="微软雅黑" panose="020B0503020204020204" pitchFamily="34" charset="-122"/>
              </a:endParaRPr>
            </a:p>
          </p:txBody>
        </p:sp>
        <p:sp>
          <p:nvSpPr>
            <p:cNvPr id="22" name="Freeform 43"/>
            <p:cNvSpPr>
              <a:spLocks/>
            </p:cNvSpPr>
            <p:nvPr/>
          </p:nvSpPr>
          <p:spPr bwMode="auto">
            <a:xfrm>
              <a:off x="5890241" y="2761153"/>
              <a:ext cx="803107" cy="1262026"/>
            </a:xfrm>
            <a:custGeom>
              <a:avLst/>
              <a:gdLst>
                <a:gd name="T0" fmla="*/ 362 w 434"/>
                <a:gd name="T1" fmla="*/ 0 h 682"/>
                <a:gd name="T2" fmla="*/ 316 w 434"/>
                <a:gd name="T3" fmla="*/ 26 h 682"/>
                <a:gd name="T4" fmla="*/ 284 w 434"/>
                <a:gd name="T5" fmla="*/ 54 h 682"/>
                <a:gd name="T6" fmla="*/ 258 w 434"/>
                <a:gd name="T7" fmla="*/ 86 h 682"/>
                <a:gd name="T8" fmla="*/ 232 w 434"/>
                <a:gd name="T9" fmla="*/ 128 h 682"/>
                <a:gd name="T10" fmla="*/ 214 w 434"/>
                <a:gd name="T11" fmla="*/ 170 h 682"/>
                <a:gd name="T12" fmla="*/ 204 w 434"/>
                <a:gd name="T13" fmla="*/ 194 h 682"/>
                <a:gd name="T14" fmla="*/ 190 w 434"/>
                <a:gd name="T15" fmla="*/ 218 h 682"/>
                <a:gd name="T16" fmla="*/ 176 w 434"/>
                <a:gd name="T17" fmla="*/ 250 h 682"/>
                <a:gd name="T18" fmla="*/ 160 w 434"/>
                <a:gd name="T19" fmla="*/ 304 h 682"/>
                <a:gd name="T20" fmla="*/ 154 w 434"/>
                <a:gd name="T21" fmla="*/ 332 h 682"/>
                <a:gd name="T22" fmla="*/ 148 w 434"/>
                <a:gd name="T23" fmla="*/ 362 h 682"/>
                <a:gd name="T24" fmla="*/ 138 w 434"/>
                <a:gd name="T25" fmla="*/ 382 h 682"/>
                <a:gd name="T26" fmla="*/ 128 w 434"/>
                <a:gd name="T27" fmla="*/ 410 h 682"/>
                <a:gd name="T28" fmla="*/ 150 w 434"/>
                <a:gd name="T29" fmla="*/ 400 h 682"/>
                <a:gd name="T30" fmla="*/ 158 w 434"/>
                <a:gd name="T31" fmla="*/ 378 h 682"/>
                <a:gd name="T32" fmla="*/ 172 w 434"/>
                <a:gd name="T33" fmla="*/ 360 h 682"/>
                <a:gd name="T34" fmla="*/ 166 w 434"/>
                <a:gd name="T35" fmla="*/ 384 h 682"/>
                <a:gd name="T36" fmla="*/ 148 w 434"/>
                <a:gd name="T37" fmla="*/ 426 h 682"/>
                <a:gd name="T38" fmla="*/ 136 w 434"/>
                <a:gd name="T39" fmla="*/ 468 h 682"/>
                <a:gd name="T40" fmla="*/ 128 w 434"/>
                <a:gd name="T41" fmla="*/ 494 h 682"/>
                <a:gd name="T42" fmla="*/ 122 w 434"/>
                <a:gd name="T43" fmla="*/ 522 h 682"/>
                <a:gd name="T44" fmla="*/ 106 w 434"/>
                <a:gd name="T45" fmla="*/ 548 h 682"/>
                <a:gd name="T46" fmla="*/ 28 w 434"/>
                <a:gd name="T47" fmla="*/ 648 h 682"/>
                <a:gd name="T48" fmla="*/ 2 w 434"/>
                <a:gd name="T49" fmla="*/ 682 h 682"/>
                <a:gd name="T50" fmla="*/ 62 w 434"/>
                <a:gd name="T51" fmla="*/ 642 h 682"/>
                <a:gd name="T52" fmla="*/ 92 w 434"/>
                <a:gd name="T53" fmla="*/ 614 h 682"/>
                <a:gd name="T54" fmla="*/ 108 w 434"/>
                <a:gd name="T55" fmla="*/ 602 h 682"/>
                <a:gd name="T56" fmla="*/ 80 w 434"/>
                <a:gd name="T57" fmla="*/ 648 h 682"/>
                <a:gd name="T58" fmla="*/ 64 w 434"/>
                <a:gd name="T59" fmla="*/ 668 h 682"/>
                <a:gd name="T60" fmla="*/ 84 w 434"/>
                <a:gd name="T61" fmla="*/ 668 h 682"/>
                <a:gd name="T62" fmla="*/ 110 w 434"/>
                <a:gd name="T63" fmla="*/ 646 h 682"/>
                <a:gd name="T64" fmla="*/ 130 w 434"/>
                <a:gd name="T65" fmla="*/ 634 h 682"/>
                <a:gd name="T66" fmla="*/ 140 w 434"/>
                <a:gd name="T67" fmla="*/ 616 h 682"/>
                <a:gd name="T68" fmla="*/ 154 w 434"/>
                <a:gd name="T69" fmla="*/ 602 h 682"/>
                <a:gd name="T70" fmla="*/ 178 w 434"/>
                <a:gd name="T71" fmla="*/ 594 h 682"/>
                <a:gd name="T72" fmla="*/ 188 w 434"/>
                <a:gd name="T73" fmla="*/ 576 h 682"/>
                <a:gd name="T74" fmla="*/ 206 w 434"/>
                <a:gd name="T75" fmla="*/ 546 h 682"/>
                <a:gd name="T76" fmla="*/ 222 w 434"/>
                <a:gd name="T77" fmla="*/ 510 h 682"/>
                <a:gd name="T78" fmla="*/ 228 w 434"/>
                <a:gd name="T79" fmla="*/ 484 h 682"/>
                <a:gd name="T80" fmla="*/ 234 w 434"/>
                <a:gd name="T81" fmla="*/ 460 h 682"/>
                <a:gd name="T82" fmla="*/ 242 w 434"/>
                <a:gd name="T83" fmla="*/ 434 h 682"/>
                <a:gd name="T84" fmla="*/ 248 w 434"/>
                <a:gd name="T85" fmla="*/ 408 h 682"/>
                <a:gd name="T86" fmla="*/ 254 w 434"/>
                <a:gd name="T87" fmla="*/ 386 h 682"/>
                <a:gd name="T88" fmla="*/ 260 w 434"/>
                <a:gd name="T89" fmla="*/ 360 h 682"/>
                <a:gd name="T90" fmla="*/ 266 w 434"/>
                <a:gd name="T91" fmla="*/ 336 h 682"/>
                <a:gd name="T92" fmla="*/ 272 w 434"/>
                <a:gd name="T93" fmla="*/ 308 h 682"/>
                <a:gd name="T94" fmla="*/ 272 w 434"/>
                <a:gd name="T95" fmla="*/ 286 h 682"/>
                <a:gd name="T96" fmla="*/ 276 w 434"/>
                <a:gd name="T97" fmla="*/ 262 h 682"/>
                <a:gd name="T98" fmla="*/ 282 w 434"/>
                <a:gd name="T99" fmla="*/ 240 h 682"/>
                <a:gd name="T100" fmla="*/ 290 w 434"/>
                <a:gd name="T101" fmla="*/ 220 h 682"/>
                <a:gd name="T102" fmla="*/ 294 w 434"/>
                <a:gd name="T103" fmla="*/ 200 h 682"/>
                <a:gd name="T104" fmla="*/ 304 w 434"/>
                <a:gd name="T105" fmla="*/ 168 h 682"/>
                <a:gd name="T106" fmla="*/ 310 w 434"/>
                <a:gd name="T107" fmla="*/ 150 h 682"/>
                <a:gd name="T108" fmla="*/ 324 w 434"/>
                <a:gd name="T109" fmla="*/ 120 h 682"/>
                <a:gd name="T110" fmla="*/ 354 w 434"/>
                <a:gd name="T111" fmla="*/ 72 h 682"/>
                <a:gd name="T112" fmla="*/ 372 w 434"/>
                <a:gd name="T113" fmla="*/ 54 h 682"/>
                <a:gd name="T114" fmla="*/ 410 w 434"/>
                <a:gd name="T115" fmla="*/ 52 h 682"/>
                <a:gd name="T116" fmla="*/ 422 w 434"/>
                <a:gd name="T117" fmla="*/ 70 h 682"/>
                <a:gd name="T118" fmla="*/ 432 w 434"/>
                <a:gd name="T119" fmla="*/ 42 h 682"/>
                <a:gd name="T120" fmla="*/ 404 w 434"/>
                <a:gd name="T121" fmla="*/ 16 h 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34" h="682">
                  <a:moveTo>
                    <a:pt x="396" y="12"/>
                  </a:moveTo>
                  <a:lnTo>
                    <a:pt x="396" y="12"/>
                  </a:lnTo>
                  <a:lnTo>
                    <a:pt x="394" y="12"/>
                  </a:lnTo>
                  <a:lnTo>
                    <a:pt x="394" y="12"/>
                  </a:lnTo>
                  <a:lnTo>
                    <a:pt x="386" y="6"/>
                  </a:lnTo>
                  <a:lnTo>
                    <a:pt x="386" y="6"/>
                  </a:lnTo>
                  <a:lnTo>
                    <a:pt x="384" y="6"/>
                  </a:lnTo>
                  <a:lnTo>
                    <a:pt x="384" y="6"/>
                  </a:lnTo>
                  <a:lnTo>
                    <a:pt x="382" y="6"/>
                  </a:lnTo>
                  <a:lnTo>
                    <a:pt x="382" y="6"/>
                  </a:lnTo>
                  <a:lnTo>
                    <a:pt x="380" y="6"/>
                  </a:lnTo>
                  <a:lnTo>
                    <a:pt x="380" y="6"/>
                  </a:lnTo>
                  <a:lnTo>
                    <a:pt x="376" y="4"/>
                  </a:lnTo>
                  <a:lnTo>
                    <a:pt x="368" y="4"/>
                  </a:lnTo>
                  <a:lnTo>
                    <a:pt x="368" y="4"/>
                  </a:lnTo>
                  <a:lnTo>
                    <a:pt x="368" y="4"/>
                  </a:lnTo>
                  <a:lnTo>
                    <a:pt x="366" y="4"/>
                  </a:lnTo>
                  <a:lnTo>
                    <a:pt x="366" y="2"/>
                  </a:lnTo>
                  <a:lnTo>
                    <a:pt x="366" y="2"/>
                  </a:lnTo>
                  <a:lnTo>
                    <a:pt x="366" y="2"/>
                  </a:lnTo>
                  <a:lnTo>
                    <a:pt x="366" y="0"/>
                  </a:lnTo>
                  <a:lnTo>
                    <a:pt x="362" y="0"/>
                  </a:lnTo>
                  <a:lnTo>
                    <a:pt x="362" y="0"/>
                  </a:lnTo>
                  <a:lnTo>
                    <a:pt x="360" y="0"/>
                  </a:lnTo>
                  <a:lnTo>
                    <a:pt x="360" y="0"/>
                  </a:lnTo>
                  <a:lnTo>
                    <a:pt x="356" y="2"/>
                  </a:lnTo>
                  <a:lnTo>
                    <a:pt x="356" y="2"/>
                  </a:lnTo>
                  <a:lnTo>
                    <a:pt x="354" y="2"/>
                  </a:lnTo>
                  <a:lnTo>
                    <a:pt x="354" y="4"/>
                  </a:lnTo>
                  <a:lnTo>
                    <a:pt x="354" y="4"/>
                  </a:lnTo>
                  <a:lnTo>
                    <a:pt x="352" y="4"/>
                  </a:lnTo>
                  <a:lnTo>
                    <a:pt x="352" y="4"/>
                  </a:lnTo>
                  <a:lnTo>
                    <a:pt x="350" y="4"/>
                  </a:lnTo>
                  <a:lnTo>
                    <a:pt x="350" y="4"/>
                  </a:lnTo>
                  <a:lnTo>
                    <a:pt x="344" y="6"/>
                  </a:lnTo>
                  <a:lnTo>
                    <a:pt x="344" y="6"/>
                  </a:lnTo>
                  <a:lnTo>
                    <a:pt x="332" y="16"/>
                  </a:lnTo>
                  <a:lnTo>
                    <a:pt x="326" y="20"/>
                  </a:lnTo>
                  <a:lnTo>
                    <a:pt x="318" y="24"/>
                  </a:lnTo>
                  <a:lnTo>
                    <a:pt x="318" y="24"/>
                  </a:lnTo>
                  <a:lnTo>
                    <a:pt x="316" y="26"/>
                  </a:lnTo>
                  <a:lnTo>
                    <a:pt x="316" y="26"/>
                  </a:lnTo>
                  <a:lnTo>
                    <a:pt x="316" y="26"/>
                  </a:lnTo>
                  <a:lnTo>
                    <a:pt x="316" y="26"/>
                  </a:lnTo>
                  <a:lnTo>
                    <a:pt x="316" y="28"/>
                  </a:lnTo>
                  <a:lnTo>
                    <a:pt x="316" y="28"/>
                  </a:lnTo>
                  <a:lnTo>
                    <a:pt x="316" y="30"/>
                  </a:lnTo>
                  <a:lnTo>
                    <a:pt x="316" y="30"/>
                  </a:lnTo>
                  <a:lnTo>
                    <a:pt x="316" y="32"/>
                  </a:lnTo>
                  <a:lnTo>
                    <a:pt x="316" y="32"/>
                  </a:lnTo>
                  <a:lnTo>
                    <a:pt x="314" y="36"/>
                  </a:lnTo>
                  <a:lnTo>
                    <a:pt x="308" y="36"/>
                  </a:lnTo>
                  <a:lnTo>
                    <a:pt x="308" y="36"/>
                  </a:lnTo>
                  <a:lnTo>
                    <a:pt x="304" y="36"/>
                  </a:lnTo>
                  <a:lnTo>
                    <a:pt x="304" y="36"/>
                  </a:lnTo>
                  <a:lnTo>
                    <a:pt x="302" y="38"/>
                  </a:lnTo>
                  <a:lnTo>
                    <a:pt x="298" y="42"/>
                  </a:lnTo>
                  <a:lnTo>
                    <a:pt x="298" y="42"/>
                  </a:lnTo>
                  <a:lnTo>
                    <a:pt x="298" y="44"/>
                  </a:lnTo>
                  <a:lnTo>
                    <a:pt x="298" y="44"/>
                  </a:lnTo>
                  <a:lnTo>
                    <a:pt x="296" y="46"/>
                  </a:lnTo>
                  <a:lnTo>
                    <a:pt x="296" y="46"/>
                  </a:lnTo>
                  <a:lnTo>
                    <a:pt x="292" y="50"/>
                  </a:lnTo>
                  <a:lnTo>
                    <a:pt x="292" y="50"/>
                  </a:lnTo>
                  <a:lnTo>
                    <a:pt x="284" y="54"/>
                  </a:lnTo>
                  <a:lnTo>
                    <a:pt x="284" y="54"/>
                  </a:lnTo>
                  <a:lnTo>
                    <a:pt x="278" y="58"/>
                  </a:lnTo>
                  <a:lnTo>
                    <a:pt x="278" y="58"/>
                  </a:lnTo>
                  <a:lnTo>
                    <a:pt x="276" y="62"/>
                  </a:lnTo>
                  <a:lnTo>
                    <a:pt x="276" y="62"/>
                  </a:lnTo>
                  <a:lnTo>
                    <a:pt x="276" y="66"/>
                  </a:lnTo>
                  <a:lnTo>
                    <a:pt x="276" y="66"/>
                  </a:lnTo>
                  <a:lnTo>
                    <a:pt x="274" y="66"/>
                  </a:lnTo>
                  <a:lnTo>
                    <a:pt x="274" y="66"/>
                  </a:lnTo>
                  <a:lnTo>
                    <a:pt x="270" y="70"/>
                  </a:lnTo>
                  <a:lnTo>
                    <a:pt x="270" y="70"/>
                  </a:lnTo>
                  <a:lnTo>
                    <a:pt x="270" y="70"/>
                  </a:lnTo>
                  <a:lnTo>
                    <a:pt x="270" y="70"/>
                  </a:lnTo>
                  <a:lnTo>
                    <a:pt x="266" y="74"/>
                  </a:lnTo>
                  <a:lnTo>
                    <a:pt x="266" y="74"/>
                  </a:lnTo>
                  <a:lnTo>
                    <a:pt x="262" y="80"/>
                  </a:lnTo>
                  <a:lnTo>
                    <a:pt x="262" y="80"/>
                  </a:lnTo>
                  <a:lnTo>
                    <a:pt x="260" y="84"/>
                  </a:lnTo>
                  <a:lnTo>
                    <a:pt x="260" y="84"/>
                  </a:lnTo>
                  <a:lnTo>
                    <a:pt x="260" y="84"/>
                  </a:lnTo>
                  <a:lnTo>
                    <a:pt x="260" y="84"/>
                  </a:lnTo>
                  <a:lnTo>
                    <a:pt x="258" y="86"/>
                  </a:lnTo>
                  <a:lnTo>
                    <a:pt x="258" y="86"/>
                  </a:lnTo>
                  <a:lnTo>
                    <a:pt x="254" y="94"/>
                  </a:lnTo>
                  <a:lnTo>
                    <a:pt x="248" y="96"/>
                  </a:lnTo>
                  <a:lnTo>
                    <a:pt x="248" y="96"/>
                  </a:lnTo>
                  <a:lnTo>
                    <a:pt x="244" y="100"/>
                  </a:lnTo>
                  <a:lnTo>
                    <a:pt x="244" y="100"/>
                  </a:lnTo>
                  <a:lnTo>
                    <a:pt x="244" y="104"/>
                  </a:lnTo>
                  <a:lnTo>
                    <a:pt x="244" y="104"/>
                  </a:lnTo>
                  <a:lnTo>
                    <a:pt x="244" y="106"/>
                  </a:lnTo>
                  <a:lnTo>
                    <a:pt x="244" y="106"/>
                  </a:lnTo>
                  <a:lnTo>
                    <a:pt x="244" y="108"/>
                  </a:lnTo>
                  <a:lnTo>
                    <a:pt x="244" y="108"/>
                  </a:lnTo>
                  <a:lnTo>
                    <a:pt x="240" y="112"/>
                  </a:lnTo>
                  <a:lnTo>
                    <a:pt x="240" y="112"/>
                  </a:lnTo>
                  <a:lnTo>
                    <a:pt x="240" y="116"/>
                  </a:lnTo>
                  <a:lnTo>
                    <a:pt x="240" y="116"/>
                  </a:lnTo>
                  <a:lnTo>
                    <a:pt x="238" y="118"/>
                  </a:lnTo>
                  <a:lnTo>
                    <a:pt x="238" y="118"/>
                  </a:lnTo>
                  <a:lnTo>
                    <a:pt x="236" y="120"/>
                  </a:lnTo>
                  <a:lnTo>
                    <a:pt x="236" y="120"/>
                  </a:lnTo>
                  <a:lnTo>
                    <a:pt x="234" y="126"/>
                  </a:lnTo>
                  <a:lnTo>
                    <a:pt x="234" y="126"/>
                  </a:lnTo>
                  <a:lnTo>
                    <a:pt x="232" y="128"/>
                  </a:lnTo>
                  <a:lnTo>
                    <a:pt x="232" y="128"/>
                  </a:lnTo>
                  <a:lnTo>
                    <a:pt x="232" y="130"/>
                  </a:lnTo>
                  <a:lnTo>
                    <a:pt x="228" y="138"/>
                  </a:lnTo>
                  <a:lnTo>
                    <a:pt x="228" y="138"/>
                  </a:lnTo>
                  <a:lnTo>
                    <a:pt x="226" y="140"/>
                  </a:lnTo>
                  <a:lnTo>
                    <a:pt x="226" y="144"/>
                  </a:lnTo>
                  <a:lnTo>
                    <a:pt x="226" y="144"/>
                  </a:lnTo>
                  <a:lnTo>
                    <a:pt x="222" y="150"/>
                  </a:lnTo>
                  <a:lnTo>
                    <a:pt x="222" y="150"/>
                  </a:lnTo>
                  <a:lnTo>
                    <a:pt x="222" y="150"/>
                  </a:lnTo>
                  <a:lnTo>
                    <a:pt x="222" y="150"/>
                  </a:lnTo>
                  <a:lnTo>
                    <a:pt x="218" y="156"/>
                  </a:lnTo>
                  <a:lnTo>
                    <a:pt x="218" y="156"/>
                  </a:lnTo>
                  <a:lnTo>
                    <a:pt x="218" y="156"/>
                  </a:lnTo>
                  <a:lnTo>
                    <a:pt x="218" y="158"/>
                  </a:lnTo>
                  <a:lnTo>
                    <a:pt x="218" y="158"/>
                  </a:lnTo>
                  <a:lnTo>
                    <a:pt x="216" y="164"/>
                  </a:lnTo>
                  <a:lnTo>
                    <a:pt x="216" y="164"/>
                  </a:lnTo>
                  <a:lnTo>
                    <a:pt x="216" y="166"/>
                  </a:lnTo>
                  <a:lnTo>
                    <a:pt x="216" y="166"/>
                  </a:lnTo>
                  <a:lnTo>
                    <a:pt x="216" y="168"/>
                  </a:lnTo>
                  <a:lnTo>
                    <a:pt x="214" y="170"/>
                  </a:lnTo>
                  <a:lnTo>
                    <a:pt x="212" y="172"/>
                  </a:lnTo>
                  <a:lnTo>
                    <a:pt x="212" y="174"/>
                  </a:lnTo>
                  <a:lnTo>
                    <a:pt x="212" y="174"/>
                  </a:lnTo>
                  <a:lnTo>
                    <a:pt x="210" y="178"/>
                  </a:lnTo>
                  <a:lnTo>
                    <a:pt x="210" y="178"/>
                  </a:lnTo>
                  <a:lnTo>
                    <a:pt x="210" y="180"/>
                  </a:lnTo>
                  <a:lnTo>
                    <a:pt x="210" y="180"/>
                  </a:lnTo>
                  <a:lnTo>
                    <a:pt x="210" y="180"/>
                  </a:lnTo>
                  <a:lnTo>
                    <a:pt x="210" y="180"/>
                  </a:lnTo>
                  <a:lnTo>
                    <a:pt x="206" y="184"/>
                  </a:lnTo>
                  <a:lnTo>
                    <a:pt x="206" y="184"/>
                  </a:lnTo>
                  <a:lnTo>
                    <a:pt x="204" y="186"/>
                  </a:lnTo>
                  <a:lnTo>
                    <a:pt x="204" y="186"/>
                  </a:lnTo>
                  <a:lnTo>
                    <a:pt x="204" y="188"/>
                  </a:lnTo>
                  <a:lnTo>
                    <a:pt x="204" y="188"/>
                  </a:lnTo>
                  <a:lnTo>
                    <a:pt x="204" y="192"/>
                  </a:lnTo>
                  <a:lnTo>
                    <a:pt x="204" y="192"/>
                  </a:lnTo>
                  <a:lnTo>
                    <a:pt x="204" y="194"/>
                  </a:lnTo>
                  <a:lnTo>
                    <a:pt x="204" y="194"/>
                  </a:lnTo>
                  <a:lnTo>
                    <a:pt x="206" y="192"/>
                  </a:lnTo>
                  <a:lnTo>
                    <a:pt x="206" y="192"/>
                  </a:lnTo>
                  <a:lnTo>
                    <a:pt x="204" y="194"/>
                  </a:lnTo>
                  <a:lnTo>
                    <a:pt x="204" y="194"/>
                  </a:lnTo>
                  <a:lnTo>
                    <a:pt x="206" y="194"/>
                  </a:lnTo>
                  <a:lnTo>
                    <a:pt x="206" y="194"/>
                  </a:lnTo>
                  <a:lnTo>
                    <a:pt x="202" y="198"/>
                  </a:lnTo>
                  <a:lnTo>
                    <a:pt x="202" y="198"/>
                  </a:lnTo>
                  <a:lnTo>
                    <a:pt x="202" y="202"/>
                  </a:lnTo>
                  <a:lnTo>
                    <a:pt x="202" y="202"/>
                  </a:lnTo>
                  <a:lnTo>
                    <a:pt x="202" y="204"/>
                  </a:lnTo>
                  <a:lnTo>
                    <a:pt x="202" y="204"/>
                  </a:lnTo>
                  <a:lnTo>
                    <a:pt x="200" y="206"/>
                  </a:lnTo>
                  <a:lnTo>
                    <a:pt x="200" y="206"/>
                  </a:lnTo>
                  <a:lnTo>
                    <a:pt x="200" y="208"/>
                  </a:lnTo>
                  <a:lnTo>
                    <a:pt x="200" y="208"/>
                  </a:lnTo>
                  <a:lnTo>
                    <a:pt x="200" y="210"/>
                  </a:lnTo>
                  <a:lnTo>
                    <a:pt x="200" y="210"/>
                  </a:lnTo>
                  <a:lnTo>
                    <a:pt x="194" y="212"/>
                  </a:lnTo>
                  <a:lnTo>
                    <a:pt x="194" y="212"/>
                  </a:lnTo>
                  <a:lnTo>
                    <a:pt x="194" y="214"/>
                  </a:lnTo>
                  <a:lnTo>
                    <a:pt x="192" y="214"/>
                  </a:lnTo>
                  <a:lnTo>
                    <a:pt x="192" y="214"/>
                  </a:lnTo>
                  <a:lnTo>
                    <a:pt x="190" y="218"/>
                  </a:lnTo>
                  <a:lnTo>
                    <a:pt x="190" y="218"/>
                  </a:lnTo>
                  <a:lnTo>
                    <a:pt x="190" y="218"/>
                  </a:lnTo>
                  <a:lnTo>
                    <a:pt x="188" y="222"/>
                  </a:lnTo>
                  <a:lnTo>
                    <a:pt x="188" y="222"/>
                  </a:lnTo>
                  <a:lnTo>
                    <a:pt x="188" y="226"/>
                  </a:lnTo>
                  <a:lnTo>
                    <a:pt x="188" y="226"/>
                  </a:lnTo>
                  <a:lnTo>
                    <a:pt x="188" y="228"/>
                  </a:lnTo>
                  <a:lnTo>
                    <a:pt x="188" y="228"/>
                  </a:lnTo>
                  <a:lnTo>
                    <a:pt x="186" y="228"/>
                  </a:lnTo>
                  <a:lnTo>
                    <a:pt x="186" y="228"/>
                  </a:lnTo>
                  <a:lnTo>
                    <a:pt x="184" y="232"/>
                  </a:lnTo>
                  <a:lnTo>
                    <a:pt x="184" y="232"/>
                  </a:lnTo>
                  <a:lnTo>
                    <a:pt x="182" y="234"/>
                  </a:lnTo>
                  <a:lnTo>
                    <a:pt x="184" y="236"/>
                  </a:lnTo>
                  <a:lnTo>
                    <a:pt x="184" y="236"/>
                  </a:lnTo>
                  <a:lnTo>
                    <a:pt x="184" y="236"/>
                  </a:lnTo>
                  <a:lnTo>
                    <a:pt x="184" y="236"/>
                  </a:lnTo>
                  <a:lnTo>
                    <a:pt x="184" y="236"/>
                  </a:lnTo>
                  <a:lnTo>
                    <a:pt x="184" y="236"/>
                  </a:lnTo>
                  <a:lnTo>
                    <a:pt x="184" y="242"/>
                  </a:lnTo>
                  <a:lnTo>
                    <a:pt x="182" y="246"/>
                  </a:lnTo>
                  <a:lnTo>
                    <a:pt x="176" y="250"/>
                  </a:lnTo>
                  <a:lnTo>
                    <a:pt x="176" y="250"/>
                  </a:lnTo>
                  <a:lnTo>
                    <a:pt x="174" y="254"/>
                  </a:lnTo>
                  <a:lnTo>
                    <a:pt x="174" y="260"/>
                  </a:lnTo>
                  <a:lnTo>
                    <a:pt x="174" y="260"/>
                  </a:lnTo>
                  <a:lnTo>
                    <a:pt x="172" y="262"/>
                  </a:lnTo>
                  <a:lnTo>
                    <a:pt x="172" y="266"/>
                  </a:lnTo>
                  <a:lnTo>
                    <a:pt x="172" y="266"/>
                  </a:lnTo>
                  <a:lnTo>
                    <a:pt x="172" y="268"/>
                  </a:lnTo>
                  <a:lnTo>
                    <a:pt x="172" y="268"/>
                  </a:lnTo>
                  <a:lnTo>
                    <a:pt x="170" y="270"/>
                  </a:lnTo>
                  <a:lnTo>
                    <a:pt x="170" y="270"/>
                  </a:lnTo>
                  <a:lnTo>
                    <a:pt x="170" y="276"/>
                  </a:lnTo>
                  <a:lnTo>
                    <a:pt x="170" y="276"/>
                  </a:lnTo>
                  <a:lnTo>
                    <a:pt x="170" y="278"/>
                  </a:lnTo>
                  <a:lnTo>
                    <a:pt x="170" y="278"/>
                  </a:lnTo>
                  <a:lnTo>
                    <a:pt x="168" y="282"/>
                  </a:lnTo>
                  <a:lnTo>
                    <a:pt x="168" y="282"/>
                  </a:lnTo>
                  <a:lnTo>
                    <a:pt x="168" y="282"/>
                  </a:lnTo>
                  <a:lnTo>
                    <a:pt x="168" y="282"/>
                  </a:lnTo>
                  <a:lnTo>
                    <a:pt x="168" y="282"/>
                  </a:lnTo>
                  <a:lnTo>
                    <a:pt x="162" y="300"/>
                  </a:lnTo>
                  <a:lnTo>
                    <a:pt x="162" y="300"/>
                  </a:lnTo>
                  <a:lnTo>
                    <a:pt x="160" y="304"/>
                  </a:lnTo>
                  <a:lnTo>
                    <a:pt x="160" y="308"/>
                  </a:lnTo>
                  <a:lnTo>
                    <a:pt x="160" y="308"/>
                  </a:lnTo>
                  <a:lnTo>
                    <a:pt x="160" y="308"/>
                  </a:lnTo>
                  <a:lnTo>
                    <a:pt x="160" y="308"/>
                  </a:lnTo>
                  <a:lnTo>
                    <a:pt x="160" y="308"/>
                  </a:lnTo>
                  <a:lnTo>
                    <a:pt x="158" y="310"/>
                  </a:lnTo>
                  <a:lnTo>
                    <a:pt x="158" y="310"/>
                  </a:lnTo>
                  <a:lnTo>
                    <a:pt x="158" y="312"/>
                  </a:lnTo>
                  <a:lnTo>
                    <a:pt x="158" y="312"/>
                  </a:lnTo>
                  <a:lnTo>
                    <a:pt x="158" y="314"/>
                  </a:lnTo>
                  <a:lnTo>
                    <a:pt x="156" y="316"/>
                  </a:lnTo>
                  <a:lnTo>
                    <a:pt x="156" y="316"/>
                  </a:lnTo>
                  <a:lnTo>
                    <a:pt x="154" y="316"/>
                  </a:lnTo>
                  <a:lnTo>
                    <a:pt x="152" y="316"/>
                  </a:lnTo>
                  <a:lnTo>
                    <a:pt x="152" y="320"/>
                  </a:lnTo>
                  <a:lnTo>
                    <a:pt x="154" y="326"/>
                  </a:lnTo>
                  <a:lnTo>
                    <a:pt x="154" y="326"/>
                  </a:lnTo>
                  <a:lnTo>
                    <a:pt x="154" y="328"/>
                  </a:lnTo>
                  <a:lnTo>
                    <a:pt x="154" y="330"/>
                  </a:lnTo>
                  <a:lnTo>
                    <a:pt x="154" y="330"/>
                  </a:lnTo>
                  <a:lnTo>
                    <a:pt x="154" y="332"/>
                  </a:lnTo>
                  <a:lnTo>
                    <a:pt x="154" y="332"/>
                  </a:lnTo>
                  <a:lnTo>
                    <a:pt x="154" y="334"/>
                  </a:lnTo>
                  <a:lnTo>
                    <a:pt x="154" y="334"/>
                  </a:lnTo>
                  <a:lnTo>
                    <a:pt x="152" y="340"/>
                  </a:lnTo>
                  <a:lnTo>
                    <a:pt x="150" y="344"/>
                  </a:lnTo>
                  <a:lnTo>
                    <a:pt x="150" y="344"/>
                  </a:lnTo>
                  <a:lnTo>
                    <a:pt x="150" y="346"/>
                  </a:lnTo>
                  <a:lnTo>
                    <a:pt x="150" y="346"/>
                  </a:lnTo>
                  <a:lnTo>
                    <a:pt x="148" y="348"/>
                  </a:lnTo>
                  <a:lnTo>
                    <a:pt x="146" y="348"/>
                  </a:lnTo>
                  <a:lnTo>
                    <a:pt x="146" y="348"/>
                  </a:lnTo>
                  <a:lnTo>
                    <a:pt x="146" y="350"/>
                  </a:lnTo>
                  <a:lnTo>
                    <a:pt x="148" y="352"/>
                  </a:lnTo>
                  <a:lnTo>
                    <a:pt x="148" y="352"/>
                  </a:lnTo>
                  <a:lnTo>
                    <a:pt x="150" y="354"/>
                  </a:lnTo>
                  <a:lnTo>
                    <a:pt x="150" y="354"/>
                  </a:lnTo>
                  <a:lnTo>
                    <a:pt x="150" y="358"/>
                  </a:lnTo>
                  <a:lnTo>
                    <a:pt x="150" y="358"/>
                  </a:lnTo>
                  <a:lnTo>
                    <a:pt x="150" y="358"/>
                  </a:lnTo>
                  <a:lnTo>
                    <a:pt x="150" y="358"/>
                  </a:lnTo>
                  <a:lnTo>
                    <a:pt x="152" y="358"/>
                  </a:lnTo>
                  <a:lnTo>
                    <a:pt x="152" y="360"/>
                  </a:lnTo>
                  <a:lnTo>
                    <a:pt x="148" y="362"/>
                  </a:lnTo>
                  <a:lnTo>
                    <a:pt x="148" y="362"/>
                  </a:lnTo>
                  <a:lnTo>
                    <a:pt x="142" y="362"/>
                  </a:lnTo>
                  <a:lnTo>
                    <a:pt x="142" y="362"/>
                  </a:lnTo>
                  <a:lnTo>
                    <a:pt x="142" y="362"/>
                  </a:lnTo>
                  <a:lnTo>
                    <a:pt x="142" y="362"/>
                  </a:lnTo>
                  <a:lnTo>
                    <a:pt x="142" y="364"/>
                  </a:lnTo>
                  <a:lnTo>
                    <a:pt x="142" y="364"/>
                  </a:lnTo>
                  <a:lnTo>
                    <a:pt x="142" y="366"/>
                  </a:lnTo>
                  <a:lnTo>
                    <a:pt x="140" y="366"/>
                  </a:lnTo>
                  <a:lnTo>
                    <a:pt x="140" y="366"/>
                  </a:lnTo>
                  <a:lnTo>
                    <a:pt x="138" y="368"/>
                  </a:lnTo>
                  <a:lnTo>
                    <a:pt x="138" y="370"/>
                  </a:lnTo>
                  <a:lnTo>
                    <a:pt x="138" y="372"/>
                  </a:lnTo>
                  <a:lnTo>
                    <a:pt x="138" y="372"/>
                  </a:lnTo>
                  <a:lnTo>
                    <a:pt x="138" y="374"/>
                  </a:lnTo>
                  <a:lnTo>
                    <a:pt x="138" y="374"/>
                  </a:lnTo>
                  <a:lnTo>
                    <a:pt x="138" y="376"/>
                  </a:lnTo>
                  <a:lnTo>
                    <a:pt x="138" y="376"/>
                  </a:lnTo>
                  <a:lnTo>
                    <a:pt x="138" y="380"/>
                  </a:lnTo>
                  <a:lnTo>
                    <a:pt x="138" y="380"/>
                  </a:lnTo>
                  <a:lnTo>
                    <a:pt x="138" y="382"/>
                  </a:lnTo>
                  <a:lnTo>
                    <a:pt x="138" y="382"/>
                  </a:lnTo>
                  <a:lnTo>
                    <a:pt x="138" y="384"/>
                  </a:lnTo>
                  <a:lnTo>
                    <a:pt x="138" y="384"/>
                  </a:lnTo>
                  <a:lnTo>
                    <a:pt x="138" y="390"/>
                  </a:lnTo>
                  <a:lnTo>
                    <a:pt x="134" y="392"/>
                  </a:lnTo>
                  <a:lnTo>
                    <a:pt x="134" y="392"/>
                  </a:lnTo>
                  <a:lnTo>
                    <a:pt x="134" y="392"/>
                  </a:lnTo>
                  <a:lnTo>
                    <a:pt x="134" y="394"/>
                  </a:lnTo>
                  <a:lnTo>
                    <a:pt x="132" y="396"/>
                  </a:lnTo>
                  <a:lnTo>
                    <a:pt x="132" y="396"/>
                  </a:lnTo>
                  <a:lnTo>
                    <a:pt x="130" y="396"/>
                  </a:lnTo>
                  <a:lnTo>
                    <a:pt x="130" y="400"/>
                  </a:lnTo>
                  <a:lnTo>
                    <a:pt x="130" y="404"/>
                  </a:lnTo>
                  <a:lnTo>
                    <a:pt x="130" y="404"/>
                  </a:lnTo>
                  <a:lnTo>
                    <a:pt x="130" y="404"/>
                  </a:lnTo>
                  <a:lnTo>
                    <a:pt x="130" y="406"/>
                  </a:lnTo>
                  <a:lnTo>
                    <a:pt x="132" y="408"/>
                  </a:lnTo>
                  <a:lnTo>
                    <a:pt x="132" y="408"/>
                  </a:lnTo>
                  <a:lnTo>
                    <a:pt x="130" y="410"/>
                  </a:lnTo>
                  <a:lnTo>
                    <a:pt x="130" y="410"/>
                  </a:lnTo>
                  <a:lnTo>
                    <a:pt x="128" y="410"/>
                  </a:lnTo>
                  <a:lnTo>
                    <a:pt x="128" y="410"/>
                  </a:lnTo>
                  <a:lnTo>
                    <a:pt x="128" y="410"/>
                  </a:lnTo>
                  <a:lnTo>
                    <a:pt x="128" y="414"/>
                  </a:lnTo>
                  <a:lnTo>
                    <a:pt x="128" y="414"/>
                  </a:lnTo>
                  <a:lnTo>
                    <a:pt x="128" y="414"/>
                  </a:lnTo>
                  <a:lnTo>
                    <a:pt x="128" y="414"/>
                  </a:lnTo>
                  <a:lnTo>
                    <a:pt x="128" y="416"/>
                  </a:lnTo>
                  <a:lnTo>
                    <a:pt x="132" y="416"/>
                  </a:lnTo>
                  <a:lnTo>
                    <a:pt x="132" y="416"/>
                  </a:lnTo>
                  <a:lnTo>
                    <a:pt x="134" y="416"/>
                  </a:lnTo>
                  <a:lnTo>
                    <a:pt x="134" y="416"/>
                  </a:lnTo>
                  <a:lnTo>
                    <a:pt x="138" y="416"/>
                  </a:lnTo>
                  <a:lnTo>
                    <a:pt x="140" y="416"/>
                  </a:lnTo>
                  <a:lnTo>
                    <a:pt x="142" y="414"/>
                  </a:lnTo>
                  <a:lnTo>
                    <a:pt x="142" y="414"/>
                  </a:lnTo>
                  <a:lnTo>
                    <a:pt x="142" y="414"/>
                  </a:lnTo>
                  <a:lnTo>
                    <a:pt x="142" y="414"/>
                  </a:lnTo>
                  <a:lnTo>
                    <a:pt x="144" y="410"/>
                  </a:lnTo>
                  <a:lnTo>
                    <a:pt x="144" y="410"/>
                  </a:lnTo>
                  <a:lnTo>
                    <a:pt x="146" y="408"/>
                  </a:lnTo>
                  <a:lnTo>
                    <a:pt x="146" y="408"/>
                  </a:lnTo>
                  <a:lnTo>
                    <a:pt x="150" y="404"/>
                  </a:lnTo>
                  <a:lnTo>
                    <a:pt x="150" y="400"/>
                  </a:lnTo>
                  <a:lnTo>
                    <a:pt x="150" y="400"/>
                  </a:lnTo>
                  <a:lnTo>
                    <a:pt x="150" y="398"/>
                  </a:lnTo>
                  <a:lnTo>
                    <a:pt x="150" y="398"/>
                  </a:lnTo>
                  <a:lnTo>
                    <a:pt x="150" y="396"/>
                  </a:lnTo>
                  <a:lnTo>
                    <a:pt x="150" y="396"/>
                  </a:lnTo>
                  <a:lnTo>
                    <a:pt x="152" y="394"/>
                  </a:lnTo>
                  <a:lnTo>
                    <a:pt x="152" y="394"/>
                  </a:lnTo>
                  <a:lnTo>
                    <a:pt x="152" y="392"/>
                  </a:lnTo>
                  <a:lnTo>
                    <a:pt x="152" y="392"/>
                  </a:lnTo>
                  <a:lnTo>
                    <a:pt x="154" y="388"/>
                  </a:lnTo>
                  <a:lnTo>
                    <a:pt x="154" y="388"/>
                  </a:lnTo>
                  <a:lnTo>
                    <a:pt x="154" y="388"/>
                  </a:lnTo>
                  <a:lnTo>
                    <a:pt x="154" y="388"/>
                  </a:lnTo>
                  <a:lnTo>
                    <a:pt x="154" y="386"/>
                  </a:lnTo>
                  <a:lnTo>
                    <a:pt x="154" y="386"/>
                  </a:lnTo>
                  <a:lnTo>
                    <a:pt x="156" y="384"/>
                  </a:lnTo>
                  <a:lnTo>
                    <a:pt x="156" y="384"/>
                  </a:lnTo>
                  <a:lnTo>
                    <a:pt x="156" y="382"/>
                  </a:lnTo>
                  <a:lnTo>
                    <a:pt x="156" y="382"/>
                  </a:lnTo>
                  <a:lnTo>
                    <a:pt x="156" y="380"/>
                  </a:lnTo>
                  <a:lnTo>
                    <a:pt x="156" y="380"/>
                  </a:lnTo>
                  <a:lnTo>
                    <a:pt x="158" y="378"/>
                  </a:lnTo>
                  <a:lnTo>
                    <a:pt x="158" y="378"/>
                  </a:lnTo>
                  <a:lnTo>
                    <a:pt x="158" y="378"/>
                  </a:lnTo>
                  <a:lnTo>
                    <a:pt x="160" y="370"/>
                  </a:lnTo>
                  <a:lnTo>
                    <a:pt x="160" y="362"/>
                  </a:lnTo>
                  <a:lnTo>
                    <a:pt x="160" y="362"/>
                  </a:lnTo>
                  <a:lnTo>
                    <a:pt x="160" y="360"/>
                  </a:lnTo>
                  <a:lnTo>
                    <a:pt x="162" y="360"/>
                  </a:lnTo>
                  <a:lnTo>
                    <a:pt x="162" y="360"/>
                  </a:lnTo>
                  <a:lnTo>
                    <a:pt x="164" y="358"/>
                  </a:lnTo>
                  <a:lnTo>
                    <a:pt x="164" y="358"/>
                  </a:lnTo>
                  <a:lnTo>
                    <a:pt x="164" y="358"/>
                  </a:lnTo>
                  <a:lnTo>
                    <a:pt x="164" y="358"/>
                  </a:lnTo>
                  <a:lnTo>
                    <a:pt x="164" y="356"/>
                  </a:lnTo>
                  <a:lnTo>
                    <a:pt x="166" y="354"/>
                  </a:lnTo>
                  <a:lnTo>
                    <a:pt x="166" y="354"/>
                  </a:lnTo>
                  <a:lnTo>
                    <a:pt x="166" y="354"/>
                  </a:lnTo>
                  <a:lnTo>
                    <a:pt x="166" y="352"/>
                  </a:lnTo>
                  <a:lnTo>
                    <a:pt x="166" y="352"/>
                  </a:lnTo>
                  <a:lnTo>
                    <a:pt x="166" y="352"/>
                  </a:lnTo>
                  <a:lnTo>
                    <a:pt x="168" y="354"/>
                  </a:lnTo>
                  <a:lnTo>
                    <a:pt x="172" y="360"/>
                  </a:lnTo>
                  <a:lnTo>
                    <a:pt x="172" y="360"/>
                  </a:lnTo>
                  <a:lnTo>
                    <a:pt x="172" y="360"/>
                  </a:lnTo>
                  <a:lnTo>
                    <a:pt x="172" y="360"/>
                  </a:lnTo>
                  <a:lnTo>
                    <a:pt x="170" y="362"/>
                  </a:lnTo>
                  <a:lnTo>
                    <a:pt x="170" y="362"/>
                  </a:lnTo>
                  <a:lnTo>
                    <a:pt x="170" y="362"/>
                  </a:lnTo>
                  <a:lnTo>
                    <a:pt x="168" y="362"/>
                  </a:lnTo>
                  <a:lnTo>
                    <a:pt x="168" y="362"/>
                  </a:lnTo>
                  <a:lnTo>
                    <a:pt x="168" y="362"/>
                  </a:lnTo>
                  <a:lnTo>
                    <a:pt x="164" y="366"/>
                  </a:lnTo>
                  <a:lnTo>
                    <a:pt x="164" y="366"/>
                  </a:lnTo>
                  <a:lnTo>
                    <a:pt x="162" y="366"/>
                  </a:lnTo>
                  <a:lnTo>
                    <a:pt x="162" y="368"/>
                  </a:lnTo>
                  <a:lnTo>
                    <a:pt x="164" y="370"/>
                  </a:lnTo>
                  <a:lnTo>
                    <a:pt x="164" y="370"/>
                  </a:lnTo>
                  <a:lnTo>
                    <a:pt x="164" y="374"/>
                  </a:lnTo>
                  <a:lnTo>
                    <a:pt x="164" y="374"/>
                  </a:lnTo>
                  <a:lnTo>
                    <a:pt x="164" y="374"/>
                  </a:lnTo>
                  <a:lnTo>
                    <a:pt x="164" y="374"/>
                  </a:lnTo>
                  <a:lnTo>
                    <a:pt x="166" y="382"/>
                  </a:lnTo>
                  <a:lnTo>
                    <a:pt x="166" y="382"/>
                  </a:lnTo>
                  <a:lnTo>
                    <a:pt x="166" y="384"/>
                  </a:lnTo>
                  <a:lnTo>
                    <a:pt x="166" y="384"/>
                  </a:lnTo>
                  <a:lnTo>
                    <a:pt x="166" y="384"/>
                  </a:lnTo>
                  <a:lnTo>
                    <a:pt x="158" y="400"/>
                  </a:lnTo>
                  <a:lnTo>
                    <a:pt x="158" y="400"/>
                  </a:lnTo>
                  <a:lnTo>
                    <a:pt x="158" y="402"/>
                  </a:lnTo>
                  <a:lnTo>
                    <a:pt x="158" y="402"/>
                  </a:lnTo>
                  <a:lnTo>
                    <a:pt x="158" y="404"/>
                  </a:lnTo>
                  <a:lnTo>
                    <a:pt x="158" y="404"/>
                  </a:lnTo>
                  <a:lnTo>
                    <a:pt x="158" y="404"/>
                  </a:lnTo>
                  <a:lnTo>
                    <a:pt x="158" y="404"/>
                  </a:lnTo>
                  <a:lnTo>
                    <a:pt x="158" y="408"/>
                  </a:lnTo>
                  <a:lnTo>
                    <a:pt x="158" y="408"/>
                  </a:lnTo>
                  <a:lnTo>
                    <a:pt x="158" y="410"/>
                  </a:lnTo>
                  <a:lnTo>
                    <a:pt x="158" y="410"/>
                  </a:lnTo>
                  <a:lnTo>
                    <a:pt x="156" y="410"/>
                  </a:lnTo>
                  <a:lnTo>
                    <a:pt x="156" y="410"/>
                  </a:lnTo>
                  <a:lnTo>
                    <a:pt x="150" y="418"/>
                  </a:lnTo>
                  <a:lnTo>
                    <a:pt x="150" y="418"/>
                  </a:lnTo>
                  <a:lnTo>
                    <a:pt x="148" y="420"/>
                  </a:lnTo>
                  <a:lnTo>
                    <a:pt x="148" y="422"/>
                  </a:lnTo>
                  <a:lnTo>
                    <a:pt x="148" y="422"/>
                  </a:lnTo>
                  <a:lnTo>
                    <a:pt x="148" y="424"/>
                  </a:lnTo>
                  <a:lnTo>
                    <a:pt x="148" y="424"/>
                  </a:lnTo>
                  <a:lnTo>
                    <a:pt x="148" y="426"/>
                  </a:lnTo>
                  <a:lnTo>
                    <a:pt x="148" y="426"/>
                  </a:lnTo>
                  <a:lnTo>
                    <a:pt x="146" y="426"/>
                  </a:lnTo>
                  <a:lnTo>
                    <a:pt x="146" y="426"/>
                  </a:lnTo>
                  <a:lnTo>
                    <a:pt x="146" y="426"/>
                  </a:lnTo>
                  <a:lnTo>
                    <a:pt x="146" y="428"/>
                  </a:lnTo>
                  <a:lnTo>
                    <a:pt x="146" y="428"/>
                  </a:lnTo>
                  <a:lnTo>
                    <a:pt x="146" y="430"/>
                  </a:lnTo>
                  <a:lnTo>
                    <a:pt x="146" y="430"/>
                  </a:lnTo>
                  <a:lnTo>
                    <a:pt x="146" y="432"/>
                  </a:lnTo>
                  <a:lnTo>
                    <a:pt x="146" y="432"/>
                  </a:lnTo>
                  <a:lnTo>
                    <a:pt x="146" y="434"/>
                  </a:lnTo>
                  <a:lnTo>
                    <a:pt x="146" y="434"/>
                  </a:lnTo>
                  <a:lnTo>
                    <a:pt x="146" y="436"/>
                  </a:lnTo>
                  <a:lnTo>
                    <a:pt x="146" y="436"/>
                  </a:lnTo>
                  <a:lnTo>
                    <a:pt x="146" y="438"/>
                  </a:lnTo>
                  <a:lnTo>
                    <a:pt x="146" y="438"/>
                  </a:lnTo>
                  <a:lnTo>
                    <a:pt x="146" y="440"/>
                  </a:lnTo>
                  <a:lnTo>
                    <a:pt x="146" y="440"/>
                  </a:lnTo>
                  <a:lnTo>
                    <a:pt x="146" y="442"/>
                  </a:lnTo>
                  <a:lnTo>
                    <a:pt x="146" y="442"/>
                  </a:lnTo>
                  <a:lnTo>
                    <a:pt x="136" y="468"/>
                  </a:lnTo>
                  <a:lnTo>
                    <a:pt x="136" y="468"/>
                  </a:lnTo>
                  <a:lnTo>
                    <a:pt x="134" y="474"/>
                  </a:lnTo>
                  <a:lnTo>
                    <a:pt x="134" y="474"/>
                  </a:lnTo>
                  <a:lnTo>
                    <a:pt x="134" y="476"/>
                  </a:lnTo>
                  <a:lnTo>
                    <a:pt x="134" y="476"/>
                  </a:lnTo>
                  <a:lnTo>
                    <a:pt x="134" y="478"/>
                  </a:lnTo>
                  <a:lnTo>
                    <a:pt x="134" y="478"/>
                  </a:lnTo>
                  <a:lnTo>
                    <a:pt x="132" y="482"/>
                  </a:lnTo>
                  <a:lnTo>
                    <a:pt x="132" y="482"/>
                  </a:lnTo>
                  <a:lnTo>
                    <a:pt x="132" y="484"/>
                  </a:lnTo>
                  <a:lnTo>
                    <a:pt x="132" y="484"/>
                  </a:lnTo>
                  <a:lnTo>
                    <a:pt x="132" y="486"/>
                  </a:lnTo>
                  <a:lnTo>
                    <a:pt x="132" y="486"/>
                  </a:lnTo>
                  <a:lnTo>
                    <a:pt x="130" y="486"/>
                  </a:lnTo>
                  <a:lnTo>
                    <a:pt x="130" y="486"/>
                  </a:lnTo>
                  <a:lnTo>
                    <a:pt x="128" y="488"/>
                  </a:lnTo>
                  <a:lnTo>
                    <a:pt x="128" y="488"/>
                  </a:lnTo>
                  <a:lnTo>
                    <a:pt x="128" y="490"/>
                  </a:lnTo>
                  <a:lnTo>
                    <a:pt x="128" y="490"/>
                  </a:lnTo>
                  <a:lnTo>
                    <a:pt x="130" y="492"/>
                  </a:lnTo>
                  <a:lnTo>
                    <a:pt x="130" y="492"/>
                  </a:lnTo>
                  <a:lnTo>
                    <a:pt x="128" y="494"/>
                  </a:lnTo>
                  <a:lnTo>
                    <a:pt x="128" y="494"/>
                  </a:lnTo>
                  <a:lnTo>
                    <a:pt x="126" y="494"/>
                  </a:lnTo>
                  <a:lnTo>
                    <a:pt x="126" y="494"/>
                  </a:lnTo>
                  <a:lnTo>
                    <a:pt x="124" y="502"/>
                  </a:lnTo>
                  <a:lnTo>
                    <a:pt x="124" y="502"/>
                  </a:lnTo>
                  <a:lnTo>
                    <a:pt x="124" y="502"/>
                  </a:lnTo>
                  <a:lnTo>
                    <a:pt x="124" y="502"/>
                  </a:lnTo>
                  <a:lnTo>
                    <a:pt x="124" y="504"/>
                  </a:lnTo>
                  <a:lnTo>
                    <a:pt x="124" y="504"/>
                  </a:lnTo>
                  <a:lnTo>
                    <a:pt x="122" y="506"/>
                  </a:lnTo>
                  <a:lnTo>
                    <a:pt x="122" y="506"/>
                  </a:lnTo>
                  <a:lnTo>
                    <a:pt x="124" y="508"/>
                  </a:lnTo>
                  <a:lnTo>
                    <a:pt x="124" y="508"/>
                  </a:lnTo>
                  <a:lnTo>
                    <a:pt x="124" y="508"/>
                  </a:lnTo>
                  <a:lnTo>
                    <a:pt x="124" y="508"/>
                  </a:lnTo>
                  <a:lnTo>
                    <a:pt x="122" y="514"/>
                  </a:lnTo>
                  <a:lnTo>
                    <a:pt x="122" y="514"/>
                  </a:lnTo>
                  <a:lnTo>
                    <a:pt x="122" y="518"/>
                  </a:lnTo>
                  <a:lnTo>
                    <a:pt x="122" y="518"/>
                  </a:lnTo>
                  <a:lnTo>
                    <a:pt x="122" y="520"/>
                  </a:lnTo>
                  <a:lnTo>
                    <a:pt x="122" y="520"/>
                  </a:lnTo>
                  <a:lnTo>
                    <a:pt x="122" y="522"/>
                  </a:lnTo>
                  <a:lnTo>
                    <a:pt x="122" y="522"/>
                  </a:lnTo>
                  <a:lnTo>
                    <a:pt x="118" y="524"/>
                  </a:lnTo>
                  <a:lnTo>
                    <a:pt x="118" y="524"/>
                  </a:lnTo>
                  <a:lnTo>
                    <a:pt x="116" y="526"/>
                  </a:lnTo>
                  <a:lnTo>
                    <a:pt x="116" y="526"/>
                  </a:lnTo>
                  <a:lnTo>
                    <a:pt x="116" y="528"/>
                  </a:lnTo>
                  <a:lnTo>
                    <a:pt x="116" y="528"/>
                  </a:lnTo>
                  <a:lnTo>
                    <a:pt x="116" y="530"/>
                  </a:lnTo>
                  <a:lnTo>
                    <a:pt x="116" y="530"/>
                  </a:lnTo>
                  <a:lnTo>
                    <a:pt x="116" y="532"/>
                  </a:lnTo>
                  <a:lnTo>
                    <a:pt x="116" y="532"/>
                  </a:lnTo>
                  <a:lnTo>
                    <a:pt x="114" y="532"/>
                  </a:lnTo>
                  <a:lnTo>
                    <a:pt x="114" y="532"/>
                  </a:lnTo>
                  <a:lnTo>
                    <a:pt x="112" y="534"/>
                  </a:lnTo>
                  <a:lnTo>
                    <a:pt x="112" y="534"/>
                  </a:lnTo>
                  <a:lnTo>
                    <a:pt x="110" y="536"/>
                  </a:lnTo>
                  <a:lnTo>
                    <a:pt x="110" y="536"/>
                  </a:lnTo>
                  <a:lnTo>
                    <a:pt x="108" y="540"/>
                  </a:lnTo>
                  <a:lnTo>
                    <a:pt x="108" y="540"/>
                  </a:lnTo>
                  <a:lnTo>
                    <a:pt x="106" y="540"/>
                  </a:lnTo>
                  <a:lnTo>
                    <a:pt x="106" y="540"/>
                  </a:lnTo>
                  <a:lnTo>
                    <a:pt x="106" y="540"/>
                  </a:lnTo>
                  <a:lnTo>
                    <a:pt x="106" y="548"/>
                  </a:lnTo>
                  <a:lnTo>
                    <a:pt x="104" y="554"/>
                  </a:lnTo>
                  <a:lnTo>
                    <a:pt x="100" y="562"/>
                  </a:lnTo>
                  <a:lnTo>
                    <a:pt x="92" y="568"/>
                  </a:lnTo>
                  <a:lnTo>
                    <a:pt x="92" y="568"/>
                  </a:lnTo>
                  <a:lnTo>
                    <a:pt x="92" y="570"/>
                  </a:lnTo>
                  <a:lnTo>
                    <a:pt x="92" y="570"/>
                  </a:lnTo>
                  <a:lnTo>
                    <a:pt x="92" y="570"/>
                  </a:lnTo>
                  <a:lnTo>
                    <a:pt x="92" y="570"/>
                  </a:lnTo>
                  <a:lnTo>
                    <a:pt x="90" y="574"/>
                  </a:lnTo>
                  <a:lnTo>
                    <a:pt x="90" y="574"/>
                  </a:lnTo>
                  <a:lnTo>
                    <a:pt x="90" y="576"/>
                  </a:lnTo>
                  <a:lnTo>
                    <a:pt x="90" y="576"/>
                  </a:lnTo>
                  <a:lnTo>
                    <a:pt x="90" y="576"/>
                  </a:lnTo>
                  <a:lnTo>
                    <a:pt x="90" y="576"/>
                  </a:lnTo>
                  <a:lnTo>
                    <a:pt x="62" y="610"/>
                  </a:lnTo>
                  <a:lnTo>
                    <a:pt x="32" y="642"/>
                  </a:lnTo>
                  <a:lnTo>
                    <a:pt x="32" y="642"/>
                  </a:lnTo>
                  <a:lnTo>
                    <a:pt x="30" y="644"/>
                  </a:lnTo>
                  <a:lnTo>
                    <a:pt x="30" y="644"/>
                  </a:lnTo>
                  <a:lnTo>
                    <a:pt x="30" y="646"/>
                  </a:lnTo>
                  <a:lnTo>
                    <a:pt x="30" y="646"/>
                  </a:lnTo>
                  <a:lnTo>
                    <a:pt x="28" y="648"/>
                  </a:lnTo>
                  <a:lnTo>
                    <a:pt x="28" y="648"/>
                  </a:lnTo>
                  <a:lnTo>
                    <a:pt x="26" y="652"/>
                  </a:lnTo>
                  <a:lnTo>
                    <a:pt x="26" y="652"/>
                  </a:lnTo>
                  <a:lnTo>
                    <a:pt x="18" y="656"/>
                  </a:lnTo>
                  <a:lnTo>
                    <a:pt x="18" y="656"/>
                  </a:lnTo>
                  <a:lnTo>
                    <a:pt x="16" y="656"/>
                  </a:lnTo>
                  <a:lnTo>
                    <a:pt x="16" y="656"/>
                  </a:lnTo>
                  <a:lnTo>
                    <a:pt x="14" y="662"/>
                  </a:lnTo>
                  <a:lnTo>
                    <a:pt x="14" y="662"/>
                  </a:lnTo>
                  <a:lnTo>
                    <a:pt x="12" y="664"/>
                  </a:lnTo>
                  <a:lnTo>
                    <a:pt x="10" y="666"/>
                  </a:lnTo>
                  <a:lnTo>
                    <a:pt x="10" y="666"/>
                  </a:lnTo>
                  <a:lnTo>
                    <a:pt x="8" y="668"/>
                  </a:lnTo>
                  <a:lnTo>
                    <a:pt x="8" y="668"/>
                  </a:lnTo>
                  <a:lnTo>
                    <a:pt x="6" y="672"/>
                  </a:lnTo>
                  <a:lnTo>
                    <a:pt x="6" y="672"/>
                  </a:lnTo>
                  <a:lnTo>
                    <a:pt x="4" y="672"/>
                  </a:lnTo>
                  <a:lnTo>
                    <a:pt x="4" y="672"/>
                  </a:lnTo>
                  <a:lnTo>
                    <a:pt x="2" y="672"/>
                  </a:lnTo>
                  <a:lnTo>
                    <a:pt x="2" y="672"/>
                  </a:lnTo>
                  <a:lnTo>
                    <a:pt x="0" y="678"/>
                  </a:lnTo>
                  <a:lnTo>
                    <a:pt x="2" y="682"/>
                  </a:lnTo>
                  <a:lnTo>
                    <a:pt x="2" y="682"/>
                  </a:lnTo>
                  <a:lnTo>
                    <a:pt x="6" y="682"/>
                  </a:lnTo>
                  <a:lnTo>
                    <a:pt x="6" y="682"/>
                  </a:lnTo>
                  <a:lnTo>
                    <a:pt x="8" y="682"/>
                  </a:lnTo>
                  <a:lnTo>
                    <a:pt x="8" y="682"/>
                  </a:lnTo>
                  <a:lnTo>
                    <a:pt x="10" y="680"/>
                  </a:lnTo>
                  <a:lnTo>
                    <a:pt x="10" y="680"/>
                  </a:lnTo>
                  <a:lnTo>
                    <a:pt x="10" y="680"/>
                  </a:lnTo>
                  <a:lnTo>
                    <a:pt x="10" y="680"/>
                  </a:lnTo>
                  <a:lnTo>
                    <a:pt x="12" y="678"/>
                  </a:lnTo>
                  <a:lnTo>
                    <a:pt x="12" y="678"/>
                  </a:lnTo>
                  <a:lnTo>
                    <a:pt x="14" y="678"/>
                  </a:lnTo>
                  <a:lnTo>
                    <a:pt x="14" y="678"/>
                  </a:lnTo>
                  <a:lnTo>
                    <a:pt x="14" y="676"/>
                  </a:lnTo>
                  <a:lnTo>
                    <a:pt x="14" y="676"/>
                  </a:lnTo>
                  <a:lnTo>
                    <a:pt x="28" y="670"/>
                  </a:lnTo>
                  <a:lnTo>
                    <a:pt x="40" y="662"/>
                  </a:lnTo>
                  <a:lnTo>
                    <a:pt x="50" y="654"/>
                  </a:lnTo>
                  <a:lnTo>
                    <a:pt x="60" y="642"/>
                  </a:lnTo>
                  <a:lnTo>
                    <a:pt x="60" y="642"/>
                  </a:lnTo>
                  <a:lnTo>
                    <a:pt x="62" y="642"/>
                  </a:lnTo>
                  <a:lnTo>
                    <a:pt x="62" y="642"/>
                  </a:lnTo>
                  <a:lnTo>
                    <a:pt x="62" y="644"/>
                  </a:lnTo>
                  <a:lnTo>
                    <a:pt x="64" y="644"/>
                  </a:lnTo>
                  <a:lnTo>
                    <a:pt x="64" y="644"/>
                  </a:lnTo>
                  <a:lnTo>
                    <a:pt x="66" y="642"/>
                  </a:lnTo>
                  <a:lnTo>
                    <a:pt x="66" y="642"/>
                  </a:lnTo>
                  <a:lnTo>
                    <a:pt x="66" y="640"/>
                  </a:lnTo>
                  <a:lnTo>
                    <a:pt x="66" y="640"/>
                  </a:lnTo>
                  <a:lnTo>
                    <a:pt x="64" y="636"/>
                  </a:lnTo>
                  <a:lnTo>
                    <a:pt x="64" y="636"/>
                  </a:lnTo>
                  <a:lnTo>
                    <a:pt x="70" y="632"/>
                  </a:lnTo>
                  <a:lnTo>
                    <a:pt x="74" y="626"/>
                  </a:lnTo>
                  <a:lnTo>
                    <a:pt x="74" y="626"/>
                  </a:lnTo>
                  <a:lnTo>
                    <a:pt x="78" y="624"/>
                  </a:lnTo>
                  <a:lnTo>
                    <a:pt x="78" y="624"/>
                  </a:lnTo>
                  <a:lnTo>
                    <a:pt x="78" y="622"/>
                  </a:lnTo>
                  <a:lnTo>
                    <a:pt x="78" y="622"/>
                  </a:lnTo>
                  <a:lnTo>
                    <a:pt x="82" y="620"/>
                  </a:lnTo>
                  <a:lnTo>
                    <a:pt x="82" y="620"/>
                  </a:lnTo>
                  <a:lnTo>
                    <a:pt x="84" y="620"/>
                  </a:lnTo>
                  <a:lnTo>
                    <a:pt x="84" y="620"/>
                  </a:lnTo>
                  <a:lnTo>
                    <a:pt x="92" y="614"/>
                  </a:lnTo>
                  <a:lnTo>
                    <a:pt x="92" y="614"/>
                  </a:lnTo>
                  <a:lnTo>
                    <a:pt x="94" y="614"/>
                  </a:lnTo>
                  <a:lnTo>
                    <a:pt x="94" y="614"/>
                  </a:lnTo>
                  <a:lnTo>
                    <a:pt x="96" y="614"/>
                  </a:lnTo>
                  <a:lnTo>
                    <a:pt x="96" y="610"/>
                  </a:lnTo>
                  <a:lnTo>
                    <a:pt x="96" y="610"/>
                  </a:lnTo>
                  <a:lnTo>
                    <a:pt x="98" y="608"/>
                  </a:lnTo>
                  <a:lnTo>
                    <a:pt x="98" y="608"/>
                  </a:lnTo>
                  <a:lnTo>
                    <a:pt x="100" y="608"/>
                  </a:lnTo>
                  <a:lnTo>
                    <a:pt x="100" y="608"/>
                  </a:lnTo>
                  <a:lnTo>
                    <a:pt x="100" y="604"/>
                  </a:lnTo>
                  <a:lnTo>
                    <a:pt x="98" y="602"/>
                  </a:lnTo>
                  <a:lnTo>
                    <a:pt x="98" y="602"/>
                  </a:lnTo>
                  <a:lnTo>
                    <a:pt x="100" y="602"/>
                  </a:lnTo>
                  <a:lnTo>
                    <a:pt x="100" y="602"/>
                  </a:lnTo>
                  <a:lnTo>
                    <a:pt x="104" y="602"/>
                  </a:lnTo>
                  <a:lnTo>
                    <a:pt x="104" y="602"/>
                  </a:lnTo>
                  <a:lnTo>
                    <a:pt x="104" y="600"/>
                  </a:lnTo>
                  <a:lnTo>
                    <a:pt x="104" y="600"/>
                  </a:lnTo>
                  <a:lnTo>
                    <a:pt x="108" y="600"/>
                  </a:lnTo>
                  <a:lnTo>
                    <a:pt x="108" y="600"/>
                  </a:lnTo>
                  <a:lnTo>
                    <a:pt x="108" y="602"/>
                  </a:lnTo>
                  <a:lnTo>
                    <a:pt x="108" y="602"/>
                  </a:lnTo>
                  <a:lnTo>
                    <a:pt x="108" y="606"/>
                  </a:lnTo>
                  <a:lnTo>
                    <a:pt x="108" y="606"/>
                  </a:lnTo>
                  <a:lnTo>
                    <a:pt x="110" y="606"/>
                  </a:lnTo>
                  <a:lnTo>
                    <a:pt x="110" y="608"/>
                  </a:lnTo>
                  <a:lnTo>
                    <a:pt x="110" y="608"/>
                  </a:lnTo>
                  <a:lnTo>
                    <a:pt x="102" y="618"/>
                  </a:lnTo>
                  <a:lnTo>
                    <a:pt x="102" y="618"/>
                  </a:lnTo>
                  <a:lnTo>
                    <a:pt x="100" y="620"/>
                  </a:lnTo>
                  <a:lnTo>
                    <a:pt x="100" y="620"/>
                  </a:lnTo>
                  <a:lnTo>
                    <a:pt x="96" y="620"/>
                  </a:lnTo>
                  <a:lnTo>
                    <a:pt x="96" y="620"/>
                  </a:lnTo>
                  <a:lnTo>
                    <a:pt x="94" y="622"/>
                  </a:lnTo>
                  <a:lnTo>
                    <a:pt x="94" y="622"/>
                  </a:lnTo>
                  <a:lnTo>
                    <a:pt x="94" y="626"/>
                  </a:lnTo>
                  <a:lnTo>
                    <a:pt x="94" y="626"/>
                  </a:lnTo>
                  <a:lnTo>
                    <a:pt x="96" y="626"/>
                  </a:lnTo>
                  <a:lnTo>
                    <a:pt x="96" y="626"/>
                  </a:lnTo>
                  <a:lnTo>
                    <a:pt x="94" y="626"/>
                  </a:lnTo>
                  <a:lnTo>
                    <a:pt x="94" y="626"/>
                  </a:lnTo>
                  <a:lnTo>
                    <a:pt x="82" y="646"/>
                  </a:lnTo>
                  <a:lnTo>
                    <a:pt x="82" y="646"/>
                  </a:lnTo>
                  <a:lnTo>
                    <a:pt x="80" y="648"/>
                  </a:lnTo>
                  <a:lnTo>
                    <a:pt x="80" y="648"/>
                  </a:lnTo>
                  <a:lnTo>
                    <a:pt x="78" y="646"/>
                  </a:lnTo>
                  <a:lnTo>
                    <a:pt x="78" y="646"/>
                  </a:lnTo>
                  <a:lnTo>
                    <a:pt x="74" y="646"/>
                  </a:lnTo>
                  <a:lnTo>
                    <a:pt x="74" y="646"/>
                  </a:lnTo>
                  <a:lnTo>
                    <a:pt x="70" y="650"/>
                  </a:lnTo>
                  <a:lnTo>
                    <a:pt x="70" y="650"/>
                  </a:lnTo>
                  <a:lnTo>
                    <a:pt x="70" y="652"/>
                  </a:lnTo>
                  <a:lnTo>
                    <a:pt x="70" y="652"/>
                  </a:lnTo>
                  <a:lnTo>
                    <a:pt x="56" y="664"/>
                  </a:lnTo>
                  <a:lnTo>
                    <a:pt x="56" y="664"/>
                  </a:lnTo>
                  <a:lnTo>
                    <a:pt x="56" y="666"/>
                  </a:lnTo>
                  <a:lnTo>
                    <a:pt x="56" y="666"/>
                  </a:lnTo>
                  <a:lnTo>
                    <a:pt x="56" y="668"/>
                  </a:lnTo>
                  <a:lnTo>
                    <a:pt x="56" y="668"/>
                  </a:lnTo>
                  <a:lnTo>
                    <a:pt x="56" y="670"/>
                  </a:lnTo>
                  <a:lnTo>
                    <a:pt x="60" y="668"/>
                  </a:lnTo>
                  <a:lnTo>
                    <a:pt x="60" y="668"/>
                  </a:lnTo>
                  <a:lnTo>
                    <a:pt x="62" y="668"/>
                  </a:lnTo>
                  <a:lnTo>
                    <a:pt x="62" y="668"/>
                  </a:lnTo>
                  <a:lnTo>
                    <a:pt x="64" y="668"/>
                  </a:lnTo>
                  <a:lnTo>
                    <a:pt x="64" y="668"/>
                  </a:lnTo>
                  <a:lnTo>
                    <a:pt x="64" y="668"/>
                  </a:lnTo>
                  <a:lnTo>
                    <a:pt x="64" y="668"/>
                  </a:lnTo>
                  <a:lnTo>
                    <a:pt x="66" y="670"/>
                  </a:lnTo>
                  <a:lnTo>
                    <a:pt x="66" y="670"/>
                  </a:lnTo>
                  <a:lnTo>
                    <a:pt x="66" y="674"/>
                  </a:lnTo>
                  <a:lnTo>
                    <a:pt x="66" y="674"/>
                  </a:lnTo>
                  <a:lnTo>
                    <a:pt x="68" y="676"/>
                  </a:lnTo>
                  <a:lnTo>
                    <a:pt x="68" y="676"/>
                  </a:lnTo>
                  <a:lnTo>
                    <a:pt x="70" y="676"/>
                  </a:lnTo>
                  <a:lnTo>
                    <a:pt x="70" y="676"/>
                  </a:lnTo>
                  <a:lnTo>
                    <a:pt x="72" y="676"/>
                  </a:lnTo>
                  <a:lnTo>
                    <a:pt x="72" y="676"/>
                  </a:lnTo>
                  <a:lnTo>
                    <a:pt x="76" y="674"/>
                  </a:lnTo>
                  <a:lnTo>
                    <a:pt x="76" y="674"/>
                  </a:lnTo>
                  <a:lnTo>
                    <a:pt x="76" y="672"/>
                  </a:lnTo>
                  <a:lnTo>
                    <a:pt x="76" y="672"/>
                  </a:lnTo>
                  <a:lnTo>
                    <a:pt x="80" y="672"/>
                  </a:lnTo>
                  <a:lnTo>
                    <a:pt x="82" y="670"/>
                  </a:lnTo>
                  <a:lnTo>
                    <a:pt x="82" y="670"/>
                  </a:lnTo>
                  <a:lnTo>
                    <a:pt x="82" y="670"/>
                  </a:lnTo>
                  <a:lnTo>
                    <a:pt x="84" y="668"/>
                  </a:lnTo>
                  <a:lnTo>
                    <a:pt x="84" y="668"/>
                  </a:lnTo>
                  <a:lnTo>
                    <a:pt x="86" y="666"/>
                  </a:lnTo>
                  <a:lnTo>
                    <a:pt x="86" y="666"/>
                  </a:lnTo>
                  <a:lnTo>
                    <a:pt x="86" y="666"/>
                  </a:lnTo>
                  <a:lnTo>
                    <a:pt x="86" y="666"/>
                  </a:lnTo>
                  <a:lnTo>
                    <a:pt x="92" y="664"/>
                  </a:lnTo>
                  <a:lnTo>
                    <a:pt x="94" y="662"/>
                  </a:lnTo>
                  <a:lnTo>
                    <a:pt x="94" y="662"/>
                  </a:lnTo>
                  <a:lnTo>
                    <a:pt x="94" y="660"/>
                  </a:lnTo>
                  <a:lnTo>
                    <a:pt x="94" y="660"/>
                  </a:lnTo>
                  <a:lnTo>
                    <a:pt x="96" y="660"/>
                  </a:lnTo>
                  <a:lnTo>
                    <a:pt x="96" y="660"/>
                  </a:lnTo>
                  <a:lnTo>
                    <a:pt x="96" y="658"/>
                  </a:lnTo>
                  <a:lnTo>
                    <a:pt x="96" y="658"/>
                  </a:lnTo>
                  <a:lnTo>
                    <a:pt x="96" y="656"/>
                  </a:lnTo>
                  <a:lnTo>
                    <a:pt x="96" y="656"/>
                  </a:lnTo>
                  <a:lnTo>
                    <a:pt x="98" y="656"/>
                  </a:lnTo>
                  <a:lnTo>
                    <a:pt x="98" y="656"/>
                  </a:lnTo>
                  <a:lnTo>
                    <a:pt x="98" y="654"/>
                  </a:lnTo>
                  <a:lnTo>
                    <a:pt x="98" y="654"/>
                  </a:lnTo>
                  <a:lnTo>
                    <a:pt x="104" y="652"/>
                  </a:lnTo>
                  <a:lnTo>
                    <a:pt x="110" y="646"/>
                  </a:lnTo>
                  <a:lnTo>
                    <a:pt x="110" y="646"/>
                  </a:lnTo>
                  <a:lnTo>
                    <a:pt x="112" y="646"/>
                  </a:lnTo>
                  <a:lnTo>
                    <a:pt x="112" y="646"/>
                  </a:lnTo>
                  <a:lnTo>
                    <a:pt x="114" y="646"/>
                  </a:lnTo>
                  <a:lnTo>
                    <a:pt x="114" y="646"/>
                  </a:lnTo>
                  <a:lnTo>
                    <a:pt x="116" y="644"/>
                  </a:lnTo>
                  <a:lnTo>
                    <a:pt x="116" y="644"/>
                  </a:lnTo>
                  <a:lnTo>
                    <a:pt x="116" y="642"/>
                  </a:lnTo>
                  <a:lnTo>
                    <a:pt x="116" y="642"/>
                  </a:lnTo>
                  <a:lnTo>
                    <a:pt x="116" y="636"/>
                  </a:lnTo>
                  <a:lnTo>
                    <a:pt x="116" y="636"/>
                  </a:lnTo>
                  <a:lnTo>
                    <a:pt x="118" y="636"/>
                  </a:lnTo>
                  <a:lnTo>
                    <a:pt x="118" y="636"/>
                  </a:lnTo>
                  <a:lnTo>
                    <a:pt x="120" y="634"/>
                  </a:lnTo>
                  <a:lnTo>
                    <a:pt x="120" y="634"/>
                  </a:lnTo>
                  <a:lnTo>
                    <a:pt x="124" y="634"/>
                  </a:lnTo>
                  <a:lnTo>
                    <a:pt x="124" y="634"/>
                  </a:lnTo>
                  <a:lnTo>
                    <a:pt x="126" y="634"/>
                  </a:lnTo>
                  <a:lnTo>
                    <a:pt x="126" y="634"/>
                  </a:lnTo>
                  <a:lnTo>
                    <a:pt x="130" y="634"/>
                  </a:lnTo>
                  <a:lnTo>
                    <a:pt x="130" y="634"/>
                  </a:lnTo>
                  <a:lnTo>
                    <a:pt x="130" y="634"/>
                  </a:lnTo>
                  <a:lnTo>
                    <a:pt x="130" y="634"/>
                  </a:lnTo>
                  <a:lnTo>
                    <a:pt x="136" y="632"/>
                  </a:lnTo>
                  <a:lnTo>
                    <a:pt x="136" y="632"/>
                  </a:lnTo>
                  <a:lnTo>
                    <a:pt x="136" y="630"/>
                  </a:lnTo>
                  <a:lnTo>
                    <a:pt x="136" y="630"/>
                  </a:lnTo>
                  <a:lnTo>
                    <a:pt x="138" y="630"/>
                  </a:lnTo>
                  <a:lnTo>
                    <a:pt x="138" y="630"/>
                  </a:lnTo>
                  <a:lnTo>
                    <a:pt x="138" y="628"/>
                  </a:lnTo>
                  <a:lnTo>
                    <a:pt x="138" y="628"/>
                  </a:lnTo>
                  <a:lnTo>
                    <a:pt x="138" y="626"/>
                  </a:lnTo>
                  <a:lnTo>
                    <a:pt x="138" y="626"/>
                  </a:lnTo>
                  <a:lnTo>
                    <a:pt x="136" y="624"/>
                  </a:lnTo>
                  <a:lnTo>
                    <a:pt x="136" y="624"/>
                  </a:lnTo>
                  <a:lnTo>
                    <a:pt x="138" y="624"/>
                  </a:lnTo>
                  <a:lnTo>
                    <a:pt x="142" y="622"/>
                  </a:lnTo>
                  <a:lnTo>
                    <a:pt x="142" y="622"/>
                  </a:lnTo>
                  <a:lnTo>
                    <a:pt x="142" y="618"/>
                  </a:lnTo>
                  <a:lnTo>
                    <a:pt x="142" y="618"/>
                  </a:lnTo>
                  <a:lnTo>
                    <a:pt x="144" y="616"/>
                  </a:lnTo>
                  <a:lnTo>
                    <a:pt x="142" y="616"/>
                  </a:lnTo>
                  <a:lnTo>
                    <a:pt x="142" y="616"/>
                  </a:lnTo>
                  <a:lnTo>
                    <a:pt x="140" y="616"/>
                  </a:lnTo>
                  <a:lnTo>
                    <a:pt x="140" y="616"/>
                  </a:lnTo>
                  <a:lnTo>
                    <a:pt x="138" y="614"/>
                  </a:lnTo>
                  <a:lnTo>
                    <a:pt x="138" y="614"/>
                  </a:lnTo>
                  <a:lnTo>
                    <a:pt x="142" y="612"/>
                  </a:lnTo>
                  <a:lnTo>
                    <a:pt x="142" y="612"/>
                  </a:lnTo>
                  <a:lnTo>
                    <a:pt x="142" y="612"/>
                  </a:lnTo>
                  <a:lnTo>
                    <a:pt x="142" y="612"/>
                  </a:lnTo>
                  <a:lnTo>
                    <a:pt x="142" y="610"/>
                  </a:lnTo>
                  <a:lnTo>
                    <a:pt x="142" y="610"/>
                  </a:lnTo>
                  <a:lnTo>
                    <a:pt x="140" y="606"/>
                  </a:lnTo>
                  <a:lnTo>
                    <a:pt x="140" y="606"/>
                  </a:lnTo>
                  <a:lnTo>
                    <a:pt x="142" y="606"/>
                  </a:lnTo>
                  <a:lnTo>
                    <a:pt x="142" y="606"/>
                  </a:lnTo>
                  <a:lnTo>
                    <a:pt x="146" y="606"/>
                  </a:lnTo>
                  <a:lnTo>
                    <a:pt x="146" y="606"/>
                  </a:lnTo>
                  <a:lnTo>
                    <a:pt x="146" y="604"/>
                  </a:lnTo>
                  <a:lnTo>
                    <a:pt x="146" y="604"/>
                  </a:lnTo>
                  <a:lnTo>
                    <a:pt x="148" y="600"/>
                  </a:lnTo>
                  <a:lnTo>
                    <a:pt x="148" y="600"/>
                  </a:lnTo>
                  <a:lnTo>
                    <a:pt x="150" y="600"/>
                  </a:lnTo>
                  <a:lnTo>
                    <a:pt x="150" y="600"/>
                  </a:lnTo>
                  <a:lnTo>
                    <a:pt x="152" y="602"/>
                  </a:lnTo>
                  <a:lnTo>
                    <a:pt x="154" y="602"/>
                  </a:lnTo>
                  <a:lnTo>
                    <a:pt x="154" y="602"/>
                  </a:lnTo>
                  <a:lnTo>
                    <a:pt x="156" y="602"/>
                  </a:lnTo>
                  <a:lnTo>
                    <a:pt x="156" y="602"/>
                  </a:lnTo>
                  <a:lnTo>
                    <a:pt x="158" y="602"/>
                  </a:lnTo>
                  <a:lnTo>
                    <a:pt x="158" y="602"/>
                  </a:lnTo>
                  <a:lnTo>
                    <a:pt x="160" y="600"/>
                  </a:lnTo>
                  <a:lnTo>
                    <a:pt x="160" y="600"/>
                  </a:lnTo>
                  <a:lnTo>
                    <a:pt x="160" y="598"/>
                  </a:lnTo>
                  <a:lnTo>
                    <a:pt x="160" y="598"/>
                  </a:lnTo>
                  <a:lnTo>
                    <a:pt x="164" y="596"/>
                  </a:lnTo>
                  <a:lnTo>
                    <a:pt x="164" y="596"/>
                  </a:lnTo>
                  <a:lnTo>
                    <a:pt x="168" y="596"/>
                  </a:lnTo>
                  <a:lnTo>
                    <a:pt x="168" y="596"/>
                  </a:lnTo>
                  <a:lnTo>
                    <a:pt x="168" y="594"/>
                  </a:lnTo>
                  <a:lnTo>
                    <a:pt x="168" y="594"/>
                  </a:lnTo>
                  <a:lnTo>
                    <a:pt x="170" y="592"/>
                  </a:lnTo>
                  <a:lnTo>
                    <a:pt x="170" y="592"/>
                  </a:lnTo>
                  <a:lnTo>
                    <a:pt x="172" y="592"/>
                  </a:lnTo>
                  <a:lnTo>
                    <a:pt x="172" y="592"/>
                  </a:lnTo>
                  <a:lnTo>
                    <a:pt x="174" y="590"/>
                  </a:lnTo>
                  <a:lnTo>
                    <a:pt x="174" y="590"/>
                  </a:lnTo>
                  <a:lnTo>
                    <a:pt x="178" y="594"/>
                  </a:lnTo>
                  <a:lnTo>
                    <a:pt x="176" y="590"/>
                  </a:lnTo>
                  <a:lnTo>
                    <a:pt x="176" y="590"/>
                  </a:lnTo>
                  <a:lnTo>
                    <a:pt x="176" y="588"/>
                  </a:lnTo>
                  <a:lnTo>
                    <a:pt x="176" y="588"/>
                  </a:lnTo>
                  <a:lnTo>
                    <a:pt x="176" y="588"/>
                  </a:lnTo>
                  <a:lnTo>
                    <a:pt x="176" y="588"/>
                  </a:lnTo>
                  <a:lnTo>
                    <a:pt x="176" y="586"/>
                  </a:lnTo>
                  <a:lnTo>
                    <a:pt x="176" y="586"/>
                  </a:lnTo>
                  <a:lnTo>
                    <a:pt x="176" y="584"/>
                  </a:lnTo>
                  <a:lnTo>
                    <a:pt x="176" y="584"/>
                  </a:lnTo>
                  <a:lnTo>
                    <a:pt x="178" y="580"/>
                  </a:lnTo>
                  <a:lnTo>
                    <a:pt x="178" y="580"/>
                  </a:lnTo>
                  <a:lnTo>
                    <a:pt x="180" y="576"/>
                  </a:lnTo>
                  <a:lnTo>
                    <a:pt x="182" y="576"/>
                  </a:lnTo>
                  <a:lnTo>
                    <a:pt x="182" y="576"/>
                  </a:lnTo>
                  <a:lnTo>
                    <a:pt x="184" y="580"/>
                  </a:lnTo>
                  <a:lnTo>
                    <a:pt x="188" y="578"/>
                  </a:lnTo>
                  <a:lnTo>
                    <a:pt x="188" y="578"/>
                  </a:lnTo>
                  <a:lnTo>
                    <a:pt x="188" y="578"/>
                  </a:lnTo>
                  <a:lnTo>
                    <a:pt x="188" y="578"/>
                  </a:lnTo>
                  <a:lnTo>
                    <a:pt x="188" y="576"/>
                  </a:lnTo>
                  <a:lnTo>
                    <a:pt x="188" y="576"/>
                  </a:lnTo>
                  <a:lnTo>
                    <a:pt x="194" y="572"/>
                  </a:lnTo>
                  <a:lnTo>
                    <a:pt x="198" y="566"/>
                  </a:lnTo>
                  <a:lnTo>
                    <a:pt x="198" y="566"/>
                  </a:lnTo>
                  <a:lnTo>
                    <a:pt x="198" y="564"/>
                  </a:lnTo>
                  <a:lnTo>
                    <a:pt x="198" y="564"/>
                  </a:lnTo>
                  <a:lnTo>
                    <a:pt x="198" y="562"/>
                  </a:lnTo>
                  <a:lnTo>
                    <a:pt x="198" y="562"/>
                  </a:lnTo>
                  <a:lnTo>
                    <a:pt x="198" y="560"/>
                  </a:lnTo>
                  <a:lnTo>
                    <a:pt x="198" y="560"/>
                  </a:lnTo>
                  <a:lnTo>
                    <a:pt x="198" y="560"/>
                  </a:lnTo>
                  <a:lnTo>
                    <a:pt x="198" y="560"/>
                  </a:lnTo>
                  <a:lnTo>
                    <a:pt x="200" y="558"/>
                  </a:lnTo>
                  <a:lnTo>
                    <a:pt x="198" y="556"/>
                  </a:lnTo>
                  <a:lnTo>
                    <a:pt x="198" y="556"/>
                  </a:lnTo>
                  <a:lnTo>
                    <a:pt x="196" y="556"/>
                  </a:lnTo>
                  <a:lnTo>
                    <a:pt x="196" y="556"/>
                  </a:lnTo>
                  <a:lnTo>
                    <a:pt x="194" y="556"/>
                  </a:lnTo>
                  <a:lnTo>
                    <a:pt x="194" y="552"/>
                  </a:lnTo>
                  <a:lnTo>
                    <a:pt x="194" y="552"/>
                  </a:lnTo>
                  <a:lnTo>
                    <a:pt x="204" y="548"/>
                  </a:lnTo>
                  <a:lnTo>
                    <a:pt x="204" y="548"/>
                  </a:lnTo>
                  <a:lnTo>
                    <a:pt x="206" y="546"/>
                  </a:lnTo>
                  <a:lnTo>
                    <a:pt x="206" y="546"/>
                  </a:lnTo>
                  <a:lnTo>
                    <a:pt x="208" y="546"/>
                  </a:lnTo>
                  <a:lnTo>
                    <a:pt x="208" y="546"/>
                  </a:lnTo>
                  <a:lnTo>
                    <a:pt x="208" y="542"/>
                  </a:lnTo>
                  <a:lnTo>
                    <a:pt x="206" y="540"/>
                  </a:lnTo>
                  <a:lnTo>
                    <a:pt x="206" y="540"/>
                  </a:lnTo>
                  <a:lnTo>
                    <a:pt x="206" y="540"/>
                  </a:lnTo>
                  <a:lnTo>
                    <a:pt x="206" y="540"/>
                  </a:lnTo>
                  <a:lnTo>
                    <a:pt x="202" y="540"/>
                  </a:lnTo>
                  <a:lnTo>
                    <a:pt x="202" y="540"/>
                  </a:lnTo>
                  <a:lnTo>
                    <a:pt x="202" y="538"/>
                  </a:lnTo>
                  <a:lnTo>
                    <a:pt x="202" y="538"/>
                  </a:lnTo>
                  <a:lnTo>
                    <a:pt x="202" y="536"/>
                  </a:lnTo>
                  <a:lnTo>
                    <a:pt x="202" y="536"/>
                  </a:lnTo>
                  <a:lnTo>
                    <a:pt x="202" y="534"/>
                  </a:lnTo>
                  <a:lnTo>
                    <a:pt x="202" y="534"/>
                  </a:lnTo>
                  <a:lnTo>
                    <a:pt x="210" y="530"/>
                  </a:lnTo>
                  <a:lnTo>
                    <a:pt x="216" y="526"/>
                  </a:lnTo>
                  <a:lnTo>
                    <a:pt x="220" y="520"/>
                  </a:lnTo>
                  <a:lnTo>
                    <a:pt x="222" y="512"/>
                  </a:lnTo>
                  <a:lnTo>
                    <a:pt x="222" y="512"/>
                  </a:lnTo>
                  <a:lnTo>
                    <a:pt x="222" y="510"/>
                  </a:lnTo>
                  <a:lnTo>
                    <a:pt x="222" y="510"/>
                  </a:lnTo>
                  <a:lnTo>
                    <a:pt x="224" y="510"/>
                  </a:lnTo>
                  <a:lnTo>
                    <a:pt x="226" y="506"/>
                  </a:lnTo>
                  <a:lnTo>
                    <a:pt x="226" y="506"/>
                  </a:lnTo>
                  <a:lnTo>
                    <a:pt x="224" y="504"/>
                  </a:lnTo>
                  <a:lnTo>
                    <a:pt x="224" y="502"/>
                  </a:lnTo>
                  <a:lnTo>
                    <a:pt x="224" y="502"/>
                  </a:lnTo>
                  <a:lnTo>
                    <a:pt x="226" y="500"/>
                  </a:lnTo>
                  <a:lnTo>
                    <a:pt x="226" y="498"/>
                  </a:lnTo>
                  <a:lnTo>
                    <a:pt x="226" y="498"/>
                  </a:lnTo>
                  <a:lnTo>
                    <a:pt x="226" y="496"/>
                  </a:lnTo>
                  <a:lnTo>
                    <a:pt x="226" y="496"/>
                  </a:lnTo>
                  <a:lnTo>
                    <a:pt x="228" y="494"/>
                  </a:lnTo>
                  <a:lnTo>
                    <a:pt x="228" y="494"/>
                  </a:lnTo>
                  <a:lnTo>
                    <a:pt x="228" y="492"/>
                  </a:lnTo>
                  <a:lnTo>
                    <a:pt x="228" y="492"/>
                  </a:lnTo>
                  <a:lnTo>
                    <a:pt x="228" y="490"/>
                  </a:lnTo>
                  <a:lnTo>
                    <a:pt x="228" y="490"/>
                  </a:lnTo>
                  <a:lnTo>
                    <a:pt x="230" y="488"/>
                  </a:lnTo>
                  <a:lnTo>
                    <a:pt x="228" y="486"/>
                  </a:lnTo>
                  <a:lnTo>
                    <a:pt x="228" y="486"/>
                  </a:lnTo>
                  <a:lnTo>
                    <a:pt x="228" y="484"/>
                  </a:lnTo>
                  <a:lnTo>
                    <a:pt x="228" y="484"/>
                  </a:lnTo>
                  <a:lnTo>
                    <a:pt x="226" y="482"/>
                  </a:lnTo>
                  <a:lnTo>
                    <a:pt x="226" y="482"/>
                  </a:lnTo>
                  <a:lnTo>
                    <a:pt x="228" y="480"/>
                  </a:lnTo>
                  <a:lnTo>
                    <a:pt x="230" y="478"/>
                  </a:lnTo>
                  <a:lnTo>
                    <a:pt x="230" y="478"/>
                  </a:lnTo>
                  <a:lnTo>
                    <a:pt x="230" y="476"/>
                  </a:lnTo>
                  <a:lnTo>
                    <a:pt x="230" y="476"/>
                  </a:lnTo>
                  <a:lnTo>
                    <a:pt x="234" y="476"/>
                  </a:lnTo>
                  <a:lnTo>
                    <a:pt x="234" y="476"/>
                  </a:lnTo>
                  <a:lnTo>
                    <a:pt x="234" y="474"/>
                  </a:lnTo>
                  <a:lnTo>
                    <a:pt x="234" y="474"/>
                  </a:lnTo>
                  <a:lnTo>
                    <a:pt x="234" y="472"/>
                  </a:lnTo>
                  <a:lnTo>
                    <a:pt x="234" y="472"/>
                  </a:lnTo>
                  <a:lnTo>
                    <a:pt x="234" y="468"/>
                  </a:lnTo>
                  <a:lnTo>
                    <a:pt x="232" y="466"/>
                  </a:lnTo>
                  <a:lnTo>
                    <a:pt x="232" y="466"/>
                  </a:lnTo>
                  <a:lnTo>
                    <a:pt x="232" y="464"/>
                  </a:lnTo>
                  <a:lnTo>
                    <a:pt x="232" y="464"/>
                  </a:lnTo>
                  <a:lnTo>
                    <a:pt x="232" y="462"/>
                  </a:lnTo>
                  <a:lnTo>
                    <a:pt x="232" y="462"/>
                  </a:lnTo>
                  <a:lnTo>
                    <a:pt x="234" y="460"/>
                  </a:lnTo>
                  <a:lnTo>
                    <a:pt x="236" y="456"/>
                  </a:lnTo>
                  <a:lnTo>
                    <a:pt x="238" y="454"/>
                  </a:lnTo>
                  <a:lnTo>
                    <a:pt x="240" y="450"/>
                  </a:lnTo>
                  <a:lnTo>
                    <a:pt x="240" y="450"/>
                  </a:lnTo>
                  <a:lnTo>
                    <a:pt x="240" y="448"/>
                  </a:lnTo>
                  <a:lnTo>
                    <a:pt x="240" y="448"/>
                  </a:lnTo>
                  <a:lnTo>
                    <a:pt x="240" y="446"/>
                  </a:lnTo>
                  <a:lnTo>
                    <a:pt x="240" y="446"/>
                  </a:lnTo>
                  <a:lnTo>
                    <a:pt x="240" y="444"/>
                  </a:lnTo>
                  <a:lnTo>
                    <a:pt x="240" y="444"/>
                  </a:lnTo>
                  <a:lnTo>
                    <a:pt x="240" y="442"/>
                  </a:lnTo>
                  <a:lnTo>
                    <a:pt x="240" y="442"/>
                  </a:lnTo>
                  <a:lnTo>
                    <a:pt x="240" y="442"/>
                  </a:lnTo>
                  <a:lnTo>
                    <a:pt x="242" y="442"/>
                  </a:lnTo>
                  <a:lnTo>
                    <a:pt x="242" y="442"/>
                  </a:lnTo>
                  <a:lnTo>
                    <a:pt x="242" y="440"/>
                  </a:lnTo>
                  <a:lnTo>
                    <a:pt x="242" y="440"/>
                  </a:lnTo>
                  <a:lnTo>
                    <a:pt x="242" y="438"/>
                  </a:lnTo>
                  <a:lnTo>
                    <a:pt x="242" y="438"/>
                  </a:lnTo>
                  <a:lnTo>
                    <a:pt x="242" y="436"/>
                  </a:lnTo>
                  <a:lnTo>
                    <a:pt x="242" y="436"/>
                  </a:lnTo>
                  <a:lnTo>
                    <a:pt x="242" y="434"/>
                  </a:lnTo>
                  <a:lnTo>
                    <a:pt x="242" y="434"/>
                  </a:lnTo>
                  <a:lnTo>
                    <a:pt x="244" y="432"/>
                  </a:lnTo>
                  <a:lnTo>
                    <a:pt x="244" y="432"/>
                  </a:lnTo>
                  <a:lnTo>
                    <a:pt x="244" y="430"/>
                  </a:lnTo>
                  <a:lnTo>
                    <a:pt x="244" y="430"/>
                  </a:lnTo>
                  <a:lnTo>
                    <a:pt x="244" y="428"/>
                  </a:lnTo>
                  <a:lnTo>
                    <a:pt x="244" y="428"/>
                  </a:lnTo>
                  <a:lnTo>
                    <a:pt x="244" y="426"/>
                  </a:lnTo>
                  <a:lnTo>
                    <a:pt x="244" y="426"/>
                  </a:lnTo>
                  <a:lnTo>
                    <a:pt x="246" y="426"/>
                  </a:lnTo>
                  <a:lnTo>
                    <a:pt x="246" y="426"/>
                  </a:lnTo>
                  <a:lnTo>
                    <a:pt x="246" y="424"/>
                  </a:lnTo>
                  <a:lnTo>
                    <a:pt x="244" y="422"/>
                  </a:lnTo>
                  <a:lnTo>
                    <a:pt x="244" y="422"/>
                  </a:lnTo>
                  <a:lnTo>
                    <a:pt x="244" y="422"/>
                  </a:lnTo>
                  <a:lnTo>
                    <a:pt x="244" y="422"/>
                  </a:lnTo>
                  <a:lnTo>
                    <a:pt x="242" y="420"/>
                  </a:lnTo>
                  <a:lnTo>
                    <a:pt x="242" y="420"/>
                  </a:lnTo>
                  <a:lnTo>
                    <a:pt x="244" y="416"/>
                  </a:lnTo>
                  <a:lnTo>
                    <a:pt x="248" y="410"/>
                  </a:lnTo>
                  <a:lnTo>
                    <a:pt x="248" y="410"/>
                  </a:lnTo>
                  <a:lnTo>
                    <a:pt x="248" y="408"/>
                  </a:lnTo>
                  <a:lnTo>
                    <a:pt x="248" y="408"/>
                  </a:lnTo>
                  <a:lnTo>
                    <a:pt x="248" y="404"/>
                  </a:lnTo>
                  <a:lnTo>
                    <a:pt x="248" y="404"/>
                  </a:lnTo>
                  <a:lnTo>
                    <a:pt x="250" y="404"/>
                  </a:lnTo>
                  <a:lnTo>
                    <a:pt x="250" y="404"/>
                  </a:lnTo>
                  <a:lnTo>
                    <a:pt x="250" y="402"/>
                  </a:lnTo>
                  <a:lnTo>
                    <a:pt x="250" y="402"/>
                  </a:lnTo>
                  <a:lnTo>
                    <a:pt x="252" y="400"/>
                  </a:lnTo>
                  <a:lnTo>
                    <a:pt x="252" y="400"/>
                  </a:lnTo>
                  <a:lnTo>
                    <a:pt x="252" y="398"/>
                  </a:lnTo>
                  <a:lnTo>
                    <a:pt x="252" y="398"/>
                  </a:lnTo>
                  <a:lnTo>
                    <a:pt x="252" y="396"/>
                  </a:lnTo>
                  <a:lnTo>
                    <a:pt x="252" y="396"/>
                  </a:lnTo>
                  <a:lnTo>
                    <a:pt x="254" y="394"/>
                  </a:lnTo>
                  <a:lnTo>
                    <a:pt x="254" y="394"/>
                  </a:lnTo>
                  <a:lnTo>
                    <a:pt x="254" y="392"/>
                  </a:lnTo>
                  <a:lnTo>
                    <a:pt x="254" y="392"/>
                  </a:lnTo>
                  <a:lnTo>
                    <a:pt x="254" y="390"/>
                  </a:lnTo>
                  <a:lnTo>
                    <a:pt x="254" y="390"/>
                  </a:lnTo>
                  <a:lnTo>
                    <a:pt x="254" y="388"/>
                  </a:lnTo>
                  <a:lnTo>
                    <a:pt x="254" y="388"/>
                  </a:lnTo>
                  <a:lnTo>
                    <a:pt x="254" y="386"/>
                  </a:lnTo>
                  <a:lnTo>
                    <a:pt x="254" y="386"/>
                  </a:lnTo>
                  <a:lnTo>
                    <a:pt x="256" y="384"/>
                  </a:lnTo>
                  <a:lnTo>
                    <a:pt x="256" y="380"/>
                  </a:lnTo>
                  <a:lnTo>
                    <a:pt x="256" y="380"/>
                  </a:lnTo>
                  <a:lnTo>
                    <a:pt x="256" y="378"/>
                  </a:lnTo>
                  <a:lnTo>
                    <a:pt x="256" y="378"/>
                  </a:lnTo>
                  <a:lnTo>
                    <a:pt x="258" y="378"/>
                  </a:lnTo>
                  <a:lnTo>
                    <a:pt x="258" y="378"/>
                  </a:lnTo>
                  <a:lnTo>
                    <a:pt x="258" y="374"/>
                  </a:lnTo>
                  <a:lnTo>
                    <a:pt x="256" y="372"/>
                  </a:lnTo>
                  <a:lnTo>
                    <a:pt x="256" y="372"/>
                  </a:lnTo>
                  <a:lnTo>
                    <a:pt x="256" y="372"/>
                  </a:lnTo>
                  <a:lnTo>
                    <a:pt x="256" y="372"/>
                  </a:lnTo>
                  <a:lnTo>
                    <a:pt x="256" y="368"/>
                  </a:lnTo>
                  <a:lnTo>
                    <a:pt x="256" y="368"/>
                  </a:lnTo>
                  <a:lnTo>
                    <a:pt x="258" y="366"/>
                  </a:lnTo>
                  <a:lnTo>
                    <a:pt x="260" y="366"/>
                  </a:lnTo>
                  <a:lnTo>
                    <a:pt x="260" y="362"/>
                  </a:lnTo>
                  <a:lnTo>
                    <a:pt x="260" y="362"/>
                  </a:lnTo>
                  <a:lnTo>
                    <a:pt x="260" y="362"/>
                  </a:lnTo>
                  <a:lnTo>
                    <a:pt x="260" y="362"/>
                  </a:lnTo>
                  <a:lnTo>
                    <a:pt x="260" y="360"/>
                  </a:lnTo>
                  <a:lnTo>
                    <a:pt x="260" y="360"/>
                  </a:lnTo>
                  <a:lnTo>
                    <a:pt x="260" y="358"/>
                  </a:lnTo>
                  <a:lnTo>
                    <a:pt x="260" y="358"/>
                  </a:lnTo>
                  <a:lnTo>
                    <a:pt x="262" y="356"/>
                  </a:lnTo>
                  <a:lnTo>
                    <a:pt x="262" y="356"/>
                  </a:lnTo>
                  <a:lnTo>
                    <a:pt x="262" y="354"/>
                  </a:lnTo>
                  <a:lnTo>
                    <a:pt x="262" y="354"/>
                  </a:lnTo>
                  <a:lnTo>
                    <a:pt x="264" y="352"/>
                  </a:lnTo>
                  <a:lnTo>
                    <a:pt x="264" y="352"/>
                  </a:lnTo>
                  <a:lnTo>
                    <a:pt x="264" y="350"/>
                  </a:lnTo>
                  <a:lnTo>
                    <a:pt x="264" y="350"/>
                  </a:lnTo>
                  <a:lnTo>
                    <a:pt x="264" y="348"/>
                  </a:lnTo>
                  <a:lnTo>
                    <a:pt x="264" y="348"/>
                  </a:lnTo>
                  <a:lnTo>
                    <a:pt x="264" y="346"/>
                  </a:lnTo>
                  <a:lnTo>
                    <a:pt x="264" y="346"/>
                  </a:lnTo>
                  <a:lnTo>
                    <a:pt x="266" y="344"/>
                  </a:lnTo>
                  <a:lnTo>
                    <a:pt x="266" y="340"/>
                  </a:lnTo>
                  <a:lnTo>
                    <a:pt x="266" y="340"/>
                  </a:lnTo>
                  <a:lnTo>
                    <a:pt x="266" y="338"/>
                  </a:lnTo>
                  <a:lnTo>
                    <a:pt x="266" y="338"/>
                  </a:lnTo>
                  <a:lnTo>
                    <a:pt x="266" y="336"/>
                  </a:lnTo>
                  <a:lnTo>
                    <a:pt x="266" y="336"/>
                  </a:lnTo>
                  <a:lnTo>
                    <a:pt x="266" y="332"/>
                  </a:lnTo>
                  <a:lnTo>
                    <a:pt x="266" y="332"/>
                  </a:lnTo>
                  <a:lnTo>
                    <a:pt x="268" y="330"/>
                  </a:lnTo>
                  <a:lnTo>
                    <a:pt x="268" y="330"/>
                  </a:lnTo>
                  <a:lnTo>
                    <a:pt x="270" y="328"/>
                  </a:lnTo>
                  <a:lnTo>
                    <a:pt x="270" y="328"/>
                  </a:lnTo>
                  <a:lnTo>
                    <a:pt x="270" y="326"/>
                  </a:lnTo>
                  <a:lnTo>
                    <a:pt x="270" y="326"/>
                  </a:lnTo>
                  <a:lnTo>
                    <a:pt x="270" y="324"/>
                  </a:lnTo>
                  <a:lnTo>
                    <a:pt x="270" y="324"/>
                  </a:lnTo>
                  <a:lnTo>
                    <a:pt x="268" y="320"/>
                  </a:lnTo>
                  <a:lnTo>
                    <a:pt x="268" y="320"/>
                  </a:lnTo>
                  <a:lnTo>
                    <a:pt x="270" y="318"/>
                  </a:lnTo>
                  <a:lnTo>
                    <a:pt x="270" y="318"/>
                  </a:lnTo>
                  <a:lnTo>
                    <a:pt x="270" y="314"/>
                  </a:lnTo>
                  <a:lnTo>
                    <a:pt x="270" y="314"/>
                  </a:lnTo>
                  <a:lnTo>
                    <a:pt x="270" y="312"/>
                  </a:lnTo>
                  <a:lnTo>
                    <a:pt x="270" y="312"/>
                  </a:lnTo>
                  <a:lnTo>
                    <a:pt x="270" y="312"/>
                  </a:lnTo>
                  <a:lnTo>
                    <a:pt x="270" y="312"/>
                  </a:lnTo>
                  <a:lnTo>
                    <a:pt x="270" y="312"/>
                  </a:lnTo>
                  <a:lnTo>
                    <a:pt x="272" y="308"/>
                  </a:lnTo>
                  <a:lnTo>
                    <a:pt x="270" y="308"/>
                  </a:lnTo>
                  <a:lnTo>
                    <a:pt x="270" y="308"/>
                  </a:lnTo>
                  <a:lnTo>
                    <a:pt x="270" y="306"/>
                  </a:lnTo>
                  <a:lnTo>
                    <a:pt x="270" y="306"/>
                  </a:lnTo>
                  <a:lnTo>
                    <a:pt x="270" y="304"/>
                  </a:lnTo>
                  <a:lnTo>
                    <a:pt x="270" y="304"/>
                  </a:lnTo>
                  <a:lnTo>
                    <a:pt x="270" y="304"/>
                  </a:lnTo>
                  <a:lnTo>
                    <a:pt x="270" y="304"/>
                  </a:lnTo>
                  <a:lnTo>
                    <a:pt x="270" y="300"/>
                  </a:lnTo>
                  <a:lnTo>
                    <a:pt x="270" y="300"/>
                  </a:lnTo>
                  <a:lnTo>
                    <a:pt x="272" y="296"/>
                  </a:lnTo>
                  <a:lnTo>
                    <a:pt x="272" y="296"/>
                  </a:lnTo>
                  <a:lnTo>
                    <a:pt x="272" y="294"/>
                  </a:lnTo>
                  <a:lnTo>
                    <a:pt x="272" y="294"/>
                  </a:lnTo>
                  <a:lnTo>
                    <a:pt x="272" y="292"/>
                  </a:lnTo>
                  <a:lnTo>
                    <a:pt x="272" y="292"/>
                  </a:lnTo>
                  <a:lnTo>
                    <a:pt x="272" y="290"/>
                  </a:lnTo>
                  <a:lnTo>
                    <a:pt x="272" y="290"/>
                  </a:lnTo>
                  <a:lnTo>
                    <a:pt x="272" y="288"/>
                  </a:lnTo>
                  <a:lnTo>
                    <a:pt x="272" y="288"/>
                  </a:lnTo>
                  <a:lnTo>
                    <a:pt x="272" y="286"/>
                  </a:lnTo>
                  <a:lnTo>
                    <a:pt x="272" y="286"/>
                  </a:lnTo>
                  <a:lnTo>
                    <a:pt x="272" y="284"/>
                  </a:lnTo>
                  <a:lnTo>
                    <a:pt x="272" y="284"/>
                  </a:lnTo>
                  <a:lnTo>
                    <a:pt x="272" y="282"/>
                  </a:lnTo>
                  <a:lnTo>
                    <a:pt x="272" y="282"/>
                  </a:lnTo>
                  <a:lnTo>
                    <a:pt x="274" y="282"/>
                  </a:lnTo>
                  <a:lnTo>
                    <a:pt x="274" y="282"/>
                  </a:lnTo>
                  <a:lnTo>
                    <a:pt x="274" y="280"/>
                  </a:lnTo>
                  <a:lnTo>
                    <a:pt x="274" y="280"/>
                  </a:lnTo>
                  <a:lnTo>
                    <a:pt x="274" y="280"/>
                  </a:lnTo>
                  <a:lnTo>
                    <a:pt x="274" y="278"/>
                  </a:lnTo>
                  <a:lnTo>
                    <a:pt x="274" y="278"/>
                  </a:lnTo>
                  <a:lnTo>
                    <a:pt x="278" y="274"/>
                  </a:lnTo>
                  <a:lnTo>
                    <a:pt x="278" y="274"/>
                  </a:lnTo>
                  <a:lnTo>
                    <a:pt x="278" y="270"/>
                  </a:lnTo>
                  <a:lnTo>
                    <a:pt x="276" y="268"/>
                  </a:lnTo>
                  <a:lnTo>
                    <a:pt x="276" y="268"/>
                  </a:lnTo>
                  <a:lnTo>
                    <a:pt x="276" y="266"/>
                  </a:lnTo>
                  <a:lnTo>
                    <a:pt x="276" y="266"/>
                  </a:lnTo>
                  <a:lnTo>
                    <a:pt x="276" y="264"/>
                  </a:lnTo>
                  <a:lnTo>
                    <a:pt x="276" y="264"/>
                  </a:lnTo>
                  <a:lnTo>
                    <a:pt x="276" y="262"/>
                  </a:lnTo>
                  <a:lnTo>
                    <a:pt x="276" y="262"/>
                  </a:lnTo>
                  <a:lnTo>
                    <a:pt x="276" y="260"/>
                  </a:lnTo>
                  <a:lnTo>
                    <a:pt x="276" y="260"/>
                  </a:lnTo>
                  <a:lnTo>
                    <a:pt x="278" y="258"/>
                  </a:lnTo>
                  <a:lnTo>
                    <a:pt x="278" y="258"/>
                  </a:lnTo>
                  <a:lnTo>
                    <a:pt x="278" y="256"/>
                  </a:lnTo>
                  <a:lnTo>
                    <a:pt x="278" y="256"/>
                  </a:lnTo>
                  <a:lnTo>
                    <a:pt x="278" y="254"/>
                  </a:lnTo>
                  <a:lnTo>
                    <a:pt x="278" y="254"/>
                  </a:lnTo>
                  <a:lnTo>
                    <a:pt x="278" y="252"/>
                  </a:lnTo>
                  <a:lnTo>
                    <a:pt x="280" y="252"/>
                  </a:lnTo>
                  <a:lnTo>
                    <a:pt x="282" y="254"/>
                  </a:lnTo>
                  <a:lnTo>
                    <a:pt x="282" y="252"/>
                  </a:lnTo>
                  <a:lnTo>
                    <a:pt x="282" y="252"/>
                  </a:lnTo>
                  <a:lnTo>
                    <a:pt x="282" y="250"/>
                  </a:lnTo>
                  <a:lnTo>
                    <a:pt x="282" y="250"/>
                  </a:lnTo>
                  <a:lnTo>
                    <a:pt x="282" y="248"/>
                  </a:lnTo>
                  <a:lnTo>
                    <a:pt x="282" y="248"/>
                  </a:lnTo>
                  <a:lnTo>
                    <a:pt x="284" y="244"/>
                  </a:lnTo>
                  <a:lnTo>
                    <a:pt x="284" y="244"/>
                  </a:lnTo>
                  <a:lnTo>
                    <a:pt x="282" y="240"/>
                  </a:lnTo>
                  <a:lnTo>
                    <a:pt x="282" y="240"/>
                  </a:lnTo>
                  <a:lnTo>
                    <a:pt x="282" y="240"/>
                  </a:lnTo>
                  <a:lnTo>
                    <a:pt x="282" y="240"/>
                  </a:lnTo>
                  <a:lnTo>
                    <a:pt x="284" y="236"/>
                  </a:lnTo>
                  <a:lnTo>
                    <a:pt x="284" y="236"/>
                  </a:lnTo>
                  <a:lnTo>
                    <a:pt x="286" y="236"/>
                  </a:lnTo>
                  <a:lnTo>
                    <a:pt x="286" y="236"/>
                  </a:lnTo>
                  <a:lnTo>
                    <a:pt x="286" y="234"/>
                  </a:lnTo>
                  <a:lnTo>
                    <a:pt x="286" y="234"/>
                  </a:lnTo>
                  <a:lnTo>
                    <a:pt x="286" y="232"/>
                  </a:lnTo>
                  <a:lnTo>
                    <a:pt x="286" y="232"/>
                  </a:lnTo>
                  <a:lnTo>
                    <a:pt x="286" y="230"/>
                  </a:lnTo>
                  <a:lnTo>
                    <a:pt x="286" y="230"/>
                  </a:lnTo>
                  <a:lnTo>
                    <a:pt x="286" y="228"/>
                  </a:lnTo>
                  <a:lnTo>
                    <a:pt x="288" y="226"/>
                  </a:lnTo>
                  <a:lnTo>
                    <a:pt x="288" y="226"/>
                  </a:lnTo>
                  <a:lnTo>
                    <a:pt x="288" y="226"/>
                  </a:lnTo>
                  <a:lnTo>
                    <a:pt x="288" y="224"/>
                  </a:lnTo>
                  <a:lnTo>
                    <a:pt x="288" y="224"/>
                  </a:lnTo>
                  <a:lnTo>
                    <a:pt x="288" y="222"/>
                  </a:lnTo>
                  <a:lnTo>
                    <a:pt x="288" y="222"/>
                  </a:lnTo>
                  <a:lnTo>
                    <a:pt x="288" y="220"/>
                  </a:lnTo>
                  <a:lnTo>
                    <a:pt x="288" y="220"/>
                  </a:lnTo>
                  <a:lnTo>
                    <a:pt x="290" y="220"/>
                  </a:lnTo>
                  <a:lnTo>
                    <a:pt x="290" y="220"/>
                  </a:lnTo>
                  <a:lnTo>
                    <a:pt x="290" y="218"/>
                  </a:lnTo>
                  <a:lnTo>
                    <a:pt x="292" y="218"/>
                  </a:lnTo>
                  <a:lnTo>
                    <a:pt x="292" y="218"/>
                  </a:lnTo>
                  <a:lnTo>
                    <a:pt x="292" y="216"/>
                  </a:lnTo>
                  <a:lnTo>
                    <a:pt x="292" y="216"/>
                  </a:lnTo>
                  <a:lnTo>
                    <a:pt x="292" y="214"/>
                  </a:lnTo>
                  <a:lnTo>
                    <a:pt x="292" y="214"/>
                  </a:lnTo>
                  <a:lnTo>
                    <a:pt x="294" y="214"/>
                  </a:lnTo>
                  <a:lnTo>
                    <a:pt x="294" y="214"/>
                  </a:lnTo>
                  <a:lnTo>
                    <a:pt x="294" y="210"/>
                  </a:lnTo>
                  <a:lnTo>
                    <a:pt x="292" y="210"/>
                  </a:lnTo>
                  <a:lnTo>
                    <a:pt x="292" y="210"/>
                  </a:lnTo>
                  <a:lnTo>
                    <a:pt x="292" y="208"/>
                  </a:lnTo>
                  <a:lnTo>
                    <a:pt x="292" y="208"/>
                  </a:lnTo>
                  <a:lnTo>
                    <a:pt x="294" y="206"/>
                  </a:lnTo>
                  <a:lnTo>
                    <a:pt x="294" y="206"/>
                  </a:lnTo>
                  <a:lnTo>
                    <a:pt x="294" y="204"/>
                  </a:lnTo>
                  <a:lnTo>
                    <a:pt x="294" y="204"/>
                  </a:lnTo>
                  <a:lnTo>
                    <a:pt x="294" y="202"/>
                  </a:lnTo>
                  <a:lnTo>
                    <a:pt x="294" y="202"/>
                  </a:lnTo>
                  <a:lnTo>
                    <a:pt x="294" y="200"/>
                  </a:lnTo>
                  <a:lnTo>
                    <a:pt x="294" y="200"/>
                  </a:lnTo>
                  <a:lnTo>
                    <a:pt x="294" y="200"/>
                  </a:lnTo>
                  <a:lnTo>
                    <a:pt x="294" y="200"/>
                  </a:lnTo>
                  <a:lnTo>
                    <a:pt x="294" y="194"/>
                  </a:lnTo>
                  <a:lnTo>
                    <a:pt x="294" y="194"/>
                  </a:lnTo>
                  <a:lnTo>
                    <a:pt x="298" y="188"/>
                  </a:lnTo>
                  <a:lnTo>
                    <a:pt x="298" y="188"/>
                  </a:lnTo>
                  <a:lnTo>
                    <a:pt x="300" y="184"/>
                  </a:lnTo>
                  <a:lnTo>
                    <a:pt x="300" y="184"/>
                  </a:lnTo>
                  <a:lnTo>
                    <a:pt x="300" y="182"/>
                  </a:lnTo>
                  <a:lnTo>
                    <a:pt x="302" y="180"/>
                  </a:lnTo>
                  <a:lnTo>
                    <a:pt x="302" y="180"/>
                  </a:lnTo>
                  <a:lnTo>
                    <a:pt x="302" y="178"/>
                  </a:lnTo>
                  <a:lnTo>
                    <a:pt x="302" y="178"/>
                  </a:lnTo>
                  <a:lnTo>
                    <a:pt x="302" y="176"/>
                  </a:lnTo>
                  <a:lnTo>
                    <a:pt x="302" y="176"/>
                  </a:lnTo>
                  <a:lnTo>
                    <a:pt x="302" y="174"/>
                  </a:lnTo>
                  <a:lnTo>
                    <a:pt x="302" y="174"/>
                  </a:lnTo>
                  <a:lnTo>
                    <a:pt x="302" y="172"/>
                  </a:lnTo>
                  <a:lnTo>
                    <a:pt x="304" y="170"/>
                  </a:lnTo>
                  <a:lnTo>
                    <a:pt x="304" y="170"/>
                  </a:lnTo>
                  <a:lnTo>
                    <a:pt x="304" y="168"/>
                  </a:lnTo>
                  <a:lnTo>
                    <a:pt x="304" y="168"/>
                  </a:lnTo>
                  <a:lnTo>
                    <a:pt x="306" y="166"/>
                  </a:lnTo>
                  <a:lnTo>
                    <a:pt x="306" y="166"/>
                  </a:lnTo>
                  <a:lnTo>
                    <a:pt x="306" y="164"/>
                  </a:lnTo>
                  <a:lnTo>
                    <a:pt x="306" y="164"/>
                  </a:lnTo>
                  <a:lnTo>
                    <a:pt x="306" y="162"/>
                  </a:lnTo>
                  <a:lnTo>
                    <a:pt x="306" y="162"/>
                  </a:lnTo>
                  <a:lnTo>
                    <a:pt x="308" y="160"/>
                  </a:lnTo>
                  <a:lnTo>
                    <a:pt x="308" y="160"/>
                  </a:lnTo>
                  <a:lnTo>
                    <a:pt x="308" y="158"/>
                  </a:lnTo>
                  <a:lnTo>
                    <a:pt x="308" y="158"/>
                  </a:lnTo>
                  <a:lnTo>
                    <a:pt x="308" y="156"/>
                  </a:lnTo>
                  <a:lnTo>
                    <a:pt x="308" y="156"/>
                  </a:lnTo>
                  <a:lnTo>
                    <a:pt x="310" y="156"/>
                  </a:lnTo>
                  <a:lnTo>
                    <a:pt x="310" y="156"/>
                  </a:lnTo>
                  <a:lnTo>
                    <a:pt x="310" y="154"/>
                  </a:lnTo>
                  <a:lnTo>
                    <a:pt x="308" y="152"/>
                  </a:lnTo>
                  <a:lnTo>
                    <a:pt x="308" y="152"/>
                  </a:lnTo>
                  <a:lnTo>
                    <a:pt x="308" y="150"/>
                  </a:lnTo>
                  <a:lnTo>
                    <a:pt x="308" y="150"/>
                  </a:lnTo>
                  <a:lnTo>
                    <a:pt x="310" y="150"/>
                  </a:lnTo>
                  <a:lnTo>
                    <a:pt x="310" y="150"/>
                  </a:lnTo>
                  <a:lnTo>
                    <a:pt x="312" y="150"/>
                  </a:lnTo>
                  <a:lnTo>
                    <a:pt x="312" y="150"/>
                  </a:lnTo>
                  <a:lnTo>
                    <a:pt x="312" y="146"/>
                  </a:lnTo>
                  <a:lnTo>
                    <a:pt x="312" y="146"/>
                  </a:lnTo>
                  <a:lnTo>
                    <a:pt x="314" y="146"/>
                  </a:lnTo>
                  <a:lnTo>
                    <a:pt x="314" y="146"/>
                  </a:lnTo>
                  <a:lnTo>
                    <a:pt x="314" y="144"/>
                  </a:lnTo>
                  <a:lnTo>
                    <a:pt x="314" y="144"/>
                  </a:lnTo>
                  <a:lnTo>
                    <a:pt x="314" y="142"/>
                  </a:lnTo>
                  <a:lnTo>
                    <a:pt x="316" y="140"/>
                  </a:lnTo>
                  <a:lnTo>
                    <a:pt x="316" y="140"/>
                  </a:lnTo>
                  <a:lnTo>
                    <a:pt x="316" y="140"/>
                  </a:lnTo>
                  <a:lnTo>
                    <a:pt x="316" y="138"/>
                  </a:lnTo>
                  <a:lnTo>
                    <a:pt x="316" y="138"/>
                  </a:lnTo>
                  <a:lnTo>
                    <a:pt x="316" y="136"/>
                  </a:lnTo>
                  <a:lnTo>
                    <a:pt x="316" y="136"/>
                  </a:lnTo>
                  <a:lnTo>
                    <a:pt x="316" y="134"/>
                  </a:lnTo>
                  <a:lnTo>
                    <a:pt x="316" y="134"/>
                  </a:lnTo>
                  <a:lnTo>
                    <a:pt x="318" y="130"/>
                  </a:lnTo>
                  <a:lnTo>
                    <a:pt x="320" y="126"/>
                  </a:lnTo>
                  <a:lnTo>
                    <a:pt x="324" y="120"/>
                  </a:lnTo>
                  <a:lnTo>
                    <a:pt x="324" y="120"/>
                  </a:lnTo>
                  <a:lnTo>
                    <a:pt x="324" y="118"/>
                  </a:lnTo>
                  <a:lnTo>
                    <a:pt x="324" y="118"/>
                  </a:lnTo>
                  <a:lnTo>
                    <a:pt x="326" y="116"/>
                  </a:lnTo>
                  <a:lnTo>
                    <a:pt x="328" y="116"/>
                  </a:lnTo>
                  <a:lnTo>
                    <a:pt x="328" y="114"/>
                  </a:lnTo>
                  <a:lnTo>
                    <a:pt x="328" y="114"/>
                  </a:lnTo>
                  <a:lnTo>
                    <a:pt x="328" y="112"/>
                  </a:lnTo>
                  <a:lnTo>
                    <a:pt x="328" y="112"/>
                  </a:lnTo>
                  <a:lnTo>
                    <a:pt x="328" y="110"/>
                  </a:lnTo>
                  <a:lnTo>
                    <a:pt x="328" y="110"/>
                  </a:lnTo>
                  <a:lnTo>
                    <a:pt x="330" y="104"/>
                  </a:lnTo>
                  <a:lnTo>
                    <a:pt x="332" y="96"/>
                  </a:lnTo>
                  <a:lnTo>
                    <a:pt x="342" y="88"/>
                  </a:lnTo>
                  <a:lnTo>
                    <a:pt x="342" y="88"/>
                  </a:lnTo>
                  <a:lnTo>
                    <a:pt x="350" y="78"/>
                  </a:lnTo>
                  <a:lnTo>
                    <a:pt x="350" y="78"/>
                  </a:lnTo>
                  <a:lnTo>
                    <a:pt x="350" y="76"/>
                  </a:lnTo>
                  <a:lnTo>
                    <a:pt x="350" y="76"/>
                  </a:lnTo>
                  <a:lnTo>
                    <a:pt x="352" y="74"/>
                  </a:lnTo>
                  <a:lnTo>
                    <a:pt x="352" y="74"/>
                  </a:lnTo>
                  <a:lnTo>
                    <a:pt x="352" y="74"/>
                  </a:lnTo>
                  <a:lnTo>
                    <a:pt x="354" y="72"/>
                  </a:lnTo>
                  <a:lnTo>
                    <a:pt x="354" y="72"/>
                  </a:lnTo>
                  <a:lnTo>
                    <a:pt x="358" y="70"/>
                  </a:lnTo>
                  <a:lnTo>
                    <a:pt x="358" y="70"/>
                  </a:lnTo>
                  <a:lnTo>
                    <a:pt x="362" y="66"/>
                  </a:lnTo>
                  <a:lnTo>
                    <a:pt x="360" y="66"/>
                  </a:lnTo>
                  <a:lnTo>
                    <a:pt x="360" y="66"/>
                  </a:lnTo>
                  <a:lnTo>
                    <a:pt x="362" y="66"/>
                  </a:lnTo>
                  <a:lnTo>
                    <a:pt x="362" y="66"/>
                  </a:lnTo>
                  <a:lnTo>
                    <a:pt x="362" y="66"/>
                  </a:lnTo>
                  <a:lnTo>
                    <a:pt x="364" y="64"/>
                  </a:lnTo>
                  <a:lnTo>
                    <a:pt x="364" y="64"/>
                  </a:lnTo>
                  <a:lnTo>
                    <a:pt x="366" y="62"/>
                  </a:lnTo>
                  <a:lnTo>
                    <a:pt x="366" y="62"/>
                  </a:lnTo>
                  <a:lnTo>
                    <a:pt x="366" y="62"/>
                  </a:lnTo>
                  <a:lnTo>
                    <a:pt x="370" y="58"/>
                  </a:lnTo>
                  <a:lnTo>
                    <a:pt x="370" y="58"/>
                  </a:lnTo>
                  <a:lnTo>
                    <a:pt x="368" y="56"/>
                  </a:lnTo>
                  <a:lnTo>
                    <a:pt x="368" y="56"/>
                  </a:lnTo>
                  <a:lnTo>
                    <a:pt x="370" y="54"/>
                  </a:lnTo>
                  <a:lnTo>
                    <a:pt x="370" y="54"/>
                  </a:lnTo>
                  <a:lnTo>
                    <a:pt x="372" y="54"/>
                  </a:lnTo>
                  <a:lnTo>
                    <a:pt x="372" y="54"/>
                  </a:lnTo>
                  <a:lnTo>
                    <a:pt x="376" y="50"/>
                  </a:lnTo>
                  <a:lnTo>
                    <a:pt x="376" y="50"/>
                  </a:lnTo>
                  <a:lnTo>
                    <a:pt x="380" y="48"/>
                  </a:lnTo>
                  <a:lnTo>
                    <a:pt x="380" y="48"/>
                  </a:lnTo>
                  <a:lnTo>
                    <a:pt x="384" y="46"/>
                  </a:lnTo>
                  <a:lnTo>
                    <a:pt x="384" y="46"/>
                  </a:lnTo>
                  <a:lnTo>
                    <a:pt x="386" y="46"/>
                  </a:lnTo>
                  <a:lnTo>
                    <a:pt x="386" y="46"/>
                  </a:lnTo>
                  <a:lnTo>
                    <a:pt x="390" y="46"/>
                  </a:lnTo>
                  <a:lnTo>
                    <a:pt x="390" y="46"/>
                  </a:lnTo>
                  <a:lnTo>
                    <a:pt x="394" y="46"/>
                  </a:lnTo>
                  <a:lnTo>
                    <a:pt x="394" y="46"/>
                  </a:lnTo>
                  <a:lnTo>
                    <a:pt x="396" y="46"/>
                  </a:lnTo>
                  <a:lnTo>
                    <a:pt x="396" y="46"/>
                  </a:lnTo>
                  <a:lnTo>
                    <a:pt x="398" y="46"/>
                  </a:lnTo>
                  <a:lnTo>
                    <a:pt x="398" y="46"/>
                  </a:lnTo>
                  <a:lnTo>
                    <a:pt x="400" y="46"/>
                  </a:lnTo>
                  <a:lnTo>
                    <a:pt x="400" y="46"/>
                  </a:lnTo>
                  <a:lnTo>
                    <a:pt x="404" y="46"/>
                  </a:lnTo>
                  <a:lnTo>
                    <a:pt x="406" y="48"/>
                  </a:lnTo>
                  <a:lnTo>
                    <a:pt x="410" y="52"/>
                  </a:lnTo>
                  <a:lnTo>
                    <a:pt x="410" y="52"/>
                  </a:lnTo>
                  <a:lnTo>
                    <a:pt x="410" y="54"/>
                  </a:lnTo>
                  <a:lnTo>
                    <a:pt x="410" y="54"/>
                  </a:lnTo>
                  <a:lnTo>
                    <a:pt x="412" y="58"/>
                  </a:lnTo>
                  <a:lnTo>
                    <a:pt x="412" y="58"/>
                  </a:lnTo>
                  <a:lnTo>
                    <a:pt x="412" y="62"/>
                  </a:lnTo>
                  <a:lnTo>
                    <a:pt x="412" y="62"/>
                  </a:lnTo>
                  <a:lnTo>
                    <a:pt x="412" y="62"/>
                  </a:lnTo>
                  <a:lnTo>
                    <a:pt x="412" y="62"/>
                  </a:lnTo>
                  <a:lnTo>
                    <a:pt x="414" y="68"/>
                  </a:lnTo>
                  <a:lnTo>
                    <a:pt x="414" y="68"/>
                  </a:lnTo>
                  <a:lnTo>
                    <a:pt x="414" y="68"/>
                  </a:lnTo>
                  <a:lnTo>
                    <a:pt x="414" y="68"/>
                  </a:lnTo>
                  <a:lnTo>
                    <a:pt x="414" y="70"/>
                  </a:lnTo>
                  <a:lnTo>
                    <a:pt x="414" y="70"/>
                  </a:lnTo>
                  <a:lnTo>
                    <a:pt x="414" y="70"/>
                  </a:lnTo>
                  <a:lnTo>
                    <a:pt x="416" y="70"/>
                  </a:lnTo>
                  <a:lnTo>
                    <a:pt x="416" y="70"/>
                  </a:lnTo>
                  <a:lnTo>
                    <a:pt x="418" y="72"/>
                  </a:lnTo>
                  <a:lnTo>
                    <a:pt x="420" y="72"/>
                  </a:lnTo>
                  <a:lnTo>
                    <a:pt x="422" y="72"/>
                  </a:lnTo>
                  <a:lnTo>
                    <a:pt x="422" y="72"/>
                  </a:lnTo>
                  <a:lnTo>
                    <a:pt x="422" y="70"/>
                  </a:lnTo>
                  <a:lnTo>
                    <a:pt x="422" y="70"/>
                  </a:lnTo>
                  <a:lnTo>
                    <a:pt x="424" y="68"/>
                  </a:lnTo>
                  <a:lnTo>
                    <a:pt x="428" y="66"/>
                  </a:lnTo>
                  <a:lnTo>
                    <a:pt x="430" y="64"/>
                  </a:lnTo>
                  <a:lnTo>
                    <a:pt x="432" y="60"/>
                  </a:lnTo>
                  <a:lnTo>
                    <a:pt x="432" y="60"/>
                  </a:lnTo>
                  <a:lnTo>
                    <a:pt x="434" y="56"/>
                  </a:lnTo>
                  <a:lnTo>
                    <a:pt x="434" y="56"/>
                  </a:lnTo>
                  <a:lnTo>
                    <a:pt x="434" y="54"/>
                  </a:lnTo>
                  <a:lnTo>
                    <a:pt x="434" y="54"/>
                  </a:lnTo>
                  <a:lnTo>
                    <a:pt x="434" y="52"/>
                  </a:lnTo>
                  <a:lnTo>
                    <a:pt x="434" y="52"/>
                  </a:lnTo>
                  <a:lnTo>
                    <a:pt x="434" y="50"/>
                  </a:lnTo>
                  <a:lnTo>
                    <a:pt x="434" y="50"/>
                  </a:lnTo>
                  <a:lnTo>
                    <a:pt x="434" y="48"/>
                  </a:lnTo>
                  <a:lnTo>
                    <a:pt x="434" y="48"/>
                  </a:lnTo>
                  <a:lnTo>
                    <a:pt x="432" y="46"/>
                  </a:lnTo>
                  <a:lnTo>
                    <a:pt x="432" y="46"/>
                  </a:lnTo>
                  <a:lnTo>
                    <a:pt x="432" y="44"/>
                  </a:lnTo>
                  <a:lnTo>
                    <a:pt x="432" y="44"/>
                  </a:lnTo>
                  <a:lnTo>
                    <a:pt x="432" y="42"/>
                  </a:lnTo>
                  <a:lnTo>
                    <a:pt x="432" y="42"/>
                  </a:lnTo>
                  <a:lnTo>
                    <a:pt x="430" y="40"/>
                  </a:lnTo>
                  <a:lnTo>
                    <a:pt x="430" y="40"/>
                  </a:lnTo>
                  <a:lnTo>
                    <a:pt x="428" y="36"/>
                  </a:lnTo>
                  <a:lnTo>
                    <a:pt x="428" y="36"/>
                  </a:lnTo>
                  <a:lnTo>
                    <a:pt x="422" y="28"/>
                  </a:lnTo>
                  <a:lnTo>
                    <a:pt x="422" y="28"/>
                  </a:lnTo>
                  <a:lnTo>
                    <a:pt x="422" y="26"/>
                  </a:lnTo>
                  <a:lnTo>
                    <a:pt x="422" y="26"/>
                  </a:lnTo>
                  <a:lnTo>
                    <a:pt x="420" y="24"/>
                  </a:lnTo>
                  <a:lnTo>
                    <a:pt x="420" y="24"/>
                  </a:lnTo>
                  <a:lnTo>
                    <a:pt x="418" y="24"/>
                  </a:lnTo>
                  <a:lnTo>
                    <a:pt x="418" y="24"/>
                  </a:lnTo>
                  <a:lnTo>
                    <a:pt x="410" y="18"/>
                  </a:lnTo>
                  <a:lnTo>
                    <a:pt x="410" y="20"/>
                  </a:lnTo>
                  <a:lnTo>
                    <a:pt x="410" y="20"/>
                  </a:lnTo>
                  <a:lnTo>
                    <a:pt x="410" y="16"/>
                  </a:lnTo>
                  <a:lnTo>
                    <a:pt x="408" y="16"/>
                  </a:lnTo>
                  <a:lnTo>
                    <a:pt x="408" y="16"/>
                  </a:lnTo>
                  <a:lnTo>
                    <a:pt x="406" y="16"/>
                  </a:lnTo>
                  <a:lnTo>
                    <a:pt x="406" y="16"/>
                  </a:lnTo>
                  <a:lnTo>
                    <a:pt x="404" y="16"/>
                  </a:lnTo>
                  <a:lnTo>
                    <a:pt x="404" y="16"/>
                  </a:lnTo>
                  <a:lnTo>
                    <a:pt x="404" y="14"/>
                  </a:lnTo>
                  <a:lnTo>
                    <a:pt x="404" y="14"/>
                  </a:lnTo>
                  <a:lnTo>
                    <a:pt x="400" y="14"/>
                  </a:lnTo>
                  <a:lnTo>
                    <a:pt x="400" y="14"/>
                  </a:lnTo>
                  <a:lnTo>
                    <a:pt x="400" y="12"/>
                  </a:lnTo>
                  <a:lnTo>
                    <a:pt x="400" y="12"/>
                  </a:lnTo>
                  <a:lnTo>
                    <a:pt x="396" y="12"/>
                  </a:lnTo>
                  <a:lnTo>
                    <a:pt x="396" y="12"/>
                  </a:lnTo>
                  <a:close/>
                </a:path>
              </a:pathLst>
            </a:custGeom>
            <a:solidFill>
              <a:srgbClr val="16A2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b="1">
                <a:solidFill>
                  <a:schemeClr val="lt1"/>
                </a:solidFill>
                <a:latin typeface="微软雅黑" panose="020B0503020204020204" pitchFamily="34" charset="-122"/>
                <a:ea typeface="微软雅黑" panose="020B0503020204020204" pitchFamily="34" charset="-122"/>
              </a:endParaRPr>
            </a:p>
          </p:txBody>
        </p:sp>
      </p:grpSp>
      <p:sp>
        <p:nvSpPr>
          <p:cNvPr id="26" name="文本占位符 25"/>
          <p:cNvSpPr>
            <a:spLocks noGrp="1"/>
          </p:cNvSpPr>
          <p:nvPr>
            <p:ph type="body" sz="quarter" idx="10"/>
          </p:nvPr>
        </p:nvSpPr>
        <p:spPr>
          <a:xfrm>
            <a:off x="655541" y="680601"/>
            <a:ext cx="3886387" cy="430679"/>
          </a:xfrm>
          <a:prstGeom prst="rect">
            <a:avLst/>
          </a:prstGeom>
        </p:spPr>
        <p:txBody>
          <a:bodyPr/>
          <a:lstStyle>
            <a:lvl1pPr marL="0" indent="0" algn="l" defTabSz="914400" rtl="0" eaLnBrk="1" latinLnBrk="0" hangingPunct="1">
              <a:buFontTx/>
              <a:buNone/>
              <a:defRPr lang="zh-CN" altLang="en-US" sz="2400" b="1" kern="1200" dirty="0" smtClean="0">
                <a:solidFill>
                  <a:schemeClr val="tx1"/>
                </a:solidFill>
                <a:latin typeface="微软雅黑" panose="020B0503020204020204" pitchFamily="34" charset="-122"/>
                <a:ea typeface="微软雅黑" panose="020B0503020204020204" pitchFamily="34" charset="-122"/>
                <a:cs typeface="+mn-cs"/>
              </a:defRPr>
            </a:lvl1pPr>
          </a:lstStyle>
          <a:p>
            <a:pPr lvl="0"/>
            <a:r>
              <a:rPr lang="zh-CN" altLang="en-US" dirty="0"/>
              <a:t>单击此处编辑母版文本样式</a:t>
            </a:r>
          </a:p>
        </p:txBody>
      </p:sp>
      <p:grpSp>
        <p:nvGrpSpPr>
          <p:cNvPr id="19" name="组合 18"/>
          <p:cNvGrpSpPr/>
          <p:nvPr userDrawn="1"/>
        </p:nvGrpSpPr>
        <p:grpSpPr>
          <a:xfrm>
            <a:off x="10049663" y="6428576"/>
            <a:ext cx="1332530" cy="331642"/>
            <a:chOff x="4376738" y="2682876"/>
            <a:chExt cx="6034088" cy="1501775"/>
          </a:xfrm>
          <a:solidFill>
            <a:schemeClr val="bg1">
              <a:lumMod val="95000"/>
            </a:schemeClr>
          </a:solidFill>
        </p:grpSpPr>
        <p:sp>
          <p:nvSpPr>
            <p:cNvPr id="23" name="Freeform 52"/>
            <p:cNvSpPr>
              <a:spLocks noEditPoints="1"/>
            </p:cNvSpPr>
            <p:nvPr/>
          </p:nvSpPr>
          <p:spPr bwMode="auto">
            <a:xfrm>
              <a:off x="4376738" y="2727326"/>
              <a:ext cx="949325" cy="1060450"/>
            </a:xfrm>
            <a:custGeom>
              <a:avLst/>
              <a:gdLst>
                <a:gd name="T0" fmla="*/ 230 w 598"/>
                <a:gd name="T1" fmla="*/ 513 h 668"/>
                <a:gd name="T2" fmla="*/ 250 w 598"/>
                <a:gd name="T3" fmla="*/ 485 h 668"/>
                <a:gd name="T4" fmla="*/ 216 w 598"/>
                <a:gd name="T5" fmla="*/ 358 h 668"/>
                <a:gd name="T6" fmla="*/ 161 w 598"/>
                <a:gd name="T7" fmla="*/ 353 h 668"/>
                <a:gd name="T8" fmla="*/ 140 w 598"/>
                <a:gd name="T9" fmla="*/ 401 h 668"/>
                <a:gd name="T10" fmla="*/ 131 w 598"/>
                <a:gd name="T11" fmla="*/ 463 h 668"/>
                <a:gd name="T12" fmla="*/ 169 w 598"/>
                <a:gd name="T13" fmla="*/ 465 h 668"/>
                <a:gd name="T14" fmla="*/ 201 w 598"/>
                <a:gd name="T15" fmla="*/ 434 h 668"/>
                <a:gd name="T16" fmla="*/ 237 w 598"/>
                <a:gd name="T17" fmla="*/ 398 h 668"/>
                <a:gd name="T18" fmla="*/ 252 w 598"/>
                <a:gd name="T19" fmla="*/ 351 h 668"/>
                <a:gd name="T20" fmla="*/ 354 w 598"/>
                <a:gd name="T21" fmla="*/ 43 h 668"/>
                <a:gd name="T22" fmla="*/ 357 w 598"/>
                <a:gd name="T23" fmla="*/ 109 h 668"/>
                <a:gd name="T24" fmla="*/ 352 w 598"/>
                <a:gd name="T25" fmla="*/ 196 h 668"/>
                <a:gd name="T26" fmla="*/ 402 w 598"/>
                <a:gd name="T27" fmla="*/ 188 h 668"/>
                <a:gd name="T28" fmla="*/ 461 w 598"/>
                <a:gd name="T29" fmla="*/ 165 h 668"/>
                <a:gd name="T30" fmla="*/ 503 w 598"/>
                <a:gd name="T31" fmla="*/ 144 h 668"/>
                <a:gd name="T32" fmla="*/ 593 w 598"/>
                <a:gd name="T33" fmla="*/ 165 h 668"/>
                <a:gd name="T34" fmla="*/ 564 w 598"/>
                <a:gd name="T35" fmla="*/ 224 h 668"/>
                <a:gd name="T36" fmla="*/ 484 w 598"/>
                <a:gd name="T37" fmla="*/ 246 h 668"/>
                <a:gd name="T38" fmla="*/ 423 w 598"/>
                <a:gd name="T39" fmla="*/ 269 h 668"/>
                <a:gd name="T40" fmla="*/ 446 w 598"/>
                <a:gd name="T41" fmla="*/ 366 h 668"/>
                <a:gd name="T42" fmla="*/ 504 w 598"/>
                <a:gd name="T43" fmla="*/ 307 h 668"/>
                <a:gd name="T44" fmla="*/ 583 w 598"/>
                <a:gd name="T45" fmla="*/ 307 h 668"/>
                <a:gd name="T46" fmla="*/ 506 w 598"/>
                <a:gd name="T47" fmla="*/ 422 h 668"/>
                <a:gd name="T48" fmla="*/ 534 w 598"/>
                <a:gd name="T49" fmla="*/ 486 h 668"/>
                <a:gd name="T50" fmla="*/ 471 w 598"/>
                <a:gd name="T51" fmla="*/ 587 h 668"/>
                <a:gd name="T52" fmla="*/ 428 w 598"/>
                <a:gd name="T53" fmla="*/ 572 h 668"/>
                <a:gd name="T54" fmla="*/ 463 w 598"/>
                <a:gd name="T55" fmla="*/ 523 h 668"/>
                <a:gd name="T56" fmla="*/ 478 w 598"/>
                <a:gd name="T57" fmla="*/ 426 h 668"/>
                <a:gd name="T58" fmla="*/ 400 w 598"/>
                <a:gd name="T59" fmla="*/ 478 h 668"/>
                <a:gd name="T60" fmla="*/ 348 w 598"/>
                <a:gd name="T61" fmla="*/ 533 h 668"/>
                <a:gd name="T62" fmla="*/ 329 w 598"/>
                <a:gd name="T63" fmla="*/ 440 h 668"/>
                <a:gd name="T64" fmla="*/ 361 w 598"/>
                <a:gd name="T65" fmla="*/ 401 h 668"/>
                <a:gd name="T66" fmla="*/ 377 w 598"/>
                <a:gd name="T67" fmla="*/ 340 h 668"/>
                <a:gd name="T68" fmla="*/ 367 w 598"/>
                <a:gd name="T69" fmla="*/ 292 h 668"/>
                <a:gd name="T70" fmla="*/ 331 w 598"/>
                <a:gd name="T71" fmla="*/ 333 h 668"/>
                <a:gd name="T72" fmla="*/ 291 w 598"/>
                <a:gd name="T73" fmla="*/ 411 h 668"/>
                <a:gd name="T74" fmla="*/ 282 w 598"/>
                <a:gd name="T75" fmla="*/ 488 h 668"/>
                <a:gd name="T76" fmla="*/ 286 w 598"/>
                <a:gd name="T77" fmla="*/ 552 h 668"/>
                <a:gd name="T78" fmla="*/ 303 w 598"/>
                <a:gd name="T79" fmla="*/ 615 h 668"/>
                <a:gd name="T80" fmla="*/ 237 w 598"/>
                <a:gd name="T81" fmla="*/ 580 h 668"/>
                <a:gd name="T82" fmla="*/ 151 w 598"/>
                <a:gd name="T83" fmla="*/ 547 h 668"/>
                <a:gd name="T84" fmla="*/ 100 w 598"/>
                <a:gd name="T85" fmla="*/ 640 h 668"/>
                <a:gd name="T86" fmla="*/ 26 w 598"/>
                <a:gd name="T87" fmla="*/ 630 h 668"/>
                <a:gd name="T88" fmla="*/ 4 w 598"/>
                <a:gd name="T89" fmla="*/ 592 h 668"/>
                <a:gd name="T90" fmla="*/ 8 w 598"/>
                <a:gd name="T91" fmla="*/ 534 h 668"/>
                <a:gd name="T92" fmla="*/ 24 w 598"/>
                <a:gd name="T93" fmla="*/ 332 h 668"/>
                <a:gd name="T94" fmla="*/ 89 w 598"/>
                <a:gd name="T95" fmla="*/ 213 h 668"/>
                <a:gd name="T96" fmla="*/ 123 w 598"/>
                <a:gd name="T97" fmla="*/ 154 h 668"/>
                <a:gd name="T98" fmla="*/ 103 w 598"/>
                <a:gd name="T99" fmla="*/ 89 h 668"/>
                <a:gd name="T100" fmla="*/ 179 w 598"/>
                <a:gd name="T101" fmla="*/ 86 h 668"/>
                <a:gd name="T102" fmla="*/ 234 w 598"/>
                <a:gd name="T103" fmla="*/ 140 h 668"/>
                <a:gd name="T104" fmla="*/ 212 w 598"/>
                <a:gd name="T105" fmla="*/ 248 h 668"/>
                <a:gd name="T106" fmla="*/ 107 w 598"/>
                <a:gd name="T107" fmla="*/ 256 h 668"/>
                <a:gd name="T108" fmla="*/ 72 w 598"/>
                <a:gd name="T109" fmla="*/ 287 h 668"/>
                <a:gd name="T110" fmla="*/ 105 w 598"/>
                <a:gd name="T111" fmla="*/ 361 h 668"/>
                <a:gd name="T112" fmla="*/ 130 w 598"/>
                <a:gd name="T113" fmla="*/ 333 h 668"/>
                <a:gd name="T114" fmla="*/ 188 w 598"/>
                <a:gd name="T115" fmla="*/ 294 h 668"/>
                <a:gd name="T116" fmla="*/ 234 w 598"/>
                <a:gd name="T117" fmla="*/ 277 h 668"/>
                <a:gd name="T118" fmla="*/ 268 w 598"/>
                <a:gd name="T119" fmla="*/ 244 h 668"/>
                <a:gd name="T120" fmla="*/ 298 w 598"/>
                <a:gd name="T121" fmla="*/ 182 h 668"/>
                <a:gd name="T122" fmla="*/ 296 w 598"/>
                <a:gd name="T123" fmla="*/ 107 h 668"/>
                <a:gd name="T124" fmla="*/ 272 w 598"/>
                <a:gd name="T125" fmla="*/ 7 h 6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98" h="668">
                  <a:moveTo>
                    <a:pt x="239" y="468"/>
                  </a:moveTo>
                  <a:lnTo>
                    <a:pt x="237" y="468"/>
                  </a:lnTo>
                  <a:lnTo>
                    <a:pt x="237" y="468"/>
                  </a:lnTo>
                  <a:lnTo>
                    <a:pt x="232" y="470"/>
                  </a:lnTo>
                  <a:lnTo>
                    <a:pt x="227" y="473"/>
                  </a:lnTo>
                  <a:lnTo>
                    <a:pt x="224" y="477"/>
                  </a:lnTo>
                  <a:lnTo>
                    <a:pt x="222" y="480"/>
                  </a:lnTo>
                  <a:lnTo>
                    <a:pt x="221" y="483"/>
                  </a:lnTo>
                  <a:lnTo>
                    <a:pt x="219" y="485"/>
                  </a:lnTo>
                  <a:lnTo>
                    <a:pt x="219" y="486"/>
                  </a:lnTo>
                  <a:lnTo>
                    <a:pt x="221" y="488"/>
                  </a:lnTo>
                  <a:lnTo>
                    <a:pt x="221" y="490"/>
                  </a:lnTo>
                  <a:lnTo>
                    <a:pt x="222" y="493"/>
                  </a:lnTo>
                  <a:lnTo>
                    <a:pt x="222" y="495"/>
                  </a:lnTo>
                  <a:lnTo>
                    <a:pt x="221" y="498"/>
                  </a:lnTo>
                  <a:lnTo>
                    <a:pt x="221" y="501"/>
                  </a:lnTo>
                  <a:lnTo>
                    <a:pt x="221" y="503"/>
                  </a:lnTo>
                  <a:lnTo>
                    <a:pt x="221" y="505"/>
                  </a:lnTo>
                  <a:lnTo>
                    <a:pt x="222" y="506"/>
                  </a:lnTo>
                  <a:lnTo>
                    <a:pt x="224" y="508"/>
                  </a:lnTo>
                  <a:lnTo>
                    <a:pt x="224" y="510"/>
                  </a:lnTo>
                  <a:lnTo>
                    <a:pt x="225" y="510"/>
                  </a:lnTo>
                  <a:lnTo>
                    <a:pt x="229" y="511"/>
                  </a:lnTo>
                  <a:lnTo>
                    <a:pt x="230" y="513"/>
                  </a:lnTo>
                  <a:lnTo>
                    <a:pt x="234" y="515"/>
                  </a:lnTo>
                  <a:lnTo>
                    <a:pt x="237" y="515"/>
                  </a:lnTo>
                  <a:lnTo>
                    <a:pt x="237" y="513"/>
                  </a:lnTo>
                  <a:lnTo>
                    <a:pt x="237" y="511"/>
                  </a:lnTo>
                  <a:lnTo>
                    <a:pt x="239" y="510"/>
                  </a:lnTo>
                  <a:lnTo>
                    <a:pt x="242" y="510"/>
                  </a:lnTo>
                  <a:lnTo>
                    <a:pt x="245" y="510"/>
                  </a:lnTo>
                  <a:lnTo>
                    <a:pt x="247" y="510"/>
                  </a:lnTo>
                  <a:lnTo>
                    <a:pt x="250" y="508"/>
                  </a:lnTo>
                  <a:lnTo>
                    <a:pt x="252" y="506"/>
                  </a:lnTo>
                  <a:lnTo>
                    <a:pt x="254" y="505"/>
                  </a:lnTo>
                  <a:lnTo>
                    <a:pt x="254" y="503"/>
                  </a:lnTo>
                  <a:lnTo>
                    <a:pt x="252" y="501"/>
                  </a:lnTo>
                  <a:lnTo>
                    <a:pt x="250" y="498"/>
                  </a:lnTo>
                  <a:lnTo>
                    <a:pt x="249" y="496"/>
                  </a:lnTo>
                  <a:lnTo>
                    <a:pt x="249" y="496"/>
                  </a:lnTo>
                  <a:lnTo>
                    <a:pt x="249" y="495"/>
                  </a:lnTo>
                  <a:lnTo>
                    <a:pt x="249" y="495"/>
                  </a:lnTo>
                  <a:lnTo>
                    <a:pt x="250" y="493"/>
                  </a:lnTo>
                  <a:lnTo>
                    <a:pt x="250" y="491"/>
                  </a:lnTo>
                  <a:lnTo>
                    <a:pt x="250" y="491"/>
                  </a:lnTo>
                  <a:lnTo>
                    <a:pt x="250" y="488"/>
                  </a:lnTo>
                  <a:lnTo>
                    <a:pt x="250" y="486"/>
                  </a:lnTo>
                  <a:lnTo>
                    <a:pt x="250" y="485"/>
                  </a:lnTo>
                  <a:lnTo>
                    <a:pt x="252" y="483"/>
                  </a:lnTo>
                  <a:lnTo>
                    <a:pt x="252" y="480"/>
                  </a:lnTo>
                  <a:lnTo>
                    <a:pt x="252" y="478"/>
                  </a:lnTo>
                  <a:lnTo>
                    <a:pt x="250" y="475"/>
                  </a:lnTo>
                  <a:lnTo>
                    <a:pt x="247" y="473"/>
                  </a:lnTo>
                  <a:lnTo>
                    <a:pt x="244" y="470"/>
                  </a:lnTo>
                  <a:lnTo>
                    <a:pt x="240" y="468"/>
                  </a:lnTo>
                  <a:lnTo>
                    <a:pt x="239" y="468"/>
                  </a:lnTo>
                  <a:close/>
                  <a:moveTo>
                    <a:pt x="249" y="350"/>
                  </a:moveTo>
                  <a:lnTo>
                    <a:pt x="245" y="350"/>
                  </a:lnTo>
                  <a:lnTo>
                    <a:pt x="244" y="351"/>
                  </a:lnTo>
                  <a:lnTo>
                    <a:pt x="240" y="353"/>
                  </a:lnTo>
                  <a:lnTo>
                    <a:pt x="240" y="355"/>
                  </a:lnTo>
                  <a:lnTo>
                    <a:pt x="239" y="355"/>
                  </a:lnTo>
                  <a:lnTo>
                    <a:pt x="237" y="355"/>
                  </a:lnTo>
                  <a:lnTo>
                    <a:pt x="237" y="355"/>
                  </a:lnTo>
                  <a:lnTo>
                    <a:pt x="235" y="355"/>
                  </a:lnTo>
                  <a:lnTo>
                    <a:pt x="235" y="353"/>
                  </a:lnTo>
                  <a:lnTo>
                    <a:pt x="234" y="355"/>
                  </a:lnTo>
                  <a:lnTo>
                    <a:pt x="232" y="355"/>
                  </a:lnTo>
                  <a:lnTo>
                    <a:pt x="229" y="355"/>
                  </a:lnTo>
                  <a:lnTo>
                    <a:pt x="227" y="355"/>
                  </a:lnTo>
                  <a:lnTo>
                    <a:pt x="217" y="358"/>
                  </a:lnTo>
                  <a:lnTo>
                    <a:pt x="216" y="358"/>
                  </a:lnTo>
                  <a:lnTo>
                    <a:pt x="214" y="358"/>
                  </a:lnTo>
                  <a:lnTo>
                    <a:pt x="211" y="358"/>
                  </a:lnTo>
                  <a:lnTo>
                    <a:pt x="207" y="360"/>
                  </a:lnTo>
                  <a:lnTo>
                    <a:pt x="204" y="360"/>
                  </a:lnTo>
                  <a:lnTo>
                    <a:pt x="202" y="360"/>
                  </a:lnTo>
                  <a:lnTo>
                    <a:pt x="199" y="361"/>
                  </a:lnTo>
                  <a:lnTo>
                    <a:pt x="196" y="361"/>
                  </a:lnTo>
                  <a:lnTo>
                    <a:pt x="192" y="361"/>
                  </a:lnTo>
                  <a:lnTo>
                    <a:pt x="191" y="361"/>
                  </a:lnTo>
                  <a:lnTo>
                    <a:pt x="189" y="361"/>
                  </a:lnTo>
                  <a:lnTo>
                    <a:pt x="188" y="361"/>
                  </a:lnTo>
                  <a:lnTo>
                    <a:pt x="184" y="360"/>
                  </a:lnTo>
                  <a:lnTo>
                    <a:pt x="183" y="360"/>
                  </a:lnTo>
                  <a:lnTo>
                    <a:pt x="181" y="360"/>
                  </a:lnTo>
                  <a:lnTo>
                    <a:pt x="178" y="360"/>
                  </a:lnTo>
                  <a:lnTo>
                    <a:pt x="178" y="360"/>
                  </a:lnTo>
                  <a:lnTo>
                    <a:pt x="176" y="358"/>
                  </a:lnTo>
                  <a:lnTo>
                    <a:pt x="174" y="358"/>
                  </a:lnTo>
                  <a:lnTo>
                    <a:pt x="171" y="356"/>
                  </a:lnTo>
                  <a:lnTo>
                    <a:pt x="169" y="355"/>
                  </a:lnTo>
                  <a:lnTo>
                    <a:pt x="168" y="353"/>
                  </a:lnTo>
                  <a:lnTo>
                    <a:pt x="166" y="353"/>
                  </a:lnTo>
                  <a:lnTo>
                    <a:pt x="164" y="353"/>
                  </a:lnTo>
                  <a:lnTo>
                    <a:pt x="161" y="353"/>
                  </a:lnTo>
                  <a:lnTo>
                    <a:pt x="158" y="353"/>
                  </a:lnTo>
                  <a:lnTo>
                    <a:pt x="156" y="355"/>
                  </a:lnTo>
                  <a:lnTo>
                    <a:pt x="156" y="356"/>
                  </a:lnTo>
                  <a:lnTo>
                    <a:pt x="155" y="360"/>
                  </a:lnTo>
                  <a:lnTo>
                    <a:pt x="155" y="361"/>
                  </a:lnTo>
                  <a:lnTo>
                    <a:pt x="155" y="363"/>
                  </a:lnTo>
                  <a:lnTo>
                    <a:pt x="155" y="365"/>
                  </a:lnTo>
                  <a:lnTo>
                    <a:pt x="155" y="365"/>
                  </a:lnTo>
                  <a:lnTo>
                    <a:pt x="153" y="366"/>
                  </a:lnTo>
                  <a:lnTo>
                    <a:pt x="151" y="366"/>
                  </a:lnTo>
                  <a:lnTo>
                    <a:pt x="150" y="368"/>
                  </a:lnTo>
                  <a:lnTo>
                    <a:pt x="150" y="369"/>
                  </a:lnTo>
                  <a:lnTo>
                    <a:pt x="146" y="373"/>
                  </a:lnTo>
                  <a:lnTo>
                    <a:pt x="145" y="376"/>
                  </a:lnTo>
                  <a:lnTo>
                    <a:pt x="145" y="378"/>
                  </a:lnTo>
                  <a:lnTo>
                    <a:pt x="145" y="381"/>
                  </a:lnTo>
                  <a:lnTo>
                    <a:pt x="145" y="384"/>
                  </a:lnTo>
                  <a:lnTo>
                    <a:pt x="145" y="388"/>
                  </a:lnTo>
                  <a:lnTo>
                    <a:pt x="145" y="388"/>
                  </a:lnTo>
                  <a:lnTo>
                    <a:pt x="143" y="393"/>
                  </a:lnTo>
                  <a:lnTo>
                    <a:pt x="143" y="393"/>
                  </a:lnTo>
                  <a:lnTo>
                    <a:pt x="141" y="394"/>
                  </a:lnTo>
                  <a:lnTo>
                    <a:pt x="141" y="398"/>
                  </a:lnTo>
                  <a:lnTo>
                    <a:pt x="140" y="401"/>
                  </a:lnTo>
                  <a:lnTo>
                    <a:pt x="140" y="404"/>
                  </a:lnTo>
                  <a:lnTo>
                    <a:pt x="140" y="406"/>
                  </a:lnTo>
                  <a:lnTo>
                    <a:pt x="140" y="409"/>
                  </a:lnTo>
                  <a:lnTo>
                    <a:pt x="140" y="412"/>
                  </a:lnTo>
                  <a:lnTo>
                    <a:pt x="141" y="414"/>
                  </a:lnTo>
                  <a:lnTo>
                    <a:pt x="141" y="416"/>
                  </a:lnTo>
                  <a:lnTo>
                    <a:pt x="141" y="416"/>
                  </a:lnTo>
                  <a:lnTo>
                    <a:pt x="140" y="417"/>
                  </a:lnTo>
                  <a:lnTo>
                    <a:pt x="140" y="421"/>
                  </a:lnTo>
                  <a:lnTo>
                    <a:pt x="138" y="422"/>
                  </a:lnTo>
                  <a:lnTo>
                    <a:pt x="136" y="426"/>
                  </a:lnTo>
                  <a:lnTo>
                    <a:pt x="135" y="429"/>
                  </a:lnTo>
                  <a:lnTo>
                    <a:pt x="133" y="432"/>
                  </a:lnTo>
                  <a:lnTo>
                    <a:pt x="131" y="435"/>
                  </a:lnTo>
                  <a:lnTo>
                    <a:pt x="131" y="440"/>
                  </a:lnTo>
                  <a:lnTo>
                    <a:pt x="131" y="445"/>
                  </a:lnTo>
                  <a:lnTo>
                    <a:pt x="133" y="449"/>
                  </a:lnTo>
                  <a:lnTo>
                    <a:pt x="135" y="450"/>
                  </a:lnTo>
                  <a:lnTo>
                    <a:pt x="135" y="452"/>
                  </a:lnTo>
                  <a:lnTo>
                    <a:pt x="135" y="455"/>
                  </a:lnTo>
                  <a:lnTo>
                    <a:pt x="135" y="457"/>
                  </a:lnTo>
                  <a:lnTo>
                    <a:pt x="133" y="458"/>
                  </a:lnTo>
                  <a:lnTo>
                    <a:pt x="131" y="460"/>
                  </a:lnTo>
                  <a:lnTo>
                    <a:pt x="131" y="463"/>
                  </a:lnTo>
                  <a:lnTo>
                    <a:pt x="133" y="467"/>
                  </a:lnTo>
                  <a:lnTo>
                    <a:pt x="136" y="470"/>
                  </a:lnTo>
                  <a:lnTo>
                    <a:pt x="140" y="472"/>
                  </a:lnTo>
                  <a:lnTo>
                    <a:pt x="141" y="472"/>
                  </a:lnTo>
                  <a:lnTo>
                    <a:pt x="145" y="473"/>
                  </a:lnTo>
                  <a:lnTo>
                    <a:pt x="146" y="473"/>
                  </a:lnTo>
                  <a:lnTo>
                    <a:pt x="150" y="473"/>
                  </a:lnTo>
                  <a:lnTo>
                    <a:pt x="151" y="472"/>
                  </a:lnTo>
                  <a:lnTo>
                    <a:pt x="153" y="473"/>
                  </a:lnTo>
                  <a:lnTo>
                    <a:pt x="155" y="473"/>
                  </a:lnTo>
                  <a:lnTo>
                    <a:pt x="158" y="473"/>
                  </a:lnTo>
                  <a:lnTo>
                    <a:pt x="161" y="473"/>
                  </a:lnTo>
                  <a:lnTo>
                    <a:pt x="164" y="475"/>
                  </a:lnTo>
                  <a:lnTo>
                    <a:pt x="168" y="477"/>
                  </a:lnTo>
                  <a:lnTo>
                    <a:pt x="169" y="477"/>
                  </a:lnTo>
                  <a:lnTo>
                    <a:pt x="169" y="477"/>
                  </a:lnTo>
                  <a:lnTo>
                    <a:pt x="169" y="477"/>
                  </a:lnTo>
                  <a:lnTo>
                    <a:pt x="171" y="477"/>
                  </a:lnTo>
                  <a:lnTo>
                    <a:pt x="171" y="475"/>
                  </a:lnTo>
                  <a:lnTo>
                    <a:pt x="171" y="473"/>
                  </a:lnTo>
                  <a:lnTo>
                    <a:pt x="171" y="472"/>
                  </a:lnTo>
                  <a:lnTo>
                    <a:pt x="169" y="470"/>
                  </a:lnTo>
                  <a:lnTo>
                    <a:pt x="169" y="467"/>
                  </a:lnTo>
                  <a:lnTo>
                    <a:pt x="169" y="465"/>
                  </a:lnTo>
                  <a:lnTo>
                    <a:pt x="171" y="463"/>
                  </a:lnTo>
                  <a:lnTo>
                    <a:pt x="173" y="462"/>
                  </a:lnTo>
                  <a:lnTo>
                    <a:pt x="174" y="460"/>
                  </a:lnTo>
                  <a:lnTo>
                    <a:pt x="176" y="458"/>
                  </a:lnTo>
                  <a:lnTo>
                    <a:pt x="176" y="458"/>
                  </a:lnTo>
                  <a:lnTo>
                    <a:pt x="176" y="457"/>
                  </a:lnTo>
                  <a:lnTo>
                    <a:pt x="176" y="455"/>
                  </a:lnTo>
                  <a:lnTo>
                    <a:pt x="178" y="452"/>
                  </a:lnTo>
                  <a:lnTo>
                    <a:pt x="179" y="450"/>
                  </a:lnTo>
                  <a:lnTo>
                    <a:pt x="183" y="450"/>
                  </a:lnTo>
                  <a:lnTo>
                    <a:pt x="184" y="449"/>
                  </a:lnTo>
                  <a:lnTo>
                    <a:pt x="184" y="449"/>
                  </a:lnTo>
                  <a:lnTo>
                    <a:pt x="184" y="449"/>
                  </a:lnTo>
                  <a:lnTo>
                    <a:pt x="184" y="447"/>
                  </a:lnTo>
                  <a:lnTo>
                    <a:pt x="186" y="445"/>
                  </a:lnTo>
                  <a:lnTo>
                    <a:pt x="188" y="444"/>
                  </a:lnTo>
                  <a:lnTo>
                    <a:pt x="191" y="444"/>
                  </a:lnTo>
                  <a:lnTo>
                    <a:pt x="192" y="444"/>
                  </a:lnTo>
                  <a:lnTo>
                    <a:pt x="194" y="444"/>
                  </a:lnTo>
                  <a:lnTo>
                    <a:pt x="194" y="442"/>
                  </a:lnTo>
                  <a:lnTo>
                    <a:pt x="194" y="440"/>
                  </a:lnTo>
                  <a:lnTo>
                    <a:pt x="196" y="437"/>
                  </a:lnTo>
                  <a:lnTo>
                    <a:pt x="197" y="435"/>
                  </a:lnTo>
                  <a:lnTo>
                    <a:pt x="201" y="434"/>
                  </a:lnTo>
                  <a:lnTo>
                    <a:pt x="202" y="432"/>
                  </a:lnTo>
                  <a:lnTo>
                    <a:pt x="206" y="430"/>
                  </a:lnTo>
                  <a:lnTo>
                    <a:pt x="207" y="429"/>
                  </a:lnTo>
                  <a:lnTo>
                    <a:pt x="209" y="429"/>
                  </a:lnTo>
                  <a:lnTo>
                    <a:pt x="209" y="427"/>
                  </a:lnTo>
                  <a:lnTo>
                    <a:pt x="211" y="426"/>
                  </a:lnTo>
                  <a:lnTo>
                    <a:pt x="212" y="424"/>
                  </a:lnTo>
                  <a:lnTo>
                    <a:pt x="214" y="424"/>
                  </a:lnTo>
                  <a:lnTo>
                    <a:pt x="217" y="421"/>
                  </a:lnTo>
                  <a:lnTo>
                    <a:pt x="219" y="419"/>
                  </a:lnTo>
                  <a:lnTo>
                    <a:pt x="221" y="417"/>
                  </a:lnTo>
                  <a:lnTo>
                    <a:pt x="222" y="417"/>
                  </a:lnTo>
                  <a:lnTo>
                    <a:pt x="224" y="416"/>
                  </a:lnTo>
                  <a:lnTo>
                    <a:pt x="224" y="416"/>
                  </a:lnTo>
                  <a:lnTo>
                    <a:pt x="224" y="414"/>
                  </a:lnTo>
                  <a:lnTo>
                    <a:pt x="224" y="412"/>
                  </a:lnTo>
                  <a:lnTo>
                    <a:pt x="224" y="409"/>
                  </a:lnTo>
                  <a:lnTo>
                    <a:pt x="225" y="406"/>
                  </a:lnTo>
                  <a:lnTo>
                    <a:pt x="227" y="404"/>
                  </a:lnTo>
                  <a:lnTo>
                    <a:pt x="229" y="401"/>
                  </a:lnTo>
                  <a:lnTo>
                    <a:pt x="230" y="399"/>
                  </a:lnTo>
                  <a:lnTo>
                    <a:pt x="232" y="398"/>
                  </a:lnTo>
                  <a:lnTo>
                    <a:pt x="235" y="398"/>
                  </a:lnTo>
                  <a:lnTo>
                    <a:pt x="237" y="398"/>
                  </a:lnTo>
                  <a:lnTo>
                    <a:pt x="239" y="396"/>
                  </a:lnTo>
                  <a:lnTo>
                    <a:pt x="239" y="396"/>
                  </a:lnTo>
                  <a:lnTo>
                    <a:pt x="239" y="394"/>
                  </a:lnTo>
                  <a:lnTo>
                    <a:pt x="239" y="393"/>
                  </a:lnTo>
                  <a:lnTo>
                    <a:pt x="239" y="389"/>
                  </a:lnTo>
                  <a:lnTo>
                    <a:pt x="239" y="388"/>
                  </a:lnTo>
                  <a:lnTo>
                    <a:pt x="242" y="386"/>
                  </a:lnTo>
                  <a:lnTo>
                    <a:pt x="244" y="383"/>
                  </a:lnTo>
                  <a:lnTo>
                    <a:pt x="245" y="381"/>
                  </a:lnTo>
                  <a:lnTo>
                    <a:pt x="247" y="379"/>
                  </a:lnTo>
                  <a:lnTo>
                    <a:pt x="249" y="378"/>
                  </a:lnTo>
                  <a:lnTo>
                    <a:pt x="252" y="374"/>
                  </a:lnTo>
                  <a:lnTo>
                    <a:pt x="252" y="373"/>
                  </a:lnTo>
                  <a:lnTo>
                    <a:pt x="254" y="371"/>
                  </a:lnTo>
                  <a:lnTo>
                    <a:pt x="254" y="368"/>
                  </a:lnTo>
                  <a:lnTo>
                    <a:pt x="255" y="366"/>
                  </a:lnTo>
                  <a:lnTo>
                    <a:pt x="255" y="365"/>
                  </a:lnTo>
                  <a:lnTo>
                    <a:pt x="257" y="363"/>
                  </a:lnTo>
                  <a:lnTo>
                    <a:pt x="257" y="360"/>
                  </a:lnTo>
                  <a:lnTo>
                    <a:pt x="255" y="358"/>
                  </a:lnTo>
                  <a:lnTo>
                    <a:pt x="255" y="356"/>
                  </a:lnTo>
                  <a:lnTo>
                    <a:pt x="254" y="355"/>
                  </a:lnTo>
                  <a:lnTo>
                    <a:pt x="252" y="353"/>
                  </a:lnTo>
                  <a:lnTo>
                    <a:pt x="252" y="351"/>
                  </a:lnTo>
                  <a:lnTo>
                    <a:pt x="250" y="351"/>
                  </a:lnTo>
                  <a:lnTo>
                    <a:pt x="250" y="350"/>
                  </a:lnTo>
                  <a:lnTo>
                    <a:pt x="249" y="350"/>
                  </a:lnTo>
                  <a:close/>
                  <a:moveTo>
                    <a:pt x="275" y="0"/>
                  </a:moveTo>
                  <a:lnTo>
                    <a:pt x="278" y="0"/>
                  </a:lnTo>
                  <a:lnTo>
                    <a:pt x="283" y="2"/>
                  </a:lnTo>
                  <a:lnTo>
                    <a:pt x="290" y="2"/>
                  </a:lnTo>
                  <a:lnTo>
                    <a:pt x="298" y="5"/>
                  </a:lnTo>
                  <a:lnTo>
                    <a:pt x="308" y="9"/>
                  </a:lnTo>
                  <a:lnTo>
                    <a:pt x="321" y="15"/>
                  </a:lnTo>
                  <a:lnTo>
                    <a:pt x="334" y="27"/>
                  </a:lnTo>
                  <a:lnTo>
                    <a:pt x="338" y="27"/>
                  </a:lnTo>
                  <a:lnTo>
                    <a:pt x="341" y="28"/>
                  </a:lnTo>
                  <a:lnTo>
                    <a:pt x="343" y="30"/>
                  </a:lnTo>
                  <a:lnTo>
                    <a:pt x="344" y="32"/>
                  </a:lnTo>
                  <a:lnTo>
                    <a:pt x="344" y="33"/>
                  </a:lnTo>
                  <a:lnTo>
                    <a:pt x="343" y="35"/>
                  </a:lnTo>
                  <a:lnTo>
                    <a:pt x="343" y="38"/>
                  </a:lnTo>
                  <a:lnTo>
                    <a:pt x="344" y="38"/>
                  </a:lnTo>
                  <a:lnTo>
                    <a:pt x="346" y="40"/>
                  </a:lnTo>
                  <a:lnTo>
                    <a:pt x="348" y="40"/>
                  </a:lnTo>
                  <a:lnTo>
                    <a:pt x="349" y="40"/>
                  </a:lnTo>
                  <a:lnTo>
                    <a:pt x="352" y="42"/>
                  </a:lnTo>
                  <a:lnTo>
                    <a:pt x="354" y="43"/>
                  </a:lnTo>
                  <a:lnTo>
                    <a:pt x="354" y="45"/>
                  </a:lnTo>
                  <a:lnTo>
                    <a:pt x="354" y="48"/>
                  </a:lnTo>
                  <a:lnTo>
                    <a:pt x="354" y="50"/>
                  </a:lnTo>
                  <a:lnTo>
                    <a:pt x="354" y="51"/>
                  </a:lnTo>
                  <a:lnTo>
                    <a:pt x="356" y="51"/>
                  </a:lnTo>
                  <a:lnTo>
                    <a:pt x="356" y="51"/>
                  </a:lnTo>
                  <a:lnTo>
                    <a:pt x="357" y="53"/>
                  </a:lnTo>
                  <a:lnTo>
                    <a:pt x="357" y="55"/>
                  </a:lnTo>
                  <a:lnTo>
                    <a:pt x="356" y="56"/>
                  </a:lnTo>
                  <a:lnTo>
                    <a:pt x="356" y="58"/>
                  </a:lnTo>
                  <a:lnTo>
                    <a:pt x="356" y="60"/>
                  </a:lnTo>
                  <a:lnTo>
                    <a:pt x="357" y="61"/>
                  </a:lnTo>
                  <a:lnTo>
                    <a:pt x="359" y="63"/>
                  </a:lnTo>
                  <a:lnTo>
                    <a:pt x="359" y="63"/>
                  </a:lnTo>
                  <a:lnTo>
                    <a:pt x="359" y="65"/>
                  </a:lnTo>
                  <a:lnTo>
                    <a:pt x="359" y="68"/>
                  </a:lnTo>
                  <a:lnTo>
                    <a:pt x="359" y="71"/>
                  </a:lnTo>
                  <a:lnTo>
                    <a:pt x="359" y="73"/>
                  </a:lnTo>
                  <a:lnTo>
                    <a:pt x="361" y="75"/>
                  </a:lnTo>
                  <a:lnTo>
                    <a:pt x="362" y="78"/>
                  </a:lnTo>
                  <a:lnTo>
                    <a:pt x="364" y="78"/>
                  </a:lnTo>
                  <a:lnTo>
                    <a:pt x="364" y="86"/>
                  </a:lnTo>
                  <a:lnTo>
                    <a:pt x="362" y="96"/>
                  </a:lnTo>
                  <a:lnTo>
                    <a:pt x="357" y="109"/>
                  </a:lnTo>
                  <a:lnTo>
                    <a:pt x="356" y="112"/>
                  </a:lnTo>
                  <a:lnTo>
                    <a:pt x="354" y="114"/>
                  </a:lnTo>
                  <a:lnTo>
                    <a:pt x="352" y="117"/>
                  </a:lnTo>
                  <a:lnTo>
                    <a:pt x="351" y="122"/>
                  </a:lnTo>
                  <a:lnTo>
                    <a:pt x="351" y="127"/>
                  </a:lnTo>
                  <a:lnTo>
                    <a:pt x="349" y="131"/>
                  </a:lnTo>
                  <a:lnTo>
                    <a:pt x="348" y="134"/>
                  </a:lnTo>
                  <a:lnTo>
                    <a:pt x="346" y="135"/>
                  </a:lnTo>
                  <a:lnTo>
                    <a:pt x="344" y="137"/>
                  </a:lnTo>
                  <a:lnTo>
                    <a:pt x="343" y="137"/>
                  </a:lnTo>
                  <a:lnTo>
                    <a:pt x="343" y="139"/>
                  </a:lnTo>
                  <a:lnTo>
                    <a:pt x="338" y="150"/>
                  </a:lnTo>
                  <a:lnTo>
                    <a:pt x="334" y="165"/>
                  </a:lnTo>
                  <a:lnTo>
                    <a:pt x="333" y="180"/>
                  </a:lnTo>
                  <a:lnTo>
                    <a:pt x="336" y="192"/>
                  </a:lnTo>
                  <a:lnTo>
                    <a:pt x="338" y="196"/>
                  </a:lnTo>
                  <a:lnTo>
                    <a:pt x="341" y="198"/>
                  </a:lnTo>
                  <a:lnTo>
                    <a:pt x="343" y="198"/>
                  </a:lnTo>
                  <a:lnTo>
                    <a:pt x="344" y="200"/>
                  </a:lnTo>
                  <a:lnTo>
                    <a:pt x="348" y="200"/>
                  </a:lnTo>
                  <a:lnTo>
                    <a:pt x="349" y="200"/>
                  </a:lnTo>
                  <a:lnTo>
                    <a:pt x="351" y="200"/>
                  </a:lnTo>
                  <a:lnTo>
                    <a:pt x="352" y="198"/>
                  </a:lnTo>
                  <a:lnTo>
                    <a:pt x="352" y="196"/>
                  </a:lnTo>
                  <a:lnTo>
                    <a:pt x="352" y="195"/>
                  </a:lnTo>
                  <a:lnTo>
                    <a:pt x="354" y="193"/>
                  </a:lnTo>
                  <a:lnTo>
                    <a:pt x="356" y="193"/>
                  </a:lnTo>
                  <a:lnTo>
                    <a:pt x="359" y="192"/>
                  </a:lnTo>
                  <a:lnTo>
                    <a:pt x="361" y="192"/>
                  </a:lnTo>
                  <a:lnTo>
                    <a:pt x="364" y="190"/>
                  </a:lnTo>
                  <a:lnTo>
                    <a:pt x="366" y="187"/>
                  </a:lnTo>
                  <a:lnTo>
                    <a:pt x="369" y="185"/>
                  </a:lnTo>
                  <a:lnTo>
                    <a:pt x="372" y="183"/>
                  </a:lnTo>
                  <a:lnTo>
                    <a:pt x="376" y="183"/>
                  </a:lnTo>
                  <a:lnTo>
                    <a:pt x="377" y="183"/>
                  </a:lnTo>
                  <a:lnTo>
                    <a:pt x="377" y="185"/>
                  </a:lnTo>
                  <a:lnTo>
                    <a:pt x="379" y="187"/>
                  </a:lnTo>
                  <a:lnTo>
                    <a:pt x="379" y="188"/>
                  </a:lnTo>
                  <a:lnTo>
                    <a:pt x="382" y="188"/>
                  </a:lnTo>
                  <a:lnTo>
                    <a:pt x="384" y="188"/>
                  </a:lnTo>
                  <a:lnTo>
                    <a:pt x="385" y="187"/>
                  </a:lnTo>
                  <a:lnTo>
                    <a:pt x="389" y="187"/>
                  </a:lnTo>
                  <a:lnTo>
                    <a:pt x="390" y="185"/>
                  </a:lnTo>
                  <a:lnTo>
                    <a:pt x="394" y="185"/>
                  </a:lnTo>
                  <a:lnTo>
                    <a:pt x="395" y="185"/>
                  </a:lnTo>
                  <a:lnTo>
                    <a:pt x="399" y="185"/>
                  </a:lnTo>
                  <a:lnTo>
                    <a:pt x="400" y="187"/>
                  </a:lnTo>
                  <a:lnTo>
                    <a:pt x="402" y="188"/>
                  </a:lnTo>
                  <a:lnTo>
                    <a:pt x="404" y="188"/>
                  </a:lnTo>
                  <a:lnTo>
                    <a:pt x="407" y="190"/>
                  </a:lnTo>
                  <a:lnTo>
                    <a:pt x="409" y="188"/>
                  </a:lnTo>
                  <a:lnTo>
                    <a:pt x="410" y="185"/>
                  </a:lnTo>
                  <a:lnTo>
                    <a:pt x="412" y="183"/>
                  </a:lnTo>
                  <a:lnTo>
                    <a:pt x="412" y="180"/>
                  </a:lnTo>
                  <a:lnTo>
                    <a:pt x="413" y="178"/>
                  </a:lnTo>
                  <a:lnTo>
                    <a:pt x="413" y="177"/>
                  </a:lnTo>
                  <a:lnTo>
                    <a:pt x="415" y="177"/>
                  </a:lnTo>
                  <a:lnTo>
                    <a:pt x="417" y="177"/>
                  </a:lnTo>
                  <a:lnTo>
                    <a:pt x="418" y="177"/>
                  </a:lnTo>
                  <a:lnTo>
                    <a:pt x="420" y="175"/>
                  </a:lnTo>
                  <a:lnTo>
                    <a:pt x="420" y="173"/>
                  </a:lnTo>
                  <a:lnTo>
                    <a:pt x="422" y="172"/>
                  </a:lnTo>
                  <a:lnTo>
                    <a:pt x="422" y="170"/>
                  </a:lnTo>
                  <a:lnTo>
                    <a:pt x="425" y="168"/>
                  </a:lnTo>
                  <a:lnTo>
                    <a:pt x="428" y="167"/>
                  </a:lnTo>
                  <a:lnTo>
                    <a:pt x="437" y="165"/>
                  </a:lnTo>
                  <a:lnTo>
                    <a:pt x="446" y="167"/>
                  </a:lnTo>
                  <a:lnTo>
                    <a:pt x="456" y="168"/>
                  </a:lnTo>
                  <a:lnTo>
                    <a:pt x="458" y="167"/>
                  </a:lnTo>
                  <a:lnTo>
                    <a:pt x="458" y="165"/>
                  </a:lnTo>
                  <a:lnTo>
                    <a:pt x="460" y="165"/>
                  </a:lnTo>
                  <a:lnTo>
                    <a:pt x="461" y="165"/>
                  </a:lnTo>
                  <a:lnTo>
                    <a:pt x="465" y="163"/>
                  </a:lnTo>
                  <a:lnTo>
                    <a:pt x="468" y="163"/>
                  </a:lnTo>
                  <a:lnTo>
                    <a:pt x="468" y="163"/>
                  </a:lnTo>
                  <a:lnTo>
                    <a:pt x="468" y="162"/>
                  </a:lnTo>
                  <a:lnTo>
                    <a:pt x="468" y="160"/>
                  </a:lnTo>
                  <a:lnTo>
                    <a:pt x="468" y="160"/>
                  </a:lnTo>
                  <a:lnTo>
                    <a:pt x="470" y="159"/>
                  </a:lnTo>
                  <a:lnTo>
                    <a:pt x="471" y="159"/>
                  </a:lnTo>
                  <a:lnTo>
                    <a:pt x="473" y="159"/>
                  </a:lnTo>
                  <a:lnTo>
                    <a:pt x="474" y="159"/>
                  </a:lnTo>
                  <a:lnTo>
                    <a:pt x="476" y="157"/>
                  </a:lnTo>
                  <a:lnTo>
                    <a:pt x="474" y="155"/>
                  </a:lnTo>
                  <a:lnTo>
                    <a:pt x="476" y="154"/>
                  </a:lnTo>
                  <a:lnTo>
                    <a:pt x="478" y="152"/>
                  </a:lnTo>
                  <a:lnTo>
                    <a:pt x="479" y="152"/>
                  </a:lnTo>
                  <a:lnTo>
                    <a:pt x="483" y="150"/>
                  </a:lnTo>
                  <a:lnTo>
                    <a:pt x="484" y="150"/>
                  </a:lnTo>
                  <a:lnTo>
                    <a:pt x="486" y="149"/>
                  </a:lnTo>
                  <a:lnTo>
                    <a:pt x="488" y="149"/>
                  </a:lnTo>
                  <a:lnTo>
                    <a:pt x="491" y="149"/>
                  </a:lnTo>
                  <a:lnTo>
                    <a:pt x="494" y="147"/>
                  </a:lnTo>
                  <a:lnTo>
                    <a:pt x="496" y="147"/>
                  </a:lnTo>
                  <a:lnTo>
                    <a:pt x="498" y="145"/>
                  </a:lnTo>
                  <a:lnTo>
                    <a:pt x="503" y="144"/>
                  </a:lnTo>
                  <a:lnTo>
                    <a:pt x="506" y="142"/>
                  </a:lnTo>
                  <a:lnTo>
                    <a:pt x="511" y="142"/>
                  </a:lnTo>
                  <a:lnTo>
                    <a:pt x="516" y="142"/>
                  </a:lnTo>
                  <a:lnTo>
                    <a:pt x="521" y="144"/>
                  </a:lnTo>
                  <a:lnTo>
                    <a:pt x="526" y="144"/>
                  </a:lnTo>
                  <a:lnTo>
                    <a:pt x="529" y="144"/>
                  </a:lnTo>
                  <a:lnTo>
                    <a:pt x="536" y="142"/>
                  </a:lnTo>
                  <a:lnTo>
                    <a:pt x="540" y="140"/>
                  </a:lnTo>
                  <a:lnTo>
                    <a:pt x="547" y="140"/>
                  </a:lnTo>
                  <a:lnTo>
                    <a:pt x="554" y="142"/>
                  </a:lnTo>
                  <a:lnTo>
                    <a:pt x="560" y="145"/>
                  </a:lnTo>
                  <a:lnTo>
                    <a:pt x="565" y="149"/>
                  </a:lnTo>
                  <a:lnTo>
                    <a:pt x="570" y="150"/>
                  </a:lnTo>
                  <a:lnTo>
                    <a:pt x="573" y="152"/>
                  </a:lnTo>
                  <a:lnTo>
                    <a:pt x="578" y="154"/>
                  </a:lnTo>
                  <a:lnTo>
                    <a:pt x="582" y="154"/>
                  </a:lnTo>
                  <a:lnTo>
                    <a:pt x="583" y="154"/>
                  </a:lnTo>
                  <a:lnTo>
                    <a:pt x="585" y="155"/>
                  </a:lnTo>
                  <a:lnTo>
                    <a:pt x="587" y="157"/>
                  </a:lnTo>
                  <a:lnTo>
                    <a:pt x="587" y="159"/>
                  </a:lnTo>
                  <a:lnTo>
                    <a:pt x="588" y="159"/>
                  </a:lnTo>
                  <a:lnTo>
                    <a:pt x="592" y="160"/>
                  </a:lnTo>
                  <a:lnTo>
                    <a:pt x="592" y="162"/>
                  </a:lnTo>
                  <a:lnTo>
                    <a:pt x="593" y="165"/>
                  </a:lnTo>
                  <a:lnTo>
                    <a:pt x="595" y="167"/>
                  </a:lnTo>
                  <a:lnTo>
                    <a:pt x="597" y="167"/>
                  </a:lnTo>
                  <a:lnTo>
                    <a:pt x="598" y="170"/>
                  </a:lnTo>
                  <a:lnTo>
                    <a:pt x="598" y="172"/>
                  </a:lnTo>
                  <a:lnTo>
                    <a:pt x="597" y="175"/>
                  </a:lnTo>
                  <a:lnTo>
                    <a:pt x="597" y="177"/>
                  </a:lnTo>
                  <a:lnTo>
                    <a:pt x="595" y="178"/>
                  </a:lnTo>
                  <a:lnTo>
                    <a:pt x="595" y="180"/>
                  </a:lnTo>
                  <a:lnTo>
                    <a:pt x="593" y="182"/>
                  </a:lnTo>
                  <a:lnTo>
                    <a:pt x="593" y="187"/>
                  </a:lnTo>
                  <a:lnTo>
                    <a:pt x="593" y="192"/>
                  </a:lnTo>
                  <a:lnTo>
                    <a:pt x="592" y="193"/>
                  </a:lnTo>
                  <a:lnTo>
                    <a:pt x="590" y="193"/>
                  </a:lnTo>
                  <a:lnTo>
                    <a:pt x="588" y="195"/>
                  </a:lnTo>
                  <a:lnTo>
                    <a:pt x="588" y="195"/>
                  </a:lnTo>
                  <a:lnTo>
                    <a:pt x="585" y="200"/>
                  </a:lnTo>
                  <a:lnTo>
                    <a:pt x="583" y="203"/>
                  </a:lnTo>
                  <a:lnTo>
                    <a:pt x="583" y="208"/>
                  </a:lnTo>
                  <a:lnTo>
                    <a:pt x="580" y="211"/>
                  </a:lnTo>
                  <a:lnTo>
                    <a:pt x="577" y="215"/>
                  </a:lnTo>
                  <a:lnTo>
                    <a:pt x="573" y="216"/>
                  </a:lnTo>
                  <a:lnTo>
                    <a:pt x="570" y="218"/>
                  </a:lnTo>
                  <a:lnTo>
                    <a:pt x="565" y="221"/>
                  </a:lnTo>
                  <a:lnTo>
                    <a:pt x="564" y="224"/>
                  </a:lnTo>
                  <a:lnTo>
                    <a:pt x="562" y="226"/>
                  </a:lnTo>
                  <a:lnTo>
                    <a:pt x="560" y="228"/>
                  </a:lnTo>
                  <a:lnTo>
                    <a:pt x="555" y="228"/>
                  </a:lnTo>
                  <a:lnTo>
                    <a:pt x="550" y="229"/>
                  </a:lnTo>
                  <a:lnTo>
                    <a:pt x="545" y="229"/>
                  </a:lnTo>
                  <a:lnTo>
                    <a:pt x="537" y="231"/>
                  </a:lnTo>
                  <a:lnTo>
                    <a:pt x="536" y="233"/>
                  </a:lnTo>
                  <a:lnTo>
                    <a:pt x="531" y="234"/>
                  </a:lnTo>
                  <a:lnTo>
                    <a:pt x="527" y="236"/>
                  </a:lnTo>
                  <a:lnTo>
                    <a:pt x="522" y="238"/>
                  </a:lnTo>
                  <a:lnTo>
                    <a:pt x="517" y="238"/>
                  </a:lnTo>
                  <a:lnTo>
                    <a:pt x="514" y="238"/>
                  </a:lnTo>
                  <a:lnTo>
                    <a:pt x="511" y="236"/>
                  </a:lnTo>
                  <a:lnTo>
                    <a:pt x="509" y="236"/>
                  </a:lnTo>
                  <a:lnTo>
                    <a:pt x="506" y="236"/>
                  </a:lnTo>
                  <a:lnTo>
                    <a:pt x="503" y="238"/>
                  </a:lnTo>
                  <a:lnTo>
                    <a:pt x="501" y="241"/>
                  </a:lnTo>
                  <a:lnTo>
                    <a:pt x="498" y="243"/>
                  </a:lnTo>
                  <a:lnTo>
                    <a:pt x="496" y="244"/>
                  </a:lnTo>
                  <a:lnTo>
                    <a:pt x="493" y="246"/>
                  </a:lnTo>
                  <a:lnTo>
                    <a:pt x="489" y="246"/>
                  </a:lnTo>
                  <a:lnTo>
                    <a:pt x="488" y="246"/>
                  </a:lnTo>
                  <a:lnTo>
                    <a:pt x="486" y="246"/>
                  </a:lnTo>
                  <a:lnTo>
                    <a:pt x="484" y="246"/>
                  </a:lnTo>
                  <a:lnTo>
                    <a:pt x="484" y="248"/>
                  </a:lnTo>
                  <a:lnTo>
                    <a:pt x="483" y="249"/>
                  </a:lnTo>
                  <a:lnTo>
                    <a:pt x="481" y="249"/>
                  </a:lnTo>
                  <a:lnTo>
                    <a:pt x="478" y="251"/>
                  </a:lnTo>
                  <a:lnTo>
                    <a:pt x="474" y="251"/>
                  </a:lnTo>
                  <a:lnTo>
                    <a:pt x="468" y="251"/>
                  </a:lnTo>
                  <a:lnTo>
                    <a:pt x="461" y="251"/>
                  </a:lnTo>
                  <a:lnTo>
                    <a:pt x="455" y="251"/>
                  </a:lnTo>
                  <a:lnTo>
                    <a:pt x="448" y="252"/>
                  </a:lnTo>
                  <a:lnTo>
                    <a:pt x="443" y="252"/>
                  </a:lnTo>
                  <a:lnTo>
                    <a:pt x="442" y="254"/>
                  </a:lnTo>
                  <a:lnTo>
                    <a:pt x="440" y="256"/>
                  </a:lnTo>
                  <a:lnTo>
                    <a:pt x="438" y="257"/>
                  </a:lnTo>
                  <a:lnTo>
                    <a:pt x="437" y="257"/>
                  </a:lnTo>
                  <a:lnTo>
                    <a:pt x="435" y="259"/>
                  </a:lnTo>
                  <a:lnTo>
                    <a:pt x="432" y="259"/>
                  </a:lnTo>
                  <a:lnTo>
                    <a:pt x="430" y="259"/>
                  </a:lnTo>
                  <a:lnTo>
                    <a:pt x="427" y="261"/>
                  </a:lnTo>
                  <a:lnTo>
                    <a:pt x="425" y="262"/>
                  </a:lnTo>
                  <a:lnTo>
                    <a:pt x="423" y="266"/>
                  </a:lnTo>
                  <a:lnTo>
                    <a:pt x="422" y="266"/>
                  </a:lnTo>
                  <a:lnTo>
                    <a:pt x="423" y="266"/>
                  </a:lnTo>
                  <a:lnTo>
                    <a:pt x="423" y="267"/>
                  </a:lnTo>
                  <a:lnTo>
                    <a:pt x="423" y="269"/>
                  </a:lnTo>
                  <a:lnTo>
                    <a:pt x="425" y="274"/>
                  </a:lnTo>
                  <a:lnTo>
                    <a:pt x="425" y="277"/>
                  </a:lnTo>
                  <a:lnTo>
                    <a:pt x="425" y="282"/>
                  </a:lnTo>
                  <a:lnTo>
                    <a:pt x="427" y="287"/>
                  </a:lnTo>
                  <a:lnTo>
                    <a:pt x="427" y="292"/>
                  </a:lnTo>
                  <a:lnTo>
                    <a:pt x="427" y="297"/>
                  </a:lnTo>
                  <a:lnTo>
                    <a:pt x="428" y="302"/>
                  </a:lnTo>
                  <a:lnTo>
                    <a:pt x="430" y="310"/>
                  </a:lnTo>
                  <a:lnTo>
                    <a:pt x="430" y="317"/>
                  </a:lnTo>
                  <a:lnTo>
                    <a:pt x="428" y="323"/>
                  </a:lnTo>
                  <a:lnTo>
                    <a:pt x="428" y="330"/>
                  </a:lnTo>
                  <a:lnTo>
                    <a:pt x="430" y="333"/>
                  </a:lnTo>
                  <a:lnTo>
                    <a:pt x="430" y="337"/>
                  </a:lnTo>
                  <a:lnTo>
                    <a:pt x="432" y="340"/>
                  </a:lnTo>
                  <a:lnTo>
                    <a:pt x="432" y="345"/>
                  </a:lnTo>
                  <a:lnTo>
                    <a:pt x="433" y="348"/>
                  </a:lnTo>
                  <a:lnTo>
                    <a:pt x="435" y="351"/>
                  </a:lnTo>
                  <a:lnTo>
                    <a:pt x="438" y="353"/>
                  </a:lnTo>
                  <a:lnTo>
                    <a:pt x="440" y="355"/>
                  </a:lnTo>
                  <a:lnTo>
                    <a:pt x="440" y="356"/>
                  </a:lnTo>
                  <a:lnTo>
                    <a:pt x="440" y="360"/>
                  </a:lnTo>
                  <a:lnTo>
                    <a:pt x="440" y="361"/>
                  </a:lnTo>
                  <a:lnTo>
                    <a:pt x="446" y="366"/>
                  </a:lnTo>
                  <a:lnTo>
                    <a:pt x="446" y="366"/>
                  </a:lnTo>
                  <a:lnTo>
                    <a:pt x="448" y="365"/>
                  </a:lnTo>
                  <a:lnTo>
                    <a:pt x="451" y="363"/>
                  </a:lnTo>
                  <a:lnTo>
                    <a:pt x="455" y="361"/>
                  </a:lnTo>
                  <a:lnTo>
                    <a:pt x="458" y="358"/>
                  </a:lnTo>
                  <a:lnTo>
                    <a:pt x="460" y="356"/>
                  </a:lnTo>
                  <a:lnTo>
                    <a:pt x="463" y="355"/>
                  </a:lnTo>
                  <a:lnTo>
                    <a:pt x="466" y="351"/>
                  </a:lnTo>
                  <a:lnTo>
                    <a:pt x="468" y="350"/>
                  </a:lnTo>
                  <a:lnTo>
                    <a:pt x="470" y="350"/>
                  </a:lnTo>
                  <a:lnTo>
                    <a:pt x="470" y="348"/>
                  </a:lnTo>
                  <a:lnTo>
                    <a:pt x="471" y="348"/>
                  </a:lnTo>
                  <a:lnTo>
                    <a:pt x="471" y="345"/>
                  </a:lnTo>
                  <a:lnTo>
                    <a:pt x="473" y="340"/>
                  </a:lnTo>
                  <a:lnTo>
                    <a:pt x="474" y="335"/>
                  </a:lnTo>
                  <a:lnTo>
                    <a:pt x="476" y="330"/>
                  </a:lnTo>
                  <a:lnTo>
                    <a:pt x="479" y="327"/>
                  </a:lnTo>
                  <a:lnTo>
                    <a:pt x="481" y="325"/>
                  </a:lnTo>
                  <a:lnTo>
                    <a:pt x="486" y="322"/>
                  </a:lnTo>
                  <a:lnTo>
                    <a:pt x="491" y="320"/>
                  </a:lnTo>
                  <a:lnTo>
                    <a:pt x="494" y="318"/>
                  </a:lnTo>
                  <a:lnTo>
                    <a:pt x="496" y="315"/>
                  </a:lnTo>
                  <a:lnTo>
                    <a:pt x="499" y="312"/>
                  </a:lnTo>
                  <a:lnTo>
                    <a:pt x="503" y="309"/>
                  </a:lnTo>
                  <a:lnTo>
                    <a:pt x="504" y="307"/>
                  </a:lnTo>
                  <a:lnTo>
                    <a:pt x="506" y="305"/>
                  </a:lnTo>
                  <a:lnTo>
                    <a:pt x="507" y="305"/>
                  </a:lnTo>
                  <a:lnTo>
                    <a:pt x="509" y="302"/>
                  </a:lnTo>
                  <a:lnTo>
                    <a:pt x="512" y="299"/>
                  </a:lnTo>
                  <a:lnTo>
                    <a:pt x="514" y="297"/>
                  </a:lnTo>
                  <a:lnTo>
                    <a:pt x="517" y="294"/>
                  </a:lnTo>
                  <a:lnTo>
                    <a:pt x="519" y="294"/>
                  </a:lnTo>
                  <a:lnTo>
                    <a:pt x="522" y="294"/>
                  </a:lnTo>
                  <a:lnTo>
                    <a:pt x="526" y="292"/>
                  </a:lnTo>
                  <a:lnTo>
                    <a:pt x="531" y="290"/>
                  </a:lnTo>
                  <a:lnTo>
                    <a:pt x="534" y="289"/>
                  </a:lnTo>
                  <a:lnTo>
                    <a:pt x="537" y="289"/>
                  </a:lnTo>
                  <a:lnTo>
                    <a:pt x="545" y="289"/>
                  </a:lnTo>
                  <a:lnTo>
                    <a:pt x="545" y="287"/>
                  </a:lnTo>
                  <a:lnTo>
                    <a:pt x="547" y="287"/>
                  </a:lnTo>
                  <a:lnTo>
                    <a:pt x="549" y="287"/>
                  </a:lnTo>
                  <a:lnTo>
                    <a:pt x="550" y="289"/>
                  </a:lnTo>
                  <a:lnTo>
                    <a:pt x="552" y="290"/>
                  </a:lnTo>
                  <a:lnTo>
                    <a:pt x="562" y="290"/>
                  </a:lnTo>
                  <a:lnTo>
                    <a:pt x="572" y="290"/>
                  </a:lnTo>
                  <a:lnTo>
                    <a:pt x="578" y="294"/>
                  </a:lnTo>
                  <a:lnTo>
                    <a:pt x="582" y="299"/>
                  </a:lnTo>
                  <a:lnTo>
                    <a:pt x="583" y="302"/>
                  </a:lnTo>
                  <a:lnTo>
                    <a:pt x="583" y="307"/>
                  </a:lnTo>
                  <a:lnTo>
                    <a:pt x="583" y="312"/>
                  </a:lnTo>
                  <a:lnTo>
                    <a:pt x="582" y="318"/>
                  </a:lnTo>
                  <a:lnTo>
                    <a:pt x="580" y="323"/>
                  </a:lnTo>
                  <a:lnTo>
                    <a:pt x="578" y="328"/>
                  </a:lnTo>
                  <a:lnTo>
                    <a:pt x="577" y="332"/>
                  </a:lnTo>
                  <a:lnTo>
                    <a:pt x="575" y="337"/>
                  </a:lnTo>
                  <a:lnTo>
                    <a:pt x="573" y="340"/>
                  </a:lnTo>
                  <a:lnTo>
                    <a:pt x="570" y="346"/>
                  </a:lnTo>
                  <a:lnTo>
                    <a:pt x="565" y="351"/>
                  </a:lnTo>
                  <a:lnTo>
                    <a:pt x="560" y="356"/>
                  </a:lnTo>
                  <a:lnTo>
                    <a:pt x="555" y="360"/>
                  </a:lnTo>
                  <a:lnTo>
                    <a:pt x="549" y="366"/>
                  </a:lnTo>
                  <a:lnTo>
                    <a:pt x="539" y="374"/>
                  </a:lnTo>
                  <a:lnTo>
                    <a:pt x="527" y="383"/>
                  </a:lnTo>
                  <a:lnTo>
                    <a:pt x="517" y="389"/>
                  </a:lnTo>
                  <a:lnTo>
                    <a:pt x="516" y="398"/>
                  </a:lnTo>
                  <a:lnTo>
                    <a:pt x="514" y="404"/>
                  </a:lnTo>
                  <a:lnTo>
                    <a:pt x="511" y="411"/>
                  </a:lnTo>
                  <a:lnTo>
                    <a:pt x="509" y="414"/>
                  </a:lnTo>
                  <a:lnTo>
                    <a:pt x="509" y="417"/>
                  </a:lnTo>
                  <a:lnTo>
                    <a:pt x="509" y="419"/>
                  </a:lnTo>
                  <a:lnTo>
                    <a:pt x="509" y="419"/>
                  </a:lnTo>
                  <a:lnTo>
                    <a:pt x="509" y="421"/>
                  </a:lnTo>
                  <a:lnTo>
                    <a:pt x="506" y="422"/>
                  </a:lnTo>
                  <a:lnTo>
                    <a:pt x="503" y="426"/>
                  </a:lnTo>
                  <a:lnTo>
                    <a:pt x="503" y="427"/>
                  </a:lnTo>
                  <a:lnTo>
                    <a:pt x="503" y="430"/>
                  </a:lnTo>
                  <a:lnTo>
                    <a:pt x="504" y="432"/>
                  </a:lnTo>
                  <a:lnTo>
                    <a:pt x="504" y="434"/>
                  </a:lnTo>
                  <a:lnTo>
                    <a:pt x="506" y="435"/>
                  </a:lnTo>
                  <a:lnTo>
                    <a:pt x="509" y="435"/>
                  </a:lnTo>
                  <a:lnTo>
                    <a:pt x="511" y="435"/>
                  </a:lnTo>
                  <a:lnTo>
                    <a:pt x="514" y="437"/>
                  </a:lnTo>
                  <a:lnTo>
                    <a:pt x="516" y="440"/>
                  </a:lnTo>
                  <a:lnTo>
                    <a:pt x="517" y="444"/>
                  </a:lnTo>
                  <a:lnTo>
                    <a:pt x="519" y="447"/>
                  </a:lnTo>
                  <a:lnTo>
                    <a:pt x="519" y="450"/>
                  </a:lnTo>
                  <a:lnTo>
                    <a:pt x="521" y="452"/>
                  </a:lnTo>
                  <a:lnTo>
                    <a:pt x="522" y="454"/>
                  </a:lnTo>
                  <a:lnTo>
                    <a:pt x="524" y="455"/>
                  </a:lnTo>
                  <a:lnTo>
                    <a:pt x="526" y="458"/>
                  </a:lnTo>
                  <a:lnTo>
                    <a:pt x="529" y="463"/>
                  </a:lnTo>
                  <a:lnTo>
                    <a:pt x="531" y="468"/>
                  </a:lnTo>
                  <a:lnTo>
                    <a:pt x="531" y="477"/>
                  </a:lnTo>
                  <a:lnTo>
                    <a:pt x="531" y="480"/>
                  </a:lnTo>
                  <a:lnTo>
                    <a:pt x="532" y="482"/>
                  </a:lnTo>
                  <a:lnTo>
                    <a:pt x="534" y="485"/>
                  </a:lnTo>
                  <a:lnTo>
                    <a:pt x="534" y="486"/>
                  </a:lnTo>
                  <a:lnTo>
                    <a:pt x="534" y="490"/>
                  </a:lnTo>
                  <a:lnTo>
                    <a:pt x="534" y="493"/>
                  </a:lnTo>
                  <a:lnTo>
                    <a:pt x="534" y="498"/>
                  </a:lnTo>
                  <a:lnTo>
                    <a:pt x="534" y="503"/>
                  </a:lnTo>
                  <a:lnTo>
                    <a:pt x="534" y="506"/>
                  </a:lnTo>
                  <a:lnTo>
                    <a:pt x="532" y="511"/>
                  </a:lnTo>
                  <a:lnTo>
                    <a:pt x="531" y="516"/>
                  </a:lnTo>
                  <a:lnTo>
                    <a:pt x="526" y="519"/>
                  </a:lnTo>
                  <a:lnTo>
                    <a:pt x="522" y="528"/>
                  </a:lnTo>
                  <a:lnTo>
                    <a:pt x="516" y="539"/>
                  </a:lnTo>
                  <a:lnTo>
                    <a:pt x="509" y="551"/>
                  </a:lnTo>
                  <a:lnTo>
                    <a:pt x="506" y="552"/>
                  </a:lnTo>
                  <a:lnTo>
                    <a:pt x="503" y="554"/>
                  </a:lnTo>
                  <a:lnTo>
                    <a:pt x="501" y="557"/>
                  </a:lnTo>
                  <a:lnTo>
                    <a:pt x="499" y="559"/>
                  </a:lnTo>
                  <a:lnTo>
                    <a:pt x="498" y="562"/>
                  </a:lnTo>
                  <a:lnTo>
                    <a:pt x="493" y="566"/>
                  </a:lnTo>
                  <a:lnTo>
                    <a:pt x="489" y="569"/>
                  </a:lnTo>
                  <a:lnTo>
                    <a:pt x="484" y="572"/>
                  </a:lnTo>
                  <a:lnTo>
                    <a:pt x="481" y="577"/>
                  </a:lnTo>
                  <a:lnTo>
                    <a:pt x="479" y="582"/>
                  </a:lnTo>
                  <a:lnTo>
                    <a:pt x="476" y="585"/>
                  </a:lnTo>
                  <a:lnTo>
                    <a:pt x="473" y="587"/>
                  </a:lnTo>
                  <a:lnTo>
                    <a:pt x="471" y="587"/>
                  </a:lnTo>
                  <a:lnTo>
                    <a:pt x="468" y="589"/>
                  </a:lnTo>
                  <a:lnTo>
                    <a:pt x="468" y="589"/>
                  </a:lnTo>
                  <a:lnTo>
                    <a:pt x="466" y="590"/>
                  </a:lnTo>
                  <a:lnTo>
                    <a:pt x="465" y="594"/>
                  </a:lnTo>
                  <a:lnTo>
                    <a:pt x="460" y="594"/>
                  </a:lnTo>
                  <a:lnTo>
                    <a:pt x="456" y="595"/>
                  </a:lnTo>
                  <a:lnTo>
                    <a:pt x="453" y="597"/>
                  </a:lnTo>
                  <a:lnTo>
                    <a:pt x="448" y="599"/>
                  </a:lnTo>
                  <a:lnTo>
                    <a:pt x="445" y="600"/>
                  </a:lnTo>
                  <a:lnTo>
                    <a:pt x="442" y="602"/>
                  </a:lnTo>
                  <a:lnTo>
                    <a:pt x="438" y="602"/>
                  </a:lnTo>
                  <a:lnTo>
                    <a:pt x="437" y="602"/>
                  </a:lnTo>
                  <a:lnTo>
                    <a:pt x="433" y="602"/>
                  </a:lnTo>
                  <a:lnTo>
                    <a:pt x="428" y="600"/>
                  </a:lnTo>
                  <a:lnTo>
                    <a:pt x="425" y="599"/>
                  </a:lnTo>
                  <a:lnTo>
                    <a:pt x="422" y="595"/>
                  </a:lnTo>
                  <a:lnTo>
                    <a:pt x="420" y="592"/>
                  </a:lnTo>
                  <a:lnTo>
                    <a:pt x="420" y="590"/>
                  </a:lnTo>
                  <a:lnTo>
                    <a:pt x="422" y="587"/>
                  </a:lnTo>
                  <a:lnTo>
                    <a:pt x="423" y="584"/>
                  </a:lnTo>
                  <a:lnTo>
                    <a:pt x="423" y="580"/>
                  </a:lnTo>
                  <a:lnTo>
                    <a:pt x="425" y="577"/>
                  </a:lnTo>
                  <a:lnTo>
                    <a:pt x="427" y="574"/>
                  </a:lnTo>
                  <a:lnTo>
                    <a:pt x="428" y="572"/>
                  </a:lnTo>
                  <a:lnTo>
                    <a:pt x="432" y="571"/>
                  </a:lnTo>
                  <a:lnTo>
                    <a:pt x="435" y="569"/>
                  </a:lnTo>
                  <a:lnTo>
                    <a:pt x="438" y="569"/>
                  </a:lnTo>
                  <a:lnTo>
                    <a:pt x="440" y="567"/>
                  </a:lnTo>
                  <a:lnTo>
                    <a:pt x="442" y="566"/>
                  </a:lnTo>
                  <a:lnTo>
                    <a:pt x="442" y="564"/>
                  </a:lnTo>
                  <a:lnTo>
                    <a:pt x="442" y="562"/>
                  </a:lnTo>
                  <a:lnTo>
                    <a:pt x="442" y="559"/>
                  </a:lnTo>
                  <a:lnTo>
                    <a:pt x="443" y="557"/>
                  </a:lnTo>
                  <a:lnTo>
                    <a:pt x="443" y="556"/>
                  </a:lnTo>
                  <a:lnTo>
                    <a:pt x="445" y="554"/>
                  </a:lnTo>
                  <a:lnTo>
                    <a:pt x="446" y="552"/>
                  </a:lnTo>
                  <a:lnTo>
                    <a:pt x="446" y="551"/>
                  </a:lnTo>
                  <a:lnTo>
                    <a:pt x="446" y="547"/>
                  </a:lnTo>
                  <a:lnTo>
                    <a:pt x="446" y="546"/>
                  </a:lnTo>
                  <a:lnTo>
                    <a:pt x="448" y="544"/>
                  </a:lnTo>
                  <a:lnTo>
                    <a:pt x="450" y="543"/>
                  </a:lnTo>
                  <a:lnTo>
                    <a:pt x="451" y="541"/>
                  </a:lnTo>
                  <a:lnTo>
                    <a:pt x="453" y="538"/>
                  </a:lnTo>
                  <a:lnTo>
                    <a:pt x="455" y="534"/>
                  </a:lnTo>
                  <a:lnTo>
                    <a:pt x="456" y="531"/>
                  </a:lnTo>
                  <a:lnTo>
                    <a:pt x="460" y="528"/>
                  </a:lnTo>
                  <a:lnTo>
                    <a:pt x="461" y="524"/>
                  </a:lnTo>
                  <a:lnTo>
                    <a:pt x="463" y="523"/>
                  </a:lnTo>
                  <a:lnTo>
                    <a:pt x="463" y="521"/>
                  </a:lnTo>
                  <a:lnTo>
                    <a:pt x="463" y="518"/>
                  </a:lnTo>
                  <a:lnTo>
                    <a:pt x="463" y="513"/>
                  </a:lnTo>
                  <a:lnTo>
                    <a:pt x="463" y="511"/>
                  </a:lnTo>
                  <a:lnTo>
                    <a:pt x="463" y="508"/>
                  </a:lnTo>
                  <a:lnTo>
                    <a:pt x="465" y="506"/>
                  </a:lnTo>
                  <a:lnTo>
                    <a:pt x="466" y="501"/>
                  </a:lnTo>
                  <a:lnTo>
                    <a:pt x="470" y="496"/>
                  </a:lnTo>
                  <a:lnTo>
                    <a:pt x="471" y="493"/>
                  </a:lnTo>
                  <a:lnTo>
                    <a:pt x="473" y="490"/>
                  </a:lnTo>
                  <a:lnTo>
                    <a:pt x="473" y="482"/>
                  </a:lnTo>
                  <a:lnTo>
                    <a:pt x="474" y="470"/>
                  </a:lnTo>
                  <a:lnTo>
                    <a:pt x="478" y="457"/>
                  </a:lnTo>
                  <a:lnTo>
                    <a:pt x="479" y="447"/>
                  </a:lnTo>
                  <a:lnTo>
                    <a:pt x="481" y="442"/>
                  </a:lnTo>
                  <a:lnTo>
                    <a:pt x="481" y="440"/>
                  </a:lnTo>
                  <a:lnTo>
                    <a:pt x="479" y="437"/>
                  </a:lnTo>
                  <a:lnTo>
                    <a:pt x="479" y="437"/>
                  </a:lnTo>
                  <a:lnTo>
                    <a:pt x="481" y="435"/>
                  </a:lnTo>
                  <a:lnTo>
                    <a:pt x="481" y="434"/>
                  </a:lnTo>
                  <a:lnTo>
                    <a:pt x="481" y="432"/>
                  </a:lnTo>
                  <a:lnTo>
                    <a:pt x="481" y="429"/>
                  </a:lnTo>
                  <a:lnTo>
                    <a:pt x="479" y="427"/>
                  </a:lnTo>
                  <a:lnTo>
                    <a:pt x="478" y="426"/>
                  </a:lnTo>
                  <a:lnTo>
                    <a:pt x="476" y="424"/>
                  </a:lnTo>
                  <a:lnTo>
                    <a:pt x="471" y="424"/>
                  </a:lnTo>
                  <a:lnTo>
                    <a:pt x="468" y="426"/>
                  </a:lnTo>
                  <a:lnTo>
                    <a:pt x="465" y="427"/>
                  </a:lnTo>
                  <a:lnTo>
                    <a:pt x="461" y="430"/>
                  </a:lnTo>
                  <a:lnTo>
                    <a:pt x="458" y="432"/>
                  </a:lnTo>
                  <a:lnTo>
                    <a:pt x="453" y="435"/>
                  </a:lnTo>
                  <a:lnTo>
                    <a:pt x="450" y="437"/>
                  </a:lnTo>
                  <a:lnTo>
                    <a:pt x="446" y="439"/>
                  </a:lnTo>
                  <a:lnTo>
                    <a:pt x="443" y="440"/>
                  </a:lnTo>
                  <a:lnTo>
                    <a:pt x="442" y="442"/>
                  </a:lnTo>
                  <a:lnTo>
                    <a:pt x="442" y="445"/>
                  </a:lnTo>
                  <a:lnTo>
                    <a:pt x="440" y="445"/>
                  </a:lnTo>
                  <a:lnTo>
                    <a:pt x="437" y="447"/>
                  </a:lnTo>
                  <a:lnTo>
                    <a:pt x="435" y="449"/>
                  </a:lnTo>
                  <a:lnTo>
                    <a:pt x="433" y="450"/>
                  </a:lnTo>
                  <a:lnTo>
                    <a:pt x="430" y="454"/>
                  </a:lnTo>
                  <a:lnTo>
                    <a:pt x="428" y="457"/>
                  </a:lnTo>
                  <a:lnTo>
                    <a:pt x="425" y="458"/>
                  </a:lnTo>
                  <a:lnTo>
                    <a:pt x="422" y="460"/>
                  </a:lnTo>
                  <a:lnTo>
                    <a:pt x="417" y="463"/>
                  </a:lnTo>
                  <a:lnTo>
                    <a:pt x="410" y="468"/>
                  </a:lnTo>
                  <a:lnTo>
                    <a:pt x="405" y="473"/>
                  </a:lnTo>
                  <a:lnTo>
                    <a:pt x="400" y="478"/>
                  </a:lnTo>
                  <a:lnTo>
                    <a:pt x="399" y="480"/>
                  </a:lnTo>
                  <a:lnTo>
                    <a:pt x="395" y="483"/>
                  </a:lnTo>
                  <a:lnTo>
                    <a:pt x="394" y="485"/>
                  </a:lnTo>
                  <a:lnTo>
                    <a:pt x="394" y="486"/>
                  </a:lnTo>
                  <a:lnTo>
                    <a:pt x="394" y="490"/>
                  </a:lnTo>
                  <a:lnTo>
                    <a:pt x="392" y="491"/>
                  </a:lnTo>
                  <a:lnTo>
                    <a:pt x="390" y="495"/>
                  </a:lnTo>
                  <a:lnTo>
                    <a:pt x="387" y="496"/>
                  </a:lnTo>
                  <a:lnTo>
                    <a:pt x="384" y="500"/>
                  </a:lnTo>
                  <a:lnTo>
                    <a:pt x="384" y="501"/>
                  </a:lnTo>
                  <a:lnTo>
                    <a:pt x="384" y="505"/>
                  </a:lnTo>
                  <a:lnTo>
                    <a:pt x="382" y="506"/>
                  </a:lnTo>
                  <a:lnTo>
                    <a:pt x="382" y="508"/>
                  </a:lnTo>
                  <a:lnTo>
                    <a:pt x="380" y="510"/>
                  </a:lnTo>
                  <a:lnTo>
                    <a:pt x="377" y="511"/>
                  </a:lnTo>
                  <a:lnTo>
                    <a:pt x="376" y="513"/>
                  </a:lnTo>
                  <a:lnTo>
                    <a:pt x="374" y="515"/>
                  </a:lnTo>
                  <a:lnTo>
                    <a:pt x="371" y="518"/>
                  </a:lnTo>
                  <a:lnTo>
                    <a:pt x="369" y="519"/>
                  </a:lnTo>
                  <a:lnTo>
                    <a:pt x="366" y="524"/>
                  </a:lnTo>
                  <a:lnTo>
                    <a:pt x="361" y="528"/>
                  </a:lnTo>
                  <a:lnTo>
                    <a:pt x="357" y="529"/>
                  </a:lnTo>
                  <a:lnTo>
                    <a:pt x="352" y="531"/>
                  </a:lnTo>
                  <a:lnTo>
                    <a:pt x="348" y="533"/>
                  </a:lnTo>
                  <a:lnTo>
                    <a:pt x="343" y="531"/>
                  </a:lnTo>
                  <a:lnTo>
                    <a:pt x="338" y="529"/>
                  </a:lnTo>
                  <a:lnTo>
                    <a:pt x="333" y="524"/>
                  </a:lnTo>
                  <a:lnTo>
                    <a:pt x="329" y="519"/>
                  </a:lnTo>
                  <a:lnTo>
                    <a:pt x="326" y="515"/>
                  </a:lnTo>
                  <a:lnTo>
                    <a:pt x="326" y="511"/>
                  </a:lnTo>
                  <a:lnTo>
                    <a:pt x="326" y="508"/>
                  </a:lnTo>
                  <a:lnTo>
                    <a:pt x="326" y="503"/>
                  </a:lnTo>
                  <a:lnTo>
                    <a:pt x="324" y="501"/>
                  </a:lnTo>
                  <a:lnTo>
                    <a:pt x="323" y="500"/>
                  </a:lnTo>
                  <a:lnTo>
                    <a:pt x="321" y="496"/>
                  </a:lnTo>
                  <a:lnTo>
                    <a:pt x="321" y="490"/>
                  </a:lnTo>
                  <a:lnTo>
                    <a:pt x="321" y="485"/>
                  </a:lnTo>
                  <a:lnTo>
                    <a:pt x="321" y="480"/>
                  </a:lnTo>
                  <a:lnTo>
                    <a:pt x="321" y="475"/>
                  </a:lnTo>
                  <a:lnTo>
                    <a:pt x="323" y="467"/>
                  </a:lnTo>
                  <a:lnTo>
                    <a:pt x="323" y="460"/>
                  </a:lnTo>
                  <a:lnTo>
                    <a:pt x="323" y="455"/>
                  </a:lnTo>
                  <a:lnTo>
                    <a:pt x="323" y="449"/>
                  </a:lnTo>
                  <a:lnTo>
                    <a:pt x="323" y="445"/>
                  </a:lnTo>
                  <a:lnTo>
                    <a:pt x="324" y="442"/>
                  </a:lnTo>
                  <a:lnTo>
                    <a:pt x="326" y="440"/>
                  </a:lnTo>
                  <a:lnTo>
                    <a:pt x="328" y="440"/>
                  </a:lnTo>
                  <a:lnTo>
                    <a:pt x="329" y="440"/>
                  </a:lnTo>
                  <a:lnTo>
                    <a:pt x="329" y="439"/>
                  </a:lnTo>
                  <a:lnTo>
                    <a:pt x="329" y="437"/>
                  </a:lnTo>
                  <a:lnTo>
                    <a:pt x="331" y="435"/>
                  </a:lnTo>
                  <a:lnTo>
                    <a:pt x="333" y="435"/>
                  </a:lnTo>
                  <a:lnTo>
                    <a:pt x="334" y="434"/>
                  </a:lnTo>
                  <a:lnTo>
                    <a:pt x="336" y="434"/>
                  </a:lnTo>
                  <a:lnTo>
                    <a:pt x="336" y="432"/>
                  </a:lnTo>
                  <a:lnTo>
                    <a:pt x="336" y="430"/>
                  </a:lnTo>
                  <a:lnTo>
                    <a:pt x="336" y="430"/>
                  </a:lnTo>
                  <a:lnTo>
                    <a:pt x="338" y="429"/>
                  </a:lnTo>
                  <a:lnTo>
                    <a:pt x="339" y="429"/>
                  </a:lnTo>
                  <a:lnTo>
                    <a:pt x="341" y="427"/>
                  </a:lnTo>
                  <a:lnTo>
                    <a:pt x="341" y="426"/>
                  </a:lnTo>
                  <a:lnTo>
                    <a:pt x="343" y="424"/>
                  </a:lnTo>
                  <a:lnTo>
                    <a:pt x="343" y="422"/>
                  </a:lnTo>
                  <a:lnTo>
                    <a:pt x="346" y="419"/>
                  </a:lnTo>
                  <a:lnTo>
                    <a:pt x="348" y="416"/>
                  </a:lnTo>
                  <a:lnTo>
                    <a:pt x="349" y="412"/>
                  </a:lnTo>
                  <a:lnTo>
                    <a:pt x="352" y="411"/>
                  </a:lnTo>
                  <a:lnTo>
                    <a:pt x="354" y="411"/>
                  </a:lnTo>
                  <a:lnTo>
                    <a:pt x="356" y="409"/>
                  </a:lnTo>
                  <a:lnTo>
                    <a:pt x="357" y="407"/>
                  </a:lnTo>
                  <a:lnTo>
                    <a:pt x="359" y="401"/>
                  </a:lnTo>
                  <a:lnTo>
                    <a:pt x="361" y="401"/>
                  </a:lnTo>
                  <a:lnTo>
                    <a:pt x="362" y="399"/>
                  </a:lnTo>
                  <a:lnTo>
                    <a:pt x="362" y="399"/>
                  </a:lnTo>
                  <a:lnTo>
                    <a:pt x="364" y="398"/>
                  </a:lnTo>
                  <a:lnTo>
                    <a:pt x="364" y="398"/>
                  </a:lnTo>
                  <a:lnTo>
                    <a:pt x="364" y="394"/>
                  </a:lnTo>
                  <a:lnTo>
                    <a:pt x="364" y="391"/>
                  </a:lnTo>
                  <a:lnTo>
                    <a:pt x="364" y="388"/>
                  </a:lnTo>
                  <a:lnTo>
                    <a:pt x="364" y="386"/>
                  </a:lnTo>
                  <a:lnTo>
                    <a:pt x="366" y="379"/>
                  </a:lnTo>
                  <a:lnTo>
                    <a:pt x="369" y="373"/>
                  </a:lnTo>
                  <a:lnTo>
                    <a:pt x="371" y="371"/>
                  </a:lnTo>
                  <a:lnTo>
                    <a:pt x="371" y="369"/>
                  </a:lnTo>
                  <a:lnTo>
                    <a:pt x="372" y="366"/>
                  </a:lnTo>
                  <a:lnTo>
                    <a:pt x="372" y="365"/>
                  </a:lnTo>
                  <a:lnTo>
                    <a:pt x="371" y="363"/>
                  </a:lnTo>
                  <a:lnTo>
                    <a:pt x="371" y="360"/>
                  </a:lnTo>
                  <a:lnTo>
                    <a:pt x="371" y="358"/>
                  </a:lnTo>
                  <a:lnTo>
                    <a:pt x="372" y="358"/>
                  </a:lnTo>
                  <a:lnTo>
                    <a:pt x="376" y="355"/>
                  </a:lnTo>
                  <a:lnTo>
                    <a:pt x="377" y="351"/>
                  </a:lnTo>
                  <a:lnTo>
                    <a:pt x="377" y="348"/>
                  </a:lnTo>
                  <a:lnTo>
                    <a:pt x="376" y="346"/>
                  </a:lnTo>
                  <a:lnTo>
                    <a:pt x="377" y="343"/>
                  </a:lnTo>
                  <a:lnTo>
                    <a:pt x="377" y="340"/>
                  </a:lnTo>
                  <a:lnTo>
                    <a:pt x="379" y="335"/>
                  </a:lnTo>
                  <a:lnTo>
                    <a:pt x="379" y="332"/>
                  </a:lnTo>
                  <a:lnTo>
                    <a:pt x="379" y="328"/>
                  </a:lnTo>
                  <a:lnTo>
                    <a:pt x="379" y="325"/>
                  </a:lnTo>
                  <a:lnTo>
                    <a:pt x="380" y="323"/>
                  </a:lnTo>
                  <a:lnTo>
                    <a:pt x="382" y="322"/>
                  </a:lnTo>
                  <a:lnTo>
                    <a:pt x="382" y="320"/>
                  </a:lnTo>
                  <a:lnTo>
                    <a:pt x="380" y="317"/>
                  </a:lnTo>
                  <a:lnTo>
                    <a:pt x="379" y="315"/>
                  </a:lnTo>
                  <a:lnTo>
                    <a:pt x="379" y="312"/>
                  </a:lnTo>
                  <a:lnTo>
                    <a:pt x="379" y="309"/>
                  </a:lnTo>
                  <a:lnTo>
                    <a:pt x="380" y="307"/>
                  </a:lnTo>
                  <a:lnTo>
                    <a:pt x="382" y="305"/>
                  </a:lnTo>
                  <a:lnTo>
                    <a:pt x="382" y="304"/>
                  </a:lnTo>
                  <a:lnTo>
                    <a:pt x="382" y="300"/>
                  </a:lnTo>
                  <a:lnTo>
                    <a:pt x="382" y="297"/>
                  </a:lnTo>
                  <a:lnTo>
                    <a:pt x="382" y="294"/>
                  </a:lnTo>
                  <a:lnTo>
                    <a:pt x="380" y="290"/>
                  </a:lnTo>
                  <a:lnTo>
                    <a:pt x="377" y="289"/>
                  </a:lnTo>
                  <a:lnTo>
                    <a:pt x="376" y="289"/>
                  </a:lnTo>
                  <a:lnTo>
                    <a:pt x="372" y="289"/>
                  </a:lnTo>
                  <a:lnTo>
                    <a:pt x="371" y="289"/>
                  </a:lnTo>
                  <a:lnTo>
                    <a:pt x="369" y="290"/>
                  </a:lnTo>
                  <a:lnTo>
                    <a:pt x="367" y="292"/>
                  </a:lnTo>
                  <a:lnTo>
                    <a:pt x="366" y="292"/>
                  </a:lnTo>
                  <a:lnTo>
                    <a:pt x="364" y="292"/>
                  </a:lnTo>
                  <a:lnTo>
                    <a:pt x="362" y="294"/>
                  </a:lnTo>
                  <a:lnTo>
                    <a:pt x="362" y="295"/>
                  </a:lnTo>
                  <a:lnTo>
                    <a:pt x="361" y="297"/>
                  </a:lnTo>
                  <a:lnTo>
                    <a:pt x="359" y="297"/>
                  </a:lnTo>
                  <a:lnTo>
                    <a:pt x="356" y="297"/>
                  </a:lnTo>
                  <a:lnTo>
                    <a:pt x="352" y="299"/>
                  </a:lnTo>
                  <a:lnTo>
                    <a:pt x="349" y="302"/>
                  </a:lnTo>
                  <a:lnTo>
                    <a:pt x="349" y="304"/>
                  </a:lnTo>
                  <a:lnTo>
                    <a:pt x="349" y="307"/>
                  </a:lnTo>
                  <a:lnTo>
                    <a:pt x="349" y="309"/>
                  </a:lnTo>
                  <a:lnTo>
                    <a:pt x="348" y="310"/>
                  </a:lnTo>
                  <a:lnTo>
                    <a:pt x="346" y="312"/>
                  </a:lnTo>
                  <a:lnTo>
                    <a:pt x="346" y="312"/>
                  </a:lnTo>
                  <a:lnTo>
                    <a:pt x="344" y="312"/>
                  </a:lnTo>
                  <a:lnTo>
                    <a:pt x="344" y="313"/>
                  </a:lnTo>
                  <a:lnTo>
                    <a:pt x="343" y="315"/>
                  </a:lnTo>
                  <a:lnTo>
                    <a:pt x="341" y="317"/>
                  </a:lnTo>
                  <a:lnTo>
                    <a:pt x="339" y="320"/>
                  </a:lnTo>
                  <a:lnTo>
                    <a:pt x="338" y="323"/>
                  </a:lnTo>
                  <a:lnTo>
                    <a:pt x="334" y="328"/>
                  </a:lnTo>
                  <a:lnTo>
                    <a:pt x="333" y="332"/>
                  </a:lnTo>
                  <a:lnTo>
                    <a:pt x="331" y="333"/>
                  </a:lnTo>
                  <a:lnTo>
                    <a:pt x="328" y="337"/>
                  </a:lnTo>
                  <a:lnTo>
                    <a:pt x="324" y="338"/>
                  </a:lnTo>
                  <a:lnTo>
                    <a:pt x="321" y="343"/>
                  </a:lnTo>
                  <a:lnTo>
                    <a:pt x="319" y="345"/>
                  </a:lnTo>
                  <a:lnTo>
                    <a:pt x="318" y="348"/>
                  </a:lnTo>
                  <a:lnTo>
                    <a:pt x="318" y="351"/>
                  </a:lnTo>
                  <a:lnTo>
                    <a:pt x="318" y="355"/>
                  </a:lnTo>
                  <a:lnTo>
                    <a:pt x="316" y="358"/>
                  </a:lnTo>
                  <a:lnTo>
                    <a:pt x="315" y="360"/>
                  </a:lnTo>
                  <a:lnTo>
                    <a:pt x="313" y="361"/>
                  </a:lnTo>
                  <a:lnTo>
                    <a:pt x="311" y="363"/>
                  </a:lnTo>
                  <a:lnTo>
                    <a:pt x="310" y="366"/>
                  </a:lnTo>
                  <a:lnTo>
                    <a:pt x="308" y="369"/>
                  </a:lnTo>
                  <a:lnTo>
                    <a:pt x="306" y="371"/>
                  </a:lnTo>
                  <a:lnTo>
                    <a:pt x="305" y="374"/>
                  </a:lnTo>
                  <a:lnTo>
                    <a:pt x="301" y="378"/>
                  </a:lnTo>
                  <a:lnTo>
                    <a:pt x="301" y="383"/>
                  </a:lnTo>
                  <a:lnTo>
                    <a:pt x="300" y="386"/>
                  </a:lnTo>
                  <a:lnTo>
                    <a:pt x="298" y="391"/>
                  </a:lnTo>
                  <a:lnTo>
                    <a:pt x="298" y="394"/>
                  </a:lnTo>
                  <a:lnTo>
                    <a:pt x="296" y="398"/>
                  </a:lnTo>
                  <a:lnTo>
                    <a:pt x="295" y="401"/>
                  </a:lnTo>
                  <a:lnTo>
                    <a:pt x="293" y="406"/>
                  </a:lnTo>
                  <a:lnTo>
                    <a:pt x="291" y="411"/>
                  </a:lnTo>
                  <a:lnTo>
                    <a:pt x="291" y="414"/>
                  </a:lnTo>
                  <a:lnTo>
                    <a:pt x="293" y="417"/>
                  </a:lnTo>
                  <a:lnTo>
                    <a:pt x="293" y="421"/>
                  </a:lnTo>
                  <a:lnTo>
                    <a:pt x="293" y="424"/>
                  </a:lnTo>
                  <a:lnTo>
                    <a:pt x="293" y="430"/>
                  </a:lnTo>
                  <a:lnTo>
                    <a:pt x="291" y="432"/>
                  </a:lnTo>
                  <a:lnTo>
                    <a:pt x="290" y="435"/>
                  </a:lnTo>
                  <a:lnTo>
                    <a:pt x="290" y="440"/>
                  </a:lnTo>
                  <a:lnTo>
                    <a:pt x="290" y="444"/>
                  </a:lnTo>
                  <a:lnTo>
                    <a:pt x="290" y="445"/>
                  </a:lnTo>
                  <a:lnTo>
                    <a:pt x="291" y="449"/>
                  </a:lnTo>
                  <a:lnTo>
                    <a:pt x="290" y="454"/>
                  </a:lnTo>
                  <a:lnTo>
                    <a:pt x="288" y="458"/>
                  </a:lnTo>
                  <a:lnTo>
                    <a:pt x="286" y="465"/>
                  </a:lnTo>
                  <a:lnTo>
                    <a:pt x="286" y="472"/>
                  </a:lnTo>
                  <a:lnTo>
                    <a:pt x="285" y="475"/>
                  </a:lnTo>
                  <a:lnTo>
                    <a:pt x="285" y="475"/>
                  </a:lnTo>
                  <a:lnTo>
                    <a:pt x="283" y="477"/>
                  </a:lnTo>
                  <a:lnTo>
                    <a:pt x="283" y="477"/>
                  </a:lnTo>
                  <a:lnTo>
                    <a:pt x="282" y="477"/>
                  </a:lnTo>
                  <a:lnTo>
                    <a:pt x="282" y="478"/>
                  </a:lnTo>
                  <a:lnTo>
                    <a:pt x="282" y="482"/>
                  </a:lnTo>
                  <a:lnTo>
                    <a:pt x="282" y="485"/>
                  </a:lnTo>
                  <a:lnTo>
                    <a:pt x="282" y="488"/>
                  </a:lnTo>
                  <a:lnTo>
                    <a:pt x="282" y="490"/>
                  </a:lnTo>
                  <a:lnTo>
                    <a:pt x="280" y="490"/>
                  </a:lnTo>
                  <a:lnTo>
                    <a:pt x="278" y="490"/>
                  </a:lnTo>
                  <a:lnTo>
                    <a:pt x="278" y="491"/>
                  </a:lnTo>
                  <a:lnTo>
                    <a:pt x="277" y="500"/>
                  </a:lnTo>
                  <a:lnTo>
                    <a:pt x="277" y="506"/>
                  </a:lnTo>
                  <a:lnTo>
                    <a:pt x="275" y="513"/>
                  </a:lnTo>
                  <a:lnTo>
                    <a:pt x="275" y="518"/>
                  </a:lnTo>
                  <a:lnTo>
                    <a:pt x="277" y="521"/>
                  </a:lnTo>
                  <a:lnTo>
                    <a:pt x="278" y="523"/>
                  </a:lnTo>
                  <a:lnTo>
                    <a:pt x="278" y="526"/>
                  </a:lnTo>
                  <a:lnTo>
                    <a:pt x="282" y="528"/>
                  </a:lnTo>
                  <a:lnTo>
                    <a:pt x="282" y="529"/>
                  </a:lnTo>
                  <a:lnTo>
                    <a:pt x="283" y="531"/>
                  </a:lnTo>
                  <a:lnTo>
                    <a:pt x="282" y="534"/>
                  </a:lnTo>
                  <a:lnTo>
                    <a:pt x="283" y="536"/>
                  </a:lnTo>
                  <a:lnTo>
                    <a:pt x="283" y="536"/>
                  </a:lnTo>
                  <a:lnTo>
                    <a:pt x="283" y="538"/>
                  </a:lnTo>
                  <a:lnTo>
                    <a:pt x="285" y="538"/>
                  </a:lnTo>
                  <a:lnTo>
                    <a:pt x="285" y="539"/>
                  </a:lnTo>
                  <a:lnTo>
                    <a:pt x="286" y="541"/>
                  </a:lnTo>
                  <a:lnTo>
                    <a:pt x="286" y="544"/>
                  </a:lnTo>
                  <a:lnTo>
                    <a:pt x="286" y="547"/>
                  </a:lnTo>
                  <a:lnTo>
                    <a:pt x="286" y="552"/>
                  </a:lnTo>
                  <a:lnTo>
                    <a:pt x="288" y="554"/>
                  </a:lnTo>
                  <a:lnTo>
                    <a:pt x="291" y="556"/>
                  </a:lnTo>
                  <a:lnTo>
                    <a:pt x="293" y="557"/>
                  </a:lnTo>
                  <a:lnTo>
                    <a:pt x="296" y="559"/>
                  </a:lnTo>
                  <a:lnTo>
                    <a:pt x="298" y="561"/>
                  </a:lnTo>
                  <a:lnTo>
                    <a:pt x="298" y="562"/>
                  </a:lnTo>
                  <a:lnTo>
                    <a:pt x="298" y="566"/>
                  </a:lnTo>
                  <a:lnTo>
                    <a:pt x="298" y="569"/>
                  </a:lnTo>
                  <a:lnTo>
                    <a:pt x="298" y="572"/>
                  </a:lnTo>
                  <a:lnTo>
                    <a:pt x="300" y="575"/>
                  </a:lnTo>
                  <a:lnTo>
                    <a:pt x="303" y="577"/>
                  </a:lnTo>
                  <a:lnTo>
                    <a:pt x="305" y="579"/>
                  </a:lnTo>
                  <a:lnTo>
                    <a:pt x="306" y="580"/>
                  </a:lnTo>
                  <a:lnTo>
                    <a:pt x="306" y="582"/>
                  </a:lnTo>
                  <a:lnTo>
                    <a:pt x="305" y="585"/>
                  </a:lnTo>
                  <a:lnTo>
                    <a:pt x="305" y="587"/>
                  </a:lnTo>
                  <a:lnTo>
                    <a:pt x="305" y="590"/>
                  </a:lnTo>
                  <a:lnTo>
                    <a:pt x="306" y="595"/>
                  </a:lnTo>
                  <a:lnTo>
                    <a:pt x="306" y="599"/>
                  </a:lnTo>
                  <a:lnTo>
                    <a:pt x="306" y="602"/>
                  </a:lnTo>
                  <a:lnTo>
                    <a:pt x="306" y="605"/>
                  </a:lnTo>
                  <a:lnTo>
                    <a:pt x="303" y="608"/>
                  </a:lnTo>
                  <a:lnTo>
                    <a:pt x="303" y="612"/>
                  </a:lnTo>
                  <a:lnTo>
                    <a:pt x="303" y="615"/>
                  </a:lnTo>
                  <a:lnTo>
                    <a:pt x="301" y="618"/>
                  </a:lnTo>
                  <a:lnTo>
                    <a:pt x="301" y="620"/>
                  </a:lnTo>
                  <a:lnTo>
                    <a:pt x="298" y="623"/>
                  </a:lnTo>
                  <a:lnTo>
                    <a:pt x="293" y="625"/>
                  </a:lnTo>
                  <a:lnTo>
                    <a:pt x="290" y="627"/>
                  </a:lnTo>
                  <a:lnTo>
                    <a:pt x="283" y="625"/>
                  </a:lnTo>
                  <a:lnTo>
                    <a:pt x="275" y="622"/>
                  </a:lnTo>
                  <a:lnTo>
                    <a:pt x="262" y="612"/>
                  </a:lnTo>
                  <a:lnTo>
                    <a:pt x="257" y="608"/>
                  </a:lnTo>
                  <a:lnTo>
                    <a:pt x="252" y="607"/>
                  </a:lnTo>
                  <a:lnTo>
                    <a:pt x="249" y="602"/>
                  </a:lnTo>
                  <a:lnTo>
                    <a:pt x="247" y="600"/>
                  </a:lnTo>
                  <a:lnTo>
                    <a:pt x="245" y="597"/>
                  </a:lnTo>
                  <a:lnTo>
                    <a:pt x="245" y="594"/>
                  </a:lnTo>
                  <a:lnTo>
                    <a:pt x="244" y="592"/>
                  </a:lnTo>
                  <a:lnTo>
                    <a:pt x="242" y="589"/>
                  </a:lnTo>
                  <a:lnTo>
                    <a:pt x="242" y="587"/>
                  </a:lnTo>
                  <a:lnTo>
                    <a:pt x="242" y="585"/>
                  </a:lnTo>
                  <a:lnTo>
                    <a:pt x="242" y="584"/>
                  </a:lnTo>
                  <a:lnTo>
                    <a:pt x="242" y="582"/>
                  </a:lnTo>
                  <a:lnTo>
                    <a:pt x="240" y="582"/>
                  </a:lnTo>
                  <a:lnTo>
                    <a:pt x="239" y="582"/>
                  </a:lnTo>
                  <a:lnTo>
                    <a:pt x="237" y="582"/>
                  </a:lnTo>
                  <a:lnTo>
                    <a:pt x="237" y="580"/>
                  </a:lnTo>
                  <a:lnTo>
                    <a:pt x="235" y="579"/>
                  </a:lnTo>
                  <a:lnTo>
                    <a:pt x="235" y="577"/>
                  </a:lnTo>
                  <a:lnTo>
                    <a:pt x="234" y="575"/>
                  </a:lnTo>
                  <a:lnTo>
                    <a:pt x="230" y="572"/>
                  </a:lnTo>
                  <a:lnTo>
                    <a:pt x="230" y="571"/>
                  </a:lnTo>
                  <a:lnTo>
                    <a:pt x="230" y="569"/>
                  </a:lnTo>
                  <a:lnTo>
                    <a:pt x="229" y="566"/>
                  </a:lnTo>
                  <a:lnTo>
                    <a:pt x="227" y="562"/>
                  </a:lnTo>
                  <a:lnTo>
                    <a:pt x="221" y="556"/>
                  </a:lnTo>
                  <a:lnTo>
                    <a:pt x="209" y="551"/>
                  </a:lnTo>
                  <a:lnTo>
                    <a:pt x="201" y="546"/>
                  </a:lnTo>
                  <a:lnTo>
                    <a:pt x="196" y="543"/>
                  </a:lnTo>
                  <a:lnTo>
                    <a:pt x="192" y="539"/>
                  </a:lnTo>
                  <a:lnTo>
                    <a:pt x="189" y="536"/>
                  </a:lnTo>
                  <a:lnTo>
                    <a:pt x="188" y="534"/>
                  </a:lnTo>
                  <a:lnTo>
                    <a:pt x="186" y="534"/>
                  </a:lnTo>
                  <a:lnTo>
                    <a:pt x="184" y="533"/>
                  </a:lnTo>
                  <a:lnTo>
                    <a:pt x="181" y="533"/>
                  </a:lnTo>
                  <a:lnTo>
                    <a:pt x="178" y="534"/>
                  </a:lnTo>
                  <a:lnTo>
                    <a:pt x="173" y="536"/>
                  </a:lnTo>
                  <a:lnTo>
                    <a:pt x="168" y="539"/>
                  </a:lnTo>
                  <a:lnTo>
                    <a:pt x="163" y="543"/>
                  </a:lnTo>
                  <a:lnTo>
                    <a:pt x="158" y="546"/>
                  </a:lnTo>
                  <a:lnTo>
                    <a:pt x="151" y="547"/>
                  </a:lnTo>
                  <a:lnTo>
                    <a:pt x="145" y="551"/>
                  </a:lnTo>
                  <a:lnTo>
                    <a:pt x="140" y="551"/>
                  </a:lnTo>
                  <a:lnTo>
                    <a:pt x="133" y="554"/>
                  </a:lnTo>
                  <a:lnTo>
                    <a:pt x="128" y="557"/>
                  </a:lnTo>
                  <a:lnTo>
                    <a:pt x="123" y="562"/>
                  </a:lnTo>
                  <a:lnTo>
                    <a:pt x="120" y="567"/>
                  </a:lnTo>
                  <a:lnTo>
                    <a:pt x="120" y="571"/>
                  </a:lnTo>
                  <a:lnTo>
                    <a:pt x="120" y="572"/>
                  </a:lnTo>
                  <a:lnTo>
                    <a:pt x="120" y="575"/>
                  </a:lnTo>
                  <a:lnTo>
                    <a:pt x="120" y="577"/>
                  </a:lnTo>
                  <a:lnTo>
                    <a:pt x="122" y="579"/>
                  </a:lnTo>
                  <a:lnTo>
                    <a:pt x="122" y="582"/>
                  </a:lnTo>
                  <a:lnTo>
                    <a:pt x="120" y="587"/>
                  </a:lnTo>
                  <a:lnTo>
                    <a:pt x="118" y="592"/>
                  </a:lnTo>
                  <a:lnTo>
                    <a:pt x="117" y="597"/>
                  </a:lnTo>
                  <a:lnTo>
                    <a:pt x="115" y="602"/>
                  </a:lnTo>
                  <a:lnTo>
                    <a:pt x="115" y="605"/>
                  </a:lnTo>
                  <a:lnTo>
                    <a:pt x="113" y="610"/>
                  </a:lnTo>
                  <a:lnTo>
                    <a:pt x="113" y="617"/>
                  </a:lnTo>
                  <a:lnTo>
                    <a:pt x="112" y="622"/>
                  </a:lnTo>
                  <a:lnTo>
                    <a:pt x="110" y="625"/>
                  </a:lnTo>
                  <a:lnTo>
                    <a:pt x="107" y="628"/>
                  </a:lnTo>
                  <a:lnTo>
                    <a:pt x="103" y="635"/>
                  </a:lnTo>
                  <a:lnTo>
                    <a:pt x="100" y="640"/>
                  </a:lnTo>
                  <a:lnTo>
                    <a:pt x="98" y="645"/>
                  </a:lnTo>
                  <a:lnTo>
                    <a:pt x="97" y="650"/>
                  </a:lnTo>
                  <a:lnTo>
                    <a:pt x="95" y="651"/>
                  </a:lnTo>
                  <a:lnTo>
                    <a:pt x="95" y="655"/>
                  </a:lnTo>
                  <a:lnTo>
                    <a:pt x="95" y="656"/>
                  </a:lnTo>
                  <a:lnTo>
                    <a:pt x="94" y="660"/>
                  </a:lnTo>
                  <a:lnTo>
                    <a:pt x="94" y="661"/>
                  </a:lnTo>
                  <a:lnTo>
                    <a:pt x="92" y="661"/>
                  </a:lnTo>
                  <a:lnTo>
                    <a:pt x="90" y="661"/>
                  </a:lnTo>
                  <a:lnTo>
                    <a:pt x="87" y="663"/>
                  </a:lnTo>
                  <a:lnTo>
                    <a:pt x="85" y="666"/>
                  </a:lnTo>
                  <a:lnTo>
                    <a:pt x="82" y="666"/>
                  </a:lnTo>
                  <a:lnTo>
                    <a:pt x="77" y="668"/>
                  </a:lnTo>
                  <a:lnTo>
                    <a:pt x="74" y="668"/>
                  </a:lnTo>
                  <a:lnTo>
                    <a:pt x="70" y="666"/>
                  </a:lnTo>
                  <a:lnTo>
                    <a:pt x="67" y="664"/>
                  </a:lnTo>
                  <a:lnTo>
                    <a:pt x="66" y="661"/>
                  </a:lnTo>
                  <a:lnTo>
                    <a:pt x="64" y="660"/>
                  </a:lnTo>
                  <a:lnTo>
                    <a:pt x="61" y="658"/>
                  </a:lnTo>
                  <a:lnTo>
                    <a:pt x="56" y="653"/>
                  </a:lnTo>
                  <a:lnTo>
                    <a:pt x="46" y="645"/>
                  </a:lnTo>
                  <a:lnTo>
                    <a:pt x="37" y="636"/>
                  </a:lnTo>
                  <a:lnTo>
                    <a:pt x="29" y="632"/>
                  </a:lnTo>
                  <a:lnTo>
                    <a:pt x="26" y="630"/>
                  </a:lnTo>
                  <a:lnTo>
                    <a:pt x="23" y="628"/>
                  </a:lnTo>
                  <a:lnTo>
                    <a:pt x="19" y="627"/>
                  </a:lnTo>
                  <a:lnTo>
                    <a:pt x="19" y="625"/>
                  </a:lnTo>
                  <a:lnTo>
                    <a:pt x="19" y="623"/>
                  </a:lnTo>
                  <a:lnTo>
                    <a:pt x="19" y="622"/>
                  </a:lnTo>
                  <a:lnTo>
                    <a:pt x="18" y="622"/>
                  </a:lnTo>
                  <a:lnTo>
                    <a:pt x="16" y="622"/>
                  </a:lnTo>
                  <a:lnTo>
                    <a:pt x="13" y="620"/>
                  </a:lnTo>
                  <a:lnTo>
                    <a:pt x="11" y="618"/>
                  </a:lnTo>
                  <a:lnTo>
                    <a:pt x="11" y="617"/>
                  </a:lnTo>
                  <a:lnTo>
                    <a:pt x="11" y="613"/>
                  </a:lnTo>
                  <a:lnTo>
                    <a:pt x="11" y="610"/>
                  </a:lnTo>
                  <a:lnTo>
                    <a:pt x="11" y="607"/>
                  </a:lnTo>
                  <a:lnTo>
                    <a:pt x="11" y="604"/>
                  </a:lnTo>
                  <a:lnTo>
                    <a:pt x="11" y="604"/>
                  </a:lnTo>
                  <a:lnTo>
                    <a:pt x="8" y="604"/>
                  </a:lnTo>
                  <a:lnTo>
                    <a:pt x="6" y="604"/>
                  </a:lnTo>
                  <a:lnTo>
                    <a:pt x="4" y="602"/>
                  </a:lnTo>
                  <a:lnTo>
                    <a:pt x="4" y="600"/>
                  </a:lnTo>
                  <a:lnTo>
                    <a:pt x="6" y="599"/>
                  </a:lnTo>
                  <a:lnTo>
                    <a:pt x="6" y="595"/>
                  </a:lnTo>
                  <a:lnTo>
                    <a:pt x="6" y="594"/>
                  </a:lnTo>
                  <a:lnTo>
                    <a:pt x="6" y="592"/>
                  </a:lnTo>
                  <a:lnTo>
                    <a:pt x="4" y="592"/>
                  </a:lnTo>
                  <a:lnTo>
                    <a:pt x="4" y="594"/>
                  </a:lnTo>
                  <a:lnTo>
                    <a:pt x="3" y="592"/>
                  </a:lnTo>
                  <a:lnTo>
                    <a:pt x="3" y="590"/>
                  </a:lnTo>
                  <a:lnTo>
                    <a:pt x="4" y="587"/>
                  </a:lnTo>
                  <a:lnTo>
                    <a:pt x="4" y="584"/>
                  </a:lnTo>
                  <a:lnTo>
                    <a:pt x="3" y="580"/>
                  </a:lnTo>
                  <a:lnTo>
                    <a:pt x="3" y="577"/>
                  </a:lnTo>
                  <a:lnTo>
                    <a:pt x="1" y="574"/>
                  </a:lnTo>
                  <a:lnTo>
                    <a:pt x="1" y="571"/>
                  </a:lnTo>
                  <a:lnTo>
                    <a:pt x="0" y="567"/>
                  </a:lnTo>
                  <a:lnTo>
                    <a:pt x="0" y="564"/>
                  </a:lnTo>
                  <a:lnTo>
                    <a:pt x="0" y="562"/>
                  </a:lnTo>
                  <a:lnTo>
                    <a:pt x="1" y="561"/>
                  </a:lnTo>
                  <a:lnTo>
                    <a:pt x="3" y="561"/>
                  </a:lnTo>
                  <a:lnTo>
                    <a:pt x="4" y="559"/>
                  </a:lnTo>
                  <a:lnTo>
                    <a:pt x="6" y="557"/>
                  </a:lnTo>
                  <a:lnTo>
                    <a:pt x="6" y="556"/>
                  </a:lnTo>
                  <a:lnTo>
                    <a:pt x="4" y="552"/>
                  </a:lnTo>
                  <a:lnTo>
                    <a:pt x="4" y="551"/>
                  </a:lnTo>
                  <a:lnTo>
                    <a:pt x="4" y="544"/>
                  </a:lnTo>
                  <a:lnTo>
                    <a:pt x="4" y="539"/>
                  </a:lnTo>
                  <a:lnTo>
                    <a:pt x="6" y="536"/>
                  </a:lnTo>
                  <a:lnTo>
                    <a:pt x="6" y="536"/>
                  </a:lnTo>
                  <a:lnTo>
                    <a:pt x="8" y="534"/>
                  </a:lnTo>
                  <a:lnTo>
                    <a:pt x="8" y="533"/>
                  </a:lnTo>
                  <a:lnTo>
                    <a:pt x="9" y="526"/>
                  </a:lnTo>
                  <a:lnTo>
                    <a:pt x="8" y="518"/>
                  </a:lnTo>
                  <a:lnTo>
                    <a:pt x="6" y="508"/>
                  </a:lnTo>
                  <a:lnTo>
                    <a:pt x="6" y="505"/>
                  </a:lnTo>
                  <a:lnTo>
                    <a:pt x="6" y="498"/>
                  </a:lnTo>
                  <a:lnTo>
                    <a:pt x="8" y="491"/>
                  </a:lnTo>
                  <a:lnTo>
                    <a:pt x="9" y="485"/>
                  </a:lnTo>
                  <a:lnTo>
                    <a:pt x="11" y="482"/>
                  </a:lnTo>
                  <a:lnTo>
                    <a:pt x="13" y="480"/>
                  </a:lnTo>
                  <a:lnTo>
                    <a:pt x="14" y="475"/>
                  </a:lnTo>
                  <a:lnTo>
                    <a:pt x="18" y="470"/>
                  </a:lnTo>
                  <a:lnTo>
                    <a:pt x="19" y="460"/>
                  </a:lnTo>
                  <a:lnTo>
                    <a:pt x="21" y="449"/>
                  </a:lnTo>
                  <a:lnTo>
                    <a:pt x="21" y="440"/>
                  </a:lnTo>
                  <a:lnTo>
                    <a:pt x="21" y="432"/>
                  </a:lnTo>
                  <a:lnTo>
                    <a:pt x="23" y="416"/>
                  </a:lnTo>
                  <a:lnTo>
                    <a:pt x="26" y="399"/>
                  </a:lnTo>
                  <a:lnTo>
                    <a:pt x="28" y="383"/>
                  </a:lnTo>
                  <a:lnTo>
                    <a:pt x="28" y="371"/>
                  </a:lnTo>
                  <a:lnTo>
                    <a:pt x="28" y="358"/>
                  </a:lnTo>
                  <a:lnTo>
                    <a:pt x="26" y="346"/>
                  </a:lnTo>
                  <a:lnTo>
                    <a:pt x="24" y="337"/>
                  </a:lnTo>
                  <a:lnTo>
                    <a:pt x="24" y="332"/>
                  </a:lnTo>
                  <a:lnTo>
                    <a:pt x="26" y="322"/>
                  </a:lnTo>
                  <a:lnTo>
                    <a:pt x="28" y="309"/>
                  </a:lnTo>
                  <a:lnTo>
                    <a:pt x="28" y="292"/>
                  </a:lnTo>
                  <a:lnTo>
                    <a:pt x="29" y="276"/>
                  </a:lnTo>
                  <a:lnTo>
                    <a:pt x="29" y="261"/>
                  </a:lnTo>
                  <a:lnTo>
                    <a:pt x="29" y="251"/>
                  </a:lnTo>
                  <a:lnTo>
                    <a:pt x="33" y="239"/>
                  </a:lnTo>
                  <a:lnTo>
                    <a:pt x="37" y="229"/>
                  </a:lnTo>
                  <a:lnTo>
                    <a:pt x="41" y="223"/>
                  </a:lnTo>
                  <a:lnTo>
                    <a:pt x="44" y="221"/>
                  </a:lnTo>
                  <a:lnTo>
                    <a:pt x="47" y="221"/>
                  </a:lnTo>
                  <a:lnTo>
                    <a:pt x="52" y="220"/>
                  </a:lnTo>
                  <a:lnTo>
                    <a:pt x="57" y="220"/>
                  </a:lnTo>
                  <a:lnTo>
                    <a:pt x="62" y="220"/>
                  </a:lnTo>
                  <a:lnTo>
                    <a:pt x="66" y="221"/>
                  </a:lnTo>
                  <a:lnTo>
                    <a:pt x="67" y="223"/>
                  </a:lnTo>
                  <a:lnTo>
                    <a:pt x="69" y="223"/>
                  </a:lnTo>
                  <a:lnTo>
                    <a:pt x="70" y="224"/>
                  </a:lnTo>
                  <a:lnTo>
                    <a:pt x="74" y="223"/>
                  </a:lnTo>
                  <a:lnTo>
                    <a:pt x="77" y="221"/>
                  </a:lnTo>
                  <a:lnTo>
                    <a:pt x="80" y="218"/>
                  </a:lnTo>
                  <a:lnTo>
                    <a:pt x="82" y="216"/>
                  </a:lnTo>
                  <a:lnTo>
                    <a:pt x="85" y="213"/>
                  </a:lnTo>
                  <a:lnTo>
                    <a:pt x="89" y="213"/>
                  </a:lnTo>
                  <a:lnTo>
                    <a:pt x="94" y="211"/>
                  </a:lnTo>
                  <a:lnTo>
                    <a:pt x="97" y="211"/>
                  </a:lnTo>
                  <a:lnTo>
                    <a:pt x="100" y="211"/>
                  </a:lnTo>
                  <a:lnTo>
                    <a:pt x="103" y="211"/>
                  </a:lnTo>
                  <a:lnTo>
                    <a:pt x="105" y="210"/>
                  </a:lnTo>
                  <a:lnTo>
                    <a:pt x="107" y="208"/>
                  </a:lnTo>
                  <a:lnTo>
                    <a:pt x="110" y="205"/>
                  </a:lnTo>
                  <a:lnTo>
                    <a:pt x="113" y="203"/>
                  </a:lnTo>
                  <a:lnTo>
                    <a:pt x="115" y="201"/>
                  </a:lnTo>
                  <a:lnTo>
                    <a:pt x="120" y="198"/>
                  </a:lnTo>
                  <a:lnTo>
                    <a:pt x="123" y="195"/>
                  </a:lnTo>
                  <a:lnTo>
                    <a:pt x="127" y="190"/>
                  </a:lnTo>
                  <a:lnTo>
                    <a:pt x="128" y="187"/>
                  </a:lnTo>
                  <a:lnTo>
                    <a:pt x="128" y="182"/>
                  </a:lnTo>
                  <a:lnTo>
                    <a:pt x="128" y="178"/>
                  </a:lnTo>
                  <a:lnTo>
                    <a:pt x="128" y="177"/>
                  </a:lnTo>
                  <a:lnTo>
                    <a:pt x="128" y="177"/>
                  </a:lnTo>
                  <a:lnTo>
                    <a:pt x="128" y="175"/>
                  </a:lnTo>
                  <a:lnTo>
                    <a:pt x="127" y="173"/>
                  </a:lnTo>
                  <a:lnTo>
                    <a:pt x="127" y="168"/>
                  </a:lnTo>
                  <a:lnTo>
                    <a:pt x="127" y="165"/>
                  </a:lnTo>
                  <a:lnTo>
                    <a:pt x="125" y="160"/>
                  </a:lnTo>
                  <a:lnTo>
                    <a:pt x="125" y="157"/>
                  </a:lnTo>
                  <a:lnTo>
                    <a:pt x="123" y="154"/>
                  </a:lnTo>
                  <a:lnTo>
                    <a:pt x="123" y="150"/>
                  </a:lnTo>
                  <a:lnTo>
                    <a:pt x="122" y="147"/>
                  </a:lnTo>
                  <a:lnTo>
                    <a:pt x="120" y="145"/>
                  </a:lnTo>
                  <a:lnTo>
                    <a:pt x="122" y="144"/>
                  </a:lnTo>
                  <a:lnTo>
                    <a:pt x="123" y="142"/>
                  </a:lnTo>
                  <a:lnTo>
                    <a:pt x="125" y="140"/>
                  </a:lnTo>
                  <a:lnTo>
                    <a:pt x="125" y="139"/>
                  </a:lnTo>
                  <a:lnTo>
                    <a:pt x="125" y="135"/>
                  </a:lnTo>
                  <a:lnTo>
                    <a:pt x="125" y="132"/>
                  </a:lnTo>
                  <a:lnTo>
                    <a:pt x="123" y="131"/>
                  </a:lnTo>
                  <a:lnTo>
                    <a:pt x="122" y="127"/>
                  </a:lnTo>
                  <a:lnTo>
                    <a:pt x="120" y="124"/>
                  </a:lnTo>
                  <a:lnTo>
                    <a:pt x="120" y="121"/>
                  </a:lnTo>
                  <a:lnTo>
                    <a:pt x="118" y="117"/>
                  </a:lnTo>
                  <a:lnTo>
                    <a:pt x="117" y="114"/>
                  </a:lnTo>
                  <a:lnTo>
                    <a:pt x="113" y="109"/>
                  </a:lnTo>
                  <a:lnTo>
                    <a:pt x="112" y="106"/>
                  </a:lnTo>
                  <a:lnTo>
                    <a:pt x="108" y="103"/>
                  </a:lnTo>
                  <a:lnTo>
                    <a:pt x="105" y="99"/>
                  </a:lnTo>
                  <a:lnTo>
                    <a:pt x="103" y="96"/>
                  </a:lnTo>
                  <a:lnTo>
                    <a:pt x="103" y="93"/>
                  </a:lnTo>
                  <a:lnTo>
                    <a:pt x="105" y="91"/>
                  </a:lnTo>
                  <a:lnTo>
                    <a:pt x="105" y="91"/>
                  </a:lnTo>
                  <a:lnTo>
                    <a:pt x="103" y="89"/>
                  </a:lnTo>
                  <a:lnTo>
                    <a:pt x="102" y="88"/>
                  </a:lnTo>
                  <a:lnTo>
                    <a:pt x="100" y="84"/>
                  </a:lnTo>
                  <a:lnTo>
                    <a:pt x="97" y="81"/>
                  </a:lnTo>
                  <a:lnTo>
                    <a:pt x="95" y="78"/>
                  </a:lnTo>
                  <a:lnTo>
                    <a:pt x="94" y="75"/>
                  </a:lnTo>
                  <a:lnTo>
                    <a:pt x="92" y="73"/>
                  </a:lnTo>
                  <a:lnTo>
                    <a:pt x="90" y="70"/>
                  </a:lnTo>
                  <a:lnTo>
                    <a:pt x="89" y="66"/>
                  </a:lnTo>
                  <a:lnTo>
                    <a:pt x="89" y="65"/>
                  </a:lnTo>
                  <a:lnTo>
                    <a:pt x="89" y="61"/>
                  </a:lnTo>
                  <a:lnTo>
                    <a:pt x="92" y="60"/>
                  </a:lnTo>
                  <a:lnTo>
                    <a:pt x="100" y="58"/>
                  </a:lnTo>
                  <a:lnTo>
                    <a:pt x="108" y="56"/>
                  </a:lnTo>
                  <a:lnTo>
                    <a:pt x="117" y="58"/>
                  </a:lnTo>
                  <a:lnTo>
                    <a:pt x="130" y="61"/>
                  </a:lnTo>
                  <a:lnTo>
                    <a:pt x="140" y="65"/>
                  </a:lnTo>
                  <a:lnTo>
                    <a:pt x="151" y="70"/>
                  </a:lnTo>
                  <a:lnTo>
                    <a:pt x="155" y="70"/>
                  </a:lnTo>
                  <a:lnTo>
                    <a:pt x="160" y="70"/>
                  </a:lnTo>
                  <a:lnTo>
                    <a:pt x="164" y="71"/>
                  </a:lnTo>
                  <a:lnTo>
                    <a:pt x="169" y="73"/>
                  </a:lnTo>
                  <a:lnTo>
                    <a:pt x="173" y="76"/>
                  </a:lnTo>
                  <a:lnTo>
                    <a:pt x="178" y="81"/>
                  </a:lnTo>
                  <a:lnTo>
                    <a:pt x="179" y="86"/>
                  </a:lnTo>
                  <a:lnTo>
                    <a:pt x="183" y="91"/>
                  </a:lnTo>
                  <a:lnTo>
                    <a:pt x="184" y="96"/>
                  </a:lnTo>
                  <a:lnTo>
                    <a:pt x="188" y="99"/>
                  </a:lnTo>
                  <a:lnTo>
                    <a:pt x="192" y="103"/>
                  </a:lnTo>
                  <a:lnTo>
                    <a:pt x="197" y="106"/>
                  </a:lnTo>
                  <a:lnTo>
                    <a:pt x="202" y="107"/>
                  </a:lnTo>
                  <a:lnTo>
                    <a:pt x="206" y="111"/>
                  </a:lnTo>
                  <a:lnTo>
                    <a:pt x="209" y="114"/>
                  </a:lnTo>
                  <a:lnTo>
                    <a:pt x="211" y="117"/>
                  </a:lnTo>
                  <a:lnTo>
                    <a:pt x="212" y="121"/>
                  </a:lnTo>
                  <a:lnTo>
                    <a:pt x="214" y="124"/>
                  </a:lnTo>
                  <a:lnTo>
                    <a:pt x="217" y="127"/>
                  </a:lnTo>
                  <a:lnTo>
                    <a:pt x="219" y="129"/>
                  </a:lnTo>
                  <a:lnTo>
                    <a:pt x="219" y="129"/>
                  </a:lnTo>
                  <a:lnTo>
                    <a:pt x="221" y="129"/>
                  </a:lnTo>
                  <a:lnTo>
                    <a:pt x="222" y="129"/>
                  </a:lnTo>
                  <a:lnTo>
                    <a:pt x="222" y="129"/>
                  </a:lnTo>
                  <a:lnTo>
                    <a:pt x="224" y="131"/>
                  </a:lnTo>
                  <a:lnTo>
                    <a:pt x="224" y="132"/>
                  </a:lnTo>
                  <a:lnTo>
                    <a:pt x="224" y="134"/>
                  </a:lnTo>
                  <a:lnTo>
                    <a:pt x="225" y="135"/>
                  </a:lnTo>
                  <a:lnTo>
                    <a:pt x="227" y="137"/>
                  </a:lnTo>
                  <a:lnTo>
                    <a:pt x="230" y="139"/>
                  </a:lnTo>
                  <a:lnTo>
                    <a:pt x="234" y="140"/>
                  </a:lnTo>
                  <a:lnTo>
                    <a:pt x="235" y="142"/>
                  </a:lnTo>
                  <a:lnTo>
                    <a:pt x="235" y="144"/>
                  </a:lnTo>
                  <a:lnTo>
                    <a:pt x="237" y="144"/>
                  </a:lnTo>
                  <a:lnTo>
                    <a:pt x="240" y="149"/>
                  </a:lnTo>
                  <a:lnTo>
                    <a:pt x="242" y="154"/>
                  </a:lnTo>
                  <a:lnTo>
                    <a:pt x="244" y="160"/>
                  </a:lnTo>
                  <a:lnTo>
                    <a:pt x="244" y="167"/>
                  </a:lnTo>
                  <a:lnTo>
                    <a:pt x="247" y="180"/>
                  </a:lnTo>
                  <a:lnTo>
                    <a:pt x="245" y="193"/>
                  </a:lnTo>
                  <a:lnTo>
                    <a:pt x="240" y="208"/>
                  </a:lnTo>
                  <a:lnTo>
                    <a:pt x="239" y="210"/>
                  </a:lnTo>
                  <a:lnTo>
                    <a:pt x="237" y="211"/>
                  </a:lnTo>
                  <a:lnTo>
                    <a:pt x="235" y="215"/>
                  </a:lnTo>
                  <a:lnTo>
                    <a:pt x="234" y="218"/>
                  </a:lnTo>
                  <a:lnTo>
                    <a:pt x="232" y="221"/>
                  </a:lnTo>
                  <a:lnTo>
                    <a:pt x="230" y="224"/>
                  </a:lnTo>
                  <a:lnTo>
                    <a:pt x="229" y="228"/>
                  </a:lnTo>
                  <a:lnTo>
                    <a:pt x="227" y="233"/>
                  </a:lnTo>
                  <a:lnTo>
                    <a:pt x="224" y="238"/>
                  </a:lnTo>
                  <a:lnTo>
                    <a:pt x="222" y="241"/>
                  </a:lnTo>
                  <a:lnTo>
                    <a:pt x="219" y="244"/>
                  </a:lnTo>
                  <a:lnTo>
                    <a:pt x="217" y="246"/>
                  </a:lnTo>
                  <a:lnTo>
                    <a:pt x="216" y="248"/>
                  </a:lnTo>
                  <a:lnTo>
                    <a:pt x="212" y="248"/>
                  </a:lnTo>
                  <a:lnTo>
                    <a:pt x="211" y="249"/>
                  </a:lnTo>
                  <a:lnTo>
                    <a:pt x="204" y="252"/>
                  </a:lnTo>
                  <a:lnTo>
                    <a:pt x="199" y="256"/>
                  </a:lnTo>
                  <a:lnTo>
                    <a:pt x="197" y="257"/>
                  </a:lnTo>
                  <a:lnTo>
                    <a:pt x="194" y="257"/>
                  </a:lnTo>
                  <a:lnTo>
                    <a:pt x="192" y="257"/>
                  </a:lnTo>
                  <a:lnTo>
                    <a:pt x="189" y="257"/>
                  </a:lnTo>
                  <a:lnTo>
                    <a:pt x="186" y="259"/>
                  </a:lnTo>
                  <a:lnTo>
                    <a:pt x="183" y="262"/>
                  </a:lnTo>
                  <a:lnTo>
                    <a:pt x="179" y="264"/>
                  </a:lnTo>
                  <a:lnTo>
                    <a:pt x="176" y="264"/>
                  </a:lnTo>
                  <a:lnTo>
                    <a:pt x="171" y="262"/>
                  </a:lnTo>
                  <a:lnTo>
                    <a:pt x="166" y="261"/>
                  </a:lnTo>
                  <a:lnTo>
                    <a:pt x="160" y="259"/>
                  </a:lnTo>
                  <a:lnTo>
                    <a:pt x="153" y="257"/>
                  </a:lnTo>
                  <a:lnTo>
                    <a:pt x="148" y="254"/>
                  </a:lnTo>
                  <a:lnTo>
                    <a:pt x="145" y="252"/>
                  </a:lnTo>
                  <a:lnTo>
                    <a:pt x="141" y="252"/>
                  </a:lnTo>
                  <a:lnTo>
                    <a:pt x="138" y="251"/>
                  </a:lnTo>
                  <a:lnTo>
                    <a:pt x="133" y="251"/>
                  </a:lnTo>
                  <a:lnTo>
                    <a:pt x="127" y="252"/>
                  </a:lnTo>
                  <a:lnTo>
                    <a:pt x="120" y="252"/>
                  </a:lnTo>
                  <a:lnTo>
                    <a:pt x="113" y="254"/>
                  </a:lnTo>
                  <a:lnTo>
                    <a:pt x="107" y="256"/>
                  </a:lnTo>
                  <a:lnTo>
                    <a:pt x="100" y="257"/>
                  </a:lnTo>
                  <a:lnTo>
                    <a:pt x="97" y="257"/>
                  </a:lnTo>
                  <a:lnTo>
                    <a:pt x="92" y="257"/>
                  </a:lnTo>
                  <a:lnTo>
                    <a:pt x="85" y="256"/>
                  </a:lnTo>
                  <a:lnTo>
                    <a:pt x="79" y="256"/>
                  </a:lnTo>
                  <a:lnTo>
                    <a:pt x="72" y="254"/>
                  </a:lnTo>
                  <a:lnTo>
                    <a:pt x="69" y="254"/>
                  </a:lnTo>
                  <a:lnTo>
                    <a:pt x="67" y="254"/>
                  </a:lnTo>
                  <a:lnTo>
                    <a:pt x="64" y="257"/>
                  </a:lnTo>
                  <a:lnTo>
                    <a:pt x="61" y="259"/>
                  </a:lnTo>
                  <a:lnTo>
                    <a:pt x="59" y="262"/>
                  </a:lnTo>
                  <a:lnTo>
                    <a:pt x="57" y="266"/>
                  </a:lnTo>
                  <a:lnTo>
                    <a:pt x="56" y="267"/>
                  </a:lnTo>
                  <a:lnTo>
                    <a:pt x="56" y="269"/>
                  </a:lnTo>
                  <a:lnTo>
                    <a:pt x="56" y="272"/>
                  </a:lnTo>
                  <a:lnTo>
                    <a:pt x="57" y="274"/>
                  </a:lnTo>
                  <a:lnTo>
                    <a:pt x="61" y="276"/>
                  </a:lnTo>
                  <a:lnTo>
                    <a:pt x="64" y="277"/>
                  </a:lnTo>
                  <a:lnTo>
                    <a:pt x="66" y="277"/>
                  </a:lnTo>
                  <a:lnTo>
                    <a:pt x="69" y="279"/>
                  </a:lnTo>
                  <a:lnTo>
                    <a:pt x="70" y="280"/>
                  </a:lnTo>
                  <a:lnTo>
                    <a:pt x="72" y="282"/>
                  </a:lnTo>
                  <a:lnTo>
                    <a:pt x="72" y="285"/>
                  </a:lnTo>
                  <a:lnTo>
                    <a:pt x="72" y="287"/>
                  </a:lnTo>
                  <a:lnTo>
                    <a:pt x="74" y="290"/>
                  </a:lnTo>
                  <a:lnTo>
                    <a:pt x="77" y="292"/>
                  </a:lnTo>
                  <a:lnTo>
                    <a:pt x="79" y="294"/>
                  </a:lnTo>
                  <a:lnTo>
                    <a:pt x="79" y="295"/>
                  </a:lnTo>
                  <a:lnTo>
                    <a:pt x="79" y="297"/>
                  </a:lnTo>
                  <a:lnTo>
                    <a:pt x="80" y="299"/>
                  </a:lnTo>
                  <a:lnTo>
                    <a:pt x="84" y="300"/>
                  </a:lnTo>
                  <a:lnTo>
                    <a:pt x="85" y="302"/>
                  </a:lnTo>
                  <a:lnTo>
                    <a:pt x="87" y="307"/>
                  </a:lnTo>
                  <a:lnTo>
                    <a:pt x="90" y="312"/>
                  </a:lnTo>
                  <a:lnTo>
                    <a:pt x="92" y="317"/>
                  </a:lnTo>
                  <a:lnTo>
                    <a:pt x="92" y="322"/>
                  </a:lnTo>
                  <a:lnTo>
                    <a:pt x="94" y="325"/>
                  </a:lnTo>
                  <a:lnTo>
                    <a:pt x="95" y="328"/>
                  </a:lnTo>
                  <a:lnTo>
                    <a:pt x="97" y="333"/>
                  </a:lnTo>
                  <a:lnTo>
                    <a:pt x="97" y="337"/>
                  </a:lnTo>
                  <a:lnTo>
                    <a:pt x="98" y="340"/>
                  </a:lnTo>
                  <a:lnTo>
                    <a:pt x="98" y="345"/>
                  </a:lnTo>
                  <a:lnTo>
                    <a:pt x="98" y="348"/>
                  </a:lnTo>
                  <a:lnTo>
                    <a:pt x="98" y="353"/>
                  </a:lnTo>
                  <a:lnTo>
                    <a:pt x="98" y="356"/>
                  </a:lnTo>
                  <a:lnTo>
                    <a:pt x="100" y="358"/>
                  </a:lnTo>
                  <a:lnTo>
                    <a:pt x="102" y="360"/>
                  </a:lnTo>
                  <a:lnTo>
                    <a:pt x="105" y="361"/>
                  </a:lnTo>
                  <a:lnTo>
                    <a:pt x="107" y="365"/>
                  </a:lnTo>
                  <a:lnTo>
                    <a:pt x="108" y="368"/>
                  </a:lnTo>
                  <a:lnTo>
                    <a:pt x="112" y="369"/>
                  </a:lnTo>
                  <a:lnTo>
                    <a:pt x="113" y="369"/>
                  </a:lnTo>
                  <a:lnTo>
                    <a:pt x="117" y="368"/>
                  </a:lnTo>
                  <a:lnTo>
                    <a:pt x="118" y="366"/>
                  </a:lnTo>
                  <a:lnTo>
                    <a:pt x="118" y="363"/>
                  </a:lnTo>
                  <a:lnTo>
                    <a:pt x="118" y="361"/>
                  </a:lnTo>
                  <a:lnTo>
                    <a:pt x="120" y="358"/>
                  </a:lnTo>
                  <a:lnTo>
                    <a:pt x="120" y="356"/>
                  </a:lnTo>
                  <a:lnTo>
                    <a:pt x="122" y="356"/>
                  </a:lnTo>
                  <a:lnTo>
                    <a:pt x="123" y="355"/>
                  </a:lnTo>
                  <a:lnTo>
                    <a:pt x="123" y="355"/>
                  </a:lnTo>
                  <a:lnTo>
                    <a:pt x="125" y="353"/>
                  </a:lnTo>
                  <a:lnTo>
                    <a:pt x="125" y="353"/>
                  </a:lnTo>
                  <a:lnTo>
                    <a:pt x="125" y="351"/>
                  </a:lnTo>
                  <a:lnTo>
                    <a:pt x="125" y="350"/>
                  </a:lnTo>
                  <a:lnTo>
                    <a:pt x="127" y="348"/>
                  </a:lnTo>
                  <a:lnTo>
                    <a:pt x="127" y="346"/>
                  </a:lnTo>
                  <a:lnTo>
                    <a:pt x="128" y="345"/>
                  </a:lnTo>
                  <a:lnTo>
                    <a:pt x="128" y="345"/>
                  </a:lnTo>
                  <a:lnTo>
                    <a:pt x="128" y="340"/>
                  </a:lnTo>
                  <a:lnTo>
                    <a:pt x="128" y="337"/>
                  </a:lnTo>
                  <a:lnTo>
                    <a:pt x="130" y="333"/>
                  </a:lnTo>
                  <a:lnTo>
                    <a:pt x="131" y="330"/>
                  </a:lnTo>
                  <a:lnTo>
                    <a:pt x="133" y="330"/>
                  </a:lnTo>
                  <a:lnTo>
                    <a:pt x="136" y="327"/>
                  </a:lnTo>
                  <a:lnTo>
                    <a:pt x="140" y="323"/>
                  </a:lnTo>
                  <a:lnTo>
                    <a:pt x="141" y="320"/>
                  </a:lnTo>
                  <a:lnTo>
                    <a:pt x="143" y="317"/>
                  </a:lnTo>
                  <a:lnTo>
                    <a:pt x="143" y="315"/>
                  </a:lnTo>
                  <a:lnTo>
                    <a:pt x="145" y="313"/>
                  </a:lnTo>
                  <a:lnTo>
                    <a:pt x="148" y="312"/>
                  </a:lnTo>
                  <a:lnTo>
                    <a:pt x="153" y="309"/>
                  </a:lnTo>
                  <a:lnTo>
                    <a:pt x="155" y="307"/>
                  </a:lnTo>
                  <a:lnTo>
                    <a:pt x="155" y="305"/>
                  </a:lnTo>
                  <a:lnTo>
                    <a:pt x="156" y="304"/>
                  </a:lnTo>
                  <a:lnTo>
                    <a:pt x="158" y="304"/>
                  </a:lnTo>
                  <a:lnTo>
                    <a:pt x="161" y="302"/>
                  </a:lnTo>
                  <a:lnTo>
                    <a:pt x="164" y="302"/>
                  </a:lnTo>
                  <a:lnTo>
                    <a:pt x="168" y="302"/>
                  </a:lnTo>
                  <a:lnTo>
                    <a:pt x="169" y="300"/>
                  </a:lnTo>
                  <a:lnTo>
                    <a:pt x="171" y="299"/>
                  </a:lnTo>
                  <a:lnTo>
                    <a:pt x="173" y="297"/>
                  </a:lnTo>
                  <a:lnTo>
                    <a:pt x="176" y="295"/>
                  </a:lnTo>
                  <a:lnTo>
                    <a:pt x="179" y="294"/>
                  </a:lnTo>
                  <a:lnTo>
                    <a:pt x="183" y="294"/>
                  </a:lnTo>
                  <a:lnTo>
                    <a:pt x="188" y="294"/>
                  </a:lnTo>
                  <a:lnTo>
                    <a:pt x="189" y="292"/>
                  </a:lnTo>
                  <a:lnTo>
                    <a:pt x="191" y="292"/>
                  </a:lnTo>
                  <a:lnTo>
                    <a:pt x="194" y="290"/>
                  </a:lnTo>
                  <a:lnTo>
                    <a:pt x="197" y="289"/>
                  </a:lnTo>
                  <a:lnTo>
                    <a:pt x="201" y="289"/>
                  </a:lnTo>
                  <a:lnTo>
                    <a:pt x="204" y="287"/>
                  </a:lnTo>
                  <a:lnTo>
                    <a:pt x="206" y="287"/>
                  </a:lnTo>
                  <a:lnTo>
                    <a:pt x="207" y="285"/>
                  </a:lnTo>
                  <a:lnTo>
                    <a:pt x="209" y="285"/>
                  </a:lnTo>
                  <a:lnTo>
                    <a:pt x="211" y="284"/>
                  </a:lnTo>
                  <a:lnTo>
                    <a:pt x="212" y="284"/>
                  </a:lnTo>
                  <a:lnTo>
                    <a:pt x="214" y="282"/>
                  </a:lnTo>
                  <a:lnTo>
                    <a:pt x="216" y="282"/>
                  </a:lnTo>
                  <a:lnTo>
                    <a:pt x="216" y="282"/>
                  </a:lnTo>
                  <a:lnTo>
                    <a:pt x="217" y="280"/>
                  </a:lnTo>
                  <a:lnTo>
                    <a:pt x="219" y="280"/>
                  </a:lnTo>
                  <a:lnTo>
                    <a:pt x="222" y="280"/>
                  </a:lnTo>
                  <a:lnTo>
                    <a:pt x="224" y="280"/>
                  </a:lnTo>
                  <a:lnTo>
                    <a:pt x="225" y="280"/>
                  </a:lnTo>
                  <a:lnTo>
                    <a:pt x="229" y="279"/>
                  </a:lnTo>
                  <a:lnTo>
                    <a:pt x="230" y="279"/>
                  </a:lnTo>
                  <a:lnTo>
                    <a:pt x="232" y="279"/>
                  </a:lnTo>
                  <a:lnTo>
                    <a:pt x="232" y="279"/>
                  </a:lnTo>
                  <a:lnTo>
                    <a:pt x="234" y="277"/>
                  </a:lnTo>
                  <a:lnTo>
                    <a:pt x="234" y="276"/>
                  </a:lnTo>
                  <a:lnTo>
                    <a:pt x="234" y="274"/>
                  </a:lnTo>
                  <a:lnTo>
                    <a:pt x="237" y="274"/>
                  </a:lnTo>
                  <a:lnTo>
                    <a:pt x="239" y="274"/>
                  </a:lnTo>
                  <a:lnTo>
                    <a:pt x="240" y="274"/>
                  </a:lnTo>
                  <a:lnTo>
                    <a:pt x="242" y="272"/>
                  </a:lnTo>
                  <a:lnTo>
                    <a:pt x="242" y="271"/>
                  </a:lnTo>
                  <a:lnTo>
                    <a:pt x="242" y="271"/>
                  </a:lnTo>
                  <a:lnTo>
                    <a:pt x="244" y="269"/>
                  </a:lnTo>
                  <a:lnTo>
                    <a:pt x="247" y="269"/>
                  </a:lnTo>
                  <a:lnTo>
                    <a:pt x="250" y="269"/>
                  </a:lnTo>
                  <a:lnTo>
                    <a:pt x="252" y="269"/>
                  </a:lnTo>
                  <a:lnTo>
                    <a:pt x="254" y="267"/>
                  </a:lnTo>
                  <a:lnTo>
                    <a:pt x="255" y="264"/>
                  </a:lnTo>
                  <a:lnTo>
                    <a:pt x="257" y="262"/>
                  </a:lnTo>
                  <a:lnTo>
                    <a:pt x="258" y="261"/>
                  </a:lnTo>
                  <a:lnTo>
                    <a:pt x="260" y="261"/>
                  </a:lnTo>
                  <a:lnTo>
                    <a:pt x="265" y="261"/>
                  </a:lnTo>
                  <a:lnTo>
                    <a:pt x="267" y="261"/>
                  </a:lnTo>
                  <a:lnTo>
                    <a:pt x="270" y="257"/>
                  </a:lnTo>
                  <a:lnTo>
                    <a:pt x="272" y="252"/>
                  </a:lnTo>
                  <a:lnTo>
                    <a:pt x="272" y="248"/>
                  </a:lnTo>
                  <a:lnTo>
                    <a:pt x="270" y="246"/>
                  </a:lnTo>
                  <a:lnTo>
                    <a:pt x="268" y="244"/>
                  </a:lnTo>
                  <a:lnTo>
                    <a:pt x="267" y="241"/>
                  </a:lnTo>
                  <a:lnTo>
                    <a:pt x="267" y="239"/>
                  </a:lnTo>
                  <a:lnTo>
                    <a:pt x="267" y="236"/>
                  </a:lnTo>
                  <a:lnTo>
                    <a:pt x="267" y="234"/>
                  </a:lnTo>
                  <a:lnTo>
                    <a:pt x="268" y="233"/>
                  </a:lnTo>
                  <a:lnTo>
                    <a:pt x="268" y="229"/>
                  </a:lnTo>
                  <a:lnTo>
                    <a:pt x="268" y="226"/>
                  </a:lnTo>
                  <a:lnTo>
                    <a:pt x="275" y="220"/>
                  </a:lnTo>
                  <a:lnTo>
                    <a:pt x="282" y="211"/>
                  </a:lnTo>
                  <a:lnTo>
                    <a:pt x="285" y="208"/>
                  </a:lnTo>
                  <a:lnTo>
                    <a:pt x="286" y="205"/>
                  </a:lnTo>
                  <a:lnTo>
                    <a:pt x="288" y="201"/>
                  </a:lnTo>
                  <a:lnTo>
                    <a:pt x="288" y="201"/>
                  </a:lnTo>
                  <a:lnTo>
                    <a:pt x="290" y="201"/>
                  </a:lnTo>
                  <a:lnTo>
                    <a:pt x="291" y="201"/>
                  </a:lnTo>
                  <a:lnTo>
                    <a:pt x="293" y="201"/>
                  </a:lnTo>
                  <a:lnTo>
                    <a:pt x="295" y="198"/>
                  </a:lnTo>
                  <a:lnTo>
                    <a:pt x="295" y="195"/>
                  </a:lnTo>
                  <a:lnTo>
                    <a:pt x="293" y="192"/>
                  </a:lnTo>
                  <a:lnTo>
                    <a:pt x="293" y="188"/>
                  </a:lnTo>
                  <a:lnTo>
                    <a:pt x="295" y="185"/>
                  </a:lnTo>
                  <a:lnTo>
                    <a:pt x="296" y="183"/>
                  </a:lnTo>
                  <a:lnTo>
                    <a:pt x="296" y="183"/>
                  </a:lnTo>
                  <a:lnTo>
                    <a:pt x="298" y="182"/>
                  </a:lnTo>
                  <a:lnTo>
                    <a:pt x="298" y="178"/>
                  </a:lnTo>
                  <a:lnTo>
                    <a:pt x="298" y="177"/>
                  </a:lnTo>
                  <a:lnTo>
                    <a:pt x="296" y="173"/>
                  </a:lnTo>
                  <a:lnTo>
                    <a:pt x="296" y="170"/>
                  </a:lnTo>
                  <a:lnTo>
                    <a:pt x="296" y="167"/>
                  </a:lnTo>
                  <a:lnTo>
                    <a:pt x="298" y="162"/>
                  </a:lnTo>
                  <a:lnTo>
                    <a:pt x="298" y="160"/>
                  </a:lnTo>
                  <a:lnTo>
                    <a:pt x="300" y="160"/>
                  </a:lnTo>
                  <a:lnTo>
                    <a:pt x="300" y="159"/>
                  </a:lnTo>
                  <a:lnTo>
                    <a:pt x="301" y="154"/>
                  </a:lnTo>
                  <a:lnTo>
                    <a:pt x="300" y="150"/>
                  </a:lnTo>
                  <a:lnTo>
                    <a:pt x="300" y="147"/>
                  </a:lnTo>
                  <a:lnTo>
                    <a:pt x="300" y="145"/>
                  </a:lnTo>
                  <a:lnTo>
                    <a:pt x="300" y="140"/>
                  </a:lnTo>
                  <a:lnTo>
                    <a:pt x="300" y="135"/>
                  </a:lnTo>
                  <a:lnTo>
                    <a:pt x="298" y="131"/>
                  </a:lnTo>
                  <a:lnTo>
                    <a:pt x="298" y="129"/>
                  </a:lnTo>
                  <a:lnTo>
                    <a:pt x="296" y="127"/>
                  </a:lnTo>
                  <a:lnTo>
                    <a:pt x="296" y="127"/>
                  </a:lnTo>
                  <a:lnTo>
                    <a:pt x="296" y="126"/>
                  </a:lnTo>
                  <a:lnTo>
                    <a:pt x="295" y="121"/>
                  </a:lnTo>
                  <a:lnTo>
                    <a:pt x="295" y="114"/>
                  </a:lnTo>
                  <a:lnTo>
                    <a:pt x="295" y="109"/>
                  </a:lnTo>
                  <a:lnTo>
                    <a:pt x="296" y="107"/>
                  </a:lnTo>
                  <a:lnTo>
                    <a:pt x="296" y="106"/>
                  </a:lnTo>
                  <a:lnTo>
                    <a:pt x="296" y="104"/>
                  </a:lnTo>
                  <a:lnTo>
                    <a:pt x="298" y="99"/>
                  </a:lnTo>
                  <a:lnTo>
                    <a:pt x="298" y="94"/>
                  </a:lnTo>
                  <a:lnTo>
                    <a:pt x="296" y="89"/>
                  </a:lnTo>
                  <a:lnTo>
                    <a:pt x="295" y="84"/>
                  </a:lnTo>
                  <a:lnTo>
                    <a:pt x="291" y="75"/>
                  </a:lnTo>
                  <a:lnTo>
                    <a:pt x="288" y="65"/>
                  </a:lnTo>
                  <a:lnTo>
                    <a:pt x="286" y="56"/>
                  </a:lnTo>
                  <a:lnTo>
                    <a:pt x="285" y="50"/>
                  </a:lnTo>
                  <a:lnTo>
                    <a:pt x="282" y="43"/>
                  </a:lnTo>
                  <a:lnTo>
                    <a:pt x="278" y="40"/>
                  </a:lnTo>
                  <a:lnTo>
                    <a:pt x="275" y="37"/>
                  </a:lnTo>
                  <a:lnTo>
                    <a:pt x="275" y="33"/>
                  </a:lnTo>
                  <a:lnTo>
                    <a:pt x="273" y="32"/>
                  </a:lnTo>
                  <a:lnTo>
                    <a:pt x="273" y="28"/>
                  </a:lnTo>
                  <a:lnTo>
                    <a:pt x="272" y="25"/>
                  </a:lnTo>
                  <a:lnTo>
                    <a:pt x="270" y="23"/>
                  </a:lnTo>
                  <a:lnTo>
                    <a:pt x="268" y="20"/>
                  </a:lnTo>
                  <a:lnTo>
                    <a:pt x="268" y="18"/>
                  </a:lnTo>
                  <a:lnTo>
                    <a:pt x="268" y="15"/>
                  </a:lnTo>
                  <a:lnTo>
                    <a:pt x="270" y="14"/>
                  </a:lnTo>
                  <a:lnTo>
                    <a:pt x="272" y="10"/>
                  </a:lnTo>
                  <a:lnTo>
                    <a:pt x="272" y="7"/>
                  </a:lnTo>
                  <a:lnTo>
                    <a:pt x="272" y="5"/>
                  </a:lnTo>
                  <a:lnTo>
                    <a:pt x="272" y="4"/>
                  </a:lnTo>
                  <a:lnTo>
                    <a:pt x="273" y="2"/>
                  </a:lnTo>
                  <a:lnTo>
                    <a:pt x="27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4" name="Freeform 53"/>
            <p:cNvSpPr>
              <a:spLocks noEditPoints="1"/>
            </p:cNvSpPr>
            <p:nvPr/>
          </p:nvSpPr>
          <p:spPr bwMode="auto">
            <a:xfrm>
              <a:off x="6616701" y="2835276"/>
              <a:ext cx="811213" cy="1017588"/>
            </a:xfrm>
            <a:custGeom>
              <a:avLst/>
              <a:gdLst>
                <a:gd name="T0" fmla="*/ 84 w 511"/>
                <a:gd name="T1" fmla="*/ 336 h 641"/>
                <a:gd name="T2" fmla="*/ 84 w 511"/>
                <a:gd name="T3" fmla="*/ 381 h 641"/>
                <a:gd name="T4" fmla="*/ 102 w 511"/>
                <a:gd name="T5" fmla="*/ 367 h 641"/>
                <a:gd name="T6" fmla="*/ 121 w 511"/>
                <a:gd name="T7" fmla="*/ 334 h 641"/>
                <a:gd name="T8" fmla="*/ 421 w 511"/>
                <a:gd name="T9" fmla="*/ 229 h 641"/>
                <a:gd name="T10" fmla="*/ 394 w 511"/>
                <a:gd name="T11" fmla="*/ 326 h 641"/>
                <a:gd name="T12" fmla="*/ 429 w 511"/>
                <a:gd name="T13" fmla="*/ 297 h 641"/>
                <a:gd name="T14" fmla="*/ 436 w 511"/>
                <a:gd name="T15" fmla="*/ 227 h 641"/>
                <a:gd name="T16" fmla="*/ 281 w 511"/>
                <a:gd name="T17" fmla="*/ 152 h 641"/>
                <a:gd name="T18" fmla="*/ 256 w 511"/>
                <a:gd name="T19" fmla="*/ 211 h 641"/>
                <a:gd name="T20" fmla="*/ 257 w 511"/>
                <a:gd name="T21" fmla="*/ 250 h 641"/>
                <a:gd name="T22" fmla="*/ 284 w 511"/>
                <a:gd name="T23" fmla="*/ 241 h 641"/>
                <a:gd name="T24" fmla="*/ 292 w 511"/>
                <a:gd name="T25" fmla="*/ 208 h 641"/>
                <a:gd name="T26" fmla="*/ 318 w 511"/>
                <a:gd name="T27" fmla="*/ 184 h 641"/>
                <a:gd name="T28" fmla="*/ 325 w 511"/>
                <a:gd name="T29" fmla="*/ 150 h 641"/>
                <a:gd name="T30" fmla="*/ 487 w 511"/>
                <a:gd name="T31" fmla="*/ 11 h 641"/>
                <a:gd name="T32" fmla="*/ 480 w 511"/>
                <a:gd name="T33" fmla="*/ 58 h 641"/>
                <a:gd name="T34" fmla="*/ 417 w 511"/>
                <a:gd name="T35" fmla="*/ 112 h 641"/>
                <a:gd name="T36" fmla="*/ 431 w 511"/>
                <a:gd name="T37" fmla="*/ 160 h 641"/>
                <a:gd name="T38" fmla="*/ 500 w 511"/>
                <a:gd name="T39" fmla="*/ 247 h 641"/>
                <a:gd name="T40" fmla="*/ 469 w 511"/>
                <a:gd name="T41" fmla="*/ 331 h 641"/>
                <a:gd name="T42" fmla="*/ 412 w 511"/>
                <a:gd name="T43" fmla="*/ 381 h 641"/>
                <a:gd name="T44" fmla="*/ 384 w 511"/>
                <a:gd name="T45" fmla="*/ 447 h 641"/>
                <a:gd name="T46" fmla="*/ 378 w 511"/>
                <a:gd name="T47" fmla="*/ 542 h 641"/>
                <a:gd name="T48" fmla="*/ 345 w 511"/>
                <a:gd name="T49" fmla="*/ 638 h 641"/>
                <a:gd name="T50" fmla="*/ 317 w 511"/>
                <a:gd name="T51" fmla="*/ 521 h 641"/>
                <a:gd name="T52" fmla="*/ 325 w 511"/>
                <a:gd name="T53" fmla="*/ 415 h 641"/>
                <a:gd name="T54" fmla="*/ 277 w 511"/>
                <a:gd name="T55" fmla="*/ 328 h 641"/>
                <a:gd name="T56" fmla="*/ 252 w 511"/>
                <a:gd name="T57" fmla="*/ 292 h 641"/>
                <a:gd name="T58" fmla="*/ 188 w 511"/>
                <a:gd name="T59" fmla="*/ 369 h 641"/>
                <a:gd name="T60" fmla="*/ 114 w 511"/>
                <a:gd name="T61" fmla="*/ 445 h 641"/>
                <a:gd name="T62" fmla="*/ 60 w 511"/>
                <a:gd name="T63" fmla="*/ 509 h 641"/>
                <a:gd name="T64" fmla="*/ 17 w 511"/>
                <a:gd name="T65" fmla="*/ 475 h 641"/>
                <a:gd name="T66" fmla="*/ 2 w 511"/>
                <a:gd name="T67" fmla="*/ 433 h 641"/>
                <a:gd name="T68" fmla="*/ 5 w 511"/>
                <a:gd name="T69" fmla="*/ 397 h 641"/>
                <a:gd name="T70" fmla="*/ 13 w 511"/>
                <a:gd name="T71" fmla="*/ 356 h 641"/>
                <a:gd name="T72" fmla="*/ 18 w 511"/>
                <a:gd name="T73" fmla="*/ 305 h 641"/>
                <a:gd name="T74" fmla="*/ 30 w 511"/>
                <a:gd name="T75" fmla="*/ 194 h 641"/>
                <a:gd name="T76" fmla="*/ 13 w 511"/>
                <a:gd name="T77" fmla="*/ 76 h 641"/>
                <a:gd name="T78" fmla="*/ 73 w 511"/>
                <a:gd name="T79" fmla="*/ 82 h 641"/>
                <a:gd name="T80" fmla="*/ 101 w 511"/>
                <a:gd name="T81" fmla="*/ 115 h 641"/>
                <a:gd name="T82" fmla="*/ 124 w 511"/>
                <a:gd name="T83" fmla="*/ 102 h 641"/>
                <a:gd name="T84" fmla="*/ 127 w 511"/>
                <a:gd name="T85" fmla="*/ 61 h 641"/>
                <a:gd name="T86" fmla="*/ 78 w 511"/>
                <a:gd name="T87" fmla="*/ 43 h 641"/>
                <a:gd name="T88" fmla="*/ 111 w 511"/>
                <a:gd name="T89" fmla="*/ 16 h 641"/>
                <a:gd name="T90" fmla="*/ 167 w 511"/>
                <a:gd name="T91" fmla="*/ 10 h 641"/>
                <a:gd name="T92" fmla="*/ 206 w 511"/>
                <a:gd name="T93" fmla="*/ 2 h 641"/>
                <a:gd name="T94" fmla="*/ 231 w 511"/>
                <a:gd name="T95" fmla="*/ 26 h 641"/>
                <a:gd name="T96" fmla="*/ 201 w 511"/>
                <a:gd name="T97" fmla="*/ 71 h 641"/>
                <a:gd name="T98" fmla="*/ 191 w 511"/>
                <a:gd name="T99" fmla="*/ 104 h 641"/>
                <a:gd name="T100" fmla="*/ 215 w 511"/>
                <a:gd name="T101" fmla="*/ 119 h 641"/>
                <a:gd name="T102" fmla="*/ 168 w 511"/>
                <a:gd name="T103" fmla="*/ 171 h 641"/>
                <a:gd name="T104" fmla="*/ 116 w 511"/>
                <a:gd name="T105" fmla="*/ 222 h 641"/>
                <a:gd name="T106" fmla="*/ 210 w 511"/>
                <a:gd name="T107" fmla="*/ 208 h 641"/>
                <a:gd name="T108" fmla="*/ 231 w 511"/>
                <a:gd name="T109" fmla="*/ 217 h 641"/>
                <a:gd name="T110" fmla="*/ 233 w 511"/>
                <a:gd name="T111" fmla="*/ 188 h 641"/>
                <a:gd name="T112" fmla="*/ 241 w 511"/>
                <a:gd name="T113" fmla="*/ 142 h 641"/>
                <a:gd name="T114" fmla="*/ 266 w 511"/>
                <a:gd name="T115" fmla="*/ 114 h 641"/>
                <a:gd name="T116" fmla="*/ 292 w 511"/>
                <a:gd name="T117" fmla="*/ 86 h 641"/>
                <a:gd name="T118" fmla="*/ 338 w 511"/>
                <a:gd name="T119" fmla="*/ 51 h 641"/>
                <a:gd name="T120" fmla="*/ 439 w 511"/>
                <a:gd name="T121" fmla="*/ 5 h 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11" h="641">
                  <a:moveTo>
                    <a:pt x="119" y="308"/>
                  </a:moveTo>
                  <a:lnTo>
                    <a:pt x="117" y="308"/>
                  </a:lnTo>
                  <a:lnTo>
                    <a:pt x="116" y="310"/>
                  </a:lnTo>
                  <a:lnTo>
                    <a:pt x="112" y="313"/>
                  </a:lnTo>
                  <a:lnTo>
                    <a:pt x="109" y="315"/>
                  </a:lnTo>
                  <a:lnTo>
                    <a:pt x="106" y="316"/>
                  </a:lnTo>
                  <a:lnTo>
                    <a:pt x="102" y="318"/>
                  </a:lnTo>
                  <a:lnTo>
                    <a:pt x="102" y="318"/>
                  </a:lnTo>
                  <a:lnTo>
                    <a:pt x="101" y="320"/>
                  </a:lnTo>
                  <a:lnTo>
                    <a:pt x="99" y="321"/>
                  </a:lnTo>
                  <a:lnTo>
                    <a:pt x="96" y="325"/>
                  </a:lnTo>
                  <a:lnTo>
                    <a:pt x="93" y="328"/>
                  </a:lnTo>
                  <a:lnTo>
                    <a:pt x="89" y="331"/>
                  </a:lnTo>
                  <a:lnTo>
                    <a:pt x="88" y="331"/>
                  </a:lnTo>
                  <a:lnTo>
                    <a:pt x="88" y="333"/>
                  </a:lnTo>
                  <a:lnTo>
                    <a:pt x="88" y="333"/>
                  </a:lnTo>
                  <a:lnTo>
                    <a:pt x="86" y="334"/>
                  </a:lnTo>
                  <a:lnTo>
                    <a:pt x="84" y="336"/>
                  </a:lnTo>
                  <a:lnTo>
                    <a:pt x="83" y="339"/>
                  </a:lnTo>
                  <a:lnTo>
                    <a:pt x="81" y="344"/>
                  </a:lnTo>
                  <a:lnTo>
                    <a:pt x="79" y="349"/>
                  </a:lnTo>
                  <a:lnTo>
                    <a:pt x="76" y="354"/>
                  </a:lnTo>
                  <a:lnTo>
                    <a:pt x="74" y="359"/>
                  </a:lnTo>
                  <a:lnTo>
                    <a:pt x="74" y="364"/>
                  </a:lnTo>
                  <a:lnTo>
                    <a:pt x="74" y="367"/>
                  </a:lnTo>
                  <a:lnTo>
                    <a:pt x="76" y="369"/>
                  </a:lnTo>
                  <a:lnTo>
                    <a:pt x="74" y="371"/>
                  </a:lnTo>
                  <a:lnTo>
                    <a:pt x="74" y="372"/>
                  </a:lnTo>
                  <a:lnTo>
                    <a:pt x="74" y="377"/>
                  </a:lnTo>
                  <a:lnTo>
                    <a:pt x="74" y="381"/>
                  </a:lnTo>
                  <a:lnTo>
                    <a:pt x="76" y="382"/>
                  </a:lnTo>
                  <a:lnTo>
                    <a:pt x="78" y="382"/>
                  </a:lnTo>
                  <a:lnTo>
                    <a:pt x="79" y="382"/>
                  </a:lnTo>
                  <a:lnTo>
                    <a:pt x="81" y="382"/>
                  </a:lnTo>
                  <a:lnTo>
                    <a:pt x="83" y="382"/>
                  </a:lnTo>
                  <a:lnTo>
                    <a:pt x="84" y="381"/>
                  </a:lnTo>
                  <a:lnTo>
                    <a:pt x="86" y="381"/>
                  </a:lnTo>
                  <a:lnTo>
                    <a:pt x="86" y="379"/>
                  </a:lnTo>
                  <a:lnTo>
                    <a:pt x="86" y="377"/>
                  </a:lnTo>
                  <a:lnTo>
                    <a:pt x="88" y="376"/>
                  </a:lnTo>
                  <a:lnTo>
                    <a:pt x="89" y="374"/>
                  </a:lnTo>
                  <a:lnTo>
                    <a:pt x="91" y="374"/>
                  </a:lnTo>
                  <a:lnTo>
                    <a:pt x="93" y="372"/>
                  </a:lnTo>
                  <a:lnTo>
                    <a:pt x="94" y="372"/>
                  </a:lnTo>
                  <a:lnTo>
                    <a:pt x="96" y="372"/>
                  </a:lnTo>
                  <a:lnTo>
                    <a:pt x="97" y="372"/>
                  </a:lnTo>
                  <a:lnTo>
                    <a:pt x="97" y="372"/>
                  </a:lnTo>
                  <a:lnTo>
                    <a:pt x="97" y="372"/>
                  </a:lnTo>
                  <a:lnTo>
                    <a:pt x="99" y="372"/>
                  </a:lnTo>
                  <a:lnTo>
                    <a:pt x="99" y="372"/>
                  </a:lnTo>
                  <a:lnTo>
                    <a:pt x="99" y="369"/>
                  </a:lnTo>
                  <a:lnTo>
                    <a:pt x="101" y="367"/>
                  </a:lnTo>
                  <a:lnTo>
                    <a:pt x="101" y="367"/>
                  </a:lnTo>
                  <a:lnTo>
                    <a:pt x="102" y="367"/>
                  </a:lnTo>
                  <a:lnTo>
                    <a:pt x="104" y="367"/>
                  </a:lnTo>
                  <a:lnTo>
                    <a:pt x="106" y="367"/>
                  </a:lnTo>
                  <a:lnTo>
                    <a:pt x="106" y="367"/>
                  </a:lnTo>
                  <a:lnTo>
                    <a:pt x="106" y="366"/>
                  </a:lnTo>
                  <a:lnTo>
                    <a:pt x="107" y="362"/>
                  </a:lnTo>
                  <a:lnTo>
                    <a:pt x="107" y="359"/>
                  </a:lnTo>
                  <a:lnTo>
                    <a:pt x="109" y="356"/>
                  </a:lnTo>
                  <a:lnTo>
                    <a:pt x="111" y="353"/>
                  </a:lnTo>
                  <a:lnTo>
                    <a:pt x="112" y="349"/>
                  </a:lnTo>
                  <a:lnTo>
                    <a:pt x="114" y="346"/>
                  </a:lnTo>
                  <a:lnTo>
                    <a:pt x="116" y="343"/>
                  </a:lnTo>
                  <a:lnTo>
                    <a:pt x="117" y="341"/>
                  </a:lnTo>
                  <a:lnTo>
                    <a:pt x="117" y="341"/>
                  </a:lnTo>
                  <a:lnTo>
                    <a:pt x="117" y="341"/>
                  </a:lnTo>
                  <a:lnTo>
                    <a:pt x="119" y="339"/>
                  </a:lnTo>
                  <a:lnTo>
                    <a:pt x="119" y="338"/>
                  </a:lnTo>
                  <a:lnTo>
                    <a:pt x="121" y="334"/>
                  </a:lnTo>
                  <a:lnTo>
                    <a:pt x="121" y="334"/>
                  </a:lnTo>
                  <a:lnTo>
                    <a:pt x="122" y="333"/>
                  </a:lnTo>
                  <a:lnTo>
                    <a:pt x="124" y="331"/>
                  </a:lnTo>
                  <a:lnTo>
                    <a:pt x="127" y="330"/>
                  </a:lnTo>
                  <a:lnTo>
                    <a:pt x="129" y="328"/>
                  </a:lnTo>
                  <a:lnTo>
                    <a:pt x="130" y="325"/>
                  </a:lnTo>
                  <a:lnTo>
                    <a:pt x="130" y="321"/>
                  </a:lnTo>
                  <a:lnTo>
                    <a:pt x="130" y="318"/>
                  </a:lnTo>
                  <a:lnTo>
                    <a:pt x="129" y="315"/>
                  </a:lnTo>
                  <a:lnTo>
                    <a:pt x="126" y="311"/>
                  </a:lnTo>
                  <a:lnTo>
                    <a:pt x="124" y="310"/>
                  </a:lnTo>
                  <a:lnTo>
                    <a:pt x="121" y="310"/>
                  </a:lnTo>
                  <a:lnTo>
                    <a:pt x="119" y="308"/>
                  </a:lnTo>
                  <a:close/>
                  <a:moveTo>
                    <a:pt x="429" y="224"/>
                  </a:moveTo>
                  <a:lnTo>
                    <a:pt x="427" y="224"/>
                  </a:lnTo>
                  <a:lnTo>
                    <a:pt x="426" y="224"/>
                  </a:lnTo>
                  <a:lnTo>
                    <a:pt x="424" y="226"/>
                  </a:lnTo>
                  <a:lnTo>
                    <a:pt x="422" y="227"/>
                  </a:lnTo>
                  <a:lnTo>
                    <a:pt x="421" y="229"/>
                  </a:lnTo>
                  <a:lnTo>
                    <a:pt x="419" y="231"/>
                  </a:lnTo>
                  <a:lnTo>
                    <a:pt x="414" y="231"/>
                  </a:lnTo>
                  <a:lnTo>
                    <a:pt x="412" y="231"/>
                  </a:lnTo>
                  <a:lnTo>
                    <a:pt x="406" y="232"/>
                  </a:lnTo>
                  <a:lnTo>
                    <a:pt x="401" y="237"/>
                  </a:lnTo>
                  <a:lnTo>
                    <a:pt x="394" y="242"/>
                  </a:lnTo>
                  <a:lnTo>
                    <a:pt x="391" y="249"/>
                  </a:lnTo>
                  <a:lnTo>
                    <a:pt x="384" y="259"/>
                  </a:lnTo>
                  <a:lnTo>
                    <a:pt x="383" y="267"/>
                  </a:lnTo>
                  <a:lnTo>
                    <a:pt x="381" y="278"/>
                  </a:lnTo>
                  <a:lnTo>
                    <a:pt x="383" y="297"/>
                  </a:lnTo>
                  <a:lnTo>
                    <a:pt x="384" y="315"/>
                  </a:lnTo>
                  <a:lnTo>
                    <a:pt x="388" y="320"/>
                  </a:lnTo>
                  <a:lnTo>
                    <a:pt x="389" y="323"/>
                  </a:lnTo>
                  <a:lnTo>
                    <a:pt x="393" y="326"/>
                  </a:lnTo>
                  <a:lnTo>
                    <a:pt x="394" y="326"/>
                  </a:lnTo>
                  <a:lnTo>
                    <a:pt x="394" y="328"/>
                  </a:lnTo>
                  <a:lnTo>
                    <a:pt x="394" y="326"/>
                  </a:lnTo>
                  <a:lnTo>
                    <a:pt x="396" y="326"/>
                  </a:lnTo>
                  <a:lnTo>
                    <a:pt x="396" y="326"/>
                  </a:lnTo>
                  <a:lnTo>
                    <a:pt x="399" y="325"/>
                  </a:lnTo>
                  <a:lnTo>
                    <a:pt x="401" y="326"/>
                  </a:lnTo>
                  <a:lnTo>
                    <a:pt x="406" y="328"/>
                  </a:lnTo>
                  <a:lnTo>
                    <a:pt x="409" y="328"/>
                  </a:lnTo>
                  <a:lnTo>
                    <a:pt x="411" y="328"/>
                  </a:lnTo>
                  <a:lnTo>
                    <a:pt x="412" y="328"/>
                  </a:lnTo>
                  <a:lnTo>
                    <a:pt x="414" y="326"/>
                  </a:lnTo>
                  <a:lnTo>
                    <a:pt x="416" y="325"/>
                  </a:lnTo>
                  <a:lnTo>
                    <a:pt x="416" y="321"/>
                  </a:lnTo>
                  <a:lnTo>
                    <a:pt x="417" y="318"/>
                  </a:lnTo>
                  <a:lnTo>
                    <a:pt x="417" y="313"/>
                  </a:lnTo>
                  <a:lnTo>
                    <a:pt x="421" y="311"/>
                  </a:lnTo>
                  <a:lnTo>
                    <a:pt x="422" y="308"/>
                  </a:lnTo>
                  <a:lnTo>
                    <a:pt x="426" y="303"/>
                  </a:lnTo>
                  <a:lnTo>
                    <a:pt x="427" y="300"/>
                  </a:lnTo>
                  <a:lnTo>
                    <a:pt x="429" y="297"/>
                  </a:lnTo>
                  <a:lnTo>
                    <a:pt x="431" y="293"/>
                  </a:lnTo>
                  <a:lnTo>
                    <a:pt x="432" y="290"/>
                  </a:lnTo>
                  <a:lnTo>
                    <a:pt x="434" y="288"/>
                  </a:lnTo>
                  <a:lnTo>
                    <a:pt x="436" y="285"/>
                  </a:lnTo>
                  <a:lnTo>
                    <a:pt x="436" y="285"/>
                  </a:lnTo>
                  <a:lnTo>
                    <a:pt x="436" y="282"/>
                  </a:lnTo>
                  <a:lnTo>
                    <a:pt x="437" y="280"/>
                  </a:lnTo>
                  <a:lnTo>
                    <a:pt x="437" y="273"/>
                  </a:lnTo>
                  <a:lnTo>
                    <a:pt x="439" y="269"/>
                  </a:lnTo>
                  <a:lnTo>
                    <a:pt x="440" y="260"/>
                  </a:lnTo>
                  <a:lnTo>
                    <a:pt x="442" y="255"/>
                  </a:lnTo>
                  <a:lnTo>
                    <a:pt x="444" y="250"/>
                  </a:lnTo>
                  <a:lnTo>
                    <a:pt x="444" y="247"/>
                  </a:lnTo>
                  <a:lnTo>
                    <a:pt x="442" y="244"/>
                  </a:lnTo>
                  <a:lnTo>
                    <a:pt x="440" y="241"/>
                  </a:lnTo>
                  <a:lnTo>
                    <a:pt x="439" y="236"/>
                  </a:lnTo>
                  <a:lnTo>
                    <a:pt x="437" y="231"/>
                  </a:lnTo>
                  <a:lnTo>
                    <a:pt x="436" y="227"/>
                  </a:lnTo>
                  <a:lnTo>
                    <a:pt x="432" y="224"/>
                  </a:lnTo>
                  <a:lnTo>
                    <a:pt x="429" y="224"/>
                  </a:lnTo>
                  <a:close/>
                  <a:moveTo>
                    <a:pt x="309" y="135"/>
                  </a:moveTo>
                  <a:lnTo>
                    <a:pt x="307" y="135"/>
                  </a:lnTo>
                  <a:lnTo>
                    <a:pt x="304" y="135"/>
                  </a:lnTo>
                  <a:lnTo>
                    <a:pt x="300" y="137"/>
                  </a:lnTo>
                  <a:lnTo>
                    <a:pt x="299" y="138"/>
                  </a:lnTo>
                  <a:lnTo>
                    <a:pt x="295" y="138"/>
                  </a:lnTo>
                  <a:lnTo>
                    <a:pt x="292" y="140"/>
                  </a:lnTo>
                  <a:lnTo>
                    <a:pt x="290" y="140"/>
                  </a:lnTo>
                  <a:lnTo>
                    <a:pt x="287" y="142"/>
                  </a:lnTo>
                  <a:lnTo>
                    <a:pt x="285" y="143"/>
                  </a:lnTo>
                  <a:lnTo>
                    <a:pt x="285" y="145"/>
                  </a:lnTo>
                  <a:lnTo>
                    <a:pt x="282" y="148"/>
                  </a:lnTo>
                  <a:lnTo>
                    <a:pt x="282" y="148"/>
                  </a:lnTo>
                  <a:lnTo>
                    <a:pt x="282" y="150"/>
                  </a:lnTo>
                  <a:lnTo>
                    <a:pt x="281" y="150"/>
                  </a:lnTo>
                  <a:lnTo>
                    <a:pt x="281" y="152"/>
                  </a:lnTo>
                  <a:lnTo>
                    <a:pt x="277" y="153"/>
                  </a:lnTo>
                  <a:lnTo>
                    <a:pt x="276" y="153"/>
                  </a:lnTo>
                  <a:lnTo>
                    <a:pt x="272" y="155"/>
                  </a:lnTo>
                  <a:lnTo>
                    <a:pt x="271" y="156"/>
                  </a:lnTo>
                  <a:lnTo>
                    <a:pt x="269" y="156"/>
                  </a:lnTo>
                  <a:lnTo>
                    <a:pt x="267" y="158"/>
                  </a:lnTo>
                  <a:lnTo>
                    <a:pt x="266" y="161"/>
                  </a:lnTo>
                  <a:lnTo>
                    <a:pt x="266" y="166"/>
                  </a:lnTo>
                  <a:lnTo>
                    <a:pt x="262" y="171"/>
                  </a:lnTo>
                  <a:lnTo>
                    <a:pt x="261" y="176"/>
                  </a:lnTo>
                  <a:lnTo>
                    <a:pt x="259" y="180"/>
                  </a:lnTo>
                  <a:lnTo>
                    <a:pt x="259" y="183"/>
                  </a:lnTo>
                  <a:lnTo>
                    <a:pt x="256" y="186"/>
                  </a:lnTo>
                  <a:lnTo>
                    <a:pt x="256" y="191"/>
                  </a:lnTo>
                  <a:lnTo>
                    <a:pt x="254" y="196"/>
                  </a:lnTo>
                  <a:lnTo>
                    <a:pt x="254" y="201"/>
                  </a:lnTo>
                  <a:lnTo>
                    <a:pt x="254" y="206"/>
                  </a:lnTo>
                  <a:lnTo>
                    <a:pt x="256" y="211"/>
                  </a:lnTo>
                  <a:lnTo>
                    <a:pt x="254" y="214"/>
                  </a:lnTo>
                  <a:lnTo>
                    <a:pt x="252" y="217"/>
                  </a:lnTo>
                  <a:lnTo>
                    <a:pt x="251" y="217"/>
                  </a:lnTo>
                  <a:lnTo>
                    <a:pt x="251" y="219"/>
                  </a:lnTo>
                  <a:lnTo>
                    <a:pt x="248" y="219"/>
                  </a:lnTo>
                  <a:lnTo>
                    <a:pt x="246" y="219"/>
                  </a:lnTo>
                  <a:lnTo>
                    <a:pt x="246" y="222"/>
                  </a:lnTo>
                  <a:lnTo>
                    <a:pt x="249" y="224"/>
                  </a:lnTo>
                  <a:lnTo>
                    <a:pt x="252" y="226"/>
                  </a:lnTo>
                  <a:lnTo>
                    <a:pt x="254" y="229"/>
                  </a:lnTo>
                  <a:lnTo>
                    <a:pt x="256" y="232"/>
                  </a:lnTo>
                  <a:lnTo>
                    <a:pt x="256" y="236"/>
                  </a:lnTo>
                  <a:lnTo>
                    <a:pt x="256" y="239"/>
                  </a:lnTo>
                  <a:lnTo>
                    <a:pt x="256" y="244"/>
                  </a:lnTo>
                  <a:lnTo>
                    <a:pt x="256" y="247"/>
                  </a:lnTo>
                  <a:lnTo>
                    <a:pt x="257" y="249"/>
                  </a:lnTo>
                  <a:lnTo>
                    <a:pt x="257" y="250"/>
                  </a:lnTo>
                  <a:lnTo>
                    <a:pt x="257" y="250"/>
                  </a:lnTo>
                  <a:lnTo>
                    <a:pt x="259" y="250"/>
                  </a:lnTo>
                  <a:lnTo>
                    <a:pt x="262" y="250"/>
                  </a:lnTo>
                  <a:lnTo>
                    <a:pt x="264" y="249"/>
                  </a:lnTo>
                  <a:lnTo>
                    <a:pt x="264" y="249"/>
                  </a:lnTo>
                  <a:lnTo>
                    <a:pt x="264" y="247"/>
                  </a:lnTo>
                  <a:lnTo>
                    <a:pt x="266" y="245"/>
                  </a:lnTo>
                  <a:lnTo>
                    <a:pt x="267" y="245"/>
                  </a:lnTo>
                  <a:lnTo>
                    <a:pt x="269" y="245"/>
                  </a:lnTo>
                  <a:lnTo>
                    <a:pt x="272" y="247"/>
                  </a:lnTo>
                  <a:lnTo>
                    <a:pt x="276" y="247"/>
                  </a:lnTo>
                  <a:lnTo>
                    <a:pt x="279" y="247"/>
                  </a:lnTo>
                  <a:lnTo>
                    <a:pt x="282" y="247"/>
                  </a:lnTo>
                  <a:lnTo>
                    <a:pt x="284" y="247"/>
                  </a:lnTo>
                  <a:lnTo>
                    <a:pt x="284" y="245"/>
                  </a:lnTo>
                  <a:lnTo>
                    <a:pt x="284" y="245"/>
                  </a:lnTo>
                  <a:lnTo>
                    <a:pt x="284" y="244"/>
                  </a:lnTo>
                  <a:lnTo>
                    <a:pt x="284" y="242"/>
                  </a:lnTo>
                  <a:lnTo>
                    <a:pt x="284" y="241"/>
                  </a:lnTo>
                  <a:lnTo>
                    <a:pt x="285" y="237"/>
                  </a:lnTo>
                  <a:lnTo>
                    <a:pt x="285" y="236"/>
                  </a:lnTo>
                  <a:lnTo>
                    <a:pt x="284" y="234"/>
                  </a:lnTo>
                  <a:lnTo>
                    <a:pt x="284" y="232"/>
                  </a:lnTo>
                  <a:lnTo>
                    <a:pt x="282" y="231"/>
                  </a:lnTo>
                  <a:lnTo>
                    <a:pt x="282" y="229"/>
                  </a:lnTo>
                  <a:lnTo>
                    <a:pt x="282" y="226"/>
                  </a:lnTo>
                  <a:lnTo>
                    <a:pt x="282" y="222"/>
                  </a:lnTo>
                  <a:lnTo>
                    <a:pt x="282" y="221"/>
                  </a:lnTo>
                  <a:lnTo>
                    <a:pt x="282" y="217"/>
                  </a:lnTo>
                  <a:lnTo>
                    <a:pt x="282" y="214"/>
                  </a:lnTo>
                  <a:lnTo>
                    <a:pt x="284" y="211"/>
                  </a:lnTo>
                  <a:lnTo>
                    <a:pt x="285" y="209"/>
                  </a:lnTo>
                  <a:lnTo>
                    <a:pt x="285" y="209"/>
                  </a:lnTo>
                  <a:lnTo>
                    <a:pt x="287" y="209"/>
                  </a:lnTo>
                  <a:lnTo>
                    <a:pt x="289" y="209"/>
                  </a:lnTo>
                  <a:lnTo>
                    <a:pt x="290" y="209"/>
                  </a:lnTo>
                  <a:lnTo>
                    <a:pt x="292" y="208"/>
                  </a:lnTo>
                  <a:lnTo>
                    <a:pt x="295" y="206"/>
                  </a:lnTo>
                  <a:lnTo>
                    <a:pt x="297" y="204"/>
                  </a:lnTo>
                  <a:lnTo>
                    <a:pt x="300" y="203"/>
                  </a:lnTo>
                  <a:lnTo>
                    <a:pt x="304" y="201"/>
                  </a:lnTo>
                  <a:lnTo>
                    <a:pt x="305" y="199"/>
                  </a:lnTo>
                  <a:lnTo>
                    <a:pt x="309" y="196"/>
                  </a:lnTo>
                  <a:lnTo>
                    <a:pt x="310" y="194"/>
                  </a:lnTo>
                  <a:lnTo>
                    <a:pt x="310" y="193"/>
                  </a:lnTo>
                  <a:lnTo>
                    <a:pt x="312" y="193"/>
                  </a:lnTo>
                  <a:lnTo>
                    <a:pt x="312" y="191"/>
                  </a:lnTo>
                  <a:lnTo>
                    <a:pt x="312" y="189"/>
                  </a:lnTo>
                  <a:lnTo>
                    <a:pt x="312" y="188"/>
                  </a:lnTo>
                  <a:lnTo>
                    <a:pt x="313" y="188"/>
                  </a:lnTo>
                  <a:lnTo>
                    <a:pt x="315" y="186"/>
                  </a:lnTo>
                  <a:lnTo>
                    <a:pt x="315" y="186"/>
                  </a:lnTo>
                  <a:lnTo>
                    <a:pt x="317" y="186"/>
                  </a:lnTo>
                  <a:lnTo>
                    <a:pt x="318" y="184"/>
                  </a:lnTo>
                  <a:lnTo>
                    <a:pt x="318" y="184"/>
                  </a:lnTo>
                  <a:lnTo>
                    <a:pt x="318" y="183"/>
                  </a:lnTo>
                  <a:lnTo>
                    <a:pt x="318" y="181"/>
                  </a:lnTo>
                  <a:lnTo>
                    <a:pt x="320" y="178"/>
                  </a:lnTo>
                  <a:lnTo>
                    <a:pt x="322" y="175"/>
                  </a:lnTo>
                  <a:lnTo>
                    <a:pt x="325" y="173"/>
                  </a:lnTo>
                  <a:lnTo>
                    <a:pt x="327" y="170"/>
                  </a:lnTo>
                  <a:lnTo>
                    <a:pt x="328" y="168"/>
                  </a:lnTo>
                  <a:lnTo>
                    <a:pt x="328" y="168"/>
                  </a:lnTo>
                  <a:lnTo>
                    <a:pt x="330" y="166"/>
                  </a:lnTo>
                  <a:lnTo>
                    <a:pt x="330" y="165"/>
                  </a:lnTo>
                  <a:lnTo>
                    <a:pt x="330" y="163"/>
                  </a:lnTo>
                  <a:lnTo>
                    <a:pt x="330" y="161"/>
                  </a:lnTo>
                  <a:lnTo>
                    <a:pt x="328" y="160"/>
                  </a:lnTo>
                  <a:lnTo>
                    <a:pt x="327" y="158"/>
                  </a:lnTo>
                  <a:lnTo>
                    <a:pt x="327" y="155"/>
                  </a:lnTo>
                  <a:lnTo>
                    <a:pt x="327" y="153"/>
                  </a:lnTo>
                  <a:lnTo>
                    <a:pt x="327" y="152"/>
                  </a:lnTo>
                  <a:lnTo>
                    <a:pt x="325" y="150"/>
                  </a:lnTo>
                  <a:lnTo>
                    <a:pt x="325" y="148"/>
                  </a:lnTo>
                  <a:lnTo>
                    <a:pt x="323" y="148"/>
                  </a:lnTo>
                  <a:lnTo>
                    <a:pt x="320" y="147"/>
                  </a:lnTo>
                  <a:lnTo>
                    <a:pt x="320" y="145"/>
                  </a:lnTo>
                  <a:lnTo>
                    <a:pt x="320" y="143"/>
                  </a:lnTo>
                  <a:lnTo>
                    <a:pt x="320" y="142"/>
                  </a:lnTo>
                  <a:lnTo>
                    <a:pt x="318" y="140"/>
                  </a:lnTo>
                  <a:lnTo>
                    <a:pt x="315" y="137"/>
                  </a:lnTo>
                  <a:lnTo>
                    <a:pt x="313" y="137"/>
                  </a:lnTo>
                  <a:lnTo>
                    <a:pt x="310" y="137"/>
                  </a:lnTo>
                  <a:lnTo>
                    <a:pt x="309" y="135"/>
                  </a:lnTo>
                  <a:close/>
                  <a:moveTo>
                    <a:pt x="462" y="0"/>
                  </a:moveTo>
                  <a:lnTo>
                    <a:pt x="465" y="2"/>
                  </a:lnTo>
                  <a:lnTo>
                    <a:pt x="469" y="3"/>
                  </a:lnTo>
                  <a:lnTo>
                    <a:pt x="473" y="7"/>
                  </a:lnTo>
                  <a:lnTo>
                    <a:pt x="477" y="10"/>
                  </a:lnTo>
                  <a:lnTo>
                    <a:pt x="480" y="10"/>
                  </a:lnTo>
                  <a:lnTo>
                    <a:pt x="487" y="11"/>
                  </a:lnTo>
                  <a:lnTo>
                    <a:pt x="493" y="13"/>
                  </a:lnTo>
                  <a:lnTo>
                    <a:pt x="498" y="15"/>
                  </a:lnTo>
                  <a:lnTo>
                    <a:pt x="503" y="16"/>
                  </a:lnTo>
                  <a:lnTo>
                    <a:pt x="505" y="18"/>
                  </a:lnTo>
                  <a:lnTo>
                    <a:pt x="506" y="20"/>
                  </a:lnTo>
                  <a:lnTo>
                    <a:pt x="506" y="23"/>
                  </a:lnTo>
                  <a:lnTo>
                    <a:pt x="506" y="26"/>
                  </a:lnTo>
                  <a:lnTo>
                    <a:pt x="506" y="30"/>
                  </a:lnTo>
                  <a:lnTo>
                    <a:pt x="505" y="33"/>
                  </a:lnTo>
                  <a:lnTo>
                    <a:pt x="501" y="36"/>
                  </a:lnTo>
                  <a:lnTo>
                    <a:pt x="498" y="41"/>
                  </a:lnTo>
                  <a:lnTo>
                    <a:pt x="495" y="46"/>
                  </a:lnTo>
                  <a:lnTo>
                    <a:pt x="492" y="48"/>
                  </a:lnTo>
                  <a:lnTo>
                    <a:pt x="490" y="48"/>
                  </a:lnTo>
                  <a:lnTo>
                    <a:pt x="488" y="49"/>
                  </a:lnTo>
                  <a:lnTo>
                    <a:pt x="485" y="51"/>
                  </a:lnTo>
                  <a:lnTo>
                    <a:pt x="483" y="54"/>
                  </a:lnTo>
                  <a:lnTo>
                    <a:pt x="480" y="58"/>
                  </a:lnTo>
                  <a:lnTo>
                    <a:pt x="477" y="59"/>
                  </a:lnTo>
                  <a:lnTo>
                    <a:pt x="473" y="63"/>
                  </a:lnTo>
                  <a:lnTo>
                    <a:pt x="470" y="64"/>
                  </a:lnTo>
                  <a:lnTo>
                    <a:pt x="469" y="66"/>
                  </a:lnTo>
                  <a:lnTo>
                    <a:pt x="467" y="69"/>
                  </a:lnTo>
                  <a:lnTo>
                    <a:pt x="465" y="71"/>
                  </a:lnTo>
                  <a:lnTo>
                    <a:pt x="454" y="81"/>
                  </a:lnTo>
                  <a:lnTo>
                    <a:pt x="442" y="89"/>
                  </a:lnTo>
                  <a:lnTo>
                    <a:pt x="439" y="91"/>
                  </a:lnTo>
                  <a:lnTo>
                    <a:pt x="436" y="92"/>
                  </a:lnTo>
                  <a:lnTo>
                    <a:pt x="434" y="92"/>
                  </a:lnTo>
                  <a:lnTo>
                    <a:pt x="432" y="95"/>
                  </a:lnTo>
                  <a:lnTo>
                    <a:pt x="431" y="97"/>
                  </a:lnTo>
                  <a:lnTo>
                    <a:pt x="429" y="100"/>
                  </a:lnTo>
                  <a:lnTo>
                    <a:pt x="427" y="102"/>
                  </a:lnTo>
                  <a:lnTo>
                    <a:pt x="422" y="105"/>
                  </a:lnTo>
                  <a:lnTo>
                    <a:pt x="419" y="107"/>
                  </a:lnTo>
                  <a:lnTo>
                    <a:pt x="417" y="112"/>
                  </a:lnTo>
                  <a:lnTo>
                    <a:pt x="416" y="117"/>
                  </a:lnTo>
                  <a:lnTo>
                    <a:pt x="412" y="124"/>
                  </a:lnTo>
                  <a:lnTo>
                    <a:pt x="407" y="132"/>
                  </a:lnTo>
                  <a:lnTo>
                    <a:pt x="398" y="143"/>
                  </a:lnTo>
                  <a:lnTo>
                    <a:pt x="391" y="153"/>
                  </a:lnTo>
                  <a:lnTo>
                    <a:pt x="386" y="160"/>
                  </a:lnTo>
                  <a:lnTo>
                    <a:pt x="386" y="163"/>
                  </a:lnTo>
                  <a:lnTo>
                    <a:pt x="386" y="166"/>
                  </a:lnTo>
                  <a:lnTo>
                    <a:pt x="388" y="166"/>
                  </a:lnTo>
                  <a:lnTo>
                    <a:pt x="389" y="168"/>
                  </a:lnTo>
                  <a:lnTo>
                    <a:pt x="393" y="168"/>
                  </a:lnTo>
                  <a:lnTo>
                    <a:pt x="396" y="168"/>
                  </a:lnTo>
                  <a:lnTo>
                    <a:pt x="399" y="166"/>
                  </a:lnTo>
                  <a:lnTo>
                    <a:pt x="406" y="166"/>
                  </a:lnTo>
                  <a:lnTo>
                    <a:pt x="412" y="165"/>
                  </a:lnTo>
                  <a:lnTo>
                    <a:pt x="419" y="165"/>
                  </a:lnTo>
                  <a:lnTo>
                    <a:pt x="426" y="163"/>
                  </a:lnTo>
                  <a:lnTo>
                    <a:pt x="431" y="160"/>
                  </a:lnTo>
                  <a:lnTo>
                    <a:pt x="442" y="155"/>
                  </a:lnTo>
                  <a:lnTo>
                    <a:pt x="455" y="150"/>
                  </a:lnTo>
                  <a:lnTo>
                    <a:pt x="465" y="148"/>
                  </a:lnTo>
                  <a:lnTo>
                    <a:pt x="473" y="148"/>
                  </a:lnTo>
                  <a:lnTo>
                    <a:pt x="485" y="152"/>
                  </a:lnTo>
                  <a:lnTo>
                    <a:pt x="497" y="155"/>
                  </a:lnTo>
                  <a:lnTo>
                    <a:pt x="503" y="161"/>
                  </a:lnTo>
                  <a:lnTo>
                    <a:pt x="508" y="171"/>
                  </a:lnTo>
                  <a:lnTo>
                    <a:pt x="511" y="186"/>
                  </a:lnTo>
                  <a:lnTo>
                    <a:pt x="511" y="194"/>
                  </a:lnTo>
                  <a:lnTo>
                    <a:pt x="510" y="209"/>
                  </a:lnTo>
                  <a:lnTo>
                    <a:pt x="505" y="226"/>
                  </a:lnTo>
                  <a:lnTo>
                    <a:pt x="505" y="231"/>
                  </a:lnTo>
                  <a:lnTo>
                    <a:pt x="505" y="236"/>
                  </a:lnTo>
                  <a:lnTo>
                    <a:pt x="503" y="239"/>
                  </a:lnTo>
                  <a:lnTo>
                    <a:pt x="503" y="242"/>
                  </a:lnTo>
                  <a:lnTo>
                    <a:pt x="501" y="244"/>
                  </a:lnTo>
                  <a:lnTo>
                    <a:pt x="500" y="247"/>
                  </a:lnTo>
                  <a:lnTo>
                    <a:pt x="497" y="250"/>
                  </a:lnTo>
                  <a:lnTo>
                    <a:pt x="497" y="252"/>
                  </a:lnTo>
                  <a:lnTo>
                    <a:pt x="497" y="257"/>
                  </a:lnTo>
                  <a:lnTo>
                    <a:pt x="497" y="259"/>
                  </a:lnTo>
                  <a:lnTo>
                    <a:pt x="498" y="260"/>
                  </a:lnTo>
                  <a:lnTo>
                    <a:pt x="500" y="262"/>
                  </a:lnTo>
                  <a:lnTo>
                    <a:pt x="501" y="264"/>
                  </a:lnTo>
                  <a:lnTo>
                    <a:pt x="503" y="265"/>
                  </a:lnTo>
                  <a:lnTo>
                    <a:pt x="501" y="269"/>
                  </a:lnTo>
                  <a:lnTo>
                    <a:pt x="500" y="275"/>
                  </a:lnTo>
                  <a:lnTo>
                    <a:pt x="498" y="280"/>
                  </a:lnTo>
                  <a:lnTo>
                    <a:pt x="497" y="285"/>
                  </a:lnTo>
                  <a:lnTo>
                    <a:pt x="492" y="290"/>
                  </a:lnTo>
                  <a:lnTo>
                    <a:pt x="487" y="293"/>
                  </a:lnTo>
                  <a:lnTo>
                    <a:pt x="483" y="300"/>
                  </a:lnTo>
                  <a:lnTo>
                    <a:pt x="480" y="306"/>
                  </a:lnTo>
                  <a:lnTo>
                    <a:pt x="475" y="315"/>
                  </a:lnTo>
                  <a:lnTo>
                    <a:pt x="469" y="331"/>
                  </a:lnTo>
                  <a:lnTo>
                    <a:pt x="462" y="349"/>
                  </a:lnTo>
                  <a:lnTo>
                    <a:pt x="459" y="354"/>
                  </a:lnTo>
                  <a:lnTo>
                    <a:pt x="455" y="358"/>
                  </a:lnTo>
                  <a:lnTo>
                    <a:pt x="450" y="359"/>
                  </a:lnTo>
                  <a:lnTo>
                    <a:pt x="449" y="361"/>
                  </a:lnTo>
                  <a:lnTo>
                    <a:pt x="445" y="361"/>
                  </a:lnTo>
                  <a:lnTo>
                    <a:pt x="445" y="361"/>
                  </a:lnTo>
                  <a:lnTo>
                    <a:pt x="444" y="362"/>
                  </a:lnTo>
                  <a:lnTo>
                    <a:pt x="442" y="364"/>
                  </a:lnTo>
                  <a:lnTo>
                    <a:pt x="440" y="367"/>
                  </a:lnTo>
                  <a:lnTo>
                    <a:pt x="436" y="371"/>
                  </a:lnTo>
                  <a:lnTo>
                    <a:pt x="431" y="372"/>
                  </a:lnTo>
                  <a:lnTo>
                    <a:pt x="426" y="377"/>
                  </a:lnTo>
                  <a:lnTo>
                    <a:pt x="422" y="379"/>
                  </a:lnTo>
                  <a:lnTo>
                    <a:pt x="419" y="379"/>
                  </a:lnTo>
                  <a:lnTo>
                    <a:pt x="416" y="381"/>
                  </a:lnTo>
                  <a:lnTo>
                    <a:pt x="414" y="381"/>
                  </a:lnTo>
                  <a:lnTo>
                    <a:pt x="412" y="381"/>
                  </a:lnTo>
                  <a:lnTo>
                    <a:pt x="412" y="381"/>
                  </a:lnTo>
                  <a:lnTo>
                    <a:pt x="409" y="382"/>
                  </a:lnTo>
                  <a:lnTo>
                    <a:pt x="407" y="384"/>
                  </a:lnTo>
                  <a:lnTo>
                    <a:pt x="406" y="384"/>
                  </a:lnTo>
                  <a:lnTo>
                    <a:pt x="404" y="384"/>
                  </a:lnTo>
                  <a:lnTo>
                    <a:pt x="399" y="386"/>
                  </a:lnTo>
                  <a:lnTo>
                    <a:pt x="398" y="386"/>
                  </a:lnTo>
                  <a:lnTo>
                    <a:pt x="396" y="387"/>
                  </a:lnTo>
                  <a:lnTo>
                    <a:pt x="393" y="390"/>
                  </a:lnTo>
                  <a:lnTo>
                    <a:pt x="389" y="394"/>
                  </a:lnTo>
                  <a:lnTo>
                    <a:pt x="386" y="397"/>
                  </a:lnTo>
                  <a:lnTo>
                    <a:pt x="384" y="402"/>
                  </a:lnTo>
                  <a:lnTo>
                    <a:pt x="383" y="418"/>
                  </a:lnTo>
                  <a:lnTo>
                    <a:pt x="383" y="432"/>
                  </a:lnTo>
                  <a:lnTo>
                    <a:pt x="383" y="438"/>
                  </a:lnTo>
                  <a:lnTo>
                    <a:pt x="384" y="443"/>
                  </a:lnTo>
                  <a:lnTo>
                    <a:pt x="384" y="447"/>
                  </a:lnTo>
                  <a:lnTo>
                    <a:pt x="384" y="447"/>
                  </a:lnTo>
                  <a:lnTo>
                    <a:pt x="384" y="448"/>
                  </a:lnTo>
                  <a:lnTo>
                    <a:pt x="386" y="450"/>
                  </a:lnTo>
                  <a:lnTo>
                    <a:pt x="386" y="451"/>
                  </a:lnTo>
                  <a:lnTo>
                    <a:pt x="388" y="456"/>
                  </a:lnTo>
                  <a:lnTo>
                    <a:pt x="386" y="461"/>
                  </a:lnTo>
                  <a:lnTo>
                    <a:pt x="384" y="465"/>
                  </a:lnTo>
                  <a:lnTo>
                    <a:pt x="384" y="466"/>
                  </a:lnTo>
                  <a:lnTo>
                    <a:pt x="384" y="468"/>
                  </a:lnTo>
                  <a:lnTo>
                    <a:pt x="383" y="470"/>
                  </a:lnTo>
                  <a:lnTo>
                    <a:pt x="383" y="471"/>
                  </a:lnTo>
                  <a:lnTo>
                    <a:pt x="381" y="476"/>
                  </a:lnTo>
                  <a:lnTo>
                    <a:pt x="381" y="499"/>
                  </a:lnTo>
                  <a:lnTo>
                    <a:pt x="381" y="521"/>
                  </a:lnTo>
                  <a:lnTo>
                    <a:pt x="381" y="526"/>
                  </a:lnTo>
                  <a:lnTo>
                    <a:pt x="379" y="532"/>
                  </a:lnTo>
                  <a:lnTo>
                    <a:pt x="379" y="537"/>
                  </a:lnTo>
                  <a:lnTo>
                    <a:pt x="378" y="540"/>
                  </a:lnTo>
                  <a:lnTo>
                    <a:pt x="378" y="542"/>
                  </a:lnTo>
                  <a:lnTo>
                    <a:pt x="378" y="547"/>
                  </a:lnTo>
                  <a:lnTo>
                    <a:pt x="378" y="552"/>
                  </a:lnTo>
                  <a:lnTo>
                    <a:pt x="376" y="559"/>
                  </a:lnTo>
                  <a:lnTo>
                    <a:pt x="375" y="564"/>
                  </a:lnTo>
                  <a:lnTo>
                    <a:pt x="371" y="570"/>
                  </a:lnTo>
                  <a:lnTo>
                    <a:pt x="370" y="575"/>
                  </a:lnTo>
                  <a:lnTo>
                    <a:pt x="370" y="578"/>
                  </a:lnTo>
                  <a:lnTo>
                    <a:pt x="370" y="582"/>
                  </a:lnTo>
                  <a:lnTo>
                    <a:pt x="373" y="590"/>
                  </a:lnTo>
                  <a:lnTo>
                    <a:pt x="373" y="601"/>
                  </a:lnTo>
                  <a:lnTo>
                    <a:pt x="373" y="613"/>
                  </a:lnTo>
                  <a:lnTo>
                    <a:pt x="370" y="621"/>
                  </a:lnTo>
                  <a:lnTo>
                    <a:pt x="365" y="629"/>
                  </a:lnTo>
                  <a:lnTo>
                    <a:pt x="360" y="636"/>
                  </a:lnTo>
                  <a:lnTo>
                    <a:pt x="355" y="639"/>
                  </a:lnTo>
                  <a:lnTo>
                    <a:pt x="351" y="641"/>
                  </a:lnTo>
                  <a:lnTo>
                    <a:pt x="348" y="639"/>
                  </a:lnTo>
                  <a:lnTo>
                    <a:pt x="345" y="638"/>
                  </a:lnTo>
                  <a:lnTo>
                    <a:pt x="342" y="634"/>
                  </a:lnTo>
                  <a:lnTo>
                    <a:pt x="338" y="629"/>
                  </a:lnTo>
                  <a:lnTo>
                    <a:pt x="335" y="624"/>
                  </a:lnTo>
                  <a:lnTo>
                    <a:pt x="333" y="618"/>
                  </a:lnTo>
                  <a:lnTo>
                    <a:pt x="330" y="610"/>
                  </a:lnTo>
                  <a:lnTo>
                    <a:pt x="328" y="605"/>
                  </a:lnTo>
                  <a:lnTo>
                    <a:pt x="328" y="601"/>
                  </a:lnTo>
                  <a:lnTo>
                    <a:pt x="328" y="598"/>
                  </a:lnTo>
                  <a:lnTo>
                    <a:pt x="327" y="595"/>
                  </a:lnTo>
                  <a:lnTo>
                    <a:pt x="327" y="593"/>
                  </a:lnTo>
                  <a:lnTo>
                    <a:pt x="328" y="590"/>
                  </a:lnTo>
                  <a:lnTo>
                    <a:pt x="327" y="580"/>
                  </a:lnTo>
                  <a:lnTo>
                    <a:pt x="325" y="568"/>
                  </a:lnTo>
                  <a:lnTo>
                    <a:pt x="323" y="555"/>
                  </a:lnTo>
                  <a:lnTo>
                    <a:pt x="322" y="545"/>
                  </a:lnTo>
                  <a:lnTo>
                    <a:pt x="322" y="536"/>
                  </a:lnTo>
                  <a:lnTo>
                    <a:pt x="318" y="527"/>
                  </a:lnTo>
                  <a:lnTo>
                    <a:pt x="317" y="521"/>
                  </a:lnTo>
                  <a:lnTo>
                    <a:pt x="317" y="511"/>
                  </a:lnTo>
                  <a:lnTo>
                    <a:pt x="320" y="503"/>
                  </a:lnTo>
                  <a:lnTo>
                    <a:pt x="322" y="498"/>
                  </a:lnTo>
                  <a:lnTo>
                    <a:pt x="323" y="493"/>
                  </a:lnTo>
                  <a:lnTo>
                    <a:pt x="323" y="489"/>
                  </a:lnTo>
                  <a:lnTo>
                    <a:pt x="322" y="484"/>
                  </a:lnTo>
                  <a:lnTo>
                    <a:pt x="322" y="481"/>
                  </a:lnTo>
                  <a:lnTo>
                    <a:pt x="320" y="478"/>
                  </a:lnTo>
                  <a:lnTo>
                    <a:pt x="318" y="475"/>
                  </a:lnTo>
                  <a:lnTo>
                    <a:pt x="318" y="471"/>
                  </a:lnTo>
                  <a:lnTo>
                    <a:pt x="318" y="468"/>
                  </a:lnTo>
                  <a:lnTo>
                    <a:pt x="318" y="463"/>
                  </a:lnTo>
                  <a:lnTo>
                    <a:pt x="320" y="448"/>
                  </a:lnTo>
                  <a:lnTo>
                    <a:pt x="322" y="433"/>
                  </a:lnTo>
                  <a:lnTo>
                    <a:pt x="322" y="423"/>
                  </a:lnTo>
                  <a:lnTo>
                    <a:pt x="323" y="420"/>
                  </a:lnTo>
                  <a:lnTo>
                    <a:pt x="323" y="418"/>
                  </a:lnTo>
                  <a:lnTo>
                    <a:pt x="325" y="415"/>
                  </a:lnTo>
                  <a:lnTo>
                    <a:pt x="325" y="415"/>
                  </a:lnTo>
                  <a:lnTo>
                    <a:pt x="325" y="412"/>
                  </a:lnTo>
                  <a:lnTo>
                    <a:pt x="325" y="402"/>
                  </a:lnTo>
                  <a:lnTo>
                    <a:pt x="323" y="389"/>
                  </a:lnTo>
                  <a:lnTo>
                    <a:pt x="323" y="377"/>
                  </a:lnTo>
                  <a:lnTo>
                    <a:pt x="323" y="369"/>
                  </a:lnTo>
                  <a:lnTo>
                    <a:pt x="320" y="358"/>
                  </a:lnTo>
                  <a:lnTo>
                    <a:pt x="313" y="348"/>
                  </a:lnTo>
                  <a:lnTo>
                    <a:pt x="307" y="338"/>
                  </a:lnTo>
                  <a:lnTo>
                    <a:pt x="304" y="333"/>
                  </a:lnTo>
                  <a:lnTo>
                    <a:pt x="300" y="331"/>
                  </a:lnTo>
                  <a:lnTo>
                    <a:pt x="295" y="330"/>
                  </a:lnTo>
                  <a:lnTo>
                    <a:pt x="292" y="330"/>
                  </a:lnTo>
                  <a:lnTo>
                    <a:pt x="287" y="330"/>
                  </a:lnTo>
                  <a:lnTo>
                    <a:pt x="285" y="330"/>
                  </a:lnTo>
                  <a:lnTo>
                    <a:pt x="282" y="330"/>
                  </a:lnTo>
                  <a:lnTo>
                    <a:pt x="279" y="330"/>
                  </a:lnTo>
                  <a:lnTo>
                    <a:pt x="277" y="328"/>
                  </a:lnTo>
                  <a:lnTo>
                    <a:pt x="276" y="326"/>
                  </a:lnTo>
                  <a:lnTo>
                    <a:pt x="276" y="325"/>
                  </a:lnTo>
                  <a:lnTo>
                    <a:pt x="276" y="321"/>
                  </a:lnTo>
                  <a:lnTo>
                    <a:pt x="276" y="320"/>
                  </a:lnTo>
                  <a:lnTo>
                    <a:pt x="276" y="318"/>
                  </a:lnTo>
                  <a:lnTo>
                    <a:pt x="274" y="315"/>
                  </a:lnTo>
                  <a:lnTo>
                    <a:pt x="272" y="311"/>
                  </a:lnTo>
                  <a:lnTo>
                    <a:pt x="272" y="308"/>
                  </a:lnTo>
                  <a:lnTo>
                    <a:pt x="271" y="306"/>
                  </a:lnTo>
                  <a:lnTo>
                    <a:pt x="269" y="305"/>
                  </a:lnTo>
                  <a:lnTo>
                    <a:pt x="267" y="303"/>
                  </a:lnTo>
                  <a:lnTo>
                    <a:pt x="264" y="301"/>
                  </a:lnTo>
                  <a:lnTo>
                    <a:pt x="264" y="298"/>
                  </a:lnTo>
                  <a:lnTo>
                    <a:pt x="262" y="297"/>
                  </a:lnTo>
                  <a:lnTo>
                    <a:pt x="262" y="293"/>
                  </a:lnTo>
                  <a:lnTo>
                    <a:pt x="259" y="292"/>
                  </a:lnTo>
                  <a:lnTo>
                    <a:pt x="257" y="290"/>
                  </a:lnTo>
                  <a:lnTo>
                    <a:pt x="252" y="292"/>
                  </a:lnTo>
                  <a:lnTo>
                    <a:pt x="251" y="293"/>
                  </a:lnTo>
                  <a:lnTo>
                    <a:pt x="249" y="295"/>
                  </a:lnTo>
                  <a:lnTo>
                    <a:pt x="248" y="298"/>
                  </a:lnTo>
                  <a:lnTo>
                    <a:pt x="248" y="301"/>
                  </a:lnTo>
                  <a:lnTo>
                    <a:pt x="246" y="305"/>
                  </a:lnTo>
                  <a:lnTo>
                    <a:pt x="244" y="308"/>
                  </a:lnTo>
                  <a:lnTo>
                    <a:pt x="241" y="313"/>
                  </a:lnTo>
                  <a:lnTo>
                    <a:pt x="238" y="315"/>
                  </a:lnTo>
                  <a:lnTo>
                    <a:pt x="234" y="318"/>
                  </a:lnTo>
                  <a:lnTo>
                    <a:pt x="233" y="320"/>
                  </a:lnTo>
                  <a:lnTo>
                    <a:pt x="229" y="323"/>
                  </a:lnTo>
                  <a:lnTo>
                    <a:pt x="224" y="333"/>
                  </a:lnTo>
                  <a:lnTo>
                    <a:pt x="218" y="343"/>
                  </a:lnTo>
                  <a:lnTo>
                    <a:pt x="208" y="353"/>
                  </a:lnTo>
                  <a:lnTo>
                    <a:pt x="201" y="356"/>
                  </a:lnTo>
                  <a:lnTo>
                    <a:pt x="196" y="361"/>
                  </a:lnTo>
                  <a:lnTo>
                    <a:pt x="193" y="366"/>
                  </a:lnTo>
                  <a:lnTo>
                    <a:pt x="188" y="369"/>
                  </a:lnTo>
                  <a:lnTo>
                    <a:pt x="185" y="372"/>
                  </a:lnTo>
                  <a:lnTo>
                    <a:pt x="180" y="377"/>
                  </a:lnTo>
                  <a:lnTo>
                    <a:pt x="177" y="382"/>
                  </a:lnTo>
                  <a:lnTo>
                    <a:pt x="175" y="387"/>
                  </a:lnTo>
                  <a:lnTo>
                    <a:pt x="172" y="392"/>
                  </a:lnTo>
                  <a:lnTo>
                    <a:pt x="168" y="397"/>
                  </a:lnTo>
                  <a:lnTo>
                    <a:pt x="165" y="402"/>
                  </a:lnTo>
                  <a:lnTo>
                    <a:pt x="160" y="405"/>
                  </a:lnTo>
                  <a:lnTo>
                    <a:pt x="157" y="410"/>
                  </a:lnTo>
                  <a:lnTo>
                    <a:pt x="155" y="414"/>
                  </a:lnTo>
                  <a:lnTo>
                    <a:pt x="154" y="418"/>
                  </a:lnTo>
                  <a:lnTo>
                    <a:pt x="150" y="422"/>
                  </a:lnTo>
                  <a:lnTo>
                    <a:pt x="147" y="427"/>
                  </a:lnTo>
                  <a:lnTo>
                    <a:pt x="144" y="432"/>
                  </a:lnTo>
                  <a:lnTo>
                    <a:pt x="139" y="433"/>
                  </a:lnTo>
                  <a:lnTo>
                    <a:pt x="135" y="435"/>
                  </a:lnTo>
                  <a:lnTo>
                    <a:pt x="124" y="440"/>
                  </a:lnTo>
                  <a:lnTo>
                    <a:pt x="114" y="445"/>
                  </a:lnTo>
                  <a:lnTo>
                    <a:pt x="104" y="451"/>
                  </a:lnTo>
                  <a:lnTo>
                    <a:pt x="104" y="453"/>
                  </a:lnTo>
                  <a:lnTo>
                    <a:pt x="102" y="455"/>
                  </a:lnTo>
                  <a:lnTo>
                    <a:pt x="93" y="470"/>
                  </a:lnTo>
                  <a:lnTo>
                    <a:pt x="86" y="486"/>
                  </a:lnTo>
                  <a:lnTo>
                    <a:pt x="84" y="489"/>
                  </a:lnTo>
                  <a:lnTo>
                    <a:pt x="81" y="491"/>
                  </a:lnTo>
                  <a:lnTo>
                    <a:pt x="79" y="491"/>
                  </a:lnTo>
                  <a:lnTo>
                    <a:pt x="78" y="491"/>
                  </a:lnTo>
                  <a:lnTo>
                    <a:pt x="76" y="493"/>
                  </a:lnTo>
                  <a:lnTo>
                    <a:pt x="73" y="494"/>
                  </a:lnTo>
                  <a:lnTo>
                    <a:pt x="71" y="498"/>
                  </a:lnTo>
                  <a:lnTo>
                    <a:pt x="69" y="499"/>
                  </a:lnTo>
                  <a:lnTo>
                    <a:pt x="68" y="501"/>
                  </a:lnTo>
                  <a:lnTo>
                    <a:pt x="64" y="503"/>
                  </a:lnTo>
                  <a:lnTo>
                    <a:pt x="63" y="506"/>
                  </a:lnTo>
                  <a:lnTo>
                    <a:pt x="61" y="507"/>
                  </a:lnTo>
                  <a:lnTo>
                    <a:pt x="60" y="509"/>
                  </a:lnTo>
                  <a:lnTo>
                    <a:pt x="60" y="509"/>
                  </a:lnTo>
                  <a:lnTo>
                    <a:pt x="58" y="509"/>
                  </a:lnTo>
                  <a:lnTo>
                    <a:pt x="56" y="509"/>
                  </a:lnTo>
                  <a:lnTo>
                    <a:pt x="55" y="507"/>
                  </a:lnTo>
                  <a:lnTo>
                    <a:pt x="53" y="506"/>
                  </a:lnTo>
                  <a:lnTo>
                    <a:pt x="48" y="504"/>
                  </a:lnTo>
                  <a:lnTo>
                    <a:pt x="43" y="503"/>
                  </a:lnTo>
                  <a:lnTo>
                    <a:pt x="40" y="503"/>
                  </a:lnTo>
                  <a:lnTo>
                    <a:pt x="38" y="501"/>
                  </a:lnTo>
                  <a:lnTo>
                    <a:pt x="36" y="499"/>
                  </a:lnTo>
                  <a:lnTo>
                    <a:pt x="33" y="496"/>
                  </a:lnTo>
                  <a:lnTo>
                    <a:pt x="32" y="493"/>
                  </a:lnTo>
                  <a:lnTo>
                    <a:pt x="28" y="489"/>
                  </a:lnTo>
                  <a:lnTo>
                    <a:pt x="27" y="486"/>
                  </a:lnTo>
                  <a:lnTo>
                    <a:pt x="25" y="484"/>
                  </a:lnTo>
                  <a:lnTo>
                    <a:pt x="22" y="481"/>
                  </a:lnTo>
                  <a:lnTo>
                    <a:pt x="20" y="478"/>
                  </a:lnTo>
                  <a:lnTo>
                    <a:pt x="17" y="475"/>
                  </a:lnTo>
                  <a:lnTo>
                    <a:pt x="17" y="475"/>
                  </a:lnTo>
                  <a:lnTo>
                    <a:pt x="15" y="473"/>
                  </a:lnTo>
                  <a:lnTo>
                    <a:pt x="15" y="471"/>
                  </a:lnTo>
                  <a:lnTo>
                    <a:pt x="13" y="470"/>
                  </a:lnTo>
                  <a:lnTo>
                    <a:pt x="13" y="468"/>
                  </a:lnTo>
                  <a:lnTo>
                    <a:pt x="13" y="465"/>
                  </a:lnTo>
                  <a:lnTo>
                    <a:pt x="13" y="463"/>
                  </a:lnTo>
                  <a:lnTo>
                    <a:pt x="12" y="461"/>
                  </a:lnTo>
                  <a:lnTo>
                    <a:pt x="12" y="458"/>
                  </a:lnTo>
                  <a:lnTo>
                    <a:pt x="10" y="455"/>
                  </a:lnTo>
                  <a:lnTo>
                    <a:pt x="8" y="451"/>
                  </a:lnTo>
                  <a:lnTo>
                    <a:pt x="7" y="450"/>
                  </a:lnTo>
                  <a:lnTo>
                    <a:pt x="7" y="447"/>
                  </a:lnTo>
                  <a:lnTo>
                    <a:pt x="5" y="443"/>
                  </a:lnTo>
                  <a:lnTo>
                    <a:pt x="3" y="440"/>
                  </a:lnTo>
                  <a:lnTo>
                    <a:pt x="3" y="437"/>
                  </a:lnTo>
                  <a:lnTo>
                    <a:pt x="2" y="435"/>
                  </a:lnTo>
                  <a:lnTo>
                    <a:pt x="2" y="433"/>
                  </a:lnTo>
                  <a:lnTo>
                    <a:pt x="2" y="430"/>
                  </a:lnTo>
                  <a:lnTo>
                    <a:pt x="2" y="427"/>
                  </a:lnTo>
                  <a:lnTo>
                    <a:pt x="2" y="423"/>
                  </a:lnTo>
                  <a:lnTo>
                    <a:pt x="2" y="422"/>
                  </a:lnTo>
                  <a:lnTo>
                    <a:pt x="3" y="418"/>
                  </a:lnTo>
                  <a:lnTo>
                    <a:pt x="3" y="415"/>
                  </a:lnTo>
                  <a:lnTo>
                    <a:pt x="5" y="414"/>
                  </a:lnTo>
                  <a:lnTo>
                    <a:pt x="3" y="410"/>
                  </a:lnTo>
                  <a:lnTo>
                    <a:pt x="3" y="410"/>
                  </a:lnTo>
                  <a:lnTo>
                    <a:pt x="2" y="409"/>
                  </a:lnTo>
                  <a:lnTo>
                    <a:pt x="2" y="407"/>
                  </a:lnTo>
                  <a:lnTo>
                    <a:pt x="0" y="405"/>
                  </a:lnTo>
                  <a:lnTo>
                    <a:pt x="0" y="404"/>
                  </a:lnTo>
                  <a:lnTo>
                    <a:pt x="0" y="404"/>
                  </a:lnTo>
                  <a:lnTo>
                    <a:pt x="0" y="402"/>
                  </a:lnTo>
                  <a:lnTo>
                    <a:pt x="2" y="402"/>
                  </a:lnTo>
                  <a:lnTo>
                    <a:pt x="3" y="400"/>
                  </a:lnTo>
                  <a:lnTo>
                    <a:pt x="5" y="397"/>
                  </a:lnTo>
                  <a:lnTo>
                    <a:pt x="7" y="392"/>
                  </a:lnTo>
                  <a:lnTo>
                    <a:pt x="8" y="389"/>
                  </a:lnTo>
                  <a:lnTo>
                    <a:pt x="10" y="386"/>
                  </a:lnTo>
                  <a:lnTo>
                    <a:pt x="12" y="381"/>
                  </a:lnTo>
                  <a:lnTo>
                    <a:pt x="13" y="377"/>
                  </a:lnTo>
                  <a:lnTo>
                    <a:pt x="13" y="372"/>
                  </a:lnTo>
                  <a:lnTo>
                    <a:pt x="13" y="372"/>
                  </a:lnTo>
                  <a:lnTo>
                    <a:pt x="13" y="371"/>
                  </a:lnTo>
                  <a:lnTo>
                    <a:pt x="13" y="369"/>
                  </a:lnTo>
                  <a:lnTo>
                    <a:pt x="13" y="367"/>
                  </a:lnTo>
                  <a:lnTo>
                    <a:pt x="13" y="367"/>
                  </a:lnTo>
                  <a:lnTo>
                    <a:pt x="13" y="367"/>
                  </a:lnTo>
                  <a:lnTo>
                    <a:pt x="15" y="366"/>
                  </a:lnTo>
                  <a:lnTo>
                    <a:pt x="15" y="364"/>
                  </a:lnTo>
                  <a:lnTo>
                    <a:pt x="15" y="361"/>
                  </a:lnTo>
                  <a:lnTo>
                    <a:pt x="15" y="359"/>
                  </a:lnTo>
                  <a:lnTo>
                    <a:pt x="13" y="356"/>
                  </a:lnTo>
                  <a:lnTo>
                    <a:pt x="13" y="356"/>
                  </a:lnTo>
                  <a:lnTo>
                    <a:pt x="13" y="354"/>
                  </a:lnTo>
                  <a:lnTo>
                    <a:pt x="13" y="353"/>
                  </a:lnTo>
                  <a:lnTo>
                    <a:pt x="15" y="351"/>
                  </a:lnTo>
                  <a:lnTo>
                    <a:pt x="15" y="351"/>
                  </a:lnTo>
                  <a:lnTo>
                    <a:pt x="17" y="349"/>
                  </a:lnTo>
                  <a:lnTo>
                    <a:pt x="17" y="348"/>
                  </a:lnTo>
                  <a:lnTo>
                    <a:pt x="17" y="344"/>
                  </a:lnTo>
                  <a:lnTo>
                    <a:pt x="17" y="339"/>
                  </a:lnTo>
                  <a:lnTo>
                    <a:pt x="17" y="331"/>
                  </a:lnTo>
                  <a:lnTo>
                    <a:pt x="17" y="323"/>
                  </a:lnTo>
                  <a:lnTo>
                    <a:pt x="17" y="318"/>
                  </a:lnTo>
                  <a:lnTo>
                    <a:pt x="17" y="318"/>
                  </a:lnTo>
                  <a:lnTo>
                    <a:pt x="18" y="316"/>
                  </a:lnTo>
                  <a:lnTo>
                    <a:pt x="18" y="315"/>
                  </a:lnTo>
                  <a:lnTo>
                    <a:pt x="20" y="315"/>
                  </a:lnTo>
                  <a:lnTo>
                    <a:pt x="20" y="311"/>
                  </a:lnTo>
                  <a:lnTo>
                    <a:pt x="18" y="308"/>
                  </a:lnTo>
                  <a:lnTo>
                    <a:pt x="18" y="305"/>
                  </a:lnTo>
                  <a:lnTo>
                    <a:pt x="18" y="300"/>
                  </a:lnTo>
                  <a:lnTo>
                    <a:pt x="18" y="297"/>
                  </a:lnTo>
                  <a:lnTo>
                    <a:pt x="18" y="293"/>
                  </a:lnTo>
                  <a:lnTo>
                    <a:pt x="18" y="288"/>
                  </a:lnTo>
                  <a:lnTo>
                    <a:pt x="20" y="283"/>
                  </a:lnTo>
                  <a:lnTo>
                    <a:pt x="22" y="277"/>
                  </a:lnTo>
                  <a:lnTo>
                    <a:pt x="23" y="272"/>
                  </a:lnTo>
                  <a:lnTo>
                    <a:pt x="25" y="269"/>
                  </a:lnTo>
                  <a:lnTo>
                    <a:pt x="27" y="267"/>
                  </a:lnTo>
                  <a:lnTo>
                    <a:pt x="28" y="267"/>
                  </a:lnTo>
                  <a:lnTo>
                    <a:pt x="27" y="262"/>
                  </a:lnTo>
                  <a:lnTo>
                    <a:pt x="27" y="254"/>
                  </a:lnTo>
                  <a:lnTo>
                    <a:pt x="27" y="241"/>
                  </a:lnTo>
                  <a:lnTo>
                    <a:pt x="28" y="224"/>
                  </a:lnTo>
                  <a:lnTo>
                    <a:pt x="28" y="208"/>
                  </a:lnTo>
                  <a:lnTo>
                    <a:pt x="30" y="199"/>
                  </a:lnTo>
                  <a:lnTo>
                    <a:pt x="30" y="198"/>
                  </a:lnTo>
                  <a:lnTo>
                    <a:pt x="30" y="194"/>
                  </a:lnTo>
                  <a:lnTo>
                    <a:pt x="28" y="186"/>
                  </a:lnTo>
                  <a:lnTo>
                    <a:pt x="28" y="171"/>
                  </a:lnTo>
                  <a:lnTo>
                    <a:pt x="32" y="152"/>
                  </a:lnTo>
                  <a:lnTo>
                    <a:pt x="32" y="152"/>
                  </a:lnTo>
                  <a:lnTo>
                    <a:pt x="30" y="150"/>
                  </a:lnTo>
                  <a:lnTo>
                    <a:pt x="30" y="148"/>
                  </a:lnTo>
                  <a:lnTo>
                    <a:pt x="30" y="145"/>
                  </a:lnTo>
                  <a:lnTo>
                    <a:pt x="32" y="140"/>
                  </a:lnTo>
                  <a:lnTo>
                    <a:pt x="32" y="132"/>
                  </a:lnTo>
                  <a:lnTo>
                    <a:pt x="30" y="120"/>
                  </a:lnTo>
                  <a:lnTo>
                    <a:pt x="27" y="105"/>
                  </a:lnTo>
                  <a:lnTo>
                    <a:pt x="23" y="94"/>
                  </a:lnTo>
                  <a:lnTo>
                    <a:pt x="22" y="84"/>
                  </a:lnTo>
                  <a:lnTo>
                    <a:pt x="20" y="82"/>
                  </a:lnTo>
                  <a:lnTo>
                    <a:pt x="18" y="81"/>
                  </a:lnTo>
                  <a:lnTo>
                    <a:pt x="17" y="79"/>
                  </a:lnTo>
                  <a:lnTo>
                    <a:pt x="15" y="79"/>
                  </a:lnTo>
                  <a:lnTo>
                    <a:pt x="13" y="76"/>
                  </a:lnTo>
                  <a:lnTo>
                    <a:pt x="13" y="74"/>
                  </a:lnTo>
                  <a:lnTo>
                    <a:pt x="15" y="67"/>
                  </a:lnTo>
                  <a:lnTo>
                    <a:pt x="18" y="64"/>
                  </a:lnTo>
                  <a:lnTo>
                    <a:pt x="23" y="61"/>
                  </a:lnTo>
                  <a:lnTo>
                    <a:pt x="27" y="58"/>
                  </a:lnTo>
                  <a:lnTo>
                    <a:pt x="30" y="58"/>
                  </a:lnTo>
                  <a:lnTo>
                    <a:pt x="33" y="58"/>
                  </a:lnTo>
                  <a:lnTo>
                    <a:pt x="38" y="59"/>
                  </a:lnTo>
                  <a:lnTo>
                    <a:pt x="43" y="63"/>
                  </a:lnTo>
                  <a:lnTo>
                    <a:pt x="50" y="67"/>
                  </a:lnTo>
                  <a:lnTo>
                    <a:pt x="56" y="69"/>
                  </a:lnTo>
                  <a:lnTo>
                    <a:pt x="63" y="72"/>
                  </a:lnTo>
                  <a:lnTo>
                    <a:pt x="66" y="74"/>
                  </a:lnTo>
                  <a:lnTo>
                    <a:pt x="68" y="76"/>
                  </a:lnTo>
                  <a:lnTo>
                    <a:pt x="69" y="77"/>
                  </a:lnTo>
                  <a:lnTo>
                    <a:pt x="69" y="77"/>
                  </a:lnTo>
                  <a:lnTo>
                    <a:pt x="71" y="79"/>
                  </a:lnTo>
                  <a:lnTo>
                    <a:pt x="73" y="82"/>
                  </a:lnTo>
                  <a:lnTo>
                    <a:pt x="76" y="84"/>
                  </a:lnTo>
                  <a:lnTo>
                    <a:pt x="78" y="87"/>
                  </a:lnTo>
                  <a:lnTo>
                    <a:pt x="79" y="89"/>
                  </a:lnTo>
                  <a:lnTo>
                    <a:pt x="83" y="91"/>
                  </a:lnTo>
                  <a:lnTo>
                    <a:pt x="83" y="92"/>
                  </a:lnTo>
                  <a:lnTo>
                    <a:pt x="83" y="94"/>
                  </a:lnTo>
                  <a:lnTo>
                    <a:pt x="83" y="94"/>
                  </a:lnTo>
                  <a:lnTo>
                    <a:pt x="84" y="95"/>
                  </a:lnTo>
                  <a:lnTo>
                    <a:pt x="84" y="97"/>
                  </a:lnTo>
                  <a:lnTo>
                    <a:pt x="86" y="99"/>
                  </a:lnTo>
                  <a:lnTo>
                    <a:pt x="88" y="99"/>
                  </a:lnTo>
                  <a:lnTo>
                    <a:pt x="89" y="100"/>
                  </a:lnTo>
                  <a:lnTo>
                    <a:pt x="89" y="102"/>
                  </a:lnTo>
                  <a:lnTo>
                    <a:pt x="91" y="105"/>
                  </a:lnTo>
                  <a:lnTo>
                    <a:pt x="93" y="109"/>
                  </a:lnTo>
                  <a:lnTo>
                    <a:pt x="94" y="110"/>
                  </a:lnTo>
                  <a:lnTo>
                    <a:pt x="97" y="112"/>
                  </a:lnTo>
                  <a:lnTo>
                    <a:pt x="101" y="115"/>
                  </a:lnTo>
                  <a:lnTo>
                    <a:pt x="101" y="117"/>
                  </a:lnTo>
                  <a:lnTo>
                    <a:pt x="102" y="117"/>
                  </a:lnTo>
                  <a:lnTo>
                    <a:pt x="106" y="119"/>
                  </a:lnTo>
                  <a:lnTo>
                    <a:pt x="107" y="120"/>
                  </a:lnTo>
                  <a:lnTo>
                    <a:pt x="109" y="120"/>
                  </a:lnTo>
                  <a:lnTo>
                    <a:pt x="111" y="122"/>
                  </a:lnTo>
                  <a:lnTo>
                    <a:pt x="112" y="122"/>
                  </a:lnTo>
                  <a:lnTo>
                    <a:pt x="114" y="122"/>
                  </a:lnTo>
                  <a:lnTo>
                    <a:pt x="117" y="124"/>
                  </a:lnTo>
                  <a:lnTo>
                    <a:pt x="117" y="122"/>
                  </a:lnTo>
                  <a:lnTo>
                    <a:pt x="121" y="120"/>
                  </a:lnTo>
                  <a:lnTo>
                    <a:pt x="122" y="119"/>
                  </a:lnTo>
                  <a:lnTo>
                    <a:pt x="124" y="117"/>
                  </a:lnTo>
                  <a:lnTo>
                    <a:pt x="126" y="115"/>
                  </a:lnTo>
                  <a:lnTo>
                    <a:pt x="126" y="112"/>
                  </a:lnTo>
                  <a:lnTo>
                    <a:pt x="126" y="109"/>
                  </a:lnTo>
                  <a:lnTo>
                    <a:pt x="126" y="105"/>
                  </a:lnTo>
                  <a:lnTo>
                    <a:pt x="124" y="102"/>
                  </a:lnTo>
                  <a:lnTo>
                    <a:pt x="124" y="99"/>
                  </a:lnTo>
                  <a:lnTo>
                    <a:pt x="127" y="94"/>
                  </a:lnTo>
                  <a:lnTo>
                    <a:pt x="127" y="94"/>
                  </a:lnTo>
                  <a:lnTo>
                    <a:pt x="127" y="91"/>
                  </a:lnTo>
                  <a:lnTo>
                    <a:pt x="127" y="87"/>
                  </a:lnTo>
                  <a:lnTo>
                    <a:pt x="127" y="86"/>
                  </a:lnTo>
                  <a:lnTo>
                    <a:pt x="129" y="82"/>
                  </a:lnTo>
                  <a:lnTo>
                    <a:pt x="130" y="81"/>
                  </a:lnTo>
                  <a:lnTo>
                    <a:pt x="130" y="79"/>
                  </a:lnTo>
                  <a:lnTo>
                    <a:pt x="132" y="79"/>
                  </a:lnTo>
                  <a:lnTo>
                    <a:pt x="132" y="77"/>
                  </a:lnTo>
                  <a:lnTo>
                    <a:pt x="132" y="74"/>
                  </a:lnTo>
                  <a:lnTo>
                    <a:pt x="132" y="71"/>
                  </a:lnTo>
                  <a:lnTo>
                    <a:pt x="132" y="67"/>
                  </a:lnTo>
                  <a:lnTo>
                    <a:pt x="132" y="66"/>
                  </a:lnTo>
                  <a:lnTo>
                    <a:pt x="130" y="64"/>
                  </a:lnTo>
                  <a:lnTo>
                    <a:pt x="129" y="63"/>
                  </a:lnTo>
                  <a:lnTo>
                    <a:pt x="127" y="61"/>
                  </a:lnTo>
                  <a:lnTo>
                    <a:pt x="124" y="59"/>
                  </a:lnTo>
                  <a:lnTo>
                    <a:pt x="121" y="58"/>
                  </a:lnTo>
                  <a:lnTo>
                    <a:pt x="117" y="54"/>
                  </a:lnTo>
                  <a:lnTo>
                    <a:pt x="114" y="53"/>
                  </a:lnTo>
                  <a:lnTo>
                    <a:pt x="112" y="51"/>
                  </a:lnTo>
                  <a:lnTo>
                    <a:pt x="107" y="53"/>
                  </a:lnTo>
                  <a:lnTo>
                    <a:pt x="102" y="53"/>
                  </a:lnTo>
                  <a:lnTo>
                    <a:pt x="101" y="53"/>
                  </a:lnTo>
                  <a:lnTo>
                    <a:pt x="97" y="54"/>
                  </a:lnTo>
                  <a:lnTo>
                    <a:pt x="97" y="54"/>
                  </a:lnTo>
                  <a:lnTo>
                    <a:pt x="96" y="53"/>
                  </a:lnTo>
                  <a:lnTo>
                    <a:pt x="93" y="53"/>
                  </a:lnTo>
                  <a:lnTo>
                    <a:pt x="88" y="53"/>
                  </a:lnTo>
                  <a:lnTo>
                    <a:pt x="84" y="53"/>
                  </a:lnTo>
                  <a:lnTo>
                    <a:pt x="81" y="51"/>
                  </a:lnTo>
                  <a:lnTo>
                    <a:pt x="79" y="49"/>
                  </a:lnTo>
                  <a:lnTo>
                    <a:pt x="78" y="46"/>
                  </a:lnTo>
                  <a:lnTo>
                    <a:pt x="78" y="43"/>
                  </a:lnTo>
                  <a:lnTo>
                    <a:pt x="79" y="41"/>
                  </a:lnTo>
                  <a:lnTo>
                    <a:pt x="81" y="39"/>
                  </a:lnTo>
                  <a:lnTo>
                    <a:pt x="84" y="38"/>
                  </a:lnTo>
                  <a:lnTo>
                    <a:pt x="88" y="35"/>
                  </a:lnTo>
                  <a:lnTo>
                    <a:pt x="91" y="35"/>
                  </a:lnTo>
                  <a:lnTo>
                    <a:pt x="94" y="35"/>
                  </a:lnTo>
                  <a:lnTo>
                    <a:pt x="97" y="33"/>
                  </a:lnTo>
                  <a:lnTo>
                    <a:pt x="99" y="31"/>
                  </a:lnTo>
                  <a:lnTo>
                    <a:pt x="101" y="30"/>
                  </a:lnTo>
                  <a:lnTo>
                    <a:pt x="102" y="30"/>
                  </a:lnTo>
                  <a:lnTo>
                    <a:pt x="104" y="28"/>
                  </a:lnTo>
                  <a:lnTo>
                    <a:pt x="104" y="28"/>
                  </a:lnTo>
                  <a:lnTo>
                    <a:pt x="106" y="28"/>
                  </a:lnTo>
                  <a:lnTo>
                    <a:pt x="106" y="26"/>
                  </a:lnTo>
                  <a:lnTo>
                    <a:pt x="107" y="23"/>
                  </a:lnTo>
                  <a:lnTo>
                    <a:pt x="109" y="21"/>
                  </a:lnTo>
                  <a:lnTo>
                    <a:pt x="111" y="20"/>
                  </a:lnTo>
                  <a:lnTo>
                    <a:pt x="111" y="16"/>
                  </a:lnTo>
                  <a:lnTo>
                    <a:pt x="112" y="15"/>
                  </a:lnTo>
                  <a:lnTo>
                    <a:pt x="114" y="13"/>
                  </a:lnTo>
                  <a:lnTo>
                    <a:pt x="116" y="11"/>
                  </a:lnTo>
                  <a:lnTo>
                    <a:pt x="119" y="11"/>
                  </a:lnTo>
                  <a:lnTo>
                    <a:pt x="124" y="11"/>
                  </a:lnTo>
                  <a:lnTo>
                    <a:pt x="127" y="11"/>
                  </a:lnTo>
                  <a:lnTo>
                    <a:pt x="130" y="11"/>
                  </a:lnTo>
                  <a:lnTo>
                    <a:pt x="137" y="11"/>
                  </a:lnTo>
                  <a:lnTo>
                    <a:pt x="137" y="11"/>
                  </a:lnTo>
                  <a:lnTo>
                    <a:pt x="139" y="10"/>
                  </a:lnTo>
                  <a:lnTo>
                    <a:pt x="140" y="10"/>
                  </a:lnTo>
                  <a:lnTo>
                    <a:pt x="142" y="8"/>
                  </a:lnTo>
                  <a:lnTo>
                    <a:pt x="145" y="8"/>
                  </a:lnTo>
                  <a:lnTo>
                    <a:pt x="149" y="8"/>
                  </a:lnTo>
                  <a:lnTo>
                    <a:pt x="154" y="8"/>
                  </a:lnTo>
                  <a:lnTo>
                    <a:pt x="160" y="8"/>
                  </a:lnTo>
                  <a:lnTo>
                    <a:pt x="163" y="8"/>
                  </a:lnTo>
                  <a:lnTo>
                    <a:pt x="167" y="10"/>
                  </a:lnTo>
                  <a:lnTo>
                    <a:pt x="170" y="10"/>
                  </a:lnTo>
                  <a:lnTo>
                    <a:pt x="172" y="10"/>
                  </a:lnTo>
                  <a:lnTo>
                    <a:pt x="172" y="10"/>
                  </a:lnTo>
                  <a:lnTo>
                    <a:pt x="172" y="8"/>
                  </a:lnTo>
                  <a:lnTo>
                    <a:pt x="172" y="8"/>
                  </a:lnTo>
                  <a:lnTo>
                    <a:pt x="172" y="7"/>
                  </a:lnTo>
                  <a:lnTo>
                    <a:pt x="173" y="5"/>
                  </a:lnTo>
                  <a:lnTo>
                    <a:pt x="175" y="3"/>
                  </a:lnTo>
                  <a:lnTo>
                    <a:pt x="177" y="3"/>
                  </a:lnTo>
                  <a:lnTo>
                    <a:pt x="182" y="3"/>
                  </a:lnTo>
                  <a:lnTo>
                    <a:pt x="188" y="3"/>
                  </a:lnTo>
                  <a:lnTo>
                    <a:pt x="193" y="3"/>
                  </a:lnTo>
                  <a:lnTo>
                    <a:pt x="196" y="3"/>
                  </a:lnTo>
                  <a:lnTo>
                    <a:pt x="200" y="5"/>
                  </a:lnTo>
                  <a:lnTo>
                    <a:pt x="201" y="5"/>
                  </a:lnTo>
                  <a:lnTo>
                    <a:pt x="203" y="5"/>
                  </a:lnTo>
                  <a:lnTo>
                    <a:pt x="205" y="3"/>
                  </a:lnTo>
                  <a:lnTo>
                    <a:pt x="206" y="2"/>
                  </a:lnTo>
                  <a:lnTo>
                    <a:pt x="208" y="2"/>
                  </a:lnTo>
                  <a:lnTo>
                    <a:pt x="210" y="2"/>
                  </a:lnTo>
                  <a:lnTo>
                    <a:pt x="211" y="3"/>
                  </a:lnTo>
                  <a:lnTo>
                    <a:pt x="211" y="3"/>
                  </a:lnTo>
                  <a:lnTo>
                    <a:pt x="211" y="3"/>
                  </a:lnTo>
                  <a:lnTo>
                    <a:pt x="215" y="5"/>
                  </a:lnTo>
                  <a:lnTo>
                    <a:pt x="216" y="7"/>
                  </a:lnTo>
                  <a:lnTo>
                    <a:pt x="218" y="8"/>
                  </a:lnTo>
                  <a:lnTo>
                    <a:pt x="219" y="11"/>
                  </a:lnTo>
                  <a:lnTo>
                    <a:pt x="221" y="13"/>
                  </a:lnTo>
                  <a:lnTo>
                    <a:pt x="223" y="15"/>
                  </a:lnTo>
                  <a:lnTo>
                    <a:pt x="224" y="16"/>
                  </a:lnTo>
                  <a:lnTo>
                    <a:pt x="224" y="16"/>
                  </a:lnTo>
                  <a:lnTo>
                    <a:pt x="226" y="20"/>
                  </a:lnTo>
                  <a:lnTo>
                    <a:pt x="228" y="21"/>
                  </a:lnTo>
                  <a:lnTo>
                    <a:pt x="228" y="23"/>
                  </a:lnTo>
                  <a:lnTo>
                    <a:pt x="229" y="25"/>
                  </a:lnTo>
                  <a:lnTo>
                    <a:pt x="231" y="26"/>
                  </a:lnTo>
                  <a:lnTo>
                    <a:pt x="233" y="28"/>
                  </a:lnTo>
                  <a:lnTo>
                    <a:pt x="233" y="30"/>
                  </a:lnTo>
                  <a:lnTo>
                    <a:pt x="233" y="33"/>
                  </a:lnTo>
                  <a:lnTo>
                    <a:pt x="233" y="35"/>
                  </a:lnTo>
                  <a:lnTo>
                    <a:pt x="233" y="35"/>
                  </a:lnTo>
                  <a:lnTo>
                    <a:pt x="231" y="38"/>
                  </a:lnTo>
                  <a:lnTo>
                    <a:pt x="229" y="39"/>
                  </a:lnTo>
                  <a:lnTo>
                    <a:pt x="229" y="41"/>
                  </a:lnTo>
                  <a:lnTo>
                    <a:pt x="229" y="44"/>
                  </a:lnTo>
                  <a:lnTo>
                    <a:pt x="229" y="48"/>
                  </a:lnTo>
                  <a:lnTo>
                    <a:pt x="228" y="51"/>
                  </a:lnTo>
                  <a:lnTo>
                    <a:pt x="226" y="53"/>
                  </a:lnTo>
                  <a:lnTo>
                    <a:pt x="223" y="56"/>
                  </a:lnTo>
                  <a:lnTo>
                    <a:pt x="219" y="61"/>
                  </a:lnTo>
                  <a:lnTo>
                    <a:pt x="215" y="64"/>
                  </a:lnTo>
                  <a:lnTo>
                    <a:pt x="210" y="66"/>
                  </a:lnTo>
                  <a:lnTo>
                    <a:pt x="206" y="69"/>
                  </a:lnTo>
                  <a:lnTo>
                    <a:pt x="201" y="71"/>
                  </a:lnTo>
                  <a:lnTo>
                    <a:pt x="200" y="72"/>
                  </a:lnTo>
                  <a:lnTo>
                    <a:pt x="198" y="72"/>
                  </a:lnTo>
                  <a:lnTo>
                    <a:pt x="196" y="74"/>
                  </a:lnTo>
                  <a:lnTo>
                    <a:pt x="196" y="74"/>
                  </a:lnTo>
                  <a:lnTo>
                    <a:pt x="196" y="74"/>
                  </a:lnTo>
                  <a:lnTo>
                    <a:pt x="195" y="76"/>
                  </a:lnTo>
                  <a:lnTo>
                    <a:pt x="193" y="79"/>
                  </a:lnTo>
                  <a:lnTo>
                    <a:pt x="191" y="82"/>
                  </a:lnTo>
                  <a:lnTo>
                    <a:pt x="188" y="86"/>
                  </a:lnTo>
                  <a:lnTo>
                    <a:pt x="187" y="89"/>
                  </a:lnTo>
                  <a:lnTo>
                    <a:pt x="185" y="91"/>
                  </a:lnTo>
                  <a:lnTo>
                    <a:pt x="185" y="92"/>
                  </a:lnTo>
                  <a:lnTo>
                    <a:pt x="185" y="95"/>
                  </a:lnTo>
                  <a:lnTo>
                    <a:pt x="185" y="97"/>
                  </a:lnTo>
                  <a:lnTo>
                    <a:pt x="185" y="99"/>
                  </a:lnTo>
                  <a:lnTo>
                    <a:pt x="187" y="100"/>
                  </a:lnTo>
                  <a:lnTo>
                    <a:pt x="190" y="104"/>
                  </a:lnTo>
                  <a:lnTo>
                    <a:pt x="191" y="104"/>
                  </a:lnTo>
                  <a:lnTo>
                    <a:pt x="193" y="104"/>
                  </a:lnTo>
                  <a:lnTo>
                    <a:pt x="196" y="104"/>
                  </a:lnTo>
                  <a:lnTo>
                    <a:pt x="200" y="104"/>
                  </a:lnTo>
                  <a:lnTo>
                    <a:pt x="201" y="102"/>
                  </a:lnTo>
                  <a:lnTo>
                    <a:pt x="203" y="99"/>
                  </a:lnTo>
                  <a:lnTo>
                    <a:pt x="205" y="97"/>
                  </a:lnTo>
                  <a:lnTo>
                    <a:pt x="206" y="95"/>
                  </a:lnTo>
                  <a:lnTo>
                    <a:pt x="208" y="95"/>
                  </a:lnTo>
                  <a:lnTo>
                    <a:pt x="208" y="97"/>
                  </a:lnTo>
                  <a:lnTo>
                    <a:pt x="210" y="99"/>
                  </a:lnTo>
                  <a:lnTo>
                    <a:pt x="210" y="102"/>
                  </a:lnTo>
                  <a:lnTo>
                    <a:pt x="210" y="105"/>
                  </a:lnTo>
                  <a:lnTo>
                    <a:pt x="211" y="109"/>
                  </a:lnTo>
                  <a:lnTo>
                    <a:pt x="213" y="112"/>
                  </a:lnTo>
                  <a:lnTo>
                    <a:pt x="215" y="114"/>
                  </a:lnTo>
                  <a:lnTo>
                    <a:pt x="215" y="115"/>
                  </a:lnTo>
                  <a:lnTo>
                    <a:pt x="215" y="117"/>
                  </a:lnTo>
                  <a:lnTo>
                    <a:pt x="215" y="119"/>
                  </a:lnTo>
                  <a:lnTo>
                    <a:pt x="215" y="122"/>
                  </a:lnTo>
                  <a:lnTo>
                    <a:pt x="213" y="124"/>
                  </a:lnTo>
                  <a:lnTo>
                    <a:pt x="211" y="127"/>
                  </a:lnTo>
                  <a:lnTo>
                    <a:pt x="211" y="128"/>
                  </a:lnTo>
                  <a:lnTo>
                    <a:pt x="210" y="130"/>
                  </a:lnTo>
                  <a:lnTo>
                    <a:pt x="210" y="132"/>
                  </a:lnTo>
                  <a:lnTo>
                    <a:pt x="210" y="132"/>
                  </a:lnTo>
                  <a:lnTo>
                    <a:pt x="210" y="132"/>
                  </a:lnTo>
                  <a:lnTo>
                    <a:pt x="210" y="132"/>
                  </a:lnTo>
                  <a:lnTo>
                    <a:pt x="210" y="133"/>
                  </a:lnTo>
                  <a:lnTo>
                    <a:pt x="208" y="135"/>
                  </a:lnTo>
                  <a:lnTo>
                    <a:pt x="205" y="140"/>
                  </a:lnTo>
                  <a:lnTo>
                    <a:pt x="203" y="143"/>
                  </a:lnTo>
                  <a:lnTo>
                    <a:pt x="200" y="145"/>
                  </a:lnTo>
                  <a:lnTo>
                    <a:pt x="196" y="148"/>
                  </a:lnTo>
                  <a:lnTo>
                    <a:pt x="188" y="155"/>
                  </a:lnTo>
                  <a:lnTo>
                    <a:pt x="178" y="163"/>
                  </a:lnTo>
                  <a:lnTo>
                    <a:pt x="168" y="171"/>
                  </a:lnTo>
                  <a:lnTo>
                    <a:pt x="165" y="175"/>
                  </a:lnTo>
                  <a:lnTo>
                    <a:pt x="162" y="178"/>
                  </a:lnTo>
                  <a:lnTo>
                    <a:pt x="157" y="181"/>
                  </a:lnTo>
                  <a:lnTo>
                    <a:pt x="154" y="184"/>
                  </a:lnTo>
                  <a:lnTo>
                    <a:pt x="152" y="186"/>
                  </a:lnTo>
                  <a:lnTo>
                    <a:pt x="149" y="188"/>
                  </a:lnTo>
                  <a:lnTo>
                    <a:pt x="149" y="189"/>
                  </a:lnTo>
                  <a:lnTo>
                    <a:pt x="149" y="189"/>
                  </a:lnTo>
                  <a:lnTo>
                    <a:pt x="147" y="193"/>
                  </a:lnTo>
                  <a:lnTo>
                    <a:pt x="147" y="196"/>
                  </a:lnTo>
                  <a:lnTo>
                    <a:pt x="144" y="199"/>
                  </a:lnTo>
                  <a:lnTo>
                    <a:pt x="142" y="203"/>
                  </a:lnTo>
                  <a:lnTo>
                    <a:pt x="139" y="206"/>
                  </a:lnTo>
                  <a:lnTo>
                    <a:pt x="134" y="208"/>
                  </a:lnTo>
                  <a:lnTo>
                    <a:pt x="129" y="212"/>
                  </a:lnTo>
                  <a:lnTo>
                    <a:pt x="124" y="216"/>
                  </a:lnTo>
                  <a:lnTo>
                    <a:pt x="119" y="219"/>
                  </a:lnTo>
                  <a:lnTo>
                    <a:pt x="116" y="222"/>
                  </a:lnTo>
                  <a:lnTo>
                    <a:pt x="116" y="227"/>
                  </a:lnTo>
                  <a:lnTo>
                    <a:pt x="116" y="231"/>
                  </a:lnTo>
                  <a:lnTo>
                    <a:pt x="119" y="232"/>
                  </a:lnTo>
                  <a:lnTo>
                    <a:pt x="122" y="234"/>
                  </a:lnTo>
                  <a:lnTo>
                    <a:pt x="126" y="234"/>
                  </a:lnTo>
                  <a:lnTo>
                    <a:pt x="130" y="232"/>
                  </a:lnTo>
                  <a:lnTo>
                    <a:pt x="135" y="229"/>
                  </a:lnTo>
                  <a:lnTo>
                    <a:pt x="139" y="227"/>
                  </a:lnTo>
                  <a:lnTo>
                    <a:pt x="142" y="224"/>
                  </a:lnTo>
                  <a:lnTo>
                    <a:pt x="150" y="217"/>
                  </a:lnTo>
                  <a:lnTo>
                    <a:pt x="162" y="211"/>
                  </a:lnTo>
                  <a:lnTo>
                    <a:pt x="168" y="208"/>
                  </a:lnTo>
                  <a:lnTo>
                    <a:pt x="177" y="206"/>
                  </a:lnTo>
                  <a:lnTo>
                    <a:pt x="188" y="204"/>
                  </a:lnTo>
                  <a:lnTo>
                    <a:pt x="200" y="204"/>
                  </a:lnTo>
                  <a:lnTo>
                    <a:pt x="208" y="206"/>
                  </a:lnTo>
                  <a:lnTo>
                    <a:pt x="210" y="206"/>
                  </a:lnTo>
                  <a:lnTo>
                    <a:pt x="210" y="208"/>
                  </a:lnTo>
                  <a:lnTo>
                    <a:pt x="210" y="209"/>
                  </a:lnTo>
                  <a:lnTo>
                    <a:pt x="210" y="212"/>
                  </a:lnTo>
                  <a:lnTo>
                    <a:pt x="211" y="212"/>
                  </a:lnTo>
                  <a:lnTo>
                    <a:pt x="213" y="214"/>
                  </a:lnTo>
                  <a:lnTo>
                    <a:pt x="215" y="214"/>
                  </a:lnTo>
                  <a:lnTo>
                    <a:pt x="216" y="212"/>
                  </a:lnTo>
                  <a:lnTo>
                    <a:pt x="218" y="212"/>
                  </a:lnTo>
                  <a:lnTo>
                    <a:pt x="218" y="212"/>
                  </a:lnTo>
                  <a:lnTo>
                    <a:pt x="219" y="212"/>
                  </a:lnTo>
                  <a:lnTo>
                    <a:pt x="219" y="214"/>
                  </a:lnTo>
                  <a:lnTo>
                    <a:pt x="219" y="216"/>
                  </a:lnTo>
                  <a:lnTo>
                    <a:pt x="221" y="217"/>
                  </a:lnTo>
                  <a:lnTo>
                    <a:pt x="223" y="217"/>
                  </a:lnTo>
                  <a:lnTo>
                    <a:pt x="224" y="217"/>
                  </a:lnTo>
                  <a:lnTo>
                    <a:pt x="228" y="217"/>
                  </a:lnTo>
                  <a:lnTo>
                    <a:pt x="228" y="217"/>
                  </a:lnTo>
                  <a:lnTo>
                    <a:pt x="229" y="217"/>
                  </a:lnTo>
                  <a:lnTo>
                    <a:pt x="231" y="217"/>
                  </a:lnTo>
                  <a:lnTo>
                    <a:pt x="233" y="217"/>
                  </a:lnTo>
                  <a:lnTo>
                    <a:pt x="233" y="216"/>
                  </a:lnTo>
                  <a:lnTo>
                    <a:pt x="234" y="214"/>
                  </a:lnTo>
                  <a:lnTo>
                    <a:pt x="234" y="212"/>
                  </a:lnTo>
                  <a:lnTo>
                    <a:pt x="236" y="211"/>
                  </a:lnTo>
                  <a:lnTo>
                    <a:pt x="238" y="209"/>
                  </a:lnTo>
                  <a:lnTo>
                    <a:pt x="239" y="206"/>
                  </a:lnTo>
                  <a:lnTo>
                    <a:pt x="238" y="203"/>
                  </a:lnTo>
                  <a:lnTo>
                    <a:pt x="238" y="201"/>
                  </a:lnTo>
                  <a:lnTo>
                    <a:pt x="238" y="199"/>
                  </a:lnTo>
                  <a:lnTo>
                    <a:pt x="236" y="199"/>
                  </a:lnTo>
                  <a:lnTo>
                    <a:pt x="236" y="198"/>
                  </a:lnTo>
                  <a:lnTo>
                    <a:pt x="234" y="196"/>
                  </a:lnTo>
                  <a:lnTo>
                    <a:pt x="233" y="194"/>
                  </a:lnTo>
                  <a:lnTo>
                    <a:pt x="233" y="194"/>
                  </a:lnTo>
                  <a:lnTo>
                    <a:pt x="233" y="193"/>
                  </a:lnTo>
                  <a:lnTo>
                    <a:pt x="233" y="191"/>
                  </a:lnTo>
                  <a:lnTo>
                    <a:pt x="233" y="188"/>
                  </a:lnTo>
                  <a:lnTo>
                    <a:pt x="234" y="186"/>
                  </a:lnTo>
                  <a:lnTo>
                    <a:pt x="234" y="184"/>
                  </a:lnTo>
                  <a:lnTo>
                    <a:pt x="234" y="183"/>
                  </a:lnTo>
                  <a:lnTo>
                    <a:pt x="234" y="180"/>
                  </a:lnTo>
                  <a:lnTo>
                    <a:pt x="236" y="176"/>
                  </a:lnTo>
                  <a:lnTo>
                    <a:pt x="236" y="175"/>
                  </a:lnTo>
                  <a:lnTo>
                    <a:pt x="238" y="165"/>
                  </a:lnTo>
                  <a:lnTo>
                    <a:pt x="238" y="163"/>
                  </a:lnTo>
                  <a:lnTo>
                    <a:pt x="238" y="161"/>
                  </a:lnTo>
                  <a:lnTo>
                    <a:pt x="238" y="158"/>
                  </a:lnTo>
                  <a:lnTo>
                    <a:pt x="239" y="155"/>
                  </a:lnTo>
                  <a:lnTo>
                    <a:pt x="241" y="153"/>
                  </a:lnTo>
                  <a:lnTo>
                    <a:pt x="243" y="152"/>
                  </a:lnTo>
                  <a:lnTo>
                    <a:pt x="243" y="152"/>
                  </a:lnTo>
                  <a:lnTo>
                    <a:pt x="243" y="150"/>
                  </a:lnTo>
                  <a:lnTo>
                    <a:pt x="241" y="148"/>
                  </a:lnTo>
                  <a:lnTo>
                    <a:pt x="241" y="145"/>
                  </a:lnTo>
                  <a:lnTo>
                    <a:pt x="241" y="142"/>
                  </a:lnTo>
                  <a:lnTo>
                    <a:pt x="241" y="140"/>
                  </a:lnTo>
                  <a:lnTo>
                    <a:pt x="243" y="137"/>
                  </a:lnTo>
                  <a:lnTo>
                    <a:pt x="244" y="135"/>
                  </a:lnTo>
                  <a:lnTo>
                    <a:pt x="244" y="135"/>
                  </a:lnTo>
                  <a:lnTo>
                    <a:pt x="244" y="133"/>
                  </a:lnTo>
                  <a:lnTo>
                    <a:pt x="246" y="133"/>
                  </a:lnTo>
                  <a:lnTo>
                    <a:pt x="248" y="133"/>
                  </a:lnTo>
                  <a:lnTo>
                    <a:pt x="249" y="133"/>
                  </a:lnTo>
                  <a:lnTo>
                    <a:pt x="251" y="133"/>
                  </a:lnTo>
                  <a:lnTo>
                    <a:pt x="252" y="132"/>
                  </a:lnTo>
                  <a:lnTo>
                    <a:pt x="254" y="128"/>
                  </a:lnTo>
                  <a:lnTo>
                    <a:pt x="256" y="127"/>
                  </a:lnTo>
                  <a:lnTo>
                    <a:pt x="256" y="124"/>
                  </a:lnTo>
                  <a:lnTo>
                    <a:pt x="257" y="122"/>
                  </a:lnTo>
                  <a:lnTo>
                    <a:pt x="259" y="120"/>
                  </a:lnTo>
                  <a:lnTo>
                    <a:pt x="261" y="119"/>
                  </a:lnTo>
                  <a:lnTo>
                    <a:pt x="264" y="115"/>
                  </a:lnTo>
                  <a:lnTo>
                    <a:pt x="266" y="114"/>
                  </a:lnTo>
                  <a:lnTo>
                    <a:pt x="267" y="112"/>
                  </a:lnTo>
                  <a:lnTo>
                    <a:pt x="267" y="109"/>
                  </a:lnTo>
                  <a:lnTo>
                    <a:pt x="269" y="107"/>
                  </a:lnTo>
                  <a:lnTo>
                    <a:pt x="271" y="105"/>
                  </a:lnTo>
                  <a:lnTo>
                    <a:pt x="272" y="104"/>
                  </a:lnTo>
                  <a:lnTo>
                    <a:pt x="274" y="102"/>
                  </a:lnTo>
                  <a:lnTo>
                    <a:pt x="276" y="102"/>
                  </a:lnTo>
                  <a:lnTo>
                    <a:pt x="277" y="100"/>
                  </a:lnTo>
                  <a:lnTo>
                    <a:pt x="277" y="100"/>
                  </a:lnTo>
                  <a:lnTo>
                    <a:pt x="279" y="99"/>
                  </a:lnTo>
                  <a:lnTo>
                    <a:pt x="281" y="99"/>
                  </a:lnTo>
                  <a:lnTo>
                    <a:pt x="282" y="95"/>
                  </a:lnTo>
                  <a:lnTo>
                    <a:pt x="285" y="94"/>
                  </a:lnTo>
                  <a:lnTo>
                    <a:pt x="287" y="92"/>
                  </a:lnTo>
                  <a:lnTo>
                    <a:pt x="287" y="91"/>
                  </a:lnTo>
                  <a:lnTo>
                    <a:pt x="287" y="89"/>
                  </a:lnTo>
                  <a:lnTo>
                    <a:pt x="290" y="87"/>
                  </a:lnTo>
                  <a:lnTo>
                    <a:pt x="292" y="86"/>
                  </a:lnTo>
                  <a:lnTo>
                    <a:pt x="292" y="84"/>
                  </a:lnTo>
                  <a:lnTo>
                    <a:pt x="294" y="82"/>
                  </a:lnTo>
                  <a:lnTo>
                    <a:pt x="294" y="82"/>
                  </a:lnTo>
                  <a:lnTo>
                    <a:pt x="295" y="81"/>
                  </a:lnTo>
                  <a:lnTo>
                    <a:pt x="297" y="79"/>
                  </a:lnTo>
                  <a:lnTo>
                    <a:pt x="299" y="77"/>
                  </a:lnTo>
                  <a:lnTo>
                    <a:pt x="300" y="77"/>
                  </a:lnTo>
                  <a:lnTo>
                    <a:pt x="302" y="77"/>
                  </a:lnTo>
                  <a:lnTo>
                    <a:pt x="304" y="77"/>
                  </a:lnTo>
                  <a:lnTo>
                    <a:pt x="305" y="76"/>
                  </a:lnTo>
                  <a:lnTo>
                    <a:pt x="305" y="76"/>
                  </a:lnTo>
                  <a:lnTo>
                    <a:pt x="307" y="74"/>
                  </a:lnTo>
                  <a:lnTo>
                    <a:pt x="309" y="71"/>
                  </a:lnTo>
                  <a:lnTo>
                    <a:pt x="310" y="71"/>
                  </a:lnTo>
                  <a:lnTo>
                    <a:pt x="312" y="69"/>
                  </a:lnTo>
                  <a:lnTo>
                    <a:pt x="312" y="69"/>
                  </a:lnTo>
                  <a:lnTo>
                    <a:pt x="313" y="67"/>
                  </a:lnTo>
                  <a:lnTo>
                    <a:pt x="338" y="51"/>
                  </a:lnTo>
                  <a:lnTo>
                    <a:pt x="363" y="36"/>
                  </a:lnTo>
                  <a:lnTo>
                    <a:pt x="386" y="25"/>
                  </a:lnTo>
                  <a:lnTo>
                    <a:pt x="403" y="18"/>
                  </a:lnTo>
                  <a:lnTo>
                    <a:pt x="406" y="16"/>
                  </a:lnTo>
                  <a:lnTo>
                    <a:pt x="409" y="16"/>
                  </a:lnTo>
                  <a:lnTo>
                    <a:pt x="412" y="16"/>
                  </a:lnTo>
                  <a:lnTo>
                    <a:pt x="414" y="16"/>
                  </a:lnTo>
                  <a:lnTo>
                    <a:pt x="416" y="15"/>
                  </a:lnTo>
                  <a:lnTo>
                    <a:pt x="416" y="13"/>
                  </a:lnTo>
                  <a:lnTo>
                    <a:pt x="416" y="11"/>
                  </a:lnTo>
                  <a:lnTo>
                    <a:pt x="417" y="11"/>
                  </a:lnTo>
                  <a:lnTo>
                    <a:pt x="424" y="8"/>
                  </a:lnTo>
                  <a:lnTo>
                    <a:pt x="429" y="7"/>
                  </a:lnTo>
                  <a:lnTo>
                    <a:pt x="432" y="7"/>
                  </a:lnTo>
                  <a:lnTo>
                    <a:pt x="432" y="7"/>
                  </a:lnTo>
                  <a:lnTo>
                    <a:pt x="434" y="7"/>
                  </a:lnTo>
                  <a:lnTo>
                    <a:pt x="436" y="5"/>
                  </a:lnTo>
                  <a:lnTo>
                    <a:pt x="439" y="5"/>
                  </a:lnTo>
                  <a:lnTo>
                    <a:pt x="440" y="3"/>
                  </a:lnTo>
                  <a:lnTo>
                    <a:pt x="442" y="3"/>
                  </a:lnTo>
                  <a:lnTo>
                    <a:pt x="445" y="3"/>
                  </a:lnTo>
                  <a:lnTo>
                    <a:pt x="449" y="2"/>
                  </a:lnTo>
                  <a:lnTo>
                    <a:pt x="454" y="2"/>
                  </a:lnTo>
                  <a:lnTo>
                    <a:pt x="457" y="0"/>
                  </a:lnTo>
                  <a:lnTo>
                    <a:pt x="46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5" name="Freeform 54"/>
            <p:cNvSpPr>
              <a:spLocks noEditPoints="1"/>
            </p:cNvSpPr>
            <p:nvPr/>
          </p:nvSpPr>
          <p:spPr bwMode="auto">
            <a:xfrm>
              <a:off x="5576888" y="2911476"/>
              <a:ext cx="785813" cy="808038"/>
            </a:xfrm>
            <a:custGeom>
              <a:avLst/>
              <a:gdLst>
                <a:gd name="T0" fmla="*/ 411 w 495"/>
                <a:gd name="T1" fmla="*/ 76 h 509"/>
                <a:gd name="T2" fmla="*/ 418 w 495"/>
                <a:gd name="T3" fmla="*/ 112 h 509"/>
                <a:gd name="T4" fmla="*/ 405 w 495"/>
                <a:gd name="T5" fmla="*/ 150 h 509"/>
                <a:gd name="T6" fmla="*/ 400 w 495"/>
                <a:gd name="T7" fmla="*/ 174 h 509"/>
                <a:gd name="T8" fmla="*/ 390 w 495"/>
                <a:gd name="T9" fmla="*/ 212 h 509"/>
                <a:gd name="T10" fmla="*/ 353 w 495"/>
                <a:gd name="T11" fmla="*/ 242 h 509"/>
                <a:gd name="T12" fmla="*/ 342 w 495"/>
                <a:gd name="T13" fmla="*/ 270 h 509"/>
                <a:gd name="T14" fmla="*/ 350 w 495"/>
                <a:gd name="T15" fmla="*/ 288 h 509"/>
                <a:gd name="T16" fmla="*/ 373 w 495"/>
                <a:gd name="T17" fmla="*/ 288 h 509"/>
                <a:gd name="T18" fmla="*/ 409 w 495"/>
                <a:gd name="T19" fmla="*/ 288 h 509"/>
                <a:gd name="T20" fmla="*/ 456 w 495"/>
                <a:gd name="T21" fmla="*/ 293 h 509"/>
                <a:gd name="T22" fmla="*/ 484 w 495"/>
                <a:gd name="T23" fmla="*/ 303 h 509"/>
                <a:gd name="T24" fmla="*/ 489 w 495"/>
                <a:gd name="T25" fmla="*/ 331 h 509"/>
                <a:gd name="T26" fmla="*/ 457 w 495"/>
                <a:gd name="T27" fmla="*/ 357 h 509"/>
                <a:gd name="T28" fmla="*/ 429 w 495"/>
                <a:gd name="T29" fmla="*/ 364 h 509"/>
                <a:gd name="T30" fmla="*/ 370 w 495"/>
                <a:gd name="T31" fmla="*/ 367 h 509"/>
                <a:gd name="T32" fmla="*/ 324 w 495"/>
                <a:gd name="T33" fmla="*/ 389 h 509"/>
                <a:gd name="T34" fmla="*/ 241 w 495"/>
                <a:gd name="T35" fmla="*/ 403 h 509"/>
                <a:gd name="T36" fmla="*/ 210 w 495"/>
                <a:gd name="T37" fmla="*/ 408 h 509"/>
                <a:gd name="T38" fmla="*/ 177 w 495"/>
                <a:gd name="T39" fmla="*/ 392 h 509"/>
                <a:gd name="T40" fmla="*/ 152 w 495"/>
                <a:gd name="T41" fmla="*/ 394 h 509"/>
                <a:gd name="T42" fmla="*/ 136 w 495"/>
                <a:gd name="T43" fmla="*/ 407 h 509"/>
                <a:gd name="T44" fmla="*/ 99 w 495"/>
                <a:gd name="T45" fmla="*/ 471 h 509"/>
                <a:gd name="T46" fmla="*/ 80 w 495"/>
                <a:gd name="T47" fmla="*/ 489 h 509"/>
                <a:gd name="T48" fmla="*/ 48 w 495"/>
                <a:gd name="T49" fmla="*/ 509 h 509"/>
                <a:gd name="T50" fmla="*/ 9 w 495"/>
                <a:gd name="T51" fmla="*/ 456 h 509"/>
                <a:gd name="T52" fmla="*/ 2 w 495"/>
                <a:gd name="T53" fmla="*/ 420 h 509"/>
                <a:gd name="T54" fmla="*/ 7 w 495"/>
                <a:gd name="T55" fmla="*/ 377 h 509"/>
                <a:gd name="T56" fmla="*/ 22 w 495"/>
                <a:gd name="T57" fmla="*/ 324 h 509"/>
                <a:gd name="T58" fmla="*/ 14 w 495"/>
                <a:gd name="T59" fmla="*/ 181 h 509"/>
                <a:gd name="T60" fmla="*/ 30 w 495"/>
                <a:gd name="T61" fmla="*/ 176 h 509"/>
                <a:gd name="T62" fmla="*/ 57 w 495"/>
                <a:gd name="T63" fmla="*/ 194 h 509"/>
                <a:gd name="T64" fmla="*/ 85 w 495"/>
                <a:gd name="T65" fmla="*/ 255 h 509"/>
                <a:gd name="T66" fmla="*/ 70 w 495"/>
                <a:gd name="T67" fmla="*/ 306 h 509"/>
                <a:gd name="T68" fmla="*/ 48 w 495"/>
                <a:gd name="T69" fmla="*/ 342 h 509"/>
                <a:gd name="T70" fmla="*/ 42 w 495"/>
                <a:gd name="T71" fmla="*/ 374 h 509"/>
                <a:gd name="T72" fmla="*/ 50 w 495"/>
                <a:gd name="T73" fmla="*/ 399 h 509"/>
                <a:gd name="T74" fmla="*/ 71 w 495"/>
                <a:gd name="T75" fmla="*/ 413 h 509"/>
                <a:gd name="T76" fmla="*/ 123 w 495"/>
                <a:gd name="T77" fmla="*/ 384 h 509"/>
                <a:gd name="T78" fmla="*/ 132 w 495"/>
                <a:gd name="T79" fmla="*/ 362 h 509"/>
                <a:gd name="T80" fmla="*/ 165 w 495"/>
                <a:gd name="T81" fmla="*/ 318 h 509"/>
                <a:gd name="T82" fmla="*/ 184 w 495"/>
                <a:gd name="T83" fmla="*/ 328 h 509"/>
                <a:gd name="T84" fmla="*/ 212 w 495"/>
                <a:gd name="T85" fmla="*/ 324 h 509"/>
                <a:gd name="T86" fmla="*/ 240 w 495"/>
                <a:gd name="T87" fmla="*/ 316 h 509"/>
                <a:gd name="T88" fmla="*/ 273 w 495"/>
                <a:gd name="T89" fmla="*/ 305 h 509"/>
                <a:gd name="T90" fmla="*/ 282 w 495"/>
                <a:gd name="T91" fmla="*/ 277 h 509"/>
                <a:gd name="T92" fmla="*/ 319 w 495"/>
                <a:gd name="T93" fmla="*/ 211 h 509"/>
                <a:gd name="T94" fmla="*/ 332 w 495"/>
                <a:gd name="T95" fmla="*/ 189 h 509"/>
                <a:gd name="T96" fmla="*/ 339 w 495"/>
                <a:gd name="T97" fmla="*/ 158 h 509"/>
                <a:gd name="T98" fmla="*/ 291 w 495"/>
                <a:gd name="T99" fmla="*/ 169 h 509"/>
                <a:gd name="T100" fmla="*/ 226 w 495"/>
                <a:gd name="T101" fmla="*/ 136 h 509"/>
                <a:gd name="T102" fmla="*/ 243 w 495"/>
                <a:gd name="T103" fmla="*/ 117 h 509"/>
                <a:gd name="T104" fmla="*/ 278 w 495"/>
                <a:gd name="T105" fmla="*/ 122 h 509"/>
                <a:gd name="T106" fmla="*/ 378 w 495"/>
                <a:gd name="T107" fmla="*/ 69 h 509"/>
                <a:gd name="T108" fmla="*/ 121 w 495"/>
                <a:gd name="T109" fmla="*/ 6 h 509"/>
                <a:gd name="T110" fmla="*/ 151 w 495"/>
                <a:gd name="T111" fmla="*/ 23 h 509"/>
                <a:gd name="T112" fmla="*/ 185 w 495"/>
                <a:gd name="T113" fmla="*/ 71 h 509"/>
                <a:gd name="T114" fmla="*/ 144 w 495"/>
                <a:gd name="T115" fmla="*/ 115 h 509"/>
                <a:gd name="T116" fmla="*/ 83 w 495"/>
                <a:gd name="T117" fmla="*/ 87 h 509"/>
                <a:gd name="T118" fmla="*/ 108 w 495"/>
                <a:gd name="T119" fmla="*/ 67 h 509"/>
                <a:gd name="T120" fmla="*/ 104 w 495"/>
                <a:gd name="T121" fmla="*/ 36 h 509"/>
                <a:gd name="T122" fmla="*/ 94 w 495"/>
                <a:gd name="T123" fmla="*/ 0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95" h="509">
                  <a:moveTo>
                    <a:pt x="393" y="67"/>
                  </a:moveTo>
                  <a:lnTo>
                    <a:pt x="396" y="69"/>
                  </a:lnTo>
                  <a:lnTo>
                    <a:pt x="400" y="71"/>
                  </a:lnTo>
                  <a:lnTo>
                    <a:pt x="403" y="74"/>
                  </a:lnTo>
                  <a:lnTo>
                    <a:pt x="405" y="76"/>
                  </a:lnTo>
                  <a:lnTo>
                    <a:pt x="405" y="76"/>
                  </a:lnTo>
                  <a:lnTo>
                    <a:pt x="405" y="77"/>
                  </a:lnTo>
                  <a:lnTo>
                    <a:pt x="406" y="77"/>
                  </a:lnTo>
                  <a:lnTo>
                    <a:pt x="408" y="76"/>
                  </a:lnTo>
                  <a:lnTo>
                    <a:pt x="411" y="76"/>
                  </a:lnTo>
                  <a:lnTo>
                    <a:pt x="414" y="77"/>
                  </a:lnTo>
                  <a:lnTo>
                    <a:pt x="418" y="79"/>
                  </a:lnTo>
                  <a:lnTo>
                    <a:pt x="419" y="82"/>
                  </a:lnTo>
                  <a:lnTo>
                    <a:pt x="421" y="85"/>
                  </a:lnTo>
                  <a:lnTo>
                    <a:pt x="421" y="90"/>
                  </a:lnTo>
                  <a:lnTo>
                    <a:pt x="421" y="94"/>
                  </a:lnTo>
                  <a:lnTo>
                    <a:pt x="419" y="97"/>
                  </a:lnTo>
                  <a:lnTo>
                    <a:pt x="419" y="102"/>
                  </a:lnTo>
                  <a:lnTo>
                    <a:pt x="419" y="107"/>
                  </a:lnTo>
                  <a:lnTo>
                    <a:pt x="418" y="112"/>
                  </a:lnTo>
                  <a:lnTo>
                    <a:pt x="416" y="115"/>
                  </a:lnTo>
                  <a:lnTo>
                    <a:pt x="413" y="120"/>
                  </a:lnTo>
                  <a:lnTo>
                    <a:pt x="411" y="123"/>
                  </a:lnTo>
                  <a:lnTo>
                    <a:pt x="411" y="128"/>
                  </a:lnTo>
                  <a:lnTo>
                    <a:pt x="411" y="132"/>
                  </a:lnTo>
                  <a:lnTo>
                    <a:pt x="409" y="135"/>
                  </a:lnTo>
                  <a:lnTo>
                    <a:pt x="409" y="140"/>
                  </a:lnTo>
                  <a:lnTo>
                    <a:pt x="408" y="143"/>
                  </a:lnTo>
                  <a:lnTo>
                    <a:pt x="406" y="146"/>
                  </a:lnTo>
                  <a:lnTo>
                    <a:pt x="405" y="150"/>
                  </a:lnTo>
                  <a:lnTo>
                    <a:pt x="405" y="151"/>
                  </a:lnTo>
                  <a:lnTo>
                    <a:pt x="405" y="155"/>
                  </a:lnTo>
                  <a:lnTo>
                    <a:pt x="405" y="158"/>
                  </a:lnTo>
                  <a:lnTo>
                    <a:pt x="405" y="163"/>
                  </a:lnTo>
                  <a:lnTo>
                    <a:pt x="403" y="166"/>
                  </a:lnTo>
                  <a:lnTo>
                    <a:pt x="401" y="169"/>
                  </a:lnTo>
                  <a:lnTo>
                    <a:pt x="401" y="171"/>
                  </a:lnTo>
                  <a:lnTo>
                    <a:pt x="400" y="171"/>
                  </a:lnTo>
                  <a:lnTo>
                    <a:pt x="400" y="173"/>
                  </a:lnTo>
                  <a:lnTo>
                    <a:pt x="400" y="174"/>
                  </a:lnTo>
                  <a:lnTo>
                    <a:pt x="400" y="178"/>
                  </a:lnTo>
                  <a:lnTo>
                    <a:pt x="398" y="181"/>
                  </a:lnTo>
                  <a:lnTo>
                    <a:pt x="396" y="186"/>
                  </a:lnTo>
                  <a:lnTo>
                    <a:pt x="395" y="191"/>
                  </a:lnTo>
                  <a:lnTo>
                    <a:pt x="393" y="196"/>
                  </a:lnTo>
                  <a:lnTo>
                    <a:pt x="393" y="197"/>
                  </a:lnTo>
                  <a:lnTo>
                    <a:pt x="393" y="201"/>
                  </a:lnTo>
                  <a:lnTo>
                    <a:pt x="391" y="204"/>
                  </a:lnTo>
                  <a:lnTo>
                    <a:pt x="390" y="209"/>
                  </a:lnTo>
                  <a:lnTo>
                    <a:pt x="390" y="212"/>
                  </a:lnTo>
                  <a:lnTo>
                    <a:pt x="388" y="214"/>
                  </a:lnTo>
                  <a:lnTo>
                    <a:pt x="388" y="217"/>
                  </a:lnTo>
                  <a:lnTo>
                    <a:pt x="386" y="219"/>
                  </a:lnTo>
                  <a:lnTo>
                    <a:pt x="381" y="221"/>
                  </a:lnTo>
                  <a:lnTo>
                    <a:pt x="376" y="222"/>
                  </a:lnTo>
                  <a:lnTo>
                    <a:pt x="372" y="225"/>
                  </a:lnTo>
                  <a:lnTo>
                    <a:pt x="367" y="229"/>
                  </a:lnTo>
                  <a:lnTo>
                    <a:pt x="363" y="234"/>
                  </a:lnTo>
                  <a:lnTo>
                    <a:pt x="358" y="239"/>
                  </a:lnTo>
                  <a:lnTo>
                    <a:pt x="353" y="242"/>
                  </a:lnTo>
                  <a:lnTo>
                    <a:pt x="350" y="245"/>
                  </a:lnTo>
                  <a:lnTo>
                    <a:pt x="345" y="249"/>
                  </a:lnTo>
                  <a:lnTo>
                    <a:pt x="343" y="253"/>
                  </a:lnTo>
                  <a:lnTo>
                    <a:pt x="342" y="257"/>
                  </a:lnTo>
                  <a:lnTo>
                    <a:pt x="342" y="258"/>
                  </a:lnTo>
                  <a:lnTo>
                    <a:pt x="343" y="260"/>
                  </a:lnTo>
                  <a:lnTo>
                    <a:pt x="343" y="262"/>
                  </a:lnTo>
                  <a:lnTo>
                    <a:pt x="343" y="263"/>
                  </a:lnTo>
                  <a:lnTo>
                    <a:pt x="343" y="267"/>
                  </a:lnTo>
                  <a:lnTo>
                    <a:pt x="342" y="270"/>
                  </a:lnTo>
                  <a:lnTo>
                    <a:pt x="342" y="272"/>
                  </a:lnTo>
                  <a:lnTo>
                    <a:pt x="340" y="275"/>
                  </a:lnTo>
                  <a:lnTo>
                    <a:pt x="339" y="278"/>
                  </a:lnTo>
                  <a:lnTo>
                    <a:pt x="339" y="282"/>
                  </a:lnTo>
                  <a:lnTo>
                    <a:pt x="340" y="285"/>
                  </a:lnTo>
                  <a:lnTo>
                    <a:pt x="342" y="288"/>
                  </a:lnTo>
                  <a:lnTo>
                    <a:pt x="343" y="290"/>
                  </a:lnTo>
                  <a:lnTo>
                    <a:pt x="347" y="290"/>
                  </a:lnTo>
                  <a:lnTo>
                    <a:pt x="348" y="290"/>
                  </a:lnTo>
                  <a:lnTo>
                    <a:pt x="350" y="288"/>
                  </a:lnTo>
                  <a:lnTo>
                    <a:pt x="352" y="290"/>
                  </a:lnTo>
                  <a:lnTo>
                    <a:pt x="353" y="290"/>
                  </a:lnTo>
                  <a:lnTo>
                    <a:pt x="357" y="291"/>
                  </a:lnTo>
                  <a:lnTo>
                    <a:pt x="358" y="293"/>
                  </a:lnTo>
                  <a:lnTo>
                    <a:pt x="360" y="293"/>
                  </a:lnTo>
                  <a:lnTo>
                    <a:pt x="363" y="291"/>
                  </a:lnTo>
                  <a:lnTo>
                    <a:pt x="365" y="290"/>
                  </a:lnTo>
                  <a:lnTo>
                    <a:pt x="367" y="288"/>
                  </a:lnTo>
                  <a:lnTo>
                    <a:pt x="368" y="288"/>
                  </a:lnTo>
                  <a:lnTo>
                    <a:pt x="373" y="288"/>
                  </a:lnTo>
                  <a:lnTo>
                    <a:pt x="378" y="288"/>
                  </a:lnTo>
                  <a:lnTo>
                    <a:pt x="385" y="288"/>
                  </a:lnTo>
                  <a:lnTo>
                    <a:pt x="386" y="286"/>
                  </a:lnTo>
                  <a:lnTo>
                    <a:pt x="388" y="286"/>
                  </a:lnTo>
                  <a:lnTo>
                    <a:pt x="390" y="285"/>
                  </a:lnTo>
                  <a:lnTo>
                    <a:pt x="393" y="285"/>
                  </a:lnTo>
                  <a:lnTo>
                    <a:pt x="396" y="286"/>
                  </a:lnTo>
                  <a:lnTo>
                    <a:pt x="401" y="288"/>
                  </a:lnTo>
                  <a:lnTo>
                    <a:pt x="408" y="288"/>
                  </a:lnTo>
                  <a:lnTo>
                    <a:pt x="409" y="288"/>
                  </a:lnTo>
                  <a:lnTo>
                    <a:pt x="413" y="288"/>
                  </a:lnTo>
                  <a:lnTo>
                    <a:pt x="414" y="286"/>
                  </a:lnTo>
                  <a:lnTo>
                    <a:pt x="416" y="286"/>
                  </a:lnTo>
                  <a:lnTo>
                    <a:pt x="428" y="288"/>
                  </a:lnTo>
                  <a:lnTo>
                    <a:pt x="437" y="291"/>
                  </a:lnTo>
                  <a:lnTo>
                    <a:pt x="446" y="293"/>
                  </a:lnTo>
                  <a:lnTo>
                    <a:pt x="449" y="295"/>
                  </a:lnTo>
                  <a:lnTo>
                    <a:pt x="451" y="295"/>
                  </a:lnTo>
                  <a:lnTo>
                    <a:pt x="452" y="295"/>
                  </a:lnTo>
                  <a:lnTo>
                    <a:pt x="456" y="293"/>
                  </a:lnTo>
                  <a:lnTo>
                    <a:pt x="457" y="293"/>
                  </a:lnTo>
                  <a:lnTo>
                    <a:pt x="461" y="295"/>
                  </a:lnTo>
                  <a:lnTo>
                    <a:pt x="464" y="296"/>
                  </a:lnTo>
                  <a:lnTo>
                    <a:pt x="466" y="298"/>
                  </a:lnTo>
                  <a:lnTo>
                    <a:pt x="467" y="300"/>
                  </a:lnTo>
                  <a:lnTo>
                    <a:pt x="470" y="301"/>
                  </a:lnTo>
                  <a:lnTo>
                    <a:pt x="474" y="303"/>
                  </a:lnTo>
                  <a:lnTo>
                    <a:pt x="477" y="303"/>
                  </a:lnTo>
                  <a:lnTo>
                    <a:pt x="480" y="303"/>
                  </a:lnTo>
                  <a:lnTo>
                    <a:pt x="484" y="303"/>
                  </a:lnTo>
                  <a:lnTo>
                    <a:pt x="487" y="305"/>
                  </a:lnTo>
                  <a:lnTo>
                    <a:pt x="489" y="306"/>
                  </a:lnTo>
                  <a:lnTo>
                    <a:pt x="490" y="310"/>
                  </a:lnTo>
                  <a:lnTo>
                    <a:pt x="492" y="313"/>
                  </a:lnTo>
                  <a:lnTo>
                    <a:pt x="495" y="314"/>
                  </a:lnTo>
                  <a:lnTo>
                    <a:pt x="495" y="316"/>
                  </a:lnTo>
                  <a:lnTo>
                    <a:pt x="495" y="319"/>
                  </a:lnTo>
                  <a:lnTo>
                    <a:pt x="495" y="323"/>
                  </a:lnTo>
                  <a:lnTo>
                    <a:pt x="492" y="328"/>
                  </a:lnTo>
                  <a:lnTo>
                    <a:pt x="489" y="331"/>
                  </a:lnTo>
                  <a:lnTo>
                    <a:pt x="485" y="333"/>
                  </a:lnTo>
                  <a:lnTo>
                    <a:pt x="480" y="334"/>
                  </a:lnTo>
                  <a:lnTo>
                    <a:pt x="475" y="334"/>
                  </a:lnTo>
                  <a:lnTo>
                    <a:pt x="470" y="336"/>
                  </a:lnTo>
                  <a:lnTo>
                    <a:pt x="467" y="338"/>
                  </a:lnTo>
                  <a:lnTo>
                    <a:pt x="462" y="342"/>
                  </a:lnTo>
                  <a:lnTo>
                    <a:pt x="461" y="346"/>
                  </a:lnTo>
                  <a:lnTo>
                    <a:pt x="459" y="351"/>
                  </a:lnTo>
                  <a:lnTo>
                    <a:pt x="457" y="354"/>
                  </a:lnTo>
                  <a:lnTo>
                    <a:pt x="457" y="357"/>
                  </a:lnTo>
                  <a:lnTo>
                    <a:pt x="457" y="357"/>
                  </a:lnTo>
                  <a:lnTo>
                    <a:pt x="456" y="359"/>
                  </a:lnTo>
                  <a:lnTo>
                    <a:pt x="454" y="361"/>
                  </a:lnTo>
                  <a:lnTo>
                    <a:pt x="451" y="362"/>
                  </a:lnTo>
                  <a:lnTo>
                    <a:pt x="449" y="364"/>
                  </a:lnTo>
                  <a:lnTo>
                    <a:pt x="446" y="364"/>
                  </a:lnTo>
                  <a:lnTo>
                    <a:pt x="442" y="364"/>
                  </a:lnTo>
                  <a:lnTo>
                    <a:pt x="439" y="364"/>
                  </a:lnTo>
                  <a:lnTo>
                    <a:pt x="436" y="364"/>
                  </a:lnTo>
                  <a:lnTo>
                    <a:pt x="429" y="364"/>
                  </a:lnTo>
                  <a:lnTo>
                    <a:pt x="423" y="364"/>
                  </a:lnTo>
                  <a:lnTo>
                    <a:pt x="416" y="364"/>
                  </a:lnTo>
                  <a:lnTo>
                    <a:pt x="409" y="366"/>
                  </a:lnTo>
                  <a:lnTo>
                    <a:pt x="405" y="366"/>
                  </a:lnTo>
                  <a:lnTo>
                    <a:pt x="400" y="366"/>
                  </a:lnTo>
                  <a:lnTo>
                    <a:pt x="396" y="367"/>
                  </a:lnTo>
                  <a:lnTo>
                    <a:pt x="390" y="367"/>
                  </a:lnTo>
                  <a:lnTo>
                    <a:pt x="385" y="367"/>
                  </a:lnTo>
                  <a:lnTo>
                    <a:pt x="376" y="367"/>
                  </a:lnTo>
                  <a:lnTo>
                    <a:pt x="370" y="367"/>
                  </a:lnTo>
                  <a:lnTo>
                    <a:pt x="363" y="369"/>
                  </a:lnTo>
                  <a:lnTo>
                    <a:pt x="357" y="370"/>
                  </a:lnTo>
                  <a:lnTo>
                    <a:pt x="342" y="374"/>
                  </a:lnTo>
                  <a:lnTo>
                    <a:pt x="335" y="375"/>
                  </a:lnTo>
                  <a:lnTo>
                    <a:pt x="330" y="379"/>
                  </a:lnTo>
                  <a:lnTo>
                    <a:pt x="327" y="380"/>
                  </a:lnTo>
                  <a:lnTo>
                    <a:pt x="325" y="384"/>
                  </a:lnTo>
                  <a:lnTo>
                    <a:pt x="325" y="385"/>
                  </a:lnTo>
                  <a:lnTo>
                    <a:pt x="325" y="387"/>
                  </a:lnTo>
                  <a:lnTo>
                    <a:pt x="324" y="389"/>
                  </a:lnTo>
                  <a:lnTo>
                    <a:pt x="324" y="390"/>
                  </a:lnTo>
                  <a:lnTo>
                    <a:pt x="320" y="390"/>
                  </a:lnTo>
                  <a:lnTo>
                    <a:pt x="306" y="390"/>
                  </a:lnTo>
                  <a:lnTo>
                    <a:pt x="287" y="392"/>
                  </a:lnTo>
                  <a:lnTo>
                    <a:pt x="273" y="392"/>
                  </a:lnTo>
                  <a:lnTo>
                    <a:pt x="268" y="394"/>
                  </a:lnTo>
                  <a:lnTo>
                    <a:pt x="258" y="395"/>
                  </a:lnTo>
                  <a:lnTo>
                    <a:pt x="248" y="399"/>
                  </a:lnTo>
                  <a:lnTo>
                    <a:pt x="241" y="400"/>
                  </a:lnTo>
                  <a:lnTo>
                    <a:pt x="241" y="403"/>
                  </a:lnTo>
                  <a:lnTo>
                    <a:pt x="240" y="405"/>
                  </a:lnTo>
                  <a:lnTo>
                    <a:pt x="236" y="407"/>
                  </a:lnTo>
                  <a:lnTo>
                    <a:pt x="233" y="408"/>
                  </a:lnTo>
                  <a:lnTo>
                    <a:pt x="230" y="410"/>
                  </a:lnTo>
                  <a:lnTo>
                    <a:pt x="228" y="410"/>
                  </a:lnTo>
                  <a:lnTo>
                    <a:pt x="225" y="412"/>
                  </a:lnTo>
                  <a:lnTo>
                    <a:pt x="223" y="412"/>
                  </a:lnTo>
                  <a:lnTo>
                    <a:pt x="218" y="412"/>
                  </a:lnTo>
                  <a:lnTo>
                    <a:pt x="215" y="410"/>
                  </a:lnTo>
                  <a:lnTo>
                    <a:pt x="210" y="408"/>
                  </a:lnTo>
                  <a:lnTo>
                    <a:pt x="207" y="408"/>
                  </a:lnTo>
                  <a:lnTo>
                    <a:pt x="203" y="407"/>
                  </a:lnTo>
                  <a:lnTo>
                    <a:pt x="202" y="405"/>
                  </a:lnTo>
                  <a:lnTo>
                    <a:pt x="200" y="405"/>
                  </a:lnTo>
                  <a:lnTo>
                    <a:pt x="200" y="403"/>
                  </a:lnTo>
                  <a:lnTo>
                    <a:pt x="198" y="402"/>
                  </a:lnTo>
                  <a:lnTo>
                    <a:pt x="190" y="399"/>
                  </a:lnTo>
                  <a:lnTo>
                    <a:pt x="185" y="397"/>
                  </a:lnTo>
                  <a:lnTo>
                    <a:pt x="180" y="394"/>
                  </a:lnTo>
                  <a:lnTo>
                    <a:pt x="177" y="392"/>
                  </a:lnTo>
                  <a:lnTo>
                    <a:pt x="175" y="389"/>
                  </a:lnTo>
                  <a:lnTo>
                    <a:pt x="172" y="389"/>
                  </a:lnTo>
                  <a:lnTo>
                    <a:pt x="169" y="389"/>
                  </a:lnTo>
                  <a:lnTo>
                    <a:pt x="165" y="390"/>
                  </a:lnTo>
                  <a:lnTo>
                    <a:pt x="160" y="390"/>
                  </a:lnTo>
                  <a:lnTo>
                    <a:pt x="155" y="392"/>
                  </a:lnTo>
                  <a:lnTo>
                    <a:pt x="154" y="394"/>
                  </a:lnTo>
                  <a:lnTo>
                    <a:pt x="152" y="394"/>
                  </a:lnTo>
                  <a:lnTo>
                    <a:pt x="152" y="395"/>
                  </a:lnTo>
                  <a:lnTo>
                    <a:pt x="152" y="394"/>
                  </a:lnTo>
                  <a:lnTo>
                    <a:pt x="151" y="394"/>
                  </a:lnTo>
                  <a:lnTo>
                    <a:pt x="149" y="394"/>
                  </a:lnTo>
                  <a:lnTo>
                    <a:pt x="147" y="395"/>
                  </a:lnTo>
                  <a:lnTo>
                    <a:pt x="142" y="397"/>
                  </a:lnTo>
                  <a:lnTo>
                    <a:pt x="141" y="399"/>
                  </a:lnTo>
                  <a:lnTo>
                    <a:pt x="141" y="400"/>
                  </a:lnTo>
                  <a:lnTo>
                    <a:pt x="141" y="400"/>
                  </a:lnTo>
                  <a:lnTo>
                    <a:pt x="139" y="402"/>
                  </a:lnTo>
                  <a:lnTo>
                    <a:pt x="137" y="403"/>
                  </a:lnTo>
                  <a:lnTo>
                    <a:pt x="136" y="407"/>
                  </a:lnTo>
                  <a:lnTo>
                    <a:pt x="132" y="412"/>
                  </a:lnTo>
                  <a:lnTo>
                    <a:pt x="129" y="417"/>
                  </a:lnTo>
                  <a:lnTo>
                    <a:pt x="126" y="422"/>
                  </a:lnTo>
                  <a:lnTo>
                    <a:pt x="123" y="427"/>
                  </a:lnTo>
                  <a:lnTo>
                    <a:pt x="118" y="435"/>
                  </a:lnTo>
                  <a:lnTo>
                    <a:pt x="111" y="445"/>
                  </a:lnTo>
                  <a:lnTo>
                    <a:pt x="106" y="455"/>
                  </a:lnTo>
                  <a:lnTo>
                    <a:pt x="101" y="463"/>
                  </a:lnTo>
                  <a:lnTo>
                    <a:pt x="99" y="468"/>
                  </a:lnTo>
                  <a:lnTo>
                    <a:pt x="99" y="471"/>
                  </a:lnTo>
                  <a:lnTo>
                    <a:pt x="98" y="473"/>
                  </a:lnTo>
                  <a:lnTo>
                    <a:pt x="98" y="474"/>
                  </a:lnTo>
                  <a:lnTo>
                    <a:pt x="98" y="474"/>
                  </a:lnTo>
                  <a:lnTo>
                    <a:pt x="94" y="476"/>
                  </a:lnTo>
                  <a:lnTo>
                    <a:pt x="91" y="478"/>
                  </a:lnTo>
                  <a:lnTo>
                    <a:pt x="88" y="481"/>
                  </a:lnTo>
                  <a:lnTo>
                    <a:pt x="85" y="484"/>
                  </a:lnTo>
                  <a:lnTo>
                    <a:pt x="81" y="486"/>
                  </a:lnTo>
                  <a:lnTo>
                    <a:pt x="81" y="488"/>
                  </a:lnTo>
                  <a:lnTo>
                    <a:pt x="80" y="489"/>
                  </a:lnTo>
                  <a:lnTo>
                    <a:pt x="80" y="491"/>
                  </a:lnTo>
                  <a:lnTo>
                    <a:pt x="80" y="492"/>
                  </a:lnTo>
                  <a:lnTo>
                    <a:pt x="78" y="496"/>
                  </a:lnTo>
                  <a:lnTo>
                    <a:pt x="75" y="499"/>
                  </a:lnTo>
                  <a:lnTo>
                    <a:pt x="71" y="502"/>
                  </a:lnTo>
                  <a:lnTo>
                    <a:pt x="66" y="504"/>
                  </a:lnTo>
                  <a:lnTo>
                    <a:pt x="63" y="506"/>
                  </a:lnTo>
                  <a:lnTo>
                    <a:pt x="57" y="507"/>
                  </a:lnTo>
                  <a:lnTo>
                    <a:pt x="52" y="509"/>
                  </a:lnTo>
                  <a:lnTo>
                    <a:pt x="48" y="509"/>
                  </a:lnTo>
                  <a:lnTo>
                    <a:pt x="47" y="509"/>
                  </a:lnTo>
                  <a:lnTo>
                    <a:pt x="43" y="507"/>
                  </a:lnTo>
                  <a:lnTo>
                    <a:pt x="42" y="504"/>
                  </a:lnTo>
                  <a:lnTo>
                    <a:pt x="38" y="504"/>
                  </a:lnTo>
                  <a:lnTo>
                    <a:pt x="35" y="502"/>
                  </a:lnTo>
                  <a:lnTo>
                    <a:pt x="33" y="499"/>
                  </a:lnTo>
                  <a:lnTo>
                    <a:pt x="25" y="492"/>
                  </a:lnTo>
                  <a:lnTo>
                    <a:pt x="19" y="484"/>
                  </a:lnTo>
                  <a:lnTo>
                    <a:pt x="14" y="473"/>
                  </a:lnTo>
                  <a:lnTo>
                    <a:pt x="9" y="456"/>
                  </a:lnTo>
                  <a:lnTo>
                    <a:pt x="9" y="456"/>
                  </a:lnTo>
                  <a:lnTo>
                    <a:pt x="9" y="455"/>
                  </a:lnTo>
                  <a:lnTo>
                    <a:pt x="9" y="453"/>
                  </a:lnTo>
                  <a:lnTo>
                    <a:pt x="9" y="453"/>
                  </a:lnTo>
                  <a:lnTo>
                    <a:pt x="7" y="450"/>
                  </a:lnTo>
                  <a:lnTo>
                    <a:pt x="5" y="445"/>
                  </a:lnTo>
                  <a:lnTo>
                    <a:pt x="4" y="438"/>
                  </a:lnTo>
                  <a:lnTo>
                    <a:pt x="4" y="433"/>
                  </a:lnTo>
                  <a:lnTo>
                    <a:pt x="2" y="427"/>
                  </a:lnTo>
                  <a:lnTo>
                    <a:pt x="2" y="420"/>
                  </a:lnTo>
                  <a:lnTo>
                    <a:pt x="0" y="413"/>
                  </a:lnTo>
                  <a:lnTo>
                    <a:pt x="0" y="410"/>
                  </a:lnTo>
                  <a:lnTo>
                    <a:pt x="2" y="405"/>
                  </a:lnTo>
                  <a:lnTo>
                    <a:pt x="5" y="400"/>
                  </a:lnTo>
                  <a:lnTo>
                    <a:pt x="2" y="397"/>
                  </a:lnTo>
                  <a:lnTo>
                    <a:pt x="2" y="394"/>
                  </a:lnTo>
                  <a:lnTo>
                    <a:pt x="2" y="390"/>
                  </a:lnTo>
                  <a:lnTo>
                    <a:pt x="2" y="387"/>
                  </a:lnTo>
                  <a:lnTo>
                    <a:pt x="5" y="382"/>
                  </a:lnTo>
                  <a:lnTo>
                    <a:pt x="7" y="377"/>
                  </a:lnTo>
                  <a:lnTo>
                    <a:pt x="10" y="370"/>
                  </a:lnTo>
                  <a:lnTo>
                    <a:pt x="14" y="356"/>
                  </a:lnTo>
                  <a:lnTo>
                    <a:pt x="17" y="342"/>
                  </a:lnTo>
                  <a:lnTo>
                    <a:pt x="19" y="338"/>
                  </a:lnTo>
                  <a:lnTo>
                    <a:pt x="19" y="334"/>
                  </a:lnTo>
                  <a:lnTo>
                    <a:pt x="20" y="333"/>
                  </a:lnTo>
                  <a:lnTo>
                    <a:pt x="20" y="331"/>
                  </a:lnTo>
                  <a:lnTo>
                    <a:pt x="20" y="329"/>
                  </a:lnTo>
                  <a:lnTo>
                    <a:pt x="20" y="326"/>
                  </a:lnTo>
                  <a:lnTo>
                    <a:pt x="22" y="324"/>
                  </a:lnTo>
                  <a:lnTo>
                    <a:pt x="29" y="311"/>
                  </a:lnTo>
                  <a:lnTo>
                    <a:pt x="32" y="298"/>
                  </a:lnTo>
                  <a:lnTo>
                    <a:pt x="33" y="280"/>
                  </a:lnTo>
                  <a:lnTo>
                    <a:pt x="32" y="258"/>
                  </a:lnTo>
                  <a:lnTo>
                    <a:pt x="29" y="235"/>
                  </a:lnTo>
                  <a:lnTo>
                    <a:pt x="20" y="214"/>
                  </a:lnTo>
                  <a:lnTo>
                    <a:pt x="17" y="199"/>
                  </a:lnTo>
                  <a:lnTo>
                    <a:pt x="15" y="188"/>
                  </a:lnTo>
                  <a:lnTo>
                    <a:pt x="15" y="184"/>
                  </a:lnTo>
                  <a:lnTo>
                    <a:pt x="14" y="181"/>
                  </a:lnTo>
                  <a:lnTo>
                    <a:pt x="14" y="178"/>
                  </a:lnTo>
                  <a:lnTo>
                    <a:pt x="14" y="176"/>
                  </a:lnTo>
                  <a:lnTo>
                    <a:pt x="15" y="173"/>
                  </a:lnTo>
                  <a:lnTo>
                    <a:pt x="19" y="169"/>
                  </a:lnTo>
                  <a:lnTo>
                    <a:pt x="20" y="168"/>
                  </a:lnTo>
                  <a:lnTo>
                    <a:pt x="24" y="168"/>
                  </a:lnTo>
                  <a:lnTo>
                    <a:pt x="25" y="169"/>
                  </a:lnTo>
                  <a:lnTo>
                    <a:pt x="29" y="171"/>
                  </a:lnTo>
                  <a:lnTo>
                    <a:pt x="29" y="174"/>
                  </a:lnTo>
                  <a:lnTo>
                    <a:pt x="30" y="176"/>
                  </a:lnTo>
                  <a:lnTo>
                    <a:pt x="30" y="176"/>
                  </a:lnTo>
                  <a:lnTo>
                    <a:pt x="30" y="176"/>
                  </a:lnTo>
                  <a:lnTo>
                    <a:pt x="33" y="178"/>
                  </a:lnTo>
                  <a:lnTo>
                    <a:pt x="37" y="179"/>
                  </a:lnTo>
                  <a:lnTo>
                    <a:pt x="40" y="183"/>
                  </a:lnTo>
                  <a:lnTo>
                    <a:pt x="43" y="186"/>
                  </a:lnTo>
                  <a:lnTo>
                    <a:pt x="47" y="189"/>
                  </a:lnTo>
                  <a:lnTo>
                    <a:pt x="48" y="191"/>
                  </a:lnTo>
                  <a:lnTo>
                    <a:pt x="52" y="193"/>
                  </a:lnTo>
                  <a:lnTo>
                    <a:pt x="57" y="194"/>
                  </a:lnTo>
                  <a:lnTo>
                    <a:pt x="60" y="197"/>
                  </a:lnTo>
                  <a:lnTo>
                    <a:pt x="63" y="204"/>
                  </a:lnTo>
                  <a:lnTo>
                    <a:pt x="68" y="216"/>
                  </a:lnTo>
                  <a:lnTo>
                    <a:pt x="73" y="225"/>
                  </a:lnTo>
                  <a:lnTo>
                    <a:pt x="76" y="230"/>
                  </a:lnTo>
                  <a:lnTo>
                    <a:pt x="78" y="235"/>
                  </a:lnTo>
                  <a:lnTo>
                    <a:pt x="80" y="239"/>
                  </a:lnTo>
                  <a:lnTo>
                    <a:pt x="80" y="240"/>
                  </a:lnTo>
                  <a:lnTo>
                    <a:pt x="83" y="245"/>
                  </a:lnTo>
                  <a:lnTo>
                    <a:pt x="85" y="255"/>
                  </a:lnTo>
                  <a:lnTo>
                    <a:pt x="86" y="268"/>
                  </a:lnTo>
                  <a:lnTo>
                    <a:pt x="83" y="285"/>
                  </a:lnTo>
                  <a:lnTo>
                    <a:pt x="81" y="293"/>
                  </a:lnTo>
                  <a:lnTo>
                    <a:pt x="78" y="296"/>
                  </a:lnTo>
                  <a:lnTo>
                    <a:pt x="76" y="300"/>
                  </a:lnTo>
                  <a:lnTo>
                    <a:pt x="75" y="303"/>
                  </a:lnTo>
                  <a:lnTo>
                    <a:pt x="73" y="303"/>
                  </a:lnTo>
                  <a:lnTo>
                    <a:pt x="71" y="305"/>
                  </a:lnTo>
                  <a:lnTo>
                    <a:pt x="71" y="306"/>
                  </a:lnTo>
                  <a:lnTo>
                    <a:pt x="70" y="306"/>
                  </a:lnTo>
                  <a:lnTo>
                    <a:pt x="66" y="310"/>
                  </a:lnTo>
                  <a:lnTo>
                    <a:pt x="65" y="313"/>
                  </a:lnTo>
                  <a:lnTo>
                    <a:pt x="63" y="316"/>
                  </a:lnTo>
                  <a:lnTo>
                    <a:pt x="60" y="321"/>
                  </a:lnTo>
                  <a:lnTo>
                    <a:pt x="57" y="324"/>
                  </a:lnTo>
                  <a:lnTo>
                    <a:pt x="53" y="328"/>
                  </a:lnTo>
                  <a:lnTo>
                    <a:pt x="52" y="331"/>
                  </a:lnTo>
                  <a:lnTo>
                    <a:pt x="50" y="334"/>
                  </a:lnTo>
                  <a:lnTo>
                    <a:pt x="50" y="338"/>
                  </a:lnTo>
                  <a:lnTo>
                    <a:pt x="48" y="342"/>
                  </a:lnTo>
                  <a:lnTo>
                    <a:pt x="47" y="347"/>
                  </a:lnTo>
                  <a:lnTo>
                    <a:pt x="47" y="351"/>
                  </a:lnTo>
                  <a:lnTo>
                    <a:pt x="45" y="352"/>
                  </a:lnTo>
                  <a:lnTo>
                    <a:pt x="43" y="354"/>
                  </a:lnTo>
                  <a:lnTo>
                    <a:pt x="43" y="357"/>
                  </a:lnTo>
                  <a:lnTo>
                    <a:pt x="43" y="359"/>
                  </a:lnTo>
                  <a:lnTo>
                    <a:pt x="43" y="362"/>
                  </a:lnTo>
                  <a:lnTo>
                    <a:pt x="42" y="366"/>
                  </a:lnTo>
                  <a:lnTo>
                    <a:pt x="42" y="369"/>
                  </a:lnTo>
                  <a:lnTo>
                    <a:pt x="42" y="374"/>
                  </a:lnTo>
                  <a:lnTo>
                    <a:pt x="42" y="377"/>
                  </a:lnTo>
                  <a:lnTo>
                    <a:pt x="43" y="382"/>
                  </a:lnTo>
                  <a:lnTo>
                    <a:pt x="47" y="385"/>
                  </a:lnTo>
                  <a:lnTo>
                    <a:pt x="47" y="387"/>
                  </a:lnTo>
                  <a:lnTo>
                    <a:pt x="47" y="389"/>
                  </a:lnTo>
                  <a:lnTo>
                    <a:pt x="47" y="390"/>
                  </a:lnTo>
                  <a:lnTo>
                    <a:pt x="48" y="392"/>
                  </a:lnTo>
                  <a:lnTo>
                    <a:pt x="48" y="394"/>
                  </a:lnTo>
                  <a:lnTo>
                    <a:pt x="48" y="395"/>
                  </a:lnTo>
                  <a:lnTo>
                    <a:pt x="50" y="399"/>
                  </a:lnTo>
                  <a:lnTo>
                    <a:pt x="50" y="402"/>
                  </a:lnTo>
                  <a:lnTo>
                    <a:pt x="50" y="405"/>
                  </a:lnTo>
                  <a:lnTo>
                    <a:pt x="52" y="408"/>
                  </a:lnTo>
                  <a:lnTo>
                    <a:pt x="53" y="410"/>
                  </a:lnTo>
                  <a:lnTo>
                    <a:pt x="55" y="412"/>
                  </a:lnTo>
                  <a:lnTo>
                    <a:pt x="57" y="413"/>
                  </a:lnTo>
                  <a:lnTo>
                    <a:pt x="60" y="415"/>
                  </a:lnTo>
                  <a:lnTo>
                    <a:pt x="63" y="415"/>
                  </a:lnTo>
                  <a:lnTo>
                    <a:pt x="66" y="415"/>
                  </a:lnTo>
                  <a:lnTo>
                    <a:pt x="71" y="413"/>
                  </a:lnTo>
                  <a:lnTo>
                    <a:pt x="75" y="412"/>
                  </a:lnTo>
                  <a:lnTo>
                    <a:pt x="78" y="412"/>
                  </a:lnTo>
                  <a:lnTo>
                    <a:pt x="81" y="410"/>
                  </a:lnTo>
                  <a:lnTo>
                    <a:pt x="83" y="410"/>
                  </a:lnTo>
                  <a:lnTo>
                    <a:pt x="86" y="407"/>
                  </a:lnTo>
                  <a:lnTo>
                    <a:pt x="93" y="402"/>
                  </a:lnTo>
                  <a:lnTo>
                    <a:pt x="101" y="395"/>
                  </a:lnTo>
                  <a:lnTo>
                    <a:pt x="109" y="390"/>
                  </a:lnTo>
                  <a:lnTo>
                    <a:pt x="118" y="385"/>
                  </a:lnTo>
                  <a:lnTo>
                    <a:pt x="123" y="384"/>
                  </a:lnTo>
                  <a:lnTo>
                    <a:pt x="126" y="382"/>
                  </a:lnTo>
                  <a:lnTo>
                    <a:pt x="127" y="380"/>
                  </a:lnTo>
                  <a:lnTo>
                    <a:pt x="127" y="380"/>
                  </a:lnTo>
                  <a:lnTo>
                    <a:pt x="127" y="380"/>
                  </a:lnTo>
                  <a:lnTo>
                    <a:pt x="127" y="379"/>
                  </a:lnTo>
                  <a:lnTo>
                    <a:pt x="127" y="377"/>
                  </a:lnTo>
                  <a:lnTo>
                    <a:pt x="127" y="372"/>
                  </a:lnTo>
                  <a:lnTo>
                    <a:pt x="129" y="369"/>
                  </a:lnTo>
                  <a:lnTo>
                    <a:pt x="131" y="366"/>
                  </a:lnTo>
                  <a:lnTo>
                    <a:pt x="132" y="362"/>
                  </a:lnTo>
                  <a:lnTo>
                    <a:pt x="134" y="361"/>
                  </a:lnTo>
                  <a:lnTo>
                    <a:pt x="136" y="359"/>
                  </a:lnTo>
                  <a:lnTo>
                    <a:pt x="141" y="352"/>
                  </a:lnTo>
                  <a:lnTo>
                    <a:pt x="147" y="346"/>
                  </a:lnTo>
                  <a:lnTo>
                    <a:pt x="152" y="339"/>
                  </a:lnTo>
                  <a:lnTo>
                    <a:pt x="154" y="336"/>
                  </a:lnTo>
                  <a:lnTo>
                    <a:pt x="157" y="331"/>
                  </a:lnTo>
                  <a:lnTo>
                    <a:pt x="159" y="326"/>
                  </a:lnTo>
                  <a:lnTo>
                    <a:pt x="160" y="323"/>
                  </a:lnTo>
                  <a:lnTo>
                    <a:pt x="165" y="318"/>
                  </a:lnTo>
                  <a:lnTo>
                    <a:pt x="170" y="314"/>
                  </a:lnTo>
                  <a:lnTo>
                    <a:pt x="175" y="313"/>
                  </a:lnTo>
                  <a:lnTo>
                    <a:pt x="179" y="313"/>
                  </a:lnTo>
                  <a:lnTo>
                    <a:pt x="182" y="313"/>
                  </a:lnTo>
                  <a:lnTo>
                    <a:pt x="184" y="314"/>
                  </a:lnTo>
                  <a:lnTo>
                    <a:pt x="184" y="316"/>
                  </a:lnTo>
                  <a:lnTo>
                    <a:pt x="185" y="318"/>
                  </a:lnTo>
                  <a:lnTo>
                    <a:pt x="184" y="321"/>
                  </a:lnTo>
                  <a:lnTo>
                    <a:pt x="184" y="324"/>
                  </a:lnTo>
                  <a:lnTo>
                    <a:pt x="184" y="328"/>
                  </a:lnTo>
                  <a:lnTo>
                    <a:pt x="187" y="329"/>
                  </a:lnTo>
                  <a:lnTo>
                    <a:pt x="188" y="331"/>
                  </a:lnTo>
                  <a:lnTo>
                    <a:pt x="190" y="333"/>
                  </a:lnTo>
                  <a:lnTo>
                    <a:pt x="192" y="334"/>
                  </a:lnTo>
                  <a:lnTo>
                    <a:pt x="195" y="334"/>
                  </a:lnTo>
                  <a:lnTo>
                    <a:pt x="197" y="334"/>
                  </a:lnTo>
                  <a:lnTo>
                    <a:pt x="200" y="333"/>
                  </a:lnTo>
                  <a:lnTo>
                    <a:pt x="205" y="329"/>
                  </a:lnTo>
                  <a:lnTo>
                    <a:pt x="208" y="328"/>
                  </a:lnTo>
                  <a:lnTo>
                    <a:pt x="212" y="324"/>
                  </a:lnTo>
                  <a:lnTo>
                    <a:pt x="213" y="323"/>
                  </a:lnTo>
                  <a:lnTo>
                    <a:pt x="217" y="321"/>
                  </a:lnTo>
                  <a:lnTo>
                    <a:pt x="220" y="319"/>
                  </a:lnTo>
                  <a:lnTo>
                    <a:pt x="225" y="318"/>
                  </a:lnTo>
                  <a:lnTo>
                    <a:pt x="230" y="318"/>
                  </a:lnTo>
                  <a:lnTo>
                    <a:pt x="233" y="316"/>
                  </a:lnTo>
                  <a:lnTo>
                    <a:pt x="235" y="318"/>
                  </a:lnTo>
                  <a:lnTo>
                    <a:pt x="236" y="318"/>
                  </a:lnTo>
                  <a:lnTo>
                    <a:pt x="238" y="318"/>
                  </a:lnTo>
                  <a:lnTo>
                    <a:pt x="240" y="316"/>
                  </a:lnTo>
                  <a:lnTo>
                    <a:pt x="243" y="316"/>
                  </a:lnTo>
                  <a:lnTo>
                    <a:pt x="246" y="313"/>
                  </a:lnTo>
                  <a:lnTo>
                    <a:pt x="253" y="310"/>
                  </a:lnTo>
                  <a:lnTo>
                    <a:pt x="258" y="308"/>
                  </a:lnTo>
                  <a:lnTo>
                    <a:pt x="263" y="306"/>
                  </a:lnTo>
                  <a:lnTo>
                    <a:pt x="268" y="306"/>
                  </a:lnTo>
                  <a:lnTo>
                    <a:pt x="271" y="306"/>
                  </a:lnTo>
                  <a:lnTo>
                    <a:pt x="273" y="306"/>
                  </a:lnTo>
                  <a:lnTo>
                    <a:pt x="273" y="305"/>
                  </a:lnTo>
                  <a:lnTo>
                    <a:pt x="273" y="305"/>
                  </a:lnTo>
                  <a:lnTo>
                    <a:pt x="278" y="291"/>
                  </a:lnTo>
                  <a:lnTo>
                    <a:pt x="278" y="291"/>
                  </a:lnTo>
                  <a:lnTo>
                    <a:pt x="276" y="288"/>
                  </a:lnTo>
                  <a:lnTo>
                    <a:pt x="276" y="285"/>
                  </a:lnTo>
                  <a:lnTo>
                    <a:pt x="276" y="282"/>
                  </a:lnTo>
                  <a:lnTo>
                    <a:pt x="278" y="280"/>
                  </a:lnTo>
                  <a:lnTo>
                    <a:pt x="279" y="278"/>
                  </a:lnTo>
                  <a:lnTo>
                    <a:pt x="281" y="278"/>
                  </a:lnTo>
                  <a:lnTo>
                    <a:pt x="281" y="278"/>
                  </a:lnTo>
                  <a:lnTo>
                    <a:pt x="282" y="277"/>
                  </a:lnTo>
                  <a:lnTo>
                    <a:pt x="284" y="275"/>
                  </a:lnTo>
                  <a:lnTo>
                    <a:pt x="286" y="272"/>
                  </a:lnTo>
                  <a:lnTo>
                    <a:pt x="292" y="262"/>
                  </a:lnTo>
                  <a:lnTo>
                    <a:pt x="301" y="249"/>
                  </a:lnTo>
                  <a:lnTo>
                    <a:pt x="309" y="235"/>
                  </a:lnTo>
                  <a:lnTo>
                    <a:pt x="314" y="225"/>
                  </a:lnTo>
                  <a:lnTo>
                    <a:pt x="315" y="221"/>
                  </a:lnTo>
                  <a:lnTo>
                    <a:pt x="317" y="216"/>
                  </a:lnTo>
                  <a:lnTo>
                    <a:pt x="319" y="212"/>
                  </a:lnTo>
                  <a:lnTo>
                    <a:pt x="319" y="211"/>
                  </a:lnTo>
                  <a:lnTo>
                    <a:pt x="319" y="209"/>
                  </a:lnTo>
                  <a:lnTo>
                    <a:pt x="320" y="207"/>
                  </a:lnTo>
                  <a:lnTo>
                    <a:pt x="320" y="204"/>
                  </a:lnTo>
                  <a:lnTo>
                    <a:pt x="322" y="201"/>
                  </a:lnTo>
                  <a:lnTo>
                    <a:pt x="325" y="197"/>
                  </a:lnTo>
                  <a:lnTo>
                    <a:pt x="327" y="196"/>
                  </a:lnTo>
                  <a:lnTo>
                    <a:pt x="330" y="193"/>
                  </a:lnTo>
                  <a:lnTo>
                    <a:pt x="330" y="193"/>
                  </a:lnTo>
                  <a:lnTo>
                    <a:pt x="330" y="191"/>
                  </a:lnTo>
                  <a:lnTo>
                    <a:pt x="332" y="189"/>
                  </a:lnTo>
                  <a:lnTo>
                    <a:pt x="335" y="188"/>
                  </a:lnTo>
                  <a:lnTo>
                    <a:pt x="337" y="186"/>
                  </a:lnTo>
                  <a:lnTo>
                    <a:pt x="337" y="184"/>
                  </a:lnTo>
                  <a:lnTo>
                    <a:pt x="339" y="181"/>
                  </a:lnTo>
                  <a:lnTo>
                    <a:pt x="339" y="178"/>
                  </a:lnTo>
                  <a:lnTo>
                    <a:pt x="340" y="173"/>
                  </a:lnTo>
                  <a:lnTo>
                    <a:pt x="340" y="168"/>
                  </a:lnTo>
                  <a:lnTo>
                    <a:pt x="340" y="163"/>
                  </a:lnTo>
                  <a:lnTo>
                    <a:pt x="340" y="160"/>
                  </a:lnTo>
                  <a:lnTo>
                    <a:pt x="339" y="158"/>
                  </a:lnTo>
                  <a:lnTo>
                    <a:pt x="337" y="156"/>
                  </a:lnTo>
                  <a:lnTo>
                    <a:pt x="335" y="155"/>
                  </a:lnTo>
                  <a:lnTo>
                    <a:pt x="332" y="155"/>
                  </a:lnTo>
                  <a:lnTo>
                    <a:pt x="329" y="155"/>
                  </a:lnTo>
                  <a:lnTo>
                    <a:pt x="322" y="156"/>
                  </a:lnTo>
                  <a:lnTo>
                    <a:pt x="315" y="160"/>
                  </a:lnTo>
                  <a:lnTo>
                    <a:pt x="309" y="163"/>
                  </a:lnTo>
                  <a:lnTo>
                    <a:pt x="302" y="166"/>
                  </a:lnTo>
                  <a:lnTo>
                    <a:pt x="296" y="169"/>
                  </a:lnTo>
                  <a:lnTo>
                    <a:pt x="291" y="169"/>
                  </a:lnTo>
                  <a:lnTo>
                    <a:pt x="286" y="169"/>
                  </a:lnTo>
                  <a:lnTo>
                    <a:pt x="282" y="169"/>
                  </a:lnTo>
                  <a:lnTo>
                    <a:pt x="279" y="169"/>
                  </a:lnTo>
                  <a:lnTo>
                    <a:pt x="278" y="169"/>
                  </a:lnTo>
                  <a:lnTo>
                    <a:pt x="273" y="169"/>
                  </a:lnTo>
                  <a:lnTo>
                    <a:pt x="266" y="169"/>
                  </a:lnTo>
                  <a:lnTo>
                    <a:pt x="259" y="168"/>
                  </a:lnTo>
                  <a:lnTo>
                    <a:pt x="248" y="160"/>
                  </a:lnTo>
                  <a:lnTo>
                    <a:pt x="235" y="148"/>
                  </a:lnTo>
                  <a:lnTo>
                    <a:pt x="226" y="136"/>
                  </a:lnTo>
                  <a:lnTo>
                    <a:pt x="223" y="125"/>
                  </a:lnTo>
                  <a:lnTo>
                    <a:pt x="223" y="120"/>
                  </a:lnTo>
                  <a:lnTo>
                    <a:pt x="223" y="117"/>
                  </a:lnTo>
                  <a:lnTo>
                    <a:pt x="225" y="115"/>
                  </a:lnTo>
                  <a:lnTo>
                    <a:pt x="225" y="115"/>
                  </a:lnTo>
                  <a:lnTo>
                    <a:pt x="226" y="115"/>
                  </a:lnTo>
                  <a:lnTo>
                    <a:pt x="228" y="115"/>
                  </a:lnTo>
                  <a:lnTo>
                    <a:pt x="235" y="115"/>
                  </a:lnTo>
                  <a:lnTo>
                    <a:pt x="240" y="117"/>
                  </a:lnTo>
                  <a:lnTo>
                    <a:pt x="243" y="117"/>
                  </a:lnTo>
                  <a:lnTo>
                    <a:pt x="246" y="117"/>
                  </a:lnTo>
                  <a:lnTo>
                    <a:pt x="248" y="117"/>
                  </a:lnTo>
                  <a:lnTo>
                    <a:pt x="249" y="117"/>
                  </a:lnTo>
                  <a:lnTo>
                    <a:pt x="253" y="117"/>
                  </a:lnTo>
                  <a:lnTo>
                    <a:pt x="258" y="118"/>
                  </a:lnTo>
                  <a:lnTo>
                    <a:pt x="261" y="120"/>
                  </a:lnTo>
                  <a:lnTo>
                    <a:pt x="266" y="120"/>
                  </a:lnTo>
                  <a:lnTo>
                    <a:pt x="269" y="122"/>
                  </a:lnTo>
                  <a:lnTo>
                    <a:pt x="274" y="122"/>
                  </a:lnTo>
                  <a:lnTo>
                    <a:pt x="278" y="122"/>
                  </a:lnTo>
                  <a:lnTo>
                    <a:pt x="282" y="122"/>
                  </a:lnTo>
                  <a:lnTo>
                    <a:pt x="286" y="120"/>
                  </a:lnTo>
                  <a:lnTo>
                    <a:pt x="292" y="117"/>
                  </a:lnTo>
                  <a:lnTo>
                    <a:pt x="301" y="112"/>
                  </a:lnTo>
                  <a:lnTo>
                    <a:pt x="314" y="104"/>
                  </a:lnTo>
                  <a:lnTo>
                    <a:pt x="327" y="94"/>
                  </a:lnTo>
                  <a:lnTo>
                    <a:pt x="340" y="87"/>
                  </a:lnTo>
                  <a:lnTo>
                    <a:pt x="350" y="80"/>
                  </a:lnTo>
                  <a:lnTo>
                    <a:pt x="367" y="72"/>
                  </a:lnTo>
                  <a:lnTo>
                    <a:pt x="378" y="69"/>
                  </a:lnTo>
                  <a:lnTo>
                    <a:pt x="383" y="69"/>
                  </a:lnTo>
                  <a:lnTo>
                    <a:pt x="388" y="67"/>
                  </a:lnTo>
                  <a:lnTo>
                    <a:pt x="393" y="67"/>
                  </a:lnTo>
                  <a:close/>
                  <a:moveTo>
                    <a:pt x="98" y="0"/>
                  </a:moveTo>
                  <a:lnTo>
                    <a:pt x="99" y="0"/>
                  </a:lnTo>
                  <a:lnTo>
                    <a:pt x="103" y="0"/>
                  </a:lnTo>
                  <a:lnTo>
                    <a:pt x="108" y="1"/>
                  </a:lnTo>
                  <a:lnTo>
                    <a:pt x="111" y="3"/>
                  </a:lnTo>
                  <a:lnTo>
                    <a:pt x="114" y="5"/>
                  </a:lnTo>
                  <a:lnTo>
                    <a:pt x="121" y="6"/>
                  </a:lnTo>
                  <a:lnTo>
                    <a:pt x="126" y="10"/>
                  </a:lnTo>
                  <a:lnTo>
                    <a:pt x="131" y="11"/>
                  </a:lnTo>
                  <a:lnTo>
                    <a:pt x="136" y="11"/>
                  </a:lnTo>
                  <a:lnTo>
                    <a:pt x="137" y="13"/>
                  </a:lnTo>
                  <a:lnTo>
                    <a:pt x="137" y="13"/>
                  </a:lnTo>
                  <a:lnTo>
                    <a:pt x="139" y="15"/>
                  </a:lnTo>
                  <a:lnTo>
                    <a:pt x="141" y="16"/>
                  </a:lnTo>
                  <a:lnTo>
                    <a:pt x="142" y="18"/>
                  </a:lnTo>
                  <a:lnTo>
                    <a:pt x="147" y="19"/>
                  </a:lnTo>
                  <a:lnTo>
                    <a:pt x="151" y="23"/>
                  </a:lnTo>
                  <a:lnTo>
                    <a:pt x="155" y="24"/>
                  </a:lnTo>
                  <a:lnTo>
                    <a:pt x="167" y="31"/>
                  </a:lnTo>
                  <a:lnTo>
                    <a:pt x="175" y="41"/>
                  </a:lnTo>
                  <a:lnTo>
                    <a:pt x="182" y="52"/>
                  </a:lnTo>
                  <a:lnTo>
                    <a:pt x="185" y="57"/>
                  </a:lnTo>
                  <a:lnTo>
                    <a:pt x="187" y="62"/>
                  </a:lnTo>
                  <a:lnTo>
                    <a:pt x="187" y="66"/>
                  </a:lnTo>
                  <a:lnTo>
                    <a:pt x="187" y="69"/>
                  </a:lnTo>
                  <a:lnTo>
                    <a:pt x="185" y="71"/>
                  </a:lnTo>
                  <a:lnTo>
                    <a:pt x="185" y="71"/>
                  </a:lnTo>
                  <a:lnTo>
                    <a:pt x="185" y="72"/>
                  </a:lnTo>
                  <a:lnTo>
                    <a:pt x="187" y="76"/>
                  </a:lnTo>
                  <a:lnTo>
                    <a:pt x="187" y="79"/>
                  </a:lnTo>
                  <a:lnTo>
                    <a:pt x="188" y="85"/>
                  </a:lnTo>
                  <a:lnTo>
                    <a:pt x="187" y="95"/>
                  </a:lnTo>
                  <a:lnTo>
                    <a:pt x="184" y="105"/>
                  </a:lnTo>
                  <a:lnTo>
                    <a:pt x="177" y="113"/>
                  </a:lnTo>
                  <a:lnTo>
                    <a:pt x="167" y="118"/>
                  </a:lnTo>
                  <a:lnTo>
                    <a:pt x="155" y="118"/>
                  </a:lnTo>
                  <a:lnTo>
                    <a:pt x="144" y="115"/>
                  </a:lnTo>
                  <a:lnTo>
                    <a:pt x="139" y="113"/>
                  </a:lnTo>
                  <a:lnTo>
                    <a:pt x="136" y="112"/>
                  </a:lnTo>
                  <a:lnTo>
                    <a:pt x="121" y="107"/>
                  </a:lnTo>
                  <a:lnTo>
                    <a:pt x="106" y="100"/>
                  </a:lnTo>
                  <a:lnTo>
                    <a:pt x="98" y="97"/>
                  </a:lnTo>
                  <a:lnTo>
                    <a:pt x="93" y="95"/>
                  </a:lnTo>
                  <a:lnTo>
                    <a:pt x="90" y="94"/>
                  </a:lnTo>
                  <a:lnTo>
                    <a:pt x="88" y="92"/>
                  </a:lnTo>
                  <a:lnTo>
                    <a:pt x="85" y="90"/>
                  </a:lnTo>
                  <a:lnTo>
                    <a:pt x="83" y="87"/>
                  </a:lnTo>
                  <a:lnTo>
                    <a:pt x="83" y="85"/>
                  </a:lnTo>
                  <a:lnTo>
                    <a:pt x="83" y="80"/>
                  </a:lnTo>
                  <a:lnTo>
                    <a:pt x="85" y="77"/>
                  </a:lnTo>
                  <a:lnTo>
                    <a:pt x="88" y="76"/>
                  </a:lnTo>
                  <a:lnTo>
                    <a:pt x="91" y="74"/>
                  </a:lnTo>
                  <a:lnTo>
                    <a:pt x="98" y="71"/>
                  </a:lnTo>
                  <a:lnTo>
                    <a:pt x="104" y="66"/>
                  </a:lnTo>
                  <a:lnTo>
                    <a:pt x="104" y="66"/>
                  </a:lnTo>
                  <a:lnTo>
                    <a:pt x="106" y="66"/>
                  </a:lnTo>
                  <a:lnTo>
                    <a:pt x="108" y="67"/>
                  </a:lnTo>
                  <a:lnTo>
                    <a:pt x="109" y="67"/>
                  </a:lnTo>
                  <a:lnTo>
                    <a:pt x="109" y="66"/>
                  </a:lnTo>
                  <a:lnTo>
                    <a:pt x="109" y="64"/>
                  </a:lnTo>
                  <a:lnTo>
                    <a:pt x="108" y="61"/>
                  </a:lnTo>
                  <a:lnTo>
                    <a:pt x="108" y="59"/>
                  </a:lnTo>
                  <a:lnTo>
                    <a:pt x="108" y="54"/>
                  </a:lnTo>
                  <a:lnTo>
                    <a:pt x="108" y="49"/>
                  </a:lnTo>
                  <a:lnTo>
                    <a:pt x="108" y="46"/>
                  </a:lnTo>
                  <a:lnTo>
                    <a:pt x="108" y="41"/>
                  </a:lnTo>
                  <a:lnTo>
                    <a:pt x="104" y="36"/>
                  </a:lnTo>
                  <a:lnTo>
                    <a:pt x="103" y="33"/>
                  </a:lnTo>
                  <a:lnTo>
                    <a:pt x="103" y="28"/>
                  </a:lnTo>
                  <a:lnTo>
                    <a:pt x="101" y="23"/>
                  </a:lnTo>
                  <a:lnTo>
                    <a:pt x="99" y="19"/>
                  </a:lnTo>
                  <a:lnTo>
                    <a:pt x="96" y="15"/>
                  </a:lnTo>
                  <a:lnTo>
                    <a:pt x="93" y="10"/>
                  </a:lnTo>
                  <a:lnTo>
                    <a:pt x="91" y="6"/>
                  </a:lnTo>
                  <a:lnTo>
                    <a:pt x="91" y="3"/>
                  </a:lnTo>
                  <a:lnTo>
                    <a:pt x="93" y="0"/>
                  </a:lnTo>
                  <a:lnTo>
                    <a:pt x="94" y="0"/>
                  </a:lnTo>
                  <a:lnTo>
                    <a:pt x="9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7" name="Freeform 55"/>
            <p:cNvSpPr>
              <a:spLocks noEditPoints="1"/>
            </p:cNvSpPr>
            <p:nvPr/>
          </p:nvSpPr>
          <p:spPr bwMode="auto">
            <a:xfrm>
              <a:off x="7697788" y="2733676"/>
              <a:ext cx="796925" cy="954088"/>
            </a:xfrm>
            <a:custGeom>
              <a:avLst/>
              <a:gdLst>
                <a:gd name="T0" fmla="*/ 159 w 502"/>
                <a:gd name="T1" fmla="*/ 295 h 601"/>
                <a:gd name="T2" fmla="*/ 206 w 502"/>
                <a:gd name="T3" fmla="*/ 331 h 601"/>
                <a:gd name="T4" fmla="*/ 162 w 502"/>
                <a:gd name="T5" fmla="*/ 357 h 601"/>
                <a:gd name="T6" fmla="*/ 193 w 502"/>
                <a:gd name="T7" fmla="*/ 431 h 601"/>
                <a:gd name="T8" fmla="*/ 198 w 502"/>
                <a:gd name="T9" fmla="*/ 463 h 601"/>
                <a:gd name="T10" fmla="*/ 182 w 502"/>
                <a:gd name="T11" fmla="*/ 527 h 601"/>
                <a:gd name="T12" fmla="*/ 155 w 502"/>
                <a:gd name="T13" fmla="*/ 586 h 601"/>
                <a:gd name="T14" fmla="*/ 111 w 502"/>
                <a:gd name="T15" fmla="*/ 598 h 601"/>
                <a:gd name="T16" fmla="*/ 99 w 502"/>
                <a:gd name="T17" fmla="*/ 534 h 601"/>
                <a:gd name="T18" fmla="*/ 60 w 502"/>
                <a:gd name="T19" fmla="*/ 568 h 601"/>
                <a:gd name="T20" fmla="*/ 0 w 502"/>
                <a:gd name="T21" fmla="*/ 560 h 601"/>
                <a:gd name="T22" fmla="*/ 7 w 502"/>
                <a:gd name="T23" fmla="*/ 511 h 601"/>
                <a:gd name="T24" fmla="*/ 37 w 502"/>
                <a:gd name="T25" fmla="*/ 484 h 601"/>
                <a:gd name="T26" fmla="*/ 91 w 502"/>
                <a:gd name="T27" fmla="*/ 479 h 601"/>
                <a:gd name="T28" fmla="*/ 121 w 502"/>
                <a:gd name="T29" fmla="*/ 464 h 601"/>
                <a:gd name="T30" fmla="*/ 93 w 502"/>
                <a:gd name="T31" fmla="*/ 428 h 601"/>
                <a:gd name="T32" fmla="*/ 73 w 502"/>
                <a:gd name="T33" fmla="*/ 395 h 601"/>
                <a:gd name="T34" fmla="*/ 124 w 502"/>
                <a:gd name="T35" fmla="*/ 390 h 601"/>
                <a:gd name="T36" fmla="*/ 111 w 502"/>
                <a:gd name="T37" fmla="*/ 367 h 601"/>
                <a:gd name="T38" fmla="*/ 83 w 502"/>
                <a:gd name="T39" fmla="*/ 354 h 601"/>
                <a:gd name="T40" fmla="*/ 71 w 502"/>
                <a:gd name="T41" fmla="*/ 321 h 601"/>
                <a:gd name="T42" fmla="*/ 109 w 502"/>
                <a:gd name="T43" fmla="*/ 308 h 601"/>
                <a:gd name="T44" fmla="*/ 361 w 502"/>
                <a:gd name="T45" fmla="*/ 232 h 601"/>
                <a:gd name="T46" fmla="*/ 414 w 502"/>
                <a:gd name="T47" fmla="*/ 258 h 601"/>
                <a:gd name="T48" fmla="*/ 380 w 502"/>
                <a:gd name="T49" fmla="*/ 295 h 601"/>
                <a:gd name="T50" fmla="*/ 398 w 502"/>
                <a:gd name="T51" fmla="*/ 326 h 601"/>
                <a:gd name="T52" fmla="*/ 371 w 502"/>
                <a:gd name="T53" fmla="*/ 362 h 601"/>
                <a:gd name="T54" fmla="*/ 299 w 502"/>
                <a:gd name="T55" fmla="*/ 403 h 601"/>
                <a:gd name="T56" fmla="*/ 274 w 502"/>
                <a:gd name="T57" fmla="*/ 443 h 601"/>
                <a:gd name="T58" fmla="*/ 276 w 502"/>
                <a:gd name="T59" fmla="*/ 515 h 601"/>
                <a:gd name="T60" fmla="*/ 381 w 502"/>
                <a:gd name="T61" fmla="*/ 547 h 601"/>
                <a:gd name="T62" fmla="*/ 462 w 502"/>
                <a:gd name="T63" fmla="*/ 481 h 601"/>
                <a:gd name="T64" fmla="*/ 483 w 502"/>
                <a:gd name="T65" fmla="*/ 512 h 601"/>
                <a:gd name="T66" fmla="*/ 493 w 502"/>
                <a:gd name="T67" fmla="*/ 567 h 601"/>
                <a:gd name="T68" fmla="*/ 254 w 502"/>
                <a:gd name="T69" fmla="*/ 560 h 601"/>
                <a:gd name="T70" fmla="*/ 241 w 502"/>
                <a:gd name="T71" fmla="*/ 501 h 601"/>
                <a:gd name="T72" fmla="*/ 246 w 502"/>
                <a:gd name="T73" fmla="*/ 448 h 601"/>
                <a:gd name="T74" fmla="*/ 272 w 502"/>
                <a:gd name="T75" fmla="*/ 337 h 601"/>
                <a:gd name="T76" fmla="*/ 315 w 502"/>
                <a:gd name="T77" fmla="*/ 318 h 601"/>
                <a:gd name="T78" fmla="*/ 328 w 502"/>
                <a:gd name="T79" fmla="*/ 286 h 601"/>
                <a:gd name="T80" fmla="*/ 256 w 502"/>
                <a:gd name="T81" fmla="*/ 283 h 601"/>
                <a:gd name="T82" fmla="*/ 282 w 502"/>
                <a:gd name="T83" fmla="*/ 252 h 601"/>
                <a:gd name="T84" fmla="*/ 355 w 502"/>
                <a:gd name="T85" fmla="*/ 232 h 601"/>
                <a:gd name="T86" fmla="*/ 185 w 502"/>
                <a:gd name="T87" fmla="*/ 107 h 601"/>
                <a:gd name="T88" fmla="*/ 216 w 502"/>
                <a:gd name="T89" fmla="*/ 122 h 601"/>
                <a:gd name="T90" fmla="*/ 241 w 502"/>
                <a:gd name="T91" fmla="*/ 117 h 601"/>
                <a:gd name="T92" fmla="*/ 233 w 502"/>
                <a:gd name="T93" fmla="*/ 166 h 601"/>
                <a:gd name="T94" fmla="*/ 234 w 502"/>
                <a:gd name="T95" fmla="*/ 225 h 601"/>
                <a:gd name="T96" fmla="*/ 159 w 502"/>
                <a:gd name="T97" fmla="*/ 253 h 601"/>
                <a:gd name="T98" fmla="*/ 104 w 502"/>
                <a:gd name="T99" fmla="*/ 248 h 601"/>
                <a:gd name="T100" fmla="*/ 94 w 502"/>
                <a:gd name="T101" fmla="*/ 155 h 601"/>
                <a:gd name="T102" fmla="*/ 129 w 502"/>
                <a:gd name="T103" fmla="*/ 79 h 601"/>
                <a:gd name="T104" fmla="*/ 380 w 502"/>
                <a:gd name="T105" fmla="*/ 26 h 601"/>
                <a:gd name="T106" fmla="*/ 370 w 502"/>
                <a:gd name="T107" fmla="*/ 85 h 601"/>
                <a:gd name="T108" fmla="*/ 365 w 502"/>
                <a:gd name="T109" fmla="*/ 117 h 601"/>
                <a:gd name="T110" fmla="*/ 386 w 502"/>
                <a:gd name="T111" fmla="*/ 123 h 601"/>
                <a:gd name="T112" fmla="*/ 319 w 502"/>
                <a:gd name="T113" fmla="*/ 183 h 601"/>
                <a:gd name="T114" fmla="*/ 284 w 502"/>
                <a:gd name="T115" fmla="*/ 201 h 601"/>
                <a:gd name="T116" fmla="*/ 282 w 502"/>
                <a:gd name="T117" fmla="*/ 168 h 601"/>
                <a:gd name="T118" fmla="*/ 281 w 502"/>
                <a:gd name="T119" fmla="*/ 128 h 601"/>
                <a:gd name="T120" fmla="*/ 309 w 502"/>
                <a:gd name="T121" fmla="*/ 95 h 601"/>
                <a:gd name="T122" fmla="*/ 319 w 502"/>
                <a:gd name="T123" fmla="*/ 51 h 601"/>
                <a:gd name="T124" fmla="*/ 304 w 502"/>
                <a:gd name="T125" fmla="*/ 5 h 6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02" h="601">
                  <a:moveTo>
                    <a:pt x="111" y="281"/>
                  </a:moveTo>
                  <a:lnTo>
                    <a:pt x="112" y="281"/>
                  </a:lnTo>
                  <a:lnTo>
                    <a:pt x="116" y="281"/>
                  </a:lnTo>
                  <a:lnTo>
                    <a:pt x="119" y="283"/>
                  </a:lnTo>
                  <a:lnTo>
                    <a:pt x="122" y="283"/>
                  </a:lnTo>
                  <a:lnTo>
                    <a:pt x="124" y="281"/>
                  </a:lnTo>
                  <a:lnTo>
                    <a:pt x="127" y="283"/>
                  </a:lnTo>
                  <a:lnTo>
                    <a:pt x="129" y="285"/>
                  </a:lnTo>
                  <a:lnTo>
                    <a:pt x="132" y="286"/>
                  </a:lnTo>
                  <a:lnTo>
                    <a:pt x="135" y="286"/>
                  </a:lnTo>
                  <a:lnTo>
                    <a:pt x="139" y="288"/>
                  </a:lnTo>
                  <a:lnTo>
                    <a:pt x="144" y="290"/>
                  </a:lnTo>
                  <a:lnTo>
                    <a:pt x="150" y="293"/>
                  </a:lnTo>
                  <a:lnTo>
                    <a:pt x="159" y="295"/>
                  </a:lnTo>
                  <a:lnTo>
                    <a:pt x="164" y="296"/>
                  </a:lnTo>
                  <a:lnTo>
                    <a:pt x="168" y="298"/>
                  </a:lnTo>
                  <a:lnTo>
                    <a:pt x="172" y="300"/>
                  </a:lnTo>
                  <a:lnTo>
                    <a:pt x="175" y="301"/>
                  </a:lnTo>
                  <a:lnTo>
                    <a:pt x="178" y="303"/>
                  </a:lnTo>
                  <a:lnTo>
                    <a:pt x="183" y="303"/>
                  </a:lnTo>
                  <a:lnTo>
                    <a:pt x="188" y="303"/>
                  </a:lnTo>
                  <a:lnTo>
                    <a:pt x="193" y="305"/>
                  </a:lnTo>
                  <a:lnTo>
                    <a:pt x="198" y="308"/>
                  </a:lnTo>
                  <a:lnTo>
                    <a:pt x="201" y="313"/>
                  </a:lnTo>
                  <a:lnTo>
                    <a:pt x="203" y="318"/>
                  </a:lnTo>
                  <a:lnTo>
                    <a:pt x="206" y="323"/>
                  </a:lnTo>
                  <a:lnTo>
                    <a:pt x="206" y="326"/>
                  </a:lnTo>
                  <a:lnTo>
                    <a:pt x="206" y="331"/>
                  </a:lnTo>
                  <a:lnTo>
                    <a:pt x="205" y="334"/>
                  </a:lnTo>
                  <a:lnTo>
                    <a:pt x="201" y="339"/>
                  </a:lnTo>
                  <a:lnTo>
                    <a:pt x="198" y="342"/>
                  </a:lnTo>
                  <a:lnTo>
                    <a:pt x="193" y="344"/>
                  </a:lnTo>
                  <a:lnTo>
                    <a:pt x="192" y="344"/>
                  </a:lnTo>
                  <a:lnTo>
                    <a:pt x="187" y="346"/>
                  </a:lnTo>
                  <a:lnTo>
                    <a:pt x="182" y="346"/>
                  </a:lnTo>
                  <a:lnTo>
                    <a:pt x="177" y="346"/>
                  </a:lnTo>
                  <a:lnTo>
                    <a:pt x="172" y="347"/>
                  </a:lnTo>
                  <a:lnTo>
                    <a:pt x="170" y="349"/>
                  </a:lnTo>
                  <a:lnTo>
                    <a:pt x="167" y="351"/>
                  </a:lnTo>
                  <a:lnTo>
                    <a:pt x="165" y="352"/>
                  </a:lnTo>
                  <a:lnTo>
                    <a:pt x="164" y="354"/>
                  </a:lnTo>
                  <a:lnTo>
                    <a:pt x="162" y="357"/>
                  </a:lnTo>
                  <a:lnTo>
                    <a:pt x="164" y="361"/>
                  </a:lnTo>
                  <a:lnTo>
                    <a:pt x="165" y="365"/>
                  </a:lnTo>
                  <a:lnTo>
                    <a:pt x="167" y="370"/>
                  </a:lnTo>
                  <a:lnTo>
                    <a:pt x="168" y="375"/>
                  </a:lnTo>
                  <a:lnTo>
                    <a:pt x="170" y="382"/>
                  </a:lnTo>
                  <a:lnTo>
                    <a:pt x="172" y="395"/>
                  </a:lnTo>
                  <a:lnTo>
                    <a:pt x="172" y="408"/>
                  </a:lnTo>
                  <a:lnTo>
                    <a:pt x="173" y="417"/>
                  </a:lnTo>
                  <a:lnTo>
                    <a:pt x="175" y="420"/>
                  </a:lnTo>
                  <a:lnTo>
                    <a:pt x="178" y="423"/>
                  </a:lnTo>
                  <a:lnTo>
                    <a:pt x="182" y="425"/>
                  </a:lnTo>
                  <a:lnTo>
                    <a:pt x="187" y="428"/>
                  </a:lnTo>
                  <a:lnTo>
                    <a:pt x="190" y="430"/>
                  </a:lnTo>
                  <a:lnTo>
                    <a:pt x="193" y="431"/>
                  </a:lnTo>
                  <a:lnTo>
                    <a:pt x="196" y="433"/>
                  </a:lnTo>
                  <a:lnTo>
                    <a:pt x="198" y="435"/>
                  </a:lnTo>
                  <a:lnTo>
                    <a:pt x="201" y="436"/>
                  </a:lnTo>
                  <a:lnTo>
                    <a:pt x="203" y="436"/>
                  </a:lnTo>
                  <a:lnTo>
                    <a:pt x="206" y="440"/>
                  </a:lnTo>
                  <a:lnTo>
                    <a:pt x="208" y="441"/>
                  </a:lnTo>
                  <a:lnTo>
                    <a:pt x="208" y="443"/>
                  </a:lnTo>
                  <a:lnTo>
                    <a:pt x="208" y="446"/>
                  </a:lnTo>
                  <a:lnTo>
                    <a:pt x="208" y="451"/>
                  </a:lnTo>
                  <a:lnTo>
                    <a:pt x="206" y="454"/>
                  </a:lnTo>
                  <a:lnTo>
                    <a:pt x="206" y="458"/>
                  </a:lnTo>
                  <a:lnTo>
                    <a:pt x="205" y="459"/>
                  </a:lnTo>
                  <a:lnTo>
                    <a:pt x="201" y="461"/>
                  </a:lnTo>
                  <a:lnTo>
                    <a:pt x="198" y="463"/>
                  </a:lnTo>
                  <a:lnTo>
                    <a:pt x="196" y="464"/>
                  </a:lnTo>
                  <a:lnTo>
                    <a:pt x="192" y="468"/>
                  </a:lnTo>
                  <a:lnTo>
                    <a:pt x="190" y="471"/>
                  </a:lnTo>
                  <a:lnTo>
                    <a:pt x="188" y="476"/>
                  </a:lnTo>
                  <a:lnTo>
                    <a:pt x="187" y="478"/>
                  </a:lnTo>
                  <a:lnTo>
                    <a:pt x="187" y="481"/>
                  </a:lnTo>
                  <a:lnTo>
                    <a:pt x="185" y="486"/>
                  </a:lnTo>
                  <a:lnTo>
                    <a:pt x="183" y="491"/>
                  </a:lnTo>
                  <a:lnTo>
                    <a:pt x="182" y="497"/>
                  </a:lnTo>
                  <a:lnTo>
                    <a:pt x="180" y="502"/>
                  </a:lnTo>
                  <a:lnTo>
                    <a:pt x="180" y="509"/>
                  </a:lnTo>
                  <a:lnTo>
                    <a:pt x="180" y="515"/>
                  </a:lnTo>
                  <a:lnTo>
                    <a:pt x="180" y="522"/>
                  </a:lnTo>
                  <a:lnTo>
                    <a:pt x="182" y="527"/>
                  </a:lnTo>
                  <a:lnTo>
                    <a:pt x="182" y="534"/>
                  </a:lnTo>
                  <a:lnTo>
                    <a:pt x="182" y="539"/>
                  </a:lnTo>
                  <a:lnTo>
                    <a:pt x="183" y="543"/>
                  </a:lnTo>
                  <a:lnTo>
                    <a:pt x="183" y="547"/>
                  </a:lnTo>
                  <a:lnTo>
                    <a:pt x="185" y="550"/>
                  </a:lnTo>
                  <a:lnTo>
                    <a:pt x="185" y="555"/>
                  </a:lnTo>
                  <a:lnTo>
                    <a:pt x="187" y="560"/>
                  </a:lnTo>
                  <a:lnTo>
                    <a:pt x="185" y="565"/>
                  </a:lnTo>
                  <a:lnTo>
                    <a:pt x="183" y="570"/>
                  </a:lnTo>
                  <a:lnTo>
                    <a:pt x="177" y="575"/>
                  </a:lnTo>
                  <a:lnTo>
                    <a:pt x="172" y="578"/>
                  </a:lnTo>
                  <a:lnTo>
                    <a:pt x="165" y="580"/>
                  </a:lnTo>
                  <a:lnTo>
                    <a:pt x="159" y="581"/>
                  </a:lnTo>
                  <a:lnTo>
                    <a:pt x="155" y="586"/>
                  </a:lnTo>
                  <a:lnTo>
                    <a:pt x="154" y="590"/>
                  </a:lnTo>
                  <a:lnTo>
                    <a:pt x="150" y="593"/>
                  </a:lnTo>
                  <a:lnTo>
                    <a:pt x="147" y="596"/>
                  </a:lnTo>
                  <a:lnTo>
                    <a:pt x="142" y="598"/>
                  </a:lnTo>
                  <a:lnTo>
                    <a:pt x="139" y="598"/>
                  </a:lnTo>
                  <a:lnTo>
                    <a:pt x="135" y="596"/>
                  </a:lnTo>
                  <a:lnTo>
                    <a:pt x="132" y="596"/>
                  </a:lnTo>
                  <a:lnTo>
                    <a:pt x="127" y="595"/>
                  </a:lnTo>
                  <a:lnTo>
                    <a:pt x="124" y="596"/>
                  </a:lnTo>
                  <a:lnTo>
                    <a:pt x="122" y="598"/>
                  </a:lnTo>
                  <a:lnTo>
                    <a:pt x="119" y="600"/>
                  </a:lnTo>
                  <a:lnTo>
                    <a:pt x="116" y="601"/>
                  </a:lnTo>
                  <a:lnTo>
                    <a:pt x="112" y="601"/>
                  </a:lnTo>
                  <a:lnTo>
                    <a:pt x="111" y="598"/>
                  </a:lnTo>
                  <a:lnTo>
                    <a:pt x="107" y="596"/>
                  </a:lnTo>
                  <a:lnTo>
                    <a:pt x="106" y="593"/>
                  </a:lnTo>
                  <a:lnTo>
                    <a:pt x="104" y="591"/>
                  </a:lnTo>
                  <a:lnTo>
                    <a:pt x="102" y="590"/>
                  </a:lnTo>
                  <a:lnTo>
                    <a:pt x="102" y="586"/>
                  </a:lnTo>
                  <a:lnTo>
                    <a:pt x="101" y="578"/>
                  </a:lnTo>
                  <a:lnTo>
                    <a:pt x="101" y="570"/>
                  </a:lnTo>
                  <a:lnTo>
                    <a:pt x="101" y="562"/>
                  </a:lnTo>
                  <a:lnTo>
                    <a:pt x="101" y="555"/>
                  </a:lnTo>
                  <a:lnTo>
                    <a:pt x="101" y="550"/>
                  </a:lnTo>
                  <a:lnTo>
                    <a:pt x="101" y="543"/>
                  </a:lnTo>
                  <a:lnTo>
                    <a:pt x="101" y="540"/>
                  </a:lnTo>
                  <a:lnTo>
                    <a:pt x="101" y="537"/>
                  </a:lnTo>
                  <a:lnTo>
                    <a:pt x="99" y="534"/>
                  </a:lnTo>
                  <a:lnTo>
                    <a:pt x="96" y="532"/>
                  </a:lnTo>
                  <a:lnTo>
                    <a:pt x="93" y="530"/>
                  </a:lnTo>
                  <a:lnTo>
                    <a:pt x="89" y="530"/>
                  </a:lnTo>
                  <a:lnTo>
                    <a:pt x="86" y="532"/>
                  </a:lnTo>
                  <a:lnTo>
                    <a:pt x="83" y="535"/>
                  </a:lnTo>
                  <a:lnTo>
                    <a:pt x="78" y="540"/>
                  </a:lnTo>
                  <a:lnTo>
                    <a:pt x="76" y="545"/>
                  </a:lnTo>
                  <a:lnTo>
                    <a:pt x="73" y="548"/>
                  </a:lnTo>
                  <a:lnTo>
                    <a:pt x="70" y="552"/>
                  </a:lnTo>
                  <a:lnTo>
                    <a:pt x="68" y="553"/>
                  </a:lnTo>
                  <a:lnTo>
                    <a:pt x="66" y="555"/>
                  </a:lnTo>
                  <a:lnTo>
                    <a:pt x="65" y="558"/>
                  </a:lnTo>
                  <a:lnTo>
                    <a:pt x="63" y="563"/>
                  </a:lnTo>
                  <a:lnTo>
                    <a:pt x="60" y="568"/>
                  </a:lnTo>
                  <a:lnTo>
                    <a:pt x="55" y="575"/>
                  </a:lnTo>
                  <a:lnTo>
                    <a:pt x="50" y="578"/>
                  </a:lnTo>
                  <a:lnTo>
                    <a:pt x="43" y="581"/>
                  </a:lnTo>
                  <a:lnTo>
                    <a:pt x="43" y="583"/>
                  </a:lnTo>
                  <a:lnTo>
                    <a:pt x="41" y="583"/>
                  </a:lnTo>
                  <a:lnTo>
                    <a:pt x="40" y="585"/>
                  </a:lnTo>
                  <a:lnTo>
                    <a:pt x="37" y="586"/>
                  </a:lnTo>
                  <a:lnTo>
                    <a:pt x="33" y="588"/>
                  </a:lnTo>
                  <a:lnTo>
                    <a:pt x="25" y="586"/>
                  </a:lnTo>
                  <a:lnTo>
                    <a:pt x="13" y="580"/>
                  </a:lnTo>
                  <a:lnTo>
                    <a:pt x="5" y="570"/>
                  </a:lnTo>
                  <a:lnTo>
                    <a:pt x="4" y="568"/>
                  </a:lnTo>
                  <a:lnTo>
                    <a:pt x="2" y="565"/>
                  </a:lnTo>
                  <a:lnTo>
                    <a:pt x="0" y="560"/>
                  </a:lnTo>
                  <a:lnTo>
                    <a:pt x="0" y="558"/>
                  </a:lnTo>
                  <a:lnTo>
                    <a:pt x="2" y="555"/>
                  </a:lnTo>
                  <a:lnTo>
                    <a:pt x="4" y="553"/>
                  </a:lnTo>
                  <a:lnTo>
                    <a:pt x="4" y="548"/>
                  </a:lnTo>
                  <a:lnTo>
                    <a:pt x="4" y="543"/>
                  </a:lnTo>
                  <a:lnTo>
                    <a:pt x="4" y="540"/>
                  </a:lnTo>
                  <a:lnTo>
                    <a:pt x="4" y="537"/>
                  </a:lnTo>
                  <a:lnTo>
                    <a:pt x="2" y="535"/>
                  </a:lnTo>
                  <a:lnTo>
                    <a:pt x="2" y="532"/>
                  </a:lnTo>
                  <a:lnTo>
                    <a:pt x="2" y="529"/>
                  </a:lnTo>
                  <a:lnTo>
                    <a:pt x="4" y="524"/>
                  </a:lnTo>
                  <a:lnTo>
                    <a:pt x="7" y="517"/>
                  </a:lnTo>
                  <a:lnTo>
                    <a:pt x="7" y="514"/>
                  </a:lnTo>
                  <a:lnTo>
                    <a:pt x="7" y="511"/>
                  </a:lnTo>
                  <a:lnTo>
                    <a:pt x="8" y="507"/>
                  </a:lnTo>
                  <a:lnTo>
                    <a:pt x="8" y="504"/>
                  </a:lnTo>
                  <a:lnTo>
                    <a:pt x="10" y="499"/>
                  </a:lnTo>
                  <a:lnTo>
                    <a:pt x="13" y="496"/>
                  </a:lnTo>
                  <a:lnTo>
                    <a:pt x="15" y="492"/>
                  </a:lnTo>
                  <a:lnTo>
                    <a:pt x="18" y="491"/>
                  </a:lnTo>
                  <a:lnTo>
                    <a:pt x="20" y="489"/>
                  </a:lnTo>
                  <a:lnTo>
                    <a:pt x="23" y="487"/>
                  </a:lnTo>
                  <a:lnTo>
                    <a:pt x="25" y="486"/>
                  </a:lnTo>
                  <a:lnTo>
                    <a:pt x="28" y="484"/>
                  </a:lnTo>
                  <a:lnTo>
                    <a:pt x="30" y="484"/>
                  </a:lnTo>
                  <a:lnTo>
                    <a:pt x="33" y="484"/>
                  </a:lnTo>
                  <a:lnTo>
                    <a:pt x="35" y="484"/>
                  </a:lnTo>
                  <a:lnTo>
                    <a:pt x="37" y="484"/>
                  </a:lnTo>
                  <a:lnTo>
                    <a:pt x="38" y="486"/>
                  </a:lnTo>
                  <a:lnTo>
                    <a:pt x="40" y="487"/>
                  </a:lnTo>
                  <a:lnTo>
                    <a:pt x="43" y="491"/>
                  </a:lnTo>
                  <a:lnTo>
                    <a:pt x="45" y="494"/>
                  </a:lnTo>
                  <a:lnTo>
                    <a:pt x="48" y="496"/>
                  </a:lnTo>
                  <a:lnTo>
                    <a:pt x="50" y="497"/>
                  </a:lnTo>
                  <a:lnTo>
                    <a:pt x="58" y="496"/>
                  </a:lnTo>
                  <a:lnTo>
                    <a:pt x="68" y="492"/>
                  </a:lnTo>
                  <a:lnTo>
                    <a:pt x="78" y="489"/>
                  </a:lnTo>
                  <a:lnTo>
                    <a:pt x="84" y="486"/>
                  </a:lnTo>
                  <a:lnTo>
                    <a:pt x="86" y="484"/>
                  </a:lnTo>
                  <a:lnTo>
                    <a:pt x="88" y="482"/>
                  </a:lnTo>
                  <a:lnTo>
                    <a:pt x="89" y="481"/>
                  </a:lnTo>
                  <a:lnTo>
                    <a:pt x="91" y="479"/>
                  </a:lnTo>
                  <a:lnTo>
                    <a:pt x="93" y="479"/>
                  </a:lnTo>
                  <a:lnTo>
                    <a:pt x="94" y="479"/>
                  </a:lnTo>
                  <a:lnTo>
                    <a:pt x="98" y="479"/>
                  </a:lnTo>
                  <a:lnTo>
                    <a:pt x="99" y="479"/>
                  </a:lnTo>
                  <a:lnTo>
                    <a:pt x="99" y="478"/>
                  </a:lnTo>
                  <a:lnTo>
                    <a:pt x="99" y="478"/>
                  </a:lnTo>
                  <a:lnTo>
                    <a:pt x="101" y="476"/>
                  </a:lnTo>
                  <a:lnTo>
                    <a:pt x="102" y="476"/>
                  </a:lnTo>
                  <a:lnTo>
                    <a:pt x="104" y="476"/>
                  </a:lnTo>
                  <a:lnTo>
                    <a:pt x="107" y="476"/>
                  </a:lnTo>
                  <a:lnTo>
                    <a:pt x="111" y="476"/>
                  </a:lnTo>
                  <a:lnTo>
                    <a:pt x="114" y="473"/>
                  </a:lnTo>
                  <a:lnTo>
                    <a:pt x="117" y="469"/>
                  </a:lnTo>
                  <a:lnTo>
                    <a:pt x="121" y="464"/>
                  </a:lnTo>
                  <a:lnTo>
                    <a:pt x="121" y="461"/>
                  </a:lnTo>
                  <a:lnTo>
                    <a:pt x="121" y="454"/>
                  </a:lnTo>
                  <a:lnTo>
                    <a:pt x="119" y="450"/>
                  </a:lnTo>
                  <a:lnTo>
                    <a:pt x="117" y="443"/>
                  </a:lnTo>
                  <a:lnTo>
                    <a:pt x="116" y="441"/>
                  </a:lnTo>
                  <a:lnTo>
                    <a:pt x="114" y="438"/>
                  </a:lnTo>
                  <a:lnTo>
                    <a:pt x="112" y="436"/>
                  </a:lnTo>
                  <a:lnTo>
                    <a:pt x="111" y="435"/>
                  </a:lnTo>
                  <a:lnTo>
                    <a:pt x="107" y="433"/>
                  </a:lnTo>
                  <a:lnTo>
                    <a:pt x="104" y="431"/>
                  </a:lnTo>
                  <a:lnTo>
                    <a:pt x="101" y="430"/>
                  </a:lnTo>
                  <a:lnTo>
                    <a:pt x="99" y="428"/>
                  </a:lnTo>
                  <a:lnTo>
                    <a:pt x="96" y="428"/>
                  </a:lnTo>
                  <a:lnTo>
                    <a:pt x="93" y="428"/>
                  </a:lnTo>
                  <a:lnTo>
                    <a:pt x="89" y="428"/>
                  </a:lnTo>
                  <a:lnTo>
                    <a:pt x="84" y="426"/>
                  </a:lnTo>
                  <a:lnTo>
                    <a:pt x="79" y="425"/>
                  </a:lnTo>
                  <a:lnTo>
                    <a:pt x="76" y="422"/>
                  </a:lnTo>
                  <a:lnTo>
                    <a:pt x="73" y="418"/>
                  </a:lnTo>
                  <a:lnTo>
                    <a:pt x="70" y="415"/>
                  </a:lnTo>
                  <a:lnTo>
                    <a:pt x="66" y="412"/>
                  </a:lnTo>
                  <a:lnTo>
                    <a:pt x="65" y="408"/>
                  </a:lnTo>
                  <a:lnTo>
                    <a:pt x="65" y="405"/>
                  </a:lnTo>
                  <a:lnTo>
                    <a:pt x="65" y="402"/>
                  </a:lnTo>
                  <a:lnTo>
                    <a:pt x="66" y="400"/>
                  </a:lnTo>
                  <a:lnTo>
                    <a:pt x="68" y="398"/>
                  </a:lnTo>
                  <a:lnTo>
                    <a:pt x="70" y="397"/>
                  </a:lnTo>
                  <a:lnTo>
                    <a:pt x="73" y="395"/>
                  </a:lnTo>
                  <a:lnTo>
                    <a:pt x="78" y="395"/>
                  </a:lnTo>
                  <a:lnTo>
                    <a:pt x="83" y="395"/>
                  </a:lnTo>
                  <a:lnTo>
                    <a:pt x="88" y="395"/>
                  </a:lnTo>
                  <a:lnTo>
                    <a:pt x="89" y="395"/>
                  </a:lnTo>
                  <a:lnTo>
                    <a:pt x="91" y="394"/>
                  </a:lnTo>
                  <a:lnTo>
                    <a:pt x="93" y="394"/>
                  </a:lnTo>
                  <a:lnTo>
                    <a:pt x="96" y="392"/>
                  </a:lnTo>
                  <a:lnTo>
                    <a:pt x="98" y="394"/>
                  </a:lnTo>
                  <a:lnTo>
                    <a:pt x="101" y="394"/>
                  </a:lnTo>
                  <a:lnTo>
                    <a:pt x="104" y="392"/>
                  </a:lnTo>
                  <a:lnTo>
                    <a:pt x="109" y="390"/>
                  </a:lnTo>
                  <a:lnTo>
                    <a:pt x="112" y="390"/>
                  </a:lnTo>
                  <a:lnTo>
                    <a:pt x="119" y="390"/>
                  </a:lnTo>
                  <a:lnTo>
                    <a:pt x="124" y="390"/>
                  </a:lnTo>
                  <a:lnTo>
                    <a:pt x="127" y="392"/>
                  </a:lnTo>
                  <a:lnTo>
                    <a:pt x="131" y="392"/>
                  </a:lnTo>
                  <a:lnTo>
                    <a:pt x="132" y="394"/>
                  </a:lnTo>
                  <a:lnTo>
                    <a:pt x="135" y="394"/>
                  </a:lnTo>
                  <a:lnTo>
                    <a:pt x="137" y="392"/>
                  </a:lnTo>
                  <a:lnTo>
                    <a:pt x="139" y="390"/>
                  </a:lnTo>
                  <a:lnTo>
                    <a:pt x="142" y="389"/>
                  </a:lnTo>
                  <a:lnTo>
                    <a:pt x="144" y="387"/>
                  </a:lnTo>
                  <a:lnTo>
                    <a:pt x="144" y="384"/>
                  </a:lnTo>
                  <a:lnTo>
                    <a:pt x="144" y="379"/>
                  </a:lnTo>
                  <a:lnTo>
                    <a:pt x="140" y="374"/>
                  </a:lnTo>
                  <a:lnTo>
                    <a:pt x="132" y="365"/>
                  </a:lnTo>
                  <a:lnTo>
                    <a:pt x="124" y="365"/>
                  </a:lnTo>
                  <a:lnTo>
                    <a:pt x="111" y="367"/>
                  </a:lnTo>
                  <a:lnTo>
                    <a:pt x="106" y="365"/>
                  </a:lnTo>
                  <a:lnTo>
                    <a:pt x="101" y="365"/>
                  </a:lnTo>
                  <a:lnTo>
                    <a:pt x="96" y="365"/>
                  </a:lnTo>
                  <a:lnTo>
                    <a:pt x="91" y="367"/>
                  </a:lnTo>
                  <a:lnTo>
                    <a:pt x="88" y="367"/>
                  </a:lnTo>
                  <a:lnTo>
                    <a:pt x="86" y="367"/>
                  </a:lnTo>
                  <a:lnTo>
                    <a:pt x="83" y="367"/>
                  </a:lnTo>
                  <a:lnTo>
                    <a:pt x="81" y="364"/>
                  </a:lnTo>
                  <a:lnTo>
                    <a:pt x="81" y="361"/>
                  </a:lnTo>
                  <a:lnTo>
                    <a:pt x="83" y="359"/>
                  </a:lnTo>
                  <a:lnTo>
                    <a:pt x="83" y="357"/>
                  </a:lnTo>
                  <a:lnTo>
                    <a:pt x="84" y="356"/>
                  </a:lnTo>
                  <a:lnTo>
                    <a:pt x="84" y="356"/>
                  </a:lnTo>
                  <a:lnTo>
                    <a:pt x="83" y="354"/>
                  </a:lnTo>
                  <a:lnTo>
                    <a:pt x="83" y="352"/>
                  </a:lnTo>
                  <a:lnTo>
                    <a:pt x="79" y="349"/>
                  </a:lnTo>
                  <a:lnTo>
                    <a:pt x="76" y="347"/>
                  </a:lnTo>
                  <a:lnTo>
                    <a:pt x="71" y="344"/>
                  </a:lnTo>
                  <a:lnTo>
                    <a:pt x="65" y="342"/>
                  </a:lnTo>
                  <a:lnTo>
                    <a:pt x="61" y="339"/>
                  </a:lnTo>
                  <a:lnTo>
                    <a:pt x="58" y="336"/>
                  </a:lnTo>
                  <a:lnTo>
                    <a:pt x="58" y="333"/>
                  </a:lnTo>
                  <a:lnTo>
                    <a:pt x="58" y="329"/>
                  </a:lnTo>
                  <a:lnTo>
                    <a:pt x="58" y="326"/>
                  </a:lnTo>
                  <a:lnTo>
                    <a:pt x="61" y="323"/>
                  </a:lnTo>
                  <a:lnTo>
                    <a:pt x="65" y="321"/>
                  </a:lnTo>
                  <a:lnTo>
                    <a:pt x="68" y="321"/>
                  </a:lnTo>
                  <a:lnTo>
                    <a:pt x="71" y="321"/>
                  </a:lnTo>
                  <a:lnTo>
                    <a:pt x="73" y="321"/>
                  </a:lnTo>
                  <a:lnTo>
                    <a:pt x="78" y="321"/>
                  </a:lnTo>
                  <a:lnTo>
                    <a:pt x="81" y="319"/>
                  </a:lnTo>
                  <a:lnTo>
                    <a:pt x="86" y="319"/>
                  </a:lnTo>
                  <a:lnTo>
                    <a:pt x="89" y="319"/>
                  </a:lnTo>
                  <a:lnTo>
                    <a:pt x="93" y="319"/>
                  </a:lnTo>
                  <a:lnTo>
                    <a:pt x="96" y="319"/>
                  </a:lnTo>
                  <a:lnTo>
                    <a:pt x="99" y="318"/>
                  </a:lnTo>
                  <a:lnTo>
                    <a:pt x="102" y="316"/>
                  </a:lnTo>
                  <a:lnTo>
                    <a:pt x="104" y="314"/>
                  </a:lnTo>
                  <a:lnTo>
                    <a:pt x="104" y="313"/>
                  </a:lnTo>
                  <a:lnTo>
                    <a:pt x="106" y="309"/>
                  </a:lnTo>
                  <a:lnTo>
                    <a:pt x="106" y="309"/>
                  </a:lnTo>
                  <a:lnTo>
                    <a:pt x="109" y="308"/>
                  </a:lnTo>
                  <a:lnTo>
                    <a:pt x="109" y="306"/>
                  </a:lnTo>
                  <a:lnTo>
                    <a:pt x="109" y="306"/>
                  </a:lnTo>
                  <a:lnTo>
                    <a:pt x="109" y="305"/>
                  </a:lnTo>
                  <a:lnTo>
                    <a:pt x="107" y="301"/>
                  </a:lnTo>
                  <a:lnTo>
                    <a:pt x="107" y="298"/>
                  </a:lnTo>
                  <a:lnTo>
                    <a:pt x="106" y="293"/>
                  </a:lnTo>
                  <a:lnTo>
                    <a:pt x="106" y="291"/>
                  </a:lnTo>
                  <a:lnTo>
                    <a:pt x="104" y="288"/>
                  </a:lnTo>
                  <a:lnTo>
                    <a:pt x="104" y="286"/>
                  </a:lnTo>
                  <a:lnTo>
                    <a:pt x="106" y="285"/>
                  </a:lnTo>
                  <a:lnTo>
                    <a:pt x="107" y="281"/>
                  </a:lnTo>
                  <a:lnTo>
                    <a:pt x="111" y="281"/>
                  </a:lnTo>
                  <a:close/>
                  <a:moveTo>
                    <a:pt x="360" y="232"/>
                  </a:moveTo>
                  <a:lnTo>
                    <a:pt x="361" y="232"/>
                  </a:lnTo>
                  <a:lnTo>
                    <a:pt x="376" y="237"/>
                  </a:lnTo>
                  <a:lnTo>
                    <a:pt x="388" y="242"/>
                  </a:lnTo>
                  <a:lnTo>
                    <a:pt x="391" y="242"/>
                  </a:lnTo>
                  <a:lnTo>
                    <a:pt x="394" y="242"/>
                  </a:lnTo>
                  <a:lnTo>
                    <a:pt x="398" y="242"/>
                  </a:lnTo>
                  <a:lnTo>
                    <a:pt x="403" y="244"/>
                  </a:lnTo>
                  <a:lnTo>
                    <a:pt x="406" y="247"/>
                  </a:lnTo>
                  <a:lnTo>
                    <a:pt x="409" y="250"/>
                  </a:lnTo>
                  <a:lnTo>
                    <a:pt x="409" y="252"/>
                  </a:lnTo>
                  <a:lnTo>
                    <a:pt x="411" y="253"/>
                  </a:lnTo>
                  <a:lnTo>
                    <a:pt x="411" y="253"/>
                  </a:lnTo>
                  <a:lnTo>
                    <a:pt x="413" y="255"/>
                  </a:lnTo>
                  <a:lnTo>
                    <a:pt x="413" y="257"/>
                  </a:lnTo>
                  <a:lnTo>
                    <a:pt x="414" y="258"/>
                  </a:lnTo>
                  <a:lnTo>
                    <a:pt x="416" y="262"/>
                  </a:lnTo>
                  <a:lnTo>
                    <a:pt x="416" y="265"/>
                  </a:lnTo>
                  <a:lnTo>
                    <a:pt x="414" y="268"/>
                  </a:lnTo>
                  <a:lnTo>
                    <a:pt x="411" y="273"/>
                  </a:lnTo>
                  <a:lnTo>
                    <a:pt x="406" y="278"/>
                  </a:lnTo>
                  <a:lnTo>
                    <a:pt x="401" y="281"/>
                  </a:lnTo>
                  <a:lnTo>
                    <a:pt x="396" y="285"/>
                  </a:lnTo>
                  <a:lnTo>
                    <a:pt x="393" y="286"/>
                  </a:lnTo>
                  <a:lnTo>
                    <a:pt x="393" y="288"/>
                  </a:lnTo>
                  <a:lnTo>
                    <a:pt x="391" y="290"/>
                  </a:lnTo>
                  <a:lnTo>
                    <a:pt x="389" y="291"/>
                  </a:lnTo>
                  <a:lnTo>
                    <a:pt x="386" y="293"/>
                  </a:lnTo>
                  <a:lnTo>
                    <a:pt x="383" y="295"/>
                  </a:lnTo>
                  <a:lnTo>
                    <a:pt x="380" y="295"/>
                  </a:lnTo>
                  <a:lnTo>
                    <a:pt x="378" y="296"/>
                  </a:lnTo>
                  <a:lnTo>
                    <a:pt x="378" y="300"/>
                  </a:lnTo>
                  <a:lnTo>
                    <a:pt x="376" y="305"/>
                  </a:lnTo>
                  <a:lnTo>
                    <a:pt x="376" y="308"/>
                  </a:lnTo>
                  <a:lnTo>
                    <a:pt x="375" y="311"/>
                  </a:lnTo>
                  <a:lnTo>
                    <a:pt x="373" y="314"/>
                  </a:lnTo>
                  <a:lnTo>
                    <a:pt x="373" y="316"/>
                  </a:lnTo>
                  <a:lnTo>
                    <a:pt x="371" y="318"/>
                  </a:lnTo>
                  <a:lnTo>
                    <a:pt x="373" y="323"/>
                  </a:lnTo>
                  <a:lnTo>
                    <a:pt x="376" y="324"/>
                  </a:lnTo>
                  <a:lnTo>
                    <a:pt x="381" y="326"/>
                  </a:lnTo>
                  <a:lnTo>
                    <a:pt x="388" y="326"/>
                  </a:lnTo>
                  <a:lnTo>
                    <a:pt x="393" y="326"/>
                  </a:lnTo>
                  <a:lnTo>
                    <a:pt x="398" y="326"/>
                  </a:lnTo>
                  <a:lnTo>
                    <a:pt x="401" y="328"/>
                  </a:lnTo>
                  <a:lnTo>
                    <a:pt x="404" y="329"/>
                  </a:lnTo>
                  <a:lnTo>
                    <a:pt x="406" y="331"/>
                  </a:lnTo>
                  <a:lnTo>
                    <a:pt x="408" y="333"/>
                  </a:lnTo>
                  <a:lnTo>
                    <a:pt x="408" y="336"/>
                  </a:lnTo>
                  <a:lnTo>
                    <a:pt x="408" y="337"/>
                  </a:lnTo>
                  <a:lnTo>
                    <a:pt x="406" y="341"/>
                  </a:lnTo>
                  <a:lnTo>
                    <a:pt x="404" y="344"/>
                  </a:lnTo>
                  <a:lnTo>
                    <a:pt x="399" y="347"/>
                  </a:lnTo>
                  <a:lnTo>
                    <a:pt x="393" y="351"/>
                  </a:lnTo>
                  <a:lnTo>
                    <a:pt x="384" y="354"/>
                  </a:lnTo>
                  <a:lnTo>
                    <a:pt x="380" y="357"/>
                  </a:lnTo>
                  <a:lnTo>
                    <a:pt x="375" y="361"/>
                  </a:lnTo>
                  <a:lnTo>
                    <a:pt x="371" y="362"/>
                  </a:lnTo>
                  <a:lnTo>
                    <a:pt x="370" y="362"/>
                  </a:lnTo>
                  <a:lnTo>
                    <a:pt x="368" y="364"/>
                  </a:lnTo>
                  <a:lnTo>
                    <a:pt x="366" y="364"/>
                  </a:lnTo>
                  <a:lnTo>
                    <a:pt x="363" y="364"/>
                  </a:lnTo>
                  <a:lnTo>
                    <a:pt x="360" y="365"/>
                  </a:lnTo>
                  <a:lnTo>
                    <a:pt x="355" y="365"/>
                  </a:lnTo>
                  <a:lnTo>
                    <a:pt x="352" y="367"/>
                  </a:lnTo>
                  <a:lnTo>
                    <a:pt x="345" y="370"/>
                  </a:lnTo>
                  <a:lnTo>
                    <a:pt x="333" y="377"/>
                  </a:lnTo>
                  <a:lnTo>
                    <a:pt x="322" y="385"/>
                  </a:lnTo>
                  <a:lnTo>
                    <a:pt x="310" y="394"/>
                  </a:lnTo>
                  <a:lnTo>
                    <a:pt x="302" y="400"/>
                  </a:lnTo>
                  <a:lnTo>
                    <a:pt x="300" y="402"/>
                  </a:lnTo>
                  <a:lnTo>
                    <a:pt x="299" y="403"/>
                  </a:lnTo>
                  <a:lnTo>
                    <a:pt x="295" y="405"/>
                  </a:lnTo>
                  <a:lnTo>
                    <a:pt x="294" y="408"/>
                  </a:lnTo>
                  <a:lnTo>
                    <a:pt x="290" y="412"/>
                  </a:lnTo>
                  <a:lnTo>
                    <a:pt x="289" y="417"/>
                  </a:lnTo>
                  <a:lnTo>
                    <a:pt x="286" y="422"/>
                  </a:lnTo>
                  <a:lnTo>
                    <a:pt x="284" y="423"/>
                  </a:lnTo>
                  <a:lnTo>
                    <a:pt x="284" y="425"/>
                  </a:lnTo>
                  <a:lnTo>
                    <a:pt x="284" y="425"/>
                  </a:lnTo>
                  <a:lnTo>
                    <a:pt x="282" y="428"/>
                  </a:lnTo>
                  <a:lnTo>
                    <a:pt x="281" y="431"/>
                  </a:lnTo>
                  <a:lnTo>
                    <a:pt x="279" y="435"/>
                  </a:lnTo>
                  <a:lnTo>
                    <a:pt x="277" y="440"/>
                  </a:lnTo>
                  <a:lnTo>
                    <a:pt x="276" y="441"/>
                  </a:lnTo>
                  <a:lnTo>
                    <a:pt x="274" y="443"/>
                  </a:lnTo>
                  <a:lnTo>
                    <a:pt x="274" y="446"/>
                  </a:lnTo>
                  <a:lnTo>
                    <a:pt x="274" y="450"/>
                  </a:lnTo>
                  <a:lnTo>
                    <a:pt x="272" y="454"/>
                  </a:lnTo>
                  <a:lnTo>
                    <a:pt x="271" y="468"/>
                  </a:lnTo>
                  <a:lnTo>
                    <a:pt x="269" y="482"/>
                  </a:lnTo>
                  <a:lnTo>
                    <a:pt x="269" y="494"/>
                  </a:lnTo>
                  <a:lnTo>
                    <a:pt x="271" y="501"/>
                  </a:lnTo>
                  <a:lnTo>
                    <a:pt x="271" y="504"/>
                  </a:lnTo>
                  <a:lnTo>
                    <a:pt x="272" y="506"/>
                  </a:lnTo>
                  <a:lnTo>
                    <a:pt x="272" y="507"/>
                  </a:lnTo>
                  <a:lnTo>
                    <a:pt x="272" y="507"/>
                  </a:lnTo>
                  <a:lnTo>
                    <a:pt x="274" y="509"/>
                  </a:lnTo>
                  <a:lnTo>
                    <a:pt x="274" y="512"/>
                  </a:lnTo>
                  <a:lnTo>
                    <a:pt x="276" y="515"/>
                  </a:lnTo>
                  <a:lnTo>
                    <a:pt x="277" y="519"/>
                  </a:lnTo>
                  <a:lnTo>
                    <a:pt x="277" y="522"/>
                  </a:lnTo>
                  <a:lnTo>
                    <a:pt x="279" y="524"/>
                  </a:lnTo>
                  <a:lnTo>
                    <a:pt x="281" y="529"/>
                  </a:lnTo>
                  <a:lnTo>
                    <a:pt x="284" y="532"/>
                  </a:lnTo>
                  <a:lnTo>
                    <a:pt x="289" y="535"/>
                  </a:lnTo>
                  <a:lnTo>
                    <a:pt x="294" y="539"/>
                  </a:lnTo>
                  <a:lnTo>
                    <a:pt x="299" y="540"/>
                  </a:lnTo>
                  <a:lnTo>
                    <a:pt x="314" y="545"/>
                  </a:lnTo>
                  <a:lnTo>
                    <a:pt x="327" y="550"/>
                  </a:lnTo>
                  <a:lnTo>
                    <a:pt x="335" y="552"/>
                  </a:lnTo>
                  <a:lnTo>
                    <a:pt x="347" y="552"/>
                  </a:lnTo>
                  <a:lnTo>
                    <a:pt x="361" y="550"/>
                  </a:lnTo>
                  <a:lnTo>
                    <a:pt x="381" y="547"/>
                  </a:lnTo>
                  <a:lnTo>
                    <a:pt x="399" y="543"/>
                  </a:lnTo>
                  <a:lnTo>
                    <a:pt x="419" y="537"/>
                  </a:lnTo>
                  <a:lnTo>
                    <a:pt x="437" y="529"/>
                  </a:lnTo>
                  <a:lnTo>
                    <a:pt x="450" y="519"/>
                  </a:lnTo>
                  <a:lnTo>
                    <a:pt x="452" y="515"/>
                  </a:lnTo>
                  <a:lnTo>
                    <a:pt x="452" y="512"/>
                  </a:lnTo>
                  <a:lnTo>
                    <a:pt x="454" y="507"/>
                  </a:lnTo>
                  <a:lnTo>
                    <a:pt x="455" y="504"/>
                  </a:lnTo>
                  <a:lnTo>
                    <a:pt x="457" y="499"/>
                  </a:lnTo>
                  <a:lnTo>
                    <a:pt x="460" y="496"/>
                  </a:lnTo>
                  <a:lnTo>
                    <a:pt x="462" y="491"/>
                  </a:lnTo>
                  <a:lnTo>
                    <a:pt x="462" y="489"/>
                  </a:lnTo>
                  <a:lnTo>
                    <a:pt x="462" y="484"/>
                  </a:lnTo>
                  <a:lnTo>
                    <a:pt x="462" y="481"/>
                  </a:lnTo>
                  <a:lnTo>
                    <a:pt x="462" y="478"/>
                  </a:lnTo>
                  <a:lnTo>
                    <a:pt x="462" y="474"/>
                  </a:lnTo>
                  <a:lnTo>
                    <a:pt x="464" y="473"/>
                  </a:lnTo>
                  <a:lnTo>
                    <a:pt x="465" y="473"/>
                  </a:lnTo>
                  <a:lnTo>
                    <a:pt x="469" y="473"/>
                  </a:lnTo>
                  <a:lnTo>
                    <a:pt x="470" y="474"/>
                  </a:lnTo>
                  <a:lnTo>
                    <a:pt x="474" y="478"/>
                  </a:lnTo>
                  <a:lnTo>
                    <a:pt x="475" y="482"/>
                  </a:lnTo>
                  <a:lnTo>
                    <a:pt x="475" y="487"/>
                  </a:lnTo>
                  <a:lnTo>
                    <a:pt x="475" y="494"/>
                  </a:lnTo>
                  <a:lnTo>
                    <a:pt x="477" y="499"/>
                  </a:lnTo>
                  <a:lnTo>
                    <a:pt x="478" y="504"/>
                  </a:lnTo>
                  <a:lnTo>
                    <a:pt x="482" y="509"/>
                  </a:lnTo>
                  <a:lnTo>
                    <a:pt x="483" y="512"/>
                  </a:lnTo>
                  <a:lnTo>
                    <a:pt x="487" y="515"/>
                  </a:lnTo>
                  <a:lnTo>
                    <a:pt x="490" y="520"/>
                  </a:lnTo>
                  <a:lnTo>
                    <a:pt x="492" y="527"/>
                  </a:lnTo>
                  <a:lnTo>
                    <a:pt x="493" y="530"/>
                  </a:lnTo>
                  <a:lnTo>
                    <a:pt x="495" y="534"/>
                  </a:lnTo>
                  <a:lnTo>
                    <a:pt x="498" y="539"/>
                  </a:lnTo>
                  <a:lnTo>
                    <a:pt x="500" y="542"/>
                  </a:lnTo>
                  <a:lnTo>
                    <a:pt x="502" y="545"/>
                  </a:lnTo>
                  <a:lnTo>
                    <a:pt x="502" y="547"/>
                  </a:lnTo>
                  <a:lnTo>
                    <a:pt x="500" y="550"/>
                  </a:lnTo>
                  <a:lnTo>
                    <a:pt x="498" y="553"/>
                  </a:lnTo>
                  <a:lnTo>
                    <a:pt x="498" y="557"/>
                  </a:lnTo>
                  <a:lnTo>
                    <a:pt x="495" y="562"/>
                  </a:lnTo>
                  <a:lnTo>
                    <a:pt x="493" y="567"/>
                  </a:lnTo>
                  <a:lnTo>
                    <a:pt x="490" y="571"/>
                  </a:lnTo>
                  <a:lnTo>
                    <a:pt x="487" y="575"/>
                  </a:lnTo>
                  <a:lnTo>
                    <a:pt x="472" y="585"/>
                  </a:lnTo>
                  <a:lnTo>
                    <a:pt x="452" y="591"/>
                  </a:lnTo>
                  <a:lnTo>
                    <a:pt x="427" y="595"/>
                  </a:lnTo>
                  <a:lnTo>
                    <a:pt x="401" y="596"/>
                  </a:lnTo>
                  <a:lnTo>
                    <a:pt x="373" y="596"/>
                  </a:lnTo>
                  <a:lnTo>
                    <a:pt x="338" y="595"/>
                  </a:lnTo>
                  <a:lnTo>
                    <a:pt x="309" y="590"/>
                  </a:lnTo>
                  <a:lnTo>
                    <a:pt x="284" y="581"/>
                  </a:lnTo>
                  <a:lnTo>
                    <a:pt x="264" y="568"/>
                  </a:lnTo>
                  <a:lnTo>
                    <a:pt x="261" y="565"/>
                  </a:lnTo>
                  <a:lnTo>
                    <a:pt x="258" y="563"/>
                  </a:lnTo>
                  <a:lnTo>
                    <a:pt x="254" y="560"/>
                  </a:lnTo>
                  <a:lnTo>
                    <a:pt x="253" y="557"/>
                  </a:lnTo>
                  <a:lnTo>
                    <a:pt x="251" y="552"/>
                  </a:lnTo>
                  <a:lnTo>
                    <a:pt x="249" y="548"/>
                  </a:lnTo>
                  <a:lnTo>
                    <a:pt x="248" y="543"/>
                  </a:lnTo>
                  <a:lnTo>
                    <a:pt x="246" y="539"/>
                  </a:lnTo>
                  <a:lnTo>
                    <a:pt x="244" y="532"/>
                  </a:lnTo>
                  <a:lnTo>
                    <a:pt x="241" y="525"/>
                  </a:lnTo>
                  <a:lnTo>
                    <a:pt x="241" y="520"/>
                  </a:lnTo>
                  <a:lnTo>
                    <a:pt x="239" y="515"/>
                  </a:lnTo>
                  <a:lnTo>
                    <a:pt x="238" y="512"/>
                  </a:lnTo>
                  <a:lnTo>
                    <a:pt x="238" y="509"/>
                  </a:lnTo>
                  <a:lnTo>
                    <a:pt x="238" y="507"/>
                  </a:lnTo>
                  <a:lnTo>
                    <a:pt x="239" y="504"/>
                  </a:lnTo>
                  <a:lnTo>
                    <a:pt x="241" y="501"/>
                  </a:lnTo>
                  <a:lnTo>
                    <a:pt x="241" y="499"/>
                  </a:lnTo>
                  <a:lnTo>
                    <a:pt x="243" y="499"/>
                  </a:lnTo>
                  <a:lnTo>
                    <a:pt x="243" y="499"/>
                  </a:lnTo>
                  <a:lnTo>
                    <a:pt x="243" y="497"/>
                  </a:lnTo>
                  <a:lnTo>
                    <a:pt x="241" y="497"/>
                  </a:lnTo>
                  <a:lnTo>
                    <a:pt x="239" y="489"/>
                  </a:lnTo>
                  <a:lnTo>
                    <a:pt x="238" y="478"/>
                  </a:lnTo>
                  <a:lnTo>
                    <a:pt x="238" y="464"/>
                  </a:lnTo>
                  <a:lnTo>
                    <a:pt x="239" y="461"/>
                  </a:lnTo>
                  <a:lnTo>
                    <a:pt x="241" y="458"/>
                  </a:lnTo>
                  <a:lnTo>
                    <a:pt x="241" y="454"/>
                  </a:lnTo>
                  <a:lnTo>
                    <a:pt x="243" y="453"/>
                  </a:lnTo>
                  <a:lnTo>
                    <a:pt x="244" y="451"/>
                  </a:lnTo>
                  <a:lnTo>
                    <a:pt x="246" y="448"/>
                  </a:lnTo>
                  <a:lnTo>
                    <a:pt x="246" y="445"/>
                  </a:lnTo>
                  <a:lnTo>
                    <a:pt x="244" y="431"/>
                  </a:lnTo>
                  <a:lnTo>
                    <a:pt x="248" y="417"/>
                  </a:lnTo>
                  <a:lnTo>
                    <a:pt x="253" y="405"/>
                  </a:lnTo>
                  <a:lnTo>
                    <a:pt x="258" y="397"/>
                  </a:lnTo>
                  <a:lnTo>
                    <a:pt x="259" y="387"/>
                  </a:lnTo>
                  <a:lnTo>
                    <a:pt x="261" y="372"/>
                  </a:lnTo>
                  <a:lnTo>
                    <a:pt x="262" y="357"/>
                  </a:lnTo>
                  <a:lnTo>
                    <a:pt x="267" y="346"/>
                  </a:lnTo>
                  <a:lnTo>
                    <a:pt x="269" y="346"/>
                  </a:lnTo>
                  <a:lnTo>
                    <a:pt x="269" y="344"/>
                  </a:lnTo>
                  <a:lnTo>
                    <a:pt x="271" y="344"/>
                  </a:lnTo>
                  <a:lnTo>
                    <a:pt x="272" y="341"/>
                  </a:lnTo>
                  <a:lnTo>
                    <a:pt x="272" y="337"/>
                  </a:lnTo>
                  <a:lnTo>
                    <a:pt x="274" y="336"/>
                  </a:lnTo>
                  <a:lnTo>
                    <a:pt x="276" y="334"/>
                  </a:lnTo>
                  <a:lnTo>
                    <a:pt x="277" y="333"/>
                  </a:lnTo>
                  <a:lnTo>
                    <a:pt x="279" y="333"/>
                  </a:lnTo>
                  <a:lnTo>
                    <a:pt x="281" y="328"/>
                  </a:lnTo>
                  <a:lnTo>
                    <a:pt x="281" y="326"/>
                  </a:lnTo>
                  <a:lnTo>
                    <a:pt x="284" y="324"/>
                  </a:lnTo>
                  <a:lnTo>
                    <a:pt x="287" y="323"/>
                  </a:lnTo>
                  <a:lnTo>
                    <a:pt x="294" y="323"/>
                  </a:lnTo>
                  <a:lnTo>
                    <a:pt x="300" y="323"/>
                  </a:lnTo>
                  <a:lnTo>
                    <a:pt x="307" y="323"/>
                  </a:lnTo>
                  <a:lnTo>
                    <a:pt x="310" y="321"/>
                  </a:lnTo>
                  <a:lnTo>
                    <a:pt x="314" y="318"/>
                  </a:lnTo>
                  <a:lnTo>
                    <a:pt x="315" y="318"/>
                  </a:lnTo>
                  <a:lnTo>
                    <a:pt x="315" y="316"/>
                  </a:lnTo>
                  <a:lnTo>
                    <a:pt x="317" y="316"/>
                  </a:lnTo>
                  <a:lnTo>
                    <a:pt x="315" y="316"/>
                  </a:lnTo>
                  <a:lnTo>
                    <a:pt x="315" y="314"/>
                  </a:lnTo>
                  <a:lnTo>
                    <a:pt x="317" y="311"/>
                  </a:lnTo>
                  <a:lnTo>
                    <a:pt x="317" y="309"/>
                  </a:lnTo>
                  <a:lnTo>
                    <a:pt x="319" y="308"/>
                  </a:lnTo>
                  <a:lnTo>
                    <a:pt x="322" y="306"/>
                  </a:lnTo>
                  <a:lnTo>
                    <a:pt x="323" y="305"/>
                  </a:lnTo>
                  <a:lnTo>
                    <a:pt x="327" y="301"/>
                  </a:lnTo>
                  <a:lnTo>
                    <a:pt x="328" y="298"/>
                  </a:lnTo>
                  <a:lnTo>
                    <a:pt x="330" y="295"/>
                  </a:lnTo>
                  <a:lnTo>
                    <a:pt x="330" y="290"/>
                  </a:lnTo>
                  <a:lnTo>
                    <a:pt x="328" y="286"/>
                  </a:lnTo>
                  <a:lnTo>
                    <a:pt x="328" y="285"/>
                  </a:lnTo>
                  <a:lnTo>
                    <a:pt x="327" y="281"/>
                  </a:lnTo>
                  <a:lnTo>
                    <a:pt x="323" y="281"/>
                  </a:lnTo>
                  <a:lnTo>
                    <a:pt x="320" y="280"/>
                  </a:lnTo>
                  <a:lnTo>
                    <a:pt x="315" y="280"/>
                  </a:lnTo>
                  <a:lnTo>
                    <a:pt x="310" y="280"/>
                  </a:lnTo>
                  <a:lnTo>
                    <a:pt x="307" y="280"/>
                  </a:lnTo>
                  <a:lnTo>
                    <a:pt x="297" y="281"/>
                  </a:lnTo>
                  <a:lnTo>
                    <a:pt x="284" y="283"/>
                  </a:lnTo>
                  <a:lnTo>
                    <a:pt x="274" y="286"/>
                  </a:lnTo>
                  <a:lnTo>
                    <a:pt x="271" y="286"/>
                  </a:lnTo>
                  <a:lnTo>
                    <a:pt x="266" y="286"/>
                  </a:lnTo>
                  <a:lnTo>
                    <a:pt x="261" y="285"/>
                  </a:lnTo>
                  <a:lnTo>
                    <a:pt x="256" y="283"/>
                  </a:lnTo>
                  <a:lnTo>
                    <a:pt x="251" y="280"/>
                  </a:lnTo>
                  <a:lnTo>
                    <a:pt x="249" y="276"/>
                  </a:lnTo>
                  <a:lnTo>
                    <a:pt x="248" y="272"/>
                  </a:lnTo>
                  <a:lnTo>
                    <a:pt x="249" y="270"/>
                  </a:lnTo>
                  <a:lnTo>
                    <a:pt x="251" y="267"/>
                  </a:lnTo>
                  <a:lnTo>
                    <a:pt x="254" y="265"/>
                  </a:lnTo>
                  <a:lnTo>
                    <a:pt x="258" y="263"/>
                  </a:lnTo>
                  <a:lnTo>
                    <a:pt x="261" y="262"/>
                  </a:lnTo>
                  <a:lnTo>
                    <a:pt x="262" y="260"/>
                  </a:lnTo>
                  <a:lnTo>
                    <a:pt x="266" y="258"/>
                  </a:lnTo>
                  <a:lnTo>
                    <a:pt x="269" y="257"/>
                  </a:lnTo>
                  <a:lnTo>
                    <a:pt x="274" y="253"/>
                  </a:lnTo>
                  <a:lnTo>
                    <a:pt x="279" y="252"/>
                  </a:lnTo>
                  <a:lnTo>
                    <a:pt x="282" y="252"/>
                  </a:lnTo>
                  <a:lnTo>
                    <a:pt x="287" y="252"/>
                  </a:lnTo>
                  <a:lnTo>
                    <a:pt x="290" y="252"/>
                  </a:lnTo>
                  <a:lnTo>
                    <a:pt x="294" y="250"/>
                  </a:lnTo>
                  <a:lnTo>
                    <a:pt x="297" y="248"/>
                  </a:lnTo>
                  <a:lnTo>
                    <a:pt x="300" y="247"/>
                  </a:lnTo>
                  <a:lnTo>
                    <a:pt x="304" y="244"/>
                  </a:lnTo>
                  <a:lnTo>
                    <a:pt x="305" y="244"/>
                  </a:lnTo>
                  <a:lnTo>
                    <a:pt x="309" y="244"/>
                  </a:lnTo>
                  <a:lnTo>
                    <a:pt x="312" y="242"/>
                  </a:lnTo>
                  <a:lnTo>
                    <a:pt x="317" y="242"/>
                  </a:lnTo>
                  <a:lnTo>
                    <a:pt x="330" y="239"/>
                  </a:lnTo>
                  <a:lnTo>
                    <a:pt x="345" y="234"/>
                  </a:lnTo>
                  <a:lnTo>
                    <a:pt x="350" y="234"/>
                  </a:lnTo>
                  <a:lnTo>
                    <a:pt x="355" y="232"/>
                  </a:lnTo>
                  <a:lnTo>
                    <a:pt x="360" y="232"/>
                  </a:lnTo>
                  <a:close/>
                  <a:moveTo>
                    <a:pt x="142" y="69"/>
                  </a:moveTo>
                  <a:lnTo>
                    <a:pt x="149" y="71"/>
                  </a:lnTo>
                  <a:lnTo>
                    <a:pt x="155" y="74"/>
                  </a:lnTo>
                  <a:lnTo>
                    <a:pt x="159" y="79"/>
                  </a:lnTo>
                  <a:lnTo>
                    <a:pt x="160" y="80"/>
                  </a:lnTo>
                  <a:lnTo>
                    <a:pt x="164" y="84"/>
                  </a:lnTo>
                  <a:lnTo>
                    <a:pt x="168" y="87"/>
                  </a:lnTo>
                  <a:lnTo>
                    <a:pt x="175" y="90"/>
                  </a:lnTo>
                  <a:lnTo>
                    <a:pt x="178" y="94"/>
                  </a:lnTo>
                  <a:lnTo>
                    <a:pt x="182" y="97"/>
                  </a:lnTo>
                  <a:lnTo>
                    <a:pt x="183" y="100"/>
                  </a:lnTo>
                  <a:lnTo>
                    <a:pt x="183" y="103"/>
                  </a:lnTo>
                  <a:lnTo>
                    <a:pt x="185" y="107"/>
                  </a:lnTo>
                  <a:lnTo>
                    <a:pt x="185" y="108"/>
                  </a:lnTo>
                  <a:lnTo>
                    <a:pt x="188" y="113"/>
                  </a:lnTo>
                  <a:lnTo>
                    <a:pt x="190" y="118"/>
                  </a:lnTo>
                  <a:lnTo>
                    <a:pt x="192" y="123"/>
                  </a:lnTo>
                  <a:lnTo>
                    <a:pt x="193" y="128"/>
                  </a:lnTo>
                  <a:lnTo>
                    <a:pt x="196" y="131"/>
                  </a:lnTo>
                  <a:lnTo>
                    <a:pt x="200" y="131"/>
                  </a:lnTo>
                  <a:lnTo>
                    <a:pt x="203" y="131"/>
                  </a:lnTo>
                  <a:lnTo>
                    <a:pt x="205" y="130"/>
                  </a:lnTo>
                  <a:lnTo>
                    <a:pt x="206" y="127"/>
                  </a:lnTo>
                  <a:lnTo>
                    <a:pt x="208" y="125"/>
                  </a:lnTo>
                  <a:lnTo>
                    <a:pt x="210" y="123"/>
                  </a:lnTo>
                  <a:lnTo>
                    <a:pt x="213" y="122"/>
                  </a:lnTo>
                  <a:lnTo>
                    <a:pt x="216" y="122"/>
                  </a:lnTo>
                  <a:lnTo>
                    <a:pt x="216" y="123"/>
                  </a:lnTo>
                  <a:lnTo>
                    <a:pt x="218" y="125"/>
                  </a:lnTo>
                  <a:lnTo>
                    <a:pt x="218" y="127"/>
                  </a:lnTo>
                  <a:lnTo>
                    <a:pt x="220" y="128"/>
                  </a:lnTo>
                  <a:lnTo>
                    <a:pt x="221" y="128"/>
                  </a:lnTo>
                  <a:lnTo>
                    <a:pt x="223" y="127"/>
                  </a:lnTo>
                  <a:lnTo>
                    <a:pt x="226" y="127"/>
                  </a:lnTo>
                  <a:lnTo>
                    <a:pt x="228" y="125"/>
                  </a:lnTo>
                  <a:lnTo>
                    <a:pt x="231" y="122"/>
                  </a:lnTo>
                  <a:lnTo>
                    <a:pt x="233" y="120"/>
                  </a:lnTo>
                  <a:lnTo>
                    <a:pt x="236" y="118"/>
                  </a:lnTo>
                  <a:lnTo>
                    <a:pt x="239" y="117"/>
                  </a:lnTo>
                  <a:lnTo>
                    <a:pt x="241" y="117"/>
                  </a:lnTo>
                  <a:lnTo>
                    <a:pt x="241" y="117"/>
                  </a:lnTo>
                  <a:lnTo>
                    <a:pt x="244" y="118"/>
                  </a:lnTo>
                  <a:lnTo>
                    <a:pt x="246" y="120"/>
                  </a:lnTo>
                  <a:lnTo>
                    <a:pt x="246" y="123"/>
                  </a:lnTo>
                  <a:lnTo>
                    <a:pt x="246" y="127"/>
                  </a:lnTo>
                  <a:lnTo>
                    <a:pt x="244" y="133"/>
                  </a:lnTo>
                  <a:lnTo>
                    <a:pt x="243" y="138"/>
                  </a:lnTo>
                  <a:lnTo>
                    <a:pt x="241" y="145"/>
                  </a:lnTo>
                  <a:lnTo>
                    <a:pt x="241" y="146"/>
                  </a:lnTo>
                  <a:lnTo>
                    <a:pt x="241" y="148"/>
                  </a:lnTo>
                  <a:lnTo>
                    <a:pt x="239" y="151"/>
                  </a:lnTo>
                  <a:lnTo>
                    <a:pt x="239" y="156"/>
                  </a:lnTo>
                  <a:lnTo>
                    <a:pt x="238" y="159"/>
                  </a:lnTo>
                  <a:lnTo>
                    <a:pt x="236" y="163"/>
                  </a:lnTo>
                  <a:lnTo>
                    <a:pt x="233" y="166"/>
                  </a:lnTo>
                  <a:lnTo>
                    <a:pt x="231" y="168"/>
                  </a:lnTo>
                  <a:lnTo>
                    <a:pt x="231" y="171"/>
                  </a:lnTo>
                  <a:lnTo>
                    <a:pt x="233" y="174"/>
                  </a:lnTo>
                  <a:lnTo>
                    <a:pt x="233" y="179"/>
                  </a:lnTo>
                  <a:lnTo>
                    <a:pt x="231" y="184"/>
                  </a:lnTo>
                  <a:lnTo>
                    <a:pt x="231" y="189"/>
                  </a:lnTo>
                  <a:lnTo>
                    <a:pt x="229" y="194"/>
                  </a:lnTo>
                  <a:lnTo>
                    <a:pt x="229" y="197"/>
                  </a:lnTo>
                  <a:lnTo>
                    <a:pt x="231" y="202"/>
                  </a:lnTo>
                  <a:lnTo>
                    <a:pt x="231" y="207"/>
                  </a:lnTo>
                  <a:lnTo>
                    <a:pt x="233" y="214"/>
                  </a:lnTo>
                  <a:lnTo>
                    <a:pt x="234" y="217"/>
                  </a:lnTo>
                  <a:lnTo>
                    <a:pt x="234" y="222"/>
                  </a:lnTo>
                  <a:lnTo>
                    <a:pt x="234" y="225"/>
                  </a:lnTo>
                  <a:lnTo>
                    <a:pt x="234" y="229"/>
                  </a:lnTo>
                  <a:lnTo>
                    <a:pt x="233" y="232"/>
                  </a:lnTo>
                  <a:lnTo>
                    <a:pt x="229" y="237"/>
                  </a:lnTo>
                  <a:lnTo>
                    <a:pt x="225" y="242"/>
                  </a:lnTo>
                  <a:lnTo>
                    <a:pt x="213" y="248"/>
                  </a:lnTo>
                  <a:lnTo>
                    <a:pt x="201" y="252"/>
                  </a:lnTo>
                  <a:lnTo>
                    <a:pt x="190" y="253"/>
                  </a:lnTo>
                  <a:lnTo>
                    <a:pt x="183" y="255"/>
                  </a:lnTo>
                  <a:lnTo>
                    <a:pt x="177" y="257"/>
                  </a:lnTo>
                  <a:lnTo>
                    <a:pt x="172" y="258"/>
                  </a:lnTo>
                  <a:lnTo>
                    <a:pt x="168" y="258"/>
                  </a:lnTo>
                  <a:lnTo>
                    <a:pt x="165" y="257"/>
                  </a:lnTo>
                  <a:lnTo>
                    <a:pt x="162" y="255"/>
                  </a:lnTo>
                  <a:lnTo>
                    <a:pt x="159" y="253"/>
                  </a:lnTo>
                  <a:lnTo>
                    <a:pt x="154" y="252"/>
                  </a:lnTo>
                  <a:lnTo>
                    <a:pt x="147" y="248"/>
                  </a:lnTo>
                  <a:lnTo>
                    <a:pt x="142" y="247"/>
                  </a:lnTo>
                  <a:lnTo>
                    <a:pt x="139" y="245"/>
                  </a:lnTo>
                  <a:lnTo>
                    <a:pt x="134" y="244"/>
                  </a:lnTo>
                  <a:lnTo>
                    <a:pt x="129" y="242"/>
                  </a:lnTo>
                  <a:lnTo>
                    <a:pt x="124" y="244"/>
                  </a:lnTo>
                  <a:lnTo>
                    <a:pt x="119" y="245"/>
                  </a:lnTo>
                  <a:lnTo>
                    <a:pt x="114" y="247"/>
                  </a:lnTo>
                  <a:lnTo>
                    <a:pt x="111" y="248"/>
                  </a:lnTo>
                  <a:lnTo>
                    <a:pt x="109" y="248"/>
                  </a:lnTo>
                  <a:lnTo>
                    <a:pt x="107" y="248"/>
                  </a:lnTo>
                  <a:lnTo>
                    <a:pt x="106" y="248"/>
                  </a:lnTo>
                  <a:lnTo>
                    <a:pt x="104" y="248"/>
                  </a:lnTo>
                  <a:lnTo>
                    <a:pt x="101" y="248"/>
                  </a:lnTo>
                  <a:lnTo>
                    <a:pt x="91" y="247"/>
                  </a:lnTo>
                  <a:lnTo>
                    <a:pt x="83" y="240"/>
                  </a:lnTo>
                  <a:lnTo>
                    <a:pt x="78" y="229"/>
                  </a:lnTo>
                  <a:lnTo>
                    <a:pt x="76" y="214"/>
                  </a:lnTo>
                  <a:lnTo>
                    <a:pt x="74" y="201"/>
                  </a:lnTo>
                  <a:lnTo>
                    <a:pt x="76" y="189"/>
                  </a:lnTo>
                  <a:lnTo>
                    <a:pt x="79" y="181"/>
                  </a:lnTo>
                  <a:lnTo>
                    <a:pt x="83" y="174"/>
                  </a:lnTo>
                  <a:lnTo>
                    <a:pt x="84" y="169"/>
                  </a:lnTo>
                  <a:lnTo>
                    <a:pt x="86" y="164"/>
                  </a:lnTo>
                  <a:lnTo>
                    <a:pt x="88" y="161"/>
                  </a:lnTo>
                  <a:lnTo>
                    <a:pt x="89" y="158"/>
                  </a:lnTo>
                  <a:lnTo>
                    <a:pt x="94" y="155"/>
                  </a:lnTo>
                  <a:lnTo>
                    <a:pt x="99" y="150"/>
                  </a:lnTo>
                  <a:lnTo>
                    <a:pt x="104" y="146"/>
                  </a:lnTo>
                  <a:lnTo>
                    <a:pt x="109" y="145"/>
                  </a:lnTo>
                  <a:lnTo>
                    <a:pt x="114" y="143"/>
                  </a:lnTo>
                  <a:lnTo>
                    <a:pt x="117" y="141"/>
                  </a:lnTo>
                  <a:lnTo>
                    <a:pt x="121" y="140"/>
                  </a:lnTo>
                  <a:lnTo>
                    <a:pt x="124" y="136"/>
                  </a:lnTo>
                  <a:lnTo>
                    <a:pt x="127" y="128"/>
                  </a:lnTo>
                  <a:lnTo>
                    <a:pt x="127" y="113"/>
                  </a:lnTo>
                  <a:lnTo>
                    <a:pt x="127" y="97"/>
                  </a:lnTo>
                  <a:lnTo>
                    <a:pt x="127" y="92"/>
                  </a:lnTo>
                  <a:lnTo>
                    <a:pt x="127" y="87"/>
                  </a:lnTo>
                  <a:lnTo>
                    <a:pt x="127" y="84"/>
                  </a:lnTo>
                  <a:lnTo>
                    <a:pt x="129" y="79"/>
                  </a:lnTo>
                  <a:lnTo>
                    <a:pt x="129" y="75"/>
                  </a:lnTo>
                  <a:lnTo>
                    <a:pt x="132" y="72"/>
                  </a:lnTo>
                  <a:lnTo>
                    <a:pt x="142" y="69"/>
                  </a:lnTo>
                  <a:close/>
                  <a:moveTo>
                    <a:pt x="323" y="0"/>
                  </a:moveTo>
                  <a:lnTo>
                    <a:pt x="330" y="0"/>
                  </a:lnTo>
                  <a:lnTo>
                    <a:pt x="337" y="1"/>
                  </a:lnTo>
                  <a:lnTo>
                    <a:pt x="343" y="3"/>
                  </a:lnTo>
                  <a:lnTo>
                    <a:pt x="348" y="6"/>
                  </a:lnTo>
                  <a:lnTo>
                    <a:pt x="356" y="10"/>
                  </a:lnTo>
                  <a:lnTo>
                    <a:pt x="363" y="13"/>
                  </a:lnTo>
                  <a:lnTo>
                    <a:pt x="368" y="18"/>
                  </a:lnTo>
                  <a:lnTo>
                    <a:pt x="373" y="19"/>
                  </a:lnTo>
                  <a:lnTo>
                    <a:pt x="376" y="23"/>
                  </a:lnTo>
                  <a:lnTo>
                    <a:pt x="380" y="26"/>
                  </a:lnTo>
                  <a:lnTo>
                    <a:pt x="384" y="36"/>
                  </a:lnTo>
                  <a:lnTo>
                    <a:pt x="384" y="46"/>
                  </a:lnTo>
                  <a:lnTo>
                    <a:pt x="381" y="54"/>
                  </a:lnTo>
                  <a:lnTo>
                    <a:pt x="380" y="57"/>
                  </a:lnTo>
                  <a:lnTo>
                    <a:pt x="378" y="59"/>
                  </a:lnTo>
                  <a:lnTo>
                    <a:pt x="378" y="61"/>
                  </a:lnTo>
                  <a:lnTo>
                    <a:pt x="378" y="64"/>
                  </a:lnTo>
                  <a:lnTo>
                    <a:pt x="378" y="67"/>
                  </a:lnTo>
                  <a:lnTo>
                    <a:pt x="378" y="71"/>
                  </a:lnTo>
                  <a:lnTo>
                    <a:pt x="376" y="74"/>
                  </a:lnTo>
                  <a:lnTo>
                    <a:pt x="375" y="77"/>
                  </a:lnTo>
                  <a:lnTo>
                    <a:pt x="371" y="79"/>
                  </a:lnTo>
                  <a:lnTo>
                    <a:pt x="371" y="82"/>
                  </a:lnTo>
                  <a:lnTo>
                    <a:pt x="370" y="85"/>
                  </a:lnTo>
                  <a:lnTo>
                    <a:pt x="370" y="90"/>
                  </a:lnTo>
                  <a:lnTo>
                    <a:pt x="368" y="94"/>
                  </a:lnTo>
                  <a:lnTo>
                    <a:pt x="368" y="95"/>
                  </a:lnTo>
                  <a:lnTo>
                    <a:pt x="368" y="95"/>
                  </a:lnTo>
                  <a:lnTo>
                    <a:pt x="368" y="95"/>
                  </a:lnTo>
                  <a:lnTo>
                    <a:pt x="368" y="97"/>
                  </a:lnTo>
                  <a:lnTo>
                    <a:pt x="366" y="99"/>
                  </a:lnTo>
                  <a:lnTo>
                    <a:pt x="366" y="100"/>
                  </a:lnTo>
                  <a:lnTo>
                    <a:pt x="365" y="102"/>
                  </a:lnTo>
                  <a:lnTo>
                    <a:pt x="365" y="105"/>
                  </a:lnTo>
                  <a:lnTo>
                    <a:pt x="363" y="110"/>
                  </a:lnTo>
                  <a:lnTo>
                    <a:pt x="363" y="113"/>
                  </a:lnTo>
                  <a:lnTo>
                    <a:pt x="363" y="115"/>
                  </a:lnTo>
                  <a:lnTo>
                    <a:pt x="365" y="117"/>
                  </a:lnTo>
                  <a:lnTo>
                    <a:pt x="365" y="118"/>
                  </a:lnTo>
                  <a:lnTo>
                    <a:pt x="366" y="118"/>
                  </a:lnTo>
                  <a:lnTo>
                    <a:pt x="366" y="118"/>
                  </a:lnTo>
                  <a:lnTo>
                    <a:pt x="366" y="118"/>
                  </a:lnTo>
                  <a:lnTo>
                    <a:pt x="366" y="120"/>
                  </a:lnTo>
                  <a:lnTo>
                    <a:pt x="368" y="120"/>
                  </a:lnTo>
                  <a:lnTo>
                    <a:pt x="371" y="120"/>
                  </a:lnTo>
                  <a:lnTo>
                    <a:pt x="373" y="120"/>
                  </a:lnTo>
                  <a:lnTo>
                    <a:pt x="375" y="122"/>
                  </a:lnTo>
                  <a:lnTo>
                    <a:pt x="376" y="123"/>
                  </a:lnTo>
                  <a:lnTo>
                    <a:pt x="378" y="123"/>
                  </a:lnTo>
                  <a:lnTo>
                    <a:pt x="381" y="122"/>
                  </a:lnTo>
                  <a:lnTo>
                    <a:pt x="383" y="122"/>
                  </a:lnTo>
                  <a:lnTo>
                    <a:pt x="386" y="123"/>
                  </a:lnTo>
                  <a:lnTo>
                    <a:pt x="388" y="127"/>
                  </a:lnTo>
                  <a:lnTo>
                    <a:pt x="389" y="130"/>
                  </a:lnTo>
                  <a:lnTo>
                    <a:pt x="391" y="131"/>
                  </a:lnTo>
                  <a:lnTo>
                    <a:pt x="391" y="133"/>
                  </a:lnTo>
                  <a:lnTo>
                    <a:pt x="391" y="136"/>
                  </a:lnTo>
                  <a:lnTo>
                    <a:pt x="391" y="140"/>
                  </a:lnTo>
                  <a:lnTo>
                    <a:pt x="384" y="155"/>
                  </a:lnTo>
                  <a:lnTo>
                    <a:pt x="375" y="164"/>
                  </a:lnTo>
                  <a:lnTo>
                    <a:pt x="365" y="169"/>
                  </a:lnTo>
                  <a:lnTo>
                    <a:pt x="358" y="171"/>
                  </a:lnTo>
                  <a:lnTo>
                    <a:pt x="350" y="176"/>
                  </a:lnTo>
                  <a:lnTo>
                    <a:pt x="338" y="179"/>
                  </a:lnTo>
                  <a:lnTo>
                    <a:pt x="327" y="183"/>
                  </a:lnTo>
                  <a:lnTo>
                    <a:pt x="319" y="183"/>
                  </a:lnTo>
                  <a:lnTo>
                    <a:pt x="317" y="184"/>
                  </a:lnTo>
                  <a:lnTo>
                    <a:pt x="317" y="184"/>
                  </a:lnTo>
                  <a:lnTo>
                    <a:pt x="315" y="186"/>
                  </a:lnTo>
                  <a:lnTo>
                    <a:pt x="314" y="188"/>
                  </a:lnTo>
                  <a:lnTo>
                    <a:pt x="309" y="188"/>
                  </a:lnTo>
                  <a:lnTo>
                    <a:pt x="304" y="192"/>
                  </a:lnTo>
                  <a:lnTo>
                    <a:pt x="299" y="197"/>
                  </a:lnTo>
                  <a:lnTo>
                    <a:pt x="294" y="199"/>
                  </a:lnTo>
                  <a:lnTo>
                    <a:pt x="290" y="201"/>
                  </a:lnTo>
                  <a:lnTo>
                    <a:pt x="287" y="201"/>
                  </a:lnTo>
                  <a:lnTo>
                    <a:pt x="286" y="201"/>
                  </a:lnTo>
                  <a:lnTo>
                    <a:pt x="286" y="201"/>
                  </a:lnTo>
                  <a:lnTo>
                    <a:pt x="286" y="201"/>
                  </a:lnTo>
                  <a:lnTo>
                    <a:pt x="284" y="201"/>
                  </a:lnTo>
                  <a:lnTo>
                    <a:pt x="282" y="201"/>
                  </a:lnTo>
                  <a:lnTo>
                    <a:pt x="281" y="202"/>
                  </a:lnTo>
                  <a:lnTo>
                    <a:pt x="277" y="202"/>
                  </a:lnTo>
                  <a:lnTo>
                    <a:pt x="276" y="202"/>
                  </a:lnTo>
                  <a:lnTo>
                    <a:pt x="274" y="202"/>
                  </a:lnTo>
                  <a:lnTo>
                    <a:pt x="272" y="201"/>
                  </a:lnTo>
                  <a:lnTo>
                    <a:pt x="271" y="197"/>
                  </a:lnTo>
                  <a:lnTo>
                    <a:pt x="269" y="194"/>
                  </a:lnTo>
                  <a:lnTo>
                    <a:pt x="271" y="191"/>
                  </a:lnTo>
                  <a:lnTo>
                    <a:pt x="272" y="186"/>
                  </a:lnTo>
                  <a:lnTo>
                    <a:pt x="274" y="179"/>
                  </a:lnTo>
                  <a:lnTo>
                    <a:pt x="277" y="174"/>
                  </a:lnTo>
                  <a:lnTo>
                    <a:pt x="281" y="171"/>
                  </a:lnTo>
                  <a:lnTo>
                    <a:pt x="282" y="168"/>
                  </a:lnTo>
                  <a:lnTo>
                    <a:pt x="284" y="164"/>
                  </a:lnTo>
                  <a:lnTo>
                    <a:pt x="282" y="161"/>
                  </a:lnTo>
                  <a:lnTo>
                    <a:pt x="282" y="158"/>
                  </a:lnTo>
                  <a:lnTo>
                    <a:pt x="281" y="156"/>
                  </a:lnTo>
                  <a:lnTo>
                    <a:pt x="279" y="155"/>
                  </a:lnTo>
                  <a:lnTo>
                    <a:pt x="279" y="151"/>
                  </a:lnTo>
                  <a:lnTo>
                    <a:pt x="279" y="148"/>
                  </a:lnTo>
                  <a:lnTo>
                    <a:pt x="279" y="148"/>
                  </a:lnTo>
                  <a:lnTo>
                    <a:pt x="279" y="146"/>
                  </a:lnTo>
                  <a:lnTo>
                    <a:pt x="279" y="145"/>
                  </a:lnTo>
                  <a:lnTo>
                    <a:pt x="279" y="141"/>
                  </a:lnTo>
                  <a:lnTo>
                    <a:pt x="279" y="138"/>
                  </a:lnTo>
                  <a:lnTo>
                    <a:pt x="279" y="131"/>
                  </a:lnTo>
                  <a:lnTo>
                    <a:pt x="281" y="128"/>
                  </a:lnTo>
                  <a:lnTo>
                    <a:pt x="284" y="123"/>
                  </a:lnTo>
                  <a:lnTo>
                    <a:pt x="286" y="122"/>
                  </a:lnTo>
                  <a:lnTo>
                    <a:pt x="287" y="120"/>
                  </a:lnTo>
                  <a:lnTo>
                    <a:pt x="290" y="118"/>
                  </a:lnTo>
                  <a:lnTo>
                    <a:pt x="290" y="117"/>
                  </a:lnTo>
                  <a:lnTo>
                    <a:pt x="292" y="115"/>
                  </a:lnTo>
                  <a:lnTo>
                    <a:pt x="294" y="113"/>
                  </a:lnTo>
                  <a:lnTo>
                    <a:pt x="297" y="112"/>
                  </a:lnTo>
                  <a:lnTo>
                    <a:pt x="300" y="110"/>
                  </a:lnTo>
                  <a:lnTo>
                    <a:pt x="305" y="108"/>
                  </a:lnTo>
                  <a:lnTo>
                    <a:pt x="307" y="107"/>
                  </a:lnTo>
                  <a:lnTo>
                    <a:pt x="309" y="103"/>
                  </a:lnTo>
                  <a:lnTo>
                    <a:pt x="310" y="100"/>
                  </a:lnTo>
                  <a:lnTo>
                    <a:pt x="309" y="95"/>
                  </a:lnTo>
                  <a:lnTo>
                    <a:pt x="309" y="92"/>
                  </a:lnTo>
                  <a:lnTo>
                    <a:pt x="309" y="89"/>
                  </a:lnTo>
                  <a:lnTo>
                    <a:pt x="309" y="85"/>
                  </a:lnTo>
                  <a:lnTo>
                    <a:pt x="309" y="80"/>
                  </a:lnTo>
                  <a:lnTo>
                    <a:pt x="310" y="75"/>
                  </a:lnTo>
                  <a:lnTo>
                    <a:pt x="314" y="71"/>
                  </a:lnTo>
                  <a:lnTo>
                    <a:pt x="317" y="67"/>
                  </a:lnTo>
                  <a:lnTo>
                    <a:pt x="317" y="64"/>
                  </a:lnTo>
                  <a:lnTo>
                    <a:pt x="317" y="62"/>
                  </a:lnTo>
                  <a:lnTo>
                    <a:pt x="317" y="61"/>
                  </a:lnTo>
                  <a:lnTo>
                    <a:pt x="317" y="59"/>
                  </a:lnTo>
                  <a:lnTo>
                    <a:pt x="317" y="57"/>
                  </a:lnTo>
                  <a:lnTo>
                    <a:pt x="317" y="56"/>
                  </a:lnTo>
                  <a:lnTo>
                    <a:pt x="319" y="51"/>
                  </a:lnTo>
                  <a:lnTo>
                    <a:pt x="320" y="44"/>
                  </a:lnTo>
                  <a:lnTo>
                    <a:pt x="319" y="38"/>
                  </a:lnTo>
                  <a:lnTo>
                    <a:pt x="317" y="33"/>
                  </a:lnTo>
                  <a:lnTo>
                    <a:pt x="312" y="29"/>
                  </a:lnTo>
                  <a:lnTo>
                    <a:pt x="310" y="28"/>
                  </a:lnTo>
                  <a:lnTo>
                    <a:pt x="307" y="28"/>
                  </a:lnTo>
                  <a:lnTo>
                    <a:pt x="304" y="26"/>
                  </a:lnTo>
                  <a:lnTo>
                    <a:pt x="300" y="26"/>
                  </a:lnTo>
                  <a:lnTo>
                    <a:pt x="299" y="23"/>
                  </a:lnTo>
                  <a:lnTo>
                    <a:pt x="297" y="19"/>
                  </a:lnTo>
                  <a:lnTo>
                    <a:pt x="297" y="14"/>
                  </a:lnTo>
                  <a:lnTo>
                    <a:pt x="299" y="11"/>
                  </a:lnTo>
                  <a:lnTo>
                    <a:pt x="300" y="8"/>
                  </a:lnTo>
                  <a:lnTo>
                    <a:pt x="304" y="5"/>
                  </a:lnTo>
                  <a:lnTo>
                    <a:pt x="307" y="5"/>
                  </a:lnTo>
                  <a:lnTo>
                    <a:pt x="309" y="5"/>
                  </a:lnTo>
                  <a:lnTo>
                    <a:pt x="312" y="3"/>
                  </a:lnTo>
                  <a:lnTo>
                    <a:pt x="315" y="3"/>
                  </a:lnTo>
                  <a:lnTo>
                    <a:pt x="319" y="1"/>
                  </a:lnTo>
                  <a:lnTo>
                    <a:pt x="320" y="0"/>
                  </a:lnTo>
                  <a:lnTo>
                    <a:pt x="3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8" name="Freeform 56"/>
            <p:cNvSpPr>
              <a:spLocks noEditPoints="1"/>
            </p:cNvSpPr>
            <p:nvPr/>
          </p:nvSpPr>
          <p:spPr bwMode="auto">
            <a:xfrm>
              <a:off x="9680576" y="2682876"/>
              <a:ext cx="730250" cy="1069975"/>
            </a:xfrm>
            <a:custGeom>
              <a:avLst/>
              <a:gdLst>
                <a:gd name="T0" fmla="*/ 209 w 460"/>
                <a:gd name="T1" fmla="*/ 556 h 674"/>
                <a:gd name="T2" fmla="*/ 207 w 460"/>
                <a:gd name="T3" fmla="*/ 584 h 674"/>
                <a:gd name="T4" fmla="*/ 257 w 460"/>
                <a:gd name="T5" fmla="*/ 594 h 674"/>
                <a:gd name="T6" fmla="*/ 272 w 460"/>
                <a:gd name="T7" fmla="*/ 566 h 674"/>
                <a:gd name="T8" fmla="*/ 260 w 460"/>
                <a:gd name="T9" fmla="*/ 544 h 674"/>
                <a:gd name="T10" fmla="*/ 316 w 460"/>
                <a:gd name="T11" fmla="*/ 221 h 674"/>
                <a:gd name="T12" fmla="*/ 181 w 460"/>
                <a:gd name="T13" fmla="*/ 233 h 674"/>
                <a:gd name="T14" fmla="*/ 268 w 460"/>
                <a:gd name="T15" fmla="*/ 180 h 674"/>
                <a:gd name="T16" fmla="*/ 255 w 460"/>
                <a:gd name="T17" fmla="*/ 218 h 674"/>
                <a:gd name="T18" fmla="*/ 214 w 460"/>
                <a:gd name="T19" fmla="*/ 147 h 674"/>
                <a:gd name="T20" fmla="*/ 196 w 460"/>
                <a:gd name="T21" fmla="*/ 167 h 674"/>
                <a:gd name="T22" fmla="*/ 221 w 460"/>
                <a:gd name="T23" fmla="*/ 172 h 674"/>
                <a:gd name="T24" fmla="*/ 69 w 460"/>
                <a:gd name="T25" fmla="*/ 106 h 674"/>
                <a:gd name="T26" fmla="*/ 102 w 460"/>
                <a:gd name="T27" fmla="*/ 211 h 674"/>
                <a:gd name="T28" fmla="*/ 51 w 460"/>
                <a:gd name="T29" fmla="*/ 317 h 674"/>
                <a:gd name="T30" fmla="*/ 41 w 460"/>
                <a:gd name="T31" fmla="*/ 137 h 674"/>
                <a:gd name="T32" fmla="*/ 31 w 460"/>
                <a:gd name="T33" fmla="*/ 93 h 674"/>
                <a:gd name="T34" fmla="*/ 316 w 460"/>
                <a:gd name="T35" fmla="*/ 106 h 674"/>
                <a:gd name="T36" fmla="*/ 287 w 460"/>
                <a:gd name="T37" fmla="*/ 111 h 674"/>
                <a:gd name="T38" fmla="*/ 255 w 460"/>
                <a:gd name="T39" fmla="*/ 126 h 674"/>
                <a:gd name="T40" fmla="*/ 341 w 460"/>
                <a:gd name="T41" fmla="*/ 132 h 674"/>
                <a:gd name="T42" fmla="*/ 387 w 460"/>
                <a:gd name="T43" fmla="*/ 79 h 674"/>
                <a:gd name="T44" fmla="*/ 405 w 460"/>
                <a:gd name="T45" fmla="*/ 10 h 674"/>
                <a:gd name="T46" fmla="*/ 427 w 460"/>
                <a:gd name="T47" fmla="*/ 33 h 674"/>
                <a:gd name="T48" fmla="*/ 458 w 460"/>
                <a:gd name="T49" fmla="*/ 61 h 674"/>
                <a:gd name="T50" fmla="*/ 369 w 460"/>
                <a:gd name="T51" fmla="*/ 178 h 674"/>
                <a:gd name="T52" fmla="*/ 361 w 460"/>
                <a:gd name="T53" fmla="*/ 231 h 674"/>
                <a:gd name="T54" fmla="*/ 460 w 460"/>
                <a:gd name="T55" fmla="*/ 271 h 674"/>
                <a:gd name="T56" fmla="*/ 341 w 460"/>
                <a:gd name="T57" fmla="*/ 361 h 674"/>
                <a:gd name="T58" fmla="*/ 272 w 460"/>
                <a:gd name="T59" fmla="*/ 462 h 674"/>
                <a:gd name="T60" fmla="*/ 399 w 460"/>
                <a:gd name="T61" fmla="*/ 508 h 674"/>
                <a:gd name="T62" fmla="*/ 323 w 460"/>
                <a:gd name="T63" fmla="*/ 547 h 674"/>
                <a:gd name="T64" fmla="*/ 275 w 460"/>
                <a:gd name="T65" fmla="*/ 653 h 674"/>
                <a:gd name="T66" fmla="*/ 249 w 460"/>
                <a:gd name="T67" fmla="*/ 674 h 674"/>
                <a:gd name="T68" fmla="*/ 212 w 460"/>
                <a:gd name="T69" fmla="*/ 663 h 674"/>
                <a:gd name="T70" fmla="*/ 168 w 460"/>
                <a:gd name="T71" fmla="*/ 641 h 674"/>
                <a:gd name="T72" fmla="*/ 130 w 460"/>
                <a:gd name="T73" fmla="*/ 597 h 674"/>
                <a:gd name="T74" fmla="*/ 112 w 460"/>
                <a:gd name="T75" fmla="*/ 554 h 674"/>
                <a:gd name="T76" fmla="*/ 151 w 460"/>
                <a:gd name="T77" fmla="*/ 521 h 674"/>
                <a:gd name="T78" fmla="*/ 221 w 460"/>
                <a:gd name="T79" fmla="*/ 493 h 674"/>
                <a:gd name="T80" fmla="*/ 209 w 460"/>
                <a:gd name="T81" fmla="*/ 444 h 674"/>
                <a:gd name="T82" fmla="*/ 153 w 460"/>
                <a:gd name="T83" fmla="*/ 430 h 674"/>
                <a:gd name="T84" fmla="*/ 260 w 460"/>
                <a:gd name="T85" fmla="*/ 341 h 674"/>
                <a:gd name="T86" fmla="*/ 376 w 460"/>
                <a:gd name="T87" fmla="*/ 267 h 674"/>
                <a:gd name="T88" fmla="*/ 300 w 460"/>
                <a:gd name="T89" fmla="*/ 292 h 674"/>
                <a:gd name="T90" fmla="*/ 272 w 460"/>
                <a:gd name="T91" fmla="*/ 271 h 674"/>
                <a:gd name="T92" fmla="*/ 97 w 460"/>
                <a:gd name="T93" fmla="*/ 426 h 674"/>
                <a:gd name="T94" fmla="*/ 5 w 460"/>
                <a:gd name="T95" fmla="*/ 458 h 674"/>
                <a:gd name="T96" fmla="*/ 51 w 460"/>
                <a:gd name="T97" fmla="*/ 378 h 674"/>
                <a:gd name="T98" fmla="*/ 148 w 460"/>
                <a:gd name="T99" fmla="*/ 249 h 674"/>
                <a:gd name="T100" fmla="*/ 110 w 460"/>
                <a:gd name="T101" fmla="*/ 220 h 674"/>
                <a:gd name="T102" fmla="*/ 112 w 460"/>
                <a:gd name="T103" fmla="*/ 111 h 674"/>
                <a:gd name="T104" fmla="*/ 141 w 460"/>
                <a:gd name="T105" fmla="*/ 66 h 674"/>
                <a:gd name="T106" fmla="*/ 145 w 460"/>
                <a:gd name="T107" fmla="*/ 160 h 674"/>
                <a:gd name="T108" fmla="*/ 173 w 460"/>
                <a:gd name="T109" fmla="*/ 135 h 674"/>
                <a:gd name="T110" fmla="*/ 168 w 460"/>
                <a:gd name="T111" fmla="*/ 109 h 674"/>
                <a:gd name="T112" fmla="*/ 196 w 460"/>
                <a:gd name="T113" fmla="*/ 65 h 674"/>
                <a:gd name="T114" fmla="*/ 272 w 460"/>
                <a:gd name="T115" fmla="*/ 28 h 674"/>
                <a:gd name="T116" fmla="*/ 277 w 460"/>
                <a:gd name="T117" fmla="*/ 79 h 674"/>
                <a:gd name="T118" fmla="*/ 320 w 460"/>
                <a:gd name="T119" fmla="*/ 40 h 674"/>
                <a:gd name="T120" fmla="*/ 343 w 460"/>
                <a:gd name="T121" fmla="*/ 22 h 6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60" h="674">
                  <a:moveTo>
                    <a:pt x="260" y="544"/>
                  </a:moveTo>
                  <a:lnTo>
                    <a:pt x="257" y="546"/>
                  </a:lnTo>
                  <a:lnTo>
                    <a:pt x="255" y="546"/>
                  </a:lnTo>
                  <a:lnTo>
                    <a:pt x="254" y="546"/>
                  </a:lnTo>
                  <a:lnTo>
                    <a:pt x="252" y="546"/>
                  </a:lnTo>
                  <a:lnTo>
                    <a:pt x="245" y="547"/>
                  </a:lnTo>
                  <a:lnTo>
                    <a:pt x="244" y="547"/>
                  </a:lnTo>
                  <a:lnTo>
                    <a:pt x="242" y="549"/>
                  </a:lnTo>
                  <a:lnTo>
                    <a:pt x="240" y="549"/>
                  </a:lnTo>
                  <a:lnTo>
                    <a:pt x="239" y="551"/>
                  </a:lnTo>
                  <a:lnTo>
                    <a:pt x="237" y="551"/>
                  </a:lnTo>
                  <a:lnTo>
                    <a:pt x="235" y="552"/>
                  </a:lnTo>
                  <a:lnTo>
                    <a:pt x="234" y="552"/>
                  </a:lnTo>
                  <a:lnTo>
                    <a:pt x="232" y="552"/>
                  </a:lnTo>
                  <a:lnTo>
                    <a:pt x="230" y="552"/>
                  </a:lnTo>
                  <a:lnTo>
                    <a:pt x="229" y="552"/>
                  </a:lnTo>
                  <a:lnTo>
                    <a:pt x="224" y="554"/>
                  </a:lnTo>
                  <a:lnTo>
                    <a:pt x="221" y="554"/>
                  </a:lnTo>
                  <a:lnTo>
                    <a:pt x="219" y="554"/>
                  </a:lnTo>
                  <a:lnTo>
                    <a:pt x="217" y="556"/>
                  </a:lnTo>
                  <a:lnTo>
                    <a:pt x="212" y="556"/>
                  </a:lnTo>
                  <a:lnTo>
                    <a:pt x="212" y="556"/>
                  </a:lnTo>
                  <a:lnTo>
                    <a:pt x="209" y="556"/>
                  </a:lnTo>
                  <a:lnTo>
                    <a:pt x="209" y="556"/>
                  </a:lnTo>
                  <a:lnTo>
                    <a:pt x="207" y="557"/>
                  </a:lnTo>
                  <a:lnTo>
                    <a:pt x="206" y="557"/>
                  </a:lnTo>
                  <a:lnTo>
                    <a:pt x="204" y="559"/>
                  </a:lnTo>
                  <a:lnTo>
                    <a:pt x="202" y="561"/>
                  </a:lnTo>
                  <a:lnTo>
                    <a:pt x="201" y="562"/>
                  </a:lnTo>
                  <a:lnTo>
                    <a:pt x="201" y="564"/>
                  </a:lnTo>
                  <a:lnTo>
                    <a:pt x="201" y="566"/>
                  </a:lnTo>
                  <a:lnTo>
                    <a:pt x="202" y="567"/>
                  </a:lnTo>
                  <a:lnTo>
                    <a:pt x="202" y="567"/>
                  </a:lnTo>
                  <a:lnTo>
                    <a:pt x="202" y="567"/>
                  </a:lnTo>
                  <a:lnTo>
                    <a:pt x="204" y="569"/>
                  </a:lnTo>
                  <a:lnTo>
                    <a:pt x="204" y="569"/>
                  </a:lnTo>
                  <a:lnTo>
                    <a:pt x="202" y="571"/>
                  </a:lnTo>
                  <a:lnTo>
                    <a:pt x="202" y="571"/>
                  </a:lnTo>
                  <a:lnTo>
                    <a:pt x="201" y="574"/>
                  </a:lnTo>
                  <a:lnTo>
                    <a:pt x="201" y="575"/>
                  </a:lnTo>
                  <a:lnTo>
                    <a:pt x="201" y="577"/>
                  </a:lnTo>
                  <a:lnTo>
                    <a:pt x="201" y="577"/>
                  </a:lnTo>
                  <a:lnTo>
                    <a:pt x="202" y="579"/>
                  </a:lnTo>
                  <a:lnTo>
                    <a:pt x="204" y="580"/>
                  </a:lnTo>
                  <a:lnTo>
                    <a:pt x="204" y="580"/>
                  </a:lnTo>
                  <a:lnTo>
                    <a:pt x="206" y="582"/>
                  </a:lnTo>
                  <a:lnTo>
                    <a:pt x="207" y="584"/>
                  </a:lnTo>
                  <a:lnTo>
                    <a:pt x="207" y="584"/>
                  </a:lnTo>
                  <a:lnTo>
                    <a:pt x="207" y="585"/>
                  </a:lnTo>
                  <a:lnTo>
                    <a:pt x="209" y="585"/>
                  </a:lnTo>
                  <a:lnTo>
                    <a:pt x="212" y="585"/>
                  </a:lnTo>
                  <a:lnTo>
                    <a:pt x="212" y="585"/>
                  </a:lnTo>
                  <a:lnTo>
                    <a:pt x="214" y="585"/>
                  </a:lnTo>
                  <a:lnTo>
                    <a:pt x="217" y="587"/>
                  </a:lnTo>
                  <a:lnTo>
                    <a:pt x="221" y="587"/>
                  </a:lnTo>
                  <a:lnTo>
                    <a:pt x="224" y="589"/>
                  </a:lnTo>
                  <a:lnTo>
                    <a:pt x="226" y="589"/>
                  </a:lnTo>
                  <a:lnTo>
                    <a:pt x="229" y="590"/>
                  </a:lnTo>
                  <a:lnTo>
                    <a:pt x="232" y="592"/>
                  </a:lnTo>
                  <a:lnTo>
                    <a:pt x="235" y="594"/>
                  </a:lnTo>
                  <a:lnTo>
                    <a:pt x="239" y="595"/>
                  </a:lnTo>
                  <a:lnTo>
                    <a:pt x="240" y="595"/>
                  </a:lnTo>
                  <a:lnTo>
                    <a:pt x="240" y="595"/>
                  </a:lnTo>
                  <a:lnTo>
                    <a:pt x="242" y="594"/>
                  </a:lnTo>
                  <a:lnTo>
                    <a:pt x="244" y="594"/>
                  </a:lnTo>
                  <a:lnTo>
                    <a:pt x="245" y="594"/>
                  </a:lnTo>
                  <a:lnTo>
                    <a:pt x="245" y="594"/>
                  </a:lnTo>
                  <a:lnTo>
                    <a:pt x="247" y="594"/>
                  </a:lnTo>
                  <a:lnTo>
                    <a:pt x="249" y="594"/>
                  </a:lnTo>
                  <a:lnTo>
                    <a:pt x="254" y="594"/>
                  </a:lnTo>
                  <a:lnTo>
                    <a:pt x="255" y="594"/>
                  </a:lnTo>
                  <a:lnTo>
                    <a:pt x="257" y="594"/>
                  </a:lnTo>
                  <a:lnTo>
                    <a:pt x="257" y="595"/>
                  </a:lnTo>
                  <a:lnTo>
                    <a:pt x="257" y="595"/>
                  </a:lnTo>
                  <a:lnTo>
                    <a:pt x="259" y="595"/>
                  </a:lnTo>
                  <a:lnTo>
                    <a:pt x="260" y="595"/>
                  </a:lnTo>
                  <a:lnTo>
                    <a:pt x="262" y="594"/>
                  </a:lnTo>
                  <a:lnTo>
                    <a:pt x="262" y="594"/>
                  </a:lnTo>
                  <a:lnTo>
                    <a:pt x="263" y="592"/>
                  </a:lnTo>
                  <a:lnTo>
                    <a:pt x="263" y="590"/>
                  </a:lnTo>
                  <a:lnTo>
                    <a:pt x="265" y="587"/>
                  </a:lnTo>
                  <a:lnTo>
                    <a:pt x="267" y="585"/>
                  </a:lnTo>
                  <a:lnTo>
                    <a:pt x="267" y="584"/>
                  </a:lnTo>
                  <a:lnTo>
                    <a:pt x="268" y="584"/>
                  </a:lnTo>
                  <a:lnTo>
                    <a:pt x="268" y="584"/>
                  </a:lnTo>
                  <a:lnTo>
                    <a:pt x="268" y="582"/>
                  </a:lnTo>
                  <a:lnTo>
                    <a:pt x="270" y="580"/>
                  </a:lnTo>
                  <a:lnTo>
                    <a:pt x="270" y="580"/>
                  </a:lnTo>
                  <a:lnTo>
                    <a:pt x="270" y="579"/>
                  </a:lnTo>
                  <a:lnTo>
                    <a:pt x="272" y="577"/>
                  </a:lnTo>
                  <a:lnTo>
                    <a:pt x="272" y="575"/>
                  </a:lnTo>
                  <a:lnTo>
                    <a:pt x="270" y="574"/>
                  </a:lnTo>
                  <a:lnTo>
                    <a:pt x="270" y="567"/>
                  </a:lnTo>
                  <a:lnTo>
                    <a:pt x="272" y="567"/>
                  </a:lnTo>
                  <a:lnTo>
                    <a:pt x="272" y="566"/>
                  </a:lnTo>
                  <a:lnTo>
                    <a:pt x="272" y="566"/>
                  </a:lnTo>
                  <a:lnTo>
                    <a:pt x="273" y="564"/>
                  </a:lnTo>
                  <a:lnTo>
                    <a:pt x="273" y="564"/>
                  </a:lnTo>
                  <a:lnTo>
                    <a:pt x="275" y="562"/>
                  </a:lnTo>
                  <a:lnTo>
                    <a:pt x="275" y="561"/>
                  </a:lnTo>
                  <a:lnTo>
                    <a:pt x="277" y="561"/>
                  </a:lnTo>
                  <a:lnTo>
                    <a:pt x="277" y="559"/>
                  </a:lnTo>
                  <a:lnTo>
                    <a:pt x="277" y="559"/>
                  </a:lnTo>
                  <a:lnTo>
                    <a:pt x="277" y="557"/>
                  </a:lnTo>
                  <a:lnTo>
                    <a:pt x="277" y="556"/>
                  </a:lnTo>
                  <a:lnTo>
                    <a:pt x="278" y="554"/>
                  </a:lnTo>
                  <a:lnTo>
                    <a:pt x="278" y="552"/>
                  </a:lnTo>
                  <a:lnTo>
                    <a:pt x="278" y="551"/>
                  </a:lnTo>
                  <a:lnTo>
                    <a:pt x="278" y="549"/>
                  </a:lnTo>
                  <a:lnTo>
                    <a:pt x="277" y="547"/>
                  </a:lnTo>
                  <a:lnTo>
                    <a:pt x="275" y="547"/>
                  </a:lnTo>
                  <a:lnTo>
                    <a:pt x="275" y="546"/>
                  </a:lnTo>
                  <a:lnTo>
                    <a:pt x="273" y="546"/>
                  </a:lnTo>
                  <a:lnTo>
                    <a:pt x="272" y="546"/>
                  </a:lnTo>
                  <a:lnTo>
                    <a:pt x="270" y="544"/>
                  </a:lnTo>
                  <a:lnTo>
                    <a:pt x="270" y="544"/>
                  </a:lnTo>
                  <a:lnTo>
                    <a:pt x="268" y="546"/>
                  </a:lnTo>
                  <a:lnTo>
                    <a:pt x="265" y="546"/>
                  </a:lnTo>
                  <a:lnTo>
                    <a:pt x="263" y="544"/>
                  </a:lnTo>
                  <a:lnTo>
                    <a:pt x="260" y="544"/>
                  </a:lnTo>
                  <a:close/>
                  <a:moveTo>
                    <a:pt x="316" y="220"/>
                  </a:moveTo>
                  <a:lnTo>
                    <a:pt x="315" y="220"/>
                  </a:lnTo>
                  <a:lnTo>
                    <a:pt x="313" y="221"/>
                  </a:lnTo>
                  <a:lnTo>
                    <a:pt x="308" y="221"/>
                  </a:lnTo>
                  <a:lnTo>
                    <a:pt x="305" y="223"/>
                  </a:lnTo>
                  <a:lnTo>
                    <a:pt x="301" y="224"/>
                  </a:lnTo>
                  <a:lnTo>
                    <a:pt x="298" y="228"/>
                  </a:lnTo>
                  <a:lnTo>
                    <a:pt x="295" y="229"/>
                  </a:lnTo>
                  <a:lnTo>
                    <a:pt x="293" y="233"/>
                  </a:lnTo>
                  <a:lnTo>
                    <a:pt x="295" y="234"/>
                  </a:lnTo>
                  <a:lnTo>
                    <a:pt x="295" y="236"/>
                  </a:lnTo>
                  <a:lnTo>
                    <a:pt x="298" y="238"/>
                  </a:lnTo>
                  <a:lnTo>
                    <a:pt x="300" y="241"/>
                  </a:lnTo>
                  <a:lnTo>
                    <a:pt x="303" y="241"/>
                  </a:lnTo>
                  <a:lnTo>
                    <a:pt x="305" y="241"/>
                  </a:lnTo>
                  <a:lnTo>
                    <a:pt x="308" y="241"/>
                  </a:lnTo>
                  <a:lnTo>
                    <a:pt x="311" y="243"/>
                  </a:lnTo>
                  <a:lnTo>
                    <a:pt x="313" y="241"/>
                  </a:lnTo>
                  <a:lnTo>
                    <a:pt x="315" y="241"/>
                  </a:lnTo>
                  <a:lnTo>
                    <a:pt x="315" y="238"/>
                  </a:lnTo>
                  <a:lnTo>
                    <a:pt x="315" y="233"/>
                  </a:lnTo>
                  <a:lnTo>
                    <a:pt x="315" y="229"/>
                  </a:lnTo>
                  <a:lnTo>
                    <a:pt x="316" y="224"/>
                  </a:lnTo>
                  <a:lnTo>
                    <a:pt x="316" y="221"/>
                  </a:lnTo>
                  <a:lnTo>
                    <a:pt x="316" y="220"/>
                  </a:lnTo>
                  <a:close/>
                  <a:moveTo>
                    <a:pt x="169" y="191"/>
                  </a:moveTo>
                  <a:lnTo>
                    <a:pt x="169" y="193"/>
                  </a:lnTo>
                  <a:lnTo>
                    <a:pt x="168" y="195"/>
                  </a:lnTo>
                  <a:lnTo>
                    <a:pt x="168" y="196"/>
                  </a:lnTo>
                  <a:lnTo>
                    <a:pt x="168" y="198"/>
                  </a:lnTo>
                  <a:lnTo>
                    <a:pt x="166" y="200"/>
                  </a:lnTo>
                  <a:lnTo>
                    <a:pt x="165" y="200"/>
                  </a:lnTo>
                  <a:lnTo>
                    <a:pt x="165" y="201"/>
                  </a:lnTo>
                  <a:lnTo>
                    <a:pt x="165" y="203"/>
                  </a:lnTo>
                  <a:lnTo>
                    <a:pt x="166" y="205"/>
                  </a:lnTo>
                  <a:lnTo>
                    <a:pt x="168" y="206"/>
                  </a:lnTo>
                  <a:lnTo>
                    <a:pt x="169" y="210"/>
                  </a:lnTo>
                  <a:lnTo>
                    <a:pt x="171" y="213"/>
                  </a:lnTo>
                  <a:lnTo>
                    <a:pt x="171" y="216"/>
                  </a:lnTo>
                  <a:lnTo>
                    <a:pt x="173" y="220"/>
                  </a:lnTo>
                  <a:lnTo>
                    <a:pt x="174" y="223"/>
                  </a:lnTo>
                  <a:lnTo>
                    <a:pt x="174" y="226"/>
                  </a:lnTo>
                  <a:lnTo>
                    <a:pt x="174" y="229"/>
                  </a:lnTo>
                  <a:lnTo>
                    <a:pt x="176" y="231"/>
                  </a:lnTo>
                  <a:lnTo>
                    <a:pt x="176" y="233"/>
                  </a:lnTo>
                  <a:lnTo>
                    <a:pt x="179" y="234"/>
                  </a:lnTo>
                  <a:lnTo>
                    <a:pt x="179" y="234"/>
                  </a:lnTo>
                  <a:lnTo>
                    <a:pt x="181" y="233"/>
                  </a:lnTo>
                  <a:lnTo>
                    <a:pt x="183" y="229"/>
                  </a:lnTo>
                  <a:lnTo>
                    <a:pt x="183" y="226"/>
                  </a:lnTo>
                  <a:lnTo>
                    <a:pt x="184" y="224"/>
                  </a:lnTo>
                  <a:lnTo>
                    <a:pt x="186" y="221"/>
                  </a:lnTo>
                  <a:lnTo>
                    <a:pt x="188" y="220"/>
                  </a:lnTo>
                  <a:lnTo>
                    <a:pt x="188" y="216"/>
                  </a:lnTo>
                  <a:lnTo>
                    <a:pt x="189" y="216"/>
                  </a:lnTo>
                  <a:lnTo>
                    <a:pt x="191" y="215"/>
                  </a:lnTo>
                  <a:lnTo>
                    <a:pt x="191" y="213"/>
                  </a:lnTo>
                  <a:lnTo>
                    <a:pt x="193" y="213"/>
                  </a:lnTo>
                  <a:lnTo>
                    <a:pt x="193" y="211"/>
                  </a:lnTo>
                  <a:lnTo>
                    <a:pt x="193" y="210"/>
                  </a:lnTo>
                  <a:lnTo>
                    <a:pt x="193" y="206"/>
                  </a:lnTo>
                  <a:lnTo>
                    <a:pt x="191" y="205"/>
                  </a:lnTo>
                  <a:lnTo>
                    <a:pt x="189" y="203"/>
                  </a:lnTo>
                  <a:lnTo>
                    <a:pt x="188" y="200"/>
                  </a:lnTo>
                  <a:lnTo>
                    <a:pt x="184" y="198"/>
                  </a:lnTo>
                  <a:lnTo>
                    <a:pt x="181" y="195"/>
                  </a:lnTo>
                  <a:lnTo>
                    <a:pt x="179" y="193"/>
                  </a:lnTo>
                  <a:lnTo>
                    <a:pt x="178" y="191"/>
                  </a:lnTo>
                  <a:lnTo>
                    <a:pt x="178" y="191"/>
                  </a:lnTo>
                  <a:lnTo>
                    <a:pt x="169" y="191"/>
                  </a:lnTo>
                  <a:close/>
                  <a:moveTo>
                    <a:pt x="287" y="178"/>
                  </a:moveTo>
                  <a:lnTo>
                    <a:pt x="268" y="180"/>
                  </a:lnTo>
                  <a:lnTo>
                    <a:pt x="265" y="180"/>
                  </a:lnTo>
                  <a:lnTo>
                    <a:pt x="265" y="180"/>
                  </a:lnTo>
                  <a:lnTo>
                    <a:pt x="265" y="182"/>
                  </a:lnTo>
                  <a:lnTo>
                    <a:pt x="265" y="185"/>
                  </a:lnTo>
                  <a:lnTo>
                    <a:pt x="263" y="187"/>
                  </a:lnTo>
                  <a:lnTo>
                    <a:pt x="262" y="188"/>
                  </a:lnTo>
                  <a:lnTo>
                    <a:pt x="260" y="190"/>
                  </a:lnTo>
                  <a:lnTo>
                    <a:pt x="260" y="191"/>
                  </a:lnTo>
                  <a:lnTo>
                    <a:pt x="260" y="191"/>
                  </a:lnTo>
                  <a:lnTo>
                    <a:pt x="257" y="198"/>
                  </a:lnTo>
                  <a:lnTo>
                    <a:pt x="255" y="198"/>
                  </a:lnTo>
                  <a:lnTo>
                    <a:pt x="254" y="200"/>
                  </a:lnTo>
                  <a:lnTo>
                    <a:pt x="250" y="201"/>
                  </a:lnTo>
                  <a:lnTo>
                    <a:pt x="249" y="205"/>
                  </a:lnTo>
                  <a:lnTo>
                    <a:pt x="247" y="210"/>
                  </a:lnTo>
                  <a:lnTo>
                    <a:pt x="245" y="213"/>
                  </a:lnTo>
                  <a:lnTo>
                    <a:pt x="245" y="216"/>
                  </a:lnTo>
                  <a:lnTo>
                    <a:pt x="244" y="220"/>
                  </a:lnTo>
                  <a:lnTo>
                    <a:pt x="245" y="223"/>
                  </a:lnTo>
                  <a:lnTo>
                    <a:pt x="249" y="224"/>
                  </a:lnTo>
                  <a:lnTo>
                    <a:pt x="250" y="224"/>
                  </a:lnTo>
                  <a:lnTo>
                    <a:pt x="250" y="223"/>
                  </a:lnTo>
                  <a:lnTo>
                    <a:pt x="254" y="220"/>
                  </a:lnTo>
                  <a:lnTo>
                    <a:pt x="255" y="218"/>
                  </a:lnTo>
                  <a:lnTo>
                    <a:pt x="259" y="215"/>
                  </a:lnTo>
                  <a:lnTo>
                    <a:pt x="262" y="213"/>
                  </a:lnTo>
                  <a:lnTo>
                    <a:pt x="263" y="211"/>
                  </a:lnTo>
                  <a:lnTo>
                    <a:pt x="267" y="211"/>
                  </a:lnTo>
                  <a:lnTo>
                    <a:pt x="268" y="211"/>
                  </a:lnTo>
                  <a:lnTo>
                    <a:pt x="272" y="210"/>
                  </a:lnTo>
                  <a:lnTo>
                    <a:pt x="277" y="210"/>
                  </a:lnTo>
                  <a:lnTo>
                    <a:pt x="280" y="208"/>
                  </a:lnTo>
                  <a:lnTo>
                    <a:pt x="283" y="206"/>
                  </a:lnTo>
                  <a:lnTo>
                    <a:pt x="287" y="205"/>
                  </a:lnTo>
                  <a:lnTo>
                    <a:pt x="290" y="201"/>
                  </a:lnTo>
                  <a:lnTo>
                    <a:pt x="291" y="196"/>
                  </a:lnTo>
                  <a:lnTo>
                    <a:pt x="291" y="193"/>
                  </a:lnTo>
                  <a:lnTo>
                    <a:pt x="291" y="188"/>
                  </a:lnTo>
                  <a:lnTo>
                    <a:pt x="290" y="185"/>
                  </a:lnTo>
                  <a:lnTo>
                    <a:pt x="288" y="182"/>
                  </a:lnTo>
                  <a:lnTo>
                    <a:pt x="288" y="178"/>
                  </a:lnTo>
                  <a:lnTo>
                    <a:pt x="287" y="178"/>
                  </a:lnTo>
                  <a:close/>
                  <a:moveTo>
                    <a:pt x="221" y="144"/>
                  </a:moveTo>
                  <a:lnTo>
                    <a:pt x="219" y="144"/>
                  </a:lnTo>
                  <a:lnTo>
                    <a:pt x="219" y="144"/>
                  </a:lnTo>
                  <a:lnTo>
                    <a:pt x="217" y="145"/>
                  </a:lnTo>
                  <a:lnTo>
                    <a:pt x="216" y="145"/>
                  </a:lnTo>
                  <a:lnTo>
                    <a:pt x="214" y="147"/>
                  </a:lnTo>
                  <a:lnTo>
                    <a:pt x="212" y="145"/>
                  </a:lnTo>
                  <a:lnTo>
                    <a:pt x="212" y="145"/>
                  </a:lnTo>
                  <a:lnTo>
                    <a:pt x="212" y="147"/>
                  </a:lnTo>
                  <a:lnTo>
                    <a:pt x="211" y="149"/>
                  </a:lnTo>
                  <a:lnTo>
                    <a:pt x="211" y="150"/>
                  </a:lnTo>
                  <a:lnTo>
                    <a:pt x="211" y="152"/>
                  </a:lnTo>
                  <a:lnTo>
                    <a:pt x="211" y="154"/>
                  </a:lnTo>
                  <a:lnTo>
                    <a:pt x="212" y="154"/>
                  </a:lnTo>
                  <a:lnTo>
                    <a:pt x="211" y="157"/>
                  </a:lnTo>
                  <a:lnTo>
                    <a:pt x="211" y="157"/>
                  </a:lnTo>
                  <a:lnTo>
                    <a:pt x="209" y="157"/>
                  </a:lnTo>
                  <a:lnTo>
                    <a:pt x="207" y="159"/>
                  </a:lnTo>
                  <a:lnTo>
                    <a:pt x="207" y="159"/>
                  </a:lnTo>
                  <a:lnTo>
                    <a:pt x="206" y="160"/>
                  </a:lnTo>
                  <a:lnTo>
                    <a:pt x="206" y="162"/>
                  </a:lnTo>
                  <a:lnTo>
                    <a:pt x="204" y="162"/>
                  </a:lnTo>
                  <a:lnTo>
                    <a:pt x="204" y="163"/>
                  </a:lnTo>
                  <a:lnTo>
                    <a:pt x="204" y="163"/>
                  </a:lnTo>
                  <a:lnTo>
                    <a:pt x="202" y="163"/>
                  </a:lnTo>
                  <a:lnTo>
                    <a:pt x="201" y="163"/>
                  </a:lnTo>
                  <a:lnTo>
                    <a:pt x="199" y="165"/>
                  </a:lnTo>
                  <a:lnTo>
                    <a:pt x="197" y="165"/>
                  </a:lnTo>
                  <a:lnTo>
                    <a:pt x="196" y="165"/>
                  </a:lnTo>
                  <a:lnTo>
                    <a:pt x="196" y="167"/>
                  </a:lnTo>
                  <a:lnTo>
                    <a:pt x="196" y="167"/>
                  </a:lnTo>
                  <a:lnTo>
                    <a:pt x="194" y="167"/>
                  </a:lnTo>
                  <a:lnTo>
                    <a:pt x="194" y="168"/>
                  </a:lnTo>
                  <a:lnTo>
                    <a:pt x="194" y="170"/>
                  </a:lnTo>
                  <a:lnTo>
                    <a:pt x="194" y="173"/>
                  </a:lnTo>
                  <a:lnTo>
                    <a:pt x="194" y="175"/>
                  </a:lnTo>
                  <a:lnTo>
                    <a:pt x="194" y="177"/>
                  </a:lnTo>
                  <a:lnTo>
                    <a:pt x="194" y="177"/>
                  </a:lnTo>
                  <a:lnTo>
                    <a:pt x="194" y="177"/>
                  </a:lnTo>
                  <a:lnTo>
                    <a:pt x="196" y="178"/>
                  </a:lnTo>
                  <a:lnTo>
                    <a:pt x="196" y="178"/>
                  </a:lnTo>
                  <a:lnTo>
                    <a:pt x="197" y="182"/>
                  </a:lnTo>
                  <a:lnTo>
                    <a:pt x="199" y="183"/>
                  </a:lnTo>
                  <a:lnTo>
                    <a:pt x="201" y="185"/>
                  </a:lnTo>
                  <a:lnTo>
                    <a:pt x="202" y="185"/>
                  </a:lnTo>
                  <a:lnTo>
                    <a:pt x="204" y="185"/>
                  </a:lnTo>
                  <a:lnTo>
                    <a:pt x="206" y="183"/>
                  </a:lnTo>
                  <a:lnTo>
                    <a:pt x="209" y="182"/>
                  </a:lnTo>
                  <a:lnTo>
                    <a:pt x="212" y="178"/>
                  </a:lnTo>
                  <a:lnTo>
                    <a:pt x="212" y="177"/>
                  </a:lnTo>
                  <a:lnTo>
                    <a:pt x="214" y="177"/>
                  </a:lnTo>
                  <a:lnTo>
                    <a:pt x="217" y="175"/>
                  </a:lnTo>
                  <a:lnTo>
                    <a:pt x="219" y="173"/>
                  </a:lnTo>
                  <a:lnTo>
                    <a:pt x="221" y="172"/>
                  </a:lnTo>
                  <a:lnTo>
                    <a:pt x="222" y="170"/>
                  </a:lnTo>
                  <a:lnTo>
                    <a:pt x="224" y="167"/>
                  </a:lnTo>
                  <a:lnTo>
                    <a:pt x="226" y="165"/>
                  </a:lnTo>
                  <a:lnTo>
                    <a:pt x="226" y="163"/>
                  </a:lnTo>
                  <a:lnTo>
                    <a:pt x="227" y="162"/>
                  </a:lnTo>
                  <a:lnTo>
                    <a:pt x="229" y="162"/>
                  </a:lnTo>
                  <a:lnTo>
                    <a:pt x="229" y="160"/>
                  </a:lnTo>
                  <a:lnTo>
                    <a:pt x="229" y="160"/>
                  </a:lnTo>
                  <a:lnTo>
                    <a:pt x="229" y="157"/>
                  </a:lnTo>
                  <a:lnTo>
                    <a:pt x="229" y="155"/>
                  </a:lnTo>
                  <a:lnTo>
                    <a:pt x="229" y="154"/>
                  </a:lnTo>
                  <a:lnTo>
                    <a:pt x="227" y="152"/>
                  </a:lnTo>
                  <a:lnTo>
                    <a:pt x="224" y="150"/>
                  </a:lnTo>
                  <a:lnTo>
                    <a:pt x="222" y="149"/>
                  </a:lnTo>
                  <a:lnTo>
                    <a:pt x="222" y="145"/>
                  </a:lnTo>
                  <a:lnTo>
                    <a:pt x="221" y="144"/>
                  </a:lnTo>
                  <a:lnTo>
                    <a:pt x="221" y="144"/>
                  </a:lnTo>
                  <a:close/>
                  <a:moveTo>
                    <a:pt x="44" y="89"/>
                  </a:moveTo>
                  <a:lnTo>
                    <a:pt x="51" y="91"/>
                  </a:lnTo>
                  <a:lnTo>
                    <a:pt x="59" y="98"/>
                  </a:lnTo>
                  <a:lnTo>
                    <a:pt x="59" y="99"/>
                  </a:lnTo>
                  <a:lnTo>
                    <a:pt x="61" y="101"/>
                  </a:lnTo>
                  <a:lnTo>
                    <a:pt x="66" y="104"/>
                  </a:lnTo>
                  <a:lnTo>
                    <a:pt x="69" y="106"/>
                  </a:lnTo>
                  <a:lnTo>
                    <a:pt x="74" y="107"/>
                  </a:lnTo>
                  <a:lnTo>
                    <a:pt x="77" y="109"/>
                  </a:lnTo>
                  <a:lnTo>
                    <a:pt x="80" y="112"/>
                  </a:lnTo>
                  <a:lnTo>
                    <a:pt x="84" y="116"/>
                  </a:lnTo>
                  <a:lnTo>
                    <a:pt x="87" y="119"/>
                  </a:lnTo>
                  <a:lnTo>
                    <a:pt x="90" y="122"/>
                  </a:lnTo>
                  <a:lnTo>
                    <a:pt x="92" y="129"/>
                  </a:lnTo>
                  <a:lnTo>
                    <a:pt x="92" y="134"/>
                  </a:lnTo>
                  <a:lnTo>
                    <a:pt x="94" y="139"/>
                  </a:lnTo>
                  <a:lnTo>
                    <a:pt x="95" y="142"/>
                  </a:lnTo>
                  <a:lnTo>
                    <a:pt x="97" y="144"/>
                  </a:lnTo>
                  <a:lnTo>
                    <a:pt x="99" y="145"/>
                  </a:lnTo>
                  <a:lnTo>
                    <a:pt x="102" y="147"/>
                  </a:lnTo>
                  <a:lnTo>
                    <a:pt x="103" y="152"/>
                  </a:lnTo>
                  <a:lnTo>
                    <a:pt x="105" y="157"/>
                  </a:lnTo>
                  <a:lnTo>
                    <a:pt x="103" y="162"/>
                  </a:lnTo>
                  <a:lnTo>
                    <a:pt x="102" y="168"/>
                  </a:lnTo>
                  <a:lnTo>
                    <a:pt x="102" y="173"/>
                  </a:lnTo>
                  <a:lnTo>
                    <a:pt x="103" y="178"/>
                  </a:lnTo>
                  <a:lnTo>
                    <a:pt x="102" y="183"/>
                  </a:lnTo>
                  <a:lnTo>
                    <a:pt x="102" y="188"/>
                  </a:lnTo>
                  <a:lnTo>
                    <a:pt x="102" y="195"/>
                  </a:lnTo>
                  <a:lnTo>
                    <a:pt x="102" y="201"/>
                  </a:lnTo>
                  <a:lnTo>
                    <a:pt x="102" y="211"/>
                  </a:lnTo>
                  <a:lnTo>
                    <a:pt x="100" y="221"/>
                  </a:lnTo>
                  <a:lnTo>
                    <a:pt x="100" y="231"/>
                  </a:lnTo>
                  <a:lnTo>
                    <a:pt x="99" y="244"/>
                  </a:lnTo>
                  <a:lnTo>
                    <a:pt x="99" y="262"/>
                  </a:lnTo>
                  <a:lnTo>
                    <a:pt x="100" y="267"/>
                  </a:lnTo>
                  <a:lnTo>
                    <a:pt x="100" y="272"/>
                  </a:lnTo>
                  <a:lnTo>
                    <a:pt x="99" y="276"/>
                  </a:lnTo>
                  <a:lnTo>
                    <a:pt x="99" y="280"/>
                  </a:lnTo>
                  <a:lnTo>
                    <a:pt x="99" y="289"/>
                  </a:lnTo>
                  <a:lnTo>
                    <a:pt x="99" y="297"/>
                  </a:lnTo>
                  <a:lnTo>
                    <a:pt x="99" y="305"/>
                  </a:lnTo>
                  <a:lnTo>
                    <a:pt x="99" y="308"/>
                  </a:lnTo>
                  <a:lnTo>
                    <a:pt x="99" y="312"/>
                  </a:lnTo>
                  <a:lnTo>
                    <a:pt x="97" y="317"/>
                  </a:lnTo>
                  <a:lnTo>
                    <a:pt x="94" y="320"/>
                  </a:lnTo>
                  <a:lnTo>
                    <a:pt x="92" y="323"/>
                  </a:lnTo>
                  <a:lnTo>
                    <a:pt x="87" y="325"/>
                  </a:lnTo>
                  <a:lnTo>
                    <a:pt x="84" y="327"/>
                  </a:lnTo>
                  <a:lnTo>
                    <a:pt x="75" y="327"/>
                  </a:lnTo>
                  <a:lnTo>
                    <a:pt x="67" y="327"/>
                  </a:lnTo>
                  <a:lnTo>
                    <a:pt x="61" y="325"/>
                  </a:lnTo>
                  <a:lnTo>
                    <a:pt x="57" y="323"/>
                  </a:lnTo>
                  <a:lnTo>
                    <a:pt x="54" y="320"/>
                  </a:lnTo>
                  <a:lnTo>
                    <a:pt x="51" y="317"/>
                  </a:lnTo>
                  <a:lnTo>
                    <a:pt x="51" y="313"/>
                  </a:lnTo>
                  <a:lnTo>
                    <a:pt x="49" y="310"/>
                  </a:lnTo>
                  <a:lnTo>
                    <a:pt x="49" y="308"/>
                  </a:lnTo>
                  <a:lnTo>
                    <a:pt x="49" y="305"/>
                  </a:lnTo>
                  <a:lnTo>
                    <a:pt x="49" y="300"/>
                  </a:lnTo>
                  <a:lnTo>
                    <a:pt x="47" y="295"/>
                  </a:lnTo>
                  <a:lnTo>
                    <a:pt x="47" y="292"/>
                  </a:lnTo>
                  <a:lnTo>
                    <a:pt x="47" y="289"/>
                  </a:lnTo>
                  <a:lnTo>
                    <a:pt x="49" y="285"/>
                  </a:lnTo>
                  <a:lnTo>
                    <a:pt x="51" y="284"/>
                  </a:lnTo>
                  <a:lnTo>
                    <a:pt x="52" y="282"/>
                  </a:lnTo>
                  <a:lnTo>
                    <a:pt x="56" y="276"/>
                  </a:lnTo>
                  <a:lnTo>
                    <a:pt x="59" y="271"/>
                  </a:lnTo>
                  <a:lnTo>
                    <a:pt x="59" y="264"/>
                  </a:lnTo>
                  <a:lnTo>
                    <a:pt x="56" y="252"/>
                  </a:lnTo>
                  <a:lnTo>
                    <a:pt x="51" y="234"/>
                  </a:lnTo>
                  <a:lnTo>
                    <a:pt x="49" y="215"/>
                  </a:lnTo>
                  <a:lnTo>
                    <a:pt x="49" y="198"/>
                  </a:lnTo>
                  <a:lnTo>
                    <a:pt x="51" y="180"/>
                  </a:lnTo>
                  <a:lnTo>
                    <a:pt x="51" y="162"/>
                  </a:lnTo>
                  <a:lnTo>
                    <a:pt x="46" y="145"/>
                  </a:lnTo>
                  <a:lnTo>
                    <a:pt x="42" y="142"/>
                  </a:lnTo>
                  <a:lnTo>
                    <a:pt x="42" y="139"/>
                  </a:lnTo>
                  <a:lnTo>
                    <a:pt x="41" y="137"/>
                  </a:lnTo>
                  <a:lnTo>
                    <a:pt x="41" y="137"/>
                  </a:lnTo>
                  <a:lnTo>
                    <a:pt x="41" y="137"/>
                  </a:lnTo>
                  <a:lnTo>
                    <a:pt x="39" y="137"/>
                  </a:lnTo>
                  <a:lnTo>
                    <a:pt x="38" y="137"/>
                  </a:lnTo>
                  <a:lnTo>
                    <a:pt x="36" y="134"/>
                  </a:lnTo>
                  <a:lnTo>
                    <a:pt x="34" y="131"/>
                  </a:lnTo>
                  <a:lnTo>
                    <a:pt x="33" y="127"/>
                  </a:lnTo>
                  <a:lnTo>
                    <a:pt x="31" y="124"/>
                  </a:lnTo>
                  <a:lnTo>
                    <a:pt x="28" y="122"/>
                  </a:lnTo>
                  <a:lnTo>
                    <a:pt x="24" y="121"/>
                  </a:lnTo>
                  <a:lnTo>
                    <a:pt x="23" y="119"/>
                  </a:lnTo>
                  <a:lnTo>
                    <a:pt x="21" y="119"/>
                  </a:lnTo>
                  <a:lnTo>
                    <a:pt x="19" y="117"/>
                  </a:lnTo>
                  <a:lnTo>
                    <a:pt x="18" y="114"/>
                  </a:lnTo>
                  <a:lnTo>
                    <a:pt x="18" y="111"/>
                  </a:lnTo>
                  <a:lnTo>
                    <a:pt x="18" y="104"/>
                  </a:lnTo>
                  <a:lnTo>
                    <a:pt x="18" y="101"/>
                  </a:lnTo>
                  <a:lnTo>
                    <a:pt x="19" y="98"/>
                  </a:lnTo>
                  <a:lnTo>
                    <a:pt x="19" y="94"/>
                  </a:lnTo>
                  <a:lnTo>
                    <a:pt x="21" y="93"/>
                  </a:lnTo>
                  <a:lnTo>
                    <a:pt x="23" y="93"/>
                  </a:lnTo>
                  <a:lnTo>
                    <a:pt x="26" y="93"/>
                  </a:lnTo>
                  <a:lnTo>
                    <a:pt x="29" y="93"/>
                  </a:lnTo>
                  <a:lnTo>
                    <a:pt x="31" y="93"/>
                  </a:lnTo>
                  <a:lnTo>
                    <a:pt x="38" y="91"/>
                  </a:lnTo>
                  <a:lnTo>
                    <a:pt x="44" y="89"/>
                  </a:lnTo>
                  <a:close/>
                  <a:moveTo>
                    <a:pt x="392" y="61"/>
                  </a:moveTo>
                  <a:lnTo>
                    <a:pt x="389" y="63"/>
                  </a:lnTo>
                  <a:lnTo>
                    <a:pt x="385" y="65"/>
                  </a:lnTo>
                  <a:lnTo>
                    <a:pt x="384" y="68"/>
                  </a:lnTo>
                  <a:lnTo>
                    <a:pt x="382" y="71"/>
                  </a:lnTo>
                  <a:lnTo>
                    <a:pt x="382" y="71"/>
                  </a:lnTo>
                  <a:lnTo>
                    <a:pt x="376" y="74"/>
                  </a:lnTo>
                  <a:lnTo>
                    <a:pt x="376" y="74"/>
                  </a:lnTo>
                  <a:lnTo>
                    <a:pt x="372" y="76"/>
                  </a:lnTo>
                  <a:lnTo>
                    <a:pt x="367" y="78"/>
                  </a:lnTo>
                  <a:lnTo>
                    <a:pt x="362" y="79"/>
                  </a:lnTo>
                  <a:lnTo>
                    <a:pt x="357" y="83"/>
                  </a:lnTo>
                  <a:lnTo>
                    <a:pt x="353" y="86"/>
                  </a:lnTo>
                  <a:lnTo>
                    <a:pt x="339" y="94"/>
                  </a:lnTo>
                  <a:lnTo>
                    <a:pt x="326" y="101"/>
                  </a:lnTo>
                  <a:lnTo>
                    <a:pt x="324" y="101"/>
                  </a:lnTo>
                  <a:lnTo>
                    <a:pt x="324" y="101"/>
                  </a:lnTo>
                  <a:lnTo>
                    <a:pt x="320" y="101"/>
                  </a:lnTo>
                  <a:lnTo>
                    <a:pt x="318" y="103"/>
                  </a:lnTo>
                  <a:lnTo>
                    <a:pt x="318" y="104"/>
                  </a:lnTo>
                  <a:lnTo>
                    <a:pt x="318" y="104"/>
                  </a:lnTo>
                  <a:lnTo>
                    <a:pt x="316" y="106"/>
                  </a:lnTo>
                  <a:lnTo>
                    <a:pt x="315" y="106"/>
                  </a:lnTo>
                  <a:lnTo>
                    <a:pt x="313" y="106"/>
                  </a:lnTo>
                  <a:lnTo>
                    <a:pt x="311" y="104"/>
                  </a:lnTo>
                  <a:lnTo>
                    <a:pt x="310" y="104"/>
                  </a:lnTo>
                  <a:lnTo>
                    <a:pt x="308" y="103"/>
                  </a:lnTo>
                  <a:lnTo>
                    <a:pt x="306" y="103"/>
                  </a:lnTo>
                  <a:lnTo>
                    <a:pt x="306" y="104"/>
                  </a:lnTo>
                  <a:lnTo>
                    <a:pt x="305" y="104"/>
                  </a:lnTo>
                  <a:lnTo>
                    <a:pt x="303" y="107"/>
                  </a:lnTo>
                  <a:lnTo>
                    <a:pt x="301" y="109"/>
                  </a:lnTo>
                  <a:lnTo>
                    <a:pt x="300" y="109"/>
                  </a:lnTo>
                  <a:lnTo>
                    <a:pt x="296" y="107"/>
                  </a:lnTo>
                  <a:lnTo>
                    <a:pt x="295" y="106"/>
                  </a:lnTo>
                  <a:lnTo>
                    <a:pt x="293" y="104"/>
                  </a:lnTo>
                  <a:lnTo>
                    <a:pt x="291" y="104"/>
                  </a:lnTo>
                  <a:lnTo>
                    <a:pt x="291" y="106"/>
                  </a:lnTo>
                  <a:lnTo>
                    <a:pt x="291" y="107"/>
                  </a:lnTo>
                  <a:lnTo>
                    <a:pt x="291" y="109"/>
                  </a:lnTo>
                  <a:lnTo>
                    <a:pt x="291" y="111"/>
                  </a:lnTo>
                  <a:lnTo>
                    <a:pt x="291" y="111"/>
                  </a:lnTo>
                  <a:lnTo>
                    <a:pt x="290" y="111"/>
                  </a:lnTo>
                  <a:lnTo>
                    <a:pt x="288" y="111"/>
                  </a:lnTo>
                  <a:lnTo>
                    <a:pt x="287" y="111"/>
                  </a:lnTo>
                  <a:lnTo>
                    <a:pt x="287" y="111"/>
                  </a:lnTo>
                  <a:lnTo>
                    <a:pt x="287" y="114"/>
                  </a:lnTo>
                  <a:lnTo>
                    <a:pt x="287" y="114"/>
                  </a:lnTo>
                  <a:lnTo>
                    <a:pt x="285" y="116"/>
                  </a:lnTo>
                  <a:lnTo>
                    <a:pt x="285" y="116"/>
                  </a:lnTo>
                  <a:lnTo>
                    <a:pt x="283" y="117"/>
                  </a:lnTo>
                  <a:lnTo>
                    <a:pt x="282" y="116"/>
                  </a:lnTo>
                  <a:lnTo>
                    <a:pt x="280" y="114"/>
                  </a:lnTo>
                  <a:lnTo>
                    <a:pt x="280" y="114"/>
                  </a:lnTo>
                  <a:lnTo>
                    <a:pt x="278" y="112"/>
                  </a:lnTo>
                  <a:lnTo>
                    <a:pt x="278" y="112"/>
                  </a:lnTo>
                  <a:lnTo>
                    <a:pt x="277" y="112"/>
                  </a:lnTo>
                  <a:lnTo>
                    <a:pt x="275" y="114"/>
                  </a:lnTo>
                  <a:lnTo>
                    <a:pt x="273" y="114"/>
                  </a:lnTo>
                  <a:lnTo>
                    <a:pt x="273" y="116"/>
                  </a:lnTo>
                  <a:lnTo>
                    <a:pt x="272" y="116"/>
                  </a:lnTo>
                  <a:lnTo>
                    <a:pt x="270" y="117"/>
                  </a:lnTo>
                  <a:lnTo>
                    <a:pt x="268" y="117"/>
                  </a:lnTo>
                  <a:lnTo>
                    <a:pt x="265" y="117"/>
                  </a:lnTo>
                  <a:lnTo>
                    <a:pt x="262" y="119"/>
                  </a:lnTo>
                  <a:lnTo>
                    <a:pt x="259" y="121"/>
                  </a:lnTo>
                  <a:lnTo>
                    <a:pt x="257" y="122"/>
                  </a:lnTo>
                  <a:lnTo>
                    <a:pt x="257" y="124"/>
                  </a:lnTo>
                  <a:lnTo>
                    <a:pt x="255" y="126"/>
                  </a:lnTo>
                  <a:lnTo>
                    <a:pt x="255" y="126"/>
                  </a:lnTo>
                  <a:lnTo>
                    <a:pt x="257" y="126"/>
                  </a:lnTo>
                  <a:lnTo>
                    <a:pt x="259" y="127"/>
                  </a:lnTo>
                  <a:lnTo>
                    <a:pt x="262" y="129"/>
                  </a:lnTo>
                  <a:lnTo>
                    <a:pt x="265" y="132"/>
                  </a:lnTo>
                  <a:lnTo>
                    <a:pt x="268" y="135"/>
                  </a:lnTo>
                  <a:lnTo>
                    <a:pt x="272" y="139"/>
                  </a:lnTo>
                  <a:lnTo>
                    <a:pt x="273" y="140"/>
                  </a:lnTo>
                  <a:lnTo>
                    <a:pt x="277" y="144"/>
                  </a:lnTo>
                  <a:lnTo>
                    <a:pt x="277" y="145"/>
                  </a:lnTo>
                  <a:lnTo>
                    <a:pt x="285" y="140"/>
                  </a:lnTo>
                  <a:lnTo>
                    <a:pt x="291" y="137"/>
                  </a:lnTo>
                  <a:lnTo>
                    <a:pt x="296" y="135"/>
                  </a:lnTo>
                  <a:lnTo>
                    <a:pt x="301" y="135"/>
                  </a:lnTo>
                  <a:lnTo>
                    <a:pt x="305" y="135"/>
                  </a:lnTo>
                  <a:lnTo>
                    <a:pt x="310" y="134"/>
                  </a:lnTo>
                  <a:lnTo>
                    <a:pt x="315" y="134"/>
                  </a:lnTo>
                  <a:lnTo>
                    <a:pt x="316" y="132"/>
                  </a:lnTo>
                  <a:lnTo>
                    <a:pt x="320" y="131"/>
                  </a:lnTo>
                  <a:lnTo>
                    <a:pt x="321" y="131"/>
                  </a:lnTo>
                  <a:lnTo>
                    <a:pt x="326" y="131"/>
                  </a:lnTo>
                  <a:lnTo>
                    <a:pt x="331" y="131"/>
                  </a:lnTo>
                  <a:lnTo>
                    <a:pt x="336" y="131"/>
                  </a:lnTo>
                  <a:lnTo>
                    <a:pt x="338" y="132"/>
                  </a:lnTo>
                  <a:lnTo>
                    <a:pt x="341" y="132"/>
                  </a:lnTo>
                  <a:lnTo>
                    <a:pt x="344" y="132"/>
                  </a:lnTo>
                  <a:lnTo>
                    <a:pt x="348" y="134"/>
                  </a:lnTo>
                  <a:lnTo>
                    <a:pt x="349" y="137"/>
                  </a:lnTo>
                  <a:lnTo>
                    <a:pt x="351" y="139"/>
                  </a:lnTo>
                  <a:lnTo>
                    <a:pt x="356" y="137"/>
                  </a:lnTo>
                  <a:lnTo>
                    <a:pt x="357" y="137"/>
                  </a:lnTo>
                  <a:lnTo>
                    <a:pt x="359" y="135"/>
                  </a:lnTo>
                  <a:lnTo>
                    <a:pt x="359" y="135"/>
                  </a:lnTo>
                  <a:lnTo>
                    <a:pt x="359" y="132"/>
                  </a:lnTo>
                  <a:lnTo>
                    <a:pt x="361" y="129"/>
                  </a:lnTo>
                  <a:lnTo>
                    <a:pt x="362" y="126"/>
                  </a:lnTo>
                  <a:lnTo>
                    <a:pt x="364" y="124"/>
                  </a:lnTo>
                  <a:lnTo>
                    <a:pt x="366" y="122"/>
                  </a:lnTo>
                  <a:lnTo>
                    <a:pt x="369" y="119"/>
                  </a:lnTo>
                  <a:lnTo>
                    <a:pt x="371" y="114"/>
                  </a:lnTo>
                  <a:lnTo>
                    <a:pt x="372" y="109"/>
                  </a:lnTo>
                  <a:lnTo>
                    <a:pt x="374" y="104"/>
                  </a:lnTo>
                  <a:lnTo>
                    <a:pt x="377" y="101"/>
                  </a:lnTo>
                  <a:lnTo>
                    <a:pt x="377" y="98"/>
                  </a:lnTo>
                  <a:lnTo>
                    <a:pt x="377" y="98"/>
                  </a:lnTo>
                  <a:lnTo>
                    <a:pt x="384" y="88"/>
                  </a:lnTo>
                  <a:lnTo>
                    <a:pt x="385" y="86"/>
                  </a:lnTo>
                  <a:lnTo>
                    <a:pt x="385" y="84"/>
                  </a:lnTo>
                  <a:lnTo>
                    <a:pt x="387" y="79"/>
                  </a:lnTo>
                  <a:lnTo>
                    <a:pt x="389" y="76"/>
                  </a:lnTo>
                  <a:lnTo>
                    <a:pt x="390" y="73"/>
                  </a:lnTo>
                  <a:lnTo>
                    <a:pt x="394" y="71"/>
                  </a:lnTo>
                  <a:lnTo>
                    <a:pt x="395" y="70"/>
                  </a:lnTo>
                  <a:lnTo>
                    <a:pt x="395" y="68"/>
                  </a:lnTo>
                  <a:lnTo>
                    <a:pt x="395" y="66"/>
                  </a:lnTo>
                  <a:lnTo>
                    <a:pt x="395" y="66"/>
                  </a:lnTo>
                  <a:lnTo>
                    <a:pt x="395" y="65"/>
                  </a:lnTo>
                  <a:lnTo>
                    <a:pt x="395" y="63"/>
                  </a:lnTo>
                  <a:lnTo>
                    <a:pt x="394" y="63"/>
                  </a:lnTo>
                  <a:lnTo>
                    <a:pt x="392" y="61"/>
                  </a:lnTo>
                  <a:close/>
                  <a:moveTo>
                    <a:pt x="377" y="0"/>
                  </a:moveTo>
                  <a:lnTo>
                    <a:pt x="381" y="2"/>
                  </a:lnTo>
                  <a:lnTo>
                    <a:pt x="384" y="0"/>
                  </a:lnTo>
                  <a:lnTo>
                    <a:pt x="385" y="0"/>
                  </a:lnTo>
                  <a:lnTo>
                    <a:pt x="389" y="4"/>
                  </a:lnTo>
                  <a:lnTo>
                    <a:pt x="390" y="4"/>
                  </a:lnTo>
                  <a:lnTo>
                    <a:pt x="392" y="5"/>
                  </a:lnTo>
                  <a:lnTo>
                    <a:pt x="394" y="5"/>
                  </a:lnTo>
                  <a:lnTo>
                    <a:pt x="397" y="5"/>
                  </a:lnTo>
                  <a:lnTo>
                    <a:pt x="399" y="5"/>
                  </a:lnTo>
                  <a:lnTo>
                    <a:pt x="402" y="7"/>
                  </a:lnTo>
                  <a:lnTo>
                    <a:pt x="404" y="9"/>
                  </a:lnTo>
                  <a:lnTo>
                    <a:pt x="405" y="10"/>
                  </a:lnTo>
                  <a:lnTo>
                    <a:pt x="405" y="12"/>
                  </a:lnTo>
                  <a:lnTo>
                    <a:pt x="407" y="14"/>
                  </a:lnTo>
                  <a:lnTo>
                    <a:pt x="409" y="15"/>
                  </a:lnTo>
                  <a:lnTo>
                    <a:pt x="409" y="17"/>
                  </a:lnTo>
                  <a:lnTo>
                    <a:pt x="409" y="17"/>
                  </a:lnTo>
                  <a:lnTo>
                    <a:pt x="409" y="18"/>
                  </a:lnTo>
                  <a:lnTo>
                    <a:pt x="409" y="18"/>
                  </a:lnTo>
                  <a:lnTo>
                    <a:pt x="409" y="18"/>
                  </a:lnTo>
                  <a:lnTo>
                    <a:pt x="409" y="18"/>
                  </a:lnTo>
                  <a:lnTo>
                    <a:pt x="409" y="18"/>
                  </a:lnTo>
                  <a:lnTo>
                    <a:pt x="410" y="18"/>
                  </a:lnTo>
                  <a:lnTo>
                    <a:pt x="412" y="18"/>
                  </a:lnTo>
                  <a:lnTo>
                    <a:pt x="414" y="17"/>
                  </a:lnTo>
                  <a:lnTo>
                    <a:pt x="414" y="17"/>
                  </a:lnTo>
                  <a:lnTo>
                    <a:pt x="415" y="18"/>
                  </a:lnTo>
                  <a:lnTo>
                    <a:pt x="417" y="20"/>
                  </a:lnTo>
                  <a:lnTo>
                    <a:pt x="418" y="22"/>
                  </a:lnTo>
                  <a:lnTo>
                    <a:pt x="418" y="23"/>
                  </a:lnTo>
                  <a:lnTo>
                    <a:pt x="418" y="25"/>
                  </a:lnTo>
                  <a:lnTo>
                    <a:pt x="418" y="25"/>
                  </a:lnTo>
                  <a:lnTo>
                    <a:pt x="418" y="27"/>
                  </a:lnTo>
                  <a:lnTo>
                    <a:pt x="425" y="30"/>
                  </a:lnTo>
                  <a:lnTo>
                    <a:pt x="425" y="32"/>
                  </a:lnTo>
                  <a:lnTo>
                    <a:pt x="427" y="33"/>
                  </a:lnTo>
                  <a:lnTo>
                    <a:pt x="428" y="33"/>
                  </a:lnTo>
                  <a:lnTo>
                    <a:pt x="428" y="35"/>
                  </a:lnTo>
                  <a:lnTo>
                    <a:pt x="428" y="35"/>
                  </a:lnTo>
                  <a:lnTo>
                    <a:pt x="430" y="35"/>
                  </a:lnTo>
                  <a:lnTo>
                    <a:pt x="432" y="35"/>
                  </a:lnTo>
                  <a:lnTo>
                    <a:pt x="432" y="35"/>
                  </a:lnTo>
                  <a:lnTo>
                    <a:pt x="433" y="35"/>
                  </a:lnTo>
                  <a:lnTo>
                    <a:pt x="433" y="37"/>
                  </a:lnTo>
                  <a:lnTo>
                    <a:pt x="433" y="38"/>
                  </a:lnTo>
                  <a:lnTo>
                    <a:pt x="435" y="38"/>
                  </a:lnTo>
                  <a:lnTo>
                    <a:pt x="435" y="40"/>
                  </a:lnTo>
                  <a:lnTo>
                    <a:pt x="435" y="42"/>
                  </a:lnTo>
                  <a:lnTo>
                    <a:pt x="435" y="42"/>
                  </a:lnTo>
                  <a:lnTo>
                    <a:pt x="435" y="42"/>
                  </a:lnTo>
                  <a:lnTo>
                    <a:pt x="437" y="42"/>
                  </a:lnTo>
                  <a:lnTo>
                    <a:pt x="438" y="42"/>
                  </a:lnTo>
                  <a:lnTo>
                    <a:pt x="442" y="43"/>
                  </a:lnTo>
                  <a:lnTo>
                    <a:pt x="445" y="43"/>
                  </a:lnTo>
                  <a:lnTo>
                    <a:pt x="448" y="45"/>
                  </a:lnTo>
                  <a:lnTo>
                    <a:pt x="451" y="48"/>
                  </a:lnTo>
                  <a:lnTo>
                    <a:pt x="455" y="51"/>
                  </a:lnTo>
                  <a:lnTo>
                    <a:pt x="456" y="56"/>
                  </a:lnTo>
                  <a:lnTo>
                    <a:pt x="458" y="58"/>
                  </a:lnTo>
                  <a:lnTo>
                    <a:pt x="458" y="61"/>
                  </a:lnTo>
                  <a:lnTo>
                    <a:pt x="458" y="65"/>
                  </a:lnTo>
                  <a:lnTo>
                    <a:pt x="456" y="66"/>
                  </a:lnTo>
                  <a:lnTo>
                    <a:pt x="456" y="68"/>
                  </a:lnTo>
                  <a:lnTo>
                    <a:pt x="456" y="70"/>
                  </a:lnTo>
                  <a:lnTo>
                    <a:pt x="450" y="81"/>
                  </a:lnTo>
                  <a:lnTo>
                    <a:pt x="440" y="94"/>
                  </a:lnTo>
                  <a:lnTo>
                    <a:pt x="430" y="106"/>
                  </a:lnTo>
                  <a:lnTo>
                    <a:pt x="420" y="116"/>
                  </a:lnTo>
                  <a:lnTo>
                    <a:pt x="414" y="122"/>
                  </a:lnTo>
                  <a:lnTo>
                    <a:pt x="407" y="129"/>
                  </a:lnTo>
                  <a:lnTo>
                    <a:pt x="400" y="139"/>
                  </a:lnTo>
                  <a:lnTo>
                    <a:pt x="392" y="149"/>
                  </a:lnTo>
                  <a:lnTo>
                    <a:pt x="384" y="157"/>
                  </a:lnTo>
                  <a:lnTo>
                    <a:pt x="381" y="160"/>
                  </a:lnTo>
                  <a:lnTo>
                    <a:pt x="377" y="162"/>
                  </a:lnTo>
                  <a:lnTo>
                    <a:pt x="376" y="163"/>
                  </a:lnTo>
                  <a:lnTo>
                    <a:pt x="374" y="163"/>
                  </a:lnTo>
                  <a:lnTo>
                    <a:pt x="372" y="165"/>
                  </a:lnTo>
                  <a:lnTo>
                    <a:pt x="374" y="165"/>
                  </a:lnTo>
                  <a:lnTo>
                    <a:pt x="374" y="168"/>
                  </a:lnTo>
                  <a:lnTo>
                    <a:pt x="374" y="172"/>
                  </a:lnTo>
                  <a:lnTo>
                    <a:pt x="374" y="173"/>
                  </a:lnTo>
                  <a:lnTo>
                    <a:pt x="372" y="175"/>
                  </a:lnTo>
                  <a:lnTo>
                    <a:pt x="369" y="178"/>
                  </a:lnTo>
                  <a:lnTo>
                    <a:pt x="367" y="182"/>
                  </a:lnTo>
                  <a:lnTo>
                    <a:pt x="364" y="185"/>
                  </a:lnTo>
                  <a:lnTo>
                    <a:pt x="361" y="188"/>
                  </a:lnTo>
                  <a:lnTo>
                    <a:pt x="357" y="190"/>
                  </a:lnTo>
                  <a:lnTo>
                    <a:pt x="357" y="190"/>
                  </a:lnTo>
                  <a:lnTo>
                    <a:pt x="357" y="190"/>
                  </a:lnTo>
                  <a:lnTo>
                    <a:pt x="357" y="190"/>
                  </a:lnTo>
                  <a:lnTo>
                    <a:pt x="357" y="193"/>
                  </a:lnTo>
                  <a:lnTo>
                    <a:pt x="356" y="195"/>
                  </a:lnTo>
                  <a:lnTo>
                    <a:pt x="356" y="198"/>
                  </a:lnTo>
                  <a:lnTo>
                    <a:pt x="353" y="203"/>
                  </a:lnTo>
                  <a:lnTo>
                    <a:pt x="349" y="208"/>
                  </a:lnTo>
                  <a:lnTo>
                    <a:pt x="348" y="213"/>
                  </a:lnTo>
                  <a:lnTo>
                    <a:pt x="344" y="218"/>
                  </a:lnTo>
                  <a:lnTo>
                    <a:pt x="341" y="221"/>
                  </a:lnTo>
                  <a:lnTo>
                    <a:pt x="338" y="224"/>
                  </a:lnTo>
                  <a:lnTo>
                    <a:pt x="336" y="226"/>
                  </a:lnTo>
                  <a:lnTo>
                    <a:pt x="336" y="226"/>
                  </a:lnTo>
                  <a:lnTo>
                    <a:pt x="338" y="234"/>
                  </a:lnTo>
                  <a:lnTo>
                    <a:pt x="339" y="236"/>
                  </a:lnTo>
                  <a:lnTo>
                    <a:pt x="343" y="236"/>
                  </a:lnTo>
                  <a:lnTo>
                    <a:pt x="348" y="234"/>
                  </a:lnTo>
                  <a:lnTo>
                    <a:pt x="353" y="233"/>
                  </a:lnTo>
                  <a:lnTo>
                    <a:pt x="361" y="231"/>
                  </a:lnTo>
                  <a:lnTo>
                    <a:pt x="369" y="229"/>
                  </a:lnTo>
                  <a:lnTo>
                    <a:pt x="382" y="228"/>
                  </a:lnTo>
                  <a:lnTo>
                    <a:pt x="397" y="229"/>
                  </a:lnTo>
                  <a:lnTo>
                    <a:pt x="417" y="228"/>
                  </a:lnTo>
                  <a:lnTo>
                    <a:pt x="432" y="229"/>
                  </a:lnTo>
                  <a:lnTo>
                    <a:pt x="433" y="231"/>
                  </a:lnTo>
                  <a:lnTo>
                    <a:pt x="433" y="233"/>
                  </a:lnTo>
                  <a:lnTo>
                    <a:pt x="435" y="236"/>
                  </a:lnTo>
                  <a:lnTo>
                    <a:pt x="435" y="236"/>
                  </a:lnTo>
                  <a:lnTo>
                    <a:pt x="438" y="238"/>
                  </a:lnTo>
                  <a:lnTo>
                    <a:pt x="442" y="238"/>
                  </a:lnTo>
                  <a:lnTo>
                    <a:pt x="445" y="238"/>
                  </a:lnTo>
                  <a:lnTo>
                    <a:pt x="447" y="239"/>
                  </a:lnTo>
                  <a:lnTo>
                    <a:pt x="448" y="241"/>
                  </a:lnTo>
                  <a:lnTo>
                    <a:pt x="448" y="243"/>
                  </a:lnTo>
                  <a:lnTo>
                    <a:pt x="450" y="246"/>
                  </a:lnTo>
                  <a:lnTo>
                    <a:pt x="451" y="246"/>
                  </a:lnTo>
                  <a:lnTo>
                    <a:pt x="453" y="246"/>
                  </a:lnTo>
                  <a:lnTo>
                    <a:pt x="455" y="248"/>
                  </a:lnTo>
                  <a:lnTo>
                    <a:pt x="455" y="248"/>
                  </a:lnTo>
                  <a:lnTo>
                    <a:pt x="458" y="254"/>
                  </a:lnTo>
                  <a:lnTo>
                    <a:pt x="460" y="261"/>
                  </a:lnTo>
                  <a:lnTo>
                    <a:pt x="460" y="266"/>
                  </a:lnTo>
                  <a:lnTo>
                    <a:pt x="460" y="271"/>
                  </a:lnTo>
                  <a:lnTo>
                    <a:pt x="460" y="276"/>
                  </a:lnTo>
                  <a:lnTo>
                    <a:pt x="460" y="280"/>
                  </a:lnTo>
                  <a:lnTo>
                    <a:pt x="458" y="284"/>
                  </a:lnTo>
                  <a:lnTo>
                    <a:pt x="453" y="290"/>
                  </a:lnTo>
                  <a:lnTo>
                    <a:pt x="448" y="295"/>
                  </a:lnTo>
                  <a:lnTo>
                    <a:pt x="440" y="305"/>
                  </a:lnTo>
                  <a:lnTo>
                    <a:pt x="430" y="313"/>
                  </a:lnTo>
                  <a:lnTo>
                    <a:pt x="417" y="317"/>
                  </a:lnTo>
                  <a:lnTo>
                    <a:pt x="405" y="318"/>
                  </a:lnTo>
                  <a:lnTo>
                    <a:pt x="392" y="323"/>
                  </a:lnTo>
                  <a:lnTo>
                    <a:pt x="377" y="328"/>
                  </a:lnTo>
                  <a:lnTo>
                    <a:pt x="364" y="335"/>
                  </a:lnTo>
                  <a:lnTo>
                    <a:pt x="354" y="338"/>
                  </a:lnTo>
                  <a:lnTo>
                    <a:pt x="346" y="341"/>
                  </a:lnTo>
                  <a:lnTo>
                    <a:pt x="339" y="346"/>
                  </a:lnTo>
                  <a:lnTo>
                    <a:pt x="334" y="351"/>
                  </a:lnTo>
                  <a:lnTo>
                    <a:pt x="331" y="355"/>
                  </a:lnTo>
                  <a:lnTo>
                    <a:pt x="331" y="358"/>
                  </a:lnTo>
                  <a:lnTo>
                    <a:pt x="333" y="360"/>
                  </a:lnTo>
                  <a:lnTo>
                    <a:pt x="336" y="360"/>
                  </a:lnTo>
                  <a:lnTo>
                    <a:pt x="338" y="361"/>
                  </a:lnTo>
                  <a:lnTo>
                    <a:pt x="339" y="361"/>
                  </a:lnTo>
                  <a:lnTo>
                    <a:pt x="341" y="361"/>
                  </a:lnTo>
                  <a:lnTo>
                    <a:pt x="341" y="361"/>
                  </a:lnTo>
                  <a:lnTo>
                    <a:pt x="341" y="365"/>
                  </a:lnTo>
                  <a:lnTo>
                    <a:pt x="343" y="368"/>
                  </a:lnTo>
                  <a:lnTo>
                    <a:pt x="343" y="371"/>
                  </a:lnTo>
                  <a:lnTo>
                    <a:pt x="341" y="374"/>
                  </a:lnTo>
                  <a:lnTo>
                    <a:pt x="344" y="376"/>
                  </a:lnTo>
                  <a:lnTo>
                    <a:pt x="344" y="381"/>
                  </a:lnTo>
                  <a:lnTo>
                    <a:pt x="344" y="384"/>
                  </a:lnTo>
                  <a:lnTo>
                    <a:pt x="343" y="391"/>
                  </a:lnTo>
                  <a:lnTo>
                    <a:pt x="341" y="396"/>
                  </a:lnTo>
                  <a:lnTo>
                    <a:pt x="338" y="402"/>
                  </a:lnTo>
                  <a:lnTo>
                    <a:pt x="333" y="409"/>
                  </a:lnTo>
                  <a:lnTo>
                    <a:pt x="326" y="417"/>
                  </a:lnTo>
                  <a:lnTo>
                    <a:pt x="323" y="419"/>
                  </a:lnTo>
                  <a:lnTo>
                    <a:pt x="321" y="422"/>
                  </a:lnTo>
                  <a:lnTo>
                    <a:pt x="313" y="429"/>
                  </a:lnTo>
                  <a:lnTo>
                    <a:pt x="305" y="434"/>
                  </a:lnTo>
                  <a:lnTo>
                    <a:pt x="301" y="435"/>
                  </a:lnTo>
                  <a:lnTo>
                    <a:pt x="300" y="439"/>
                  </a:lnTo>
                  <a:lnTo>
                    <a:pt x="288" y="447"/>
                  </a:lnTo>
                  <a:lnTo>
                    <a:pt x="280" y="454"/>
                  </a:lnTo>
                  <a:lnTo>
                    <a:pt x="275" y="457"/>
                  </a:lnTo>
                  <a:lnTo>
                    <a:pt x="272" y="458"/>
                  </a:lnTo>
                  <a:lnTo>
                    <a:pt x="272" y="460"/>
                  </a:lnTo>
                  <a:lnTo>
                    <a:pt x="272" y="462"/>
                  </a:lnTo>
                  <a:lnTo>
                    <a:pt x="272" y="465"/>
                  </a:lnTo>
                  <a:lnTo>
                    <a:pt x="273" y="467"/>
                  </a:lnTo>
                  <a:lnTo>
                    <a:pt x="275" y="467"/>
                  </a:lnTo>
                  <a:lnTo>
                    <a:pt x="278" y="467"/>
                  </a:lnTo>
                  <a:lnTo>
                    <a:pt x="280" y="467"/>
                  </a:lnTo>
                  <a:lnTo>
                    <a:pt x="283" y="468"/>
                  </a:lnTo>
                  <a:lnTo>
                    <a:pt x="285" y="472"/>
                  </a:lnTo>
                  <a:lnTo>
                    <a:pt x="287" y="475"/>
                  </a:lnTo>
                  <a:lnTo>
                    <a:pt x="288" y="478"/>
                  </a:lnTo>
                  <a:lnTo>
                    <a:pt x="290" y="480"/>
                  </a:lnTo>
                  <a:lnTo>
                    <a:pt x="291" y="480"/>
                  </a:lnTo>
                  <a:lnTo>
                    <a:pt x="295" y="478"/>
                  </a:lnTo>
                  <a:lnTo>
                    <a:pt x="300" y="477"/>
                  </a:lnTo>
                  <a:lnTo>
                    <a:pt x="305" y="473"/>
                  </a:lnTo>
                  <a:lnTo>
                    <a:pt x="311" y="472"/>
                  </a:lnTo>
                  <a:lnTo>
                    <a:pt x="320" y="468"/>
                  </a:lnTo>
                  <a:lnTo>
                    <a:pt x="323" y="468"/>
                  </a:lnTo>
                  <a:lnTo>
                    <a:pt x="326" y="468"/>
                  </a:lnTo>
                  <a:lnTo>
                    <a:pt x="348" y="467"/>
                  </a:lnTo>
                  <a:lnTo>
                    <a:pt x="366" y="468"/>
                  </a:lnTo>
                  <a:lnTo>
                    <a:pt x="376" y="473"/>
                  </a:lnTo>
                  <a:lnTo>
                    <a:pt x="385" y="482"/>
                  </a:lnTo>
                  <a:lnTo>
                    <a:pt x="394" y="495"/>
                  </a:lnTo>
                  <a:lnTo>
                    <a:pt x="399" y="508"/>
                  </a:lnTo>
                  <a:lnTo>
                    <a:pt x="399" y="514"/>
                  </a:lnTo>
                  <a:lnTo>
                    <a:pt x="399" y="519"/>
                  </a:lnTo>
                  <a:lnTo>
                    <a:pt x="397" y="524"/>
                  </a:lnTo>
                  <a:lnTo>
                    <a:pt x="395" y="526"/>
                  </a:lnTo>
                  <a:lnTo>
                    <a:pt x="392" y="529"/>
                  </a:lnTo>
                  <a:lnTo>
                    <a:pt x="389" y="531"/>
                  </a:lnTo>
                  <a:lnTo>
                    <a:pt x="385" y="531"/>
                  </a:lnTo>
                  <a:lnTo>
                    <a:pt x="384" y="533"/>
                  </a:lnTo>
                  <a:lnTo>
                    <a:pt x="381" y="533"/>
                  </a:lnTo>
                  <a:lnTo>
                    <a:pt x="379" y="534"/>
                  </a:lnTo>
                  <a:lnTo>
                    <a:pt x="377" y="536"/>
                  </a:lnTo>
                  <a:lnTo>
                    <a:pt x="374" y="536"/>
                  </a:lnTo>
                  <a:lnTo>
                    <a:pt x="369" y="538"/>
                  </a:lnTo>
                  <a:lnTo>
                    <a:pt x="366" y="539"/>
                  </a:lnTo>
                  <a:lnTo>
                    <a:pt x="364" y="541"/>
                  </a:lnTo>
                  <a:lnTo>
                    <a:pt x="362" y="543"/>
                  </a:lnTo>
                  <a:lnTo>
                    <a:pt x="359" y="544"/>
                  </a:lnTo>
                  <a:lnTo>
                    <a:pt x="353" y="546"/>
                  </a:lnTo>
                  <a:lnTo>
                    <a:pt x="346" y="546"/>
                  </a:lnTo>
                  <a:lnTo>
                    <a:pt x="341" y="546"/>
                  </a:lnTo>
                  <a:lnTo>
                    <a:pt x="336" y="547"/>
                  </a:lnTo>
                  <a:lnTo>
                    <a:pt x="331" y="547"/>
                  </a:lnTo>
                  <a:lnTo>
                    <a:pt x="326" y="547"/>
                  </a:lnTo>
                  <a:lnTo>
                    <a:pt x="323" y="547"/>
                  </a:lnTo>
                  <a:lnTo>
                    <a:pt x="321" y="549"/>
                  </a:lnTo>
                  <a:lnTo>
                    <a:pt x="320" y="549"/>
                  </a:lnTo>
                  <a:lnTo>
                    <a:pt x="318" y="552"/>
                  </a:lnTo>
                  <a:lnTo>
                    <a:pt x="316" y="564"/>
                  </a:lnTo>
                  <a:lnTo>
                    <a:pt x="315" y="577"/>
                  </a:lnTo>
                  <a:lnTo>
                    <a:pt x="311" y="590"/>
                  </a:lnTo>
                  <a:lnTo>
                    <a:pt x="308" y="597"/>
                  </a:lnTo>
                  <a:lnTo>
                    <a:pt x="305" y="603"/>
                  </a:lnTo>
                  <a:lnTo>
                    <a:pt x="301" y="610"/>
                  </a:lnTo>
                  <a:lnTo>
                    <a:pt x="298" y="617"/>
                  </a:lnTo>
                  <a:lnTo>
                    <a:pt x="296" y="622"/>
                  </a:lnTo>
                  <a:lnTo>
                    <a:pt x="295" y="625"/>
                  </a:lnTo>
                  <a:lnTo>
                    <a:pt x="295" y="628"/>
                  </a:lnTo>
                  <a:lnTo>
                    <a:pt x="295" y="630"/>
                  </a:lnTo>
                  <a:lnTo>
                    <a:pt x="293" y="632"/>
                  </a:lnTo>
                  <a:lnTo>
                    <a:pt x="291" y="633"/>
                  </a:lnTo>
                  <a:lnTo>
                    <a:pt x="288" y="636"/>
                  </a:lnTo>
                  <a:lnTo>
                    <a:pt x="285" y="638"/>
                  </a:lnTo>
                  <a:lnTo>
                    <a:pt x="282" y="641"/>
                  </a:lnTo>
                  <a:lnTo>
                    <a:pt x="280" y="643"/>
                  </a:lnTo>
                  <a:lnTo>
                    <a:pt x="280" y="646"/>
                  </a:lnTo>
                  <a:lnTo>
                    <a:pt x="278" y="650"/>
                  </a:lnTo>
                  <a:lnTo>
                    <a:pt x="278" y="651"/>
                  </a:lnTo>
                  <a:lnTo>
                    <a:pt x="275" y="653"/>
                  </a:lnTo>
                  <a:lnTo>
                    <a:pt x="273" y="655"/>
                  </a:lnTo>
                  <a:lnTo>
                    <a:pt x="272" y="656"/>
                  </a:lnTo>
                  <a:lnTo>
                    <a:pt x="272" y="658"/>
                  </a:lnTo>
                  <a:lnTo>
                    <a:pt x="272" y="658"/>
                  </a:lnTo>
                  <a:lnTo>
                    <a:pt x="270" y="660"/>
                  </a:lnTo>
                  <a:lnTo>
                    <a:pt x="270" y="660"/>
                  </a:lnTo>
                  <a:lnTo>
                    <a:pt x="268" y="660"/>
                  </a:lnTo>
                  <a:lnTo>
                    <a:pt x="267" y="661"/>
                  </a:lnTo>
                  <a:lnTo>
                    <a:pt x="267" y="661"/>
                  </a:lnTo>
                  <a:lnTo>
                    <a:pt x="265" y="663"/>
                  </a:lnTo>
                  <a:lnTo>
                    <a:pt x="265" y="664"/>
                  </a:lnTo>
                  <a:lnTo>
                    <a:pt x="267" y="666"/>
                  </a:lnTo>
                  <a:lnTo>
                    <a:pt x="267" y="668"/>
                  </a:lnTo>
                  <a:lnTo>
                    <a:pt x="265" y="668"/>
                  </a:lnTo>
                  <a:lnTo>
                    <a:pt x="263" y="668"/>
                  </a:lnTo>
                  <a:lnTo>
                    <a:pt x="262" y="668"/>
                  </a:lnTo>
                  <a:lnTo>
                    <a:pt x="260" y="669"/>
                  </a:lnTo>
                  <a:lnTo>
                    <a:pt x="259" y="671"/>
                  </a:lnTo>
                  <a:lnTo>
                    <a:pt x="259" y="673"/>
                  </a:lnTo>
                  <a:lnTo>
                    <a:pt x="257" y="673"/>
                  </a:lnTo>
                  <a:lnTo>
                    <a:pt x="255" y="673"/>
                  </a:lnTo>
                  <a:lnTo>
                    <a:pt x="252" y="673"/>
                  </a:lnTo>
                  <a:lnTo>
                    <a:pt x="250" y="674"/>
                  </a:lnTo>
                  <a:lnTo>
                    <a:pt x="249" y="674"/>
                  </a:lnTo>
                  <a:lnTo>
                    <a:pt x="247" y="674"/>
                  </a:lnTo>
                  <a:lnTo>
                    <a:pt x="247" y="674"/>
                  </a:lnTo>
                  <a:lnTo>
                    <a:pt x="245" y="674"/>
                  </a:lnTo>
                  <a:lnTo>
                    <a:pt x="245" y="674"/>
                  </a:lnTo>
                  <a:lnTo>
                    <a:pt x="244" y="674"/>
                  </a:lnTo>
                  <a:lnTo>
                    <a:pt x="242" y="674"/>
                  </a:lnTo>
                  <a:lnTo>
                    <a:pt x="242" y="674"/>
                  </a:lnTo>
                  <a:lnTo>
                    <a:pt x="240" y="674"/>
                  </a:lnTo>
                  <a:lnTo>
                    <a:pt x="240" y="673"/>
                  </a:lnTo>
                  <a:lnTo>
                    <a:pt x="237" y="673"/>
                  </a:lnTo>
                  <a:lnTo>
                    <a:pt x="234" y="673"/>
                  </a:lnTo>
                  <a:lnTo>
                    <a:pt x="232" y="671"/>
                  </a:lnTo>
                  <a:lnTo>
                    <a:pt x="230" y="671"/>
                  </a:lnTo>
                  <a:lnTo>
                    <a:pt x="229" y="669"/>
                  </a:lnTo>
                  <a:lnTo>
                    <a:pt x="227" y="668"/>
                  </a:lnTo>
                  <a:lnTo>
                    <a:pt x="226" y="666"/>
                  </a:lnTo>
                  <a:lnTo>
                    <a:pt x="222" y="666"/>
                  </a:lnTo>
                  <a:lnTo>
                    <a:pt x="221" y="666"/>
                  </a:lnTo>
                  <a:lnTo>
                    <a:pt x="219" y="666"/>
                  </a:lnTo>
                  <a:lnTo>
                    <a:pt x="217" y="664"/>
                  </a:lnTo>
                  <a:lnTo>
                    <a:pt x="216" y="664"/>
                  </a:lnTo>
                  <a:lnTo>
                    <a:pt x="214" y="664"/>
                  </a:lnTo>
                  <a:lnTo>
                    <a:pt x="214" y="663"/>
                  </a:lnTo>
                  <a:lnTo>
                    <a:pt x="212" y="663"/>
                  </a:lnTo>
                  <a:lnTo>
                    <a:pt x="212" y="661"/>
                  </a:lnTo>
                  <a:lnTo>
                    <a:pt x="207" y="661"/>
                  </a:lnTo>
                  <a:lnTo>
                    <a:pt x="204" y="660"/>
                  </a:lnTo>
                  <a:lnTo>
                    <a:pt x="202" y="658"/>
                  </a:lnTo>
                  <a:lnTo>
                    <a:pt x="201" y="656"/>
                  </a:lnTo>
                  <a:lnTo>
                    <a:pt x="199" y="655"/>
                  </a:lnTo>
                  <a:lnTo>
                    <a:pt x="199" y="653"/>
                  </a:lnTo>
                  <a:lnTo>
                    <a:pt x="199" y="653"/>
                  </a:lnTo>
                  <a:lnTo>
                    <a:pt x="197" y="651"/>
                  </a:lnTo>
                  <a:lnTo>
                    <a:pt x="196" y="651"/>
                  </a:lnTo>
                  <a:lnTo>
                    <a:pt x="194" y="650"/>
                  </a:lnTo>
                  <a:lnTo>
                    <a:pt x="191" y="650"/>
                  </a:lnTo>
                  <a:lnTo>
                    <a:pt x="188" y="650"/>
                  </a:lnTo>
                  <a:lnTo>
                    <a:pt x="186" y="648"/>
                  </a:lnTo>
                  <a:lnTo>
                    <a:pt x="183" y="646"/>
                  </a:lnTo>
                  <a:lnTo>
                    <a:pt x="179" y="645"/>
                  </a:lnTo>
                  <a:lnTo>
                    <a:pt x="178" y="645"/>
                  </a:lnTo>
                  <a:lnTo>
                    <a:pt x="178" y="645"/>
                  </a:lnTo>
                  <a:lnTo>
                    <a:pt x="176" y="643"/>
                  </a:lnTo>
                  <a:lnTo>
                    <a:pt x="174" y="643"/>
                  </a:lnTo>
                  <a:lnTo>
                    <a:pt x="173" y="643"/>
                  </a:lnTo>
                  <a:lnTo>
                    <a:pt x="171" y="643"/>
                  </a:lnTo>
                  <a:lnTo>
                    <a:pt x="169" y="643"/>
                  </a:lnTo>
                  <a:lnTo>
                    <a:pt x="168" y="641"/>
                  </a:lnTo>
                  <a:lnTo>
                    <a:pt x="166" y="640"/>
                  </a:lnTo>
                  <a:lnTo>
                    <a:pt x="165" y="640"/>
                  </a:lnTo>
                  <a:lnTo>
                    <a:pt x="163" y="638"/>
                  </a:lnTo>
                  <a:lnTo>
                    <a:pt x="161" y="635"/>
                  </a:lnTo>
                  <a:lnTo>
                    <a:pt x="158" y="635"/>
                  </a:lnTo>
                  <a:lnTo>
                    <a:pt x="158" y="633"/>
                  </a:lnTo>
                  <a:lnTo>
                    <a:pt x="156" y="632"/>
                  </a:lnTo>
                  <a:lnTo>
                    <a:pt x="155" y="630"/>
                  </a:lnTo>
                  <a:lnTo>
                    <a:pt x="151" y="628"/>
                  </a:lnTo>
                  <a:lnTo>
                    <a:pt x="150" y="625"/>
                  </a:lnTo>
                  <a:lnTo>
                    <a:pt x="148" y="623"/>
                  </a:lnTo>
                  <a:lnTo>
                    <a:pt x="145" y="622"/>
                  </a:lnTo>
                  <a:lnTo>
                    <a:pt x="143" y="620"/>
                  </a:lnTo>
                  <a:lnTo>
                    <a:pt x="141" y="620"/>
                  </a:lnTo>
                  <a:lnTo>
                    <a:pt x="141" y="618"/>
                  </a:lnTo>
                  <a:lnTo>
                    <a:pt x="140" y="618"/>
                  </a:lnTo>
                  <a:lnTo>
                    <a:pt x="138" y="617"/>
                  </a:lnTo>
                  <a:lnTo>
                    <a:pt x="136" y="615"/>
                  </a:lnTo>
                  <a:lnTo>
                    <a:pt x="135" y="613"/>
                  </a:lnTo>
                  <a:lnTo>
                    <a:pt x="135" y="612"/>
                  </a:lnTo>
                  <a:lnTo>
                    <a:pt x="135" y="608"/>
                  </a:lnTo>
                  <a:lnTo>
                    <a:pt x="135" y="603"/>
                  </a:lnTo>
                  <a:lnTo>
                    <a:pt x="135" y="600"/>
                  </a:lnTo>
                  <a:lnTo>
                    <a:pt x="130" y="597"/>
                  </a:lnTo>
                  <a:lnTo>
                    <a:pt x="125" y="594"/>
                  </a:lnTo>
                  <a:lnTo>
                    <a:pt x="123" y="594"/>
                  </a:lnTo>
                  <a:lnTo>
                    <a:pt x="122" y="594"/>
                  </a:lnTo>
                  <a:lnTo>
                    <a:pt x="120" y="594"/>
                  </a:lnTo>
                  <a:lnTo>
                    <a:pt x="120" y="595"/>
                  </a:lnTo>
                  <a:lnTo>
                    <a:pt x="118" y="595"/>
                  </a:lnTo>
                  <a:lnTo>
                    <a:pt x="118" y="595"/>
                  </a:lnTo>
                  <a:lnTo>
                    <a:pt x="115" y="594"/>
                  </a:lnTo>
                  <a:lnTo>
                    <a:pt x="112" y="594"/>
                  </a:lnTo>
                  <a:lnTo>
                    <a:pt x="108" y="592"/>
                  </a:lnTo>
                  <a:lnTo>
                    <a:pt x="107" y="592"/>
                  </a:lnTo>
                  <a:lnTo>
                    <a:pt x="105" y="592"/>
                  </a:lnTo>
                  <a:lnTo>
                    <a:pt x="105" y="590"/>
                  </a:lnTo>
                  <a:lnTo>
                    <a:pt x="103" y="589"/>
                  </a:lnTo>
                  <a:lnTo>
                    <a:pt x="102" y="585"/>
                  </a:lnTo>
                  <a:lnTo>
                    <a:pt x="100" y="582"/>
                  </a:lnTo>
                  <a:lnTo>
                    <a:pt x="99" y="577"/>
                  </a:lnTo>
                  <a:lnTo>
                    <a:pt x="99" y="574"/>
                  </a:lnTo>
                  <a:lnTo>
                    <a:pt x="99" y="571"/>
                  </a:lnTo>
                  <a:lnTo>
                    <a:pt x="102" y="567"/>
                  </a:lnTo>
                  <a:lnTo>
                    <a:pt x="105" y="564"/>
                  </a:lnTo>
                  <a:lnTo>
                    <a:pt x="108" y="561"/>
                  </a:lnTo>
                  <a:lnTo>
                    <a:pt x="110" y="557"/>
                  </a:lnTo>
                  <a:lnTo>
                    <a:pt x="112" y="554"/>
                  </a:lnTo>
                  <a:lnTo>
                    <a:pt x="113" y="552"/>
                  </a:lnTo>
                  <a:lnTo>
                    <a:pt x="115" y="551"/>
                  </a:lnTo>
                  <a:lnTo>
                    <a:pt x="118" y="551"/>
                  </a:lnTo>
                  <a:lnTo>
                    <a:pt x="118" y="551"/>
                  </a:lnTo>
                  <a:lnTo>
                    <a:pt x="120" y="551"/>
                  </a:lnTo>
                  <a:lnTo>
                    <a:pt x="120" y="549"/>
                  </a:lnTo>
                  <a:lnTo>
                    <a:pt x="120" y="547"/>
                  </a:lnTo>
                  <a:lnTo>
                    <a:pt x="118" y="546"/>
                  </a:lnTo>
                  <a:lnTo>
                    <a:pt x="120" y="544"/>
                  </a:lnTo>
                  <a:lnTo>
                    <a:pt x="122" y="543"/>
                  </a:lnTo>
                  <a:lnTo>
                    <a:pt x="125" y="541"/>
                  </a:lnTo>
                  <a:lnTo>
                    <a:pt x="130" y="539"/>
                  </a:lnTo>
                  <a:lnTo>
                    <a:pt x="130" y="538"/>
                  </a:lnTo>
                  <a:lnTo>
                    <a:pt x="130" y="534"/>
                  </a:lnTo>
                  <a:lnTo>
                    <a:pt x="130" y="533"/>
                  </a:lnTo>
                  <a:lnTo>
                    <a:pt x="132" y="533"/>
                  </a:lnTo>
                  <a:lnTo>
                    <a:pt x="135" y="531"/>
                  </a:lnTo>
                  <a:lnTo>
                    <a:pt x="136" y="529"/>
                  </a:lnTo>
                  <a:lnTo>
                    <a:pt x="140" y="529"/>
                  </a:lnTo>
                  <a:lnTo>
                    <a:pt x="143" y="528"/>
                  </a:lnTo>
                  <a:lnTo>
                    <a:pt x="146" y="528"/>
                  </a:lnTo>
                  <a:lnTo>
                    <a:pt x="148" y="526"/>
                  </a:lnTo>
                  <a:lnTo>
                    <a:pt x="150" y="524"/>
                  </a:lnTo>
                  <a:lnTo>
                    <a:pt x="151" y="521"/>
                  </a:lnTo>
                  <a:lnTo>
                    <a:pt x="155" y="518"/>
                  </a:lnTo>
                  <a:lnTo>
                    <a:pt x="156" y="518"/>
                  </a:lnTo>
                  <a:lnTo>
                    <a:pt x="158" y="516"/>
                  </a:lnTo>
                  <a:lnTo>
                    <a:pt x="161" y="518"/>
                  </a:lnTo>
                  <a:lnTo>
                    <a:pt x="163" y="518"/>
                  </a:lnTo>
                  <a:lnTo>
                    <a:pt x="165" y="518"/>
                  </a:lnTo>
                  <a:lnTo>
                    <a:pt x="168" y="516"/>
                  </a:lnTo>
                  <a:lnTo>
                    <a:pt x="169" y="516"/>
                  </a:lnTo>
                  <a:lnTo>
                    <a:pt x="173" y="513"/>
                  </a:lnTo>
                  <a:lnTo>
                    <a:pt x="179" y="511"/>
                  </a:lnTo>
                  <a:lnTo>
                    <a:pt x="184" y="510"/>
                  </a:lnTo>
                  <a:lnTo>
                    <a:pt x="191" y="506"/>
                  </a:lnTo>
                  <a:lnTo>
                    <a:pt x="196" y="505"/>
                  </a:lnTo>
                  <a:lnTo>
                    <a:pt x="201" y="503"/>
                  </a:lnTo>
                  <a:lnTo>
                    <a:pt x="204" y="501"/>
                  </a:lnTo>
                  <a:lnTo>
                    <a:pt x="207" y="501"/>
                  </a:lnTo>
                  <a:lnTo>
                    <a:pt x="212" y="500"/>
                  </a:lnTo>
                  <a:lnTo>
                    <a:pt x="214" y="500"/>
                  </a:lnTo>
                  <a:lnTo>
                    <a:pt x="217" y="498"/>
                  </a:lnTo>
                  <a:lnTo>
                    <a:pt x="219" y="496"/>
                  </a:lnTo>
                  <a:lnTo>
                    <a:pt x="221" y="496"/>
                  </a:lnTo>
                  <a:lnTo>
                    <a:pt x="222" y="496"/>
                  </a:lnTo>
                  <a:lnTo>
                    <a:pt x="222" y="495"/>
                  </a:lnTo>
                  <a:lnTo>
                    <a:pt x="221" y="493"/>
                  </a:lnTo>
                  <a:lnTo>
                    <a:pt x="217" y="490"/>
                  </a:lnTo>
                  <a:lnTo>
                    <a:pt x="214" y="486"/>
                  </a:lnTo>
                  <a:lnTo>
                    <a:pt x="212" y="482"/>
                  </a:lnTo>
                  <a:lnTo>
                    <a:pt x="211" y="480"/>
                  </a:lnTo>
                  <a:lnTo>
                    <a:pt x="209" y="480"/>
                  </a:lnTo>
                  <a:lnTo>
                    <a:pt x="209" y="477"/>
                  </a:lnTo>
                  <a:lnTo>
                    <a:pt x="209" y="473"/>
                  </a:lnTo>
                  <a:lnTo>
                    <a:pt x="212" y="468"/>
                  </a:lnTo>
                  <a:lnTo>
                    <a:pt x="216" y="463"/>
                  </a:lnTo>
                  <a:lnTo>
                    <a:pt x="222" y="457"/>
                  </a:lnTo>
                  <a:lnTo>
                    <a:pt x="226" y="454"/>
                  </a:lnTo>
                  <a:lnTo>
                    <a:pt x="229" y="450"/>
                  </a:lnTo>
                  <a:lnTo>
                    <a:pt x="230" y="447"/>
                  </a:lnTo>
                  <a:lnTo>
                    <a:pt x="230" y="444"/>
                  </a:lnTo>
                  <a:lnTo>
                    <a:pt x="232" y="440"/>
                  </a:lnTo>
                  <a:lnTo>
                    <a:pt x="234" y="437"/>
                  </a:lnTo>
                  <a:lnTo>
                    <a:pt x="234" y="435"/>
                  </a:lnTo>
                  <a:lnTo>
                    <a:pt x="232" y="435"/>
                  </a:lnTo>
                  <a:lnTo>
                    <a:pt x="230" y="434"/>
                  </a:lnTo>
                  <a:lnTo>
                    <a:pt x="227" y="435"/>
                  </a:lnTo>
                  <a:lnTo>
                    <a:pt x="222" y="437"/>
                  </a:lnTo>
                  <a:lnTo>
                    <a:pt x="217" y="440"/>
                  </a:lnTo>
                  <a:lnTo>
                    <a:pt x="212" y="444"/>
                  </a:lnTo>
                  <a:lnTo>
                    <a:pt x="209" y="444"/>
                  </a:lnTo>
                  <a:lnTo>
                    <a:pt x="207" y="445"/>
                  </a:lnTo>
                  <a:lnTo>
                    <a:pt x="202" y="449"/>
                  </a:lnTo>
                  <a:lnTo>
                    <a:pt x="196" y="452"/>
                  </a:lnTo>
                  <a:lnTo>
                    <a:pt x="189" y="455"/>
                  </a:lnTo>
                  <a:lnTo>
                    <a:pt x="184" y="458"/>
                  </a:lnTo>
                  <a:lnTo>
                    <a:pt x="181" y="458"/>
                  </a:lnTo>
                  <a:lnTo>
                    <a:pt x="179" y="460"/>
                  </a:lnTo>
                  <a:lnTo>
                    <a:pt x="176" y="462"/>
                  </a:lnTo>
                  <a:lnTo>
                    <a:pt x="173" y="463"/>
                  </a:lnTo>
                  <a:lnTo>
                    <a:pt x="169" y="462"/>
                  </a:lnTo>
                  <a:lnTo>
                    <a:pt x="166" y="462"/>
                  </a:lnTo>
                  <a:lnTo>
                    <a:pt x="165" y="460"/>
                  </a:lnTo>
                  <a:lnTo>
                    <a:pt x="161" y="460"/>
                  </a:lnTo>
                  <a:lnTo>
                    <a:pt x="160" y="458"/>
                  </a:lnTo>
                  <a:lnTo>
                    <a:pt x="156" y="457"/>
                  </a:lnTo>
                  <a:lnTo>
                    <a:pt x="153" y="454"/>
                  </a:lnTo>
                  <a:lnTo>
                    <a:pt x="153" y="450"/>
                  </a:lnTo>
                  <a:lnTo>
                    <a:pt x="153" y="447"/>
                  </a:lnTo>
                  <a:lnTo>
                    <a:pt x="153" y="445"/>
                  </a:lnTo>
                  <a:lnTo>
                    <a:pt x="153" y="442"/>
                  </a:lnTo>
                  <a:lnTo>
                    <a:pt x="155" y="440"/>
                  </a:lnTo>
                  <a:lnTo>
                    <a:pt x="153" y="437"/>
                  </a:lnTo>
                  <a:lnTo>
                    <a:pt x="153" y="434"/>
                  </a:lnTo>
                  <a:lnTo>
                    <a:pt x="153" y="430"/>
                  </a:lnTo>
                  <a:lnTo>
                    <a:pt x="155" y="426"/>
                  </a:lnTo>
                  <a:lnTo>
                    <a:pt x="155" y="421"/>
                  </a:lnTo>
                  <a:lnTo>
                    <a:pt x="155" y="417"/>
                  </a:lnTo>
                  <a:lnTo>
                    <a:pt x="153" y="412"/>
                  </a:lnTo>
                  <a:lnTo>
                    <a:pt x="153" y="407"/>
                  </a:lnTo>
                  <a:lnTo>
                    <a:pt x="155" y="401"/>
                  </a:lnTo>
                  <a:lnTo>
                    <a:pt x="156" y="397"/>
                  </a:lnTo>
                  <a:lnTo>
                    <a:pt x="158" y="396"/>
                  </a:lnTo>
                  <a:lnTo>
                    <a:pt x="161" y="394"/>
                  </a:lnTo>
                  <a:lnTo>
                    <a:pt x="163" y="394"/>
                  </a:lnTo>
                  <a:lnTo>
                    <a:pt x="166" y="393"/>
                  </a:lnTo>
                  <a:lnTo>
                    <a:pt x="169" y="393"/>
                  </a:lnTo>
                  <a:lnTo>
                    <a:pt x="171" y="393"/>
                  </a:lnTo>
                  <a:lnTo>
                    <a:pt x="173" y="391"/>
                  </a:lnTo>
                  <a:lnTo>
                    <a:pt x="176" y="388"/>
                  </a:lnTo>
                  <a:lnTo>
                    <a:pt x="179" y="384"/>
                  </a:lnTo>
                  <a:lnTo>
                    <a:pt x="194" y="376"/>
                  </a:lnTo>
                  <a:lnTo>
                    <a:pt x="212" y="365"/>
                  </a:lnTo>
                  <a:lnTo>
                    <a:pt x="226" y="356"/>
                  </a:lnTo>
                  <a:lnTo>
                    <a:pt x="240" y="350"/>
                  </a:lnTo>
                  <a:lnTo>
                    <a:pt x="244" y="348"/>
                  </a:lnTo>
                  <a:lnTo>
                    <a:pt x="247" y="346"/>
                  </a:lnTo>
                  <a:lnTo>
                    <a:pt x="254" y="343"/>
                  </a:lnTo>
                  <a:lnTo>
                    <a:pt x="260" y="341"/>
                  </a:lnTo>
                  <a:lnTo>
                    <a:pt x="265" y="340"/>
                  </a:lnTo>
                  <a:lnTo>
                    <a:pt x="268" y="338"/>
                  </a:lnTo>
                  <a:lnTo>
                    <a:pt x="270" y="338"/>
                  </a:lnTo>
                  <a:lnTo>
                    <a:pt x="272" y="338"/>
                  </a:lnTo>
                  <a:lnTo>
                    <a:pt x="270" y="338"/>
                  </a:lnTo>
                  <a:lnTo>
                    <a:pt x="285" y="328"/>
                  </a:lnTo>
                  <a:lnTo>
                    <a:pt x="296" y="320"/>
                  </a:lnTo>
                  <a:lnTo>
                    <a:pt x="305" y="313"/>
                  </a:lnTo>
                  <a:lnTo>
                    <a:pt x="305" y="313"/>
                  </a:lnTo>
                  <a:lnTo>
                    <a:pt x="310" y="310"/>
                  </a:lnTo>
                  <a:lnTo>
                    <a:pt x="313" y="308"/>
                  </a:lnTo>
                  <a:lnTo>
                    <a:pt x="315" y="307"/>
                  </a:lnTo>
                  <a:lnTo>
                    <a:pt x="316" y="307"/>
                  </a:lnTo>
                  <a:lnTo>
                    <a:pt x="318" y="307"/>
                  </a:lnTo>
                  <a:lnTo>
                    <a:pt x="320" y="307"/>
                  </a:lnTo>
                  <a:lnTo>
                    <a:pt x="323" y="307"/>
                  </a:lnTo>
                  <a:lnTo>
                    <a:pt x="324" y="305"/>
                  </a:lnTo>
                  <a:lnTo>
                    <a:pt x="326" y="302"/>
                  </a:lnTo>
                  <a:lnTo>
                    <a:pt x="339" y="292"/>
                  </a:lnTo>
                  <a:lnTo>
                    <a:pt x="356" y="282"/>
                  </a:lnTo>
                  <a:lnTo>
                    <a:pt x="371" y="274"/>
                  </a:lnTo>
                  <a:lnTo>
                    <a:pt x="374" y="271"/>
                  </a:lnTo>
                  <a:lnTo>
                    <a:pt x="376" y="269"/>
                  </a:lnTo>
                  <a:lnTo>
                    <a:pt x="376" y="267"/>
                  </a:lnTo>
                  <a:lnTo>
                    <a:pt x="374" y="266"/>
                  </a:lnTo>
                  <a:lnTo>
                    <a:pt x="371" y="266"/>
                  </a:lnTo>
                  <a:lnTo>
                    <a:pt x="369" y="264"/>
                  </a:lnTo>
                  <a:lnTo>
                    <a:pt x="366" y="264"/>
                  </a:lnTo>
                  <a:lnTo>
                    <a:pt x="364" y="264"/>
                  </a:lnTo>
                  <a:lnTo>
                    <a:pt x="361" y="264"/>
                  </a:lnTo>
                  <a:lnTo>
                    <a:pt x="357" y="264"/>
                  </a:lnTo>
                  <a:lnTo>
                    <a:pt x="354" y="264"/>
                  </a:lnTo>
                  <a:lnTo>
                    <a:pt x="351" y="262"/>
                  </a:lnTo>
                  <a:lnTo>
                    <a:pt x="346" y="261"/>
                  </a:lnTo>
                  <a:lnTo>
                    <a:pt x="341" y="259"/>
                  </a:lnTo>
                  <a:lnTo>
                    <a:pt x="338" y="261"/>
                  </a:lnTo>
                  <a:lnTo>
                    <a:pt x="334" y="262"/>
                  </a:lnTo>
                  <a:lnTo>
                    <a:pt x="329" y="264"/>
                  </a:lnTo>
                  <a:lnTo>
                    <a:pt x="326" y="266"/>
                  </a:lnTo>
                  <a:lnTo>
                    <a:pt x="321" y="269"/>
                  </a:lnTo>
                  <a:lnTo>
                    <a:pt x="318" y="272"/>
                  </a:lnTo>
                  <a:lnTo>
                    <a:pt x="316" y="276"/>
                  </a:lnTo>
                  <a:lnTo>
                    <a:pt x="315" y="279"/>
                  </a:lnTo>
                  <a:lnTo>
                    <a:pt x="315" y="282"/>
                  </a:lnTo>
                  <a:lnTo>
                    <a:pt x="315" y="282"/>
                  </a:lnTo>
                  <a:lnTo>
                    <a:pt x="305" y="289"/>
                  </a:lnTo>
                  <a:lnTo>
                    <a:pt x="303" y="290"/>
                  </a:lnTo>
                  <a:lnTo>
                    <a:pt x="300" y="292"/>
                  </a:lnTo>
                  <a:lnTo>
                    <a:pt x="296" y="294"/>
                  </a:lnTo>
                  <a:lnTo>
                    <a:pt x="293" y="294"/>
                  </a:lnTo>
                  <a:lnTo>
                    <a:pt x="291" y="292"/>
                  </a:lnTo>
                  <a:lnTo>
                    <a:pt x="290" y="292"/>
                  </a:lnTo>
                  <a:lnTo>
                    <a:pt x="288" y="292"/>
                  </a:lnTo>
                  <a:lnTo>
                    <a:pt x="285" y="290"/>
                  </a:lnTo>
                  <a:lnTo>
                    <a:pt x="285" y="289"/>
                  </a:lnTo>
                  <a:lnTo>
                    <a:pt x="285" y="287"/>
                  </a:lnTo>
                  <a:lnTo>
                    <a:pt x="285" y="285"/>
                  </a:lnTo>
                  <a:lnTo>
                    <a:pt x="285" y="285"/>
                  </a:lnTo>
                  <a:lnTo>
                    <a:pt x="283" y="285"/>
                  </a:lnTo>
                  <a:lnTo>
                    <a:pt x="283" y="284"/>
                  </a:lnTo>
                  <a:lnTo>
                    <a:pt x="283" y="282"/>
                  </a:lnTo>
                  <a:lnTo>
                    <a:pt x="285" y="280"/>
                  </a:lnTo>
                  <a:lnTo>
                    <a:pt x="287" y="277"/>
                  </a:lnTo>
                  <a:lnTo>
                    <a:pt x="287" y="274"/>
                  </a:lnTo>
                  <a:lnTo>
                    <a:pt x="287" y="271"/>
                  </a:lnTo>
                  <a:lnTo>
                    <a:pt x="285" y="267"/>
                  </a:lnTo>
                  <a:lnTo>
                    <a:pt x="285" y="266"/>
                  </a:lnTo>
                  <a:lnTo>
                    <a:pt x="280" y="266"/>
                  </a:lnTo>
                  <a:lnTo>
                    <a:pt x="278" y="266"/>
                  </a:lnTo>
                  <a:lnTo>
                    <a:pt x="275" y="267"/>
                  </a:lnTo>
                  <a:lnTo>
                    <a:pt x="273" y="269"/>
                  </a:lnTo>
                  <a:lnTo>
                    <a:pt x="272" y="271"/>
                  </a:lnTo>
                  <a:lnTo>
                    <a:pt x="268" y="272"/>
                  </a:lnTo>
                  <a:lnTo>
                    <a:pt x="268" y="272"/>
                  </a:lnTo>
                  <a:lnTo>
                    <a:pt x="263" y="274"/>
                  </a:lnTo>
                  <a:lnTo>
                    <a:pt x="260" y="276"/>
                  </a:lnTo>
                  <a:lnTo>
                    <a:pt x="255" y="279"/>
                  </a:lnTo>
                  <a:lnTo>
                    <a:pt x="250" y="282"/>
                  </a:lnTo>
                  <a:lnTo>
                    <a:pt x="247" y="284"/>
                  </a:lnTo>
                  <a:lnTo>
                    <a:pt x="244" y="285"/>
                  </a:lnTo>
                  <a:lnTo>
                    <a:pt x="240" y="289"/>
                  </a:lnTo>
                  <a:lnTo>
                    <a:pt x="227" y="300"/>
                  </a:lnTo>
                  <a:lnTo>
                    <a:pt x="212" y="313"/>
                  </a:lnTo>
                  <a:lnTo>
                    <a:pt x="196" y="328"/>
                  </a:lnTo>
                  <a:lnTo>
                    <a:pt x="179" y="343"/>
                  </a:lnTo>
                  <a:lnTo>
                    <a:pt x="161" y="360"/>
                  </a:lnTo>
                  <a:lnTo>
                    <a:pt x="146" y="374"/>
                  </a:lnTo>
                  <a:lnTo>
                    <a:pt x="133" y="388"/>
                  </a:lnTo>
                  <a:lnTo>
                    <a:pt x="125" y="397"/>
                  </a:lnTo>
                  <a:lnTo>
                    <a:pt x="120" y="402"/>
                  </a:lnTo>
                  <a:lnTo>
                    <a:pt x="115" y="407"/>
                  </a:lnTo>
                  <a:lnTo>
                    <a:pt x="112" y="411"/>
                  </a:lnTo>
                  <a:lnTo>
                    <a:pt x="108" y="414"/>
                  </a:lnTo>
                  <a:lnTo>
                    <a:pt x="105" y="417"/>
                  </a:lnTo>
                  <a:lnTo>
                    <a:pt x="100" y="421"/>
                  </a:lnTo>
                  <a:lnTo>
                    <a:pt x="97" y="426"/>
                  </a:lnTo>
                  <a:lnTo>
                    <a:pt x="87" y="440"/>
                  </a:lnTo>
                  <a:lnTo>
                    <a:pt x="77" y="460"/>
                  </a:lnTo>
                  <a:lnTo>
                    <a:pt x="67" y="480"/>
                  </a:lnTo>
                  <a:lnTo>
                    <a:pt x="64" y="485"/>
                  </a:lnTo>
                  <a:lnTo>
                    <a:pt x="61" y="490"/>
                  </a:lnTo>
                  <a:lnTo>
                    <a:pt x="56" y="493"/>
                  </a:lnTo>
                  <a:lnTo>
                    <a:pt x="51" y="495"/>
                  </a:lnTo>
                  <a:lnTo>
                    <a:pt x="47" y="493"/>
                  </a:lnTo>
                  <a:lnTo>
                    <a:pt x="46" y="493"/>
                  </a:lnTo>
                  <a:lnTo>
                    <a:pt x="39" y="491"/>
                  </a:lnTo>
                  <a:lnTo>
                    <a:pt x="31" y="490"/>
                  </a:lnTo>
                  <a:lnTo>
                    <a:pt x="18" y="488"/>
                  </a:lnTo>
                  <a:lnTo>
                    <a:pt x="13" y="488"/>
                  </a:lnTo>
                  <a:lnTo>
                    <a:pt x="10" y="485"/>
                  </a:lnTo>
                  <a:lnTo>
                    <a:pt x="8" y="483"/>
                  </a:lnTo>
                  <a:lnTo>
                    <a:pt x="6" y="480"/>
                  </a:lnTo>
                  <a:lnTo>
                    <a:pt x="6" y="477"/>
                  </a:lnTo>
                  <a:lnTo>
                    <a:pt x="5" y="473"/>
                  </a:lnTo>
                  <a:lnTo>
                    <a:pt x="3" y="470"/>
                  </a:lnTo>
                  <a:lnTo>
                    <a:pt x="1" y="468"/>
                  </a:lnTo>
                  <a:lnTo>
                    <a:pt x="1" y="465"/>
                  </a:lnTo>
                  <a:lnTo>
                    <a:pt x="1" y="463"/>
                  </a:lnTo>
                  <a:lnTo>
                    <a:pt x="3" y="462"/>
                  </a:lnTo>
                  <a:lnTo>
                    <a:pt x="5" y="458"/>
                  </a:lnTo>
                  <a:lnTo>
                    <a:pt x="6" y="454"/>
                  </a:lnTo>
                  <a:lnTo>
                    <a:pt x="8" y="449"/>
                  </a:lnTo>
                  <a:lnTo>
                    <a:pt x="8" y="444"/>
                  </a:lnTo>
                  <a:lnTo>
                    <a:pt x="6" y="440"/>
                  </a:lnTo>
                  <a:lnTo>
                    <a:pt x="6" y="435"/>
                  </a:lnTo>
                  <a:lnTo>
                    <a:pt x="3" y="432"/>
                  </a:lnTo>
                  <a:lnTo>
                    <a:pt x="1" y="427"/>
                  </a:lnTo>
                  <a:lnTo>
                    <a:pt x="1" y="426"/>
                  </a:lnTo>
                  <a:lnTo>
                    <a:pt x="0" y="422"/>
                  </a:lnTo>
                  <a:lnTo>
                    <a:pt x="0" y="421"/>
                  </a:lnTo>
                  <a:lnTo>
                    <a:pt x="1" y="417"/>
                  </a:lnTo>
                  <a:lnTo>
                    <a:pt x="1" y="416"/>
                  </a:lnTo>
                  <a:lnTo>
                    <a:pt x="3" y="412"/>
                  </a:lnTo>
                  <a:lnTo>
                    <a:pt x="6" y="409"/>
                  </a:lnTo>
                  <a:lnTo>
                    <a:pt x="8" y="407"/>
                  </a:lnTo>
                  <a:lnTo>
                    <a:pt x="10" y="404"/>
                  </a:lnTo>
                  <a:lnTo>
                    <a:pt x="10" y="404"/>
                  </a:lnTo>
                  <a:lnTo>
                    <a:pt x="11" y="404"/>
                  </a:lnTo>
                  <a:lnTo>
                    <a:pt x="13" y="402"/>
                  </a:lnTo>
                  <a:lnTo>
                    <a:pt x="16" y="401"/>
                  </a:lnTo>
                  <a:lnTo>
                    <a:pt x="21" y="399"/>
                  </a:lnTo>
                  <a:lnTo>
                    <a:pt x="28" y="396"/>
                  </a:lnTo>
                  <a:lnTo>
                    <a:pt x="38" y="388"/>
                  </a:lnTo>
                  <a:lnTo>
                    <a:pt x="51" y="378"/>
                  </a:lnTo>
                  <a:lnTo>
                    <a:pt x="61" y="368"/>
                  </a:lnTo>
                  <a:lnTo>
                    <a:pt x="62" y="366"/>
                  </a:lnTo>
                  <a:lnTo>
                    <a:pt x="62" y="366"/>
                  </a:lnTo>
                  <a:lnTo>
                    <a:pt x="71" y="356"/>
                  </a:lnTo>
                  <a:lnTo>
                    <a:pt x="77" y="350"/>
                  </a:lnTo>
                  <a:lnTo>
                    <a:pt x="82" y="345"/>
                  </a:lnTo>
                  <a:lnTo>
                    <a:pt x="84" y="343"/>
                  </a:lnTo>
                  <a:lnTo>
                    <a:pt x="87" y="341"/>
                  </a:lnTo>
                  <a:lnTo>
                    <a:pt x="89" y="341"/>
                  </a:lnTo>
                  <a:lnTo>
                    <a:pt x="92" y="340"/>
                  </a:lnTo>
                  <a:lnTo>
                    <a:pt x="95" y="337"/>
                  </a:lnTo>
                  <a:lnTo>
                    <a:pt x="100" y="333"/>
                  </a:lnTo>
                  <a:lnTo>
                    <a:pt x="108" y="325"/>
                  </a:lnTo>
                  <a:lnTo>
                    <a:pt x="118" y="312"/>
                  </a:lnTo>
                  <a:lnTo>
                    <a:pt x="128" y="299"/>
                  </a:lnTo>
                  <a:lnTo>
                    <a:pt x="138" y="287"/>
                  </a:lnTo>
                  <a:lnTo>
                    <a:pt x="145" y="279"/>
                  </a:lnTo>
                  <a:lnTo>
                    <a:pt x="148" y="272"/>
                  </a:lnTo>
                  <a:lnTo>
                    <a:pt x="150" y="267"/>
                  </a:lnTo>
                  <a:lnTo>
                    <a:pt x="151" y="262"/>
                  </a:lnTo>
                  <a:lnTo>
                    <a:pt x="151" y="257"/>
                  </a:lnTo>
                  <a:lnTo>
                    <a:pt x="150" y="252"/>
                  </a:lnTo>
                  <a:lnTo>
                    <a:pt x="150" y="249"/>
                  </a:lnTo>
                  <a:lnTo>
                    <a:pt x="148" y="249"/>
                  </a:lnTo>
                  <a:lnTo>
                    <a:pt x="146" y="249"/>
                  </a:lnTo>
                  <a:lnTo>
                    <a:pt x="145" y="251"/>
                  </a:lnTo>
                  <a:lnTo>
                    <a:pt x="141" y="256"/>
                  </a:lnTo>
                  <a:lnTo>
                    <a:pt x="138" y="262"/>
                  </a:lnTo>
                  <a:lnTo>
                    <a:pt x="136" y="267"/>
                  </a:lnTo>
                  <a:lnTo>
                    <a:pt x="135" y="272"/>
                  </a:lnTo>
                  <a:lnTo>
                    <a:pt x="132" y="277"/>
                  </a:lnTo>
                  <a:lnTo>
                    <a:pt x="130" y="279"/>
                  </a:lnTo>
                  <a:lnTo>
                    <a:pt x="127" y="279"/>
                  </a:lnTo>
                  <a:lnTo>
                    <a:pt x="123" y="280"/>
                  </a:lnTo>
                  <a:lnTo>
                    <a:pt x="118" y="282"/>
                  </a:lnTo>
                  <a:lnTo>
                    <a:pt x="113" y="282"/>
                  </a:lnTo>
                  <a:lnTo>
                    <a:pt x="110" y="280"/>
                  </a:lnTo>
                  <a:lnTo>
                    <a:pt x="108" y="277"/>
                  </a:lnTo>
                  <a:lnTo>
                    <a:pt x="107" y="274"/>
                  </a:lnTo>
                  <a:lnTo>
                    <a:pt x="105" y="271"/>
                  </a:lnTo>
                  <a:lnTo>
                    <a:pt x="105" y="266"/>
                  </a:lnTo>
                  <a:lnTo>
                    <a:pt x="105" y="262"/>
                  </a:lnTo>
                  <a:lnTo>
                    <a:pt x="105" y="259"/>
                  </a:lnTo>
                  <a:lnTo>
                    <a:pt x="107" y="256"/>
                  </a:lnTo>
                  <a:lnTo>
                    <a:pt x="108" y="248"/>
                  </a:lnTo>
                  <a:lnTo>
                    <a:pt x="110" y="236"/>
                  </a:lnTo>
                  <a:lnTo>
                    <a:pt x="112" y="226"/>
                  </a:lnTo>
                  <a:lnTo>
                    <a:pt x="110" y="220"/>
                  </a:lnTo>
                  <a:lnTo>
                    <a:pt x="110" y="216"/>
                  </a:lnTo>
                  <a:lnTo>
                    <a:pt x="108" y="215"/>
                  </a:lnTo>
                  <a:lnTo>
                    <a:pt x="108" y="213"/>
                  </a:lnTo>
                  <a:lnTo>
                    <a:pt x="108" y="210"/>
                  </a:lnTo>
                  <a:lnTo>
                    <a:pt x="108" y="205"/>
                  </a:lnTo>
                  <a:lnTo>
                    <a:pt x="108" y="200"/>
                  </a:lnTo>
                  <a:lnTo>
                    <a:pt x="108" y="195"/>
                  </a:lnTo>
                  <a:lnTo>
                    <a:pt x="108" y="190"/>
                  </a:lnTo>
                  <a:lnTo>
                    <a:pt x="108" y="185"/>
                  </a:lnTo>
                  <a:lnTo>
                    <a:pt x="108" y="177"/>
                  </a:lnTo>
                  <a:lnTo>
                    <a:pt x="110" y="168"/>
                  </a:lnTo>
                  <a:lnTo>
                    <a:pt x="112" y="160"/>
                  </a:lnTo>
                  <a:lnTo>
                    <a:pt x="113" y="154"/>
                  </a:lnTo>
                  <a:lnTo>
                    <a:pt x="112" y="147"/>
                  </a:lnTo>
                  <a:lnTo>
                    <a:pt x="112" y="142"/>
                  </a:lnTo>
                  <a:lnTo>
                    <a:pt x="110" y="137"/>
                  </a:lnTo>
                  <a:lnTo>
                    <a:pt x="110" y="132"/>
                  </a:lnTo>
                  <a:lnTo>
                    <a:pt x="110" y="129"/>
                  </a:lnTo>
                  <a:lnTo>
                    <a:pt x="112" y="124"/>
                  </a:lnTo>
                  <a:lnTo>
                    <a:pt x="112" y="119"/>
                  </a:lnTo>
                  <a:lnTo>
                    <a:pt x="113" y="116"/>
                  </a:lnTo>
                  <a:lnTo>
                    <a:pt x="113" y="114"/>
                  </a:lnTo>
                  <a:lnTo>
                    <a:pt x="113" y="112"/>
                  </a:lnTo>
                  <a:lnTo>
                    <a:pt x="112" y="111"/>
                  </a:lnTo>
                  <a:lnTo>
                    <a:pt x="112" y="106"/>
                  </a:lnTo>
                  <a:lnTo>
                    <a:pt x="112" y="101"/>
                  </a:lnTo>
                  <a:lnTo>
                    <a:pt x="112" y="96"/>
                  </a:lnTo>
                  <a:lnTo>
                    <a:pt x="113" y="89"/>
                  </a:lnTo>
                  <a:lnTo>
                    <a:pt x="113" y="84"/>
                  </a:lnTo>
                  <a:lnTo>
                    <a:pt x="113" y="81"/>
                  </a:lnTo>
                  <a:lnTo>
                    <a:pt x="113" y="78"/>
                  </a:lnTo>
                  <a:lnTo>
                    <a:pt x="113" y="73"/>
                  </a:lnTo>
                  <a:lnTo>
                    <a:pt x="115" y="68"/>
                  </a:lnTo>
                  <a:lnTo>
                    <a:pt x="117" y="63"/>
                  </a:lnTo>
                  <a:lnTo>
                    <a:pt x="117" y="60"/>
                  </a:lnTo>
                  <a:lnTo>
                    <a:pt x="118" y="56"/>
                  </a:lnTo>
                  <a:lnTo>
                    <a:pt x="120" y="53"/>
                  </a:lnTo>
                  <a:lnTo>
                    <a:pt x="120" y="50"/>
                  </a:lnTo>
                  <a:lnTo>
                    <a:pt x="122" y="50"/>
                  </a:lnTo>
                  <a:lnTo>
                    <a:pt x="122" y="50"/>
                  </a:lnTo>
                  <a:lnTo>
                    <a:pt x="125" y="50"/>
                  </a:lnTo>
                  <a:lnTo>
                    <a:pt x="128" y="51"/>
                  </a:lnTo>
                  <a:lnTo>
                    <a:pt x="132" y="51"/>
                  </a:lnTo>
                  <a:lnTo>
                    <a:pt x="133" y="53"/>
                  </a:lnTo>
                  <a:lnTo>
                    <a:pt x="136" y="56"/>
                  </a:lnTo>
                  <a:lnTo>
                    <a:pt x="138" y="60"/>
                  </a:lnTo>
                  <a:lnTo>
                    <a:pt x="140" y="63"/>
                  </a:lnTo>
                  <a:lnTo>
                    <a:pt x="141" y="66"/>
                  </a:lnTo>
                  <a:lnTo>
                    <a:pt x="145" y="68"/>
                  </a:lnTo>
                  <a:lnTo>
                    <a:pt x="146" y="70"/>
                  </a:lnTo>
                  <a:lnTo>
                    <a:pt x="146" y="71"/>
                  </a:lnTo>
                  <a:lnTo>
                    <a:pt x="148" y="71"/>
                  </a:lnTo>
                  <a:lnTo>
                    <a:pt x="150" y="71"/>
                  </a:lnTo>
                  <a:lnTo>
                    <a:pt x="153" y="73"/>
                  </a:lnTo>
                  <a:lnTo>
                    <a:pt x="155" y="76"/>
                  </a:lnTo>
                  <a:lnTo>
                    <a:pt x="158" y="81"/>
                  </a:lnTo>
                  <a:lnTo>
                    <a:pt x="158" y="91"/>
                  </a:lnTo>
                  <a:lnTo>
                    <a:pt x="155" y="101"/>
                  </a:lnTo>
                  <a:lnTo>
                    <a:pt x="151" y="107"/>
                  </a:lnTo>
                  <a:lnTo>
                    <a:pt x="150" y="112"/>
                  </a:lnTo>
                  <a:lnTo>
                    <a:pt x="148" y="117"/>
                  </a:lnTo>
                  <a:lnTo>
                    <a:pt x="145" y="124"/>
                  </a:lnTo>
                  <a:lnTo>
                    <a:pt x="145" y="127"/>
                  </a:lnTo>
                  <a:lnTo>
                    <a:pt x="145" y="131"/>
                  </a:lnTo>
                  <a:lnTo>
                    <a:pt x="146" y="134"/>
                  </a:lnTo>
                  <a:lnTo>
                    <a:pt x="146" y="137"/>
                  </a:lnTo>
                  <a:lnTo>
                    <a:pt x="148" y="142"/>
                  </a:lnTo>
                  <a:lnTo>
                    <a:pt x="148" y="147"/>
                  </a:lnTo>
                  <a:lnTo>
                    <a:pt x="146" y="152"/>
                  </a:lnTo>
                  <a:lnTo>
                    <a:pt x="145" y="157"/>
                  </a:lnTo>
                  <a:lnTo>
                    <a:pt x="145" y="159"/>
                  </a:lnTo>
                  <a:lnTo>
                    <a:pt x="145" y="160"/>
                  </a:lnTo>
                  <a:lnTo>
                    <a:pt x="146" y="162"/>
                  </a:lnTo>
                  <a:lnTo>
                    <a:pt x="146" y="162"/>
                  </a:lnTo>
                  <a:lnTo>
                    <a:pt x="148" y="163"/>
                  </a:lnTo>
                  <a:lnTo>
                    <a:pt x="148" y="165"/>
                  </a:lnTo>
                  <a:lnTo>
                    <a:pt x="150" y="168"/>
                  </a:lnTo>
                  <a:lnTo>
                    <a:pt x="150" y="170"/>
                  </a:lnTo>
                  <a:lnTo>
                    <a:pt x="151" y="172"/>
                  </a:lnTo>
                  <a:lnTo>
                    <a:pt x="153" y="172"/>
                  </a:lnTo>
                  <a:lnTo>
                    <a:pt x="155" y="172"/>
                  </a:lnTo>
                  <a:lnTo>
                    <a:pt x="158" y="168"/>
                  </a:lnTo>
                  <a:lnTo>
                    <a:pt x="160" y="163"/>
                  </a:lnTo>
                  <a:lnTo>
                    <a:pt x="160" y="160"/>
                  </a:lnTo>
                  <a:lnTo>
                    <a:pt x="160" y="157"/>
                  </a:lnTo>
                  <a:lnTo>
                    <a:pt x="160" y="154"/>
                  </a:lnTo>
                  <a:lnTo>
                    <a:pt x="160" y="152"/>
                  </a:lnTo>
                  <a:lnTo>
                    <a:pt x="161" y="150"/>
                  </a:lnTo>
                  <a:lnTo>
                    <a:pt x="165" y="147"/>
                  </a:lnTo>
                  <a:lnTo>
                    <a:pt x="168" y="142"/>
                  </a:lnTo>
                  <a:lnTo>
                    <a:pt x="169" y="139"/>
                  </a:lnTo>
                  <a:lnTo>
                    <a:pt x="171" y="137"/>
                  </a:lnTo>
                  <a:lnTo>
                    <a:pt x="171" y="137"/>
                  </a:lnTo>
                  <a:lnTo>
                    <a:pt x="173" y="137"/>
                  </a:lnTo>
                  <a:lnTo>
                    <a:pt x="173" y="135"/>
                  </a:lnTo>
                  <a:lnTo>
                    <a:pt x="173" y="135"/>
                  </a:lnTo>
                  <a:lnTo>
                    <a:pt x="171" y="134"/>
                  </a:lnTo>
                  <a:lnTo>
                    <a:pt x="171" y="132"/>
                  </a:lnTo>
                  <a:lnTo>
                    <a:pt x="171" y="131"/>
                  </a:lnTo>
                  <a:lnTo>
                    <a:pt x="173" y="129"/>
                  </a:lnTo>
                  <a:lnTo>
                    <a:pt x="174" y="129"/>
                  </a:lnTo>
                  <a:lnTo>
                    <a:pt x="176" y="129"/>
                  </a:lnTo>
                  <a:lnTo>
                    <a:pt x="178" y="129"/>
                  </a:lnTo>
                  <a:lnTo>
                    <a:pt x="176" y="129"/>
                  </a:lnTo>
                  <a:lnTo>
                    <a:pt x="176" y="126"/>
                  </a:lnTo>
                  <a:lnTo>
                    <a:pt x="176" y="124"/>
                  </a:lnTo>
                  <a:lnTo>
                    <a:pt x="176" y="122"/>
                  </a:lnTo>
                  <a:lnTo>
                    <a:pt x="178" y="121"/>
                  </a:lnTo>
                  <a:lnTo>
                    <a:pt x="179" y="121"/>
                  </a:lnTo>
                  <a:lnTo>
                    <a:pt x="179" y="121"/>
                  </a:lnTo>
                  <a:lnTo>
                    <a:pt x="181" y="119"/>
                  </a:lnTo>
                  <a:lnTo>
                    <a:pt x="181" y="119"/>
                  </a:lnTo>
                  <a:lnTo>
                    <a:pt x="181" y="117"/>
                  </a:lnTo>
                  <a:lnTo>
                    <a:pt x="181" y="114"/>
                  </a:lnTo>
                  <a:lnTo>
                    <a:pt x="181" y="114"/>
                  </a:lnTo>
                  <a:lnTo>
                    <a:pt x="179" y="112"/>
                  </a:lnTo>
                  <a:lnTo>
                    <a:pt x="179" y="112"/>
                  </a:lnTo>
                  <a:lnTo>
                    <a:pt x="174" y="112"/>
                  </a:lnTo>
                  <a:lnTo>
                    <a:pt x="171" y="111"/>
                  </a:lnTo>
                  <a:lnTo>
                    <a:pt x="168" y="109"/>
                  </a:lnTo>
                  <a:lnTo>
                    <a:pt x="168" y="109"/>
                  </a:lnTo>
                  <a:lnTo>
                    <a:pt x="168" y="107"/>
                  </a:lnTo>
                  <a:lnTo>
                    <a:pt x="166" y="107"/>
                  </a:lnTo>
                  <a:lnTo>
                    <a:pt x="165" y="106"/>
                  </a:lnTo>
                  <a:lnTo>
                    <a:pt x="163" y="104"/>
                  </a:lnTo>
                  <a:lnTo>
                    <a:pt x="161" y="104"/>
                  </a:lnTo>
                  <a:lnTo>
                    <a:pt x="161" y="101"/>
                  </a:lnTo>
                  <a:lnTo>
                    <a:pt x="160" y="98"/>
                  </a:lnTo>
                  <a:lnTo>
                    <a:pt x="160" y="94"/>
                  </a:lnTo>
                  <a:lnTo>
                    <a:pt x="161" y="91"/>
                  </a:lnTo>
                  <a:lnTo>
                    <a:pt x="165" y="89"/>
                  </a:lnTo>
                  <a:lnTo>
                    <a:pt x="168" y="88"/>
                  </a:lnTo>
                  <a:lnTo>
                    <a:pt x="171" y="86"/>
                  </a:lnTo>
                  <a:lnTo>
                    <a:pt x="174" y="84"/>
                  </a:lnTo>
                  <a:lnTo>
                    <a:pt x="179" y="83"/>
                  </a:lnTo>
                  <a:lnTo>
                    <a:pt x="181" y="81"/>
                  </a:lnTo>
                  <a:lnTo>
                    <a:pt x="183" y="81"/>
                  </a:lnTo>
                  <a:lnTo>
                    <a:pt x="184" y="81"/>
                  </a:lnTo>
                  <a:lnTo>
                    <a:pt x="184" y="79"/>
                  </a:lnTo>
                  <a:lnTo>
                    <a:pt x="186" y="78"/>
                  </a:lnTo>
                  <a:lnTo>
                    <a:pt x="188" y="76"/>
                  </a:lnTo>
                  <a:lnTo>
                    <a:pt x="191" y="73"/>
                  </a:lnTo>
                  <a:lnTo>
                    <a:pt x="193" y="70"/>
                  </a:lnTo>
                  <a:lnTo>
                    <a:pt x="196" y="65"/>
                  </a:lnTo>
                  <a:lnTo>
                    <a:pt x="199" y="60"/>
                  </a:lnTo>
                  <a:lnTo>
                    <a:pt x="204" y="53"/>
                  </a:lnTo>
                  <a:lnTo>
                    <a:pt x="206" y="51"/>
                  </a:lnTo>
                  <a:lnTo>
                    <a:pt x="207" y="51"/>
                  </a:lnTo>
                  <a:lnTo>
                    <a:pt x="209" y="51"/>
                  </a:lnTo>
                  <a:lnTo>
                    <a:pt x="209" y="46"/>
                  </a:lnTo>
                  <a:lnTo>
                    <a:pt x="212" y="43"/>
                  </a:lnTo>
                  <a:lnTo>
                    <a:pt x="214" y="38"/>
                  </a:lnTo>
                  <a:lnTo>
                    <a:pt x="216" y="35"/>
                  </a:lnTo>
                  <a:lnTo>
                    <a:pt x="219" y="32"/>
                  </a:lnTo>
                  <a:lnTo>
                    <a:pt x="222" y="27"/>
                  </a:lnTo>
                  <a:lnTo>
                    <a:pt x="226" y="22"/>
                  </a:lnTo>
                  <a:lnTo>
                    <a:pt x="230" y="18"/>
                  </a:lnTo>
                  <a:lnTo>
                    <a:pt x="232" y="17"/>
                  </a:lnTo>
                  <a:lnTo>
                    <a:pt x="235" y="17"/>
                  </a:lnTo>
                  <a:lnTo>
                    <a:pt x="239" y="17"/>
                  </a:lnTo>
                  <a:lnTo>
                    <a:pt x="240" y="17"/>
                  </a:lnTo>
                  <a:lnTo>
                    <a:pt x="244" y="15"/>
                  </a:lnTo>
                  <a:lnTo>
                    <a:pt x="249" y="15"/>
                  </a:lnTo>
                  <a:lnTo>
                    <a:pt x="252" y="17"/>
                  </a:lnTo>
                  <a:lnTo>
                    <a:pt x="259" y="18"/>
                  </a:lnTo>
                  <a:lnTo>
                    <a:pt x="263" y="22"/>
                  </a:lnTo>
                  <a:lnTo>
                    <a:pt x="268" y="25"/>
                  </a:lnTo>
                  <a:lnTo>
                    <a:pt x="272" y="28"/>
                  </a:lnTo>
                  <a:lnTo>
                    <a:pt x="273" y="30"/>
                  </a:lnTo>
                  <a:lnTo>
                    <a:pt x="277" y="33"/>
                  </a:lnTo>
                  <a:lnTo>
                    <a:pt x="277" y="38"/>
                  </a:lnTo>
                  <a:lnTo>
                    <a:pt x="278" y="42"/>
                  </a:lnTo>
                  <a:lnTo>
                    <a:pt x="277" y="46"/>
                  </a:lnTo>
                  <a:lnTo>
                    <a:pt x="277" y="50"/>
                  </a:lnTo>
                  <a:lnTo>
                    <a:pt x="275" y="53"/>
                  </a:lnTo>
                  <a:lnTo>
                    <a:pt x="273" y="56"/>
                  </a:lnTo>
                  <a:lnTo>
                    <a:pt x="272" y="61"/>
                  </a:lnTo>
                  <a:lnTo>
                    <a:pt x="268" y="65"/>
                  </a:lnTo>
                  <a:lnTo>
                    <a:pt x="268" y="65"/>
                  </a:lnTo>
                  <a:lnTo>
                    <a:pt x="265" y="66"/>
                  </a:lnTo>
                  <a:lnTo>
                    <a:pt x="263" y="70"/>
                  </a:lnTo>
                  <a:lnTo>
                    <a:pt x="262" y="73"/>
                  </a:lnTo>
                  <a:lnTo>
                    <a:pt x="260" y="76"/>
                  </a:lnTo>
                  <a:lnTo>
                    <a:pt x="260" y="78"/>
                  </a:lnTo>
                  <a:lnTo>
                    <a:pt x="260" y="79"/>
                  </a:lnTo>
                  <a:lnTo>
                    <a:pt x="262" y="81"/>
                  </a:lnTo>
                  <a:lnTo>
                    <a:pt x="268" y="79"/>
                  </a:lnTo>
                  <a:lnTo>
                    <a:pt x="272" y="79"/>
                  </a:lnTo>
                  <a:lnTo>
                    <a:pt x="273" y="79"/>
                  </a:lnTo>
                  <a:lnTo>
                    <a:pt x="277" y="79"/>
                  </a:lnTo>
                  <a:lnTo>
                    <a:pt x="277" y="79"/>
                  </a:lnTo>
                  <a:lnTo>
                    <a:pt x="277" y="79"/>
                  </a:lnTo>
                  <a:lnTo>
                    <a:pt x="278" y="79"/>
                  </a:lnTo>
                  <a:lnTo>
                    <a:pt x="278" y="76"/>
                  </a:lnTo>
                  <a:lnTo>
                    <a:pt x="280" y="74"/>
                  </a:lnTo>
                  <a:lnTo>
                    <a:pt x="283" y="71"/>
                  </a:lnTo>
                  <a:lnTo>
                    <a:pt x="287" y="68"/>
                  </a:lnTo>
                  <a:lnTo>
                    <a:pt x="290" y="65"/>
                  </a:lnTo>
                  <a:lnTo>
                    <a:pt x="291" y="63"/>
                  </a:lnTo>
                  <a:lnTo>
                    <a:pt x="293" y="61"/>
                  </a:lnTo>
                  <a:lnTo>
                    <a:pt x="295" y="61"/>
                  </a:lnTo>
                  <a:lnTo>
                    <a:pt x="295" y="60"/>
                  </a:lnTo>
                  <a:lnTo>
                    <a:pt x="295" y="60"/>
                  </a:lnTo>
                  <a:lnTo>
                    <a:pt x="296" y="60"/>
                  </a:lnTo>
                  <a:lnTo>
                    <a:pt x="296" y="58"/>
                  </a:lnTo>
                  <a:lnTo>
                    <a:pt x="298" y="56"/>
                  </a:lnTo>
                  <a:lnTo>
                    <a:pt x="300" y="55"/>
                  </a:lnTo>
                  <a:lnTo>
                    <a:pt x="303" y="53"/>
                  </a:lnTo>
                  <a:lnTo>
                    <a:pt x="305" y="51"/>
                  </a:lnTo>
                  <a:lnTo>
                    <a:pt x="308" y="51"/>
                  </a:lnTo>
                  <a:lnTo>
                    <a:pt x="311" y="48"/>
                  </a:lnTo>
                  <a:lnTo>
                    <a:pt x="311" y="45"/>
                  </a:lnTo>
                  <a:lnTo>
                    <a:pt x="316" y="43"/>
                  </a:lnTo>
                  <a:lnTo>
                    <a:pt x="318" y="42"/>
                  </a:lnTo>
                  <a:lnTo>
                    <a:pt x="318" y="40"/>
                  </a:lnTo>
                  <a:lnTo>
                    <a:pt x="320" y="40"/>
                  </a:lnTo>
                  <a:lnTo>
                    <a:pt x="321" y="38"/>
                  </a:lnTo>
                  <a:lnTo>
                    <a:pt x="323" y="37"/>
                  </a:lnTo>
                  <a:lnTo>
                    <a:pt x="323" y="37"/>
                  </a:lnTo>
                  <a:lnTo>
                    <a:pt x="324" y="37"/>
                  </a:lnTo>
                  <a:lnTo>
                    <a:pt x="324" y="38"/>
                  </a:lnTo>
                  <a:lnTo>
                    <a:pt x="326" y="38"/>
                  </a:lnTo>
                  <a:lnTo>
                    <a:pt x="328" y="37"/>
                  </a:lnTo>
                  <a:lnTo>
                    <a:pt x="329" y="35"/>
                  </a:lnTo>
                  <a:lnTo>
                    <a:pt x="329" y="35"/>
                  </a:lnTo>
                  <a:lnTo>
                    <a:pt x="329" y="33"/>
                  </a:lnTo>
                  <a:lnTo>
                    <a:pt x="329" y="32"/>
                  </a:lnTo>
                  <a:lnTo>
                    <a:pt x="331" y="32"/>
                  </a:lnTo>
                  <a:lnTo>
                    <a:pt x="333" y="32"/>
                  </a:lnTo>
                  <a:lnTo>
                    <a:pt x="333" y="32"/>
                  </a:lnTo>
                  <a:lnTo>
                    <a:pt x="334" y="30"/>
                  </a:lnTo>
                  <a:lnTo>
                    <a:pt x="334" y="30"/>
                  </a:lnTo>
                  <a:lnTo>
                    <a:pt x="336" y="28"/>
                  </a:lnTo>
                  <a:lnTo>
                    <a:pt x="336" y="28"/>
                  </a:lnTo>
                  <a:lnTo>
                    <a:pt x="338" y="27"/>
                  </a:lnTo>
                  <a:lnTo>
                    <a:pt x="338" y="27"/>
                  </a:lnTo>
                  <a:lnTo>
                    <a:pt x="339" y="23"/>
                  </a:lnTo>
                  <a:lnTo>
                    <a:pt x="341" y="22"/>
                  </a:lnTo>
                  <a:lnTo>
                    <a:pt x="341" y="22"/>
                  </a:lnTo>
                  <a:lnTo>
                    <a:pt x="343" y="22"/>
                  </a:lnTo>
                  <a:lnTo>
                    <a:pt x="344" y="22"/>
                  </a:lnTo>
                  <a:lnTo>
                    <a:pt x="344" y="22"/>
                  </a:lnTo>
                  <a:lnTo>
                    <a:pt x="346" y="22"/>
                  </a:lnTo>
                  <a:lnTo>
                    <a:pt x="348" y="22"/>
                  </a:lnTo>
                  <a:lnTo>
                    <a:pt x="349" y="20"/>
                  </a:lnTo>
                  <a:lnTo>
                    <a:pt x="354" y="18"/>
                  </a:lnTo>
                  <a:lnTo>
                    <a:pt x="357" y="15"/>
                  </a:lnTo>
                  <a:lnTo>
                    <a:pt x="357" y="14"/>
                  </a:lnTo>
                  <a:lnTo>
                    <a:pt x="359" y="14"/>
                  </a:lnTo>
                  <a:lnTo>
                    <a:pt x="361" y="12"/>
                  </a:lnTo>
                  <a:lnTo>
                    <a:pt x="362" y="10"/>
                  </a:lnTo>
                  <a:lnTo>
                    <a:pt x="364" y="10"/>
                  </a:lnTo>
                  <a:lnTo>
                    <a:pt x="366" y="9"/>
                  </a:lnTo>
                  <a:lnTo>
                    <a:pt x="367" y="7"/>
                  </a:lnTo>
                  <a:lnTo>
                    <a:pt x="371" y="5"/>
                  </a:lnTo>
                  <a:lnTo>
                    <a:pt x="372" y="4"/>
                  </a:lnTo>
                  <a:lnTo>
                    <a:pt x="372" y="4"/>
                  </a:lnTo>
                  <a:lnTo>
                    <a:pt x="374" y="2"/>
                  </a:lnTo>
                  <a:lnTo>
                    <a:pt x="37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9" name="Freeform 57"/>
            <p:cNvSpPr>
              <a:spLocks/>
            </p:cNvSpPr>
            <p:nvPr/>
          </p:nvSpPr>
          <p:spPr bwMode="auto">
            <a:xfrm>
              <a:off x="4381501" y="3965576"/>
              <a:ext cx="174625" cy="217488"/>
            </a:xfrm>
            <a:custGeom>
              <a:avLst/>
              <a:gdLst>
                <a:gd name="T0" fmla="*/ 3 w 110"/>
                <a:gd name="T1" fmla="*/ 0 h 137"/>
                <a:gd name="T2" fmla="*/ 109 w 110"/>
                <a:gd name="T3" fmla="*/ 0 h 137"/>
                <a:gd name="T4" fmla="*/ 109 w 110"/>
                <a:gd name="T5" fmla="*/ 8 h 137"/>
                <a:gd name="T6" fmla="*/ 36 w 110"/>
                <a:gd name="T7" fmla="*/ 118 h 137"/>
                <a:gd name="T8" fmla="*/ 110 w 110"/>
                <a:gd name="T9" fmla="*/ 118 h 137"/>
                <a:gd name="T10" fmla="*/ 110 w 110"/>
                <a:gd name="T11" fmla="*/ 137 h 137"/>
                <a:gd name="T12" fmla="*/ 0 w 110"/>
                <a:gd name="T13" fmla="*/ 137 h 137"/>
                <a:gd name="T14" fmla="*/ 0 w 110"/>
                <a:gd name="T15" fmla="*/ 127 h 137"/>
                <a:gd name="T16" fmla="*/ 74 w 110"/>
                <a:gd name="T17" fmla="*/ 18 h 137"/>
                <a:gd name="T18" fmla="*/ 3 w 110"/>
                <a:gd name="T19" fmla="*/ 18 h 137"/>
                <a:gd name="T20" fmla="*/ 3 w 110"/>
                <a:gd name="T21"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0" h="137">
                  <a:moveTo>
                    <a:pt x="3" y="0"/>
                  </a:moveTo>
                  <a:lnTo>
                    <a:pt x="109" y="0"/>
                  </a:lnTo>
                  <a:lnTo>
                    <a:pt x="109" y="8"/>
                  </a:lnTo>
                  <a:lnTo>
                    <a:pt x="36" y="118"/>
                  </a:lnTo>
                  <a:lnTo>
                    <a:pt x="110" y="118"/>
                  </a:lnTo>
                  <a:lnTo>
                    <a:pt x="110" y="137"/>
                  </a:lnTo>
                  <a:lnTo>
                    <a:pt x="0" y="137"/>
                  </a:lnTo>
                  <a:lnTo>
                    <a:pt x="0" y="127"/>
                  </a:lnTo>
                  <a:lnTo>
                    <a:pt x="74" y="18"/>
                  </a:lnTo>
                  <a:lnTo>
                    <a:pt x="3" y="18"/>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0" name="Freeform 58"/>
            <p:cNvSpPr>
              <a:spLocks/>
            </p:cNvSpPr>
            <p:nvPr/>
          </p:nvSpPr>
          <p:spPr bwMode="auto">
            <a:xfrm>
              <a:off x="4632326" y="3965576"/>
              <a:ext cx="177800" cy="217488"/>
            </a:xfrm>
            <a:custGeom>
              <a:avLst/>
              <a:gdLst>
                <a:gd name="T0" fmla="*/ 0 w 112"/>
                <a:gd name="T1" fmla="*/ 0 h 137"/>
                <a:gd name="T2" fmla="*/ 28 w 112"/>
                <a:gd name="T3" fmla="*/ 0 h 137"/>
                <a:gd name="T4" fmla="*/ 28 w 112"/>
                <a:gd name="T5" fmla="*/ 53 h 137"/>
                <a:gd name="T6" fmla="*/ 86 w 112"/>
                <a:gd name="T7" fmla="*/ 53 h 137"/>
                <a:gd name="T8" fmla="*/ 86 w 112"/>
                <a:gd name="T9" fmla="*/ 0 h 137"/>
                <a:gd name="T10" fmla="*/ 112 w 112"/>
                <a:gd name="T11" fmla="*/ 0 h 137"/>
                <a:gd name="T12" fmla="*/ 112 w 112"/>
                <a:gd name="T13" fmla="*/ 137 h 137"/>
                <a:gd name="T14" fmla="*/ 86 w 112"/>
                <a:gd name="T15" fmla="*/ 137 h 137"/>
                <a:gd name="T16" fmla="*/ 86 w 112"/>
                <a:gd name="T17" fmla="*/ 71 h 137"/>
                <a:gd name="T18" fmla="*/ 28 w 112"/>
                <a:gd name="T19" fmla="*/ 71 h 137"/>
                <a:gd name="T20" fmla="*/ 28 w 112"/>
                <a:gd name="T21" fmla="*/ 137 h 137"/>
                <a:gd name="T22" fmla="*/ 0 w 112"/>
                <a:gd name="T23" fmla="*/ 137 h 137"/>
                <a:gd name="T24" fmla="*/ 0 w 112"/>
                <a:gd name="T25"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2" h="137">
                  <a:moveTo>
                    <a:pt x="0" y="0"/>
                  </a:moveTo>
                  <a:lnTo>
                    <a:pt x="28" y="0"/>
                  </a:lnTo>
                  <a:lnTo>
                    <a:pt x="28" y="53"/>
                  </a:lnTo>
                  <a:lnTo>
                    <a:pt x="86" y="53"/>
                  </a:lnTo>
                  <a:lnTo>
                    <a:pt x="86" y="0"/>
                  </a:lnTo>
                  <a:lnTo>
                    <a:pt x="112" y="0"/>
                  </a:lnTo>
                  <a:lnTo>
                    <a:pt x="112" y="137"/>
                  </a:lnTo>
                  <a:lnTo>
                    <a:pt x="86" y="137"/>
                  </a:lnTo>
                  <a:lnTo>
                    <a:pt x="86" y="71"/>
                  </a:lnTo>
                  <a:lnTo>
                    <a:pt x="28" y="71"/>
                  </a:lnTo>
                  <a:lnTo>
                    <a:pt x="28" y="137"/>
                  </a:lnTo>
                  <a:lnTo>
                    <a:pt x="0" y="13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1" name="Freeform 59"/>
            <p:cNvSpPr>
              <a:spLocks/>
            </p:cNvSpPr>
            <p:nvPr/>
          </p:nvSpPr>
          <p:spPr bwMode="auto">
            <a:xfrm>
              <a:off x="4906963" y="3965576"/>
              <a:ext cx="131763" cy="217488"/>
            </a:xfrm>
            <a:custGeom>
              <a:avLst/>
              <a:gdLst>
                <a:gd name="T0" fmla="*/ 0 w 83"/>
                <a:gd name="T1" fmla="*/ 0 h 137"/>
                <a:gd name="T2" fmla="*/ 75 w 83"/>
                <a:gd name="T3" fmla="*/ 0 h 137"/>
                <a:gd name="T4" fmla="*/ 75 w 83"/>
                <a:gd name="T5" fmla="*/ 18 h 137"/>
                <a:gd name="T6" fmla="*/ 28 w 83"/>
                <a:gd name="T7" fmla="*/ 18 h 137"/>
                <a:gd name="T8" fmla="*/ 28 w 83"/>
                <a:gd name="T9" fmla="*/ 56 h 137"/>
                <a:gd name="T10" fmla="*/ 73 w 83"/>
                <a:gd name="T11" fmla="*/ 56 h 137"/>
                <a:gd name="T12" fmla="*/ 73 w 83"/>
                <a:gd name="T13" fmla="*/ 74 h 137"/>
                <a:gd name="T14" fmla="*/ 28 w 83"/>
                <a:gd name="T15" fmla="*/ 74 h 137"/>
                <a:gd name="T16" fmla="*/ 28 w 83"/>
                <a:gd name="T17" fmla="*/ 118 h 137"/>
                <a:gd name="T18" fmla="*/ 83 w 83"/>
                <a:gd name="T19" fmla="*/ 118 h 137"/>
                <a:gd name="T20" fmla="*/ 83 w 83"/>
                <a:gd name="T21" fmla="*/ 137 h 137"/>
                <a:gd name="T22" fmla="*/ 0 w 83"/>
                <a:gd name="T23" fmla="*/ 137 h 137"/>
                <a:gd name="T24" fmla="*/ 0 w 83"/>
                <a:gd name="T25"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3" h="137">
                  <a:moveTo>
                    <a:pt x="0" y="0"/>
                  </a:moveTo>
                  <a:lnTo>
                    <a:pt x="75" y="0"/>
                  </a:lnTo>
                  <a:lnTo>
                    <a:pt x="75" y="18"/>
                  </a:lnTo>
                  <a:lnTo>
                    <a:pt x="28" y="18"/>
                  </a:lnTo>
                  <a:lnTo>
                    <a:pt x="28" y="56"/>
                  </a:lnTo>
                  <a:lnTo>
                    <a:pt x="73" y="56"/>
                  </a:lnTo>
                  <a:lnTo>
                    <a:pt x="73" y="74"/>
                  </a:lnTo>
                  <a:lnTo>
                    <a:pt x="28" y="74"/>
                  </a:lnTo>
                  <a:lnTo>
                    <a:pt x="28" y="118"/>
                  </a:lnTo>
                  <a:lnTo>
                    <a:pt x="83" y="118"/>
                  </a:lnTo>
                  <a:lnTo>
                    <a:pt x="83" y="137"/>
                  </a:lnTo>
                  <a:lnTo>
                    <a:pt x="0" y="13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2" name="Freeform 60"/>
            <p:cNvSpPr>
              <a:spLocks/>
            </p:cNvSpPr>
            <p:nvPr/>
          </p:nvSpPr>
          <p:spPr bwMode="auto">
            <a:xfrm>
              <a:off x="5099051" y="3965576"/>
              <a:ext cx="65088" cy="217488"/>
            </a:xfrm>
            <a:custGeom>
              <a:avLst/>
              <a:gdLst>
                <a:gd name="T0" fmla="*/ 13 w 41"/>
                <a:gd name="T1" fmla="*/ 0 h 137"/>
                <a:gd name="T2" fmla="*/ 41 w 41"/>
                <a:gd name="T3" fmla="*/ 0 h 137"/>
                <a:gd name="T4" fmla="*/ 41 w 41"/>
                <a:gd name="T5" fmla="*/ 84 h 137"/>
                <a:gd name="T6" fmla="*/ 41 w 41"/>
                <a:gd name="T7" fmla="*/ 90 h 137"/>
                <a:gd name="T8" fmla="*/ 41 w 41"/>
                <a:gd name="T9" fmla="*/ 97 h 137"/>
                <a:gd name="T10" fmla="*/ 39 w 41"/>
                <a:gd name="T11" fmla="*/ 102 h 137"/>
                <a:gd name="T12" fmla="*/ 39 w 41"/>
                <a:gd name="T13" fmla="*/ 105 h 137"/>
                <a:gd name="T14" fmla="*/ 38 w 41"/>
                <a:gd name="T15" fmla="*/ 112 h 137"/>
                <a:gd name="T16" fmla="*/ 38 w 41"/>
                <a:gd name="T17" fmla="*/ 117 h 137"/>
                <a:gd name="T18" fmla="*/ 34 w 41"/>
                <a:gd name="T19" fmla="*/ 120 h 137"/>
                <a:gd name="T20" fmla="*/ 26 w 41"/>
                <a:gd name="T21" fmla="*/ 130 h 137"/>
                <a:gd name="T22" fmla="*/ 15 w 41"/>
                <a:gd name="T23" fmla="*/ 135 h 137"/>
                <a:gd name="T24" fmla="*/ 0 w 41"/>
                <a:gd name="T25" fmla="*/ 137 h 137"/>
                <a:gd name="T26" fmla="*/ 0 w 41"/>
                <a:gd name="T27" fmla="*/ 120 h 137"/>
                <a:gd name="T28" fmla="*/ 1 w 41"/>
                <a:gd name="T29" fmla="*/ 120 h 137"/>
                <a:gd name="T30" fmla="*/ 5 w 41"/>
                <a:gd name="T31" fmla="*/ 118 h 137"/>
                <a:gd name="T32" fmla="*/ 6 w 41"/>
                <a:gd name="T33" fmla="*/ 117 h 137"/>
                <a:gd name="T34" fmla="*/ 10 w 41"/>
                <a:gd name="T35" fmla="*/ 115 h 137"/>
                <a:gd name="T36" fmla="*/ 11 w 41"/>
                <a:gd name="T37" fmla="*/ 112 h 137"/>
                <a:gd name="T38" fmla="*/ 13 w 41"/>
                <a:gd name="T39" fmla="*/ 107 h 137"/>
                <a:gd name="T40" fmla="*/ 13 w 41"/>
                <a:gd name="T41" fmla="*/ 100 h 137"/>
                <a:gd name="T42" fmla="*/ 13 w 41"/>
                <a:gd name="T43" fmla="*/ 97 h 137"/>
                <a:gd name="T44" fmla="*/ 13 w 41"/>
                <a:gd name="T45" fmla="*/ 95 h 137"/>
                <a:gd name="T46" fmla="*/ 13 w 41"/>
                <a:gd name="T47" fmla="*/ 90 h 137"/>
                <a:gd name="T48" fmla="*/ 13 w 41"/>
                <a:gd name="T49" fmla="*/ 87 h 137"/>
                <a:gd name="T50" fmla="*/ 13 w 41"/>
                <a:gd name="T51"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1" h="137">
                  <a:moveTo>
                    <a:pt x="13" y="0"/>
                  </a:moveTo>
                  <a:lnTo>
                    <a:pt x="41" y="0"/>
                  </a:lnTo>
                  <a:lnTo>
                    <a:pt x="41" y="84"/>
                  </a:lnTo>
                  <a:lnTo>
                    <a:pt x="41" y="90"/>
                  </a:lnTo>
                  <a:lnTo>
                    <a:pt x="41" y="97"/>
                  </a:lnTo>
                  <a:lnTo>
                    <a:pt x="39" y="102"/>
                  </a:lnTo>
                  <a:lnTo>
                    <a:pt x="39" y="105"/>
                  </a:lnTo>
                  <a:lnTo>
                    <a:pt x="38" y="112"/>
                  </a:lnTo>
                  <a:lnTo>
                    <a:pt x="38" y="117"/>
                  </a:lnTo>
                  <a:lnTo>
                    <a:pt x="34" y="120"/>
                  </a:lnTo>
                  <a:lnTo>
                    <a:pt x="26" y="130"/>
                  </a:lnTo>
                  <a:lnTo>
                    <a:pt x="15" y="135"/>
                  </a:lnTo>
                  <a:lnTo>
                    <a:pt x="0" y="137"/>
                  </a:lnTo>
                  <a:lnTo>
                    <a:pt x="0" y="120"/>
                  </a:lnTo>
                  <a:lnTo>
                    <a:pt x="1" y="120"/>
                  </a:lnTo>
                  <a:lnTo>
                    <a:pt x="5" y="118"/>
                  </a:lnTo>
                  <a:lnTo>
                    <a:pt x="6" y="117"/>
                  </a:lnTo>
                  <a:lnTo>
                    <a:pt x="10" y="115"/>
                  </a:lnTo>
                  <a:lnTo>
                    <a:pt x="11" y="112"/>
                  </a:lnTo>
                  <a:lnTo>
                    <a:pt x="13" y="107"/>
                  </a:lnTo>
                  <a:lnTo>
                    <a:pt x="13" y="100"/>
                  </a:lnTo>
                  <a:lnTo>
                    <a:pt x="13" y="97"/>
                  </a:lnTo>
                  <a:lnTo>
                    <a:pt x="13" y="95"/>
                  </a:lnTo>
                  <a:lnTo>
                    <a:pt x="13" y="90"/>
                  </a:lnTo>
                  <a:lnTo>
                    <a:pt x="13" y="87"/>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3" name="Rectangle 61"/>
            <p:cNvSpPr>
              <a:spLocks noChangeArrowheads="1"/>
            </p:cNvSpPr>
            <p:nvPr/>
          </p:nvSpPr>
          <p:spPr bwMode="auto">
            <a:xfrm>
              <a:off x="5260976" y="3965576"/>
              <a:ext cx="41275" cy="2174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4" name="Freeform 62"/>
            <p:cNvSpPr>
              <a:spLocks noEditPoints="1"/>
            </p:cNvSpPr>
            <p:nvPr/>
          </p:nvSpPr>
          <p:spPr bwMode="auto">
            <a:xfrm>
              <a:off x="5373688" y="3965576"/>
              <a:ext cx="203200" cy="217488"/>
            </a:xfrm>
            <a:custGeom>
              <a:avLst/>
              <a:gdLst>
                <a:gd name="T0" fmla="*/ 63 w 128"/>
                <a:gd name="T1" fmla="*/ 31 h 137"/>
                <a:gd name="T2" fmla="*/ 63 w 128"/>
                <a:gd name="T3" fmla="*/ 33 h 137"/>
                <a:gd name="T4" fmla="*/ 43 w 128"/>
                <a:gd name="T5" fmla="*/ 82 h 137"/>
                <a:gd name="T6" fmla="*/ 82 w 128"/>
                <a:gd name="T7" fmla="*/ 82 h 137"/>
                <a:gd name="T8" fmla="*/ 63 w 128"/>
                <a:gd name="T9" fmla="*/ 31 h 137"/>
                <a:gd name="T10" fmla="*/ 56 w 128"/>
                <a:gd name="T11" fmla="*/ 0 h 137"/>
                <a:gd name="T12" fmla="*/ 77 w 128"/>
                <a:gd name="T13" fmla="*/ 0 h 137"/>
                <a:gd name="T14" fmla="*/ 128 w 128"/>
                <a:gd name="T15" fmla="*/ 137 h 137"/>
                <a:gd name="T16" fmla="*/ 99 w 128"/>
                <a:gd name="T17" fmla="*/ 137 h 137"/>
                <a:gd name="T18" fmla="*/ 87 w 128"/>
                <a:gd name="T19" fmla="*/ 99 h 137"/>
                <a:gd name="T20" fmla="*/ 38 w 128"/>
                <a:gd name="T21" fmla="*/ 99 h 137"/>
                <a:gd name="T22" fmla="*/ 23 w 128"/>
                <a:gd name="T23" fmla="*/ 137 h 137"/>
                <a:gd name="T24" fmla="*/ 0 w 128"/>
                <a:gd name="T25" fmla="*/ 137 h 137"/>
                <a:gd name="T26" fmla="*/ 56 w 128"/>
                <a:gd name="T27"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8" h="137">
                  <a:moveTo>
                    <a:pt x="63" y="31"/>
                  </a:moveTo>
                  <a:lnTo>
                    <a:pt x="63" y="33"/>
                  </a:lnTo>
                  <a:lnTo>
                    <a:pt x="43" y="82"/>
                  </a:lnTo>
                  <a:lnTo>
                    <a:pt x="82" y="82"/>
                  </a:lnTo>
                  <a:lnTo>
                    <a:pt x="63" y="31"/>
                  </a:lnTo>
                  <a:close/>
                  <a:moveTo>
                    <a:pt x="56" y="0"/>
                  </a:moveTo>
                  <a:lnTo>
                    <a:pt x="77" y="0"/>
                  </a:lnTo>
                  <a:lnTo>
                    <a:pt x="128" y="137"/>
                  </a:lnTo>
                  <a:lnTo>
                    <a:pt x="99" y="137"/>
                  </a:lnTo>
                  <a:lnTo>
                    <a:pt x="87" y="99"/>
                  </a:lnTo>
                  <a:lnTo>
                    <a:pt x="38" y="99"/>
                  </a:lnTo>
                  <a:lnTo>
                    <a:pt x="23" y="137"/>
                  </a:lnTo>
                  <a:lnTo>
                    <a:pt x="0" y="137"/>
                  </a:lnTo>
                  <a:lnTo>
                    <a:pt x="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5" name="Freeform 63"/>
            <p:cNvSpPr>
              <a:spLocks/>
            </p:cNvSpPr>
            <p:nvPr/>
          </p:nvSpPr>
          <p:spPr bwMode="auto">
            <a:xfrm>
              <a:off x="5648326" y="3965576"/>
              <a:ext cx="182563" cy="217488"/>
            </a:xfrm>
            <a:custGeom>
              <a:avLst/>
              <a:gdLst>
                <a:gd name="T0" fmla="*/ 0 w 115"/>
                <a:gd name="T1" fmla="*/ 0 h 137"/>
                <a:gd name="T2" fmla="*/ 20 w 115"/>
                <a:gd name="T3" fmla="*/ 0 h 137"/>
                <a:gd name="T4" fmla="*/ 92 w 115"/>
                <a:gd name="T5" fmla="*/ 95 h 137"/>
                <a:gd name="T6" fmla="*/ 92 w 115"/>
                <a:gd name="T7" fmla="*/ 0 h 137"/>
                <a:gd name="T8" fmla="*/ 115 w 115"/>
                <a:gd name="T9" fmla="*/ 0 h 137"/>
                <a:gd name="T10" fmla="*/ 115 w 115"/>
                <a:gd name="T11" fmla="*/ 137 h 137"/>
                <a:gd name="T12" fmla="*/ 96 w 115"/>
                <a:gd name="T13" fmla="*/ 137 h 137"/>
                <a:gd name="T14" fmla="*/ 23 w 115"/>
                <a:gd name="T15" fmla="*/ 43 h 137"/>
                <a:gd name="T16" fmla="*/ 23 w 115"/>
                <a:gd name="T17" fmla="*/ 137 h 137"/>
                <a:gd name="T18" fmla="*/ 0 w 115"/>
                <a:gd name="T19" fmla="*/ 137 h 137"/>
                <a:gd name="T20" fmla="*/ 0 w 115"/>
                <a:gd name="T21"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137">
                  <a:moveTo>
                    <a:pt x="0" y="0"/>
                  </a:moveTo>
                  <a:lnTo>
                    <a:pt x="20" y="0"/>
                  </a:lnTo>
                  <a:lnTo>
                    <a:pt x="92" y="95"/>
                  </a:lnTo>
                  <a:lnTo>
                    <a:pt x="92" y="0"/>
                  </a:lnTo>
                  <a:lnTo>
                    <a:pt x="115" y="0"/>
                  </a:lnTo>
                  <a:lnTo>
                    <a:pt x="115" y="137"/>
                  </a:lnTo>
                  <a:lnTo>
                    <a:pt x="96" y="137"/>
                  </a:lnTo>
                  <a:lnTo>
                    <a:pt x="23" y="43"/>
                  </a:lnTo>
                  <a:lnTo>
                    <a:pt x="23" y="137"/>
                  </a:lnTo>
                  <a:lnTo>
                    <a:pt x="0" y="13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6" name="Freeform 64"/>
            <p:cNvSpPr>
              <a:spLocks/>
            </p:cNvSpPr>
            <p:nvPr/>
          </p:nvSpPr>
          <p:spPr bwMode="auto">
            <a:xfrm>
              <a:off x="5915026" y="3962401"/>
              <a:ext cx="193675" cy="222250"/>
            </a:xfrm>
            <a:custGeom>
              <a:avLst/>
              <a:gdLst>
                <a:gd name="T0" fmla="*/ 78 w 122"/>
                <a:gd name="T1" fmla="*/ 0 h 140"/>
                <a:gd name="T2" fmla="*/ 99 w 122"/>
                <a:gd name="T3" fmla="*/ 2 h 140"/>
                <a:gd name="T4" fmla="*/ 119 w 122"/>
                <a:gd name="T5" fmla="*/ 10 h 140"/>
                <a:gd name="T6" fmla="*/ 109 w 122"/>
                <a:gd name="T7" fmla="*/ 27 h 140"/>
                <a:gd name="T8" fmla="*/ 96 w 122"/>
                <a:gd name="T9" fmla="*/ 22 h 140"/>
                <a:gd name="T10" fmla="*/ 81 w 122"/>
                <a:gd name="T11" fmla="*/ 20 h 140"/>
                <a:gd name="T12" fmla="*/ 60 w 122"/>
                <a:gd name="T13" fmla="*/ 23 h 140"/>
                <a:gd name="T14" fmla="*/ 43 w 122"/>
                <a:gd name="T15" fmla="*/ 33 h 140"/>
                <a:gd name="T16" fmla="*/ 33 w 122"/>
                <a:gd name="T17" fmla="*/ 50 h 140"/>
                <a:gd name="T18" fmla="*/ 30 w 122"/>
                <a:gd name="T19" fmla="*/ 69 h 140"/>
                <a:gd name="T20" fmla="*/ 33 w 122"/>
                <a:gd name="T21" fmla="*/ 91 h 140"/>
                <a:gd name="T22" fmla="*/ 43 w 122"/>
                <a:gd name="T23" fmla="*/ 107 h 140"/>
                <a:gd name="T24" fmla="*/ 58 w 122"/>
                <a:gd name="T25" fmla="*/ 117 h 140"/>
                <a:gd name="T26" fmla="*/ 78 w 122"/>
                <a:gd name="T27" fmla="*/ 120 h 140"/>
                <a:gd name="T28" fmla="*/ 83 w 122"/>
                <a:gd name="T29" fmla="*/ 120 h 140"/>
                <a:gd name="T30" fmla="*/ 89 w 122"/>
                <a:gd name="T31" fmla="*/ 120 h 140"/>
                <a:gd name="T32" fmla="*/ 96 w 122"/>
                <a:gd name="T33" fmla="*/ 119 h 140"/>
                <a:gd name="T34" fmla="*/ 96 w 122"/>
                <a:gd name="T35" fmla="*/ 76 h 140"/>
                <a:gd name="T36" fmla="*/ 122 w 122"/>
                <a:gd name="T37" fmla="*/ 76 h 140"/>
                <a:gd name="T38" fmla="*/ 122 w 122"/>
                <a:gd name="T39" fmla="*/ 132 h 140"/>
                <a:gd name="T40" fmla="*/ 98 w 122"/>
                <a:gd name="T41" fmla="*/ 139 h 140"/>
                <a:gd name="T42" fmla="*/ 76 w 122"/>
                <a:gd name="T43" fmla="*/ 140 h 140"/>
                <a:gd name="T44" fmla="*/ 55 w 122"/>
                <a:gd name="T45" fmla="*/ 139 h 140"/>
                <a:gd name="T46" fmla="*/ 36 w 122"/>
                <a:gd name="T47" fmla="*/ 132 h 140"/>
                <a:gd name="T48" fmla="*/ 22 w 122"/>
                <a:gd name="T49" fmla="*/ 120 h 140"/>
                <a:gd name="T50" fmla="*/ 10 w 122"/>
                <a:gd name="T51" fmla="*/ 106 h 140"/>
                <a:gd name="T52" fmla="*/ 2 w 122"/>
                <a:gd name="T53" fmla="*/ 89 h 140"/>
                <a:gd name="T54" fmla="*/ 0 w 122"/>
                <a:gd name="T55" fmla="*/ 71 h 140"/>
                <a:gd name="T56" fmla="*/ 2 w 122"/>
                <a:gd name="T57" fmla="*/ 51 h 140"/>
                <a:gd name="T58" fmla="*/ 10 w 122"/>
                <a:gd name="T59" fmla="*/ 35 h 140"/>
                <a:gd name="T60" fmla="*/ 22 w 122"/>
                <a:gd name="T61" fmla="*/ 20 h 140"/>
                <a:gd name="T62" fmla="*/ 38 w 122"/>
                <a:gd name="T63" fmla="*/ 8 h 140"/>
                <a:gd name="T64" fmla="*/ 56 w 122"/>
                <a:gd name="T65" fmla="*/ 2 h 140"/>
                <a:gd name="T66" fmla="*/ 78 w 122"/>
                <a:gd name="T67" fmla="*/ 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22" h="140">
                  <a:moveTo>
                    <a:pt x="78" y="0"/>
                  </a:moveTo>
                  <a:lnTo>
                    <a:pt x="99" y="2"/>
                  </a:lnTo>
                  <a:lnTo>
                    <a:pt x="119" y="10"/>
                  </a:lnTo>
                  <a:lnTo>
                    <a:pt x="109" y="27"/>
                  </a:lnTo>
                  <a:lnTo>
                    <a:pt x="96" y="22"/>
                  </a:lnTo>
                  <a:lnTo>
                    <a:pt x="81" y="20"/>
                  </a:lnTo>
                  <a:lnTo>
                    <a:pt x="60" y="23"/>
                  </a:lnTo>
                  <a:lnTo>
                    <a:pt x="43" y="33"/>
                  </a:lnTo>
                  <a:lnTo>
                    <a:pt x="33" y="50"/>
                  </a:lnTo>
                  <a:lnTo>
                    <a:pt x="30" y="69"/>
                  </a:lnTo>
                  <a:lnTo>
                    <a:pt x="33" y="91"/>
                  </a:lnTo>
                  <a:lnTo>
                    <a:pt x="43" y="107"/>
                  </a:lnTo>
                  <a:lnTo>
                    <a:pt x="58" y="117"/>
                  </a:lnTo>
                  <a:lnTo>
                    <a:pt x="78" y="120"/>
                  </a:lnTo>
                  <a:lnTo>
                    <a:pt x="83" y="120"/>
                  </a:lnTo>
                  <a:lnTo>
                    <a:pt x="89" y="120"/>
                  </a:lnTo>
                  <a:lnTo>
                    <a:pt x="96" y="119"/>
                  </a:lnTo>
                  <a:lnTo>
                    <a:pt x="96" y="76"/>
                  </a:lnTo>
                  <a:lnTo>
                    <a:pt x="122" y="76"/>
                  </a:lnTo>
                  <a:lnTo>
                    <a:pt x="122" y="132"/>
                  </a:lnTo>
                  <a:lnTo>
                    <a:pt x="98" y="139"/>
                  </a:lnTo>
                  <a:lnTo>
                    <a:pt x="76" y="140"/>
                  </a:lnTo>
                  <a:lnTo>
                    <a:pt x="55" y="139"/>
                  </a:lnTo>
                  <a:lnTo>
                    <a:pt x="36" y="132"/>
                  </a:lnTo>
                  <a:lnTo>
                    <a:pt x="22" y="120"/>
                  </a:lnTo>
                  <a:lnTo>
                    <a:pt x="10" y="106"/>
                  </a:lnTo>
                  <a:lnTo>
                    <a:pt x="2" y="89"/>
                  </a:lnTo>
                  <a:lnTo>
                    <a:pt x="0" y="71"/>
                  </a:lnTo>
                  <a:lnTo>
                    <a:pt x="2" y="51"/>
                  </a:lnTo>
                  <a:lnTo>
                    <a:pt x="10" y="35"/>
                  </a:lnTo>
                  <a:lnTo>
                    <a:pt x="22" y="20"/>
                  </a:lnTo>
                  <a:lnTo>
                    <a:pt x="38" y="8"/>
                  </a:lnTo>
                  <a:lnTo>
                    <a:pt x="56" y="2"/>
                  </a:lnTo>
                  <a:lnTo>
                    <a:pt x="7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7" name="Freeform 65"/>
            <p:cNvSpPr>
              <a:spLocks/>
            </p:cNvSpPr>
            <p:nvPr/>
          </p:nvSpPr>
          <p:spPr bwMode="auto">
            <a:xfrm>
              <a:off x="6451601" y="3965576"/>
              <a:ext cx="180975" cy="217488"/>
            </a:xfrm>
            <a:custGeom>
              <a:avLst/>
              <a:gdLst>
                <a:gd name="T0" fmla="*/ 0 w 114"/>
                <a:gd name="T1" fmla="*/ 0 h 137"/>
                <a:gd name="T2" fmla="*/ 18 w 114"/>
                <a:gd name="T3" fmla="*/ 0 h 137"/>
                <a:gd name="T4" fmla="*/ 91 w 114"/>
                <a:gd name="T5" fmla="*/ 95 h 137"/>
                <a:gd name="T6" fmla="*/ 91 w 114"/>
                <a:gd name="T7" fmla="*/ 0 h 137"/>
                <a:gd name="T8" fmla="*/ 114 w 114"/>
                <a:gd name="T9" fmla="*/ 0 h 137"/>
                <a:gd name="T10" fmla="*/ 114 w 114"/>
                <a:gd name="T11" fmla="*/ 137 h 137"/>
                <a:gd name="T12" fmla="*/ 96 w 114"/>
                <a:gd name="T13" fmla="*/ 137 h 137"/>
                <a:gd name="T14" fmla="*/ 22 w 114"/>
                <a:gd name="T15" fmla="*/ 43 h 137"/>
                <a:gd name="T16" fmla="*/ 22 w 114"/>
                <a:gd name="T17" fmla="*/ 137 h 137"/>
                <a:gd name="T18" fmla="*/ 0 w 114"/>
                <a:gd name="T19" fmla="*/ 137 h 137"/>
                <a:gd name="T20" fmla="*/ 0 w 114"/>
                <a:gd name="T21"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4" h="137">
                  <a:moveTo>
                    <a:pt x="0" y="0"/>
                  </a:moveTo>
                  <a:lnTo>
                    <a:pt x="18" y="0"/>
                  </a:lnTo>
                  <a:lnTo>
                    <a:pt x="91" y="95"/>
                  </a:lnTo>
                  <a:lnTo>
                    <a:pt x="91" y="0"/>
                  </a:lnTo>
                  <a:lnTo>
                    <a:pt x="114" y="0"/>
                  </a:lnTo>
                  <a:lnTo>
                    <a:pt x="114" y="137"/>
                  </a:lnTo>
                  <a:lnTo>
                    <a:pt x="96" y="137"/>
                  </a:lnTo>
                  <a:lnTo>
                    <a:pt x="22" y="43"/>
                  </a:lnTo>
                  <a:lnTo>
                    <a:pt x="22" y="137"/>
                  </a:lnTo>
                  <a:lnTo>
                    <a:pt x="0" y="13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8" name="Freeform 66"/>
            <p:cNvSpPr>
              <a:spLocks noEditPoints="1"/>
            </p:cNvSpPr>
            <p:nvPr/>
          </p:nvSpPr>
          <p:spPr bwMode="auto">
            <a:xfrm>
              <a:off x="6716713" y="3962401"/>
              <a:ext cx="217488" cy="222250"/>
            </a:xfrm>
            <a:custGeom>
              <a:avLst/>
              <a:gdLst>
                <a:gd name="T0" fmla="*/ 67 w 137"/>
                <a:gd name="T1" fmla="*/ 20 h 140"/>
                <a:gd name="T2" fmla="*/ 51 w 137"/>
                <a:gd name="T3" fmla="*/ 23 h 140"/>
                <a:gd name="T4" fmla="*/ 39 w 137"/>
                <a:gd name="T5" fmla="*/ 36 h 140"/>
                <a:gd name="T6" fmla="*/ 31 w 137"/>
                <a:gd name="T7" fmla="*/ 51 h 140"/>
                <a:gd name="T8" fmla="*/ 30 w 137"/>
                <a:gd name="T9" fmla="*/ 71 h 140"/>
                <a:gd name="T10" fmla="*/ 31 w 137"/>
                <a:gd name="T11" fmla="*/ 89 h 140"/>
                <a:gd name="T12" fmla="*/ 39 w 137"/>
                <a:gd name="T13" fmla="*/ 106 h 140"/>
                <a:gd name="T14" fmla="*/ 51 w 137"/>
                <a:gd name="T15" fmla="*/ 117 h 140"/>
                <a:gd name="T16" fmla="*/ 69 w 137"/>
                <a:gd name="T17" fmla="*/ 120 h 140"/>
                <a:gd name="T18" fmla="*/ 84 w 137"/>
                <a:gd name="T19" fmla="*/ 117 h 140"/>
                <a:gd name="T20" fmla="*/ 97 w 137"/>
                <a:gd name="T21" fmla="*/ 107 h 140"/>
                <a:gd name="T22" fmla="*/ 105 w 137"/>
                <a:gd name="T23" fmla="*/ 92 h 140"/>
                <a:gd name="T24" fmla="*/ 107 w 137"/>
                <a:gd name="T25" fmla="*/ 71 h 140"/>
                <a:gd name="T26" fmla="*/ 105 w 137"/>
                <a:gd name="T27" fmla="*/ 50 h 140"/>
                <a:gd name="T28" fmla="*/ 97 w 137"/>
                <a:gd name="T29" fmla="*/ 33 h 140"/>
                <a:gd name="T30" fmla="*/ 84 w 137"/>
                <a:gd name="T31" fmla="*/ 23 h 140"/>
                <a:gd name="T32" fmla="*/ 69 w 137"/>
                <a:gd name="T33" fmla="*/ 20 h 140"/>
                <a:gd name="T34" fmla="*/ 67 w 137"/>
                <a:gd name="T35" fmla="*/ 20 h 140"/>
                <a:gd name="T36" fmla="*/ 69 w 137"/>
                <a:gd name="T37" fmla="*/ 0 h 140"/>
                <a:gd name="T38" fmla="*/ 69 w 137"/>
                <a:gd name="T39" fmla="*/ 0 h 140"/>
                <a:gd name="T40" fmla="*/ 87 w 137"/>
                <a:gd name="T41" fmla="*/ 2 h 140"/>
                <a:gd name="T42" fmla="*/ 104 w 137"/>
                <a:gd name="T43" fmla="*/ 8 h 140"/>
                <a:gd name="T44" fmla="*/ 117 w 137"/>
                <a:gd name="T45" fmla="*/ 20 h 140"/>
                <a:gd name="T46" fmla="*/ 128 w 137"/>
                <a:gd name="T47" fmla="*/ 35 h 140"/>
                <a:gd name="T48" fmla="*/ 135 w 137"/>
                <a:gd name="T49" fmla="*/ 50 h 140"/>
                <a:gd name="T50" fmla="*/ 137 w 137"/>
                <a:gd name="T51" fmla="*/ 69 h 140"/>
                <a:gd name="T52" fmla="*/ 135 w 137"/>
                <a:gd name="T53" fmla="*/ 89 h 140"/>
                <a:gd name="T54" fmla="*/ 128 w 137"/>
                <a:gd name="T55" fmla="*/ 106 h 140"/>
                <a:gd name="T56" fmla="*/ 119 w 137"/>
                <a:gd name="T57" fmla="*/ 120 h 140"/>
                <a:gd name="T58" fmla="*/ 104 w 137"/>
                <a:gd name="T59" fmla="*/ 132 h 140"/>
                <a:gd name="T60" fmla="*/ 87 w 137"/>
                <a:gd name="T61" fmla="*/ 139 h 140"/>
                <a:gd name="T62" fmla="*/ 69 w 137"/>
                <a:gd name="T63" fmla="*/ 140 h 140"/>
                <a:gd name="T64" fmla="*/ 49 w 137"/>
                <a:gd name="T65" fmla="*/ 139 h 140"/>
                <a:gd name="T66" fmla="*/ 33 w 137"/>
                <a:gd name="T67" fmla="*/ 132 h 140"/>
                <a:gd name="T68" fmla="*/ 20 w 137"/>
                <a:gd name="T69" fmla="*/ 120 h 140"/>
                <a:gd name="T70" fmla="*/ 8 w 137"/>
                <a:gd name="T71" fmla="*/ 106 h 140"/>
                <a:gd name="T72" fmla="*/ 1 w 137"/>
                <a:gd name="T73" fmla="*/ 89 h 140"/>
                <a:gd name="T74" fmla="*/ 0 w 137"/>
                <a:gd name="T75" fmla="*/ 69 h 140"/>
                <a:gd name="T76" fmla="*/ 3 w 137"/>
                <a:gd name="T77" fmla="*/ 50 h 140"/>
                <a:gd name="T78" fmla="*/ 10 w 137"/>
                <a:gd name="T79" fmla="*/ 33 h 140"/>
                <a:gd name="T80" fmla="*/ 20 w 137"/>
                <a:gd name="T81" fmla="*/ 20 h 140"/>
                <a:gd name="T82" fmla="*/ 34 w 137"/>
                <a:gd name="T83" fmla="*/ 8 h 140"/>
                <a:gd name="T84" fmla="*/ 49 w 137"/>
                <a:gd name="T85" fmla="*/ 2 h 140"/>
                <a:gd name="T86" fmla="*/ 69 w 137"/>
                <a:gd name="T87" fmla="*/ 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7" h="140">
                  <a:moveTo>
                    <a:pt x="67" y="20"/>
                  </a:moveTo>
                  <a:lnTo>
                    <a:pt x="51" y="23"/>
                  </a:lnTo>
                  <a:lnTo>
                    <a:pt x="39" y="36"/>
                  </a:lnTo>
                  <a:lnTo>
                    <a:pt x="31" y="51"/>
                  </a:lnTo>
                  <a:lnTo>
                    <a:pt x="30" y="71"/>
                  </a:lnTo>
                  <a:lnTo>
                    <a:pt x="31" y="89"/>
                  </a:lnTo>
                  <a:lnTo>
                    <a:pt x="39" y="106"/>
                  </a:lnTo>
                  <a:lnTo>
                    <a:pt x="51" y="117"/>
                  </a:lnTo>
                  <a:lnTo>
                    <a:pt x="69" y="120"/>
                  </a:lnTo>
                  <a:lnTo>
                    <a:pt x="84" y="117"/>
                  </a:lnTo>
                  <a:lnTo>
                    <a:pt x="97" y="107"/>
                  </a:lnTo>
                  <a:lnTo>
                    <a:pt x="105" y="92"/>
                  </a:lnTo>
                  <a:lnTo>
                    <a:pt x="107" y="71"/>
                  </a:lnTo>
                  <a:lnTo>
                    <a:pt x="105" y="50"/>
                  </a:lnTo>
                  <a:lnTo>
                    <a:pt x="97" y="33"/>
                  </a:lnTo>
                  <a:lnTo>
                    <a:pt x="84" y="23"/>
                  </a:lnTo>
                  <a:lnTo>
                    <a:pt x="69" y="20"/>
                  </a:lnTo>
                  <a:lnTo>
                    <a:pt x="67" y="20"/>
                  </a:lnTo>
                  <a:close/>
                  <a:moveTo>
                    <a:pt x="69" y="0"/>
                  </a:moveTo>
                  <a:lnTo>
                    <a:pt x="69" y="0"/>
                  </a:lnTo>
                  <a:lnTo>
                    <a:pt x="87" y="2"/>
                  </a:lnTo>
                  <a:lnTo>
                    <a:pt x="104" y="8"/>
                  </a:lnTo>
                  <a:lnTo>
                    <a:pt x="117" y="20"/>
                  </a:lnTo>
                  <a:lnTo>
                    <a:pt x="128" y="35"/>
                  </a:lnTo>
                  <a:lnTo>
                    <a:pt x="135" y="50"/>
                  </a:lnTo>
                  <a:lnTo>
                    <a:pt x="137" y="69"/>
                  </a:lnTo>
                  <a:lnTo>
                    <a:pt x="135" y="89"/>
                  </a:lnTo>
                  <a:lnTo>
                    <a:pt x="128" y="106"/>
                  </a:lnTo>
                  <a:lnTo>
                    <a:pt x="119" y="120"/>
                  </a:lnTo>
                  <a:lnTo>
                    <a:pt x="104" y="132"/>
                  </a:lnTo>
                  <a:lnTo>
                    <a:pt x="87" y="139"/>
                  </a:lnTo>
                  <a:lnTo>
                    <a:pt x="69" y="140"/>
                  </a:lnTo>
                  <a:lnTo>
                    <a:pt x="49" y="139"/>
                  </a:lnTo>
                  <a:lnTo>
                    <a:pt x="33" y="132"/>
                  </a:lnTo>
                  <a:lnTo>
                    <a:pt x="20" y="120"/>
                  </a:lnTo>
                  <a:lnTo>
                    <a:pt x="8" y="106"/>
                  </a:lnTo>
                  <a:lnTo>
                    <a:pt x="1" y="89"/>
                  </a:lnTo>
                  <a:lnTo>
                    <a:pt x="0" y="69"/>
                  </a:lnTo>
                  <a:lnTo>
                    <a:pt x="3" y="50"/>
                  </a:lnTo>
                  <a:lnTo>
                    <a:pt x="10" y="33"/>
                  </a:lnTo>
                  <a:lnTo>
                    <a:pt x="20" y="20"/>
                  </a:lnTo>
                  <a:lnTo>
                    <a:pt x="34" y="8"/>
                  </a:lnTo>
                  <a:lnTo>
                    <a:pt x="49" y="2"/>
                  </a:lnTo>
                  <a:lnTo>
                    <a:pt x="6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9" name="Freeform 67"/>
            <p:cNvSpPr>
              <a:spLocks noEditPoints="1"/>
            </p:cNvSpPr>
            <p:nvPr/>
          </p:nvSpPr>
          <p:spPr bwMode="auto">
            <a:xfrm>
              <a:off x="7019926" y="3965576"/>
              <a:ext cx="160338" cy="219075"/>
            </a:xfrm>
            <a:custGeom>
              <a:avLst/>
              <a:gdLst>
                <a:gd name="T0" fmla="*/ 27 w 101"/>
                <a:gd name="T1" fmla="*/ 18 h 138"/>
                <a:gd name="T2" fmla="*/ 27 w 101"/>
                <a:gd name="T3" fmla="*/ 64 h 138"/>
                <a:gd name="T4" fmla="*/ 35 w 101"/>
                <a:gd name="T5" fmla="*/ 64 h 138"/>
                <a:gd name="T6" fmla="*/ 41 w 101"/>
                <a:gd name="T7" fmla="*/ 64 h 138"/>
                <a:gd name="T8" fmla="*/ 45 w 101"/>
                <a:gd name="T9" fmla="*/ 64 h 138"/>
                <a:gd name="T10" fmla="*/ 51 w 101"/>
                <a:gd name="T11" fmla="*/ 61 h 138"/>
                <a:gd name="T12" fmla="*/ 56 w 101"/>
                <a:gd name="T13" fmla="*/ 58 h 138"/>
                <a:gd name="T14" fmla="*/ 59 w 101"/>
                <a:gd name="T15" fmla="*/ 53 h 138"/>
                <a:gd name="T16" fmla="*/ 63 w 101"/>
                <a:gd name="T17" fmla="*/ 46 h 138"/>
                <a:gd name="T18" fmla="*/ 63 w 101"/>
                <a:gd name="T19" fmla="*/ 39 h 138"/>
                <a:gd name="T20" fmla="*/ 63 w 101"/>
                <a:gd name="T21" fmla="*/ 31 h 138"/>
                <a:gd name="T22" fmla="*/ 59 w 101"/>
                <a:gd name="T23" fmla="*/ 26 h 138"/>
                <a:gd name="T24" fmla="*/ 56 w 101"/>
                <a:gd name="T25" fmla="*/ 21 h 138"/>
                <a:gd name="T26" fmla="*/ 51 w 101"/>
                <a:gd name="T27" fmla="*/ 20 h 138"/>
                <a:gd name="T28" fmla="*/ 45 w 101"/>
                <a:gd name="T29" fmla="*/ 18 h 138"/>
                <a:gd name="T30" fmla="*/ 41 w 101"/>
                <a:gd name="T31" fmla="*/ 18 h 138"/>
                <a:gd name="T32" fmla="*/ 38 w 101"/>
                <a:gd name="T33" fmla="*/ 18 h 138"/>
                <a:gd name="T34" fmla="*/ 27 w 101"/>
                <a:gd name="T35" fmla="*/ 18 h 138"/>
                <a:gd name="T36" fmla="*/ 0 w 101"/>
                <a:gd name="T37" fmla="*/ 0 h 138"/>
                <a:gd name="T38" fmla="*/ 40 w 101"/>
                <a:gd name="T39" fmla="*/ 0 h 138"/>
                <a:gd name="T40" fmla="*/ 43 w 101"/>
                <a:gd name="T41" fmla="*/ 0 h 138"/>
                <a:gd name="T42" fmla="*/ 45 w 101"/>
                <a:gd name="T43" fmla="*/ 0 h 138"/>
                <a:gd name="T44" fmla="*/ 51 w 101"/>
                <a:gd name="T45" fmla="*/ 0 h 138"/>
                <a:gd name="T46" fmla="*/ 55 w 101"/>
                <a:gd name="T47" fmla="*/ 0 h 138"/>
                <a:gd name="T48" fmla="*/ 58 w 101"/>
                <a:gd name="T49" fmla="*/ 1 h 138"/>
                <a:gd name="T50" fmla="*/ 66 w 101"/>
                <a:gd name="T51" fmla="*/ 3 h 138"/>
                <a:gd name="T52" fmla="*/ 71 w 101"/>
                <a:gd name="T53" fmla="*/ 5 h 138"/>
                <a:gd name="T54" fmla="*/ 76 w 101"/>
                <a:gd name="T55" fmla="*/ 8 h 138"/>
                <a:gd name="T56" fmla="*/ 88 w 101"/>
                <a:gd name="T57" fmla="*/ 20 h 138"/>
                <a:gd name="T58" fmla="*/ 91 w 101"/>
                <a:gd name="T59" fmla="*/ 38 h 138"/>
                <a:gd name="T60" fmla="*/ 88 w 101"/>
                <a:gd name="T61" fmla="*/ 53 h 138"/>
                <a:gd name="T62" fmla="*/ 79 w 101"/>
                <a:gd name="T63" fmla="*/ 66 h 138"/>
                <a:gd name="T64" fmla="*/ 66 w 101"/>
                <a:gd name="T65" fmla="*/ 76 h 138"/>
                <a:gd name="T66" fmla="*/ 101 w 101"/>
                <a:gd name="T67" fmla="*/ 133 h 138"/>
                <a:gd name="T68" fmla="*/ 73 w 101"/>
                <a:gd name="T69" fmla="*/ 138 h 138"/>
                <a:gd name="T70" fmla="*/ 45 w 101"/>
                <a:gd name="T71" fmla="*/ 86 h 138"/>
                <a:gd name="T72" fmla="*/ 43 w 101"/>
                <a:gd name="T73" fmla="*/ 82 h 138"/>
                <a:gd name="T74" fmla="*/ 27 w 101"/>
                <a:gd name="T75" fmla="*/ 82 h 138"/>
                <a:gd name="T76" fmla="*/ 27 w 101"/>
                <a:gd name="T77" fmla="*/ 137 h 138"/>
                <a:gd name="T78" fmla="*/ 0 w 101"/>
                <a:gd name="T79" fmla="*/ 137 h 138"/>
                <a:gd name="T80" fmla="*/ 0 w 101"/>
                <a:gd name="T81" fmla="*/ 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1" h="138">
                  <a:moveTo>
                    <a:pt x="27" y="18"/>
                  </a:moveTo>
                  <a:lnTo>
                    <a:pt x="27" y="64"/>
                  </a:lnTo>
                  <a:lnTo>
                    <a:pt x="35" y="64"/>
                  </a:lnTo>
                  <a:lnTo>
                    <a:pt x="41" y="64"/>
                  </a:lnTo>
                  <a:lnTo>
                    <a:pt x="45" y="64"/>
                  </a:lnTo>
                  <a:lnTo>
                    <a:pt x="51" y="61"/>
                  </a:lnTo>
                  <a:lnTo>
                    <a:pt x="56" y="58"/>
                  </a:lnTo>
                  <a:lnTo>
                    <a:pt x="59" y="53"/>
                  </a:lnTo>
                  <a:lnTo>
                    <a:pt x="63" y="46"/>
                  </a:lnTo>
                  <a:lnTo>
                    <a:pt x="63" y="39"/>
                  </a:lnTo>
                  <a:lnTo>
                    <a:pt x="63" y="31"/>
                  </a:lnTo>
                  <a:lnTo>
                    <a:pt x="59" y="26"/>
                  </a:lnTo>
                  <a:lnTo>
                    <a:pt x="56" y="21"/>
                  </a:lnTo>
                  <a:lnTo>
                    <a:pt x="51" y="20"/>
                  </a:lnTo>
                  <a:lnTo>
                    <a:pt x="45" y="18"/>
                  </a:lnTo>
                  <a:lnTo>
                    <a:pt x="41" y="18"/>
                  </a:lnTo>
                  <a:lnTo>
                    <a:pt x="38" y="18"/>
                  </a:lnTo>
                  <a:lnTo>
                    <a:pt x="27" y="18"/>
                  </a:lnTo>
                  <a:close/>
                  <a:moveTo>
                    <a:pt x="0" y="0"/>
                  </a:moveTo>
                  <a:lnTo>
                    <a:pt x="40" y="0"/>
                  </a:lnTo>
                  <a:lnTo>
                    <a:pt x="43" y="0"/>
                  </a:lnTo>
                  <a:lnTo>
                    <a:pt x="45" y="0"/>
                  </a:lnTo>
                  <a:lnTo>
                    <a:pt x="51" y="0"/>
                  </a:lnTo>
                  <a:lnTo>
                    <a:pt x="55" y="0"/>
                  </a:lnTo>
                  <a:lnTo>
                    <a:pt x="58" y="1"/>
                  </a:lnTo>
                  <a:lnTo>
                    <a:pt x="66" y="3"/>
                  </a:lnTo>
                  <a:lnTo>
                    <a:pt x="71" y="5"/>
                  </a:lnTo>
                  <a:lnTo>
                    <a:pt x="76" y="8"/>
                  </a:lnTo>
                  <a:lnTo>
                    <a:pt x="88" y="20"/>
                  </a:lnTo>
                  <a:lnTo>
                    <a:pt x="91" y="38"/>
                  </a:lnTo>
                  <a:lnTo>
                    <a:pt x="88" y="53"/>
                  </a:lnTo>
                  <a:lnTo>
                    <a:pt x="79" y="66"/>
                  </a:lnTo>
                  <a:lnTo>
                    <a:pt x="66" y="76"/>
                  </a:lnTo>
                  <a:lnTo>
                    <a:pt x="101" y="133"/>
                  </a:lnTo>
                  <a:lnTo>
                    <a:pt x="73" y="138"/>
                  </a:lnTo>
                  <a:lnTo>
                    <a:pt x="45" y="86"/>
                  </a:lnTo>
                  <a:lnTo>
                    <a:pt x="43" y="82"/>
                  </a:lnTo>
                  <a:lnTo>
                    <a:pt x="27" y="82"/>
                  </a:lnTo>
                  <a:lnTo>
                    <a:pt x="27" y="137"/>
                  </a:lnTo>
                  <a:lnTo>
                    <a:pt x="0" y="13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0" name="Freeform 68"/>
            <p:cNvSpPr>
              <a:spLocks/>
            </p:cNvSpPr>
            <p:nvPr/>
          </p:nvSpPr>
          <p:spPr bwMode="auto">
            <a:xfrm>
              <a:off x="7253288" y="3965576"/>
              <a:ext cx="234950" cy="217488"/>
            </a:xfrm>
            <a:custGeom>
              <a:avLst/>
              <a:gdLst>
                <a:gd name="T0" fmla="*/ 0 w 148"/>
                <a:gd name="T1" fmla="*/ 0 h 137"/>
                <a:gd name="T2" fmla="*/ 31 w 148"/>
                <a:gd name="T3" fmla="*/ 0 h 137"/>
                <a:gd name="T4" fmla="*/ 74 w 148"/>
                <a:gd name="T5" fmla="*/ 100 h 137"/>
                <a:gd name="T6" fmla="*/ 119 w 148"/>
                <a:gd name="T7" fmla="*/ 0 h 137"/>
                <a:gd name="T8" fmla="*/ 148 w 148"/>
                <a:gd name="T9" fmla="*/ 0 h 137"/>
                <a:gd name="T10" fmla="*/ 148 w 148"/>
                <a:gd name="T11" fmla="*/ 137 h 137"/>
                <a:gd name="T12" fmla="*/ 122 w 148"/>
                <a:gd name="T13" fmla="*/ 137 h 137"/>
                <a:gd name="T14" fmla="*/ 122 w 148"/>
                <a:gd name="T15" fmla="*/ 61 h 137"/>
                <a:gd name="T16" fmla="*/ 122 w 148"/>
                <a:gd name="T17" fmla="*/ 49 h 137"/>
                <a:gd name="T18" fmla="*/ 122 w 148"/>
                <a:gd name="T19" fmla="*/ 30 h 137"/>
                <a:gd name="T20" fmla="*/ 112 w 148"/>
                <a:gd name="T21" fmla="*/ 59 h 137"/>
                <a:gd name="T22" fmla="*/ 77 w 148"/>
                <a:gd name="T23" fmla="*/ 137 h 137"/>
                <a:gd name="T24" fmla="*/ 64 w 148"/>
                <a:gd name="T25" fmla="*/ 137 h 137"/>
                <a:gd name="T26" fmla="*/ 31 w 148"/>
                <a:gd name="T27" fmla="*/ 59 h 137"/>
                <a:gd name="T28" fmla="*/ 28 w 148"/>
                <a:gd name="T29" fmla="*/ 48 h 137"/>
                <a:gd name="T30" fmla="*/ 21 w 148"/>
                <a:gd name="T31" fmla="*/ 30 h 137"/>
                <a:gd name="T32" fmla="*/ 21 w 148"/>
                <a:gd name="T33" fmla="*/ 46 h 137"/>
                <a:gd name="T34" fmla="*/ 23 w 148"/>
                <a:gd name="T35" fmla="*/ 61 h 137"/>
                <a:gd name="T36" fmla="*/ 23 w 148"/>
                <a:gd name="T37" fmla="*/ 137 h 137"/>
                <a:gd name="T38" fmla="*/ 0 w 148"/>
                <a:gd name="T39" fmla="*/ 137 h 137"/>
                <a:gd name="T40" fmla="*/ 0 w 148"/>
                <a:gd name="T41"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8" h="137">
                  <a:moveTo>
                    <a:pt x="0" y="0"/>
                  </a:moveTo>
                  <a:lnTo>
                    <a:pt x="31" y="0"/>
                  </a:lnTo>
                  <a:lnTo>
                    <a:pt x="74" y="100"/>
                  </a:lnTo>
                  <a:lnTo>
                    <a:pt x="119" y="0"/>
                  </a:lnTo>
                  <a:lnTo>
                    <a:pt x="148" y="0"/>
                  </a:lnTo>
                  <a:lnTo>
                    <a:pt x="148" y="137"/>
                  </a:lnTo>
                  <a:lnTo>
                    <a:pt x="122" y="137"/>
                  </a:lnTo>
                  <a:lnTo>
                    <a:pt x="122" y="61"/>
                  </a:lnTo>
                  <a:lnTo>
                    <a:pt x="122" y="49"/>
                  </a:lnTo>
                  <a:lnTo>
                    <a:pt x="122" y="30"/>
                  </a:lnTo>
                  <a:lnTo>
                    <a:pt x="112" y="59"/>
                  </a:lnTo>
                  <a:lnTo>
                    <a:pt x="77" y="137"/>
                  </a:lnTo>
                  <a:lnTo>
                    <a:pt x="64" y="137"/>
                  </a:lnTo>
                  <a:lnTo>
                    <a:pt x="31" y="59"/>
                  </a:lnTo>
                  <a:lnTo>
                    <a:pt x="28" y="48"/>
                  </a:lnTo>
                  <a:lnTo>
                    <a:pt x="21" y="30"/>
                  </a:lnTo>
                  <a:lnTo>
                    <a:pt x="21" y="46"/>
                  </a:lnTo>
                  <a:lnTo>
                    <a:pt x="23" y="61"/>
                  </a:lnTo>
                  <a:lnTo>
                    <a:pt x="23" y="137"/>
                  </a:lnTo>
                  <a:lnTo>
                    <a:pt x="0" y="13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1" name="Freeform 69"/>
            <p:cNvSpPr>
              <a:spLocks noEditPoints="1"/>
            </p:cNvSpPr>
            <p:nvPr/>
          </p:nvSpPr>
          <p:spPr bwMode="auto">
            <a:xfrm>
              <a:off x="7559676" y="3965576"/>
              <a:ext cx="203200" cy="217488"/>
            </a:xfrm>
            <a:custGeom>
              <a:avLst/>
              <a:gdLst>
                <a:gd name="T0" fmla="*/ 63 w 128"/>
                <a:gd name="T1" fmla="*/ 31 h 137"/>
                <a:gd name="T2" fmla="*/ 63 w 128"/>
                <a:gd name="T3" fmla="*/ 33 h 137"/>
                <a:gd name="T4" fmla="*/ 43 w 128"/>
                <a:gd name="T5" fmla="*/ 82 h 137"/>
                <a:gd name="T6" fmla="*/ 81 w 128"/>
                <a:gd name="T7" fmla="*/ 82 h 137"/>
                <a:gd name="T8" fmla="*/ 63 w 128"/>
                <a:gd name="T9" fmla="*/ 31 h 137"/>
                <a:gd name="T10" fmla="*/ 56 w 128"/>
                <a:gd name="T11" fmla="*/ 0 h 137"/>
                <a:gd name="T12" fmla="*/ 77 w 128"/>
                <a:gd name="T13" fmla="*/ 0 h 137"/>
                <a:gd name="T14" fmla="*/ 128 w 128"/>
                <a:gd name="T15" fmla="*/ 137 h 137"/>
                <a:gd name="T16" fmla="*/ 99 w 128"/>
                <a:gd name="T17" fmla="*/ 137 h 137"/>
                <a:gd name="T18" fmla="*/ 86 w 128"/>
                <a:gd name="T19" fmla="*/ 99 h 137"/>
                <a:gd name="T20" fmla="*/ 38 w 128"/>
                <a:gd name="T21" fmla="*/ 99 h 137"/>
                <a:gd name="T22" fmla="*/ 23 w 128"/>
                <a:gd name="T23" fmla="*/ 137 h 137"/>
                <a:gd name="T24" fmla="*/ 0 w 128"/>
                <a:gd name="T25" fmla="*/ 137 h 137"/>
                <a:gd name="T26" fmla="*/ 56 w 128"/>
                <a:gd name="T27"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8" h="137">
                  <a:moveTo>
                    <a:pt x="63" y="31"/>
                  </a:moveTo>
                  <a:lnTo>
                    <a:pt x="63" y="33"/>
                  </a:lnTo>
                  <a:lnTo>
                    <a:pt x="43" y="82"/>
                  </a:lnTo>
                  <a:lnTo>
                    <a:pt x="81" y="82"/>
                  </a:lnTo>
                  <a:lnTo>
                    <a:pt x="63" y="31"/>
                  </a:lnTo>
                  <a:close/>
                  <a:moveTo>
                    <a:pt x="56" y="0"/>
                  </a:moveTo>
                  <a:lnTo>
                    <a:pt x="77" y="0"/>
                  </a:lnTo>
                  <a:lnTo>
                    <a:pt x="128" y="137"/>
                  </a:lnTo>
                  <a:lnTo>
                    <a:pt x="99" y="137"/>
                  </a:lnTo>
                  <a:lnTo>
                    <a:pt x="86" y="99"/>
                  </a:lnTo>
                  <a:lnTo>
                    <a:pt x="38" y="99"/>
                  </a:lnTo>
                  <a:lnTo>
                    <a:pt x="23" y="137"/>
                  </a:lnTo>
                  <a:lnTo>
                    <a:pt x="0" y="137"/>
                  </a:lnTo>
                  <a:lnTo>
                    <a:pt x="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2" name="Freeform 70"/>
            <p:cNvSpPr>
              <a:spLocks/>
            </p:cNvSpPr>
            <p:nvPr/>
          </p:nvSpPr>
          <p:spPr bwMode="auto">
            <a:xfrm>
              <a:off x="7834313" y="3965576"/>
              <a:ext cx="130175" cy="217488"/>
            </a:xfrm>
            <a:custGeom>
              <a:avLst/>
              <a:gdLst>
                <a:gd name="T0" fmla="*/ 0 w 82"/>
                <a:gd name="T1" fmla="*/ 0 h 137"/>
                <a:gd name="T2" fmla="*/ 28 w 82"/>
                <a:gd name="T3" fmla="*/ 0 h 137"/>
                <a:gd name="T4" fmla="*/ 28 w 82"/>
                <a:gd name="T5" fmla="*/ 118 h 137"/>
                <a:gd name="T6" fmla="*/ 82 w 82"/>
                <a:gd name="T7" fmla="*/ 118 h 137"/>
                <a:gd name="T8" fmla="*/ 82 w 82"/>
                <a:gd name="T9" fmla="*/ 137 h 137"/>
                <a:gd name="T10" fmla="*/ 0 w 82"/>
                <a:gd name="T11" fmla="*/ 137 h 137"/>
                <a:gd name="T12" fmla="*/ 0 w 82"/>
                <a:gd name="T13" fmla="*/ 0 h 137"/>
              </a:gdLst>
              <a:ahLst/>
              <a:cxnLst>
                <a:cxn ang="0">
                  <a:pos x="T0" y="T1"/>
                </a:cxn>
                <a:cxn ang="0">
                  <a:pos x="T2" y="T3"/>
                </a:cxn>
                <a:cxn ang="0">
                  <a:pos x="T4" y="T5"/>
                </a:cxn>
                <a:cxn ang="0">
                  <a:pos x="T6" y="T7"/>
                </a:cxn>
                <a:cxn ang="0">
                  <a:pos x="T8" y="T9"/>
                </a:cxn>
                <a:cxn ang="0">
                  <a:pos x="T10" y="T11"/>
                </a:cxn>
                <a:cxn ang="0">
                  <a:pos x="T12" y="T13"/>
                </a:cxn>
              </a:cxnLst>
              <a:rect l="0" t="0" r="r" b="b"/>
              <a:pathLst>
                <a:path w="82" h="137">
                  <a:moveTo>
                    <a:pt x="0" y="0"/>
                  </a:moveTo>
                  <a:lnTo>
                    <a:pt x="28" y="0"/>
                  </a:lnTo>
                  <a:lnTo>
                    <a:pt x="28" y="118"/>
                  </a:lnTo>
                  <a:lnTo>
                    <a:pt x="82" y="118"/>
                  </a:lnTo>
                  <a:lnTo>
                    <a:pt x="82" y="137"/>
                  </a:lnTo>
                  <a:lnTo>
                    <a:pt x="0" y="13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3" name="Freeform 71"/>
            <p:cNvSpPr>
              <a:spLocks/>
            </p:cNvSpPr>
            <p:nvPr/>
          </p:nvSpPr>
          <p:spPr bwMode="auto">
            <a:xfrm>
              <a:off x="8285163" y="3965576"/>
              <a:ext cx="177800" cy="219075"/>
            </a:xfrm>
            <a:custGeom>
              <a:avLst/>
              <a:gdLst>
                <a:gd name="T0" fmla="*/ 0 w 112"/>
                <a:gd name="T1" fmla="*/ 0 h 138"/>
                <a:gd name="T2" fmla="*/ 28 w 112"/>
                <a:gd name="T3" fmla="*/ 0 h 138"/>
                <a:gd name="T4" fmla="*/ 28 w 112"/>
                <a:gd name="T5" fmla="*/ 72 h 138"/>
                <a:gd name="T6" fmla="*/ 28 w 112"/>
                <a:gd name="T7" fmla="*/ 81 h 138"/>
                <a:gd name="T8" fmla="*/ 28 w 112"/>
                <a:gd name="T9" fmla="*/ 87 h 138"/>
                <a:gd name="T10" fmla="*/ 29 w 112"/>
                <a:gd name="T11" fmla="*/ 92 h 138"/>
                <a:gd name="T12" fmla="*/ 29 w 112"/>
                <a:gd name="T13" fmla="*/ 97 h 138"/>
                <a:gd name="T14" fmla="*/ 31 w 112"/>
                <a:gd name="T15" fmla="*/ 104 h 138"/>
                <a:gd name="T16" fmla="*/ 34 w 112"/>
                <a:gd name="T17" fmla="*/ 107 h 138"/>
                <a:gd name="T18" fmla="*/ 38 w 112"/>
                <a:gd name="T19" fmla="*/ 114 h 138"/>
                <a:gd name="T20" fmla="*/ 43 w 112"/>
                <a:gd name="T21" fmla="*/ 117 h 138"/>
                <a:gd name="T22" fmla="*/ 49 w 112"/>
                <a:gd name="T23" fmla="*/ 118 h 138"/>
                <a:gd name="T24" fmla="*/ 57 w 112"/>
                <a:gd name="T25" fmla="*/ 118 h 138"/>
                <a:gd name="T26" fmla="*/ 69 w 112"/>
                <a:gd name="T27" fmla="*/ 117 h 138"/>
                <a:gd name="T28" fmla="*/ 77 w 112"/>
                <a:gd name="T29" fmla="*/ 112 h 138"/>
                <a:gd name="T30" fmla="*/ 84 w 112"/>
                <a:gd name="T31" fmla="*/ 102 h 138"/>
                <a:gd name="T32" fmla="*/ 85 w 112"/>
                <a:gd name="T33" fmla="*/ 90 h 138"/>
                <a:gd name="T34" fmla="*/ 87 w 112"/>
                <a:gd name="T35" fmla="*/ 72 h 138"/>
                <a:gd name="T36" fmla="*/ 87 w 112"/>
                <a:gd name="T37" fmla="*/ 0 h 138"/>
                <a:gd name="T38" fmla="*/ 112 w 112"/>
                <a:gd name="T39" fmla="*/ 0 h 138"/>
                <a:gd name="T40" fmla="*/ 112 w 112"/>
                <a:gd name="T41" fmla="*/ 76 h 138"/>
                <a:gd name="T42" fmla="*/ 112 w 112"/>
                <a:gd name="T43" fmla="*/ 86 h 138"/>
                <a:gd name="T44" fmla="*/ 110 w 112"/>
                <a:gd name="T45" fmla="*/ 94 h 138"/>
                <a:gd name="T46" fmla="*/ 110 w 112"/>
                <a:gd name="T47" fmla="*/ 100 h 138"/>
                <a:gd name="T48" fmla="*/ 107 w 112"/>
                <a:gd name="T49" fmla="*/ 109 h 138"/>
                <a:gd name="T50" fmla="*/ 104 w 112"/>
                <a:gd name="T51" fmla="*/ 115 h 138"/>
                <a:gd name="T52" fmla="*/ 92 w 112"/>
                <a:gd name="T53" fmla="*/ 128 h 138"/>
                <a:gd name="T54" fmla="*/ 75 w 112"/>
                <a:gd name="T55" fmla="*/ 137 h 138"/>
                <a:gd name="T56" fmla="*/ 56 w 112"/>
                <a:gd name="T57" fmla="*/ 138 h 138"/>
                <a:gd name="T58" fmla="*/ 34 w 112"/>
                <a:gd name="T59" fmla="*/ 137 h 138"/>
                <a:gd name="T60" fmla="*/ 19 w 112"/>
                <a:gd name="T61" fmla="*/ 128 h 138"/>
                <a:gd name="T62" fmla="*/ 8 w 112"/>
                <a:gd name="T63" fmla="*/ 115 h 138"/>
                <a:gd name="T64" fmla="*/ 5 w 112"/>
                <a:gd name="T65" fmla="*/ 110 h 138"/>
                <a:gd name="T66" fmla="*/ 3 w 112"/>
                <a:gd name="T67" fmla="*/ 104 h 138"/>
                <a:gd name="T68" fmla="*/ 1 w 112"/>
                <a:gd name="T69" fmla="*/ 95 h 138"/>
                <a:gd name="T70" fmla="*/ 1 w 112"/>
                <a:gd name="T71" fmla="*/ 90 h 138"/>
                <a:gd name="T72" fmla="*/ 1 w 112"/>
                <a:gd name="T73" fmla="*/ 84 h 138"/>
                <a:gd name="T74" fmla="*/ 0 w 112"/>
                <a:gd name="T75" fmla="*/ 76 h 138"/>
                <a:gd name="T76" fmla="*/ 0 w 112"/>
                <a:gd name="T77" fmla="*/ 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12" h="138">
                  <a:moveTo>
                    <a:pt x="0" y="0"/>
                  </a:moveTo>
                  <a:lnTo>
                    <a:pt x="28" y="0"/>
                  </a:lnTo>
                  <a:lnTo>
                    <a:pt x="28" y="72"/>
                  </a:lnTo>
                  <a:lnTo>
                    <a:pt x="28" y="81"/>
                  </a:lnTo>
                  <a:lnTo>
                    <a:pt x="28" y="87"/>
                  </a:lnTo>
                  <a:lnTo>
                    <a:pt x="29" y="92"/>
                  </a:lnTo>
                  <a:lnTo>
                    <a:pt x="29" y="97"/>
                  </a:lnTo>
                  <a:lnTo>
                    <a:pt x="31" y="104"/>
                  </a:lnTo>
                  <a:lnTo>
                    <a:pt x="34" y="107"/>
                  </a:lnTo>
                  <a:lnTo>
                    <a:pt x="38" y="114"/>
                  </a:lnTo>
                  <a:lnTo>
                    <a:pt x="43" y="117"/>
                  </a:lnTo>
                  <a:lnTo>
                    <a:pt x="49" y="118"/>
                  </a:lnTo>
                  <a:lnTo>
                    <a:pt x="57" y="118"/>
                  </a:lnTo>
                  <a:lnTo>
                    <a:pt x="69" y="117"/>
                  </a:lnTo>
                  <a:lnTo>
                    <a:pt x="77" y="112"/>
                  </a:lnTo>
                  <a:lnTo>
                    <a:pt x="84" y="102"/>
                  </a:lnTo>
                  <a:lnTo>
                    <a:pt x="85" y="90"/>
                  </a:lnTo>
                  <a:lnTo>
                    <a:pt x="87" y="72"/>
                  </a:lnTo>
                  <a:lnTo>
                    <a:pt x="87" y="0"/>
                  </a:lnTo>
                  <a:lnTo>
                    <a:pt x="112" y="0"/>
                  </a:lnTo>
                  <a:lnTo>
                    <a:pt x="112" y="76"/>
                  </a:lnTo>
                  <a:lnTo>
                    <a:pt x="112" y="86"/>
                  </a:lnTo>
                  <a:lnTo>
                    <a:pt x="110" y="94"/>
                  </a:lnTo>
                  <a:lnTo>
                    <a:pt x="110" y="100"/>
                  </a:lnTo>
                  <a:lnTo>
                    <a:pt x="107" y="109"/>
                  </a:lnTo>
                  <a:lnTo>
                    <a:pt x="104" y="115"/>
                  </a:lnTo>
                  <a:lnTo>
                    <a:pt x="92" y="128"/>
                  </a:lnTo>
                  <a:lnTo>
                    <a:pt x="75" y="137"/>
                  </a:lnTo>
                  <a:lnTo>
                    <a:pt x="56" y="138"/>
                  </a:lnTo>
                  <a:lnTo>
                    <a:pt x="34" y="137"/>
                  </a:lnTo>
                  <a:lnTo>
                    <a:pt x="19" y="128"/>
                  </a:lnTo>
                  <a:lnTo>
                    <a:pt x="8" y="115"/>
                  </a:lnTo>
                  <a:lnTo>
                    <a:pt x="5" y="110"/>
                  </a:lnTo>
                  <a:lnTo>
                    <a:pt x="3" y="104"/>
                  </a:lnTo>
                  <a:lnTo>
                    <a:pt x="1" y="95"/>
                  </a:lnTo>
                  <a:lnTo>
                    <a:pt x="1" y="90"/>
                  </a:lnTo>
                  <a:lnTo>
                    <a:pt x="1" y="84"/>
                  </a:lnTo>
                  <a:lnTo>
                    <a:pt x="0" y="76"/>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4" name="Freeform 72"/>
            <p:cNvSpPr>
              <a:spLocks/>
            </p:cNvSpPr>
            <p:nvPr/>
          </p:nvSpPr>
          <p:spPr bwMode="auto">
            <a:xfrm>
              <a:off x="8553451" y="3965576"/>
              <a:ext cx="184150" cy="217488"/>
            </a:xfrm>
            <a:custGeom>
              <a:avLst/>
              <a:gdLst>
                <a:gd name="T0" fmla="*/ 0 w 116"/>
                <a:gd name="T1" fmla="*/ 0 h 137"/>
                <a:gd name="T2" fmla="*/ 20 w 116"/>
                <a:gd name="T3" fmla="*/ 0 h 137"/>
                <a:gd name="T4" fmla="*/ 93 w 116"/>
                <a:gd name="T5" fmla="*/ 95 h 137"/>
                <a:gd name="T6" fmla="*/ 93 w 116"/>
                <a:gd name="T7" fmla="*/ 0 h 137"/>
                <a:gd name="T8" fmla="*/ 116 w 116"/>
                <a:gd name="T9" fmla="*/ 0 h 137"/>
                <a:gd name="T10" fmla="*/ 116 w 116"/>
                <a:gd name="T11" fmla="*/ 137 h 137"/>
                <a:gd name="T12" fmla="*/ 96 w 116"/>
                <a:gd name="T13" fmla="*/ 137 h 137"/>
                <a:gd name="T14" fmla="*/ 24 w 116"/>
                <a:gd name="T15" fmla="*/ 43 h 137"/>
                <a:gd name="T16" fmla="*/ 24 w 116"/>
                <a:gd name="T17" fmla="*/ 137 h 137"/>
                <a:gd name="T18" fmla="*/ 0 w 116"/>
                <a:gd name="T19" fmla="*/ 137 h 137"/>
                <a:gd name="T20" fmla="*/ 0 w 116"/>
                <a:gd name="T21"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137">
                  <a:moveTo>
                    <a:pt x="0" y="0"/>
                  </a:moveTo>
                  <a:lnTo>
                    <a:pt x="20" y="0"/>
                  </a:lnTo>
                  <a:lnTo>
                    <a:pt x="93" y="95"/>
                  </a:lnTo>
                  <a:lnTo>
                    <a:pt x="93" y="0"/>
                  </a:lnTo>
                  <a:lnTo>
                    <a:pt x="116" y="0"/>
                  </a:lnTo>
                  <a:lnTo>
                    <a:pt x="116" y="137"/>
                  </a:lnTo>
                  <a:lnTo>
                    <a:pt x="96" y="137"/>
                  </a:lnTo>
                  <a:lnTo>
                    <a:pt x="24" y="43"/>
                  </a:lnTo>
                  <a:lnTo>
                    <a:pt x="24" y="137"/>
                  </a:lnTo>
                  <a:lnTo>
                    <a:pt x="0" y="13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5" name="Rectangle 73"/>
            <p:cNvSpPr>
              <a:spLocks noChangeArrowheads="1"/>
            </p:cNvSpPr>
            <p:nvPr/>
          </p:nvSpPr>
          <p:spPr bwMode="auto">
            <a:xfrm>
              <a:off x="8834438" y="3965576"/>
              <a:ext cx="41275" cy="2174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6" name="Freeform 74"/>
            <p:cNvSpPr>
              <a:spLocks/>
            </p:cNvSpPr>
            <p:nvPr/>
          </p:nvSpPr>
          <p:spPr bwMode="auto">
            <a:xfrm>
              <a:off x="8947151" y="3962401"/>
              <a:ext cx="201613" cy="220663"/>
            </a:xfrm>
            <a:custGeom>
              <a:avLst/>
              <a:gdLst>
                <a:gd name="T0" fmla="*/ 30 w 127"/>
                <a:gd name="T1" fmla="*/ 0 h 139"/>
                <a:gd name="T2" fmla="*/ 64 w 127"/>
                <a:gd name="T3" fmla="*/ 106 h 139"/>
                <a:gd name="T4" fmla="*/ 102 w 127"/>
                <a:gd name="T5" fmla="*/ 0 h 139"/>
                <a:gd name="T6" fmla="*/ 127 w 127"/>
                <a:gd name="T7" fmla="*/ 3 h 139"/>
                <a:gd name="T8" fmla="*/ 72 w 127"/>
                <a:gd name="T9" fmla="*/ 139 h 139"/>
                <a:gd name="T10" fmla="*/ 49 w 127"/>
                <a:gd name="T11" fmla="*/ 139 h 139"/>
                <a:gd name="T12" fmla="*/ 0 w 127"/>
                <a:gd name="T13" fmla="*/ 5 h 139"/>
                <a:gd name="T14" fmla="*/ 30 w 127"/>
                <a:gd name="T15" fmla="*/ 0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7" h="139">
                  <a:moveTo>
                    <a:pt x="30" y="0"/>
                  </a:moveTo>
                  <a:lnTo>
                    <a:pt x="64" y="106"/>
                  </a:lnTo>
                  <a:lnTo>
                    <a:pt x="102" y="0"/>
                  </a:lnTo>
                  <a:lnTo>
                    <a:pt x="127" y="3"/>
                  </a:lnTo>
                  <a:lnTo>
                    <a:pt x="72" y="139"/>
                  </a:lnTo>
                  <a:lnTo>
                    <a:pt x="49" y="139"/>
                  </a:lnTo>
                  <a:lnTo>
                    <a:pt x="0" y="5"/>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7" name="Freeform 75"/>
            <p:cNvSpPr>
              <a:spLocks/>
            </p:cNvSpPr>
            <p:nvPr/>
          </p:nvSpPr>
          <p:spPr bwMode="auto">
            <a:xfrm>
              <a:off x="9218613" y="3965576"/>
              <a:ext cx="131763" cy="217488"/>
            </a:xfrm>
            <a:custGeom>
              <a:avLst/>
              <a:gdLst>
                <a:gd name="T0" fmla="*/ 0 w 83"/>
                <a:gd name="T1" fmla="*/ 0 h 137"/>
                <a:gd name="T2" fmla="*/ 75 w 83"/>
                <a:gd name="T3" fmla="*/ 0 h 137"/>
                <a:gd name="T4" fmla="*/ 75 w 83"/>
                <a:gd name="T5" fmla="*/ 18 h 137"/>
                <a:gd name="T6" fmla="*/ 28 w 83"/>
                <a:gd name="T7" fmla="*/ 18 h 137"/>
                <a:gd name="T8" fmla="*/ 28 w 83"/>
                <a:gd name="T9" fmla="*/ 56 h 137"/>
                <a:gd name="T10" fmla="*/ 75 w 83"/>
                <a:gd name="T11" fmla="*/ 56 h 137"/>
                <a:gd name="T12" fmla="*/ 75 w 83"/>
                <a:gd name="T13" fmla="*/ 74 h 137"/>
                <a:gd name="T14" fmla="*/ 28 w 83"/>
                <a:gd name="T15" fmla="*/ 74 h 137"/>
                <a:gd name="T16" fmla="*/ 28 w 83"/>
                <a:gd name="T17" fmla="*/ 118 h 137"/>
                <a:gd name="T18" fmla="*/ 83 w 83"/>
                <a:gd name="T19" fmla="*/ 118 h 137"/>
                <a:gd name="T20" fmla="*/ 83 w 83"/>
                <a:gd name="T21" fmla="*/ 137 h 137"/>
                <a:gd name="T22" fmla="*/ 0 w 83"/>
                <a:gd name="T23" fmla="*/ 137 h 137"/>
                <a:gd name="T24" fmla="*/ 0 w 83"/>
                <a:gd name="T25"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3" h="137">
                  <a:moveTo>
                    <a:pt x="0" y="0"/>
                  </a:moveTo>
                  <a:lnTo>
                    <a:pt x="75" y="0"/>
                  </a:lnTo>
                  <a:lnTo>
                    <a:pt x="75" y="18"/>
                  </a:lnTo>
                  <a:lnTo>
                    <a:pt x="28" y="18"/>
                  </a:lnTo>
                  <a:lnTo>
                    <a:pt x="28" y="56"/>
                  </a:lnTo>
                  <a:lnTo>
                    <a:pt x="75" y="56"/>
                  </a:lnTo>
                  <a:lnTo>
                    <a:pt x="75" y="74"/>
                  </a:lnTo>
                  <a:lnTo>
                    <a:pt x="28" y="74"/>
                  </a:lnTo>
                  <a:lnTo>
                    <a:pt x="28" y="118"/>
                  </a:lnTo>
                  <a:lnTo>
                    <a:pt x="83" y="118"/>
                  </a:lnTo>
                  <a:lnTo>
                    <a:pt x="83" y="137"/>
                  </a:lnTo>
                  <a:lnTo>
                    <a:pt x="0" y="13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8" name="Freeform 76"/>
            <p:cNvSpPr>
              <a:spLocks noEditPoints="1"/>
            </p:cNvSpPr>
            <p:nvPr/>
          </p:nvSpPr>
          <p:spPr bwMode="auto">
            <a:xfrm>
              <a:off x="9431338" y="3965576"/>
              <a:ext cx="160338" cy="219075"/>
            </a:xfrm>
            <a:custGeom>
              <a:avLst/>
              <a:gdLst>
                <a:gd name="T0" fmla="*/ 26 w 101"/>
                <a:gd name="T1" fmla="*/ 18 h 138"/>
                <a:gd name="T2" fmla="*/ 26 w 101"/>
                <a:gd name="T3" fmla="*/ 64 h 138"/>
                <a:gd name="T4" fmla="*/ 35 w 101"/>
                <a:gd name="T5" fmla="*/ 64 h 138"/>
                <a:gd name="T6" fmla="*/ 40 w 101"/>
                <a:gd name="T7" fmla="*/ 64 h 138"/>
                <a:gd name="T8" fmla="*/ 44 w 101"/>
                <a:gd name="T9" fmla="*/ 64 h 138"/>
                <a:gd name="T10" fmla="*/ 49 w 101"/>
                <a:gd name="T11" fmla="*/ 62 h 138"/>
                <a:gd name="T12" fmla="*/ 53 w 101"/>
                <a:gd name="T13" fmla="*/ 61 h 138"/>
                <a:gd name="T14" fmla="*/ 56 w 101"/>
                <a:gd name="T15" fmla="*/ 58 h 138"/>
                <a:gd name="T16" fmla="*/ 59 w 101"/>
                <a:gd name="T17" fmla="*/ 53 h 138"/>
                <a:gd name="T18" fmla="*/ 63 w 101"/>
                <a:gd name="T19" fmla="*/ 46 h 138"/>
                <a:gd name="T20" fmla="*/ 63 w 101"/>
                <a:gd name="T21" fmla="*/ 39 h 138"/>
                <a:gd name="T22" fmla="*/ 63 w 101"/>
                <a:gd name="T23" fmla="*/ 33 h 138"/>
                <a:gd name="T24" fmla="*/ 61 w 101"/>
                <a:gd name="T25" fmla="*/ 28 h 138"/>
                <a:gd name="T26" fmla="*/ 59 w 101"/>
                <a:gd name="T27" fmla="*/ 25 h 138"/>
                <a:gd name="T28" fmla="*/ 54 w 101"/>
                <a:gd name="T29" fmla="*/ 21 h 138"/>
                <a:gd name="T30" fmla="*/ 51 w 101"/>
                <a:gd name="T31" fmla="*/ 20 h 138"/>
                <a:gd name="T32" fmla="*/ 44 w 101"/>
                <a:gd name="T33" fmla="*/ 18 h 138"/>
                <a:gd name="T34" fmla="*/ 41 w 101"/>
                <a:gd name="T35" fmla="*/ 18 h 138"/>
                <a:gd name="T36" fmla="*/ 38 w 101"/>
                <a:gd name="T37" fmla="*/ 18 h 138"/>
                <a:gd name="T38" fmla="*/ 26 w 101"/>
                <a:gd name="T39" fmla="*/ 18 h 138"/>
                <a:gd name="T40" fmla="*/ 0 w 101"/>
                <a:gd name="T41" fmla="*/ 0 h 138"/>
                <a:gd name="T42" fmla="*/ 40 w 101"/>
                <a:gd name="T43" fmla="*/ 0 h 138"/>
                <a:gd name="T44" fmla="*/ 43 w 101"/>
                <a:gd name="T45" fmla="*/ 0 h 138"/>
                <a:gd name="T46" fmla="*/ 44 w 101"/>
                <a:gd name="T47" fmla="*/ 0 h 138"/>
                <a:gd name="T48" fmla="*/ 51 w 101"/>
                <a:gd name="T49" fmla="*/ 0 h 138"/>
                <a:gd name="T50" fmla="*/ 54 w 101"/>
                <a:gd name="T51" fmla="*/ 0 h 138"/>
                <a:gd name="T52" fmla="*/ 59 w 101"/>
                <a:gd name="T53" fmla="*/ 1 h 138"/>
                <a:gd name="T54" fmla="*/ 66 w 101"/>
                <a:gd name="T55" fmla="*/ 3 h 138"/>
                <a:gd name="T56" fmla="*/ 71 w 101"/>
                <a:gd name="T57" fmla="*/ 5 h 138"/>
                <a:gd name="T58" fmla="*/ 76 w 101"/>
                <a:gd name="T59" fmla="*/ 8 h 138"/>
                <a:gd name="T60" fmla="*/ 87 w 101"/>
                <a:gd name="T61" fmla="*/ 20 h 138"/>
                <a:gd name="T62" fmla="*/ 91 w 101"/>
                <a:gd name="T63" fmla="*/ 38 h 138"/>
                <a:gd name="T64" fmla="*/ 87 w 101"/>
                <a:gd name="T65" fmla="*/ 53 h 138"/>
                <a:gd name="T66" fmla="*/ 79 w 101"/>
                <a:gd name="T67" fmla="*/ 66 h 138"/>
                <a:gd name="T68" fmla="*/ 66 w 101"/>
                <a:gd name="T69" fmla="*/ 76 h 138"/>
                <a:gd name="T70" fmla="*/ 101 w 101"/>
                <a:gd name="T71" fmla="*/ 133 h 138"/>
                <a:gd name="T72" fmla="*/ 71 w 101"/>
                <a:gd name="T73" fmla="*/ 138 h 138"/>
                <a:gd name="T74" fmla="*/ 44 w 101"/>
                <a:gd name="T75" fmla="*/ 86 h 138"/>
                <a:gd name="T76" fmla="*/ 43 w 101"/>
                <a:gd name="T77" fmla="*/ 82 h 138"/>
                <a:gd name="T78" fmla="*/ 26 w 101"/>
                <a:gd name="T79" fmla="*/ 82 h 138"/>
                <a:gd name="T80" fmla="*/ 26 w 101"/>
                <a:gd name="T81" fmla="*/ 137 h 138"/>
                <a:gd name="T82" fmla="*/ 0 w 101"/>
                <a:gd name="T83" fmla="*/ 137 h 138"/>
                <a:gd name="T84" fmla="*/ 0 w 101"/>
                <a:gd name="T85" fmla="*/ 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1" h="138">
                  <a:moveTo>
                    <a:pt x="26" y="18"/>
                  </a:moveTo>
                  <a:lnTo>
                    <a:pt x="26" y="64"/>
                  </a:lnTo>
                  <a:lnTo>
                    <a:pt x="35" y="64"/>
                  </a:lnTo>
                  <a:lnTo>
                    <a:pt x="40" y="64"/>
                  </a:lnTo>
                  <a:lnTo>
                    <a:pt x="44" y="64"/>
                  </a:lnTo>
                  <a:lnTo>
                    <a:pt x="49" y="62"/>
                  </a:lnTo>
                  <a:lnTo>
                    <a:pt x="53" y="61"/>
                  </a:lnTo>
                  <a:lnTo>
                    <a:pt x="56" y="58"/>
                  </a:lnTo>
                  <a:lnTo>
                    <a:pt x="59" y="53"/>
                  </a:lnTo>
                  <a:lnTo>
                    <a:pt x="63" y="46"/>
                  </a:lnTo>
                  <a:lnTo>
                    <a:pt x="63" y="39"/>
                  </a:lnTo>
                  <a:lnTo>
                    <a:pt x="63" y="33"/>
                  </a:lnTo>
                  <a:lnTo>
                    <a:pt x="61" y="28"/>
                  </a:lnTo>
                  <a:lnTo>
                    <a:pt x="59" y="25"/>
                  </a:lnTo>
                  <a:lnTo>
                    <a:pt x="54" y="21"/>
                  </a:lnTo>
                  <a:lnTo>
                    <a:pt x="51" y="20"/>
                  </a:lnTo>
                  <a:lnTo>
                    <a:pt x="44" y="18"/>
                  </a:lnTo>
                  <a:lnTo>
                    <a:pt x="41" y="18"/>
                  </a:lnTo>
                  <a:lnTo>
                    <a:pt x="38" y="18"/>
                  </a:lnTo>
                  <a:lnTo>
                    <a:pt x="26" y="18"/>
                  </a:lnTo>
                  <a:close/>
                  <a:moveTo>
                    <a:pt x="0" y="0"/>
                  </a:moveTo>
                  <a:lnTo>
                    <a:pt x="40" y="0"/>
                  </a:lnTo>
                  <a:lnTo>
                    <a:pt x="43" y="0"/>
                  </a:lnTo>
                  <a:lnTo>
                    <a:pt x="44" y="0"/>
                  </a:lnTo>
                  <a:lnTo>
                    <a:pt x="51" y="0"/>
                  </a:lnTo>
                  <a:lnTo>
                    <a:pt x="54" y="0"/>
                  </a:lnTo>
                  <a:lnTo>
                    <a:pt x="59" y="1"/>
                  </a:lnTo>
                  <a:lnTo>
                    <a:pt x="66" y="3"/>
                  </a:lnTo>
                  <a:lnTo>
                    <a:pt x="71" y="5"/>
                  </a:lnTo>
                  <a:lnTo>
                    <a:pt x="76" y="8"/>
                  </a:lnTo>
                  <a:lnTo>
                    <a:pt x="87" y="20"/>
                  </a:lnTo>
                  <a:lnTo>
                    <a:pt x="91" y="38"/>
                  </a:lnTo>
                  <a:lnTo>
                    <a:pt x="87" y="53"/>
                  </a:lnTo>
                  <a:lnTo>
                    <a:pt x="79" y="66"/>
                  </a:lnTo>
                  <a:lnTo>
                    <a:pt x="66" y="76"/>
                  </a:lnTo>
                  <a:lnTo>
                    <a:pt x="101" y="133"/>
                  </a:lnTo>
                  <a:lnTo>
                    <a:pt x="71" y="138"/>
                  </a:lnTo>
                  <a:lnTo>
                    <a:pt x="44" y="86"/>
                  </a:lnTo>
                  <a:lnTo>
                    <a:pt x="43" y="82"/>
                  </a:lnTo>
                  <a:lnTo>
                    <a:pt x="26" y="82"/>
                  </a:lnTo>
                  <a:lnTo>
                    <a:pt x="26" y="137"/>
                  </a:lnTo>
                  <a:lnTo>
                    <a:pt x="0" y="13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9" name="Freeform 77"/>
            <p:cNvSpPr>
              <a:spLocks/>
            </p:cNvSpPr>
            <p:nvPr/>
          </p:nvSpPr>
          <p:spPr bwMode="auto">
            <a:xfrm>
              <a:off x="9648826" y="3962401"/>
              <a:ext cx="141288" cy="222250"/>
            </a:xfrm>
            <a:custGeom>
              <a:avLst/>
              <a:gdLst>
                <a:gd name="T0" fmla="*/ 51 w 89"/>
                <a:gd name="T1" fmla="*/ 0 h 140"/>
                <a:gd name="T2" fmla="*/ 69 w 89"/>
                <a:gd name="T3" fmla="*/ 2 h 140"/>
                <a:gd name="T4" fmla="*/ 86 w 89"/>
                <a:gd name="T5" fmla="*/ 12 h 140"/>
                <a:gd name="T6" fmla="*/ 76 w 89"/>
                <a:gd name="T7" fmla="*/ 27 h 140"/>
                <a:gd name="T8" fmla="*/ 67 w 89"/>
                <a:gd name="T9" fmla="*/ 22 h 140"/>
                <a:gd name="T10" fmla="*/ 61 w 89"/>
                <a:gd name="T11" fmla="*/ 18 h 140"/>
                <a:gd name="T12" fmla="*/ 54 w 89"/>
                <a:gd name="T13" fmla="*/ 18 h 140"/>
                <a:gd name="T14" fmla="*/ 48 w 89"/>
                <a:gd name="T15" fmla="*/ 18 h 140"/>
                <a:gd name="T16" fmla="*/ 44 w 89"/>
                <a:gd name="T17" fmla="*/ 20 h 140"/>
                <a:gd name="T18" fmla="*/ 39 w 89"/>
                <a:gd name="T19" fmla="*/ 22 h 140"/>
                <a:gd name="T20" fmla="*/ 38 w 89"/>
                <a:gd name="T21" fmla="*/ 25 h 140"/>
                <a:gd name="T22" fmla="*/ 36 w 89"/>
                <a:gd name="T23" fmla="*/ 28 h 140"/>
                <a:gd name="T24" fmla="*/ 36 w 89"/>
                <a:gd name="T25" fmla="*/ 33 h 140"/>
                <a:gd name="T26" fmla="*/ 36 w 89"/>
                <a:gd name="T27" fmla="*/ 36 h 140"/>
                <a:gd name="T28" fmla="*/ 39 w 89"/>
                <a:gd name="T29" fmla="*/ 41 h 140"/>
                <a:gd name="T30" fmla="*/ 43 w 89"/>
                <a:gd name="T31" fmla="*/ 46 h 140"/>
                <a:gd name="T32" fmla="*/ 48 w 89"/>
                <a:gd name="T33" fmla="*/ 51 h 140"/>
                <a:gd name="T34" fmla="*/ 51 w 89"/>
                <a:gd name="T35" fmla="*/ 53 h 140"/>
                <a:gd name="T36" fmla="*/ 56 w 89"/>
                <a:gd name="T37" fmla="*/ 56 h 140"/>
                <a:gd name="T38" fmla="*/ 61 w 89"/>
                <a:gd name="T39" fmla="*/ 63 h 140"/>
                <a:gd name="T40" fmla="*/ 69 w 89"/>
                <a:gd name="T41" fmla="*/ 69 h 140"/>
                <a:gd name="T42" fmla="*/ 84 w 89"/>
                <a:gd name="T43" fmla="*/ 84 h 140"/>
                <a:gd name="T44" fmla="*/ 89 w 89"/>
                <a:gd name="T45" fmla="*/ 102 h 140"/>
                <a:gd name="T46" fmla="*/ 86 w 89"/>
                <a:gd name="T47" fmla="*/ 117 h 140"/>
                <a:gd name="T48" fmla="*/ 76 w 89"/>
                <a:gd name="T49" fmla="*/ 130 h 140"/>
                <a:gd name="T50" fmla="*/ 61 w 89"/>
                <a:gd name="T51" fmla="*/ 139 h 140"/>
                <a:gd name="T52" fmla="*/ 41 w 89"/>
                <a:gd name="T53" fmla="*/ 140 h 140"/>
                <a:gd name="T54" fmla="*/ 20 w 89"/>
                <a:gd name="T55" fmla="*/ 137 h 140"/>
                <a:gd name="T56" fmla="*/ 0 w 89"/>
                <a:gd name="T57" fmla="*/ 129 h 140"/>
                <a:gd name="T58" fmla="*/ 11 w 89"/>
                <a:gd name="T59" fmla="*/ 111 h 140"/>
                <a:gd name="T60" fmla="*/ 25 w 89"/>
                <a:gd name="T61" fmla="*/ 119 h 140"/>
                <a:gd name="T62" fmla="*/ 39 w 89"/>
                <a:gd name="T63" fmla="*/ 122 h 140"/>
                <a:gd name="T64" fmla="*/ 44 w 89"/>
                <a:gd name="T65" fmla="*/ 122 h 140"/>
                <a:gd name="T66" fmla="*/ 51 w 89"/>
                <a:gd name="T67" fmla="*/ 120 h 140"/>
                <a:gd name="T68" fmla="*/ 54 w 89"/>
                <a:gd name="T69" fmla="*/ 117 h 140"/>
                <a:gd name="T70" fmla="*/ 58 w 89"/>
                <a:gd name="T71" fmla="*/ 114 h 140"/>
                <a:gd name="T72" fmla="*/ 61 w 89"/>
                <a:gd name="T73" fmla="*/ 109 h 140"/>
                <a:gd name="T74" fmla="*/ 61 w 89"/>
                <a:gd name="T75" fmla="*/ 104 h 140"/>
                <a:gd name="T76" fmla="*/ 59 w 89"/>
                <a:gd name="T77" fmla="*/ 99 h 140"/>
                <a:gd name="T78" fmla="*/ 58 w 89"/>
                <a:gd name="T79" fmla="*/ 94 h 140"/>
                <a:gd name="T80" fmla="*/ 53 w 89"/>
                <a:gd name="T81" fmla="*/ 88 h 140"/>
                <a:gd name="T82" fmla="*/ 46 w 89"/>
                <a:gd name="T83" fmla="*/ 81 h 140"/>
                <a:gd name="T84" fmla="*/ 43 w 89"/>
                <a:gd name="T85" fmla="*/ 78 h 140"/>
                <a:gd name="T86" fmla="*/ 38 w 89"/>
                <a:gd name="T87" fmla="*/ 74 h 140"/>
                <a:gd name="T88" fmla="*/ 31 w 89"/>
                <a:gd name="T89" fmla="*/ 69 h 140"/>
                <a:gd name="T90" fmla="*/ 25 w 89"/>
                <a:gd name="T91" fmla="*/ 63 h 140"/>
                <a:gd name="T92" fmla="*/ 11 w 89"/>
                <a:gd name="T93" fmla="*/ 50 h 140"/>
                <a:gd name="T94" fmla="*/ 6 w 89"/>
                <a:gd name="T95" fmla="*/ 33 h 140"/>
                <a:gd name="T96" fmla="*/ 8 w 89"/>
                <a:gd name="T97" fmla="*/ 27 h 140"/>
                <a:gd name="T98" fmla="*/ 10 w 89"/>
                <a:gd name="T99" fmla="*/ 20 h 140"/>
                <a:gd name="T100" fmla="*/ 15 w 89"/>
                <a:gd name="T101" fmla="*/ 15 h 140"/>
                <a:gd name="T102" fmla="*/ 20 w 89"/>
                <a:gd name="T103" fmla="*/ 10 h 140"/>
                <a:gd name="T104" fmla="*/ 33 w 89"/>
                <a:gd name="T105" fmla="*/ 2 h 140"/>
                <a:gd name="T106" fmla="*/ 51 w 89"/>
                <a:gd name="T107" fmla="*/ 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9" h="140">
                  <a:moveTo>
                    <a:pt x="51" y="0"/>
                  </a:moveTo>
                  <a:lnTo>
                    <a:pt x="69" y="2"/>
                  </a:lnTo>
                  <a:lnTo>
                    <a:pt x="86" y="12"/>
                  </a:lnTo>
                  <a:lnTo>
                    <a:pt x="76" y="27"/>
                  </a:lnTo>
                  <a:lnTo>
                    <a:pt x="67" y="22"/>
                  </a:lnTo>
                  <a:lnTo>
                    <a:pt x="61" y="18"/>
                  </a:lnTo>
                  <a:lnTo>
                    <a:pt x="54" y="18"/>
                  </a:lnTo>
                  <a:lnTo>
                    <a:pt x="48" y="18"/>
                  </a:lnTo>
                  <a:lnTo>
                    <a:pt x="44" y="20"/>
                  </a:lnTo>
                  <a:lnTo>
                    <a:pt x="39" y="22"/>
                  </a:lnTo>
                  <a:lnTo>
                    <a:pt x="38" y="25"/>
                  </a:lnTo>
                  <a:lnTo>
                    <a:pt x="36" y="28"/>
                  </a:lnTo>
                  <a:lnTo>
                    <a:pt x="36" y="33"/>
                  </a:lnTo>
                  <a:lnTo>
                    <a:pt x="36" y="36"/>
                  </a:lnTo>
                  <a:lnTo>
                    <a:pt x="39" y="41"/>
                  </a:lnTo>
                  <a:lnTo>
                    <a:pt x="43" y="46"/>
                  </a:lnTo>
                  <a:lnTo>
                    <a:pt x="48" y="51"/>
                  </a:lnTo>
                  <a:lnTo>
                    <a:pt x="51" y="53"/>
                  </a:lnTo>
                  <a:lnTo>
                    <a:pt x="56" y="56"/>
                  </a:lnTo>
                  <a:lnTo>
                    <a:pt x="61" y="63"/>
                  </a:lnTo>
                  <a:lnTo>
                    <a:pt x="69" y="69"/>
                  </a:lnTo>
                  <a:lnTo>
                    <a:pt x="84" y="84"/>
                  </a:lnTo>
                  <a:lnTo>
                    <a:pt x="89" y="102"/>
                  </a:lnTo>
                  <a:lnTo>
                    <a:pt x="86" y="117"/>
                  </a:lnTo>
                  <a:lnTo>
                    <a:pt x="76" y="130"/>
                  </a:lnTo>
                  <a:lnTo>
                    <a:pt x="61" y="139"/>
                  </a:lnTo>
                  <a:lnTo>
                    <a:pt x="41" y="140"/>
                  </a:lnTo>
                  <a:lnTo>
                    <a:pt x="20" y="137"/>
                  </a:lnTo>
                  <a:lnTo>
                    <a:pt x="0" y="129"/>
                  </a:lnTo>
                  <a:lnTo>
                    <a:pt x="11" y="111"/>
                  </a:lnTo>
                  <a:lnTo>
                    <a:pt x="25" y="119"/>
                  </a:lnTo>
                  <a:lnTo>
                    <a:pt x="39" y="122"/>
                  </a:lnTo>
                  <a:lnTo>
                    <a:pt x="44" y="122"/>
                  </a:lnTo>
                  <a:lnTo>
                    <a:pt x="51" y="120"/>
                  </a:lnTo>
                  <a:lnTo>
                    <a:pt x="54" y="117"/>
                  </a:lnTo>
                  <a:lnTo>
                    <a:pt x="58" y="114"/>
                  </a:lnTo>
                  <a:lnTo>
                    <a:pt x="61" y="109"/>
                  </a:lnTo>
                  <a:lnTo>
                    <a:pt x="61" y="104"/>
                  </a:lnTo>
                  <a:lnTo>
                    <a:pt x="59" y="99"/>
                  </a:lnTo>
                  <a:lnTo>
                    <a:pt x="58" y="94"/>
                  </a:lnTo>
                  <a:lnTo>
                    <a:pt x="53" y="88"/>
                  </a:lnTo>
                  <a:lnTo>
                    <a:pt x="46" y="81"/>
                  </a:lnTo>
                  <a:lnTo>
                    <a:pt x="43" y="78"/>
                  </a:lnTo>
                  <a:lnTo>
                    <a:pt x="38" y="74"/>
                  </a:lnTo>
                  <a:lnTo>
                    <a:pt x="31" y="69"/>
                  </a:lnTo>
                  <a:lnTo>
                    <a:pt x="25" y="63"/>
                  </a:lnTo>
                  <a:lnTo>
                    <a:pt x="11" y="50"/>
                  </a:lnTo>
                  <a:lnTo>
                    <a:pt x="6" y="33"/>
                  </a:lnTo>
                  <a:lnTo>
                    <a:pt x="8" y="27"/>
                  </a:lnTo>
                  <a:lnTo>
                    <a:pt x="10" y="20"/>
                  </a:lnTo>
                  <a:lnTo>
                    <a:pt x="15" y="15"/>
                  </a:lnTo>
                  <a:lnTo>
                    <a:pt x="20" y="10"/>
                  </a:lnTo>
                  <a:lnTo>
                    <a:pt x="33" y="2"/>
                  </a:lnTo>
                  <a:lnTo>
                    <a:pt x="5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0" name="Rectangle 78"/>
            <p:cNvSpPr>
              <a:spLocks noChangeArrowheads="1"/>
            </p:cNvSpPr>
            <p:nvPr/>
          </p:nvSpPr>
          <p:spPr bwMode="auto">
            <a:xfrm>
              <a:off x="9875838" y="3965576"/>
              <a:ext cx="44450" cy="2174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1" name="Freeform 79"/>
            <p:cNvSpPr>
              <a:spLocks/>
            </p:cNvSpPr>
            <p:nvPr/>
          </p:nvSpPr>
          <p:spPr bwMode="auto">
            <a:xfrm>
              <a:off x="9991726" y="3965576"/>
              <a:ext cx="177800" cy="217488"/>
            </a:xfrm>
            <a:custGeom>
              <a:avLst/>
              <a:gdLst>
                <a:gd name="T0" fmla="*/ 0 w 112"/>
                <a:gd name="T1" fmla="*/ 0 h 137"/>
                <a:gd name="T2" fmla="*/ 112 w 112"/>
                <a:gd name="T3" fmla="*/ 0 h 137"/>
                <a:gd name="T4" fmla="*/ 112 w 112"/>
                <a:gd name="T5" fmla="*/ 18 h 137"/>
                <a:gd name="T6" fmla="*/ 71 w 112"/>
                <a:gd name="T7" fmla="*/ 18 h 137"/>
                <a:gd name="T8" fmla="*/ 71 w 112"/>
                <a:gd name="T9" fmla="*/ 137 h 137"/>
                <a:gd name="T10" fmla="*/ 43 w 112"/>
                <a:gd name="T11" fmla="*/ 137 h 137"/>
                <a:gd name="T12" fmla="*/ 43 w 112"/>
                <a:gd name="T13" fmla="*/ 18 h 137"/>
                <a:gd name="T14" fmla="*/ 0 w 112"/>
                <a:gd name="T15" fmla="*/ 18 h 137"/>
                <a:gd name="T16" fmla="*/ 0 w 112"/>
                <a:gd name="T17"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2" h="137">
                  <a:moveTo>
                    <a:pt x="0" y="0"/>
                  </a:moveTo>
                  <a:lnTo>
                    <a:pt x="112" y="0"/>
                  </a:lnTo>
                  <a:lnTo>
                    <a:pt x="112" y="18"/>
                  </a:lnTo>
                  <a:lnTo>
                    <a:pt x="71" y="18"/>
                  </a:lnTo>
                  <a:lnTo>
                    <a:pt x="71" y="137"/>
                  </a:lnTo>
                  <a:lnTo>
                    <a:pt x="43" y="137"/>
                  </a:lnTo>
                  <a:lnTo>
                    <a:pt x="43" y="18"/>
                  </a:lnTo>
                  <a:lnTo>
                    <a:pt x="0" y="18"/>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2" name="Freeform 80"/>
            <p:cNvSpPr>
              <a:spLocks/>
            </p:cNvSpPr>
            <p:nvPr/>
          </p:nvSpPr>
          <p:spPr bwMode="auto">
            <a:xfrm>
              <a:off x="10233026" y="3962401"/>
              <a:ext cx="177800" cy="220663"/>
            </a:xfrm>
            <a:custGeom>
              <a:avLst/>
              <a:gdLst>
                <a:gd name="T0" fmla="*/ 28 w 112"/>
                <a:gd name="T1" fmla="*/ 0 h 139"/>
                <a:gd name="T2" fmla="*/ 56 w 112"/>
                <a:gd name="T3" fmla="*/ 63 h 139"/>
                <a:gd name="T4" fmla="*/ 89 w 112"/>
                <a:gd name="T5" fmla="*/ 0 h 139"/>
                <a:gd name="T6" fmla="*/ 112 w 112"/>
                <a:gd name="T7" fmla="*/ 3 h 139"/>
                <a:gd name="T8" fmla="*/ 67 w 112"/>
                <a:gd name="T9" fmla="*/ 83 h 139"/>
                <a:gd name="T10" fmla="*/ 67 w 112"/>
                <a:gd name="T11" fmla="*/ 139 h 139"/>
                <a:gd name="T12" fmla="*/ 39 w 112"/>
                <a:gd name="T13" fmla="*/ 139 h 139"/>
                <a:gd name="T14" fmla="*/ 39 w 112"/>
                <a:gd name="T15" fmla="*/ 83 h 139"/>
                <a:gd name="T16" fmla="*/ 0 w 112"/>
                <a:gd name="T17" fmla="*/ 5 h 139"/>
                <a:gd name="T18" fmla="*/ 28 w 112"/>
                <a:gd name="T19"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2" h="139">
                  <a:moveTo>
                    <a:pt x="28" y="0"/>
                  </a:moveTo>
                  <a:lnTo>
                    <a:pt x="56" y="63"/>
                  </a:lnTo>
                  <a:lnTo>
                    <a:pt x="89" y="0"/>
                  </a:lnTo>
                  <a:lnTo>
                    <a:pt x="112" y="3"/>
                  </a:lnTo>
                  <a:lnTo>
                    <a:pt x="67" y="83"/>
                  </a:lnTo>
                  <a:lnTo>
                    <a:pt x="67" y="139"/>
                  </a:lnTo>
                  <a:lnTo>
                    <a:pt x="39" y="139"/>
                  </a:lnTo>
                  <a:lnTo>
                    <a:pt x="39" y="83"/>
                  </a:lnTo>
                  <a:lnTo>
                    <a:pt x="0" y="5"/>
                  </a:lnTo>
                  <a:lnTo>
                    <a:pt x="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3" name="Freeform 81"/>
            <p:cNvSpPr>
              <a:spLocks/>
            </p:cNvSpPr>
            <p:nvPr/>
          </p:nvSpPr>
          <p:spPr bwMode="auto">
            <a:xfrm>
              <a:off x="8761413" y="2859088"/>
              <a:ext cx="650875" cy="804863"/>
            </a:xfrm>
            <a:custGeom>
              <a:avLst/>
              <a:gdLst>
                <a:gd name="T0" fmla="*/ 232 w 410"/>
                <a:gd name="T1" fmla="*/ 10 h 507"/>
                <a:gd name="T2" fmla="*/ 260 w 410"/>
                <a:gd name="T3" fmla="*/ 46 h 507"/>
                <a:gd name="T4" fmla="*/ 255 w 410"/>
                <a:gd name="T5" fmla="*/ 64 h 507"/>
                <a:gd name="T6" fmla="*/ 242 w 410"/>
                <a:gd name="T7" fmla="*/ 102 h 507"/>
                <a:gd name="T8" fmla="*/ 227 w 410"/>
                <a:gd name="T9" fmla="*/ 141 h 507"/>
                <a:gd name="T10" fmla="*/ 250 w 410"/>
                <a:gd name="T11" fmla="*/ 145 h 507"/>
                <a:gd name="T12" fmla="*/ 290 w 410"/>
                <a:gd name="T13" fmla="*/ 137 h 507"/>
                <a:gd name="T14" fmla="*/ 326 w 410"/>
                <a:gd name="T15" fmla="*/ 113 h 507"/>
                <a:gd name="T16" fmla="*/ 363 w 410"/>
                <a:gd name="T17" fmla="*/ 127 h 507"/>
                <a:gd name="T18" fmla="*/ 382 w 410"/>
                <a:gd name="T19" fmla="*/ 151 h 507"/>
                <a:gd name="T20" fmla="*/ 397 w 410"/>
                <a:gd name="T21" fmla="*/ 176 h 507"/>
                <a:gd name="T22" fmla="*/ 407 w 410"/>
                <a:gd name="T23" fmla="*/ 199 h 507"/>
                <a:gd name="T24" fmla="*/ 384 w 410"/>
                <a:gd name="T25" fmla="*/ 201 h 507"/>
                <a:gd name="T26" fmla="*/ 363 w 410"/>
                <a:gd name="T27" fmla="*/ 206 h 507"/>
                <a:gd name="T28" fmla="*/ 343 w 410"/>
                <a:gd name="T29" fmla="*/ 206 h 507"/>
                <a:gd name="T30" fmla="*/ 315 w 410"/>
                <a:gd name="T31" fmla="*/ 209 h 507"/>
                <a:gd name="T32" fmla="*/ 297 w 410"/>
                <a:gd name="T33" fmla="*/ 212 h 507"/>
                <a:gd name="T34" fmla="*/ 255 w 410"/>
                <a:gd name="T35" fmla="*/ 219 h 507"/>
                <a:gd name="T36" fmla="*/ 227 w 410"/>
                <a:gd name="T37" fmla="*/ 227 h 507"/>
                <a:gd name="T38" fmla="*/ 214 w 410"/>
                <a:gd name="T39" fmla="*/ 237 h 507"/>
                <a:gd name="T40" fmla="*/ 206 w 410"/>
                <a:gd name="T41" fmla="*/ 258 h 507"/>
                <a:gd name="T42" fmla="*/ 183 w 410"/>
                <a:gd name="T43" fmla="*/ 305 h 507"/>
                <a:gd name="T44" fmla="*/ 173 w 410"/>
                <a:gd name="T45" fmla="*/ 328 h 507"/>
                <a:gd name="T46" fmla="*/ 161 w 410"/>
                <a:gd name="T47" fmla="*/ 347 h 507"/>
                <a:gd name="T48" fmla="*/ 143 w 410"/>
                <a:gd name="T49" fmla="*/ 371 h 507"/>
                <a:gd name="T50" fmla="*/ 125 w 410"/>
                <a:gd name="T51" fmla="*/ 397 h 507"/>
                <a:gd name="T52" fmla="*/ 112 w 410"/>
                <a:gd name="T53" fmla="*/ 413 h 507"/>
                <a:gd name="T54" fmla="*/ 104 w 410"/>
                <a:gd name="T55" fmla="*/ 423 h 507"/>
                <a:gd name="T56" fmla="*/ 84 w 410"/>
                <a:gd name="T57" fmla="*/ 445 h 507"/>
                <a:gd name="T58" fmla="*/ 54 w 410"/>
                <a:gd name="T59" fmla="*/ 478 h 507"/>
                <a:gd name="T60" fmla="*/ 36 w 410"/>
                <a:gd name="T61" fmla="*/ 496 h 507"/>
                <a:gd name="T62" fmla="*/ 15 w 410"/>
                <a:gd name="T63" fmla="*/ 507 h 507"/>
                <a:gd name="T64" fmla="*/ 5 w 410"/>
                <a:gd name="T65" fmla="*/ 489 h 507"/>
                <a:gd name="T66" fmla="*/ 1 w 410"/>
                <a:gd name="T67" fmla="*/ 458 h 507"/>
                <a:gd name="T68" fmla="*/ 6 w 410"/>
                <a:gd name="T69" fmla="*/ 430 h 507"/>
                <a:gd name="T70" fmla="*/ 20 w 410"/>
                <a:gd name="T71" fmla="*/ 417 h 507"/>
                <a:gd name="T72" fmla="*/ 38 w 410"/>
                <a:gd name="T73" fmla="*/ 402 h 507"/>
                <a:gd name="T74" fmla="*/ 74 w 410"/>
                <a:gd name="T75" fmla="*/ 356 h 507"/>
                <a:gd name="T76" fmla="*/ 114 w 410"/>
                <a:gd name="T77" fmla="*/ 300 h 507"/>
                <a:gd name="T78" fmla="*/ 128 w 410"/>
                <a:gd name="T79" fmla="*/ 268 h 507"/>
                <a:gd name="T80" fmla="*/ 105 w 410"/>
                <a:gd name="T81" fmla="*/ 267 h 507"/>
                <a:gd name="T82" fmla="*/ 82 w 410"/>
                <a:gd name="T83" fmla="*/ 263 h 507"/>
                <a:gd name="T84" fmla="*/ 62 w 410"/>
                <a:gd name="T85" fmla="*/ 252 h 507"/>
                <a:gd name="T86" fmla="*/ 43 w 410"/>
                <a:gd name="T87" fmla="*/ 237 h 507"/>
                <a:gd name="T88" fmla="*/ 26 w 410"/>
                <a:gd name="T89" fmla="*/ 217 h 507"/>
                <a:gd name="T90" fmla="*/ 29 w 410"/>
                <a:gd name="T91" fmla="*/ 197 h 507"/>
                <a:gd name="T92" fmla="*/ 49 w 410"/>
                <a:gd name="T93" fmla="*/ 197 h 507"/>
                <a:gd name="T94" fmla="*/ 81 w 410"/>
                <a:gd name="T95" fmla="*/ 199 h 507"/>
                <a:gd name="T96" fmla="*/ 117 w 410"/>
                <a:gd name="T97" fmla="*/ 189 h 507"/>
                <a:gd name="T98" fmla="*/ 138 w 410"/>
                <a:gd name="T99" fmla="*/ 178 h 507"/>
                <a:gd name="T100" fmla="*/ 156 w 410"/>
                <a:gd name="T101" fmla="*/ 161 h 507"/>
                <a:gd name="T102" fmla="*/ 165 w 410"/>
                <a:gd name="T103" fmla="*/ 128 h 507"/>
                <a:gd name="T104" fmla="*/ 170 w 410"/>
                <a:gd name="T105" fmla="*/ 100 h 507"/>
                <a:gd name="T106" fmla="*/ 171 w 410"/>
                <a:gd name="T107" fmla="*/ 76 h 507"/>
                <a:gd name="T108" fmla="*/ 156 w 410"/>
                <a:gd name="T109" fmla="*/ 46 h 507"/>
                <a:gd name="T110" fmla="*/ 147 w 410"/>
                <a:gd name="T111" fmla="*/ 38 h 507"/>
                <a:gd name="T112" fmla="*/ 158 w 410"/>
                <a:gd name="T113" fmla="*/ 11 h 507"/>
                <a:gd name="T114" fmla="*/ 183 w 410"/>
                <a:gd name="T115" fmla="*/ 0 h 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10" h="507">
                  <a:moveTo>
                    <a:pt x="188" y="0"/>
                  </a:moveTo>
                  <a:lnTo>
                    <a:pt x="189" y="0"/>
                  </a:lnTo>
                  <a:lnTo>
                    <a:pt x="209" y="0"/>
                  </a:lnTo>
                  <a:lnTo>
                    <a:pt x="209" y="0"/>
                  </a:lnTo>
                  <a:lnTo>
                    <a:pt x="213" y="0"/>
                  </a:lnTo>
                  <a:lnTo>
                    <a:pt x="216" y="1"/>
                  </a:lnTo>
                  <a:lnTo>
                    <a:pt x="219" y="1"/>
                  </a:lnTo>
                  <a:lnTo>
                    <a:pt x="221" y="3"/>
                  </a:lnTo>
                  <a:lnTo>
                    <a:pt x="224" y="5"/>
                  </a:lnTo>
                  <a:lnTo>
                    <a:pt x="227" y="6"/>
                  </a:lnTo>
                  <a:lnTo>
                    <a:pt x="232" y="10"/>
                  </a:lnTo>
                  <a:lnTo>
                    <a:pt x="236" y="13"/>
                  </a:lnTo>
                  <a:lnTo>
                    <a:pt x="241" y="16"/>
                  </a:lnTo>
                  <a:lnTo>
                    <a:pt x="244" y="20"/>
                  </a:lnTo>
                  <a:lnTo>
                    <a:pt x="245" y="23"/>
                  </a:lnTo>
                  <a:lnTo>
                    <a:pt x="249" y="26"/>
                  </a:lnTo>
                  <a:lnTo>
                    <a:pt x="250" y="29"/>
                  </a:lnTo>
                  <a:lnTo>
                    <a:pt x="252" y="33"/>
                  </a:lnTo>
                  <a:lnTo>
                    <a:pt x="255" y="36"/>
                  </a:lnTo>
                  <a:lnTo>
                    <a:pt x="257" y="39"/>
                  </a:lnTo>
                  <a:lnTo>
                    <a:pt x="259" y="43"/>
                  </a:lnTo>
                  <a:lnTo>
                    <a:pt x="260" y="46"/>
                  </a:lnTo>
                  <a:lnTo>
                    <a:pt x="260" y="49"/>
                  </a:lnTo>
                  <a:lnTo>
                    <a:pt x="260" y="51"/>
                  </a:lnTo>
                  <a:lnTo>
                    <a:pt x="260" y="52"/>
                  </a:lnTo>
                  <a:lnTo>
                    <a:pt x="260" y="52"/>
                  </a:lnTo>
                  <a:lnTo>
                    <a:pt x="260" y="52"/>
                  </a:lnTo>
                  <a:lnTo>
                    <a:pt x="260" y="54"/>
                  </a:lnTo>
                  <a:lnTo>
                    <a:pt x="259" y="57"/>
                  </a:lnTo>
                  <a:lnTo>
                    <a:pt x="259" y="61"/>
                  </a:lnTo>
                  <a:lnTo>
                    <a:pt x="257" y="62"/>
                  </a:lnTo>
                  <a:lnTo>
                    <a:pt x="255" y="64"/>
                  </a:lnTo>
                  <a:lnTo>
                    <a:pt x="255" y="64"/>
                  </a:lnTo>
                  <a:lnTo>
                    <a:pt x="255" y="66"/>
                  </a:lnTo>
                  <a:lnTo>
                    <a:pt x="255" y="67"/>
                  </a:lnTo>
                  <a:lnTo>
                    <a:pt x="257" y="71"/>
                  </a:lnTo>
                  <a:lnTo>
                    <a:pt x="255" y="76"/>
                  </a:lnTo>
                  <a:lnTo>
                    <a:pt x="254" y="79"/>
                  </a:lnTo>
                  <a:lnTo>
                    <a:pt x="252" y="82"/>
                  </a:lnTo>
                  <a:lnTo>
                    <a:pt x="250" y="85"/>
                  </a:lnTo>
                  <a:lnTo>
                    <a:pt x="247" y="89"/>
                  </a:lnTo>
                  <a:lnTo>
                    <a:pt x="245" y="94"/>
                  </a:lnTo>
                  <a:lnTo>
                    <a:pt x="244" y="97"/>
                  </a:lnTo>
                  <a:lnTo>
                    <a:pt x="242" y="102"/>
                  </a:lnTo>
                  <a:lnTo>
                    <a:pt x="241" y="105"/>
                  </a:lnTo>
                  <a:lnTo>
                    <a:pt x="237" y="110"/>
                  </a:lnTo>
                  <a:lnTo>
                    <a:pt x="236" y="115"/>
                  </a:lnTo>
                  <a:lnTo>
                    <a:pt x="236" y="120"/>
                  </a:lnTo>
                  <a:lnTo>
                    <a:pt x="234" y="125"/>
                  </a:lnTo>
                  <a:lnTo>
                    <a:pt x="234" y="128"/>
                  </a:lnTo>
                  <a:lnTo>
                    <a:pt x="232" y="132"/>
                  </a:lnTo>
                  <a:lnTo>
                    <a:pt x="232" y="135"/>
                  </a:lnTo>
                  <a:lnTo>
                    <a:pt x="231" y="137"/>
                  </a:lnTo>
                  <a:lnTo>
                    <a:pt x="229" y="138"/>
                  </a:lnTo>
                  <a:lnTo>
                    <a:pt x="227" y="141"/>
                  </a:lnTo>
                  <a:lnTo>
                    <a:pt x="226" y="143"/>
                  </a:lnTo>
                  <a:lnTo>
                    <a:pt x="226" y="146"/>
                  </a:lnTo>
                  <a:lnTo>
                    <a:pt x="229" y="146"/>
                  </a:lnTo>
                  <a:lnTo>
                    <a:pt x="232" y="148"/>
                  </a:lnTo>
                  <a:lnTo>
                    <a:pt x="236" y="148"/>
                  </a:lnTo>
                  <a:lnTo>
                    <a:pt x="239" y="146"/>
                  </a:lnTo>
                  <a:lnTo>
                    <a:pt x="242" y="146"/>
                  </a:lnTo>
                  <a:lnTo>
                    <a:pt x="244" y="145"/>
                  </a:lnTo>
                  <a:lnTo>
                    <a:pt x="245" y="145"/>
                  </a:lnTo>
                  <a:lnTo>
                    <a:pt x="247" y="145"/>
                  </a:lnTo>
                  <a:lnTo>
                    <a:pt x="250" y="145"/>
                  </a:lnTo>
                  <a:lnTo>
                    <a:pt x="254" y="145"/>
                  </a:lnTo>
                  <a:lnTo>
                    <a:pt x="259" y="145"/>
                  </a:lnTo>
                  <a:lnTo>
                    <a:pt x="262" y="145"/>
                  </a:lnTo>
                  <a:lnTo>
                    <a:pt x="267" y="145"/>
                  </a:lnTo>
                  <a:lnTo>
                    <a:pt x="272" y="143"/>
                  </a:lnTo>
                  <a:lnTo>
                    <a:pt x="277" y="143"/>
                  </a:lnTo>
                  <a:lnTo>
                    <a:pt x="280" y="143"/>
                  </a:lnTo>
                  <a:lnTo>
                    <a:pt x="283" y="141"/>
                  </a:lnTo>
                  <a:lnTo>
                    <a:pt x="287" y="140"/>
                  </a:lnTo>
                  <a:lnTo>
                    <a:pt x="288" y="138"/>
                  </a:lnTo>
                  <a:lnTo>
                    <a:pt x="290" y="137"/>
                  </a:lnTo>
                  <a:lnTo>
                    <a:pt x="293" y="133"/>
                  </a:lnTo>
                  <a:lnTo>
                    <a:pt x="297" y="130"/>
                  </a:lnTo>
                  <a:lnTo>
                    <a:pt x="302" y="125"/>
                  </a:lnTo>
                  <a:lnTo>
                    <a:pt x="305" y="122"/>
                  </a:lnTo>
                  <a:lnTo>
                    <a:pt x="308" y="120"/>
                  </a:lnTo>
                  <a:lnTo>
                    <a:pt x="311" y="118"/>
                  </a:lnTo>
                  <a:lnTo>
                    <a:pt x="313" y="117"/>
                  </a:lnTo>
                  <a:lnTo>
                    <a:pt x="316" y="115"/>
                  </a:lnTo>
                  <a:lnTo>
                    <a:pt x="318" y="115"/>
                  </a:lnTo>
                  <a:lnTo>
                    <a:pt x="323" y="113"/>
                  </a:lnTo>
                  <a:lnTo>
                    <a:pt x="326" y="113"/>
                  </a:lnTo>
                  <a:lnTo>
                    <a:pt x="331" y="115"/>
                  </a:lnTo>
                  <a:lnTo>
                    <a:pt x="335" y="117"/>
                  </a:lnTo>
                  <a:lnTo>
                    <a:pt x="339" y="118"/>
                  </a:lnTo>
                  <a:lnTo>
                    <a:pt x="343" y="118"/>
                  </a:lnTo>
                  <a:lnTo>
                    <a:pt x="344" y="120"/>
                  </a:lnTo>
                  <a:lnTo>
                    <a:pt x="346" y="120"/>
                  </a:lnTo>
                  <a:lnTo>
                    <a:pt x="348" y="120"/>
                  </a:lnTo>
                  <a:lnTo>
                    <a:pt x="351" y="122"/>
                  </a:lnTo>
                  <a:lnTo>
                    <a:pt x="356" y="123"/>
                  </a:lnTo>
                  <a:lnTo>
                    <a:pt x="359" y="125"/>
                  </a:lnTo>
                  <a:lnTo>
                    <a:pt x="363" y="127"/>
                  </a:lnTo>
                  <a:lnTo>
                    <a:pt x="364" y="128"/>
                  </a:lnTo>
                  <a:lnTo>
                    <a:pt x="366" y="132"/>
                  </a:lnTo>
                  <a:lnTo>
                    <a:pt x="369" y="135"/>
                  </a:lnTo>
                  <a:lnTo>
                    <a:pt x="371" y="138"/>
                  </a:lnTo>
                  <a:lnTo>
                    <a:pt x="372" y="140"/>
                  </a:lnTo>
                  <a:lnTo>
                    <a:pt x="374" y="141"/>
                  </a:lnTo>
                  <a:lnTo>
                    <a:pt x="376" y="143"/>
                  </a:lnTo>
                  <a:lnTo>
                    <a:pt x="377" y="145"/>
                  </a:lnTo>
                  <a:lnTo>
                    <a:pt x="379" y="148"/>
                  </a:lnTo>
                  <a:lnTo>
                    <a:pt x="382" y="150"/>
                  </a:lnTo>
                  <a:lnTo>
                    <a:pt x="382" y="151"/>
                  </a:lnTo>
                  <a:lnTo>
                    <a:pt x="384" y="151"/>
                  </a:lnTo>
                  <a:lnTo>
                    <a:pt x="387" y="158"/>
                  </a:lnTo>
                  <a:lnTo>
                    <a:pt x="389" y="158"/>
                  </a:lnTo>
                  <a:lnTo>
                    <a:pt x="391" y="161"/>
                  </a:lnTo>
                  <a:lnTo>
                    <a:pt x="392" y="163"/>
                  </a:lnTo>
                  <a:lnTo>
                    <a:pt x="394" y="166"/>
                  </a:lnTo>
                  <a:lnTo>
                    <a:pt x="396" y="168"/>
                  </a:lnTo>
                  <a:lnTo>
                    <a:pt x="397" y="169"/>
                  </a:lnTo>
                  <a:lnTo>
                    <a:pt x="397" y="171"/>
                  </a:lnTo>
                  <a:lnTo>
                    <a:pt x="397" y="173"/>
                  </a:lnTo>
                  <a:lnTo>
                    <a:pt x="397" y="176"/>
                  </a:lnTo>
                  <a:lnTo>
                    <a:pt x="399" y="178"/>
                  </a:lnTo>
                  <a:lnTo>
                    <a:pt x="401" y="181"/>
                  </a:lnTo>
                  <a:lnTo>
                    <a:pt x="402" y="183"/>
                  </a:lnTo>
                  <a:lnTo>
                    <a:pt x="405" y="186"/>
                  </a:lnTo>
                  <a:lnTo>
                    <a:pt x="407" y="186"/>
                  </a:lnTo>
                  <a:lnTo>
                    <a:pt x="409" y="188"/>
                  </a:lnTo>
                  <a:lnTo>
                    <a:pt x="410" y="191"/>
                  </a:lnTo>
                  <a:lnTo>
                    <a:pt x="410" y="193"/>
                  </a:lnTo>
                  <a:lnTo>
                    <a:pt x="410" y="196"/>
                  </a:lnTo>
                  <a:lnTo>
                    <a:pt x="409" y="197"/>
                  </a:lnTo>
                  <a:lnTo>
                    <a:pt x="407" y="199"/>
                  </a:lnTo>
                  <a:lnTo>
                    <a:pt x="405" y="199"/>
                  </a:lnTo>
                  <a:lnTo>
                    <a:pt x="404" y="199"/>
                  </a:lnTo>
                  <a:lnTo>
                    <a:pt x="402" y="199"/>
                  </a:lnTo>
                  <a:lnTo>
                    <a:pt x="401" y="199"/>
                  </a:lnTo>
                  <a:lnTo>
                    <a:pt x="399" y="199"/>
                  </a:lnTo>
                  <a:lnTo>
                    <a:pt x="396" y="199"/>
                  </a:lnTo>
                  <a:lnTo>
                    <a:pt x="392" y="199"/>
                  </a:lnTo>
                  <a:lnTo>
                    <a:pt x="391" y="199"/>
                  </a:lnTo>
                  <a:lnTo>
                    <a:pt x="389" y="199"/>
                  </a:lnTo>
                  <a:lnTo>
                    <a:pt x="387" y="201"/>
                  </a:lnTo>
                  <a:lnTo>
                    <a:pt x="384" y="201"/>
                  </a:lnTo>
                  <a:lnTo>
                    <a:pt x="382" y="202"/>
                  </a:lnTo>
                  <a:lnTo>
                    <a:pt x="379" y="202"/>
                  </a:lnTo>
                  <a:lnTo>
                    <a:pt x="377" y="202"/>
                  </a:lnTo>
                  <a:lnTo>
                    <a:pt x="374" y="202"/>
                  </a:lnTo>
                  <a:lnTo>
                    <a:pt x="371" y="204"/>
                  </a:lnTo>
                  <a:lnTo>
                    <a:pt x="369" y="204"/>
                  </a:lnTo>
                  <a:lnTo>
                    <a:pt x="368" y="206"/>
                  </a:lnTo>
                  <a:lnTo>
                    <a:pt x="366" y="206"/>
                  </a:lnTo>
                  <a:lnTo>
                    <a:pt x="364" y="206"/>
                  </a:lnTo>
                  <a:lnTo>
                    <a:pt x="363" y="206"/>
                  </a:lnTo>
                  <a:lnTo>
                    <a:pt x="363" y="206"/>
                  </a:lnTo>
                  <a:lnTo>
                    <a:pt x="359" y="206"/>
                  </a:lnTo>
                  <a:lnTo>
                    <a:pt x="356" y="206"/>
                  </a:lnTo>
                  <a:lnTo>
                    <a:pt x="354" y="207"/>
                  </a:lnTo>
                  <a:lnTo>
                    <a:pt x="353" y="207"/>
                  </a:lnTo>
                  <a:lnTo>
                    <a:pt x="351" y="206"/>
                  </a:lnTo>
                  <a:lnTo>
                    <a:pt x="349" y="206"/>
                  </a:lnTo>
                  <a:lnTo>
                    <a:pt x="349" y="204"/>
                  </a:lnTo>
                  <a:lnTo>
                    <a:pt x="349" y="204"/>
                  </a:lnTo>
                  <a:lnTo>
                    <a:pt x="346" y="206"/>
                  </a:lnTo>
                  <a:lnTo>
                    <a:pt x="344" y="206"/>
                  </a:lnTo>
                  <a:lnTo>
                    <a:pt x="343" y="206"/>
                  </a:lnTo>
                  <a:lnTo>
                    <a:pt x="339" y="206"/>
                  </a:lnTo>
                  <a:lnTo>
                    <a:pt x="335" y="206"/>
                  </a:lnTo>
                  <a:lnTo>
                    <a:pt x="331" y="206"/>
                  </a:lnTo>
                  <a:lnTo>
                    <a:pt x="328" y="206"/>
                  </a:lnTo>
                  <a:lnTo>
                    <a:pt x="325" y="207"/>
                  </a:lnTo>
                  <a:lnTo>
                    <a:pt x="323" y="209"/>
                  </a:lnTo>
                  <a:lnTo>
                    <a:pt x="321" y="209"/>
                  </a:lnTo>
                  <a:lnTo>
                    <a:pt x="321" y="211"/>
                  </a:lnTo>
                  <a:lnTo>
                    <a:pt x="316" y="209"/>
                  </a:lnTo>
                  <a:lnTo>
                    <a:pt x="315" y="209"/>
                  </a:lnTo>
                  <a:lnTo>
                    <a:pt x="315" y="209"/>
                  </a:lnTo>
                  <a:lnTo>
                    <a:pt x="313" y="209"/>
                  </a:lnTo>
                  <a:lnTo>
                    <a:pt x="311" y="209"/>
                  </a:lnTo>
                  <a:lnTo>
                    <a:pt x="310" y="211"/>
                  </a:lnTo>
                  <a:lnTo>
                    <a:pt x="308" y="212"/>
                  </a:lnTo>
                  <a:lnTo>
                    <a:pt x="308" y="214"/>
                  </a:lnTo>
                  <a:lnTo>
                    <a:pt x="307" y="214"/>
                  </a:lnTo>
                  <a:lnTo>
                    <a:pt x="307" y="216"/>
                  </a:lnTo>
                  <a:lnTo>
                    <a:pt x="305" y="216"/>
                  </a:lnTo>
                  <a:lnTo>
                    <a:pt x="302" y="214"/>
                  </a:lnTo>
                  <a:lnTo>
                    <a:pt x="300" y="212"/>
                  </a:lnTo>
                  <a:lnTo>
                    <a:pt x="297" y="212"/>
                  </a:lnTo>
                  <a:lnTo>
                    <a:pt x="295" y="212"/>
                  </a:lnTo>
                  <a:lnTo>
                    <a:pt x="292" y="214"/>
                  </a:lnTo>
                  <a:lnTo>
                    <a:pt x="287" y="214"/>
                  </a:lnTo>
                  <a:lnTo>
                    <a:pt x="283" y="214"/>
                  </a:lnTo>
                  <a:lnTo>
                    <a:pt x="278" y="216"/>
                  </a:lnTo>
                  <a:lnTo>
                    <a:pt x="275" y="216"/>
                  </a:lnTo>
                  <a:lnTo>
                    <a:pt x="272" y="216"/>
                  </a:lnTo>
                  <a:lnTo>
                    <a:pt x="267" y="216"/>
                  </a:lnTo>
                  <a:lnTo>
                    <a:pt x="264" y="217"/>
                  </a:lnTo>
                  <a:lnTo>
                    <a:pt x="259" y="217"/>
                  </a:lnTo>
                  <a:lnTo>
                    <a:pt x="255" y="219"/>
                  </a:lnTo>
                  <a:lnTo>
                    <a:pt x="254" y="219"/>
                  </a:lnTo>
                  <a:lnTo>
                    <a:pt x="252" y="221"/>
                  </a:lnTo>
                  <a:lnTo>
                    <a:pt x="247" y="221"/>
                  </a:lnTo>
                  <a:lnTo>
                    <a:pt x="244" y="222"/>
                  </a:lnTo>
                  <a:lnTo>
                    <a:pt x="239" y="224"/>
                  </a:lnTo>
                  <a:lnTo>
                    <a:pt x="234" y="226"/>
                  </a:lnTo>
                  <a:lnTo>
                    <a:pt x="232" y="226"/>
                  </a:lnTo>
                  <a:lnTo>
                    <a:pt x="231" y="226"/>
                  </a:lnTo>
                  <a:lnTo>
                    <a:pt x="229" y="226"/>
                  </a:lnTo>
                  <a:lnTo>
                    <a:pt x="229" y="227"/>
                  </a:lnTo>
                  <a:lnTo>
                    <a:pt x="227" y="227"/>
                  </a:lnTo>
                  <a:lnTo>
                    <a:pt x="224" y="229"/>
                  </a:lnTo>
                  <a:lnTo>
                    <a:pt x="222" y="229"/>
                  </a:lnTo>
                  <a:lnTo>
                    <a:pt x="221" y="229"/>
                  </a:lnTo>
                  <a:lnTo>
                    <a:pt x="219" y="229"/>
                  </a:lnTo>
                  <a:lnTo>
                    <a:pt x="219" y="230"/>
                  </a:lnTo>
                  <a:lnTo>
                    <a:pt x="217" y="232"/>
                  </a:lnTo>
                  <a:lnTo>
                    <a:pt x="217" y="234"/>
                  </a:lnTo>
                  <a:lnTo>
                    <a:pt x="217" y="235"/>
                  </a:lnTo>
                  <a:lnTo>
                    <a:pt x="216" y="235"/>
                  </a:lnTo>
                  <a:lnTo>
                    <a:pt x="214" y="237"/>
                  </a:lnTo>
                  <a:lnTo>
                    <a:pt x="214" y="237"/>
                  </a:lnTo>
                  <a:lnTo>
                    <a:pt x="213" y="239"/>
                  </a:lnTo>
                  <a:lnTo>
                    <a:pt x="213" y="242"/>
                  </a:lnTo>
                  <a:lnTo>
                    <a:pt x="213" y="245"/>
                  </a:lnTo>
                  <a:lnTo>
                    <a:pt x="211" y="247"/>
                  </a:lnTo>
                  <a:lnTo>
                    <a:pt x="211" y="249"/>
                  </a:lnTo>
                  <a:lnTo>
                    <a:pt x="209" y="250"/>
                  </a:lnTo>
                  <a:lnTo>
                    <a:pt x="209" y="250"/>
                  </a:lnTo>
                  <a:lnTo>
                    <a:pt x="209" y="252"/>
                  </a:lnTo>
                  <a:lnTo>
                    <a:pt x="208" y="254"/>
                  </a:lnTo>
                  <a:lnTo>
                    <a:pt x="208" y="255"/>
                  </a:lnTo>
                  <a:lnTo>
                    <a:pt x="206" y="258"/>
                  </a:lnTo>
                  <a:lnTo>
                    <a:pt x="201" y="268"/>
                  </a:lnTo>
                  <a:lnTo>
                    <a:pt x="196" y="278"/>
                  </a:lnTo>
                  <a:lnTo>
                    <a:pt x="193" y="286"/>
                  </a:lnTo>
                  <a:lnTo>
                    <a:pt x="191" y="291"/>
                  </a:lnTo>
                  <a:lnTo>
                    <a:pt x="191" y="291"/>
                  </a:lnTo>
                  <a:lnTo>
                    <a:pt x="191" y="293"/>
                  </a:lnTo>
                  <a:lnTo>
                    <a:pt x="189" y="296"/>
                  </a:lnTo>
                  <a:lnTo>
                    <a:pt x="188" y="298"/>
                  </a:lnTo>
                  <a:lnTo>
                    <a:pt x="186" y="301"/>
                  </a:lnTo>
                  <a:lnTo>
                    <a:pt x="184" y="303"/>
                  </a:lnTo>
                  <a:lnTo>
                    <a:pt x="183" y="305"/>
                  </a:lnTo>
                  <a:lnTo>
                    <a:pt x="183" y="306"/>
                  </a:lnTo>
                  <a:lnTo>
                    <a:pt x="181" y="310"/>
                  </a:lnTo>
                  <a:lnTo>
                    <a:pt x="181" y="311"/>
                  </a:lnTo>
                  <a:lnTo>
                    <a:pt x="180" y="316"/>
                  </a:lnTo>
                  <a:lnTo>
                    <a:pt x="178" y="321"/>
                  </a:lnTo>
                  <a:lnTo>
                    <a:pt x="176" y="323"/>
                  </a:lnTo>
                  <a:lnTo>
                    <a:pt x="175" y="323"/>
                  </a:lnTo>
                  <a:lnTo>
                    <a:pt x="175" y="324"/>
                  </a:lnTo>
                  <a:lnTo>
                    <a:pt x="175" y="326"/>
                  </a:lnTo>
                  <a:lnTo>
                    <a:pt x="173" y="326"/>
                  </a:lnTo>
                  <a:lnTo>
                    <a:pt x="173" y="328"/>
                  </a:lnTo>
                  <a:lnTo>
                    <a:pt x="171" y="329"/>
                  </a:lnTo>
                  <a:lnTo>
                    <a:pt x="171" y="331"/>
                  </a:lnTo>
                  <a:lnTo>
                    <a:pt x="170" y="333"/>
                  </a:lnTo>
                  <a:lnTo>
                    <a:pt x="168" y="334"/>
                  </a:lnTo>
                  <a:lnTo>
                    <a:pt x="168" y="336"/>
                  </a:lnTo>
                  <a:lnTo>
                    <a:pt x="168" y="336"/>
                  </a:lnTo>
                  <a:lnTo>
                    <a:pt x="166" y="339"/>
                  </a:lnTo>
                  <a:lnTo>
                    <a:pt x="166" y="343"/>
                  </a:lnTo>
                  <a:lnTo>
                    <a:pt x="165" y="344"/>
                  </a:lnTo>
                  <a:lnTo>
                    <a:pt x="163" y="346"/>
                  </a:lnTo>
                  <a:lnTo>
                    <a:pt x="161" y="347"/>
                  </a:lnTo>
                  <a:lnTo>
                    <a:pt x="161" y="349"/>
                  </a:lnTo>
                  <a:lnTo>
                    <a:pt x="160" y="351"/>
                  </a:lnTo>
                  <a:lnTo>
                    <a:pt x="158" y="354"/>
                  </a:lnTo>
                  <a:lnTo>
                    <a:pt x="156" y="357"/>
                  </a:lnTo>
                  <a:lnTo>
                    <a:pt x="153" y="361"/>
                  </a:lnTo>
                  <a:lnTo>
                    <a:pt x="151" y="364"/>
                  </a:lnTo>
                  <a:lnTo>
                    <a:pt x="148" y="366"/>
                  </a:lnTo>
                  <a:lnTo>
                    <a:pt x="147" y="367"/>
                  </a:lnTo>
                  <a:lnTo>
                    <a:pt x="145" y="369"/>
                  </a:lnTo>
                  <a:lnTo>
                    <a:pt x="143" y="371"/>
                  </a:lnTo>
                  <a:lnTo>
                    <a:pt x="143" y="371"/>
                  </a:lnTo>
                  <a:lnTo>
                    <a:pt x="142" y="371"/>
                  </a:lnTo>
                  <a:lnTo>
                    <a:pt x="142" y="372"/>
                  </a:lnTo>
                  <a:lnTo>
                    <a:pt x="142" y="375"/>
                  </a:lnTo>
                  <a:lnTo>
                    <a:pt x="140" y="379"/>
                  </a:lnTo>
                  <a:lnTo>
                    <a:pt x="138" y="380"/>
                  </a:lnTo>
                  <a:lnTo>
                    <a:pt x="137" y="384"/>
                  </a:lnTo>
                  <a:lnTo>
                    <a:pt x="133" y="387"/>
                  </a:lnTo>
                  <a:lnTo>
                    <a:pt x="132" y="390"/>
                  </a:lnTo>
                  <a:lnTo>
                    <a:pt x="128" y="392"/>
                  </a:lnTo>
                  <a:lnTo>
                    <a:pt x="127" y="394"/>
                  </a:lnTo>
                  <a:lnTo>
                    <a:pt x="125" y="397"/>
                  </a:lnTo>
                  <a:lnTo>
                    <a:pt x="123" y="399"/>
                  </a:lnTo>
                  <a:lnTo>
                    <a:pt x="122" y="402"/>
                  </a:lnTo>
                  <a:lnTo>
                    <a:pt x="120" y="403"/>
                  </a:lnTo>
                  <a:lnTo>
                    <a:pt x="120" y="405"/>
                  </a:lnTo>
                  <a:lnTo>
                    <a:pt x="119" y="407"/>
                  </a:lnTo>
                  <a:lnTo>
                    <a:pt x="117" y="408"/>
                  </a:lnTo>
                  <a:lnTo>
                    <a:pt x="115" y="410"/>
                  </a:lnTo>
                  <a:lnTo>
                    <a:pt x="114" y="410"/>
                  </a:lnTo>
                  <a:lnTo>
                    <a:pt x="114" y="412"/>
                  </a:lnTo>
                  <a:lnTo>
                    <a:pt x="112" y="412"/>
                  </a:lnTo>
                  <a:lnTo>
                    <a:pt x="112" y="413"/>
                  </a:lnTo>
                  <a:lnTo>
                    <a:pt x="110" y="415"/>
                  </a:lnTo>
                  <a:lnTo>
                    <a:pt x="109" y="417"/>
                  </a:lnTo>
                  <a:lnTo>
                    <a:pt x="109" y="418"/>
                  </a:lnTo>
                  <a:lnTo>
                    <a:pt x="107" y="418"/>
                  </a:lnTo>
                  <a:lnTo>
                    <a:pt x="107" y="420"/>
                  </a:lnTo>
                  <a:lnTo>
                    <a:pt x="105" y="420"/>
                  </a:lnTo>
                  <a:lnTo>
                    <a:pt x="105" y="420"/>
                  </a:lnTo>
                  <a:lnTo>
                    <a:pt x="104" y="422"/>
                  </a:lnTo>
                  <a:lnTo>
                    <a:pt x="104" y="422"/>
                  </a:lnTo>
                  <a:lnTo>
                    <a:pt x="104" y="423"/>
                  </a:lnTo>
                  <a:lnTo>
                    <a:pt x="104" y="423"/>
                  </a:lnTo>
                  <a:lnTo>
                    <a:pt x="104" y="423"/>
                  </a:lnTo>
                  <a:lnTo>
                    <a:pt x="104" y="423"/>
                  </a:lnTo>
                  <a:lnTo>
                    <a:pt x="102" y="425"/>
                  </a:lnTo>
                  <a:lnTo>
                    <a:pt x="100" y="428"/>
                  </a:lnTo>
                  <a:lnTo>
                    <a:pt x="97" y="430"/>
                  </a:lnTo>
                  <a:lnTo>
                    <a:pt x="94" y="433"/>
                  </a:lnTo>
                  <a:lnTo>
                    <a:pt x="90" y="436"/>
                  </a:lnTo>
                  <a:lnTo>
                    <a:pt x="89" y="440"/>
                  </a:lnTo>
                  <a:lnTo>
                    <a:pt x="86" y="441"/>
                  </a:lnTo>
                  <a:lnTo>
                    <a:pt x="84" y="443"/>
                  </a:lnTo>
                  <a:lnTo>
                    <a:pt x="84" y="445"/>
                  </a:lnTo>
                  <a:lnTo>
                    <a:pt x="77" y="453"/>
                  </a:lnTo>
                  <a:lnTo>
                    <a:pt x="74" y="460"/>
                  </a:lnTo>
                  <a:lnTo>
                    <a:pt x="72" y="460"/>
                  </a:lnTo>
                  <a:lnTo>
                    <a:pt x="71" y="461"/>
                  </a:lnTo>
                  <a:lnTo>
                    <a:pt x="67" y="463"/>
                  </a:lnTo>
                  <a:lnTo>
                    <a:pt x="64" y="466"/>
                  </a:lnTo>
                  <a:lnTo>
                    <a:pt x="62" y="468"/>
                  </a:lnTo>
                  <a:lnTo>
                    <a:pt x="59" y="469"/>
                  </a:lnTo>
                  <a:lnTo>
                    <a:pt x="57" y="473"/>
                  </a:lnTo>
                  <a:lnTo>
                    <a:pt x="56" y="474"/>
                  </a:lnTo>
                  <a:lnTo>
                    <a:pt x="54" y="478"/>
                  </a:lnTo>
                  <a:lnTo>
                    <a:pt x="53" y="479"/>
                  </a:lnTo>
                  <a:lnTo>
                    <a:pt x="51" y="481"/>
                  </a:lnTo>
                  <a:lnTo>
                    <a:pt x="51" y="483"/>
                  </a:lnTo>
                  <a:lnTo>
                    <a:pt x="51" y="483"/>
                  </a:lnTo>
                  <a:lnTo>
                    <a:pt x="49" y="484"/>
                  </a:lnTo>
                  <a:lnTo>
                    <a:pt x="46" y="486"/>
                  </a:lnTo>
                  <a:lnTo>
                    <a:pt x="44" y="488"/>
                  </a:lnTo>
                  <a:lnTo>
                    <a:pt x="41" y="491"/>
                  </a:lnTo>
                  <a:lnTo>
                    <a:pt x="39" y="492"/>
                  </a:lnTo>
                  <a:lnTo>
                    <a:pt x="38" y="494"/>
                  </a:lnTo>
                  <a:lnTo>
                    <a:pt x="36" y="496"/>
                  </a:lnTo>
                  <a:lnTo>
                    <a:pt x="36" y="497"/>
                  </a:lnTo>
                  <a:lnTo>
                    <a:pt x="34" y="499"/>
                  </a:lnTo>
                  <a:lnTo>
                    <a:pt x="34" y="501"/>
                  </a:lnTo>
                  <a:lnTo>
                    <a:pt x="33" y="502"/>
                  </a:lnTo>
                  <a:lnTo>
                    <a:pt x="33" y="504"/>
                  </a:lnTo>
                  <a:lnTo>
                    <a:pt x="31" y="504"/>
                  </a:lnTo>
                  <a:lnTo>
                    <a:pt x="29" y="504"/>
                  </a:lnTo>
                  <a:lnTo>
                    <a:pt x="26" y="506"/>
                  </a:lnTo>
                  <a:lnTo>
                    <a:pt x="21" y="506"/>
                  </a:lnTo>
                  <a:lnTo>
                    <a:pt x="16" y="507"/>
                  </a:lnTo>
                  <a:lnTo>
                    <a:pt x="15" y="507"/>
                  </a:lnTo>
                  <a:lnTo>
                    <a:pt x="13" y="506"/>
                  </a:lnTo>
                  <a:lnTo>
                    <a:pt x="11" y="506"/>
                  </a:lnTo>
                  <a:lnTo>
                    <a:pt x="11" y="504"/>
                  </a:lnTo>
                  <a:lnTo>
                    <a:pt x="10" y="502"/>
                  </a:lnTo>
                  <a:lnTo>
                    <a:pt x="6" y="501"/>
                  </a:lnTo>
                  <a:lnTo>
                    <a:pt x="5" y="499"/>
                  </a:lnTo>
                  <a:lnTo>
                    <a:pt x="3" y="499"/>
                  </a:lnTo>
                  <a:lnTo>
                    <a:pt x="3" y="496"/>
                  </a:lnTo>
                  <a:lnTo>
                    <a:pt x="3" y="494"/>
                  </a:lnTo>
                  <a:lnTo>
                    <a:pt x="3" y="492"/>
                  </a:lnTo>
                  <a:lnTo>
                    <a:pt x="5" y="489"/>
                  </a:lnTo>
                  <a:lnTo>
                    <a:pt x="5" y="488"/>
                  </a:lnTo>
                  <a:lnTo>
                    <a:pt x="5" y="486"/>
                  </a:lnTo>
                  <a:lnTo>
                    <a:pt x="5" y="483"/>
                  </a:lnTo>
                  <a:lnTo>
                    <a:pt x="6" y="479"/>
                  </a:lnTo>
                  <a:lnTo>
                    <a:pt x="6" y="476"/>
                  </a:lnTo>
                  <a:lnTo>
                    <a:pt x="6" y="473"/>
                  </a:lnTo>
                  <a:lnTo>
                    <a:pt x="5" y="469"/>
                  </a:lnTo>
                  <a:lnTo>
                    <a:pt x="5" y="466"/>
                  </a:lnTo>
                  <a:lnTo>
                    <a:pt x="5" y="464"/>
                  </a:lnTo>
                  <a:lnTo>
                    <a:pt x="3" y="461"/>
                  </a:lnTo>
                  <a:lnTo>
                    <a:pt x="1" y="458"/>
                  </a:lnTo>
                  <a:lnTo>
                    <a:pt x="1" y="456"/>
                  </a:lnTo>
                  <a:lnTo>
                    <a:pt x="0" y="455"/>
                  </a:lnTo>
                  <a:lnTo>
                    <a:pt x="1" y="451"/>
                  </a:lnTo>
                  <a:lnTo>
                    <a:pt x="1" y="450"/>
                  </a:lnTo>
                  <a:lnTo>
                    <a:pt x="1" y="448"/>
                  </a:lnTo>
                  <a:lnTo>
                    <a:pt x="1" y="445"/>
                  </a:lnTo>
                  <a:lnTo>
                    <a:pt x="3" y="441"/>
                  </a:lnTo>
                  <a:lnTo>
                    <a:pt x="3" y="438"/>
                  </a:lnTo>
                  <a:lnTo>
                    <a:pt x="5" y="435"/>
                  </a:lnTo>
                  <a:lnTo>
                    <a:pt x="5" y="433"/>
                  </a:lnTo>
                  <a:lnTo>
                    <a:pt x="6" y="430"/>
                  </a:lnTo>
                  <a:lnTo>
                    <a:pt x="8" y="430"/>
                  </a:lnTo>
                  <a:lnTo>
                    <a:pt x="8" y="428"/>
                  </a:lnTo>
                  <a:lnTo>
                    <a:pt x="10" y="428"/>
                  </a:lnTo>
                  <a:lnTo>
                    <a:pt x="11" y="427"/>
                  </a:lnTo>
                  <a:lnTo>
                    <a:pt x="13" y="425"/>
                  </a:lnTo>
                  <a:lnTo>
                    <a:pt x="15" y="423"/>
                  </a:lnTo>
                  <a:lnTo>
                    <a:pt x="15" y="422"/>
                  </a:lnTo>
                  <a:lnTo>
                    <a:pt x="16" y="420"/>
                  </a:lnTo>
                  <a:lnTo>
                    <a:pt x="18" y="418"/>
                  </a:lnTo>
                  <a:lnTo>
                    <a:pt x="18" y="417"/>
                  </a:lnTo>
                  <a:lnTo>
                    <a:pt x="20" y="417"/>
                  </a:lnTo>
                  <a:lnTo>
                    <a:pt x="21" y="417"/>
                  </a:lnTo>
                  <a:lnTo>
                    <a:pt x="23" y="415"/>
                  </a:lnTo>
                  <a:lnTo>
                    <a:pt x="25" y="415"/>
                  </a:lnTo>
                  <a:lnTo>
                    <a:pt x="28" y="413"/>
                  </a:lnTo>
                  <a:lnTo>
                    <a:pt x="29" y="412"/>
                  </a:lnTo>
                  <a:lnTo>
                    <a:pt x="31" y="410"/>
                  </a:lnTo>
                  <a:lnTo>
                    <a:pt x="33" y="410"/>
                  </a:lnTo>
                  <a:lnTo>
                    <a:pt x="33" y="408"/>
                  </a:lnTo>
                  <a:lnTo>
                    <a:pt x="34" y="407"/>
                  </a:lnTo>
                  <a:lnTo>
                    <a:pt x="36" y="405"/>
                  </a:lnTo>
                  <a:lnTo>
                    <a:pt x="38" y="402"/>
                  </a:lnTo>
                  <a:lnTo>
                    <a:pt x="39" y="400"/>
                  </a:lnTo>
                  <a:lnTo>
                    <a:pt x="43" y="397"/>
                  </a:lnTo>
                  <a:lnTo>
                    <a:pt x="49" y="387"/>
                  </a:lnTo>
                  <a:lnTo>
                    <a:pt x="56" y="377"/>
                  </a:lnTo>
                  <a:lnTo>
                    <a:pt x="59" y="372"/>
                  </a:lnTo>
                  <a:lnTo>
                    <a:pt x="61" y="369"/>
                  </a:lnTo>
                  <a:lnTo>
                    <a:pt x="64" y="367"/>
                  </a:lnTo>
                  <a:lnTo>
                    <a:pt x="66" y="364"/>
                  </a:lnTo>
                  <a:lnTo>
                    <a:pt x="69" y="361"/>
                  </a:lnTo>
                  <a:lnTo>
                    <a:pt x="72" y="357"/>
                  </a:lnTo>
                  <a:lnTo>
                    <a:pt x="74" y="356"/>
                  </a:lnTo>
                  <a:lnTo>
                    <a:pt x="74" y="354"/>
                  </a:lnTo>
                  <a:lnTo>
                    <a:pt x="77" y="349"/>
                  </a:lnTo>
                  <a:lnTo>
                    <a:pt x="82" y="341"/>
                  </a:lnTo>
                  <a:lnTo>
                    <a:pt x="90" y="331"/>
                  </a:lnTo>
                  <a:lnTo>
                    <a:pt x="99" y="321"/>
                  </a:lnTo>
                  <a:lnTo>
                    <a:pt x="104" y="313"/>
                  </a:lnTo>
                  <a:lnTo>
                    <a:pt x="107" y="310"/>
                  </a:lnTo>
                  <a:lnTo>
                    <a:pt x="107" y="308"/>
                  </a:lnTo>
                  <a:lnTo>
                    <a:pt x="109" y="305"/>
                  </a:lnTo>
                  <a:lnTo>
                    <a:pt x="112" y="301"/>
                  </a:lnTo>
                  <a:lnTo>
                    <a:pt x="114" y="300"/>
                  </a:lnTo>
                  <a:lnTo>
                    <a:pt x="114" y="295"/>
                  </a:lnTo>
                  <a:lnTo>
                    <a:pt x="115" y="291"/>
                  </a:lnTo>
                  <a:lnTo>
                    <a:pt x="117" y="288"/>
                  </a:lnTo>
                  <a:lnTo>
                    <a:pt x="119" y="286"/>
                  </a:lnTo>
                  <a:lnTo>
                    <a:pt x="120" y="283"/>
                  </a:lnTo>
                  <a:lnTo>
                    <a:pt x="123" y="280"/>
                  </a:lnTo>
                  <a:lnTo>
                    <a:pt x="125" y="275"/>
                  </a:lnTo>
                  <a:lnTo>
                    <a:pt x="128" y="273"/>
                  </a:lnTo>
                  <a:lnTo>
                    <a:pt x="130" y="270"/>
                  </a:lnTo>
                  <a:lnTo>
                    <a:pt x="130" y="268"/>
                  </a:lnTo>
                  <a:lnTo>
                    <a:pt x="128" y="268"/>
                  </a:lnTo>
                  <a:lnTo>
                    <a:pt x="125" y="267"/>
                  </a:lnTo>
                  <a:lnTo>
                    <a:pt x="122" y="267"/>
                  </a:lnTo>
                  <a:lnTo>
                    <a:pt x="119" y="265"/>
                  </a:lnTo>
                  <a:lnTo>
                    <a:pt x="117" y="265"/>
                  </a:lnTo>
                  <a:lnTo>
                    <a:pt x="115" y="265"/>
                  </a:lnTo>
                  <a:lnTo>
                    <a:pt x="114" y="265"/>
                  </a:lnTo>
                  <a:lnTo>
                    <a:pt x="112" y="267"/>
                  </a:lnTo>
                  <a:lnTo>
                    <a:pt x="109" y="267"/>
                  </a:lnTo>
                  <a:lnTo>
                    <a:pt x="107" y="267"/>
                  </a:lnTo>
                  <a:lnTo>
                    <a:pt x="107" y="267"/>
                  </a:lnTo>
                  <a:lnTo>
                    <a:pt x="105" y="267"/>
                  </a:lnTo>
                  <a:lnTo>
                    <a:pt x="104" y="267"/>
                  </a:lnTo>
                  <a:lnTo>
                    <a:pt x="99" y="267"/>
                  </a:lnTo>
                  <a:lnTo>
                    <a:pt x="95" y="267"/>
                  </a:lnTo>
                  <a:lnTo>
                    <a:pt x="90" y="268"/>
                  </a:lnTo>
                  <a:lnTo>
                    <a:pt x="87" y="268"/>
                  </a:lnTo>
                  <a:lnTo>
                    <a:pt x="87" y="267"/>
                  </a:lnTo>
                  <a:lnTo>
                    <a:pt x="86" y="267"/>
                  </a:lnTo>
                  <a:lnTo>
                    <a:pt x="86" y="267"/>
                  </a:lnTo>
                  <a:lnTo>
                    <a:pt x="86" y="265"/>
                  </a:lnTo>
                  <a:lnTo>
                    <a:pt x="86" y="265"/>
                  </a:lnTo>
                  <a:lnTo>
                    <a:pt x="82" y="263"/>
                  </a:lnTo>
                  <a:lnTo>
                    <a:pt x="79" y="262"/>
                  </a:lnTo>
                  <a:lnTo>
                    <a:pt x="77" y="260"/>
                  </a:lnTo>
                  <a:lnTo>
                    <a:pt x="74" y="260"/>
                  </a:lnTo>
                  <a:lnTo>
                    <a:pt x="72" y="258"/>
                  </a:lnTo>
                  <a:lnTo>
                    <a:pt x="72" y="257"/>
                  </a:lnTo>
                  <a:lnTo>
                    <a:pt x="71" y="257"/>
                  </a:lnTo>
                  <a:lnTo>
                    <a:pt x="69" y="255"/>
                  </a:lnTo>
                  <a:lnTo>
                    <a:pt x="69" y="255"/>
                  </a:lnTo>
                  <a:lnTo>
                    <a:pt x="64" y="254"/>
                  </a:lnTo>
                  <a:lnTo>
                    <a:pt x="64" y="252"/>
                  </a:lnTo>
                  <a:lnTo>
                    <a:pt x="62" y="252"/>
                  </a:lnTo>
                  <a:lnTo>
                    <a:pt x="61" y="252"/>
                  </a:lnTo>
                  <a:lnTo>
                    <a:pt x="61" y="250"/>
                  </a:lnTo>
                  <a:lnTo>
                    <a:pt x="59" y="247"/>
                  </a:lnTo>
                  <a:lnTo>
                    <a:pt x="56" y="245"/>
                  </a:lnTo>
                  <a:lnTo>
                    <a:pt x="54" y="242"/>
                  </a:lnTo>
                  <a:lnTo>
                    <a:pt x="51" y="242"/>
                  </a:lnTo>
                  <a:lnTo>
                    <a:pt x="48" y="240"/>
                  </a:lnTo>
                  <a:lnTo>
                    <a:pt x="46" y="239"/>
                  </a:lnTo>
                  <a:lnTo>
                    <a:pt x="44" y="239"/>
                  </a:lnTo>
                  <a:lnTo>
                    <a:pt x="44" y="239"/>
                  </a:lnTo>
                  <a:lnTo>
                    <a:pt x="43" y="237"/>
                  </a:lnTo>
                  <a:lnTo>
                    <a:pt x="43" y="235"/>
                  </a:lnTo>
                  <a:lnTo>
                    <a:pt x="41" y="234"/>
                  </a:lnTo>
                  <a:lnTo>
                    <a:pt x="38" y="230"/>
                  </a:lnTo>
                  <a:lnTo>
                    <a:pt x="36" y="229"/>
                  </a:lnTo>
                  <a:lnTo>
                    <a:pt x="33" y="227"/>
                  </a:lnTo>
                  <a:lnTo>
                    <a:pt x="33" y="226"/>
                  </a:lnTo>
                  <a:lnTo>
                    <a:pt x="31" y="226"/>
                  </a:lnTo>
                  <a:lnTo>
                    <a:pt x="31" y="224"/>
                  </a:lnTo>
                  <a:lnTo>
                    <a:pt x="29" y="222"/>
                  </a:lnTo>
                  <a:lnTo>
                    <a:pt x="28" y="219"/>
                  </a:lnTo>
                  <a:lnTo>
                    <a:pt x="26" y="217"/>
                  </a:lnTo>
                  <a:lnTo>
                    <a:pt x="26" y="216"/>
                  </a:lnTo>
                  <a:lnTo>
                    <a:pt x="25" y="214"/>
                  </a:lnTo>
                  <a:lnTo>
                    <a:pt x="25" y="214"/>
                  </a:lnTo>
                  <a:lnTo>
                    <a:pt x="25" y="212"/>
                  </a:lnTo>
                  <a:lnTo>
                    <a:pt x="25" y="209"/>
                  </a:lnTo>
                  <a:lnTo>
                    <a:pt x="23" y="207"/>
                  </a:lnTo>
                  <a:lnTo>
                    <a:pt x="23" y="204"/>
                  </a:lnTo>
                  <a:lnTo>
                    <a:pt x="23" y="202"/>
                  </a:lnTo>
                  <a:lnTo>
                    <a:pt x="25" y="201"/>
                  </a:lnTo>
                  <a:lnTo>
                    <a:pt x="26" y="199"/>
                  </a:lnTo>
                  <a:lnTo>
                    <a:pt x="29" y="197"/>
                  </a:lnTo>
                  <a:lnTo>
                    <a:pt x="31" y="196"/>
                  </a:lnTo>
                  <a:lnTo>
                    <a:pt x="33" y="194"/>
                  </a:lnTo>
                  <a:lnTo>
                    <a:pt x="34" y="193"/>
                  </a:lnTo>
                  <a:lnTo>
                    <a:pt x="34" y="193"/>
                  </a:lnTo>
                  <a:lnTo>
                    <a:pt x="38" y="193"/>
                  </a:lnTo>
                  <a:lnTo>
                    <a:pt x="39" y="193"/>
                  </a:lnTo>
                  <a:lnTo>
                    <a:pt x="41" y="194"/>
                  </a:lnTo>
                  <a:lnTo>
                    <a:pt x="43" y="196"/>
                  </a:lnTo>
                  <a:lnTo>
                    <a:pt x="46" y="197"/>
                  </a:lnTo>
                  <a:lnTo>
                    <a:pt x="48" y="197"/>
                  </a:lnTo>
                  <a:lnTo>
                    <a:pt x="49" y="197"/>
                  </a:lnTo>
                  <a:lnTo>
                    <a:pt x="51" y="199"/>
                  </a:lnTo>
                  <a:lnTo>
                    <a:pt x="53" y="199"/>
                  </a:lnTo>
                  <a:lnTo>
                    <a:pt x="54" y="199"/>
                  </a:lnTo>
                  <a:lnTo>
                    <a:pt x="61" y="202"/>
                  </a:lnTo>
                  <a:lnTo>
                    <a:pt x="69" y="201"/>
                  </a:lnTo>
                  <a:lnTo>
                    <a:pt x="71" y="201"/>
                  </a:lnTo>
                  <a:lnTo>
                    <a:pt x="72" y="201"/>
                  </a:lnTo>
                  <a:lnTo>
                    <a:pt x="74" y="199"/>
                  </a:lnTo>
                  <a:lnTo>
                    <a:pt x="77" y="199"/>
                  </a:lnTo>
                  <a:lnTo>
                    <a:pt x="79" y="199"/>
                  </a:lnTo>
                  <a:lnTo>
                    <a:pt x="81" y="199"/>
                  </a:lnTo>
                  <a:lnTo>
                    <a:pt x="84" y="199"/>
                  </a:lnTo>
                  <a:lnTo>
                    <a:pt x="87" y="199"/>
                  </a:lnTo>
                  <a:lnTo>
                    <a:pt x="90" y="197"/>
                  </a:lnTo>
                  <a:lnTo>
                    <a:pt x="94" y="197"/>
                  </a:lnTo>
                  <a:lnTo>
                    <a:pt x="97" y="197"/>
                  </a:lnTo>
                  <a:lnTo>
                    <a:pt x="100" y="196"/>
                  </a:lnTo>
                  <a:lnTo>
                    <a:pt x="104" y="194"/>
                  </a:lnTo>
                  <a:lnTo>
                    <a:pt x="107" y="193"/>
                  </a:lnTo>
                  <a:lnTo>
                    <a:pt x="110" y="193"/>
                  </a:lnTo>
                  <a:lnTo>
                    <a:pt x="114" y="191"/>
                  </a:lnTo>
                  <a:lnTo>
                    <a:pt x="117" y="189"/>
                  </a:lnTo>
                  <a:lnTo>
                    <a:pt x="119" y="189"/>
                  </a:lnTo>
                  <a:lnTo>
                    <a:pt x="120" y="188"/>
                  </a:lnTo>
                  <a:lnTo>
                    <a:pt x="122" y="188"/>
                  </a:lnTo>
                  <a:lnTo>
                    <a:pt x="123" y="186"/>
                  </a:lnTo>
                  <a:lnTo>
                    <a:pt x="127" y="184"/>
                  </a:lnTo>
                  <a:lnTo>
                    <a:pt x="128" y="184"/>
                  </a:lnTo>
                  <a:lnTo>
                    <a:pt x="130" y="183"/>
                  </a:lnTo>
                  <a:lnTo>
                    <a:pt x="133" y="181"/>
                  </a:lnTo>
                  <a:lnTo>
                    <a:pt x="135" y="179"/>
                  </a:lnTo>
                  <a:lnTo>
                    <a:pt x="137" y="178"/>
                  </a:lnTo>
                  <a:lnTo>
                    <a:pt x="138" y="178"/>
                  </a:lnTo>
                  <a:lnTo>
                    <a:pt x="142" y="174"/>
                  </a:lnTo>
                  <a:lnTo>
                    <a:pt x="143" y="173"/>
                  </a:lnTo>
                  <a:lnTo>
                    <a:pt x="147" y="173"/>
                  </a:lnTo>
                  <a:lnTo>
                    <a:pt x="148" y="171"/>
                  </a:lnTo>
                  <a:lnTo>
                    <a:pt x="150" y="171"/>
                  </a:lnTo>
                  <a:lnTo>
                    <a:pt x="151" y="169"/>
                  </a:lnTo>
                  <a:lnTo>
                    <a:pt x="153" y="168"/>
                  </a:lnTo>
                  <a:lnTo>
                    <a:pt x="153" y="166"/>
                  </a:lnTo>
                  <a:lnTo>
                    <a:pt x="155" y="165"/>
                  </a:lnTo>
                  <a:lnTo>
                    <a:pt x="156" y="163"/>
                  </a:lnTo>
                  <a:lnTo>
                    <a:pt x="156" y="161"/>
                  </a:lnTo>
                  <a:lnTo>
                    <a:pt x="156" y="161"/>
                  </a:lnTo>
                  <a:lnTo>
                    <a:pt x="158" y="158"/>
                  </a:lnTo>
                  <a:lnTo>
                    <a:pt x="158" y="155"/>
                  </a:lnTo>
                  <a:lnTo>
                    <a:pt x="160" y="151"/>
                  </a:lnTo>
                  <a:lnTo>
                    <a:pt x="161" y="148"/>
                  </a:lnTo>
                  <a:lnTo>
                    <a:pt x="161" y="145"/>
                  </a:lnTo>
                  <a:lnTo>
                    <a:pt x="161" y="143"/>
                  </a:lnTo>
                  <a:lnTo>
                    <a:pt x="161" y="140"/>
                  </a:lnTo>
                  <a:lnTo>
                    <a:pt x="163" y="135"/>
                  </a:lnTo>
                  <a:lnTo>
                    <a:pt x="163" y="132"/>
                  </a:lnTo>
                  <a:lnTo>
                    <a:pt x="165" y="128"/>
                  </a:lnTo>
                  <a:lnTo>
                    <a:pt x="165" y="127"/>
                  </a:lnTo>
                  <a:lnTo>
                    <a:pt x="165" y="125"/>
                  </a:lnTo>
                  <a:lnTo>
                    <a:pt x="166" y="122"/>
                  </a:lnTo>
                  <a:lnTo>
                    <a:pt x="168" y="118"/>
                  </a:lnTo>
                  <a:lnTo>
                    <a:pt x="168" y="117"/>
                  </a:lnTo>
                  <a:lnTo>
                    <a:pt x="168" y="115"/>
                  </a:lnTo>
                  <a:lnTo>
                    <a:pt x="168" y="113"/>
                  </a:lnTo>
                  <a:lnTo>
                    <a:pt x="168" y="109"/>
                  </a:lnTo>
                  <a:lnTo>
                    <a:pt x="170" y="105"/>
                  </a:lnTo>
                  <a:lnTo>
                    <a:pt x="170" y="104"/>
                  </a:lnTo>
                  <a:lnTo>
                    <a:pt x="170" y="100"/>
                  </a:lnTo>
                  <a:lnTo>
                    <a:pt x="170" y="99"/>
                  </a:lnTo>
                  <a:lnTo>
                    <a:pt x="170" y="95"/>
                  </a:lnTo>
                  <a:lnTo>
                    <a:pt x="171" y="94"/>
                  </a:lnTo>
                  <a:lnTo>
                    <a:pt x="171" y="92"/>
                  </a:lnTo>
                  <a:lnTo>
                    <a:pt x="171" y="90"/>
                  </a:lnTo>
                  <a:lnTo>
                    <a:pt x="171" y="87"/>
                  </a:lnTo>
                  <a:lnTo>
                    <a:pt x="171" y="85"/>
                  </a:lnTo>
                  <a:lnTo>
                    <a:pt x="171" y="82"/>
                  </a:lnTo>
                  <a:lnTo>
                    <a:pt x="171" y="80"/>
                  </a:lnTo>
                  <a:lnTo>
                    <a:pt x="171" y="79"/>
                  </a:lnTo>
                  <a:lnTo>
                    <a:pt x="171" y="76"/>
                  </a:lnTo>
                  <a:lnTo>
                    <a:pt x="171" y="72"/>
                  </a:lnTo>
                  <a:lnTo>
                    <a:pt x="171" y="69"/>
                  </a:lnTo>
                  <a:lnTo>
                    <a:pt x="171" y="66"/>
                  </a:lnTo>
                  <a:lnTo>
                    <a:pt x="168" y="62"/>
                  </a:lnTo>
                  <a:lnTo>
                    <a:pt x="166" y="57"/>
                  </a:lnTo>
                  <a:lnTo>
                    <a:pt x="165" y="54"/>
                  </a:lnTo>
                  <a:lnTo>
                    <a:pt x="163" y="51"/>
                  </a:lnTo>
                  <a:lnTo>
                    <a:pt x="161" y="49"/>
                  </a:lnTo>
                  <a:lnTo>
                    <a:pt x="160" y="48"/>
                  </a:lnTo>
                  <a:lnTo>
                    <a:pt x="158" y="46"/>
                  </a:lnTo>
                  <a:lnTo>
                    <a:pt x="156" y="46"/>
                  </a:lnTo>
                  <a:lnTo>
                    <a:pt x="156" y="44"/>
                  </a:lnTo>
                  <a:lnTo>
                    <a:pt x="156" y="43"/>
                  </a:lnTo>
                  <a:lnTo>
                    <a:pt x="156" y="43"/>
                  </a:lnTo>
                  <a:lnTo>
                    <a:pt x="155" y="41"/>
                  </a:lnTo>
                  <a:lnTo>
                    <a:pt x="153" y="41"/>
                  </a:lnTo>
                  <a:lnTo>
                    <a:pt x="153" y="39"/>
                  </a:lnTo>
                  <a:lnTo>
                    <a:pt x="153" y="39"/>
                  </a:lnTo>
                  <a:lnTo>
                    <a:pt x="151" y="39"/>
                  </a:lnTo>
                  <a:lnTo>
                    <a:pt x="150" y="38"/>
                  </a:lnTo>
                  <a:lnTo>
                    <a:pt x="148" y="38"/>
                  </a:lnTo>
                  <a:lnTo>
                    <a:pt x="147" y="38"/>
                  </a:lnTo>
                  <a:lnTo>
                    <a:pt x="147" y="36"/>
                  </a:lnTo>
                  <a:lnTo>
                    <a:pt x="145" y="36"/>
                  </a:lnTo>
                  <a:lnTo>
                    <a:pt x="145" y="33"/>
                  </a:lnTo>
                  <a:lnTo>
                    <a:pt x="147" y="29"/>
                  </a:lnTo>
                  <a:lnTo>
                    <a:pt x="148" y="26"/>
                  </a:lnTo>
                  <a:lnTo>
                    <a:pt x="150" y="23"/>
                  </a:lnTo>
                  <a:lnTo>
                    <a:pt x="150" y="20"/>
                  </a:lnTo>
                  <a:lnTo>
                    <a:pt x="151" y="16"/>
                  </a:lnTo>
                  <a:lnTo>
                    <a:pt x="155" y="15"/>
                  </a:lnTo>
                  <a:lnTo>
                    <a:pt x="156" y="13"/>
                  </a:lnTo>
                  <a:lnTo>
                    <a:pt x="158" y="11"/>
                  </a:lnTo>
                  <a:lnTo>
                    <a:pt x="158" y="10"/>
                  </a:lnTo>
                  <a:lnTo>
                    <a:pt x="160" y="10"/>
                  </a:lnTo>
                  <a:lnTo>
                    <a:pt x="160" y="10"/>
                  </a:lnTo>
                  <a:lnTo>
                    <a:pt x="160" y="6"/>
                  </a:lnTo>
                  <a:lnTo>
                    <a:pt x="161" y="3"/>
                  </a:lnTo>
                  <a:lnTo>
                    <a:pt x="165" y="3"/>
                  </a:lnTo>
                  <a:lnTo>
                    <a:pt x="168" y="1"/>
                  </a:lnTo>
                  <a:lnTo>
                    <a:pt x="171" y="1"/>
                  </a:lnTo>
                  <a:lnTo>
                    <a:pt x="176" y="1"/>
                  </a:lnTo>
                  <a:lnTo>
                    <a:pt x="180" y="0"/>
                  </a:lnTo>
                  <a:lnTo>
                    <a:pt x="183" y="0"/>
                  </a:lnTo>
                  <a:lnTo>
                    <a:pt x="186" y="0"/>
                  </a:lnTo>
                  <a:lnTo>
                    <a:pt x="18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4" name="Freeform 82"/>
            <p:cNvSpPr>
              <a:spLocks/>
            </p:cNvSpPr>
            <p:nvPr/>
          </p:nvSpPr>
          <p:spPr bwMode="auto">
            <a:xfrm>
              <a:off x="9137651" y="3397251"/>
              <a:ext cx="290513" cy="250825"/>
            </a:xfrm>
            <a:custGeom>
              <a:avLst/>
              <a:gdLst>
                <a:gd name="T0" fmla="*/ 22 w 183"/>
                <a:gd name="T1" fmla="*/ 4 h 158"/>
                <a:gd name="T2" fmla="*/ 35 w 183"/>
                <a:gd name="T3" fmla="*/ 8 h 158"/>
                <a:gd name="T4" fmla="*/ 46 w 183"/>
                <a:gd name="T5" fmla="*/ 12 h 158"/>
                <a:gd name="T6" fmla="*/ 60 w 183"/>
                <a:gd name="T7" fmla="*/ 13 h 158"/>
                <a:gd name="T8" fmla="*/ 70 w 183"/>
                <a:gd name="T9" fmla="*/ 18 h 158"/>
                <a:gd name="T10" fmla="*/ 78 w 183"/>
                <a:gd name="T11" fmla="*/ 18 h 158"/>
                <a:gd name="T12" fmla="*/ 88 w 183"/>
                <a:gd name="T13" fmla="*/ 25 h 158"/>
                <a:gd name="T14" fmla="*/ 101 w 183"/>
                <a:gd name="T15" fmla="*/ 27 h 158"/>
                <a:gd name="T16" fmla="*/ 109 w 183"/>
                <a:gd name="T17" fmla="*/ 30 h 158"/>
                <a:gd name="T18" fmla="*/ 117 w 183"/>
                <a:gd name="T19" fmla="*/ 36 h 158"/>
                <a:gd name="T20" fmla="*/ 124 w 183"/>
                <a:gd name="T21" fmla="*/ 40 h 158"/>
                <a:gd name="T22" fmla="*/ 132 w 183"/>
                <a:gd name="T23" fmla="*/ 45 h 158"/>
                <a:gd name="T24" fmla="*/ 139 w 183"/>
                <a:gd name="T25" fmla="*/ 46 h 158"/>
                <a:gd name="T26" fmla="*/ 144 w 183"/>
                <a:gd name="T27" fmla="*/ 53 h 158"/>
                <a:gd name="T28" fmla="*/ 150 w 183"/>
                <a:gd name="T29" fmla="*/ 56 h 158"/>
                <a:gd name="T30" fmla="*/ 155 w 183"/>
                <a:gd name="T31" fmla="*/ 60 h 158"/>
                <a:gd name="T32" fmla="*/ 162 w 183"/>
                <a:gd name="T33" fmla="*/ 68 h 158"/>
                <a:gd name="T34" fmla="*/ 165 w 183"/>
                <a:gd name="T35" fmla="*/ 74 h 158"/>
                <a:gd name="T36" fmla="*/ 170 w 183"/>
                <a:gd name="T37" fmla="*/ 91 h 158"/>
                <a:gd name="T38" fmla="*/ 178 w 183"/>
                <a:gd name="T39" fmla="*/ 102 h 158"/>
                <a:gd name="T40" fmla="*/ 178 w 183"/>
                <a:gd name="T41" fmla="*/ 112 h 158"/>
                <a:gd name="T42" fmla="*/ 180 w 183"/>
                <a:gd name="T43" fmla="*/ 117 h 158"/>
                <a:gd name="T44" fmla="*/ 183 w 183"/>
                <a:gd name="T45" fmla="*/ 122 h 158"/>
                <a:gd name="T46" fmla="*/ 180 w 183"/>
                <a:gd name="T47" fmla="*/ 130 h 158"/>
                <a:gd name="T48" fmla="*/ 178 w 183"/>
                <a:gd name="T49" fmla="*/ 137 h 158"/>
                <a:gd name="T50" fmla="*/ 173 w 183"/>
                <a:gd name="T51" fmla="*/ 144 h 158"/>
                <a:gd name="T52" fmla="*/ 170 w 183"/>
                <a:gd name="T53" fmla="*/ 149 h 158"/>
                <a:gd name="T54" fmla="*/ 167 w 183"/>
                <a:gd name="T55" fmla="*/ 153 h 158"/>
                <a:gd name="T56" fmla="*/ 164 w 183"/>
                <a:gd name="T57" fmla="*/ 155 h 158"/>
                <a:gd name="T58" fmla="*/ 160 w 183"/>
                <a:gd name="T59" fmla="*/ 158 h 158"/>
                <a:gd name="T60" fmla="*/ 154 w 183"/>
                <a:gd name="T61" fmla="*/ 158 h 158"/>
                <a:gd name="T62" fmla="*/ 142 w 183"/>
                <a:gd name="T63" fmla="*/ 157 h 158"/>
                <a:gd name="T64" fmla="*/ 137 w 183"/>
                <a:gd name="T65" fmla="*/ 153 h 158"/>
                <a:gd name="T66" fmla="*/ 127 w 183"/>
                <a:gd name="T67" fmla="*/ 147 h 158"/>
                <a:gd name="T68" fmla="*/ 116 w 183"/>
                <a:gd name="T69" fmla="*/ 145 h 158"/>
                <a:gd name="T70" fmla="*/ 107 w 183"/>
                <a:gd name="T71" fmla="*/ 150 h 158"/>
                <a:gd name="T72" fmla="*/ 91 w 183"/>
                <a:gd name="T73" fmla="*/ 152 h 158"/>
                <a:gd name="T74" fmla="*/ 86 w 183"/>
                <a:gd name="T75" fmla="*/ 150 h 158"/>
                <a:gd name="T76" fmla="*/ 81 w 183"/>
                <a:gd name="T77" fmla="*/ 152 h 158"/>
                <a:gd name="T78" fmla="*/ 78 w 183"/>
                <a:gd name="T79" fmla="*/ 149 h 158"/>
                <a:gd name="T80" fmla="*/ 79 w 183"/>
                <a:gd name="T81" fmla="*/ 144 h 158"/>
                <a:gd name="T82" fmla="*/ 83 w 183"/>
                <a:gd name="T83" fmla="*/ 139 h 158"/>
                <a:gd name="T84" fmla="*/ 88 w 183"/>
                <a:gd name="T85" fmla="*/ 127 h 158"/>
                <a:gd name="T86" fmla="*/ 84 w 183"/>
                <a:gd name="T87" fmla="*/ 121 h 158"/>
                <a:gd name="T88" fmla="*/ 78 w 183"/>
                <a:gd name="T89" fmla="*/ 109 h 158"/>
                <a:gd name="T90" fmla="*/ 68 w 183"/>
                <a:gd name="T91" fmla="*/ 97 h 158"/>
                <a:gd name="T92" fmla="*/ 58 w 183"/>
                <a:gd name="T93" fmla="*/ 88 h 158"/>
                <a:gd name="T94" fmla="*/ 50 w 183"/>
                <a:gd name="T95" fmla="*/ 78 h 158"/>
                <a:gd name="T96" fmla="*/ 43 w 183"/>
                <a:gd name="T97" fmla="*/ 68 h 158"/>
                <a:gd name="T98" fmla="*/ 32 w 183"/>
                <a:gd name="T99" fmla="*/ 58 h 158"/>
                <a:gd name="T100" fmla="*/ 23 w 183"/>
                <a:gd name="T101" fmla="*/ 50 h 158"/>
                <a:gd name="T102" fmla="*/ 17 w 183"/>
                <a:gd name="T103" fmla="*/ 41 h 158"/>
                <a:gd name="T104" fmla="*/ 13 w 183"/>
                <a:gd name="T105" fmla="*/ 36 h 158"/>
                <a:gd name="T106" fmla="*/ 5 w 183"/>
                <a:gd name="T107" fmla="*/ 25 h 158"/>
                <a:gd name="T108" fmla="*/ 0 w 183"/>
                <a:gd name="T109" fmla="*/ 15 h 158"/>
                <a:gd name="T110" fmla="*/ 2 w 183"/>
                <a:gd name="T111" fmla="*/ 13 h 158"/>
                <a:gd name="T112" fmla="*/ 12 w 183"/>
                <a:gd name="T113" fmla="*/ 2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83" h="158">
                  <a:moveTo>
                    <a:pt x="15" y="0"/>
                  </a:moveTo>
                  <a:lnTo>
                    <a:pt x="17" y="0"/>
                  </a:lnTo>
                  <a:lnTo>
                    <a:pt x="18" y="2"/>
                  </a:lnTo>
                  <a:lnTo>
                    <a:pt x="22" y="4"/>
                  </a:lnTo>
                  <a:lnTo>
                    <a:pt x="23" y="4"/>
                  </a:lnTo>
                  <a:lnTo>
                    <a:pt x="23" y="4"/>
                  </a:lnTo>
                  <a:lnTo>
                    <a:pt x="28" y="7"/>
                  </a:lnTo>
                  <a:lnTo>
                    <a:pt x="35" y="8"/>
                  </a:lnTo>
                  <a:lnTo>
                    <a:pt x="38" y="8"/>
                  </a:lnTo>
                  <a:lnTo>
                    <a:pt x="43" y="12"/>
                  </a:lnTo>
                  <a:lnTo>
                    <a:pt x="45" y="12"/>
                  </a:lnTo>
                  <a:lnTo>
                    <a:pt x="46" y="12"/>
                  </a:lnTo>
                  <a:lnTo>
                    <a:pt x="50" y="12"/>
                  </a:lnTo>
                  <a:lnTo>
                    <a:pt x="53" y="13"/>
                  </a:lnTo>
                  <a:lnTo>
                    <a:pt x="56" y="13"/>
                  </a:lnTo>
                  <a:lnTo>
                    <a:pt x="60" y="13"/>
                  </a:lnTo>
                  <a:lnTo>
                    <a:pt x="63" y="15"/>
                  </a:lnTo>
                  <a:lnTo>
                    <a:pt x="66" y="17"/>
                  </a:lnTo>
                  <a:lnTo>
                    <a:pt x="68" y="17"/>
                  </a:lnTo>
                  <a:lnTo>
                    <a:pt x="70" y="18"/>
                  </a:lnTo>
                  <a:lnTo>
                    <a:pt x="71" y="18"/>
                  </a:lnTo>
                  <a:lnTo>
                    <a:pt x="74" y="18"/>
                  </a:lnTo>
                  <a:lnTo>
                    <a:pt x="76" y="18"/>
                  </a:lnTo>
                  <a:lnTo>
                    <a:pt x="78" y="18"/>
                  </a:lnTo>
                  <a:lnTo>
                    <a:pt x="79" y="18"/>
                  </a:lnTo>
                  <a:lnTo>
                    <a:pt x="83" y="20"/>
                  </a:lnTo>
                  <a:lnTo>
                    <a:pt x="86" y="22"/>
                  </a:lnTo>
                  <a:lnTo>
                    <a:pt x="88" y="25"/>
                  </a:lnTo>
                  <a:lnTo>
                    <a:pt x="89" y="25"/>
                  </a:lnTo>
                  <a:lnTo>
                    <a:pt x="89" y="27"/>
                  </a:lnTo>
                  <a:lnTo>
                    <a:pt x="94" y="27"/>
                  </a:lnTo>
                  <a:lnTo>
                    <a:pt x="101" y="27"/>
                  </a:lnTo>
                  <a:lnTo>
                    <a:pt x="104" y="27"/>
                  </a:lnTo>
                  <a:lnTo>
                    <a:pt x="104" y="27"/>
                  </a:lnTo>
                  <a:lnTo>
                    <a:pt x="106" y="28"/>
                  </a:lnTo>
                  <a:lnTo>
                    <a:pt x="109" y="30"/>
                  </a:lnTo>
                  <a:lnTo>
                    <a:pt x="111" y="32"/>
                  </a:lnTo>
                  <a:lnTo>
                    <a:pt x="114" y="35"/>
                  </a:lnTo>
                  <a:lnTo>
                    <a:pt x="116" y="35"/>
                  </a:lnTo>
                  <a:lnTo>
                    <a:pt x="117" y="36"/>
                  </a:lnTo>
                  <a:lnTo>
                    <a:pt x="119" y="36"/>
                  </a:lnTo>
                  <a:lnTo>
                    <a:pt x="121" y="38"/>
                  </a:lnTo>
                  <a:lnTo>
                    <a:pt x="124" y="38"/>
                  </a:lnTo>
                  <a:lnTo>
                    <a:pt x="124" y="40"/>
                  </a:lnTo>
                  <a:lnTo>
                    <a:pt x="126" y="41"/>
                  </a:lnTo>
                  <a:lnTo>
                    <a:pt x="126" y="43"/>
                  </a:lnTo>
                  <a:lnTo>
                    <a:pt x="129" y="45"/>
                  </a:lnTo>
                  <a:lnTo>
                    <a:pt x="132" y="45"/>
                  </a:lnTo>
                  <a:lnTo>
                    <a:pt x="134" y="45"/>
                  </a:lnTo>
                  <a:lnTo>
                    <a:pt x="137" y="46"/>
                  </a:lnTo>
                  <a:lnTo>
                    <a:pt x="139" y="46"/>
                  </a:lnTo>
                  <a:lnTo>
                    <a:pt x="139" y="46"/>
                  </a:lnTo>
                  <a:lnTo>
                    <a:pt x="139" y="46"/>
                  </a:lnTo>
                  <a:lnTo>
                    <a:pt x="139" y="48"/>
                  </a:lnTo>
                  <a:lnTo>
                    <a:pt x="142" y="50"/>
                  </a:lnTo>
                  <a:lnTo>
                    <a:pt x="144" y="53"/>
                  </a:lnTo>
                  <a:lnTo>
                    <a:pt x="147" y="55"/>
                  </a:lnTo>
                  <a:lnTo>
                    <a:pt x="149" y="55"/>
                  </a:lnTo>
                  <a:lnTo>
                    <a:pt x="149" y="56"/>
                  </a:lnTo>
                  <a:lnTo>
                    <a:pt x="150" y="56"/>
                  </a:lnTo>
                  <a:lnTo>
                    <a:pt x="152" y="56"/>
                  </a:lnTo>
                  <a:lnTo>
                    <a:pt x="154" y="58"/>
                  </a:lnTo>
                  <a:lnTo>
                    <a:pt x="154" y="60"/>
                  </a:lnTo>
                  <a:lnTo>
                    <a:pt x="155" y="60"/>
                  </a:lnTo>
                  <a:lnTo>
                    <a:pt x="155" y="60"/>
                  </a:lnTo>
                  <a:lnTo>
                    <a:pt x="157" y="63"/>
                  </a:lnTo>
                  <a:lnTo>
                    <a:pt x="159" y="64"/>
                  </a:lnTo>
                  <a:lnTo>
                    <a:pt x="162" y="68"/>
                  </a:lnTo>
                  <a:lnTo>
                    <a:pt x="162" y="69"/>
                  </a:lnTo>
                  <a:lnTo>
                    <a:pt x="164" y="71"/>
                  </a:lnTo>
                  <a:lnTo>
                    <a:pt x="164" y="73"/>
                  </a:lnTo>
                  <a:lnTo>
                    <a:pt x="165" y="74"/>
                  </a:lnTo>
                  <a:lnTo>
                    <a:pt x="165" y="76"/>
                  </a:lnTo>
                  <a:lnTo>
                    <a:pt x="168" y="81"/>
                  </a:lnTo>
                  <a:lnTo>
                    <a:pt x="170" y="88"/>
                  </a:lnTo>
                  <a:lnTo>
                    <a:pt x="170" y="91"/>
                  </a:lnTo>
                  <a:lnTo>
                    <a:pt x="172" y="94"/>
                  </a:lnTo>
                  <a:lnTo>
                    <a:pt x="173" y="96"/>
                  </a:lnTo>
                  <a:lnTo>
                    <a:pt x="177" y="99"/>
                  </a:lnTo>
                  <a:lnTo>
                    <a:pt x="178" y="102"/>
                  </a:lnTo>
                  <a:lnTo>
                    <a:pt x="178" y="104"/>
                  </a:lnTo>
                  <a:lnTo>
                    <a:pt x="180" y="106"/>
                  </a:lnTo>
                  <a:lnTo>
                    <a:pt x="180" y="107"/>
                  </a:lnTo>
                  <a:lnTo>
                    <a:pt x="178" y="112"/>
                  </a:lnTo>
                  <a:lnTo>
                    <a:pt x="180" y="112"/>
                  </a:lnTo>
                  <a:lnTo>
                    <a:pt x="180" y="114"/>
                  </a:lnTo>
                  <a:lnTo>
                    <a:pt x="180" y="116"/>
                  </a:lnTo>
                  <a:lnTo>
                    <a:pt x="180" y="117"/>
                  </a:lnTo>
                  <a:lnTo>
                    <a:pt x="182" y="119"/>
                  </a:lnTo>
                  <a:lnTo>
                    <a:pt x="183" y="122"/>
                  </a:lnTo>
                  <a:lnTo>
                    <a:pt x="183" y="122"/>
                  </a:lnTo>
                  <a:lnTo>
                    <a:pt x="183" y="122"/>
                  </a:lnTo>
                  <a:lnTo>
                    <a:pt x="183" y="124"/>
                  </a:lnTo>
                  <a:lnTo>
                    <a:pt x="182" y="125"/>
                  </a:lnTo>
                  <a:lnTo>
                    <a:pt x="182" y="129"/>
                  </a:lnTo>
                  <a:lnTo>
                    <a:pt x="180" y="130"/>
                  </a:lnTo>
                  <a:lnTo>
                    <a:pt x="180" y="132"/>
                  </a:lnTo>
                  <a:lnTo>
                    <a:pt x="180" y="134"/>
                  </a:lnTo>
                  <a:lnTo>
                    <a:pt x="180" y="135"/>
                  </a:lnTo>
                  <a:lnTo>
                    <a:pt x="178" y="137"/>
                  </a:lnTo>
                  <a:lnTo>
                    <a:pt x="177" y="139"/>
                  </a:lnTo>
                  <a:lnTo>
                    <a:pt x="177" y="140"/>
                  </a:lnTo>
                  <a:lnTo>
                    <a:pt x="175" y="142"/>
                  </a:lnTo>
                  <a:lnTo>
                    <a:pt x="173" y="144"/>
                  </a:lnTo>
                  <a:lnTo>
                    <a:pt x="173" y="144"/>
                  </a:lnTo>
                  <a:lnTo>
                    <a:pt x="172" y="145"/>
                  </a:lnTo>
                  <a:lnTo>
                    <a:pt x="172" y="147"/>
                  </a:lnTo>
                  <a:lnTo>
                    <a:pt x="170" y="149"/>
                  </a:lnTo>
                  <a:lnTo>
                    <a:pt x="170" y="152"/>
                  </a:lnTo>
                  <a:lnTo>
                    <a:pt x="168" y="152"/>
                  </a:lnTo>
                  <a:lnTo>
                    <a:pt x="168" y="152"/>
                  </a:lnTo>
                  <a:lnTo>
                    <a:pt x="167" y="153"/>
                  </a:lnTo>
                  <a:lnTo>
                    <a:pt x="165" y="155"/>
                  </a:lnTo>
                  <a:lnTo>
                    <a:pt x="165" y="155"/>
                  </a:lnTo>
                  <a:lnTo>
                    <a:pt x="164" y="155"/>
                  </a:lnTo>
                  <a:lnTo>
                    <a:pt x="164" y="155"/>
                  </a:lnTo>
                  <a:lnTo>
                    <a:pt x="164" y="157"/>
                  </a:lnTo>
                  <a:lnTo>
                    <a:pt x="162" y="158"/>
                  </a:lnTo>
                  <a:lnTo>
                    <a:pt x="160" y="158"/>
                  </a:lnTo>
                  <a:lnTo>
                    <a:pt x="160" y="158"/>
                  </a:lnTo>
                  <a:lnTo>
                    <a:pt x="159" y="158"/>
                  </a:lnTo>
                  <a:lnTo>
                    <a:pt x="157" y="158"/>
                  </a:lnTo>
                  <a:lnTo>
                    <a:pt x="155" y="158"/>
                  </a:lnTo>
                  <a:lnTo>
                    <a:pt x="154" y="158"/>
                  </a:lnTo>
                  <a:lnTo>
                    <a:pt x="150" y="158"/>
                  </a:lnTo>
                  <a:lnTo>
                    <a:pt x="147" y="158"/>
                  </a:lnTo>
                  <a:lnTo>
                    <a:pt x="145" y="157"/>
                  </a:lnTo>
                  <a:lnTo>
                    <a:pt x="142" y="157"/>
                  </a:lnTo>
                  <a:lnTo>
                    <a:pt x="140" y="155"/>
                  </a:lnTo>
                  <a:lnTo>
                    <a:pt x="139" y="153"/>
                  </a:lnTo>
                  <a:lnTo>
                    <a:pt x="139" y="153"/>
                  </a:lnTo>
                  <a:lnTo>
                    <a:pt x="137" y="153"/>
                  </a:lnTo>
                  <a:lnTo>
                    <a:pt x="135" y="152"/>
                  </a:lnTo>
                  <a:lnTo>
                    <a:pt x="134" y="150"/>
                  </a:lnTo>
                  <a:lnTo>
                    <a:pt x="131" y="149"/>
                  </a:lnTo>
                  <a:lnTo>
                    <a:pt x="127" y="147"/>
                  </a:lnTo>
                  <a:lnTo>
                    <a:pt x="126" y="145"/>
                  </a:lnTo>
                  <a:lnTo>
                    <a:pt x="121" y="145"/>
                  </a:lnTo>
                  <a:lnTo>
                    <a:pt x="117" y="145"/>
                  </a:lnTo>
                  <a:lnTo>
                    <a:pt x="116" y="145"/>
                  </a:lnTo>
                  <a:lnTo>
                    <a:pt x="114" y="147"/>
                  </a:lnTo>
                  <a:lnTo>
                    <a:pt x="112" y="149"/>
                  </a:lnTo>
                  <a:lnTo>
                    <a:pt x="112" y="149"/>
                  </a:lnTo>
                  <a:lnTo>
                    <a:pt x="107" y="150"/>
                  </a:lnTo>
                  <a:lnTo>
                    <a:pt x="104" y="152"/>
                  </a:lnTo>
                  <a:lnTo>
                    <a:pt x="96" y="150"/>
                  </a:lnTo>
                  <a:lnTo>
                    <a:pt x="94" y="152"/>
                  </a:lnTo>
                  <a:lnTo>
                    <a:pt x="91" y="152"/>
                  </a:lnTo>
                  <a:lnTo>
                    <a:pt x="89" y="152"/>
                  </a:lnTo>
                  <a:lnTo>
                    <a:pt x="89" y="150"/>
                  </a:lnTo>
                  <a:lnTo>
                    <a:pt x="88" y="150"/>
                  </a:lnTo>
                  <a:lnTo>
                    <a:pt x="86" y="150"/>
                  </a:lnTo>
                  <a:lnTo>
                    <a:pt x="84" y="150"/>
                  </a:lnTo>
                  <a:lnTo>
                    <a:pt x="83" y="152"/>
                  </a:lnTo>
                  <a:lnTo>
                    <a:pt x="83" y="152"/>
                  </a:lnTo>
                  <a:lnTo>
                    <a:pt x="81" y="152"/>
                  </a:lnTo>
                  <a:lnTo>
                    <a:pt x="79" y="152"/>
                  </a:lnTo>
                  <a:lnTo>
                    <a:pt x="78" y="150"/>
                  </a:lnTo>
                  <a:lnTo>
                    <a:pt x="78" y="149"/>
                  </a:lnTo>
                  <a:lnTo>
                    <a:pt x="78" y="149"/>
                  </a:lnTo>
                  <a:lnTo>
                    <a:pt x="76" y="147"/>
                  </a:lnTo>
                  <a:lnTo>
                    <a:pt x="76" y="145"/>
                  </a:lnTo>
                  <a:lnTo>
                    <a:pt x="78" y="144"/>
                  </a:lnTo>
                  <a:lnTo>
                    <a:pt x="79" y="144"/>
                  </a:lnTo>
                  <a:lnTo>
                    <a:pt x="81" y="142"/>
                  </a:lnTo>
                  <a:lnTo>
                    <a:pt x="81" y="142"/>
                  </a:lnTo>
                  <a:lnTo>
                    <a:pt x="83" y="139"/>
                  </a:lnTo>
                  <a:lnTo>
                    <a:pt x="83" y="139"/>
                  </a:lnTo>
                  <a:lnTo>
                    <a:pt x="84" y="135"/>
                  </a:lnTo>
                  <a:lnTo>
                    <a:pt x="84" y="132"/>
                  </a:lnTo>
                  <a:lnTo>
                    <a:pt x="86" y="129"/>
                  </a:lnTo>
                  <a:lnTo>
                    <a:pt x="88" y="127"/>
                  </a:lnTo>
                  <a:lnTo>
                    <a:pt x="86" y="125"/>
                  </a:lnTo>
                  <a:lnTo>
                    <a:pt x="86" y="124"/>
                  </a:lnTo>
                  <a:lnTo>
                    <a:pt x="86" y="124"/>
                  </a:lnTo>
                  <a:lnTo>
                    <a:pt x="84" y="121"/>
                  </a:lnTo>
                  <a:lnTo>
                    <a:pt x="84" y="119"/>
                  </a:lnTo>
                  <a:lnTo>
                    <a:pt x="83" y="116"/>
                  </a:lnTo>
                  <a:lnTo>
                    <a:pt x="79" y="112"/>
                  </a:lnTo>
                  <a:lnTo>
                    <a:pt x="78" y="109"/>
                  </a:lnTo>
                  <a:lnTo>
                    <a:pt x="76" y="107"/>
                  </a:lnTo>
                  <a:lnTo>
                    <a:pt x="74" y="104"/>
                  </a:lnTo>
                  <a:lnTo>
                    <a:pt x="71" y="101"/>
                  </a:lnTo>
                  <a:lnTo>
                    <a:pt x="68" y="97"/>
                  </a:lnTo>
                  <a:lnTo>
                    <a:pt x="66" y="94"/>
                  </a:lnTo>
                  <a:lnTo>
                    <a:pt x="63" y="93"/>
                  </a:lnTo>
                  <a:lnTo>
                    <a:pt x="61" y="91"/>
                  </a:lnTo>
                  <a:lnTo>
                    <a:pt x="58" y="88"/>
                  </a:lnTo>
                  <a:lnTo>
                    <a:pt x="56" y="84"/>
                  </a:lnTo>
                  <a:lnTo>
                    <a:pt x="53" y="81"/>
                  </a:lnTo>
                  <a:lnTo>
                    <a:pt x="51" y="78"/>
                  </a:lnTo>
                  <a:lnTo>
                    <a:pt x="50" y="78"/>
                  </a:lnTo>
                  <a:lnTo>
                    <a:pt x="50" y="76"/>
                  </a:lnTo>
                  <a:lnTo>
                    <a:pt x="48" y="73"/>
                  </a:lnTo>
                  <a:lnTo>
                    <a:pt x="46" y="71"/>
                  </a:lnTo>
                  <a:lnTo>
                    <a:pt x="43" y="68"/>
                  </a:lnTo>
                  <a:lnTo>
                    <a:pt x="41" y="66"/>
                  </a:lnTo>
                  <a:lnTo>
                    <a:pt x="40" y="64"/>
                  </a:lnTo>
                  <a:lnTo>
                    <a:pt x="38" y="63"/>
                  </a:lnTo>
                  <a:lnTo>
                    <a:pt x="32" y="58"/>
                  </a:lnTo>
                  <a:lnTo>
                    <a:pt x="30" y="56"/>
                  </a:lnTo>
                  <a:lnTo>
                    <a:pt x="28" y="55"/>
                  </a:lnTo>
                  <a:lnTo>
                    <a:pt x="27" y="53"/>
                  </a:lnTo>
                  <a:lnTo>
                    <a:pt x="23" y="50"/>
                  </a:lnTo>
                  <a:lnTo>
                    <a:pt x="20" y="48"/>
                  </a:lnTo>
                  <a:lnTo>
                    <a:pt x="18" y="45"/>
                  </a:lnTo>
                  <a:lnTo>
                    <a:pt x="17" y="43"/>
                  </a:lnTo>
                  <a:lnTo>
                    <a:pt x="17" y="41"/>
                  </a:lnTo>
                  <a:lnTo>
                    <a:pt x="17" y="38"/>
                  </a:lnTo>
                  <a:lnTo>
                    <a:pt x="17" y="38"/>
                  </a:lnTo>
                  <a:lnTo>
                    <a:pt x="15" y="38"/>
                  </a:lnTo>
                  <a:lnTo>
                    <a:pt x="13" y="36"/>
                  </a:lnTo>
                  <a:lnTo>
                    <a:pt x="12" y="33"/>
                  </a:lnTo>
                  <a:lnTo>
                    <a:pt x="8" y="30"/>
                  </a:lnTo>
                  <a:lnTo>
                    <a:pt x="7" y="28"/>
                  </a:lnTo>
                  <a:lnTo>
                    <a:pt x="5" y="25"/>
                  </a:lnTo>
                  <a:lnTo>
                    <a:pt x="4" y="22"/>
                  </a:lnTo>
                  <a:lnTo>
                    <a:pt x="2" y="18"/>
                  </a:lnTo>
                  <a:lnTo>
                    <a:pt x="2" y="15"/>
                  </a:lnTo>
                  <a:lnTo>
                    <a:pt x="0" y="15"/>
                  </a:lnTo>
                  <a:lnTo>
                    <a:pt x="0" y="15"/>
                  </a:lnTo>
                  <a:lnTo>
                    <a:pt x="0" y="15"/>
                  </a:lnTo>
                  <a:lnTo>
                    <a:pt x="2" y="13"/>
                  </a:lnTo>
                  <a:lnTo>
                    <a:pt x="2" y="13"/>
                  </a:lnTo>
                  <a:lnTo>
                    <a:pt x="4" y="10"/>
                  </a:lnTo>
                  <a:lnTo>
                    <a:pt x="5" y="8"/>
                  </a:lnTo>
                  <a:lnTo>
                    <a:pt x="8" y="4"/>
                  </a:lnTo>
                  <a:lnTo>
                    <a:pt x="12" y="2"/>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2545269805"/>
      </p:ext>
    </p:extLst>
  </p:cSld>
  <p:clrMapOvr>
    <a:masterClrMapping/>
  </p:clrMapOvr>
  <p:extLst mod="1">
    <p:ext uri="{DCECCB84-F9BA-43D5-87BE-67443E8EF086}">
      <p15:sldGuideLst xmlns:p15="http://schemas.microsoft.com/office/powerpoint/2012/main">
        <p15:guide id="1" pos="3840">
          <p15:clr>
            <a:srgbClr val="FBAE40"/>
          </p15:clr>
        </p15:guide>
        <p15:guide id="2" pos="717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内容页3">
    <p:spTree>
      <p:nvGrpSpPr>
        <p:cNvPr id="1" name=""/>
        <p:cNvGrpSpPr/>
        <p:nvPr/>
      </p:nvGrpSpPr>
      <p:grpSpPr>
        <a:xfrm>
          <a:off x="0" y="0"/>
          <a:ext cx="0" cy="0"/>
          <a:chOff x="0" y="0"/>
          <a:chExt cx="0" cy="0"/>
        </a:xfrm>
      </p:grpSpPr>
      <p:sp>
        <p:nvSpPr>
          <p:cNvPr id="2" name="矩形 1"/>
          <p:cNvSpPr/>
          <p:nvPr userDrawn="1"/>
        </p:nvSpPr>
        <p:spPr>
          <a:xfrm>
            <a:off x="0" y="548640"/>
            <a:ext cx="12192000" cy="59851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微软雅黑" panose="020B0503020204020204" pitchFamily="34" charset="-122"/>
              <a:ea typeface="微软雅黑" panose="020B0503020204020204" pitchFamily="34" charset="-122"/>
            </a:endParaRPr>
          </a:p>
        </p:txBody>
      </p:sp>
      <p:sp>
        <p:nvSpPr>
          <p:cNvPr id="5" name="矩形 4"/>
          <p:cNvSpPr/>
          <p:nvPr userDrawn="1"/>
        </p:nvSpPr>
        <p:spPr>
          <a:xfrm>
            <a:off x="0" y="0"/>
            <a:ext cx="12192000" cy="5985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6" name="矩形 5"/>
          <p:cNvSpPr/>
          <p:nvPr userDrawn="1"/>
        </p:nvSpPr>
        <p:spPr>
          <a:xfrm>
            <a:off x="6599762" y="133582"/>
            <a:ext cx="597968" cy="43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r>
              <a:rPr lang="zh-CN" altLang="en-US" sz="1200" b="0" kern="1200" dirty="0">
                <a:solidFill>
                  <a:schemeClr val="bg1">
                    <a:lumMod val="85000"/>
                  </a:schemeClr>
                </a:solidFill>
                <a:latin typeface="微软雅黑" panose="020B0503020204020204" pitchFamily="34" charset="-122"/>
                <a:ea typeface="微软雅黑" panose="020B0503020204020204" pitchFamily="34" charset="-122"/>
                <a:cs typeface="Arial" panose="020B0604020202020204" pitchFamily="34" charset="0"/>
              </a:rPr>
              <a:t>绪论</a:t>
            </a:r>
          </a:p>
        </p:txBody>
      </p:sp>
      <p:sp>
        <p:nvSpPr>
          <p:cNvPr id="8" name="矩形 7"/>
          <p:cNvSpPr/>
          <p:nvPr userDrawn="1"/>
        </p:nvSpPr>
        <p:spPr>
          <a:xfrm>
            <a:off x="7233205" y="175685"/>
            <a:ext cx="912743" cy="3609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r>
              <a:rPr lang="zh-CN" altLang="en-US" sz="1200" b="0" kern="1200" dirty="0">
                <a:solidFill>
                  <a:schemeClr val="bg1">
                    <a:lumMod val="85000"/>
                  </a:schemeClr>
                </a:solidFill>
                <a:latin typeface="微软雅黑" panose="020B0503020204020204" pitchFamily="34" charset="-122"/>
                <a:ea typeface="微软雅黑" panose="020B0503020204020204" pitchFamily="34" charset="-122"/>
                <a:cs typeface="Arial" panose="020B0604020202020204" pitchFamily="34" charset="0"/>
              </a:rPr>
              <a:t>文献综述</a:t>
            </a:r>
          </a:p>
        </p:txBody>
      </p:sp>
      <p:sp>
        <p:nvSpPr>
          <p:cNvPr id="9" name="矩形 8"/>
          <p:cNvSpPr/>
          <p:nvPr userDrawn="1"/>
        </p:nvSpPr>
        <p:spPr>
          <a:xfrm>
            <a:off x="8145949" y="162562"/>
            <a:ext cx="917134" cy="4030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r>
              <a:rPr lang="zh-CN" altLang="en-US" sz="1400" b="1" kern="12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研究内容</a:t>
            </a:r>
          </a:p>
        </p:txBody>
      </p:sp>
      <p:sp>
        <p:nvSpPr>
          <p:cNvPr id="10" name="矩形 9"/>
          <p:cNvSpPr/>
          <p:nvPr userDrawn="1"/>
        </p:nvSpPr>
        <p:spPr>
          <a:xfrm>
            <a:off x="9063083" y="133582"/>
            <a:ext cx="1139873" cy="43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0" dirty="0">
                <a:solidFill>
                  <a:schemeClr val="bg1">
                    <a:lumMod val="85000"/>
                  </a:schemeClr>
                </a:solidFill>
                <a:latin typeface="微软雅黑" panose="020B0503020204020204" pitchFamily="34" charset="-122"/>
                <a:ea typeface="微软雅黑" panose="020B0503020204020204" pitchFamily="34" charset="-122"/>
                <a:cs typeface="Arial" panose="020B0604020202020204" pitchFamily="34" charset="0"/>
              </a:rPr>
              <a:t>主要研究结论</a:t>
            </a:r>
          </a:p>
        </p:txBody>
      </p:sp>
      <p:sp>
        <p:nvSpPr>
          <p:cNvPr id="11" name="矩形 10"/>
          <p:cNvSpPr/>
          <p:nvPr userDrawn="1"/>
        </p:nvSpPr>
        <p:spPr>
          <a:xfrm>
            <a:off x="10238432" y="133582"/>
            <a:ext cx="1273859" cy="43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0" dirty="0">
                <a:solidFill>
                  <a:schemeClr val="bg1">
                    <a:lumMod val="85000"/>
                  </a:schemeClr>
                </a:solidFill>
                <a:latin typeface="微软雅黑" panose="020B0503020204020204" pitchFamily="34" charset="-122"/>
                <a:ea typeface="微软雅黑" panose="020B0503020204020204" pitchFamily="34" charset="-122"/>
                <a:cs typeface="Arial" panose="020B0604020202020204" pitchFamily="34" charset="0"/>
              </a:rPr>
              <a:t>研究不足与展望</a:t>
            </a:r>
          </a:p>
        </p:txBody>
      </p:sp>
      <p:sp>
        <p:nvSpPr>
          <p:cNvPr id="12" name="任意多边形 11"/>
          <p:cNvSpPr/>
          <p:nvPr userDrawn="1"/>
        </p:nvSpPr>
        <p:spPr>
          <a:xfrm>
            <a:off x="8471512" y="0"/>
            <a:ext cx="266008" cy="229317"/>
          </a:xfrm>
          <a:custGeom>
            <a:avLst/>
            <a:gdLst>
              <a:gd name="connsiteX0" fmla="*/ 0 w 266008"/>
              <a:gd name="connsiteY0" fmla="*/ 0 h 229317"/>
              <a:gd name="connsiteX1" fmla="*/ 266008 w 266008"/>
              <a:gd name="connsiteY1" fmla="*/ 0 h 229317"/>
              <a:gd name="connsiteX2" fmla="*/ 133004 w 266008"/>
              <a:gd name="connsiteY2" fmla="*/ 229317 h 229317"/>
              <a:gd name="connsiteX3" fmla="*/ 0 w 266008"/>
              <a:gd name="connsiteY3" fmla="*/ 0 h 229317"/>
            </a:gdLst>
            <a:ahLst/>
            <a:cxnLst>
              <a:cxn ang="0">
                <a:pos x="connsiteX0" y="connsiteY0"/>
              </a:cxn>
              <a:cxn ang="0">
                <a:pos x="connsiteX1" y="connsiteY1"/>
              </a:cxn>
              <a:cxn ang="0">
                <a:pos x="connsiteX2" y="connsiteY2"/>
              </a:cxn>
              <a:cxn ang="0">
                <a:pos x="connsiteX3" y="connsiteY3"/>
              </a:cxn>
            </a:cxnLst>
            <a:rect l="l" t="t" r="r" b="b"/>
            <a:pathLst>
              <a:path w="266008" h="229317">
                <a:moveTo>
                  <a:pt x="0" y="0"/>
                </a:moveTo>
                <a:lnTo>
                  <a:pt x="266008" y="0"/>
                </a:lnTo>
                <a:lnTo>
                  <a:pt x="133004" y="229317"/>
                </a:lnTo>
                <a:lnTo>
                  <a:pt x="0" y="0"/>
                </a:lnTo>
                <a:close/>
              </a:path>
            </a:pathLst>
          </a:custGeom>
          <a:solidFill>
            <a:srgbClr val="16A2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zh-CN" sz="1000" b="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3</a:t>
            </a:r>
            <a:endParaRPr lang="zh-CN" altLang="en-US" sz="1000" b="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3" name="矩形 12"/>
          <p:cNvSpPr/>
          <p:nvPr userDrawn="1"/>
        </p:nvSpPr>
        <p:spPr>
          <a:xfrm>
            <a:off x="0" y="6367549"/>
            <a:ext cx="12192000" cy="490451"/>
          </a:xfrm>
          <a:prstGeom prst="rect">
            <a:avLst/>
          </a:prstGeom>
          <a:solidFill>
            <a:srgbClr val="16A2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微软雅黑" panose="020B0503020204020204" pitchFamily="34" charset="-122"/>
              <a:ea typeface="微软雅黑" panose="020B0503020204020204" pitchFamily="34" charset="-122"/>
            </a:endParaRPr>
          </a:p>
        </p:txBody>
      </p:sp>
      <p:sp>
        <p:nvSpPr>
          <p:cNvPr id="14" name="文本框 13"/>
          <p:cNvSpPr txBox="1"/>
          <p:nvPr userDrawn="1"/>
        </p:nvSpPr>
        <p:spPr>
          <a:xfrm>
            <a:off x="211251" y="6465073"/>
            <a:ext cx="3835373" cy="295145"/>
          </a:xfrm>
          <a:prstGeom prst="rect">
            <a:avLst/>
          </a:prstGeom>
          <a:noFill/>
        </p:spPr>
        <p:txBody>
          <a:bodyPr wrap="square" rtlCol="0">
            <a:spAutoFit/>
          </a:bodyPr>
          <a:lstStyle/>
          <a:p>
            <a:pPr>
              <a:lnSpc>
                <a:spcPct val="120000"/>
              </a:lnSpc>
            </a:pPr>
            <a:r>
              <a:rPr lang="zh-CN" altLang="en-US" sz="1200" b="0" dirty="0">
                <a:solidFill>
                  <a:schemeClr val="bg1"/>
                </a:solidFill>
                <a:latin typeface="微软雅黑" panose="020B0503020204020204" pitchFamily="34" charset="-122"/>
                <a:ea typeface="微软雅黑" panose="020B0503020204020204" pitchFamily="34" charset="-122"/>
              </a:rPr>
              <a:t>基于连通主义的个人学习环境设计与应用研究</a:t>
            </a:r>
          </a:p>
        </p:txBody>
      </p:sp>
      <p:sp>
        <p:nvSpPr>
          <p:cNvPr id="26" name="文本占位符 25"/>
          <p:cNvSpPr>
            <a:spLocks noGrp="1"/>
          </p:cNvSpPr>
          <p:nvPr>
            <p:ph type="body" sz="quarter" idx="10"/>
          </p:nvPr>
        </p:nvSpPr>
        <p:spPr>
          <a:xfrm>
            <a:off x="165682" y="680601"/>
            <a:ext cx="3886387" cy="430679"/>
          </a:xfrm>
          <a:prstGeom prst="rect">
            <a:avLst/>
          </a:prstGeom>
        </p:spPr>
        <p:txBody>
          <a:bodyPr anchor="ctr" anchorCtr="0"/>
          <a:lstStyle>
            <a:lvl1pPr marL="0" indent="0" algn="l" defTabSz="914400" rtl="0" eaLnBrk="1" latinLnBrk="0" hangingPunct="1">
              <a:buFontTx/>
              <a:buNone/>
              <a:defRPr lang="zh-CN" altLang="en-US" sz="2000" b="1" kern="1200" dirty="0" smtClean="0">
                <a:solidFill>
                  <a:schemeClr val="tx1"/>
                </a:solidFill>
                <a:latin typeface="微软雅黑" panose="020B0503020204020204" pitchFamily="34" charset="-122"/>
                <a:ea typeface="微软雅黑" panose="020B0503020204020204" pitchFamily="34" charset="-122"/>
                <a:cs typeface="+mn-cs"/>
              </a:defRPr>
            </a:lvl1pPr>
          </a:lstStyle>
          <a:p>
            <a:pPr lvl="0"/>
            <a:r>
              <a:rPr lang="zh-CN" altLang="en-US" dirty="0"/>
              <a:t>单击此处编辑母版文本样式</a:t>
            </a:r>
          </a:p>
        </p:txBody>
      </p:sp>
      <p:grpSp>
        <p:nvGrpSpPr>
          <p:cNvPr id="19" name="组合 18"/>
          <p:cNvGrpSpPr/>
          <p:nvPr userDrawn="1"/>
        </p:nvGrpSpPr>
        <p:grpSpPr>
          <a:xfrm>
            <a:off x="10049663" y="6428576"/>
            <a:ext cx="1332530" cy="331642"/>
            <a:chOff x="4376738" y="2682876"/>
            <a:chExt cx="6034088" cy="1501775"/>
          </a:xfrm>
          <a:solidFill>
            <a:schemeClr val="bg1">
              <a:lumMod val="95000"/>
            </a:schemeClr>
          </a:solidFill>
        </p:grpSpPr>
        <p:sp>
          <p:nvSpPr>
            <p:cNvPr id="23" name="Freeform 52"/>
            <p:cNvSpPr>
              <a:spLocks noEditPoints="1"/>
            </p:cNvSpPr>
            <p:nvPr/>
          </p:nvSpPr>
          <p:spPr bwMode="auto">
            <a:xfrm>
              <a:off x="4376738" y="2727326"/>
              <a:ext cx="949325" cy="1060450"/>
            </a:xfrm>
            <a:custGeom>
              <a:avLst/>
              <a:gdLst>
                <a:gd name="T0" fmla="*/ 230 w 598"/>
                <a:gd name="T1" fmla="*/ 513 h 668"/>
                <a:gd name="T2" fmla="*/ 250 w 598"/>
                <a:gd name="T3" fmla="*/ 485 h 668"/>
                <a:gd name="T4" fmla="*/ 216 w 598"/>
                <a:gd name="T5" fmla="*/ 358 h 668"/>
                <a:gd name="T6" fmla="*/ 161 w 598"/>
                <a:gd name="T7" fmla="*/ 353 h 668"/>
                <a:gd name="T8" fmla="*/ 140 w 598"/>
                <a:gd name="T9" fmla="*/ 401 h 668"/>
                <a:gd name="T10" fmla="*/ 131 w 598"/>
                <a:gd name="T11" fmla="*/ 463 h 668"/>
                <a:gd name="T12" fmla="*/ 169 w 598"/>
                <a:gd name="T13" fmla="*/ 465 h 668"/>
                <a:gd name="T14" fmla="*/ 201 w 598"/>
                <a:gd name="T15" fmla="*/ 434 h 668"/>
                <a:gd name="T16" fmla="*/ 237 w 598"/>
                <a:gd name="T17" fmla="*/ 398 h 668"/>
                <a:gd name="T18" fmla="*/ 252 w 598"/>
                <a:gd name="T19" fmla="*/ 351 h 668"/>
                <a:gd name="T20" fmla="*/ 354 w 598"/>
                <a:gd name="T21" fmla="*/ 43 h 668"/>
                <a:gd name="T22" fmla="*/ 357 w 598"/>
                <a:gd name="T23" fmla="*/ 109 h 668"/>
                <a:gd name="T24" fmla="*/ 352 w 598"/>
                <a:gd name="T25" fmla="*/ 196 h 668"/>
                <a:gd name="T26" fmla="*/ 402 w 598"/>
                <a:gd name="T27" fmla="*/ 188 h 668"/>
                <a:gd name="T28" fmla="*/ 461 w 598"/>
                <a:gd name="T29" fmla="*/ 165 h 668"/>
                <a:gd name="T30" fmla="*/ 503 w 598"/>
                <a:gd name="T31" fmla="*/ 144 h 668"/>
                <a:gd name="T32" fmla="*/ 593 w 598"/>
                <a:gd name="T33" fmla="*/ 165 h 668"/>
                <a:gd name="T34" fmla="*/ 564 w 598"/>
                <a:gd name="T35" fmla="*/ 224 h 668"/>
                <a:gd name="T36" fmla="*/ 484 w 598"/>
                <a:gd name="T37" fmla="*/ 246 h 668"/>
                <a:gd name="T38" fmla="*/ 423 w 598"/>
                <a:gd name="T39" fmla="*/ 269 h 668"/>
                <a:gd name="T40" fmla="*/ 446 w 598"/>
                <a:gd name="T41" fmla="*/ 366 h 668"/>
                <a:gd name="T42" fmla="*/ 504 w 598"/>
                <a:gd name="T43" fmla="*/ 307 h 668"/>
                <a:gd name="T44" fmla="*/ 583 w 598"/>
                <a:gd name="T45" fmla="*/ 307 h 668"/>
                <a:gd name="T46" fmla="*/ 506 w 598"/>
                <a:gd name="T47" fmla="*/ 422 h 668"/>
                <a:gd name="T48" fmla="*/ 534 w 598"/>
                <a:gd name="T49" fmla="*/ 486 h 668"/>
                <a:gd name="T50" fmla="*/ 471 w 598"/>
                <a:gd name="T51" fmla="*/ 587 h 668"/>
                <a:gd name="T52" fmla="*/ 428 w 598"/>
                <a:gd name="T53" fmla="*/ 572 h 668"/>
                <a:gd name="T54" fmla="*/ 463 w 598"/>
                <a:gd name="T55" fmla="*/ 523 h 668"/>
                <a:gd name="T56" fmla="*/ 478 w 598"/>
                <a:gd name="T57" fmla="*/ 426 h 668"/>
                <a:gd name="T58" fmla="*/ 400 w 598"/>
                <a:gd name="T59" fmla="*/ 478 h 668"/>
                <a:gd name="T60" fmla="*/ 348 w 598"/>
                <a:gd name="T61" fmla="*/ 533 h 668"/>
                <a:gd name="T62" fmla="*/ 329 w 598"/>
                <a:gd name="T63" fmla="*/ 440 h 668"/>
                <a:gd name="T64" fmla="*/ 361 w 598"/>
                <a:gd name="T65" fmla="*/ 401 h 668"/>
                <a:gd name="T66" fmla="*/ 377 w 598"/>
                <a:gd name="T67" fmla="*/ 340 h 668"/>
                <a:gd name="T68" fmla="*/ 367 w 598"/>
                <a:gd name="T69" fmla="*/ 292 h 668"/>
                <a:gd name="T70" fmla="*/ 331 w 598"/>
                <a:gd name="T71" fmla="*/ 333 h 668"/>
                <a:gd name="T72" fmla="*/ 291 w 598"/>
                <a:gd name="T73" fmla="*/ 411 h 668"/>
                <a:gd name="T74" fmla="*/ 282 w 598"/>
                <a:gd name="T75" fmla="*/ 488 h 668"/>
                <a:gd name="T76" fmla="*/ 286 w 598"/>
                <a:gd name="T77" fmla="*/ 552 h 668"/>
                <a:gd name="T78" fmla="*/ 303 w 598"/>
                <a:gd name="T79" fmla="*/ 615 h 668"/>
                <a:gd name="T80" fmla="*/ 237 w 598"/>
                <a:gd name="T81" fmla="*/ 580 h 668"/>
                <a:gd name="T82" fmla="*/ 151 w 598"/>
                <a:gd name="T83" fmla="*/ 547 h 668"/>
                <a:gd name="T84" fmla="*/ 100 w 598"/>
                <a:gd name="T85" fmla="*/ 640 h 668"/>
                <a:gd name="T86" fmla="*/ 26 w 598"/>
                <a:gd name="T87" fmla="*/ 630 h 668"/>
                <a:gd name="T88" fmla="*/ 4 w 598"/>
                <a:gd name="T89" fmla="*/ 592 h 668"/>
                <a:gd name="T90" fmla="*/ 8 w 598"/>
                <a:gd name="T91" fmla="*/ 534 h 668"/>
                <a:gd name="T92" fmla="*/ 24 w 598"/>
                <a:gd name="T93" fmla="*/ 332 h 668"/>
                <a:gd name="T94" fmla="*/ 89 w 598"/>
                <a:gd name="T95" fmla="*/ 213 h 668"/>
                <a:gd name="T96" fmla="*/ 123 w 598"/>
                <a:gd name="T97" fmla="*/ 154 h 668"/>
                <a:gd name="T98" fmla="*/ 103 w 598"/>
                <a:gd name="T99" fmla="*/ 89 h 668"/>
                <a:gd name="T100" fmla="*/ 179 w 598"/>
                <a:gd name="T101" fmla="*/ 86 h 668"/>
                <a:gd name="T102" fmla="*/ 234 w 598"/>
                <a:gd name="T103" fmla="*/ 140 h 668"/>
                <a:gd name="T104" fmla="*/ 212 w 598"/>
                <a:gd name="T105" fmla="*/ 248 h 668"/>
                <a:gd name="T106" fmla="*/ 107 w 598"/>
                <a:gd name="T107" fmla="*/ 256 h 668"/>
                <a:gd name="T108" fmla="*/ 72 w 598"/>
                <a:gd name="T109" fmla="*/ 287 h 668"/>
                <a:gd name="T110" fmla="*/ 105 w 598"/>
                <a:gd name="T111" fmla="*/ 361 h 668"/>
                <a:gd name="T112" fmla="*/ 130 w 598"/>
                <a:gd name="T113" fmla="*/ 333 h 668"/>
                <a:gd name="T114" fmla="*/ 188 w 598"/>
                <a:gd name="T115" fmla="*/ 294 h 668"/>
                <a:gd name="T116" fmla="*/ 234 w 598"/>
                <a:gd name="T117" fmla="*/ 277 h 668"/>
                <a:gd name="T118" fmla="*/ 268 w 598"/>
                <a:gd name="T119" fmla="*/ 244 h 668"/>
                <a:gd name="T120" fmla="*/ 298 w 598"/>
                <a:gd name="T121" fmla="*/ 182 h 668"/>
                <a:gd name="T122" fmla="*/ 296 w 598"/>
                <a:gd name="T123" fmla="*/ 107 h 668"/>
                <a:gd name="T124" fmla="*/ 272 w 598"/>
                <a:gd name="T125" fmla="*/ 7 h 6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98" h="668">
                  <a:moveTo>
                    <a:pt x="239" y="468"/>
                  </a:moveTo>
                  <a:lnTo>
                    <a:pt x="237" y="468"/>
                  </a:lnTo>
                  <a:lnTo>
                    <a:pt x="237" y="468"/>
                  </a:lnTo>
                  <a:lnTo>
                    <a:pt x="232" y="470"/>
                  </a:lnTo>
                  <a:lnTo>
                    <a:pt x="227" y="473"/>
                  </a:lnTo>
                  <a:lnTo>
                    <a:pt x="224" y="477"/>
                  </a:lnTo>
                  <a:lnTo>
                    <a:pt x="222" y="480"/>
                  </a:lnTo>
                  <a:lnTo>
                    <a:pt x="221" y="483"/>
                  </a:lnTo>
                  <a:lnTo>
                    <a:pt x="219" y="485"/>
                  </a:lnTo>
                  <a:lnTo>
                    <a:pt x="219" y="486"/>
                  </a:lnTo>
                  <a:lnTo>
                    <a:pt x="221" y="488"/>
                  </a:lnTo>
                  <a:lnTo>
                    <a:pt x="221" y="490"/>
                  </a:lnTo>
                  <a:lnTo>
                    <a:pt x="222" y="493"/>
                  </a:lnTo>
                  <a:lnTo>
                    <a:pt x="222" y="495"/>
                  </a:lnTo>
                  <a:lnTo>
                    <a:pt x="221" y="498"/>
                  </a:lnTo>
                  <a:lnTo>
                    <a:pt x="221" y="501"/>
                  </a:lnTo>
                  <a:lnTo>
                    <a:pt x="221" y="503"/>
                  </a:lnTo>
                  <a:lnTo>
                    <a:pt x="221" y="505"/>
                  </a:lnTo>
                  <a:lnTo>
                    <a:pt x="222" y="506"/>
                  </a:lnTo>
                  <a:lnTo>
                    <a:pt x="224" y="508"/>
                  </a:lnTo>
                  <a:lnTo>
                    <a:pt x="224" y="510"/>
                  </a:lnTo>
                  <a:lnTo>
                    <a:pt x="225" y="510"/>
                  </a:lnTo>
                  <a:lnTo>
                    <a:pt x="229" y="511"/>
                  </a:lnTo>
                  <a:lnTo>
                    <a:pt x="230" y="513"/>
                  </a:lnTo>
                  <a:lnTo>
                    <a:pt x="234" y="515"/>
                  </a:lnTo>
                  <a:lnTo>
                    <a:pt x="237" y="515"/>
                  </a:lnTo>
                  <a:lnTo>
                    <a:pt x="237" y="513"/>
                  </a:lnTo>
                  <a:lnTo>
                    <a:pt x="237" y="511"/>
                  </a:lnTo>
                  <a:lnTo>
                    <a:pt x="239" y="510"/>
                  </a:lnTo>
                  <a:lnTo>
                    <a:pt x="242" y="510"/>
                  </a:lnTo>
                  <a:lnTo>
                    <a:pt x="245" y="510"/>
                  </a:lnTo>
                  <a:lnTo>
                    <a:pt x="247" y="510"/>
                  </a:lnTo>
                  <a:lnTo>
                    <a:pt x="250" y="508"/>
                  </a:lnTo>
                  <a:lnTo>
                    <a:pt x="252" y="506"/>
                  </a:lnTo>
                  <a:lnTo>
                    <a:pt x="254" y="505"/>
                  </a:lnTo>
                  <a:lnTo>
                    <a:pt x="254" y="503"/>
                  </a:lnTo>
                  <a:lnTo>
                    <a:pt x="252" y="501"/>
                  </a:lnTo>
                  <a:lnTo>
                    <a:pt x="250" y="498"/>
                  </a:lnTo>
                  <a:lnTo>
                    <a:pt x="249" y="496"/>
                  </a:lnTo>
                  <a:lnTo>
                    <a:pt x="249" y="496"/>
                  </a:lnTo>
                  <a:lnTo>
                    <a:pt x="249" y="495"/>
                  </a:lnTo>
                  <a:lnTo>
                    <a:pt x="249" y="495"/>
                  </a:lnTo>
                  <a:lnTo>
                    <a:pt x="250" y="493"/>
                  </a:lnTo>
                  <a:lnTo>
                    <a:pt x="250" y="491"/>
                  </a:lnTo>
                  <a:lnTo>
                    <a:pt x="250" y="491"/>
                  </a:lnTo>
                  <a:lnTo>
                    <a:pt x="250" y="488"/>
                  </a:lnTo>
                  <a:lnTo>
                    <a:pt x="250" y="486"/>
                  </a:lnTo>
                  <a:lnTo>
                    <a:pt x="250" y="485"/>
                  </a:lnTo>
                  <a:lnTo>
                    <a:pt x="252" y="483"/>
                  </a:lnTo>
                  <a:lnTo>
                    <a:pt x="252" y="480"/>
                  </a:lnTo>
                  <a:lnTo>
                    <a:pt x="252" y="478"/>
                  </a:lnTo>
                  <a:lnTo>
                    <a:pt x="250" y="475"/>
                  </a:lnTo>
                  <a:lnTo>
                    <a:pt x="247" y="473"/>
                  </a:lnTo>
                  <a:lnTo>
                    <a:pt x="244" y="470"/>
                  </a:lnTo>
                  <a:lnTo>
                    <a:pt x="240" y="468"/>
                  </a:lnTo>
                  <a:lnTo>
                    <a:pt x="239" y="468"/>
                  </a:lnTo>
                  <a:close/>
                  <a:moveTo>
                    <a:pt x="249" y="350"/>
                  </a:moveTo>
                  <a:lnTo>
                    <a:pt x="245" y="350"/>
                  </a:lnTo>
                  <a:lnTo>
                    <a:pt x="244" y="351"/>
                  </a:lnTo>
                  <a:lnTo>
                    <a:pt x="240" y="353"/>
                  </a:lnTo>
                  <a:lnTo>
                    <a:pt x="240" y="355"/>
                  </a:lnTo>
                  <a:lnTo>
                    <a:pt x="239" y="355"/>
                  </a:lnTo>
                  <a:lnTo>
                    <a:pt x="237" y="355"/>
                  </a:lnTo>
                  <a:lnTo>
                    <a:pt x="237" y="355"/>
                  </a:lnTo>
                  <a:lnTo>
                    <a:pt x="235" y="355"/>
                  </a:lnTo>
                  <a:lnTo>
                    <a:pt x="235" y="353"/>
                  </a:lnTo>
                  <a:lnTo>
                    <a:pt x="234" y="355"/>
                  </a:lnTo>
                  <a:lnTo>
                    <a:pt x="232" y="355"/>
                  </a:lnTo>
                  <a:lnTo>
                    <a:pt x="229" y="355"/>
                  </a:lnTo>
                  <a:lnTo>
                    <a:pt x="227" y="355"/>
                  </a:lnTo>
                  <a:lnTo>
                    <a:pt x="217" y="358"/>
                  </a:lnTo>
                  <a:lnTo>
                    <a:pt x="216" y="358"/>
                  </a:lnTo>
                  <a:lnTo>
                    <a:pt x="214" y="358"/>
                  </a:lnTo>
                  <a:lnTo>
                    <a:pt x="211" y="358"/>
                  </a:lnTo>
                  <a:lnTo>
                    <a:pt x="207" y="360"/>
                  </a:lnTo>
                  <a:lnTo>
                    <a:pt x="204" y="360"/>
                  </a:lnTo>
                  <a:lnTo>
                    <a:pt x="202" y="360"/>
                  </a:lnTo>
                  <a:lnTo>
                    <a:pt x="199" y="361"/>
                  </a:lnTo>
                  <a:lnTo>
                    <a:pt x="196" y="361"/>
                  </a:lnTo>
                  <a:lnTo>
                    <a:pt x="192" y="361"/>
                  </a:lnTo>
                  <a:lnTo>
                    <a:pt x="191" y="361"/>
                  </a:lnTo>
                  <a:lnTo>
                    <a:pt x="189" y="361"/>
                  </a:lnTo>
                  <a:lnTo>
                    <a:pt x="188" y="361"/>
                  </a:lnTo>
                  <a:lnTo>
                    <a:pt x="184" y="360"/>
                  </a:lnTo>
                  <a:lnTo>
                    <a:pt x="183" y="360"/>
                  </a:lnTo>
                  <a:lnTo>
                    <a:pt x="181" y="360"/>
                  </a:lnTo>
                  <a:lnTo>
                    <a:pt x="178" y="360"/>
                  </a:lnTo>
                  <a:lnTo>
                    <a:pt x="178" y="360"/>
                  </a:lnTo>
                  <a:lnTo>
                    <a:pt x="176" y="358"/>
                  </a:lnTo>
                  <a:lnTo>
                    <a:pt x="174" y="358"/>
                  </a:lnTo>
                  <a:lnTo>
                    <a:pt x="171" y="356"/>
                  </a:lnTo>
                  <a:lnTo>
                    <a:pt x="169" y="355"/>
                  </a:lnTo>
                  <a:lnTo>
                    <a:pt x="168" y="353"/>
                  </a:lnTo>
                  <a:lnTo>
                    <a:pt x="166" y="353"/>
                  </a:lnTo>
                  <a:lnTo>
                    <a:pt x="164" y="353"/>
                  </a:lnTo>
                  <a:lnTo>
                    <a:pt x="161" y="353"/>
                  </a:lnTo>
                  <a:lnTo>
                    <a:pt x="158" y="353"/>
                  </a:lnTo>
                  <a:lnTo>
                    <a:pt x="156" y="355"/>
                  </a:lnTo>
                  <a:lnTo>
                    <a:pt x="156" y="356"/>
                  </a:lnTo>
                  <a:lnTo>
                    <a:pt x="155" y="360"/>
                  </a:lnTo>
                  <a:lnTo>
                    <a:pt x="155" y="361"/>
                  </a:lnTo>
                  <a:lnTo>
                    <a:pt x="155" y="363"/>
                  </a:lnTo>
                  <a:lnTo>
                    <a:pt x="155" y="365"/>
                  </a:lnTo>
                  <a:lnTo>
                    <a:pt x="155" y="365"/>
                  </a:lnTo>
                  <a:lnTo>
                    <a:pt x="153" y="366"/>
                  </a:lnTo>
                  <a:lnTo>
                    <a:pt x="151" y="366"/>
                  </a:lnTo>
                  <a:lnTo>
                    <a:pt x="150" y="368"/>
                  </a:lnTo>
                  <a:lnTo>
                    <a:pt x="150" y="369"/>
                  </a:lnTo>
                  <a:lnTo>
                    <a:pt x="146" y="373"/>
                  </a:lnTo>
                  <a:lnTo>
                    <a:pt x="145" y="376"/>
                  </a:lnTo>
                  <a:lnTo>
                    <a:pt x="145" y="378"/>
                  </a:lnTo>
                  <a:lnTo>
                    <a:pt x="145" y="381"/>
                  </a:lnTo>
                  <a:lnTo>
                    <a:pt x="145" y="384"/>
                  </a:lnTo>
                  <a:lnTo>
                    <a:pt x="145" y="388"/>
                  </a:lnTo>
                  <a:lnTo>
                    <a:pt x="145" y="388"/>
                  </a:lnTo>
                  <a:lnTo>
                    <a:pt x="143" y="393"/>
                  </a:lnTo>
                  <a:lnTo>
                    <a:pt x="143" y="393"/>
                  </a:lnTo>
                  <a:lnTo>
                    <a:pt x="141" y="394"/>
                  </a:lnTo>
                  <a:lnTo>
                    <a:pt x="141" y="398"/>
                  </a:lnTo>
                  <a:lnTo>
                    <a:pt x="140" y="401"/>
                  </a:lnTo>
                  <a:lnTo>
                    <a:pt x="140" y="404"/>
                  </a:lnTo>
                  <a:lnTo>
                    <a:pt x="140" y="406"/>
                  </a:lnTo>
                  <a:lnTo>
                    <a:pt x="140" y="409"/>
                  </a:lnTo>
                  <a:lnTo>
                    <a:pt x="140" y="412"/>
                  </a:lnTo>
                  <a:lnTo>
                    <a:pt x="141" y="414"/>
                  </a:lnTo>
                  <a:lnTo>
                    <a:pt x="141" y="416"/>
                  </a:lnTo>
                  <a:lnTo>
                    <a:pt x="141" y="416"/>
                  </a:lnTo>
                  <a:lnTo>
                    <a:pt x="140" y="417"/>
                  </a:lnTo>
                  <a:lnTo>
                    <a:pt x="140" y="421"/>
                  </a:lnTo>
                  <a:lnTo>
                    <a:pt x="138" y="422"/>
                  </a:lnTo>
                  <a:lnTo>
                    <a:pt x="136" y="426"/>
                  </a:lnTo>
                  <a:lnTo>
                    <a:pt x="135" y="429"/>
                  </a:lnTo>
                  <a:lnTo>
                    <a:pt x="133" y="432"/>
                  </a:lnTo>
                  <a:lnTo>
                    <a:pt x="131" y="435"/>
                  </a:lnTo>
                  <a:lnTo>
                    <a:pt x="131" y="440"/>
                  </a:lnTo>
                  <a:lnTo>
                    <a:pt x="131" y="445"/>
                  </a:lnTo>
                  <a:lnTo>
                    <a:pt x="133" y="449"/>
                  </a:lnTo>
                  <a:lnTo>
                    <a:pt x="135" y="450"/>
                  </a:lnTo>
                  <a:lnTo>
                    <a:pt x="135" y="452"/>
                  </a:lnTo>
                  <a:lnTo>
                    <a:pt x="135" y="455"/>
                  </a:lnTo>
                  <a:lnTo>
                    <a:pt x="135" y="457"/>
                  </a:lnTo>
                  <a:lnTo>
                    <a:pt x="133" y="458"/>
                  </a:lnTo>
                  <a:lnTo>
                    <a:pt x="131" y="460"/>
                  </a:lnTo>
                  <a:lnTo>
                    <a:pt x="131" y="463"/>
                  </a:lnTo>
                  <a:lnTo>
                    <a:pt x="133" y="467"/>
                  </a:lnTo>
                  <a:lnTo>
                    <a:pt x="136" y="470"/>
                  </a:lnTo>
                  <a:lnTo>
                    <a:pt x="140" y="472"/>
                  </a:lnTo>
                  <a:lnTo>
                    <a:pt x="141" y="472"/>
                  </a:lnTo>
                  <a:lnTo>
                    <a:pt x="145" y="473"/>
                  </a:lnTo>
                  <a:lnTo>
                    <a:pt x="146" y="473"/>
                  </a:lnTo>
                  <a:lnTo>
                    <a:pt x="150" y="473"/>
                  </a:lnTo>
                  <a:lnTo>
                    <a:pt x="151" y="472"/>
                  </a:lnTo>
                  <a:lnTo>
                    <a:pt x="153" y="473"/>
                  </a:lnTo>
                  <a:lnTo>
                    <a:pt x="155" y="473"/>
                  </a:lnTo>
                  <a:lnTo>
                    <a:pt x="158" y="473"/>
                  </a:lnTo>
                  <a:lnTo>
                    <a:pt x="161" y="473"/>
                  </a:lnTo>
                  <a:lnTo>
                    <a:pt x="164" y="475"/>
                  </a:lnTo>
                  <a:lnTo>
                    <a:pt x="168" y="477"/>
                  </a:lnTo>
                  <a:lnTo>
                    <a:pt x="169" y="477"/>
                  </a:lnTo>
                  <a:lnTo>
                    <a:pt x="169" y="477"/>
                  </a:lnTo>
                  <a:lnTo>
                    <a:pt x="169" y="477"/>
                  </a:lnTo>
                  <a:lnTo>
                    <a:pt x="171" y="477"/>
                  </a:lnTo>
                  <a:lnTo>
                    <a:pt x="171" y="475"/>
                  </a:lnTo>
                  <a:lnTo>
                    <a:pt x="171" y="473"/>
                  </a:lnTo>
                  <a:lnTo>
                    <a:pt x="171" y="472"/>
                  </a:lnTo>
                  <a:lnTo>
                    <a:pt x="169" y="470"/>
                  </a:lnTo>
                  <a:lnTo>
                    <a:pt x="169" y="467"/>
                  </a:lnTo>
                  <a:lnTo>
                    <a:pt x="169" y="465"/>
                  </a:lnTo>
                  <a:lnTo>
                    <a:pt x="171" y="463"/>
                  </a:lnTo>
                  <a:lnTo>
                    <a:pt x="173" y="462"/>
                  </a:lnTo>
                  <a:lnTo>
                    <a:pt x="174" y="460"/>
                  </a:lnTo>
                  <a:lnTo>
                    <a:pt x="176" y="458"/>
                  </a:lnTo>
                  <a:lnTo>
                    <a:pt x="176" y="458"/>
                  </a:lnTo>
                  <a:lnTo>
                    <a:pt x="176" y="457"/>
                  </a:lnTo>
                  <a:lnTo>
                    <a:pt x="176" y="455"/>
                  </a:lnTo>
                  <a:lnTo>
                    <a:pt x="178" y="452"/>
                  </a:lnTo>
                  <a:lnTo>
                    <a:pt x="179" y="450"/>
                  </a:lnTo>
                  <a:lnTo>
                    <a:pt x="183" y="450"/>
                  </a:lnTo>
                  <a:lnTo>
                    <a:pt x="184" y="449"/>
                  </a:lnTo>
                  <a:lnTo>
                    <a:pt x="184" y="449"/>
                  </a:lnTo>
                  <a:lnTo>
                    <a:pt x="184" y="449"/>
                  </a:lnTo>
                  <a:lnTo>
                    <a:pt x="184" y="447"/>
                  </a:lnTo>
                  <a:lnTo>
                    <a:pt x="186" y="445"/>
                  </a:lnTo>
                  <a:lnTo>
                    <a:pt x="188" y="444"/>
                  </a:lnTo>
                  <a:lnTo>
                    <a:pt x="191" y="444"/>
                  </a:lnTo>
                  <a:lnTo>
                    <a:pt x="192" y="444"/>
                  </a:lnTo>
                  <a:lnTo>
                    <a:pt x="194" y="444"/>
                  </a:lnTo>
                  <a:lnTo>
                    <a:pt x="194" y="442"/>
                  </a:lnTo>
                  <a:lnTo>
                    <a:pt x="194" y="440"/>
                  </a:lnTo>
                  <a:lnTo>
                    <a:pt x="196" y="437"/>
                  </a:lnTo>
                  <a:lnTo>
                    <a:pt x="197" y="435"/>
                  </a:lnTo>
                  <a:lnTo>
                    <a:pt x="201" y="434"/>
                  </a:lnTo>
                  <a:lnTo>
                    <a:pt x="202" y="432"/>
                  </a:lnTo>
                  <a:lnTo>
                    <a:pt x="206" y="430"/>
                  </a:lnTo>
                  <a:lnTo>
                    <a:pt x="207" y="429"/>
                  </a:lnTo>
                  <a:lnTo>
                    <a:pt x="209" y="429"/>
                  </a:lnTo>
                  <a:lnTo>
                    <a:pt x="209" y="427"/>
                  </a:lnTo>
                  <a:lnTo>
                    <a:pt x="211" y="426"/>
                  </a:lnTo>
                  <a:lnTo>
                    <a:pt x="212" y="424"/>
                  </a:lnTo>
                  <a:lnTo>
                    <a:pt x="214" y="424"/>
                  </a:lnTo>
                  <a:lnTo>
                    <a:pt x="217" y="421"/>
                  </a:lnTo>
                  <a:lnTo>
                    <a:pt x="219" y="419"/>
                  </a:lnTo>
                  <a:lnTo>
                    <a:pt x="221" y="417"/>
                  </a:lnTo>
                  <a:lnTo>
                    <a:pt x="222" y="417"/>
                  </a:lnTo>
                  <a:lnTo>
                    <a:pt x="224" y="416"/>
                  </a:lnTo>
                  <a:lnTo>
                    <a:pt x="224" y="416"/>
                  </a:lnTo>
                  <a:lnTo>
                    <a:pt x="224" y="414"/>
                  </a:lnTo>
                  <a:lnTo>
                    <a:pt x="224" y="412"/>
                  </a:lnTo>
                  <a:lnTo>
                    <a:pt x="224" y="409"/>
                  </a:lnTo>
                  <a:lnTo>
                    <a:pt x="225" y="406"/>
                  </a:lnTo>
                  <a:lnTo>
                    <a:pt x="227" y="404"/>
                  </a:lnTo>
                  <a:lnTo>
                    <a:pt x="229" y="401"/>
                  </a:lnTo>
                  <a:lnTo>
                    <a:pt x="230" y="399"/>
                  </a:lnTo>
                  <a:lnTo>
                    <a:pt x="232" y="398"/>
                  </a:lnTo>
                  <a:lnTo>
                    <a:pt x="235" y="398"/>
                  </a:lnTo>
                  <a:lnTo>
                    <a:pt x="237" y="398"/>
                  </a:lnTo>
                  <a:lnTo>
                    <a:pt x="239" y="396"/>
                  </a:lnTo>
                  <a:lnTo>
                    <a:pt x="239" y="396"/>
                  </a:lnTo>
                  <a:lnTo>
                    <a:pt x="239" y="394"/>
                  </a:lnTo>
                  <a:lnTo>
                    <a:pt x="239" y="393"/>
                  </a:lnTo>
                  <a:lnTo>
                    <a:pt x="239" y="389"/>
                  </a:lnTo>
                  <a:lnTo>
                    <a:pt x="239" y="388"/>
                  </a:lnTo>
                  <a:lnTo>
                    <a:pt x="242" y="386"/>
                  </a:lnTo>
                  <a:lnTo>
                    <a:pt x="244" y="383"/>
                  </a:lnTo>
                  <a:lnTo>
                    <a:pt x="245" y="381"/>
                  </a:lnTo>
                  <a:lnTo>
                    <a:pt x="247" y="379"/>
                  </a:lnTo>
                  <a:lnTo>
                    <a:pt x="249" y="378"/>
                  </a:lnTo>
                  <a:lnTo>
                    <a:pt x="252" y="374"/>
                  </a:lnTo>
                  <a:lnTo>
                    <a:pt x="252" y="373"/>
                  </a:lnTo>
                  <a:lnTo>
                    <a:pt x="254" y="371"/>
                  </a:lnTo>
                  <a:lnTo>
                    <a:pt x="254" y="368"/>
                  </a:lnTo>
                  <a:lnTo>
                    <a:pt x="255" y="366"/>
                  </a:lnTo>
                  <a:lnTo>
                    <a:pt x="255" y="365"/>
                  </a:lnTo>
                  <a:lnTo>
                    <a:pt x="257" y="363"/>
                  </a:lnTo>
                  <a:lnTo>
                    <a:pt x="257" y="360"/>
                  </a:lnTo>
                  <a:lnTo>
                    <a:pt x="255" y="358"/>
                  </a:lnTo>
                  <a:lnTo>
                    <a:pt x="255" y="356"/>
                  </a:lnTo>
                  <a:lnTo>
                    <a:pt x="254" y="355"/>
                  </a:lnTo>
                  <a:lnTo>
                    <a:pt x="252" y="353"/>
                  </a:lnTo>
                  <a:lnTo>
                    <a:pt x="252" y="351"/>
                  </a:lnTo>
                  <a:lnTo>
                    <a:pt x="250" y="351"/>
                  </a:lnTo>
                  <a:lnTo>
                    <a:pt x="250" y="350"/>
                  </a:lnTo>
                  <a:lnTo>
                    <a:pt x="249" y="350"/>
                  </a:lnTo>
                  <a:close/>
                  <a:moveTo>
                    <a:pt x="275" y="0"/>
                  </a:moveTo>
                  <a:lnTo>
                    <a:pt x="278" y="0"/>
                  </a:lnTo>
                  <a:lnTo>
                    <a:pt x="283" y="2"/>
                  </a:lnTo>
                  <a:lnTo>
                    <a:pt x="290" y="2"/>
                  </a:lnTo>
                  <a:lnTo>
                    <a:pt x="298" y="5"/>
                  </a:lnTo>
                  <a:lnTo>
                    <a:pt x="308" y="9"/>
                  </a:lnTo>
                  <a:lnTo>
                    <a:pt x="321" y="15"/>
                  </a:lnTo>
                  <a:lnTo>
                    <a:pt x="334" y="27"/>
                  </a:lnTo>
                  <a:lnTo>
                    <a:pt x="338" y="27"/>
                  </a:lnTo>
                  <a:lnTo>
                    <a:pt x="341" y="28"/>
                  </a:lnTo>
                  <a:lnTo>
                    <a:pt x="343" y="30"/>
                  </a:lnTo>
                  <a:lnTo>
                    <a:pt x="344" y="32"/>
                  </a:lnTo>
                  <a:lnTo>
                    <a:pt x="344" y="33"/>
                  </a:lnTo>
                  <a:lnTo>
                    <a:pt x="343" y="35"/>
                  </a:lnTo>
                  <a:lnTo>
                    <a:pt x="343" y="38"/>
                  </a:lnTo>
                  <a:lnTo>
                    <a:pt x="344" y="38"/>
                  </a:lnTo>
                  <a:lnTo>
                    <a:pt x="346" y="40"/>
                  </a:lnTo>
                  <a:lnTo>
                    <a:pt x="348" y="40"/>
                  </a:lnTo>
                  <a:lnTo>
                    <a:pt x="349" y="40"/>
                  </a:lnTo>
                  <a:lnTo>
                    <a:pt x="352" y="42"/>
                  </a:lnTo>
                  <a:lnTo>
                    <a:pt x="354" y="43"/>
                  </a:lnTo>
                  <a:lnTo>
                    <a:pt x="354" y="45"/>
                  </a:lnTo>
                  <a:lnTo>
                    <a:pt x="354" y="48"/>
                  </a:lnTo>
                  <a:lnTo>
                    <a:pt x="354" y="50"/>
                  </a:lnTo>
                  <a:lnTo>
                    <a:pt x="354" y="51"/>
                  </a:lnTo>
                  <a:lnTo>
                    <a:pt x="356" y="51"/>
                  </a:lnTo>
                  <a:lnTo>
                    <a:pt x="356" y="51"/>
                  </a:lnTo>
                  <a:lnTo>
                    <a:pt x="357" y="53"/>
                  </a:lnTo>
                  <a:lnTo>
                    <a:pt x="357" y="55"/>
                  </a:lnTo>
                  <a:lnTo>
                    <a:pt x="356" y="56"/>
                  </a:lnTo>
                  <a:lnTo>
                    <a:pt x="356" y="58"/>
                  </a:lnTo>
                  <a:lnTo>
                    <a:pt x="356" y="60"/>
                  </a:lnTo>
                  <a:lnTo>
                    <a:pt x="357" y="61"/>
                  </a:lnTo>
                  <a:lnTo>
                    <a:pt x="359" y="63"/>
                  </a:lnTo>
                  <a:lnTo>
                    <a:pt x="359" y="63"/>
                  </a:lnTo>
                  <a:lnTo>
                    <a:pt x="359" y="65"/>
                  </a:lnTo>
                  <a:lnTo>
                    <a:pt x="359" y="68"/>
                  </a:lnTo>
                  <a:lnTo>
                    <a:pt x="359" y="71"/>
                  </a:lnTo>
                  <a:lnTo>
                    <a:pt x="359" y="73"/>
                  </a:lnTo>
                  <a:lnTo>
                    <a:pt x="361" y="75"/>
                  </a:lnTo>
                  <a:lnTo>
                    <a:pt x="362" y="78"/>
                  </a:lnTo>
                  <a:lnTo>
                    <a:pt x="364" y="78"/>
                  </a:lnTo>
                  <a:lnTo>
                    <a:pt x="364" y="86"/>
                  </a:lnTo>
                  <a:lnTo>
                    <a:pt x="362" y="96"/>
                  </a:lnTo>
                  <a:lnTo>
                    <a:pt x="357" y="109"/>
                  </a:lnTo>
                  <a:lnTo>
                    <a:pt x="356" y="112"/>
                  </a:lnTo>
                  <a:lnTo>
                    <a:pt x="354" y="114"/>
                  </a:lnTo>
                  <a:lnTo>
                    <a:pt x="352" y="117"/>
                  </a:lnTo>
                  <a:lnTo>
                    <a:pt x="351" y="122"/>
                  </a:lnTo>
                  <a:lnTo>
                    <a:pt x="351" y="127"/>
                  </a:lnTo>
                  <a:lnTo>
                    <a:pt x="349" y="131"/>
                  </a:lnTo>
                  <a:lnTo>
                    <a:pt x="348" y="134"/>
                  </a:lnTo>
                  <a:lnTo>
                    <a:pt x="346" y="135"/>
                  </a:lnTo>
                  <a:lnTo>
                    <a:pt x="344" y="137"/>
                  </a:lnTo>
                  <a:lnTo>
                    <a:pt x="343" y="137"/>
                  </a:lnTo>
                  <a:lnTo>
                    <a:pt x="343" y="139"/>
                  </a:lnTo>
                  <a:lnTo>
                    <a:pt x="338" y="150"/>
                  </a:lnTo>
                  <a:lnTo>
                    <a:pt x="334" y="165"/>
                  </a:lnTo>
                  <a:lnTo>
                    <a:pt x="333" y="180"/>
                  </a:lnTo>
                  <a:lnTo>
                    <a:pt x="336" y="192"/>
                  </a:lnTo>
                  <a:lnTo>
                    <a:pt x="338" y="196"/>
                  </a:lnTo>
                  <a:lnTo>
                    <a:pt x="341" y="198"/>
                  </a:lnTo>
                  <a:lnTo>
                    <a:pt x="343" y="198"/>
                  </a:lnTo>
                  <a:lnTo>
                    <a:pt x="344" y="200"/>
                  </a:lnTo>
                  <a:lnTo>
                    <a:pt x="348" y="200"/>
                  </a:lnTo>
                  <a:lnTo>
                    <a:pt x="349" y="200"/>
                  </a:lnTo>
                  <a:lnTo>
                    <a:pt x="351" y="200"/>
                  </a:lnTo>
                  <a:lnTo>
                    <a:pt x="352" y="198"/>
                  </a:lnTo>
                  <a:lnTo>
                    <a:pt x="352" y="196"/>
                  </a:lnTo>
                  <a:lnTo>
                    <a:pt x="352" y="195"/>
                  </a:lnTo>
                  <a:lnTo>
                    <a:pt x="354" y="193"/>
                  </a:lnTo>
                  <a:lnTo>
                    <a:pt x="356" y="193"/>
                  </a:lnTo>
                  <a:lnTo>
                    <a:pt x="359" y="192"/>
                  </a:lnTo>
                  <a:lnTo>
                    <a:pt x="361" y="192"/>
                  </a:lnTo>
                  <a:lnTo>
                    <a:pt x="364" y="190"/>
                  </a:lnTo>
                  <a:lnTo>
                    <a:pt x="366" y="187"/>
                  </a:lnTo>
                  <a:lnTo>
                    <a:pt x="369" y="185"/>
                  </a:lnTo>
                  <a:lnTo>
                    <a:pt x="372" y="183"/>
                  </a:lnTo>
                  <a:lnTo>
                    <a:pt x="376" y="183"/>
                  </a:lnTo>
                  <a:lnTo>
                    <a:pt x="377" y="183"/>
                  </a:lnTo>
                  <a:lnTo>
                    <a:pt x="377" y="185"/>
                  </a:lnTo>
                  <a:lnTo>
                    <a:pt x="379" y="187"/>
                  </a:lnTo>
                  <a:lnTo>
                    <a:pt x="379" y="188"/>
                  </a:lnTo>
                  <a:lnTo>
                    <a:pt x="382" y="188"/>
                  </a:lnTo>
                  <a:lnTo>
                    <a:pt x="384" y="188"/>
                  </a:lnTo>
                  <a:lnTo>
                    <a:pt x="385" y="187"/>
                  </a:lnTo>
                  <a:lnTo>
                    <a:pt x="389" y="187"/>
                  </a:lnTo>
                  <a:lnTo>
                    <a:pt x="390" y="185"/>
                  </a:lnTo>
                  <a:lnTo>
                    <a:pt x="394" y="185"/>
                  </a:lnTo>
                  <a:lnTo>
                    <a:pt x="395" y="185"/>
                  </a:lnTo>
                  <a:lnTo>
                    <a:pt x="399" y="185"/>
                  </a:lnTo>
                  <a:lnTo>
                    <a:pt x="400" y="187"/>
                  </a:lnTo>
                  <a:lnTo>
                    <a:pt x="402" y="188"/>
                  </a:lnTo>
                  <a:lnTo>
                    <a:pt x="404" y="188"/>
                  </a:lnTo>
                  <a:lnTo>
                    <a:pt x="407" y="190"/>
                  </a:lnTo>
                  <a:lnTo>
                    <a:pt x="409" y="188"/>
                  </a:lnTo>
                  <a:lnTo>
                    <a:pt x="410" y="185"/>
                  </a:lnTo>
                  <a:lnTo>
                    <a:pt x="412" y="183"/>
                  </a:lnTo>
                  <a:lnTo>
                    <a:pt x="412" y="180"/>
                  </a:lnTo>
                  <a:lnTo>
                    <a:pt x="413" y="178"/>
                  </a:lnTo>
                  <a:lnTo>
                    <a:pt x="413" y="177"/>
                  </a:lnTo>
                  <a:lnTo>
                    <a:pt x="415" y="177"/>
                  </a:lnTo>
                  <a:lnTo>
                    <a:pt x="417" y="177"/>
                  </a:lnTo>
                  <a:lnTo>
                    <a:pt x="418" y="177"/>
                  </a:lnTo>
                  <a:lnTo>
                    <a:pt x="420" y="175"/>
                  </a:lnTo>
                  <a:lnTo>
                    <a:pt x="420" y="173"/>
                  </a:lnTo>
                  <a:lnTo>
                    <a:pt x="422" y="172"/>
                  </a:lnTo>
                  <a:lnTo>
                    <a:pt x="422" y="170"/>
                  </a:lnTo>
                  <a:lnTo>
                    <a:pt x="425" y="168"/>
                  </a:lnTo>
                  <a:lnTo>
                    <a:pt x="428" y="167"/>
                  </a:lnTo>
                  <a:lnTo>
                    <a:pt x="437" y="165"/>
                  </a:lnTo>
                  <a:lnTo>
                    <a:pt x="446" y="167"/>
                  </a:lnTo>
                  <a:lnTo>
                    <a:pt x="456" y="168"/>
                  </a:lnTo>
                  <a:lnTo>
                    <a:pt x="458" y="167"/>
                  </a:lnTo>
                  <a:lnTo>
                    <a:pt x="458" y="165"/>
                  </a:lnTo>
                  <a:lnTo>
                    <a:pt x="460" y="165"/>
                  </a:lnTo>
                  <a:lnTo>
                    <a:pt x="461" y="165"/>
                  </a:lnTo>
                  <a:lnTo>
                    <a:pt x="465" y="163"/>
                  </a:lnTo>
                  <a:lnTo>
                    <a:pt x="468" y="163"/>
                  </a:lnTo>
                  <a:lnTo>
                    <a:pt x="468" y="163"/>
                  </a:lnTo>
                  <a:lnTo>
                    <a:pt x="468" y="162"/>
                  </a:lnTo>
                  <a:lnTo>
                    <a:pt x="468" y="160"/>
                  </a:lnTo>
                  <a:lnTo>
                    <a:pt x="468" y="160"/>
                  </a:lnTo>
                  <a:lnTo>
                    <a:pt x="470" y="159"/>
                  </a:lnTo>
                  <a:lnTo>
                    <a:pt x="471" y="159"/>
                  </a:lnTo>
                  <a:lnTo>
                    <a:pt x="473" y="159"/>
                  </a:lnTo>
                  <a:lnTo>
                    <a:pt x="474" y="159"/>
                  </a:lnTo>
                  <a:lnTo>
                    <a:pt x="476" y="157"/>
                  </a:lnTo>
                  <a:lnTo>
                    <a:pt x="474" y="155"/>
                  </a:lnTo>
                  <a:lnTo>
                    <a:pt x="476" y="154"/>
                  </a:lnTo>
                  <a:lnTo>
                    <a:pt x="478" y="152"/>
                  </a:lnTo>
                  <a:lnTo>
                    <a:pt x="479" y="152"/>
                  </a:lnTo>
                  <a:lnTo>
                    <a:pt x="483" y="150"/>
                  </a:lnTo>
                  <a:lnTo>
                    <a:pt x="484" y="150"/>
                  </a:lnTo>
                  <a:lnTo>
                    <a:pt x="486" y="149"/>
                  </a:lnTo>
                  <a:lnTo>
                    <a:pt x="488" y="149"/>
                  </a:lnTo>
                  <a:lnTo>
                    <a:pt x="491" y="149"/>
                  </a:lnTo>
                  <a:lnTo>
                    <a:pt x="494" y="147"/>
                  </a:lnTo>
                  <a:lnTo>
                    <a:pt x="496" y="147"/>
                  </a:lnTo>
                  <a:lnTo>
                    <a:pt x="498" y="145"/>
                  </a:lnTo>
                  <a:lnTo>
                    <a:pt x="503" y="144"/>
                  </a:lnTo>
                  <a:lnTo>
                    <a:pt x="506" y="142"/>
                  </a:lnTo>
                  <a:lnTo>
                    <a:pt x="511" y="142"/>
                  </a:lnTo>
                  <a:lnTo>
                    <a:pt x="516" y="142"/>
                  </a:lnTo>
                  <a:lnTo>
                    <a:pt x="521" y="144"/>
                  </a:lnTo>
                  <a:lnTo>
                    <a:pt x="526" y="144"/>
                  </a:lnTo>
                  <a:lnTo>
                    <a:pt x="529" y="144"/>
                  </a:lnTo>
                  <a:lnTo>
                    <a:pt x="536" y="142"/>
                  </a:lnTo>
                  <a:lnTo>
                    <a:pt x="540" y="140"/>
                  </a:lnTo>
                  <a:lnTo>
                    <a:pt x="547" y="140"/>
                  </a:lnTo>
                  <a:lnTo>
                    <a:pt x="554" y="142"/>
                  </a:lnTo>
                  <a:lnTo>
                    <a:pt x="560" y="145"/>
                  </a:lnTo>
                  <a:lnTo>
                    <a:pt x="565" y="149"/>
                  </a:lnTo>
                  <a:lnTo>
                    <a:pt x="570" y="150"/>
                  </a:lnTo>
                  <a:lnTo>
                    <a:pt x="573" y="152"/>
                  </a:lnTo>
                  <a:lnTo>
                    <a:pt x="578" y="154"/>
                  </a:lnTo>
                  <a:lnTo>
                    <a:pt x="582" y="154"/>
                  </a:lnTo>
                  <a:lnTo>
                    <a:pt x="583" y="154"/>
                  </a:lnTo>
                  <a:lnTo>
                    <a:pt x="585" y="155"/>
                  </a:lnTo>
                  <a:lnTo>
                    <a:pt x="587" y="157"/>
                  </a:lnTo>
                  <a:lnTo>
                    <a:pt x="587" y="159"/>
                  </a:lnTo>
                  <a:lnTo>
                    <a:pt x="588" y="159"/>
                  </a:lnTo>
                  <a:lnTo>
                    <a:pt x="592" y="160"/>
                  </a:lnTo>
                  <a:lnTo>
                    <a:pt x="592" y="162"/>
                  </a:lnTo>
                  <a:lnTo>
                    <a:pt x="593" y="165"/>
                  </a:lnTo>
                  <a:lnTo>
                    <a:pt x="595" y="167"/>
                  </a:lnTo>
                  <a:lnTo>
                    <a:pt x="597" y="167"/>
                  </a:lnTo>
                  <a:lnTo>
                    <a:pt x="598" y="170"/>
                  </a:lnTo>
                  <a:lnTo>
                    <a:pt x="598" y="172"/>
                  </a:lnTo>
                  <a:lnTo>
                    <a:pt x="597" y="175"/>
                  </a:lnTo>
                  <a:lnTo>
                    <a:pt x="597" y="177"/>
                  </a:lnTo>
                  <a:lnTo>
                    <a:pt x="595" y="178"/>
                  </a:lnTo>
                  <a:lnTo>
                    <a:pt x="595" y="180"/>
                  </a:lnTo>
                  <a:lnTo>
                    <a:pt x="593" y="182"/>
                  </a:lnTo>
                  <a:lnTo>
                    <a:pt x="593" y="187"/>
                  </a:lnTo>
                  <a:lnTo>
                    <a:pt x="593" y="192"/>
                  </a:lnTo>
                  <a:lnTo>
                    <a:pt x="592" y="193"/>
                  </a:lnTo>
                  <a:lnTo>
                    <a:pt x="590" y="193"/>
                  </a:lnTo>
                  <a:lnTo>
                    <a:pt x="588" y="195"/>
                  </a:lnTo>
                  <a:lnTo>
                    <a:pt x="588" y="195"/>
                  </a:lnTo>
                  <a:lnTo>
                    <a:pt x="585" y="200"/>
                  </a:lnTo>
                  <a:lnTo>
                    <a:pt x="583" y="203"/>
                  </a:lnTo>
                  <a:lnTo>
                    <a:pt x="583" y="208"/>
                  </a:lnTo>
                  <a:lnTo>
                    <a:pt x="580" y="211"/>
                  </a:lnTo>
                  <a:lnTo>
                    <a:pt x="577" y="215"/>
                  </a:lnTo>
                  <a:lnTo>
                    <a:pt x="573" y="216"/>
                  </a:lnTo>
                  <a:lnTo>
                    <a:pt x="570" y="218"/>
                  </a:lnTo>
                  <a:lnTo>
                    <a:pt x="565" y="221"/>
                  </a:lnTo>
                  <a:lnTo>
                    <a:pt x="564" y="224"/>
                  </a:lnTo>
                  <a:lnTo>
                    <a:pt x="562" y="226"/>
                  </a:lnTo>
                  <a:lnTo>
                    <a:pt x="560" y="228"/>
                  </a:lnTo>
                  <a:lnTo>
                    <a:pt x="555" y="228"/>
                  </a:lnTo>
                  <a:lnTo>
                    <a:pt x="550" y="229"/>
                  </a:lnTo>
                  <a:lnTo>
                    <a:pt x="545" y="229"/>
                  </a:lnTo>
                  <a:lnTo>
                    <a:pt x="537" y="231"/>
                  </a:lnTo>
                  <a:lnTo>
                    <a:pt x="536" y="233"/>
                  </a:lnTo>
                  <a:lnTo>
                    <a:pt x="531" y="234"/>
                  </a:lnTo>
                  <a:lnTo>
                    <a:pt x="527" y="236"/>
                  </a:lnTo>
                  <a:lnTo>
                    <a:pt x="522" y="238"/>
                  </a:lnTo>
                  <a:lnTo>
                    <a:pt x="517" y="238"/>
                  </a:lnTo>
                  <a:lnTo>
                    <a:pt x="514" y="238"/>
                  </a:lnTo>
                  <a:lnTo>
                    <a:pt x="511" y="236"/>
                  </a:lnTo>
                  <a:lnTo>
                    <a:pt x="509" y="236"/>
                  </a:lnTo>
                  <a:lnTo>
                    <a:pt x="506" y="236"/>
                  </a:lnTo>
                  <a:lnTo>
                    <a:pt x="503" y="238"/>
                  </a:lnTo>
                  <a:lnTo>
                    <a:pt x="501" y="241"/>
                  </a:lnTo>
                  <a:lnTo>
                    <a:pt x="498" y="243"/>
                  </a:lnTo>
                  <a:lnTo>
                    <a:pt x="496" y="244"/>
                  </a:lnTo>
                  <a:lnTo>
                    <a:pt x="493" y="246"/>
                  </a:lnTo>
                  <a:lnTo>
                    <a:pt x="489" y="246"/>
                  </a:lnTo>
                  <a:lnTo>
                    <a:pt x="488" y="246"/>
                  </a:lnTo>
                  <a:lnTo>
                    <a:pt x="486" y="246"/>
                  </a:lnTo>
                  <a:lnTo>
                    <a:pt x="484" y="246"/>
                  </a:lnTo>
                  <a:lnTo>
                    <a:pt x="484" y="248"/>
                  </a:lnTo>
                  <a:lnTo>
                    <a:pt x="483" y="249"/>
                  </a:lnTo>
                  <a:lnTo>
                    <a:pt x="481" y="249"/>
                  </a:lnTo>
                  <a:lnTo>
                    <a:pt x="478" y="251"/>
                  </a:lnTo>
                  <a:lnTo>
                    <a:pt x="474" y="251"/>
                  </a:lnTo>
                  <a:lnTo>
                    <a:pt x="468" y="251"/>
                  </a:lnTo>
                  <a:lnTo>
                    <a:pt x="461" y="251"/>
                  </a:lnTo>
                  <a:lnTo>
                    <a:pt x="455" y="251"/>
                  </a:lnTo>
                  <a:lnTo>
                    <a:pt x="448" y="252"/>
                  </a:lnTo>
                  <a:lnTo>
                    <a:pt x="443" y="252"/>
                  </a:lnTo>
                  <a:lnTo>
                    <a:pt x="442" y="254"/>
                  </a:lnTo>
                  <a:lnTo>
                    <a:pt x="440" y="256"/>
                  </a:lnTo>
                  <a:lnTo>
                    <a:pt x="438" y="257"/>
                  </a:lnTo>
                  <a:lnTo>
                    <a:pt x="437" y="257"/>
                  </a:lnTo>
                  <a:lnTo>
                    <a:pt x="435" y="259"/>
                  </a:lnTo>
                  <a:lnTo>
                    <a:pt x="432" y="259"/>
                  </a:lnTo>
                  <a:lnTo>
                    <a:pt x="430" y="259"/>
                  </a:lnTo>
                  <a:lnTo>
                    <a:pt x="427" y="261"/>
                  </a:lnTo>
                  <a:lnTo>
                    <a:pt x="425" y="262"/>
                  </a:lnTo>
                  <a:lnTo>
                    <a:pt x="423" y="266"/>
                  </a:lnTo>
                  <a:lnTo>
                    <a:pt x="422" y="266"/>
                  </a:lnTo>
                  <a:lnTo>
                    <a:pt x="423" y="266"/>
                  </a:lnTo>
                  <a:lnTo>
                    <a:pt x="423" y="267"/>
                  </a:lnTo>
                  <a:lnTo>
                    <a:pt x="423" y="269"/>
                  </a:lnTo>
                  <a:lnTo>
                    <a:pt x="425" y="274"/>
                  </a:lnTo>
                  <a:lnTo>
                    <a:pt x="425" y="277"/>
                  </a:lnTo>
                  <a:lnTo>
                    <a:pt x="425" y="282"/>
                  </a:lnTo>
                  <a:lnTo>
                    <a:pt x="427" y="287"/>
                  </a:lnTo>
                  <a:lnTo>
                    <a:pt x="427" y="292"/>
                  </a:lnTo>
                  <a:lnTo>
                    <a:pt x="427" y="297"/>
                  </a:lnTo>
                  <a:lnTo>
                    <a:pt x="428" y="302"/>
                  </a:lnTo>
                  <a:lnTo>
                    <a:pt x="430" y="310"/>
                  </a:lnTo>
                  <a:lnTo>
                    <a:pt x="430" y="317"/>
                  </a:lnTo>
                  <a:lnTo>
                    <a:pt x="428" y="323"/>
                  </a:lnTo>
                  <a:lnTo>
                    <a:pt x="428" y="330"/>
                  </a:lnTo>
                  <a:lnTo>
                    <a:pt x="430" y="333"/>
                  </a:lnTo>
                  <a:lnTo>
                    <a:pt x="430" y="337"/>
                  </a:lnTo>
                  <a:lnTo>
                    <a:pt x="432" y="340"/>
                  </a:lnTo>
                  <a:lnTo>
                    <a:pt x="432" y="345"/>
                  </a:lnTo>
                  <a:lnTo>
                    <a:pt x="433" y="348"/>
                  </a:lnTo>
                  <a:lnTo>
                    <a:pt x="435" y="351"/>
                  </a:lnTo>
                  <a:lnTo>
                    <a:pt x="438" y="353"/>
                  </a:lnTo>
                  <a:lnTo>
                    <a:pt x="440" y="355"/>
                  </a:lnTo>
                  <a:lnTo>
                    <a:pt x="440" y="356"/>
                  </a:lnTo>
                  <a:lnTo>
                    <a:pt x="440" y="360"/>
                  </a:lnTo>
                  <a:lnTo>
                    <a:pt x="440" y="361"/>
                  </a:lnTo>
                  <a:lnTo>
                    <a:pt x="446" y="366"/>
                  </a:lnTo>
                  <a:lnTo>
                    <a:pt x="446" y="366"/>
                  </a:lnTo>
                  <a:lnTo>
                    <a:pt x="448" y="365"/>
                  </a:lnTo>
                  <a:lnTo>
                    <a:pt x="451" y="363"/>
                  </a:lnTo>
                  <a:lnTo>
                    <a:pt x="455" y="361"/>
                  </a:lnTo>
                  <a:lnTo>
                    <a:pt x="458" y="358"/>
                  </a:lnTo>
                  <a:lnTo>
                    <a:pt x="460" y="356"/>
                  </a:lnTo>
                  <a:lnTo>
                    <a:pt x="463" y="355"/>
                  </a:lnTo>
                  <a:lnTo>
                    <a:pt x="466" y="351"/>
                  </a:lnTo>
                  <a:lnTo>
                    <a:pt x="468" y="350"/>
                  </a:lnTo>
                  <a:lnTo>
                    <a:pt x="470" y="350"/>
                  </a:lnTo>
                  <a:lnTo>
                    <a:pt x="470" y="348"/>
                  </a:lnTo>
                  <a:lnTo>
                    <a:pt x="471" y="348"/>
                  </a:lnTo>
                  <a:lnTo>
                    <a:pt x="471" y="345"/>
                  </a:lnTo>
                  <a:lnTo>
                    <a:pt x="473" y="340"/>
                  </a:lnTo>
                  <a:lnTo>
                    <a:pt x="474" y="335"/>
                  </a:lnTo>
                  <a:lnTo>
                    <a:pt x="476" y="330"/>
                  </a:lnTo>
                  <a:lnTo>
                    <a:pt x="479" y="327"/>
                  </a:lnTo>
                  <a:lnTo>
                    <a:pt x="481" y="325"/>
                  </a:lnTo>
                  <a:lnTo>
                    <a:pt x="486" y="322"/>
                  </a:lnTo>
                  <a:lnTo>
                    <a:pt x="491" y="320"/>
                  </a:lnTo>
                  <a:lnTo>
                    <a:pt x="494" y="318"/>
                  </a:lnTo>
                  <a:lnTo>
                    <a:pt x="496" y="315"/>
                  </a:lnTo>
                  <a:lnTo>
                    <a:pt x="499" y="312"/>
                  </a:lnTo>
                  <a:lnTo>
                    <a:pt x="503" y="309"/>
                  </a:lnTo>
                  <a:lnTo>
                    <a:pt x="504" y="307"/>
                  </a:lnTo>
                  <a:lnTo>
                    <a:pt x="506" y="305"/>
                  </a:lnTo>
                  <a:lnTo>
                    <a:pt x="507" y="305"/>
                  </a:lnTo>
                  <a:lnTo>
                    <a:pt x="509" y="302"/>
                  </a:lnTo>
                  <a:lnTo>
                    <a:pt x="512" y="299"/>
                  </a:lnTo>
                  <a:lnTo>
                    <a:pt x="514" y="297"/>
                  </a:lnTo>
                  <a:lnTo>
                    <a:pt x="517" y="294"/>
                  </a:lnTo>
                  <a:lnTo>
                    <a:pt x="519" y="294"/>
                  </a:lnTo>
                  <a:lnTo>
                    <a:pt x="522" y="294"/>
                  </a:lnTo>
                  <a:lnTo>
                    <a:pt x="526" y="292"/>
                  </a:lnTo>
                  <a:lnTo>
                    <a:pt x="531" y="290"/>
                  </a:lnTo>
                  <a:lnTo>
                    <a:pt x="534" y="289"/>
                  </a:lnTo>
                  <a:lnTo>
                    <a:pt x="537" y="289"/>
                  </a:lnTo>
                  <a:lnTo>
                    <a:pt x="545" y="289"/>
                  </a:lnTo>
                  <a:lnTo>
                    <a:pt x="545" y="287"/>
                  </a:lnTo>
                  <a:lnTo>
                    <a:pt x="547" y="287"/>
                  </a:lnTo>
                  <a:lnTo>
                    <a:pt x="549" y="287"/>
                  </a:lnTo>
                  <a:lnTo>
                    <a:pt x="550" y="289"/>
                  </a:lnTo>
                  <a:lnTo>
                    <a:pt x="552" y="290"/>
                  </a:lnTo>
                  <a:lnTo>
                    <a:pt x="562" y="290"/>
                  </a:lnTo>
                  <a:lnTo>
                    <a:pt x="572" y="290"/>
                  </a:lnTo>
                  <a:lnTo>
                    <a:pt x="578" y="294"/>
                  </a:lnTo>
                  <a:lnTo>
                    <a:pt x="582" y="299"/>
                  </a:lnTo>
                  <a:lnTo>
                    <a:pt x="583" y="302"/>
                  </a:lnTo>
                  <a:lnTo>
                    <a:pt x="583" y="307"/>
                  </a:lnTo>
                  <a:lnTo>
                    <a:pt x="583" y="312"/>
                  </a:lnTo>
                  <a:lnTo>
                    <a:pt x="582" y="318"/>
                  </a:lnTo>
                  <a:lnTo>
                    <a:pt x="580" y="323"/>
                  </a:lnTo>
                  <a:lnTo>
                    <a:pt x="578" y="328"/>
                  </a:lnTo>
                  <a:lnTo>
                    <a:pt x="577" y="332"/>
                  </a:lnTo>
                  <a:lnTo>
                    <a:pt x="575" y="337"/>
                  </a:lnTo>
                  <a:lnTo>
                    <a:pt x="573" y="340"/>
                  </a:lnTo>
                  <a:lnTo>
                    <a:pt x="570" y="346"/>
                  </a:lnTo>
                  <a:lnTo>
                    <a:pt x="565" y="351"/>
                  </a:lnTo>
                  <a:lnTo>
                    <a:pt x="560" y="356"/>
                  </a:lnTo>
                  <a:lnTo>
                    <a:pt x="555" y="360"/>
                  </a:lnTo>
                  <a:lnTo>
                    <a:pt x="549" y="366"/>
                  </a:lnTo>
                  <a:lnTo>
                    <a:pt x="539" y="374"/>
                  </a:lnTo>
                  <a:lnTo>
                    <a:pt x="527" y="383"/>
                  </a:lnTo>
                  <a:lnTo>
                    <a:pt x="517" y="389"/>
                  </a:lnTo>
                  <a:lnTo>
                    <a:pt x="516" y="398"/>
                  </a:lnTo>
                  <a:lnTo>
                    <a:pt x="514" y="404"/>
                  </a:lnTo>
                  <a:lnTo>
                    <a:pt x="511" y="411"/>
                  </a:lnTo>
                  <a:lnTo>
                    <a:pt x="509" y="414"/>
                  </a:lnTo>
                  <a:lnTo>
                    <a:pt x="509" y="417"/>
                  </a:lnTo>
                  <a:lnTo>
                    <a:pt x="509" y="419"/>
                  </a:lnTo>
                  <a:lnTo>
                    <a:pt x="509" y="419"/>
                  </a:lnTo>
                  <a:lnTo>
                    <a:pt x="509" y="421"/>
                  </a:lnTo>
                  <a:lnTo>
                    <a:pt x="506" y="422"/>
                  </a:lnTo>
                  <a:lnTo>
                    <a:pt x="503" y="426"/>
                  </a:lnTo>
                  <a:lnTo>
                    <a:pt x="503" y="427"/>
                  </a:lnTo>
                  <a:lnTo>
                    <a:pt x="503" y="430"/>
                  </a:lnTo>
                  <a:lnTo>
                    <a:pt x="504" y="432"/>
                  </a:lnTo>
                  <a:lnTo>
                    <a:pt x="504" y="434"/>
                  </a:lnTo>
                  <a:lnTo>
                    <a:pt x="506" y="435"/>
                  </a:lnTo>
                  <a:lnTo>
                    <a:pt x="509" y="435"/>
                  </a:lnTo>
                  <a:lnTo>
                    <a:pt x="511" y="435"/>
                  </a:lnTo>
                  <a:lnTo>
                    <a:pt x="514" y="437"/>
                  </a:lnTo>
                  <a:lnTo>
                    <a:pt x="516" y="440"/>
                  </a:lnTo>
                  <a:lnTo>
                    <a:pt x="517" y="444"/>
                  </a:lnTo>
                  <a:lnTo>
                    <a:pt x="519" y="447"/>
                  </a:lnTo>
                  <a:lnTo>
                    <a:pt x="519" y="450"/>
                  </a:lnTo>
                  <a:lnTo>
                    <a:pt x="521" y="452"/>
                  </a:lnTo>
                  <a:lnTo>
                    <a:pt x="522" y="454"/>
                  </a:lnTo>
                  <a:lnTo>
                    <a:pt x="524" y="455"/>
                  </a:lnTo>
                  <a:lnTo>
                    <a:pt x="526" y="458"/>
                  </a:lnTo>
                  <a:lnTo>
                    <a:pt x="529" y="463"/>
                  </a:lnTo>
                  <a:lnTo>
                    <a:pt x="531" y="468"/>
                  </a:lnTo>
                  <a:lnTo>
                    <a:pt x="531" y="477"/>
                  </a:lnTo>
                  <a:lnTo>
                    <a:pt x="531" y="480"/>
                  </a:lnTo>
                  <a:lnTo>
                    <a:pt x="532" y="482"/>
                  </a:lnTo>
                  <a:lnTo>
                    <a:pt x="534" y="485"/>
                  </a:lnTo>
                  <a:lnTo>
                    <a:pt x="534" y="486"/>
                  </a:lnTo>
                  <a:lnTo>
                    <a:pt x="534" y="490"/>
                  </a:lnTo>
                  <a:lnTo>
                    <a:pt x="534" y="493"/>
                  </a:lnTo>
                  <a:lnTo>
                    <a:pt x="534" y="498"/>
                  </a:lnTo>
                  <a:lnTo>
                    <a:pt x="534" y="503"/>
                  </a:lnTo>
                  <a:lnTo>
                    <a:pt x="534" y="506"/>
                  </a:lnTo>
                  <a:lnTo>
                    <a:pt x="532" y="511"/>
                  </a:lnTo>
                  <a:lnTo>
                    <a:pt x="531" y="516"/>
                  </a:lnTo>
                  <a:lnTo>
                    <a:pt x="526" y="519"/>
                  </a:lnTo>
                  <a:lnTo>
                    <a:pt x="522" y="528"/>
                  </a:lnTo>
                  <a:lnTo>
                    <a:pt x="516" y="539"/>
                  </a:lnTo>
                  <a:lnTo>
                    <a:pt x="509" y="551"/>
                  </a:lnTo>
                  <a:lnTo>
                    <a:pt x="506" y="552"/>
                  </a:lnTo>
                  <a:lnTo>
                    <a:pt x="503" y="554"/>
                  </a:lnTo>
                  <a:lnTo>
                    <a:pt x="501" y="557"/>
                  </a:lnTo>
                  <a:lnTo>
                    <a:pt x="499" y="559"/>
                  </a:lnTo>
                  <a:lnTo>
                    <a:pt x="498" y="562"/>
                  </a:lnTo>
                  <a:lnTo>
                    <a:pt x="493" y="566"/>
                  </a:lnTo>
                  <a:lnTo>
                    <a:pt x="489" y="569"/>
                  </a:lnTo>
                  <a:lnTo>
                    <a:pt x="484" y="572"/>
                  </a:lnTo>
                  <a:lnTo>
                    <a:pt x="481" y="577"/>
                  </a:lnTo>
                  <a:lnTo>
                    <a:pt x="479" y="582"/>
                  </a:lnTo>
                  <a:lnTo>
                    <a:pt x="476" y="585"/>
                  </a:lnTo>
                  <a:lnTo>
                    <a:pt x="473" y="587"/>
                  </a:lnTo>
                  <a:lnTo>
                    <a:pt x="471" y="587"/>
                  </a:lnTo>
                  <a:lnTo>
                    <a:pt x="468" y="589"/>
                  </a:lnTo>
                  <a:lnTo>
                    <a:pt x="468" y="589"/>
                  </a:lnTo>
                  <a:lnTo>
                    <a:pt x="466" y="590"/>
                  </a:lnTo>
                  <a:lnTo>
                    <a:pt x="465" y="594"/>
                  </a:lnTo>
                  <a:lnTo>
                    <a:pt x="460" y="594"/>
                  </a:lnTo>
                  <a:lnTo>
                    <a:pt x="456" y="595"/>
                  </a:lnTo>
                  <a:lnTo>
                    <a:pt x="453" y="597"/>
                  </a:lnTo>
                  <a:lnTo>
                    <a:pt x="448" y="599"/>
                  </a:lnTo>
                  <a:lnTo>
                    <a:pt x="445" y="600"/>
                  </a:lnTo>
                  <a:lnTo>
                    <a:pt x="442" y="602"/>
                  </a:lnTo>
                  <a:lnTo>
                    <a:pt x="438" y="602"/>
                  </a:lnTo>
                  <a:lnTo>
                    <a:pt x="437" y="602"/>
                  </a:lnTo>
                  <a:lnTo>
                    <a:pt x="433" y="602"/>
                  </a:lnTo>
                  <a:lnTo>
                    <a:pt x="428" y="600"/>
                  </a:lnTo>
                  <a:lnTo>
                    <a:pt x="425" y="599"/>
                  </a:lnTo>
                  <a:lnTo>
                    <a:pt x="422" y="595"/>
                  </a:lnTo>
                  <a:lnTo>
                    <a:pt x="420" y="592"/>
                  </a:lnTo>
                  <a:lnTo>
                    <a:pt x="420" y="590"/>
                  </a:lnTo>
                  <a:lnTo>
                    <a:pt x="422" y="587"/>
                  </a:lnTo>
                  <a:lnTo>
                    <a:pt x="423" y="584"/>
                  </a:lnTo>
                  <a:lnTo>
                    <a:pt x="423" y="580"/>
                  </a:lnTo>
                  <a:lnTo>
                    <a:pt x="425" y="577"/>
                  </a:lnTo>
                  <a:lnTo>
                    <a:pt x="427" y="574"/>
                  </a:lnTo>
                  <a:lnTo>
                    <a:pt x="428" y="572"/>
                  </a:lnTo>
                  <a:lnTo>
                    <a:pt x="432" y="571"/>
                  </a:lnTo>
                  <a:lnTo>
                    <a:pt x="435" y="569"/>
                  </a:lnTo>
                  <a:lnTo>
                    <a:pt x="438" y="569"/>
                  </a:lnTo>
                  <a:lnTo>
                    <a:pt x="440" y="567"/>
                  </a:lnTo>
                  <a:lnTo>
                    <a:pt x="442" y="566"/>
                  </a:lnTo>
                  <a:lnTo>
                    <a:pt x="442" y="564"/>
                  </a:lnTo>
                  <a:lnTo>
                    <a:pt x="442" y="562"/>
                  </a:lnTo>
                  <a:lnTo>
                    <a:pt x="442" y="559"/>
                  </a:lnTo>
                  <a:lnTo>
                    <a:pt x="443" y="557"/>
                  </a:lnTo>
                  <a:lnTo>
                    <a:pt x="443" y="556"/>
                  </a:lnTo>
                  <a:lnTo>
                    <a:pt x="445" y="554"/>
                  </a:lnTo>
                  <a:lnTo>
                    <a:pt x="446" y="552"/>
                  </a:lnTo>
                  <a:lnTo>
                    <a:pt x="446" y="551"/>
                  </a:lnTo>
                  <a:lnTo>
                    <a:pt x="446" y="547"/>
                  </a:lnTo>
                  <a:lnTo>
                    <a:pt x="446" y="546"/>
                  </a:lnTo>
                  <a:lnTo>
                    <a:pt x="448" y="544"/>
                  </a:lnTo>
                  <a:lnTo>
                    <a:pt x="450" y="543"/>
                  </a:lnTo>
                  <a:lnTo>
                    <a:pt x="451" y="541"/>
                  </a:lnTo>
                  <a:lnTo>
                    <a:pt x="453" y="538"/>
                  </a:lnTo>
                  <a:lnTo>
                    <a:pt x="455" y="534"/>
                  </a:lnTo>
                  <a:lnTo>
                    <a:pt x="456" y="531"/>
                  </a:lnTo>
                  <a:lnTo>
                    <a:pt x="460" y="528"/>
                  </a:lnTo>
                  <a:lnTo>
                    <a:pt x="461" y="524"/>
                  </a:lnTo>
                  <a:lnTo>
                    <a:pt x="463" y="523"/>
                  </a:lnTo>
                  <a:lnTo>
                    <a:pt x="463" y="521"/>
                  </a:lnTo>
                  <a:lnTo>
                    <a:pt x="463" y="518"/>
                  </a:lnTo>
                  <a:lnTo>
                    <a:pt x="463" y="513"/>
                  </a:lnTo>
                  <a:lnTo>
                    <a:pt x="463" y="511"/>
                  </a:lnTo>
                  <a:lnTo>
                    <a:pt x="463" y="508"/>
                  </a:lnTo>
                  <a:lnTo>
                    <a:pt x="465" y="506"/>
                  </a:lnTo>
                  <a:lnTo>
                    <a:pt x="466" y="501"/>
                  </a:lnTo>
                  <a:lnTo>
                    <a:pt x="470" y="496"/>
                  </a:lnTo>
                  <a:lnTo>
                    <a:pt x="471" y="493"/>
                  </a:lnTo>
                  <a:lnTo>
                    <a:pt x="473" y="490"/>
                  </a:lnTo>
                  <a:lnTo>
                    <a:pt x="473" y="482"/>
                  </a:lnTo>
                  <a:lnTo>
                    <a:pt x="474" y="470"/>
                  </a:lnTo>
                  <a:lnTo>
                    <a:pt x="478" y="457"/>
                  </a:lnTo>
                  <a:lnTo>
                    <a:pt x="479" y="447"/>
                  </a:lnTo>
                  <a:lnTo>
                    <a:pt x="481" y="442"/>
                  </a:lnTo>
                  <a:lnTo>
                    <a:pt x="481" y="440"/>
                  </a:lnTo>
                  <a:lnTo>
                    <a:pt x="479" y="437"/>
                  </a:lnTo>
                  <a:lnTo>
                    <a:pt x="479" y="437"/>
                  </a:lnTo>
                  <a:lnTo>
                    <a:pt x="481" y="435"/>
                  </a:lnTo>
                  <a:lnTo>
                    <a:pt x="481" y="434"/>
                  </a:lnTo>
                  <a:lnTo>
                    <a:pt x="481" y="432"/>
                  </a:lnTo>
                  <a:lnTo>
                    <a:pt x="481" y="429"/>
                  </a:lnTo>
                  <a:lnTo>
                    <a:pt x="479" y="427"/>
                  </a:lnTo>
                  <a:lnTo>
                    <a:pt x="478" y="426"/>
                  </a:lnTo>
                  <a:lnTo>
                    <a:pt x="476" y="424"/>
                  </a:lnTo>
                  <a:lnTo>
                    <a:pt x="471" y="424"/>
                  </a:lnTo>
                  <a:lnTo>
                    <a:pt x="468" y="426"/>
                  </a:lnTo>
                  <a:lnTo>
                    <a:pt x="465" y="427"/>
                  </a:lnTo>
                  <a:lnTo>
                    <a:pt x="461" y="430"/>
                  </a:lnTo>
                  <a:lnTo>
                    <a:pt x="458" y="432"/>
                  </a:lnTo>
                  <a:lnTo>
                    <a:pt x="453" y="435"/>
                  </a:lnTo>
                  <a:lnTo>
                    <a:pt x="450" y="437"/>
                  </a:lnTo>
                  <a:lnTo>
                    <a:pt x="446" y="439"/>
                  </a:lnTo>
                  <a:lnTo>
                    <a:pt x="443" y="440"/>
                  </a:lnTo>
                  <a:lnTo>
                    <a:pt x="442" y="442"/>
                  </a:lnTo>
                  <a:lnTo>
                    <a:pt x="442" y="445"/>
                  </a:lnTo>
                  <a:lnTo>
                    <a:pt x="440" y="445"/>
                  </a:lnTo>
                  <a:lnTo>
                    <a:pt x="437" y="447"/>
                  </a:lnTo>
                  <a:lnTo>
                    <a:pt x="435" y="449"/>
                  </a:lnTo>
                  <a:lnTo>
                    <a:pt x="433" y="450"/>
                  </a:lnTo>
                  <a:lnTo>
                    <a:pt x="430" y="454"/>
                  </a:lnTo>
                  <a:lnTo>
                    <a:pt x="428" y="457"/>
                  </a:lnTo>
                  <a:lnTo>
                    <a:pt x="425" y="458"/>
                  </a:lnTo>
                  <a:lnTo>
                    <a:pt x="422" y="460"/>
                  </a:lnTo>
                  <a:lnTo>
                    <a:pt x="417" y="463"/>
                  </a:lnTo>
                  <a:lnTo>
                    <a:pt x="410" y="468"/>
                  </a:lnTo>
                  <a:lnTo>
                    <a:pt x="405" y="473"/>
                  </a:lnTo>
                  <a:lnTo>
                    <a:pt x="400" y="478"/>
                  </a:lnTo>
                  <a:lnTo>
                    <a:pt x="399" y="480"/>
                  </a:lnTo>
                  <a:lnTo>
                    <a:pt x="395" y="483"/>
                  </a:lnTo>
                  <a:lnTo>
                    <a:pt x="394" y="485"/>
                  </a:lnTo>
                  <a:lnTo>
                    <a:pt x="394" y="486"/>
                  </a:lnTo>
                  <a:lnTo>
                    <a:pt x="394" y="490"/>
                  </a:lnTo>
                  <a:lnTo>
                    <a:pt x="392" y="491"/>
                  </a:lnTo>
                  <a:lnTo>
                    <a:pt x="390" y="495"/>
                  </a:lnTo>
                  <a:lnTo>
                    <a:pt x="387" y="496"/>
                  </a:lnTo>
                  <a:lnTo>
                    <a:pt x="384" y="500"/>
                  </a:lnTo>
                  <a:lnTo>
                    <a:pt x="384" y="501"/>
                  </a:lnTo>
                  <a:lnTo>
                    <a:pt x="384" y="505"/>
                  </a:lnTo>
                  <a:lnTo>
                    <a:pt x="382" y="506"/>
                  </a:lnTo>
                  <a:lnTo>
                    <a:pt x="382" y="508"/>
                  </a:lnTo>
                  <a:lnTo>
                    <a:pt x="380" y="510"/>
                  </a:lnTo>
                  <a:lnTo>
                    <a:pt x="377" y="511"/>
                  </a:lnTo>
                  <a:lnTo>
                    <a:pt x="376" y="513"/>
                  </a:lnTo>
                  <a:lnTo>
                    <a:pt x="374" y="515"/>
                  </a:lnTo>
                  <a:lnTo>
                    <a:pt x="371" y="518"/>
                  </a:lnTo>
                  <a:lnTo>
                    <a:pt x="369" y="519"/>
                  </a:lnTo>
                  <a:lnTo>
                    <a:pt x="366" y="524"/>
                  </a:lnTo>
                  <a:lnTo>
                    <a:pt x="361" y="528"/>
                  </a:lnTo>
                  <a:lnTo>
                    <a:pt x="357" y="529"/>
                  </a:lnTo>
                  <a:lnTo>
                    <a:pt x="352" y="531"/>
                  </a:lnTo>
                  <a:lnTo>
                    <a:pt x="348" y="533"/>
                  </a:lnTo>
                  <a:lnTo>
                    <a:pt x="343" y="531"/>
                  </a:lnTo>
                  <a:lnTo>
                    <a:pt x="338" y="529"/>
                  </a:lnTo>
                  <a:lnTo>
                    <a:pt x="333" y="524"/>
                  </a:lnTo>
                  <a:lnTo>
                    <a:pt x="329" y="519"/>
                  </a:lnTo>
                  <a:lnTo>
                    <a:pt x="326" y="515"/>
                  </a:lnTo>
                  <a:lnTo>
                    <a:pt x="326" y="511"/>
                  </a:lnTo>
                  <a:lnTo>
                    <a:pt x="326" y="508"/>
                  </a:lnTo>
                  <a:lnTo>
                    <a:pt x="326" y="503"/>
                  </a:lnTo>
                  <a:lnTo>
                    <a:pt x="324" y="501"/>
                  </a:lnTo>
                  <a:lnTo>
                    <a:pt x="323" y="500"/>
                  </a:lnTo>
                  <a:lnTo>
                    <a:pt x="321" y="496"/>
                  </a:lnTo>
                  <a:lnTo>
                    <a:pt x="321" y="490"/>
                  </a:lnTo>
                  <a:lnTo>
                    <a:pt x="321" y="485"/>
                  </a:lnTo>
                  <a:lnTo>
                    <a:pt x="321" y="480"/>
                  </a:lnTo>
                  <a:lnTo>
                    <a:pt x="321" y="475"/>
                  </a:lnTo>
                  <a:lnTo>
                    <a:pt x="323" y="467"/>
                  </a:lnTo>
                  <a:lnTo>
                    <a:pt x="323" y="460"/>
                  </a:lnTo>
                  <a:lnTo>
                    <a:pt x="323" y="455"/>
                  </a:lnTo>
                  <a:lnTo>
                    <a:pt x="323" y="449"/>
                  </a:lnTo>
                  <a:lnTo>
                    <a:pt x="323" y="445"/>
                  </a:lnTo>
                  <a:lnTo>
                    <a:pt x="324" y="442"/>
                  </a:lnTo>
                  <a:lnTo>
                    <a:pt x="326" y="440"/>
                  </a:lnTo>
                  <a:lnTo>
                    <a:pt x="328" y="440"/>
                  </a:lnTo>
                  <a:lnTo>
                    <a:pt x="329" y="440"/>
                  </a:lnTo>
                  <a:lnTo>
                    <a:pt x="329" y="439"/>
                  </a:lnTo>
                  <a:lnTo>
                    <a:pt x="329" y="437"/>
                  </a:lnTo>
                  <a:lnTo>
                    <a:pt x="331" y="435"/>
                  </a:lnTo>
                  <a:lnTo>
                    <a:pt x="333" y="435"/>
                  </a:lnTo>
                  <a:lnTo>
                    <a:pt x="334" y="434"/>
                  </a:lnTo>
                  <a:lnTo>
                    <a:pt x="336" y="434"/>
                  </a:lnTo>
                  <a:lnTo>
                    <a:pt x="336" y="432"/>
                  </a:lnTo>
                  <a:lnTo>
                    <a:pt x="336" y="430"/>
                  </a:lnTo>
                  <a:lnTo>
                    <a:pt x="336" y="430"/>
                  </a:lnTo>
                  <a:lnTo>
                    <a:pt x="338" y="429"/>
                  </a:lnTo>
                  <a:lnTo>
                    <a:pt x="339" y="429"/>
                  </a:lnTo>
                  <a:lnTo>
                    <a:pt x="341" y="427"/>
                  </a:lnTo>
                  <a:lnTo>
                    <a:pt x="341" y="426"/>
                  </a:lnTo>
                  <a:lnTo>
                    <a:pt x="343" y="424"/>
                  </a:lnTo>
                  <a:lnTo>
                    <a:pt x="343" y="422"/>
                  </a:lnTo>
                  <a:lnTo>
                    <a:pt x="346" y="419"/>
                  </a:lnTo>
                  <a:lnTo>
                    <a:pt x="348" y="416"/>
                  </a:lnTo>
                  <a:lnTo>
                    <a:pt x="349" y="412"/>
                  </a:lnTo>
                  <a:lnTo>
                    <a:pt x="352" y="411"/>
                  </a:lnTo>
                  <a:lnTo>
                    <a:pt x="354" y="411"/>
                  </a:lnTo>
                  <a:lnTo>
                    <a:pt x="356" y="409"/>
                  </a:lnTo>
                  <a:lnTo>
                    <a:pt x="357" y="407"/>
                  </a:lnTo>
                  <a:lnTo>
                    <a:pt x="359" y="401"/>
                  </a:lnTo>
                  <a:lnTo>
                    <a:pt x="361" y="401"/>
                  </a:lnTo>
                  <a:lnTo>
                    <a:pt x="362" y="399"/>
                  </a:lnTo>
                  <a:lnTo>
                    <a:pt x="362" y="399"/>
                  </a:lnTo>
                  <a:lnTo>
                    <a:pt x="364" y="398"/>
                  </a:lnTo>
                  <a:lnTo>
                    <a:pt x="364" y="398"/>
                  </a:lnTo>
                  <a:lnTo>
                    <a:pt x="364" y="394"/>
                  </a:lnTo>
                  <a:lnTo>
                    <a:pt x="364" y="391"/>
                  </a:lnTo>
                  <a:lnTo>
                    <a:pt x="364" y="388"/>
                  </a:lnTo>
                  <a:lnTo>
                    <a:pt x="364" y="386"/>
                  </a:lnTo>
                  <a:lnTo>
                    <a:pt x="366" y="379"/>
                  </a:lnTo>
                  <a:lnTo>
                    <a:pt x="369" y="373"/>
                  </a:lnTo>
                  <a:lnTo>
                    <a:pt x="371" y="371"/>
                  </a:lnTo>
                  <a:lnTo>
                    <a:pt x="371" y="369"/>
                  </a:lnTo>
                  <a:lnTo>
                    <a:pt x="372" y="366"/>
                  </a:lnTo>
                  <a:lnTo>
                    <a:pt x="372" y="365"/>
                  </a:lnTo>
                  <a:lnTo>
                    <a:pt x="371" y="363"/>
                  </a:lnTo>
                  <a:lnTo>
                    <a:pt x="371" y="360"/>
                  </a:lnTo>
                  <a:lnTo>
                    <a:pt x="371" y="358"/>
                  </a:lnTo>
                  <a:lnTo>
                    <a:pt x="372" y="358"/>
                  </a:lnTo>
                  <a:lnTo>
                    <a:pt x="376" y="355"/>
                  </a:lnTo>
                  <a:lnTo>
                    <a:pt x="377" y="351"/>
                  </a:lnTo>
                  <a:lnTo>
                    <a:pt x="377" y="348"/>
                  </a:lnTo>
                  <a:lnTo>
                    <a:pt x="376" y="346"/>
                  </a:lnTo>
                  <a:lnTo>
                    <a:pt x="377" y="343"/>
                  </a:lnTo>
                  <a:lnTo>
                    <a:pt x="377" y="340"/>
                  </a:lnTo>
                  <a:lnTo>
                    <a:pt x="379" y="335"/>
                  </a:lnTo>
                  <a:lnTo>
                    <a:pt x="379" y="332"/>
                  </a:lnTo>
                  <a:lnTo>
                    <a:pt x="379" y="328"/>
                  </a:lnTo>
                  <a:lnTo>
                    <a:pt x="379" y="325"/>
                  </a:lnTo>
                  <a:lnTo>
                    <a:pt x="380" y="323"/>
                  </a:lnTo>
                  <a:lnTo>
                    <a:pt x="382" y="322"/>
                  </a:lnTo>
                  <a:lnTo>
                    <a:pt x="382" y="320"/>
                  </a:lnTo>
                  <a:lnTo>
                    <a:pt x="380" y="317"/>
                  </a:lnTo>
                  <a:lnTo>
                    <a:pt x="379" y="315"/>
                  </a:lnTo>
                  <a:lnTo>
                    <a:pt x="379" y="312"/>
                  </a:lnTo>
                  <a:lnTo>
                    <a:pt x="379" y="309"/>
                  </a:lnTo>
                  <a:lnTo>
                    <a:pt x="380" y="307"/>
                  </a:lnTo>
                  <a:lnTo>
                    <a:pt x="382" y="305"/>
                  </a:lnTo>
                  <a:lnTo>
                    <a:pt x="382" y="304"/>
                  </a:lnTo>
                  <a:lnTo>
                    <a:pt x="382" y="300"/>
                  </a:lnTo>
                  <a:lnTo>
                    <a:pt x="382" y="297"/>
                  </a:lnTo>
                  <a:lnTo>
                    <a:pt x="382" y="294"/>
                  </a:lnTo>
                  <a:lnTo>
                    <a:pt x="380" y="290"/>
                  </a:lnTo>
                  <a:lnTo>
                    <a:pt x="377" y="289"/>
                  </a:lnTo>
                  <a:lnTo>
                    <a:pt x="376" y="289"/>
                  </a:lnTo>
                  <a:lnTo>
                    <a:pt x="372" y="289"/>
                  </a:lnTo>
                  <a:lnTo>
                    <a:pt x="371" y="289"/>
                  </a:lnTo>
                  <a:lnTo>
                    <a:pt x="369" y="290"/>
                  </a:lnTo>
                  <a:lnTo>
                    <a:pt x="367" y="292"/>
                  </a:lnTo>
                  <a:lnTo>
                    <a:pt x="366" y="292"/>
                  </a:lnTo>
                  <a:lnTo>
                    <a:pt x="364" y="292"/>
                  </a:lnTo>
                  <a:lnTo>
                    <a:pt x="362" y="294"/>
                  </a:lnTo>
                  <a:lnTo>
                    <a:pt x="362" y="295"/>
                  </a:lnTo>
                  <a:lnTo>
                    <a:pt x="361" y="297"/>
                  </a:lnTo>
                  <a:lnTo>
                    <a:pt x="359" y="297"/>
                  </a:lnTo>
                  <a:lnTo>
                    <a:pt x="356" y="297"/>
                  </a:lnTo>
                  <a:lnTo>
                    <a:pt x="352" y="299"/>
                  </a:lnTo>
                  <a:lnTo>
                    <a:pt x="349" y="302"/>
                  </a:lnTo>
                  <a:lnTo>
                    <a:pt x="349" y="304"/>
                  </a:lnTo>
                  <a:lnTo>
                    <a:pt x="349" y="307"/>
                  </a:lnTo>
                  <a:lnTo>
                    <a:pt x="349" y="309"/>
                  </a:lnTo>
                  <a:lnTo>
                    <a:pt x="348" y="310"/>
                  </a:lnTo>
                  <a:lnTo>
                    <a:pt x="346" y="312"/>
                  </a:lnTo>
                  <a:lnTo>
                    <a:pt x="346" y="312"/>
                  </a:lnTo>
                  <a:lnTo>
                    <a:pt x="344" y="312"/>
                  </a:lnTo>
                  <a:lnTo>
                    <a:pt x="344" y="313"/>
                  </a:lnTo>
                  <a:lnTo>
                    <a:pt x="343" y="315"/>
                  </a:lnTo>
                  <a:lnTo>
                    <a:pt x="341" y="317"/>
                  </a:lnTo>
                  <a:lnTo>
                    <a:pt x="339" y="320"/>
                  </a:lnTo>
                  <a:lnTo>
                    <a:pt x="338" y="323"/>
                  </a:lnTo>
                  <a:lnTo>
                    <a:pt x="334" y="328"/>
                  </a:lnTo>
                  <a:lnTo>
                    <a:pt x="333" y="332"/>
                  </a:lnTo>
                  <a:lnTo>
                    <a:pt x="331" y="333"/>
                  </a:lnTo>
                  <a:lnTo>
                    <a:pt x="328" y="337"/>
                  </a:lnTo>
                  <a:lnTo>
                    <a:pt x="324" y="338"/>
                  </a:lnTo>
                  <a:lnTo>
                    <a:pt x="321" y="343"/>
                  </a:lnTo>
                  <a:lnTo>
                    <a:pt x="319" y="345"/>
                  </a:lnTo>
                  <a:lnTo>
                    <a:pt x="318" y="348"/>
                  </a:lnTo>
                  <a:lnTo>
                    <a:pt x="318" y="351"/>
                  </a:lnTo>
                  <a:lnTo>
                    <a:pt x="318" y="355"/>
                  </a:lnTo>
                  <a:lnTo>
                    <a:pt x="316" y="358"/>
                  </a:lnTo>
                  <a:lnTo>
                    <a:pt x="315" y="360"/>
                  </a:lnTo>
                  <a:lnTo>
                    <a:pt x="313" y="361"/>
                  </a:lnTo>
                  <a:lnTo>
                    <a:pt x="311" y="363"/>
                  </a:lnTo>
                  <a:lnTo>
                    <a:pt x="310" y="366"/>
                  </a:lnTo>
                  <a:lnTo>
                    <a:pt x="308" y="369"/>
                  </a:lnTo>
                  <a:lnTo>
                    <a:pt x="306" y="371"/>
                  </a:lnTo>
                  <a:lnTo>
                    <a:pt x="305" y="374"/>
                  </a:lnTo>
                  <a:lnTo>
                    <a:pt x="301" y="378"/>
                  </a:lnTo>
                  <a:lnTo>
                    <a:pt x="301" y="383"/>
                  </a:lnTo>
                  <a:lnTo>
                    <a:pt x="300" y="386"/>
                  </a:lnTo>
                  <a:lnTo>
                    <a:pt x="298" y="391"/>
                  </a:lnTo>
                  <a:lnTo>
                    <a:pt x="298" y="394"/>
                  </a:lnTo>
                  <a:lnTo>
                    <a:pt x="296" y="398"/>
                  </a:lnTo>
                  <a:lnTo>
                    <a:pt x="295" y="401"/>
                  </a:lnTo>
                  <a:lnTo>
                    <a:pt x="293" y="406"/>
                  </a:lnTo>
                  <a:lnTo>
                    <a:pt x="291" y="411"/>
                  </a:lnTo>
                  <a:lnTo>
                    <a:pt x="291" y="414"/>
                  </a:lnTo>
                  <a:lnTo>
                    <a:pt x="293" y="417"/>
                  </a:lnTo>
                  <a:lnTo>
                    <a:pt x="293" y="421"/>
                  </a:lnTo>
                  <a:lnTo>
                    <a:pt x="293" y="424"/>
                  </a:lnTo>
                  <a:lnTo>
                    <a:pt x="293" y="430"/>
                  </a:lnTo>
                  <a:lnTo>
                    <a:pt x="291" y="432"/>
                  </a:lnTo>
                  <a:lnTo>
                    <a:pt x="290" y="435"/>
                  </a:lnTo>
                  <a:lnTo>
                    <a:pt x="290" y="440"/>
                  </a:lnTo>
                  <a:lnTo>
                    <a:pt x="290" y="444"/>
                  </a:lnTo>
                  <a:lnTo>
                    <a:pt x="290" y="445"/>
                  </a:lnTo>
                  <a:lnTo>
                    <a:pt x="291" y="449"/>
                  </a:lnTo>
                  <a:lnTo>
                    <a:pt x="290" y="454"/>
                  </a:lnTo>
                  <a:lnTo>
                    <a:pt x="288" y="458"/>
                  </a:lnTo>
                  <a:lnTo>
                    <a:pt x="286" y="465"/>
                  </a:lnTo>
                  <a:lnTo>
                    <a:pt x="286" y="472"/>
                  </a:lnTo>
                  <a:lnTo>
                    <a:pt x="285" y="475"/>
                  </a:lnTo>
                  <a:lnTo>
                    <a:pt x="285" y="475"/>
                  </a:lnTo>
                  <a:lnTo>
                    <a:pt x="283" y="477"/>
                  </a:lnTo>
                  <a:lnTo>
                    <a:pt x="283" y="477"/>
                  </a:lnTo>
                  <a:lnTo>
                    <a:pt x="282" y="477"/>
                  </a:lnTo>
                  <a:lnTo>
                    <a:pt x="282" y="478"/>
                  </a:lnTo>
                  <a:lnTo>
                    <a:pt x="282" y="482"/>
                  </a:lnTo>
                  <a:lnTo>
                    <a:pt x="282" y="485"/>
                  </a:lnTo>
                  <a:lnTo>
                    <a:pt x="282" y="488"/>
                  </a:lnTo>
                  <a:lnTo>
                    <a:pt x="282" y="490"/>
                  </a:lnTo>
                  <a:lnTo>
                    <a:pt x="280" y="490"/>
                  </a:lnTo>
                  <a:lnTo>
                    <a:pt x="278" y="490"/>
                  </a:lnTo>
                  <a:lnTo>
                    <a:pt x="278" y="491"/>
                  </a:lnTo>
                  <a:lnTo>
                    <a:pt x="277" y="500"/>
                  </a:lnTo>
                  <a:lnTo>
                    <a:pt x="277" y="506"/>
                  </a:lnTo>
                  <a:lnTo>
                    <a:pt x="275" y="513"/>
                  </a:lnTo>
                  <a:lnTo>
                    <a:pt x="275" y="518"/>
                  </a:lnTo>
                  <a:lnTo>
                    <a:pt x="277" y="521"/>
                  </a:lnTo>
                  <a:lnTo>
                    <a:pt x="278" y="523"/>
                  </a:lnTo>
                  <a:lnTo>
                    <a:pt x="278" y="526"/>
                  </a:lnTo>
                  <a:lnTo>
                    <a:pt x="282" y="528"/>
                  </a:lnTo>
                  <a:lnTo>
                    <a:pt x="282" y="529"/>
                  </a:lnTo>
                  <a:lnTo>
                    <a:pt x="283" y="531"/>
                  </a:lnTo>
                  <a:lnTo>
                    <a:pt x="282" y="534"/>
                  </a:lnTo>
                  <a:lnTo>
                    <a:pt x="283" y="536"/>
                  </a:lnTo>
                  <a:lnTo>
                    <a:pt x="283" y="536"/>
                  </a:lnTo>
                  <a:lnTo>
                    <a:pt x="283" y="538"/>
                  </a:lnTo>
                  <a:lnTo>
                    <a:pt x="285" y="538"/>
                  </a:lnTo>
                  <a:lnTo>
                    <a:pt x="285" y="539"/>
                  </a:lnTo>
                  <a:lnTo>
                    <a:pt x="286" y="541"/>
                  </a:lnTo>
                  <a:lnTo>
                    <a:pt x="286" y="544"/>
                  </a:lnTo>
                  <a:lnTo>
                    <a:pt x="286" y="547"/>
                  </a:lnTo>
                  <a:lnTo>
                    <a:pt x="286" y="552"/>
                  </a:lnTo>
                  <a:lnTo>
                    <a:pt x="288" y="554"/>
                  </a:lnTo>
                  <a:lnTo>
                    <a:pt x="291" y="556"/>
                  </a:lnTo>
                  <a:lnTo>
                    <a:pt x="293" y="557"/>
                  </a:lnTo>
                  <a:lnTo>
                    <a:pt x="296" y="559"/>
                  </a:lnTo>
                  <a:lnTo>
                    <a:pt x="298" y="561"/>
                  </a:lnTo>
                  <a:lnTo>
                    <a:pt x="298" y="562"/>
                  </a:lnTo>
                  <a:lnTo>
                    <a:pt x="298" y="566"/>
                  </a:lnTo>
                  <a:lnTo>
                    <a:pt x="298" y="569"/>
                  </a:lnTo>
                  <a:lnTo>
                    <a:pt x="298" y="572"/>
                  </a:lnTo>
                  <a:lnTo>
                    <a:pt x="300" y="575"/>
                  </a:lnTo>
                  <a:lnTo>
                    <a:pt x="303" y="577"/>
                  </a:lnTo>
                  <a:lnTo>
                    <a:pt x="305" y="579"/>
                  </a:lnTo>
                  <a:lnTo>
                    <a:pt x="306" y="580"/>
                  </a:lnTo>
                  <a:lnTo>
                    <a:pt x="306" y="582"/>
                  </a:lnTo>
                  <a:lnTo>
                    <a:pt x="305" y="585"/>
                  </a:lnTo>
                  <a:lnTo>
                    <a:pt x="305" y="587"/>
                  </a:lnTo>
                  <a:lnTo>
                    <a:pt x="305" y="590"/>
                  </a:lnTo>
                  <a:lnTo>
                    <a:pt x="306" y="595"/>
                  </a:lnTo>
                  <a:lnTo>
                    <a:pt x="306" y="599"/>
                  </a:lnTo>
                  <a:lnTo>
                    <a:pt x="306" y="602"/>
                  </a:lnTo>
                  <a:lnTo>
                    <a:pt x="306" y="605"/>
                  </a:lnTo>
                  <a:lnTo>
                    <a:pt x="303" y="608"/>
                  </a:lnTo>
                  <a:lnTo>
                    <a:pt x="303" y="612"/>
                  </a:lnTo>
                  <a:lnTo>
                    <a:pt x="303" y="615"/>
                  </a:lnTo>
                  <a:lnTo>
                    <a:pt x="301" y="618"/>
                  </a:lnTo>
                  <a:lnTo>
                    <a:pt x="301" y="620"/>
                  </a:lnTo>
                  <a:lnTo>
                    <a:pt x="298" y="623"/>
                  </a:lnTo>
                  <a:lnTo>
                    <a:pt x="293" y="625"/>
                  </a:lnTo>
                  <a:lnTo>
                    <a:pt x="290" y="627"/>
                  </a:lnTo>
                  <a:lnTo>
                    <a:pt x="283" y="625"/>
                  </a:lnTo>
                  <a:lnTo>
                    <a:pt x="275" y="622"/>
                  </a:lnTo>
                  <a:lnTo>
                    <a:pt x="262" y="612"/>
                  </a:lnTo>
                  <a:lnTo>
                    <a:pt x="257" y="608"/>
                  </a:lnTo>
                  <a:lnTo>
                    <a:pt x="252" y="607"/>
                  </a:lnTo>
                  <a:lnTo>
                    <a:pt x="249" y="602"/>
                  </a:lnTo>
                  <a:lnTo>
                    <a:pt x="247" y="600"/>
                  </a:lnTo>
                  <a:lnTo>
                    <a:pt x="245" y="597"/>
                  </a:lnTo>
                  <a:lnTo>
                    <a:pt x="245" y="594"/>
                  </a:lnTo>
                  <a:lnTo>
                    <a:pt x="244" y="592"/>
                  </a:lnTo>
                  <a:lnTo>
                    <a:pt x="242" y="589"/>
                  </a:lnTo>
                  <a:lnTo>
                    <a:pt x="242" y="587"/>
                  </a:lnTo>
                  <a:lnTo>
                    <a:pt x="242" y="585"/>
                  </a:lnTo>
                  <a:lnTo>
                    <a:pt x="242" y="584"/>
                  </a:lnTo>
                  <a:lnTo>
                    <a:pt x="242" y="582"/>
                  </a:lnTo>
                  <a:lnTo>
                    <a:pt x="240" y="582"/>
                  </a:lnTo>
                  <a:lnTo>
                    <a:pt x="239" y="582"/>
                  </a:lnTo>
                  <a:lnTo>
                    <a:pt x="237" y="582"/>
                  </a:lnTo>
                  <a:lnTo>
                    <a:pt x="237" y="580"/>
                  </a:lnTo>
                  <a:lnTo>
                    <a:pt x="235" y="579"/>
                  </a:lnTo>
                  <a:lnTo>
                    <a:pt x="235" y="577"/>
                  </a:lnTo>
                  <a:lnTo>
                    <a:pt x="234" y="575"/>
                  </a:lnTo>
                  <a:lnTo>
                    <a:pt x="230" y="572"/>
                  </a:lnTo>
                  <a:lnTo>
                    <a:pt x="230" y="571"/>
                  </a:lnTo>
                  <a:lnTo>
                    <a:pt x="230" y="569"/>
                  </a:lnTo>
                  <a:lnTo>
                    <a:pt x="229" y="566"/>
                  </a:lnTo>
                  <a:lnTo>
                    <a:pt x="227" y="562"/>
                  </a:lnTo>
                  <a:lnTo>
                    <a:pt x="221" y="556"/>
                  </a:lnTo>
                  <a:lnTo>
                    <a:pt x="209" y="551"/>
                  </a:lnTo>
                  <a:lnTo>
                    <a:pt x="201" y="546"/>
                  </a:lnTo>
                  <a:lnTo>
                    <a:pt x="196" y="543"/>
                  </a:lnTo>
                  <a:lnTo>
                    <a:pt x="192" y="539"/>
                  </a:lnTo>
                  <a:lnTo>
                    <a:pt x="189" y="536"/>
                  </a:lnTo>
                  <a:lnTo>
                    <a:pt x="188" y="534"/>
                  </a:lnTo>
                  <a:lnTo>
                    <a:pt x="186" y="534"/>
                  </a:lnTo>
                  <a:lnTo>
                    <a:pt x="184" y="533"/>
                  </a:lnTo>
                  <a:lnTo>
                    <a:pt x="181" y="533"/>
                  </a:lnTo>
                  <a:lnTo>
                    <a:pt x="178" y="534"/>
                  </a:lnTo>
                  <a:lnTo>
                    <a:pt x="173" y="536"/>
                  </a:lnTo>
                  <a:lnTo>
                    <a:pt x="168" y="539"/>
                  </a:lnTo>
                  <a:lnTo>
                    <a:pt x="163" y="543"/>
                  </a:lnTo>
                  <a:lnTo>
                    <a:pt x="158" y="546"/>
                  </a:lnTo>
                  <a:lnTo>
                    <a:pt x="151" y="547"/>
                  </a:lnTo>
                  <a:lnTo>
                    <a:pt x="145" y="551"/>
                  </a:lnTo>
                  <a:lnTo>
                    <a:pt x="140" y="551"/>
                  </a:lnTo>
                  <a:lnTo>
                    <a:pt x="133" y="554"/>
                  </a:lnTo>
                  <a:lnTo>
                    <a:pt x="128" y="557"/>
                  </a:lnTo>
                  <a:lnTo>
                    <a:pt x="123" y="562"/>
                  </a:lnTo>
                  <a:lnTo>
                    <a:pt x="120" y="567"/>
                  </a:lnTo>
                  <a:lnTo>
                    <a:pt x="120" y="571"/>
                  </a:lnTo>
                  <a:lnTo>
                    <a:pt x="120" y="572"/>
                  </a:lnTo>
                  <a:lnTo>
                    <a:pt x="120" y="575"/>
                  </a:lnTo>
                  <a:lnTo>
                    <a:pt x="120" y="577"/>
                  </a:lnTo>
                  <a:lnTo>
                    <a:pt x="122" y="579"/>
                  </a:lnTo>
                  <a:lnTo>
                    <a:pt x="122" y="582"/>
                  </a:lnTo>
                  <a:lnTo>
                    <a:pt x="120" y="587"/>
                  </a:lnTo>
                  <a:lnTo>
                    <a:pt x="118" y="592"/>
                  </a:lnTo>
                  <a:lnTo>
                    <a:pt x="117" y="597"/>
                  </a:lnTo>
                  <a:lnTo>
                    <a:pt x="115" y="602"/>
                  </a:lnTo>
                  <a:lnTo>
                    <a:pt x="115" y="605"/>
                  </a:lnTo>
                  <a:lnTo>
                    <a:pt x="113" y="610"/>
                  </a:lnTo>
                  <a:lnTo>
                    <a:pt x="113" y="617"/>
                  </a:lnTo>
                  <a:lnTo>
                    <a:pt x="112" y="622"/>
                  </a:lnTo>
                  <a:lnTo>
                    <a:pt x="110" y="625"/>
                  </a:lnTo>
                  <a:lnTo>
                    <a:pt x="107" y="628"/>
                  </a:lnTo>
                  <a:lnTo>
                    <a:pt x="103" y="635"/>
                  </a:lnTo>
                  <a:lnTo>
                    <a:pt x="100" y="640"/>
                  </a:lnTo>
                  <a:lnTo>
                    <a:pt x="98" y="645"/>
                  </a:lnTo>
                  <a:lnTo>
                    <a:pt x="97" y="650"/>
                  </a:lnTo>
                  <a:lnTo>
                    <a:pt x="95" y="651"/>
                  </a:lnTo>
                  <a:lnTo>
                    <a:pt x="95" y="655"/>
                  </a:lnTo>
                  <a:lnTo>
                    <a:pt x="95" y="656"/>
                  </a:lnTo>
                  <a:lnTo>
                    <a:pt x="94" y="660"/>
                  </a:lnTo>
                  <a:lnTo>
                    <a:pt x="94" y="661"/>
                  </a:lnTo>
                  <a:lnTo>
                    <a:pt x="92" y="661"/>
                  </a:lnTo>
                  <a:lnTo>
                    <a:pt x="90" y="661"/>
                  </a:lnTo>
                  <a:lnTo>
                    <a:pt x="87" y="663"/>
                  </a:lnTo>
                  <a:lnTo>
                    <a:pt x="85" y="666"/>
                  </a:lnTo>
                  <a:lnTo>
                    <a:pt x="82" y="666"/>
                  </a:lnTo>
                  <a:lnTo>
                    <a:pt x="77" y="668"/>
                  </a:lnTo>
                  <a:lnTo>
                    <a:pt x="74" y="668"/>
                  </a:lnTo>
                  <a:lnTo>
                    <a:pt x="70" y="666"/>
                  </a:lnTo>
                  <a:lnTo>
                    <a:pt x="67" y="664"/>
                  </a:lnTo>
                  <a:lnTo>
                    <a:pt x="66" y="661"/>
                  </a:lnTo>
                  <a:lnTo>
                    <a:pt x="64" y="660"/>
                  </a:lnTo>
                  <a:lnTo>
                    <a:pt x="61" y="658"/>
                  </a:lnTo>
                  <a:lnTo>
                    <a:pt x="56" y="653"/>
                  </a:lnTo>
                  <a:lnTo>
                    <a:pt x="46" y="645"/>
                  </a:lnTo>
                  <a:lnTo>
                    <a:pt x="37" y="636"/>
                  </a:lnTo>
                  <a:lnTo>
                    <a:pt x="29" y="632"/>
                  </a:lnTo>
                  <a:lnTo>
                    <a:pt x="26" y="630"/>
                  </a:lnTo>
                  <a:lnTo>
                    <a:pt x="23" y="628"/>
                  </a:lnTo>
                  <a:lnTo>
                    <a:pt x="19" y="627"/>
                  </a:lnTo>
                  <a:lnTo>
                    <a:pt x="19" y="625"/>
                  </a:lnTo>
                  <a:lnTo>
                    <a:pt x="19" y="623"/>
                  </a:lnTo>
                  <a:lnTo>
                    <a:pt x="19" y="622"/>
                  </a:lnTo>
                  <a:lnTo>
                    <a:pt x="18" y="622"/>
                  </a:lnTo>
                  <a:lnTo>
                    <a:pt x="16" y="622"/>
                  </a:lnTo>
                  <a:lnTo>
                    <a:pt x="13" y="620"/>
                  </a:lnTo>
                  <a:lnTo>
                    <a:pt x="11" y="618"/>
                  </a:lnTo>
                  <a:lnTo>
                    <a:pt x="11" y="617"/>
                  </a:lnTo>
                  <a:lnTo>
                    <a:pt x="11" y="613"/>
                  </a:lnTo>
                  <a:lnTo>
                    <a:pt x="11" y="610"/>
                  </a:lnTo>
                  <a:lnTo>
                    <a:pt x="11" y="607"/>
                  </a:lnTo>
                  <a:lnTo>
                    <a:pt x="11" y="604"/>
                  </a:lnTo>
                  <a:lnTo>
                    <a:pt x="11" y="604"/>
                  </a:lnTo>
                  <a:lnTo>
                    <a:pt x="8" y="604"/>
                  </a:lnTo>
                  <a:lnTo>
                    <a:pt x="6" y="604"/>
                  </a:lnTo>
                  <a:lnTo>
                    <a:pt x="4" y="602"/>
                  </a:lnTo>
                  <a:lnTo>
                    <a:pt x="4" y="600"/>
                  </a:lnTo>
                  <a:lnTo>
                    <a:pt x="6" y="599"/>
                  </a:lnTo>
                  <a:lnTo>
                    <a:pt x="6" y="595"/>
                  </a:lnTo>
                  <a:lnTo>
                    <a:pt x="6" y="594"/>
                  </a:lnTo>
                  <a:lnTo>
                    <a:pt x="6" y="592"/>
                  </a:lnTo>
                  <a:lnTo>
                    <a:pt x="4" y="592"/>
                  </a:lnTo>
                  <a:lnTo>
                    <a:pt x="4" y="594"/>
                  </a:lnTo>
                  <a:lnTo>
                    <a:pt x="3" y="592"/>
                  </a:lnTo>
                  <a:lnTo>
                    <a:pt x="3" y="590"/>
                  </a:lnTo>
                  <a:lnTo>
                    <a:pt x="4" y="587"/>
                  </a:lnTo>
                  <a:lnTo>
                    <a:pt x="4" y="584"/>
                  </a:lnTo>
                  <a:lnTo>
                    <a:pt x="3" y="580"/>
                  </a:lnTo>
                  <a:lnTo>
                    <a:pt x="3" y="577"/>
                  </a:lnTo>
                  <a:lnTo>
                    <a:pt x="1" y="574"/>
                  </a:lnTo>
                  <a:lnTo>
                    <a:pt x="1" y="571"/>
                  </a:lnTo>
                  <a:lnTo>
                    <a:pt x="0" y="567"/>
                  </a:lnTo>
                  <a:lnTo>
                    <a:pt x="0" y="564"/>
                  </a:lnTo>
                  <a:lnTo>
                    <a:pt x="0" y="562"/>
                  </a:lnTo>
                  <a:lnTo>
                    <a:pt x="1" y="561"/>
                  </a:lnTo>
                  <a:lnTo>
                    <a:pt x="3" y="561"/>
                  </a:lnTo>
                  <a:lnTo>
                    <a:pt x="4" y="559"/>
                  </a:lnTo>
                  <a:lnTo>
                    <a:pt x="6" y="557"/>
                  </a:lnTo>
                  <a:lnTo>
                    <a:pt x="6" y="556"/>
                  </a:lnTo>
                  <a:lnTo>
                    <a:pt x="4" y="552"/>
                  </a:lnTo>
                  <a:lnTo>
                    <a:pt x="4" y="551"/>
                  </a:lnTo>
                  <a:lnTo>
                    <a:pt x="4" y="544"/>
                  </a:lnTo>
                  <a:lnTo>
                    <a:pt x="4" y="539"/>
                  </a:lnTo>
                  <a:lnTo>
                    <a:pt x="6" y="536"/>
                  </a:lnTo>
                  <a:lnTo>
                    <a:pt x="6" y="536"/>
                  </a:lnTo>
                  <a:lnTo>
                    <a:pt x="8" y="534"/>
                  </a:lnTo>
                  <a:lnTo>
                    <a:pt x="8" y="533"/>
                  </a:lnTo>
                  <a:lnTo>
                    <a:pt x="9" y="526"/>
                  </a:lnTo>
                  <a:lnTo>
                    <a:pt x="8" y="518"/>
                  </a:lnTo>
                  <a:lnTo>
                    <a:pt x="6" y="508"/>
                  </a:lnTo>
                  <a:lnTo>
                    <a:pt x="6" y="505"/>
                  </a:lnTo>
                  <a:lnTo>
                    <a:pt x="6" y="498"/>
                  </a:lnTo>
                  <a:lnTo>
                    <a:pt x="8" y="491"/>
                  </a:lnTo>
                  <a:lnTo>
                    <a:pt x="9" y="485"/>
                  </a:lnTo>
                  <a:lnTo>
                    <a:pt x="11" y="482"/>
                  </a:lnTo>
                  <a:lnTo>
                    <a:pt x="13" y="480"/>
                  </a:lnTo>
                  <a:lnTo>
                    <a:pt x="14" y="475"/>
                  </a:lnTo>
                  <a:lnTo>
                    <a:pt x="18" y="470"/>
                  </a:lnTo>
                  <a:lnTo>
                    <a:pt x="19" y="460"/>
                  </a:lnTo>
                  <a:lnTo>
                    <a:pt x="21" y="449"/>
                  </a:lnTo>
                  <a:lnTo>
                    <a:pt x="21" y="440"/>
                  </a:lnTo>
                  <a:lnTo>
                    <a:pt x="21" y="432"/>
                  </a:lnTo>
                  <a:lnTo>
                    <a:pt x="23" y="416"/>
                  </a:lnTo>
                  <a:lnTo>
                    <a:pt x="26" y="399"/>
                  </a:lnTo>
                  <a:lnTo>
                    <a:pt x="28" y="383"/>
                  </a:lnTo>
                  <a:lnTo>
                    <a:pt x="28" y="371"/>
                  </a:lnTo>
                  <a:lnTo>
                    <a:pt x="28" y="358"/>
                  </a:lnTo>
                  <a:lnTo>
                    <a:pt x="26" y="346"/>
                  </a:lnTo>
                  <a:lnTo>
                    <a:pt x="24" y="337"/>
                  </a:lnTo>
                  <a:lnTo>
                    <a:pt x="24" y="332"/>
                  </a:lnTo>
                  <a:lnTo>
                    <a:pt x="26" y="322"/>
                  </a:lnTo>
                  <a:lnTo>
                    <a:pt x="28" y="309"/>
                  </a:lnTo>
                  <a:lnTo>
                    <a:pt x="28" y="292"/>
                  </a:lnTo>
                  <a:lnTo>
                    <a:pt x="29" y="276"/>
                  </a:lnTo>
                  <a:lnTo>
                    <a:pt x="29" y="261"/>
                  </a:lnTo>
                  <a:lnTo>
                    <a:pt x="29" y="251"/>
                  </a:lnTo>
                  <a:lnTo>
                    <a:pt x="33" y="239"/>
                  </a:lnTo>
                  <a:lnTo>
                    <a:pt x="37" y="229"/>
                  </a:lnTo>
                  <a:lnTo>
                    <a:pt x="41" y="223"/>
                  </a:lnTo>
                  <a:lnTo>
                    <a:pt x="44" y="221"/>
                  </a:lnTo>
                  <a:lnTo>
                    <a:pt x="47" y="221"/>
                  </a:lnTo>
                  <a:lnTo>
                    <a:pt x="52" y="220"/>
                  </a:lnTo>
                  <a:lnTo>
                    <a:pt x="57" y="220"/>
                  </a:lnTo>
                  <a:lnTo>
                    <a:pt x="62" y="220"/>
                  </a:lnTo>
                  <a:lnTo>
                    <a:pt x="66" y="221"/>
                  </a:lnTo>
                  <a:lnTo>
                    <a:pt x="67" y="223"/>
                  </a:lnTo>
                  <a:lnTo>
                    <a:pt x="69" y="223"/>
                  </a:lnTo>
                  <a:lnTo>
                    <a:pt x="70" y="224"/>
                  </a:lnTo>
                  <a:lnTo>
                    <a:pt x="74" y="223"/>
                  </a:lnTo>
                  <a:lnTo>
                    <a:pt x="77" y="221"/>
                  </a:lnTo>
                  <a:lnTo>
                    <a:pt x="80" y="218"/>
                  </a:lnTo>
                  <a:lnTo>
                    <a:pt x="82" y="216"/>
                  </a:lnTo>
                  <a:lnTo>
                    <a:pt x="85" y="213"/>
                  </a:lnTo>
                  <a:lnTo>
                    <a:pt x="89" y="213"/>
                  </a:lnTo>
                  <a:lnTo>
                    <a:pt x="94" y="211"/>
                  </a:lnTo>
                  <a:lnTo>
                    <a:pt x="97" y="211"/>
                  </a:lnTo>
                  <a:lnTo>
                    <a:pt x="100" y="211"/>
                  </a:lnTo>
                  <a:lnTo>
                    <a:pt x="103" y="211"/>
                  </a:lnTo>
                  <a:lnTo>
                    <a:pt x="105" y="210"/>
                  </a:lnTo>
                  <a:lnTo>
                    <a:pt x="107" y="208"/>
                  </a:lnTo>
                  <a:lnTo>
                    <a:pt x="110" y="205"/>
                  </a:lnTo>
                  <a:lnTo>
                    <a:pt x="113" y="203"/>
                  </a:lnTo>
                  <a:lnTo>
                    <a:pt x="115" y="201"/>
                  </a:lnTo>
                  <a:lnTo>
                    <a:pt x="120" y="198"/>
                  </a:lnTo>
                  <a:lnTo>
                    <a:pt x="123" y="195"/>
                  </a:lnTo>
                  <a:lnTo>
                    <a:pt x="127" y="190"/>
                  </a:lnTo>
                  <a:lnTo>
                    <a:pt x="128" y="187"/>
                  </a:lnTo>
                  <a:lnTo>
                    <a:pt x="128" y="182"/>
                  </a:lnTo>
                  <a:lnTo>
                    <a:pt x="128" y="178"/>
                  </a:lnTo>
                  <a:lnTo>
                    <a:pt x="128" y="177"/>
                  </a:lnTo>
                  <a:lnTo>
                    <a:pt x="128" y="177"/>
                  </a:lnTo>
                  <a:lnTo>
                    <a:pt x="128" y="175"/>
                  </a:lnTo>
                  <a:lnTo>
                    <a:pt x="127" y="173"/>
                  </a:lnTo>
                  <a:lnTo>
                    <a:pt x="127" y="168"/>
                  </a:lnTo>
                  <a:lnTo>
                    <a:pt x="127" y="165"/>
                  </a:lnTo>
                  <a:lnTo>
                    <a:pt x="125" y="160"/>
                  </a:lnTo>
                  <a:lnTo>
                    <a:pt x="125" y="157"/>
                  </a:lnTo>
                  <a:lnTo>
                    <a:pt x="123" y="154"/>
                  </a:lnTo>
                  <a:lnTo>
                    <a:pt x="123" y="150"/>
                  </a:lnTo>
                  <a:lnTo>
                    <a:pt x="122" y="147"/>
                  </a:lnTo>
                  <a:lnTo>
                    <a:pt x="120" y="145"/>
                  </a:lnTo>
                  <a:lnTo>
                    <a:pt x="122" y="144"/>
                  </a:lnTo>
                  <a:lnTo>
                    <a:pt x="123" y="142"/>
                  </a:lnTo>
                  <a:lnTo>
                    <a:pt x="125" y="140"/>
                  </a:lnTo>
                  <a:lnTo>
                    <a:pt x="125" y="139"/>
                  </a:lnTo>
                  <a:lnTo>
                    <a:pt x="125" y="135"/>
                  </a:lnTo>
                  <a:lnTo>
                    <a:pt x="125" y="132"/>
                  </a:lnTo>
                  <a:lnTo>
                    <a:pt x="123" y="131"/>
                  </a:lnTo>
                  <a:lnTo>
                    <a:pt x="122" y="127"/>
                  </a:lnTo>
                  <a:lnTo>
                    <a:pt x="120" y="124"/>
                  </a:lnTo>
                  <a:lnTo>
                    <a:pt x="120" y="121"/>
                  </a:lnTo>
                  <a:lnTo>
                    <a:pt x="118" y="117"/>
                  </a:lnTo>
                  <a:lnTo>
                    <a:pt x="117" y="114"/>
                  </a:lnTo>
                  <a:lnTo>
                    <a:pt x="113" y="109"/>
                  </a:lnTo>
                  <a:lnTo>
                    <a:pt x="112" y="106"/>
                  </a:lnTo>
                  <a:lnTo>
                    <a:pt x="108" y="103"/>
                  </a:lnTo>
                  <a:lnTo>
                    <a:pt x="105" y="99"/>
                  </a:lnTo>
                  <a:lnTo>
                    <a:pt x="103" y="96"/>
                  </a:lnTo>
                  <a:lnTo>
                    <a:pt x="103" y="93"/>
                  </a:lnTo>
                  <a:lnTo>
                    <a:pt x="105" y="91"/>
                  </a:lnTo>
                  <a:lnTo>
                    <a:pt x="105" y="91"/>
                  </a:lnTo>
                  <a:lnTo>
                    <a:pt x="103" y="89"/>
                  </a:lnTo>
                  <a:lnTo>
                    <a:pt x="102" y="88"/>
                  </a:lnTo>
                  <a:lnTo>
                    <a:pt x="100" y="84"/>
                  </a:lnTo>
                  <a:lnTo>
                    <a:pt x="97" y="81"/>
                  </a:lnTo>
                  <a:lnTo>
                    <a:pt x="95" y="78"/>
                  </a:lnTo>
                  <a:lnTo>
                    <a:pt x="94" y="75"/>
                  </a:lnTo>
                  <a:lnTo>
                    <a:pt x="92" y="73"/>
                  </a:lnTo>
                  <a:lnTo>
                    <a:pt x="90" y="70"/>
                  </a:lnTo>
                  <a:lnTo>
                    <a:pt x="89" y="66"/>
                  </a:lnTo>
                  <a:lnTo>
                    <a:pt x="89" y="65"/>
                  </a:lnTo>
                  <a:lnTo>
                    <a:pt x="89" y="61"/>
                  </a:lnTo>
                  <a:lnTo>
                    <a:pt x="92" y="60"/>
                  </a:lnTo>
                  <a:lnTo>
                    <a:pt x="100" y="58"/>
                  </a:lnTo>
                  <a:lnTo>
                    <a:pt x="108" y="56"/>
                  </a:lnTo>
                  <a:lnTo>
                    <a:pt x="117" y="58"/>
                  </a:lnTo>
                  <a:lnTo>
                    <a:pt x="130" y="61"/>
                  </a:lnTo>
                  <a:lnTo>
                    <a:pt x="140" y="65"/>
                  </a:lnTo>
                  <a:lnTo>
                    <a:pt x="151" y="70"/>
                  </a:lnTo>
                  <a:lnTo>
                    <a:pt x="155" y="70"/>
                  </a:lnTo>
                  <a:lnTo>
                    <a:pt x="160" y="70"/>
                  </a:lnTo>
                  <a:lnTo>
                    <a:pt x="164" y="71"/>
                  </a:lnTo>
                  <a:lnTo>
                    <a:pt x="169" y="73"/>
                  </a:lnTo>
                  <a:lnTo>
                    <a:pt x="173" y="76"/>
                  </a:lnTo>
                  <a:lnTo>
                    <a:pt x="178" y="81"/>
                  </a:lnTo>
                  <a:lnTo>
                    <a:pt x="179" y="86"/>
                  </a:lnTo>
                  <a:lnTo>
                    <a:pt x="183" y="91"/>
                  </a:lnTo>
                  <a:lnTo>
                    <a:pt x="184" y="96"/>
                  </a:lnTo>
                  <a:lnTo>
                    <a:pt x="188" y="99"/>
                  </a:lnTo>
                  <a:lnTo>
                    <a:pt x="192" y="103"/>
                  </a:lnTo>
                  <a:lnTo>
                    <a:pt x="197" y="106"/>
                  </a:lnTo>
                  <a:lnTo>
                    <a:pt x="202" y="107"/>
                  </a:lnTo>
                  <a:lnTo>
                    <a:pt x="206" y="111"/>
                  </a:lnTo>
                  <a:lnTo>
                    <a:pt x="209" y="114"/>
                  </a:lnTo>
                  <a:lnTo>
                    <a:pt x="211" y="117"/>
                  </a:lnTo>
                  <a:lnTo>
                    <a:pt x="212" y="121"/>
                  </a:lnTo>
                  <a:lnTo>
                    <a:pt x="214" y="124"/>
                  </a:lnTo>
                  <a:lnTo>
                    <a:pt x="217" y="127"/>
                  </a:lnTo>
                  <a:lnTo>
                    <a:pt x="219" y="129"/>
                  </a:lnTo>
                  <a:lnTo>
                    <a:pt x="219" y="129"/>
                  </a:lnTo>
                  <a:lnTo>
                    <a:pt x="221" y="129"/>
                  </a:lnTo>
                  <a:lnTo>
                    <a:pt x="222" y="129"/>
                  </a:lnTo>
                  <a:lnTo>
                    <a:pt x="222" y="129"/>
                  </a:lnTo>
                  <a:lnTo>
                    <a:pt x="224" y="131"/>
                  </a:lnTo>
                  <a:lnTo>
                    <a:pt x="224" y="132"/>
                  </a:lnTo>
                  <a:lnTo>
                    <a:pt x="224" y="134"/>
                  </a:lnTo>
                  <a:lnTo>
                    <a:pt x="225" y="135"/>
                  </a:lnTo>
                  <a:lnTo>
                    <a:pt x="227" y="137"/>
                  </a:lnTo>
                  <a:lnTo>
                    <a:pt x="230" y="139"/>
                  </a:lnTo>
                  <a:lnTo>
                    <a:pt x="234" y="140"/>
                  </a:lnTo>
                  <a:lnTo>
                    <a:pt x="235" y="142"/>
                  </a:lnTo>
                  <a:lnTo>
                    <a:pt x="235" y="144"/>
                  </a:lnTo>
                  <a:lnTo>
                    <a:pt x="237" y="144"/>
                  </a:lnTo>
                  <a:lnTo>
                    <a:pt x="240" y="149"/>
                  </a:lnTo>
                  <a:lnTo>
                    <a:pt x="242" y="154"/>
                  </a:lnTo>
                  <a:lnTo>
                    <a:pt x="244" y="160"/>
                  </a:lnTo>
                  <a:lnTo>
                    <a:pt x="244" y="167"/>
                  </a:lnTo>
                  <a:lnTo>
                    <a:pt x="247" y="180"/>
                  </a:lnTo>
                  <a:lnTo>
                    <a:pt x="245" y="193"/>
                  </a:lnTo>
                  <a:lnTo>
                    <a:pt x="240" y="208"/>
                  </a:lnTo>
                  <a:lnTo>
                    <a:pt x="239" y="210"/>
                  </a:lnTo>
                  <a:lnTo>
                    <a:pt x="237" y="211"/>
                  </a:lnTo>
                  <a:lnTo>
                    <a:pt x="235" y="215"/>
                  </a:lnTo>
                  <a:lnTo>
                    <a:pt x="234" y="218"/>
                  </a:lnTo>
                  <a:lnTo>
                    <a:pt x="232" y="221"/>
                  </a:lnTo>
                  <a:lnTo>
                    <a:pt x="230" y="224"/>
                  </a:lnTo>
                  <a:lnTo>
                    <a:pt x="229" y="228"/>
                  </a:lnTo>
                  <a:lnTo>
                    <a:pt x="227" y="233"/>
                  </a:lnTo>
                  <a:lnTo>
                    <a:pt x="224" y="238"/>
                  </a:lnTo>
                  <a:lnTo>
                    <a:pt x="222" y="241"/>
                  </a:lnTo>
                  <a:lnTo>
                    <a:pt x="219" y="244"/>
                  </a:lnTo>
                  <a:lnTo>
                    <a:pt x="217" y="246"/>
                  </a:lnTo>
                  <a:lnTo>
                    <a:pt x="216" y="248"/>
                  </a:lnTo>
                  <a:lnTo>
                    <a:pt x="212" y="248"/>
                  </a:lnTo>
                  <a:lnTo>
                    <a:pt x="211" y="249"/>
                  </a:lnTo>
                  <a:lnTo>
                    <a:pt x="204" y="252"/>
                  </a:lnTo>
                  <a:lnTo>
                    <a:pt x="199" y="256"/>
                  </a:lnTo>
                  <a:lnTo>
                    <a:pt x="197" y="257"/>
                  </a:lnTo>
                  <a:lnTo>
                    <a:pt x="194" y="257"/>
                  </a:lnTo>
                  <a:lnTo>
                    <a:pt x="192" y="257"/>
                  </a:lnTo>
                  <a:lnTo>
                    <a:pt x="189" y="257"/>
                  </a:lnTo>
                  <a:lnTo>
                    <a:pt x="186" y="259"/>
                  </a:lnTo>
                  <a:lnTo>
                    <a:pt x="183" y="262"/>
                  </a:lnTo>
                  <a:lnTo>
                    <a:pt x="179" y="264"/>
                  </a:lnTo>
                  <a:lnTo>
                    <a:pt x="176" y="264"/>
                  </a:lnTo>
                  <a:lnTo>
                    <a:pt x="171" y="262"/>
                  </a:lnTo>
                  <a:lnTo>
                    <a:pt x="166" y="261"/>
                  </a:lnTo>
                  <a:lnTo>
                    <a:pt x="160" y="259"/>
                  </a:lnTo>
                  <a:lnTo>
                    <a:pt x="153" y="257"/>
                  </a:lnTo>
                  <a:lnTo>
                    <a:pt x="148" y="254"/>
                  </a:lnTo>
                  <a:lnTo>
                    <a:pt x="145" y="252"/>
                  </a:lnTo>
                  <a:lnTo>
                    <a:pt x="141" y="252"/>
                  </a:lnTo>
                  <a:lnTo>
                    <a:pt x="138" y="251"/>
                  </a:lnTo>
                  <a:lnTo>
                    <a:pt x="133" y="251"/>
                  </a:lnTo>
                  <a:lnTo>
                    <a:pt x="127" y="252"/>
                  </a:lnTo>
                  <a:lnTo>
                    <a:pt x="120" y="252"/>
                  </a:lnTo>
                  <a:lnTo>
                    <a:pt x="113" y="254"/>
                  </a:lnTo>
                  <a:lnTo>
                    <a:pt x="107" y="256"/>
                  </a:lnTo>
                  <a:lnTo>
                    <a:pt x="100" y="257"/>
                  </a:lnTo>
                  <a:lnTo>
                    <a:pt x="97" y="257"/>
                  </a:lnTo>
                  <a:lnTo>
                    <a:pt x="92" y="257"/>
                  </a:lnTo>
                  <a:lnTo>
                    <a:pt x="85" y="256"/>
                  </a:lnTo>
                  <a:lnTo>
                    <a:pt x="79" y="256"/>
                  </a:lnTo>
                  <a:lnTo>
                    <a:pt x="72" y="254"/>
                  </a:lnTo>
                  <a:lnTo>
                    <a:pt x="69" y="254"/>
                  </a:lnTo>
                  <a:lnTo>
                    <a:pt x="67" y="254"/>
                  </a:lnTo>
                  <a:lnTo>
                    <a:pt x="64" y="257"/>
                  </a:lnTo>
                  <a:lnTo>
                    <a:pt x="61" y="259"/>
                  </a:lnTo>
                  <a:lnTo>
                    <a:pt x="59" y="262"/>
                  </a:lnTo>
                  <a:lnTo>
                    <a:pt x="57" y="266"/>
                  </a:lnTo>
                  <a:lnTo>
                    <a:pt x="56" y="267"/>
                  </a:lnTo>
                  <a:lnTo>
                    <a:pt x="56" y="269"/>
                  </a:lnTo>
                  <a:lnTo>
                    <a:pt x="56" y="272"/>
                  </a:lnTo>
                  <a:lnTo>
                    <a:pt x="57" y="274"/>
                  </a:lnTo>
                  <a:lnTo>
                    <a:pt x="61" y="276"/>
                  </a:lnTo>
                  <a:lnTo>
                    <a:pt x="64" y="277"/>
                  </a:lnTo>
                  <a:lnTo>
                    <a:pt x="66" y="277"/>
                  </a:lnTo>
                  <a:lnTo>
                    <a:pt x="69" y="279"/>
                  </a:lnTo>
                  <a:lnTo>
                    <a:pt x="70" y="280"/>
                  </a:lnTo>
                  <a:lnTo>
                    <a:pt x="72" y="282"/>
                  </a:lnTo>
                  <a:lnTo>
                    <a:pt x="72" y="285"/>
                  </a:lnTo>
                  <a:lnTo>
                    <a:pt x="72" y="287"/>
                  </a:lnTo>
                  <a:lnTo>
                    <a:pt x="74" y="290"/>
                  </a:lnTo>
                  <a:lnTo>
                    <a:pt x="77" y="292"/>
                  </a:lnTo>
                  <a:lnTo>
                    <a:pt x="79" y="294"/>
                  </a:lnTo>
                  <a:lnTo>
                    <a:pt x="79" y="295"/>
                  </a:lnTo>
                  <a:lnTo>
                    <a:pt x="79" y="297"/>
                  </a:lnTo>
                  <a:lnTo>
                    <a:pt x="80" y="299"/>
                  </a:lnTo>
                  <a:lnTo>
                    <a:pt x="84" y="300"/>
                  </a:lnTo>
                  <a:lnTo>
                    <a:pt x="85" y="302"/>
                  </a:lnTo>
                  <a:lnTo>
                    <a:pt x="87" y="307"/>
                  </a:lnTo>
                  <a:lnTo>
                    <a:pt x="90" y="312"/>
                  </a:lnTo>
                  <a:lnTo>
                    <a:pt x="92" y="317"/>
                  </a:lnTo>
                  <a:lnTo>
                    <a:pt x="92" y="322"/>
                  </a:lnTo>
                  <a:lnTo>
                    <a:pt x="94" y="325"/>
                  </a:lnTo>
                  <a:lnTo>
                    <a:pt x="95" y="328"/>
                  </a:lnTo>
                  <a:lnTo>
                    <a:pt x="97" y="333"/>
                  </a:lnTo>
                  <a:lnTo>
                    <a:pt x="97" y="337"/>
                  </a:lnTo>
                  <a:lnTo>
                    <a:pt x="98" y="340"/>
                  </a:lnTo>
                  <a:lnTo>
                    <a:pt x="98" y="345"/>
                  </a:lnTo>
                  <a:lnTo>
                    <a:pt x="98" y="348"/>
                  </a:lnTo>
                  <a:lnTo>
                    <a:pt x="98" y="353"/>
                  </a:lnTo>
                  <a:lnTo>
                    <a:pt x="98" y="356"/>
                  </a:lnTo>
                  <a:lnTo>
                    <a:pt x="100" y="358"/>
                  </a:lnTo>
                  <a:lnTo>
                    <a:pt x="102" y="360"/>
                  </a:lnTo>
                  <a:lnTo>
                    <a:pt x="105" y="361"/>
                  </a:lnTo>
                  <a:lnTo>
                    <a:pt x="107" y="365"/>
                  </a:lnTo>
                  <a:lnTo>
                    <a:pt x="108" y="368"/>
                  </a:lnTo>
                  <a:lnTo>
                    <a:pt x="112" y="369"/>
                  </a:lnTo>
                  <a:lnTo>
                    <a:pt x="113" y="369"/>
                  </a:lnTo>
                  <a:lnTo>
                    <a:pt x="117" y="368"/>
                  </a:lnTo>
                  <a:lnTo>
                    <a:pt x="118" y="366"/>
                  </a:lnTo>
                  <a:lnTo>
                    <a:pt x="118" y="363"/>
                  </a:lnTo>
                  <a:lnTo>
                    <a:pt x="118" y="361"/>
                  </a:lnTo>
                  <a:lnTo>
                    <a:pt x="120" y="358"/>
                  </a:lnTo>
                  <a:lnTo>
                    <a:pt x="120" y="356"/>
                  </a:lnTo>
                  <a:lnTo>
                    <a:pt x="122" y="356"/>
                  </a:lnTo>
                  <a:lnTo>
                    <a:pt x="123" y="355"/>
                  </a:lnTo>
                  <a:lnTo>
                    <a:pt x="123" y="355"/>
                  </a:lnTo>
                  <a:lnTo>
                    <a:pt x="125" y="353"/>
                  </a:lnTo>
                  <a:lnTo>
                    <a:pt x="125" y="353"/>
                  </a:lnTo>
                  <a:lnTo>
                    <a:pt x="125" y="351"/>
                  </a:lnTo>
                  <a:lnTo>
                    <a:pt x="125" y="350"/>
                  </a:lnTo>
                  <a:lnTo>
                    <a:pt x="127" y="348"/>
                  </a:lnTo>
                  <a:lnTo>
                    <a:pt x="127" y="346"/>
                  </a:lnTo>
                  <a:lnTo>
                    <a:pt x="128" y="345"/>
                  </a:lnTo>
                  <a:lnTo>
                    <a:pt x="128" y="345"/>
                  </a:lnTo>
                  <a:lnTo>
                    <a:pt x="128" y="340"/>
                  </a:lnTo>
                  <a:lnTo>
                    <a:pt x="128" y="337"/>
                  </a:lnTo>
                  <a:lnTo>
                    <a:pt x="130" y="333"/>
                  </a:lnTo>
                  <a:lnTo>
                    <a:pt x="131" y="330"/>
                  </a:lnTo>
                  <a:lnTo>
                    <a:pt x="133" y="330"/>
                  </a:lnTo>
                  <a:lnTo>
                    <a:pt x="136" y="327"/>
                  </a:lnTo>
                  <a:lnTo>
                    <a:pt x="140" y="323"/>
                  </a:lnTo>
                  <a:lnTo>
                    <a:pt x="141" y="320"/>
                  </a:lnTo>
                  <a:lnTo>
                    <a:pt x="143" y="317"/>
                  </a:lnTo>
                  <a:lnTo>
                    <a:pt x="143" y="315"/>
                  </a:lnTo>
                  <a:lnTo>
                    <a:pt x="145" y="313"/>
                  </a:lnTo>
                  <a:lnTo>
                    <a:pt x="148" y="312"/>
                  </a:lnTo>
                  <a:lnTo>
                    <a:pt x="153" y="309"/>
                  </a:lnTo>
                  <a:lnTo>
                    <a:pt x="155" y="307"/>
                  </a:lnTo>
                  <a:lnTo>
                    <a:pt x="155" y="305"/>
                  </a:lnTo>
                  <a:lnTo>
                    <a:pt x="156" y="304"/>
                  </a:lnTo>
                  <a:lnTo>
                    <a:pt x="158" y="304"/>
                  </a:lnTo>
                  <a:lnTo>
                    <a:pt x="161" y="302"/>
                  </a:lnTo>
                  <a:lnTo>
                    <a:pt x="164" y="302"/>
                  </a:lnTo>
                  <a:lnTo>
                    <a:pt x="168" y="302"/>
                  </a:lnTo>
                  <a:lnTo>
                    <a:pt x="169" y="300"/>
                  </a:lnTo>
                  <a:lnTo>
                    <a:pt x="171" y="299"/>
                  </a:lnTo>
                  <a:lnTo>
                    <a:pt x="173" y="297"/>
                  </a:lnTo>
                  <a:lnTo>
                    <a:pt x="176" y="295"/>
                  </a:lnTo>
                  <a:lnTo>
                    <a:pt x="179" y="294"/>
                  </a:lnTo>
                  <a:lnTo>
                    <a:pt x="183" y="294"/>
                  </a:lnTo>
                  <a:lnTo>
                    <a:pt x="188" y="294"/>
                  </a:lnTo>
                  <a:lnTo>
                    <a:pt x="189" y="292"/>
                  </a:lnTo>
                  <a:lnTo>
                    <a:pt x="191" y="292"/>
                  </a:lnTo>
                  <a:lnTo>
                    <a:pt x="194" y="290"/>
                  </a:lnTo>
                  <a:lnTo>
                    <a:pt x="197" y="289"/>
                  </a:lnTo>
                  <a:lnTo>
                    <a:pt x="201" y="289"/>
                  </a:lnTo>
                  <a:lnTo>
                    <a:pt x="204" y="287"/>
                  </a:lnTo>
                  <a:lnTo>
                    <a:pt x="206" y="287"/>
                  </a:lnTo>
                  <a:lnTo>
                    <a:pt x="207" y="285"/>
                  </a:lnTo>
                  <a:lnTo>
                    <a:pt x="209" y="285"/>
                  </a:lnTo>
                  <a:lnTo>
                    <a:pt x="211" y="284"/>
                  </a:lnTo>
                  <a:lnTo>
                    <a:pt x="212" y="284"/>
                  </a:lnTo>
                  <a:lnTo>
                    <a:pt x="214" y="282"/>
                  </a:lnTo>
                  <a:lnTo>
                    <a:pt x="216" y="282"/>
                  </a:lnTo>
                  <a:lnTo>
                    <a:pt x="216" y="282"/>
                  </a:lnTo>
                  <a:lnTo>
                    <a:pt x="217" y="280"/>
                  </a:lnTo>
                  <a:lnTo>
                    <a:pt x="219" y="280"/>
                  </a:lnTo>
                  <a:lnTo>
                    <a:pt x="222" y="280"/>
                  </a:lnTo>
                  <a:lnTo>
                    <a:pt x="224" y="280"/>
                  </a:lnTo>
                  <a:lnTo>
                    <a:pt x="225" y="280"/>
                  </a:lnTo>
                  <a:lnTo>
                    <a:pt x="229" y="279"/>
                  </a:lnTo>
                  <a:lnTo>
                    <a:pt x="230" y="279"/>
                  </a:lnTo>
                  <a:lnTo>
                    <a:pt x="232" y="279"/>
                  </a:lnTo>
                  <a:lnTo>
                    <a:pt x="232" y="279"/>
                  </a:lnTo>
                  <a:lnTo>
                    <a:pt x="234" y="277"/>
                  </a:lnTo>
                  <a:lnTo>
                    <a:pt x="234" y="276"/>
                  </a:lnTo>
                  <a:lnTo>
                    <a:pt x="234" y="274"/>
                  </a:lnTo>
                  <a:lnTo>
                    <a:pt x="237" y="274"/>
                  </a:lnTo>
                  <a:lnTo>
                    <a:pt x="239" y="274"/>
                  </a:lnTo>
                  <a:lnTo>
                    <a:pt x="240" y="274"/>
                  </a:lnTo>
                  <a:lnTo>
                    <a:pt x="242" y="272"/>
                  </a:lnTo>
                  <a:lnTo>
                    <a:pt x="242" y="271"/>
                  </a:lnTo>
                  <a:lnTo>
                    <a:pt x="242" y="271"/>
                  </a:lnTo>
                  <a:lnTo>
                    <a:pt x="244" y="269"/>
                  </a:lnTo>
                  <a:lnTo>
                    <a:pt x="247" y="269"/>
                  </a:lnTo>
                  <a:lnTo>
                    <a:pt x="250" y="269"/>
                  </a:lnTo>
                  <a:lnTo>
                    <a:pt x="252" y="269"/>
                  </a:lnTo>
                  <a:lnTo>
                    <a:pt x="254" y="267"/>
                  </a:lnTo>
                  <a:lnTo>
                    <a:pt x="255" y="264"/>
                  </a:lnTo>
                  <a:lnTo>
                    <a:pt x="257" y="262"/>
                  </a:lnTo>
                  <a:lnTo>
                    <a:pt x="258" y="261"/>
                  </a:lnTo>
                  <a:lnTo>
                    <a:pt x="260" y="261"/>
                  </a:lnTo>
                  <a:lnTo>
                    <a:pt x="265" y="261"/>
                  </a:lnTo>
                  <a:lnTo>
                    <a:pt x="267" y="261"/>
                  </a:lnTo>
                  <a:lnTo>
                    <a:pt x="270" y="257"/>
                  </a:lnTo>
                  <a:lnTo>
                    <a:pt x="272" y="252"/>
                  </a:lnTo>
                  <a:lnTo>
                    <a:pt x="272" y="248"/>
                  </a:lnTo>
                  <a:lnTo>
                    <a:pt x="270" y="246"/>
                  </a:lnTo>
                  <a:lnTo>
                    <a:pt x="268" y="244"/>
                  </a:lnTo>
                  <a:lnTo>
                    <a:pt x="267" y="241"/>
                  </a:lnTo>
                  <a:lnTo>
                    <a:pt x="267" y="239"/>
                  </a:lnTo>
                  <a:lnTo>
                    <a:pt x="267" y="236"/>
                  </a:lnTo>
                  <a:lnTo>
                    <a:pt x="267" y="234"/>
                  </a:lnTo>
                  <a:lnTo>
                    <a:pt x="268" y="233"/>
                  </a:lnTo>
                  <a:lnTo>
                    <a:pt x="268" y="229"/>
                  </a:lnTo>
                  <a:lnTo>
                    <a:pt x="268" y="226"/>
                  </a:lnTo>
                  <a:lnTo>
                    <a:pt x="275" y="220"/>
                  </a:lnTo>
                  <a:lnTo>
                    <a:pt x="282" y="211"/>
                  </a:lnTo>
                  <a:lnTo>
                    <a:pt x="285" y="208"/>
                  </a:lnTo>
                  <a:lnTo>
                    <a:pt x="286" y="205"/>
                  </a:lnTo>
                  <a:lnTo>
                    <a:pt x="288" y="201"/>
                  </a:lnTo>
                  <a:lnTo>
                    <a:pt x="288" y="201"/>
                  </a:lnTo>
                  <a:lnTo>
                    <a:pt x="290" y="201"/>
                  </a:lnTo>
                  <a:lnTo>
                    <a:pt x="291" y="201"/>
                  </a:lnTo>
                  <a:lnTo>
                    <a:pt x="293" y="201"/>
                  </a:lnTo>
                  <a:lnTo>
                    <a:pt x="295" y="198"/>
                  </a:lnTo>
                  <a:lnTo>
                    <a:pt x="295" y="195"/>
                  </a:lnTo>
                  <a:lnTo>
                    <a:pt x="293" y="192"/>
                  </a:lnTo>
                  <a:lnTo>
                    <a:pt x="293" y="188"/>
                  </a:lnTo>
                  <a:lnTo>
                    <a:pt x="295" y="185"/>
                  </a:lnTo>
                  <a:lnTo>
                    <a:pt x="296" y="183"/>
                  </a:lnTo>
                  <a:lnTo>
                    <a:pt x="296" y="183"/>
                  </a:lnTo>
                  <a:lnTo>
                    <a:pt x="298" y="182"/>
                  </a:lnTo>
                  <a:lnTo>
                    <a:pt x="298" y="178"/>
                  </a:lnTo>
                  <a:lnTo>
                    <a:pt x="298" y="177"/>
                  </a:lnTo>
                  <a:lnTo>
                    <a:pt x="296" y="173"/>
                  </a:lnTo>
                  <a:lnTo>
                    <a:pt x="296" y="170"/>
                  </a:lnTo>
                  <a:lnTo>
                    <a:pt x="296" y="167"/>
                  </a:lnTo>
                  <a:lnTo>
                    <a:pt x="298" y="162"/>
                  </a:lnTo>
                  <a:lnTo>
                    <a:pt x="298" y="160"/>
                  </a:lnTo>
                  <a:lnTo>
                    <a:pt x="300" y="160"/>
                  </a:lnTo>
                  <a:lnTo>
                    <a:pt x="300" y="159"/>
                  </a:lnTo>
                  <a:lnTo>
                    <a:pt x="301" y="154"/>
                  </a:lnTo>
                  <a:lnTo>
                    <a:pt x="300" y="150"/>
                  </a:lnTo>
                  <a:lnTo>
                    <a:pt x="300" y="147"/>
                  </a:lnTo>
                  <a:lnTo>
                    <a:pt x="300" y="145"/>
                  </a:lnTo>
                  <a:lnTo>
                    <a:pt x="300" y="140"/>
                  </a:lnTo>
                  <a:lnTo>
                    <a:pt x="300" y="135"/>
                  </a:lnTo>
                  <a:lnTo>
                    <a:pt x="298" y="131"/>
                  </a:lnTo>
                  <a:lnTo>
                    <a:pt x="298" y="129"/>
                  </a:lnTo>
                  <a:lnTo>
                    <a:pt x="296" y="127"/>
                  </a:lnTo>
                  <a:lnTo>
                    <a:pt x="296" y="127"/>
                  </a:lnTo>
                  <a:lnTo>
                    <a:pt x="296" y="126"/>
                  </a:lnTo>
                  <a:lnTo>
                    <a:pt x="295" y="121"/>
                  </a:lnTo>
                  <a:lnTo>
                    <a:pt x="295" y="114"/>
                  </a:lnTo>
                  <a:lnTo>
                    <a:pt x="295" y="109"/>
                  </a:lnTo>
                  <a:lnTo>
                    <a:pt x="296" y="107"/>
                  </a:lnTo>
                  <a:lnTo>
                    <a:pt x="296" y="106"/>
                  </a:lnTo>
                  <a:lnTo>
                    <a:pt x="296" y="104"/>
                  </a:lnTo>
                  <a:lnTo>
                    <a:pt x="298" y="99"/>
                  </a:lnTo>
                  <a:lnTo>
                    <a:pt x="298" y="94"/>
                  </a:lnTo>
                  <a:lnTo>
                    <a:pt x="296" y="89"/>
                  </a:lnTo>
                  <a:lnTo>
                    <a:pt x="295" y="84"/>
                  </a:lnTo>
                  <a:lnTo>
                    <a:pt x="291" y="75"/>
                  </a:lnTo>
                  <a:lnTo>
                    <a:pt x="288" y="65"/>
                  </a:lnTo>
                  <a:lnTo>
                    <a:pt x="286" y="56"/>
                  </a:lnTo>
                  <a:lnTo>
                    <a:pt x="285" y="50"/>
                  </a:lnTo>
                  <a:lnTo>
                    <a:pt x="282" y="43"/>
                  </a:lnTo>
                  <a:lnTo>
                    <a:pt x="278" y="40"/>
                  </a:lnTo>
                  <a:lnTo>
                    <a:pt x="275" y="37"/>
                  </a:lnTo>
                  <a:lnTo>
                    <a:pt x="275" y="33"/>
                  </a:lnTo>
                  <a:lnTo>
                    <a:pt x="273" y="32"/>
                  </a:lnTo>
                  <a:lnTo>
                    <a:pt x="273" y="28"/>
                  </a:lnTo>
                  <a:lnTo>
                    <a:pt x="272" y="25"/>
                  </a:lnTo>
                  <a:lnTo>
                    <a:pt x="270" y="23"/>
                  </a:lnTo>
                  <a:lnTo>
                    <a:pt x="268" y="20"/>
                  </a:lnTo>
                  <a:lnTo>
                    <a:pt x="268" y="18"/>
                  </a:lnTo>
                  <a:lnTo>
                    <a:pt x="268" y="15"/>
                  </a:lnTo>
                  <a:lnTo>
                    <a:pt x="270" y="14"/>
                  </a:lnTo>
                  <a:lnTo>
                    <a:pt x="272" y="10"/>
                  </a:lnTo>
                  <a:lnTo>
                    <a:pt x="272" y="7"/>
                  </a:lnTo>
                  <a:lnTo>
                    <a:pt x="272" y="5"/>
                  </a:lnTo>
                  <a:lnTo>
                    <a:pt x="272" y="4"/>
                  </a:lnTo>
                  <a:lnTo>
                    <a:pt x="273" y="2"/>
                  </a:lnTo>
                  <a:lnTo>
                    <a:pt x="27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4" name="Freeform 53"/>
            <p:cNvSpPr>
              <a:spLocks noEditPoints="1"/>
            </p:cNvSpPr>
            <p:nvPr/>
          </p:nvSpPr>
          <p:spPr bwMode="auto">
            <a:xfrm>
              <a:off x="6616701" y="2835276"/>
              <a:ext cx="811213" cy="1017588"/>
            </a:xfrm>
            <a:custGeom>
              <a:avLst/>
              <a:gdLst>
                <a:gd name="T0" fmla="*/ 84 w 511"/>
                <a:gd name="T1" fmla="*/ 336 h 641"/>
                <a:gd name="T2" fmla="*/ 84 w 511"/>
                <a:gd name="T3" fmla="*/ 381 h 641"/>
                <a:gd name="T4" fmla="*/ 102 w 511"/>
                <a:gd name="T5" fmla="*/ 367 h 641"/>
                <a:gd name="T6" fmla="*/ 121 w 511"/>
                <a:gd name="T7" fmla="*/ 334 h 641"/>
                <a:gd name="T8" fmla="*/ 421 w 511"/>
                <a:gd name="T9" fmla="*/ 229 h 641"/>
                <a:gd name="T10" fmla="*/ 394 w 511"/>
                <a:gd name="T11" fmla="*/ 326 h 641"/>
                <a:gd name="T12" fmla="*/ 429 w 511"/>
                <a:gd name="T13" fmla="*/ 297 h 641"/>
                <a:gd name="T14" fmla="*/ 436 w 511"/>
                <a:gd name="T15" fmla="*/ 227 h 641"/>
                <a:gd name="T16" fmla="*/ 281 w 511"/>
                <a:gd name="T17" fmla="*/ 152 h 641"/>
                <a:gd name="T18" fmla="*/ 256 w 511"/>
                <a:gd name="T19" fmla="*/ 211 h 641"/>
                <a:gd name="T20" fmla="*/ 257 w 511"/>
                <a:gd name="T21" fmla="*/ 250 h 641"/>
                <a:gd name="T22" fmla="*/ 284 w 511"/>
                <a:gd name="T23" fmla="*/ 241 h 641"/>
                <a:gd name="T24" fmla="*/ 292 w 511"/>
                <a:gd name="T25" fmla="*/ 208 h 641"/>
                <a:gd name="T26" fmla="*/ 318 w 511"/>
                <a:gd name="T27" fmla="*/ 184 h 641"/>
                <a:gd name="T28" fmla="*/ 325 w 511"/>
                <a:gd name="T29" fmla="*/ 150 h 641"/>
                <a:gd name="T30" fmla="*/ 487 w 511"/>
                <a:gd name="T31" fmla="*/ 11 h 641"/>
                <a:gd name="T32" fmla="*/ 480 w 511"/>
                <a:gd name="T33" fmla="*/ 58 h 641"/>
                <a:gd name="T34" fmla="*/ 417 w 511"/>
                <a:gd name="T35" fmla="*/ 112 h 641"/>
                <a:gd name="T36" fmla="*/ 431 w 511"/>
                <a:gd name="T37" fmla="*/ 160 h 641"/>
                <a:gd name="T38" fmla="*/ 500 w 511"/>
                <a:gd name="T39" fmla="*/ 247 h 641"/>
                <a:gd name="T40" fmla="*/ 469 w 511"/>
                <a:gd name="T41" fmla="*/ 331 h 641"/>
                <a:gd name="T42" fmla="*/ 412 w 511"/>
                <a:gd name="T43" fmla="*/ 381 h 641"/>
                <a:gd name="T44" fmla="*/ 384 w 511"/>
                <a:gd name="T45" fmla="*/ 447 h 641"/>
                <a:gd name="T46" fmla="*/ 378 w 511"/>
                <a:gd name="T47" fmla="*/ 542 h 641"/>
                <a:gd name="T48" fmla="*/ 345 w 511"/>
                <a:gd name="T49" fmla="*/ 638 h 641"/>
                <a:gd name="T50" fmla="*/ 317 w 511"/>
                <a:gd name="T51" fmla="*/ 521 h 641"/>
                <a:gd name="T52" fmla="*/ 325 w 511"/>
                <a:gd name="T53" fmla="*/ 415 h 641"/>
                <a:gd name="T54" fmla="*/ 277 w 511"/>
                <a:gd name="T55" fmla="*/ 328 h 641"/>
                <a:gd name="T56" fmla="*/ 252 w 511"/>
                <a:gd name="T57" fmla="*/ 292 h 641"/>
                <a:gd name="T58" fmla="*/ 188 w 511"/>
                <a:gd name="T59" fmla="*/ 369 h 641"/>
                <a:gd name="T60" fmla="*/ 114 w 511"/>
                <a:gd name="T61" fmla="*/ 445 h 641"/>
                <a:gd name="T62" fmla="*/ 60 w 511"/>
                <a:gd name="T63" fmla="*/ 509 h 641"/>
                <a:gd name="T64" fmla="*/ 17 w 511"/>
                <a:gd name="T65" fmla="*/ 475 h 641"/>
                <a:gd name="T66" fmla="*/ 2 w 511"/>
                <a:gd name="T67" fmla="*/ 433 h 641"/>
                <a:gd name="T68" fmla="*/ 5 w 511"/>
                <a:gd name="T69" fmla="*/ 397 h 641"/>
                <a:gd name="T70" fmla="*/ 13 w 511"/>
                <a:gd name="T71" fmla="*/ 356 h 641"/>
                <a:gd name="T72" fmla="*/ 18 w 511"/>
                <a:gd name="T73" fmla="*/ 305 h 641"/>
                <a:gd name="T74" fmla="*/ 30 w 511"/>
                <a:gd name="T75" fmla="*/ 194 h 641"/>
                <a:gd name="T76" fmla="*/ 13 w 511"/>
                <a:gd name="T77" fmla="*/ 76 h 641"/>
                <a:gd name="T78" fmla="*/ 73 w 511"/>
                <a:gd name="T79" fmla="*/ 82 h 641"/>
                <a:gd name="T80" fmla="*/ 101 w 511"/>
                <a:gd name="T81" fmla="*/ 115 h 641"/>
                <a:gd name="T82" fmla="*/ 124 w 511"/>
                <a:gd name="T83" fmla="*/ 102 h 641"/>
                <a:gd name="T84" fmla="*/ 127 w 511"/>
                <a:gd name="T85" fmla="*/ 61 h 641"/>
                <a:gd name="T86" fmla="*/ 78 w 511"/>
                <a:gd name="T87" fmla="*/ 43 h 641"/>
                <a:gd name="T88" fmla="*/ 111 w 511"/>
                <a:gd name="T89" fmla="*/ 16 h 641"/>
                <a:gd name="T90" fmla="*/ 167 w 511"/>
                <a:gd name="T91" fmla="*/ 10 h 641"/>
                <a:gd name="T92" fmla="*/ 206 w 511"/>
                <a:gd name="T93" fmla="*/ 2 h 641"/>
                <a:gd name="T94" fmla="*/ 231 w 511"/>
                <a:gd name="T95" fmla="*/ 26 h 641"/>
                <a:gd name="T96" fmla="*/ 201 w 511"/>
                <a:gd name="T97" fmla="*/ 71 h 641"/>
                <a:gd name="T98" fmla="*/ 191 w 511"/>
                <a:gd name="T99" fmla="*/ 104 h 641"/>
                <a:gd name="T100" fmla="*/ 215 w 511"/>
                <a:gd name="T101" fmla="*/ 119 h 641"/>
                <a:gd name="T102" fmla="*/ 168 w 511"/>
                <a:gd name="T103" fmla="*/ 171 h 641"/>
                <a:gd name="T104" fmla="*/ 116 w 511"/>
                <a:gd name="T105" fmla="*/ 222 h 641"/>
                <a:gd name="T106" fmla="*/ 210 w 511"/>
                <a:gd name="T107" fmla="*/ 208 h 641"/>
                <a:gd name="T108" fmla="*/ 231 w 511"/>
                <a:gd name="T109" fmla="*/ 217 h 641"/>
                <a:gd name="T110" fmla="*/ 233 w 511"/>
                <a:gd name="T111" fmla="*/ 188 h 641"/>
                <a:gd name="T112" fmla="*/ 241 w 511"/>
                <a:gd name="T113" fmla="*/ 142 h 641"/>
                <a:gd name="T114" fmla="*/ 266 w 511"/>
                <a:gd name="T115" fmla="*/ 114 h 641"/>
                <a:gd name="T116" fmla="*/ 292 w 511"/>
                <a:gd name="T117" fmla="*/ 86 h 641"/>
                <a:gd name="T118" fmla="*/ 338 w 511"/>
                <a:gd name="T119" fmla="*/ 51 h 641"/>
                <a:gd name="T120" fmla="*/ 439 w 511"/>
                <a:gd name="T121" fmla="*/ 5 h 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11" h="641">
                  <a:moveTo>
                    <a:pt x="119" y="308"/>
                  </a:moveTo>
                  <a:lnTo>
                    <a:pt x="117" y="308"/>
                  </a:lnTo>
                  <a:lnTo>
                    <a:pt x="116" y="310"/>
                  </a:lnTo>
                  <a:lnTo>
                    <a:pt x="112" y="313"/>
                  </a:lnTo>
                  <a:lnTo>
                    <a:pt x="109" y="315"/>
                  </a:lnTo>
                  <a:lnTo>
                    <a:pt x="106" y="316"/>
                  </a:lnTo>
                  <a:lnTo>
                    <a:pt x="102" y="318"/>
                  </a:lnTo>
                  <a:lnTo>
                    <a:pt x="102" y="318"/>
                  </a:lnTo>
                  <a:lnTo>
                    <a:pt x="101" y="320"/>
                  </a:lnTo>
                  <a:lnTo>
                    <a:pt x="99" y="321"/>
                  </a:lnTo>
                  <a:lnTo>
                    <a:pt x="96" y="325"/>
                  </a:lnTo>
                  <a:lnTo>
                    <a:pt x="93" y="328"/>
                  </a:lnTo>
                  <a:lnTo>
                    <a:pt x="89" y="331"/>
                  </a:lnTo>
                  <a:lnTo>
                    <a:pt x="88" y="331"/>
                  </a:lnTo>
                  <a:lnTo>
                    <a:pt x="88" y="333"/>
                  </a:lnTo>
                  <a:lnTo>
                    <a:pt x="88" y="333"/>
                  </a:lnTo>
                  <a:lnTo>
                    <a:pt x="86" y="334"/>
                  </a:lnTo>
                  <a:lnTo>
                    <a:pt x="84" y="336"/>
                  </a:lnTo>
                  <a:lnTo>
                    <a:pt x="83" y="339"/>
                  </a:lnTo>
                  <a:lnTo>
                    <a:pt x="81" y="344"/>
                  </a:lnTo>
                  <a:lnTo>
                    <a:pt x="79" y="349"/>
                  </a:lnTo>
                  <a:lnTo>
                    <a:pt x="76" y="354"/>
                  </a:lnTo>
                  <a:lnTo>
                    <a:pt x="74" y="359"/>
                  </a:lnTo>
                  <a:lnTo>
                    <a:pt x="74" y="364"/>
                  </a:lnTo>
                  <a:lnTo>
                    <a:pt x="74" y="367"/>
                  </a:lnTo>
                  <a:lnTo>
                    <a:pt x="76" y="369"/>
                  </a:lnTo>
                  <a:lnTo>
                    <a:pt x="74" y="371"/>
                  </a:lnTo>
                  <a:lnTo>
                    <a:pt x="74" y="372"/>
                  </a:lnTo>
                  <a:lnTo>
                    <a:pt x="74" y="377"/>
                  </a:lnTo>
                  <a:lnTo>
                    <a:pt x="74" y="381"/>
                  </a:lnTo>
                  <a:lnTo>
                    <a:pt x="76" y="382"/>
                  </a:lnTo>
                  <a:lnTo>
                    <a:pt x="78" y="382"/>
                  </a:lnTo>
                  <a:lnTo>
                    <a:pt x="79" y="382"/>
                  </a:lnTo>
                  <a:lnTo>
                    <a:pt x="81" y="382"/>
                  </a:lnTo>
                  <a:lnTo>
                    <a:pt x="83" y="382"/>
                  </a:lnTo>
                  <a:lnTo>
                    <a:pt x="84" y="381"/>
                  </a:lnTo>
                  <a:lnTo>
                    <a:pt x="86" y="381"/>
                  </a:lnTo>
                  <a:lnTo>
                    <a:pt x="86" y="379"/>
                  </a:lnTo>
                  <a:lnTo>
                    <a:pt x="86" y="377"/>
                  </a:lnTo>
                  <a:lnTo>
                    <a:pt x="88" y="376"/>
                  </a:lnTo>
                  <a:lnTo>
                    <a:pt x="89" y="374"/>
                  </a:lnTo>
                  <a:lnTo>
                    <a:pt x="91" y="374"/>
                  </a:lnTo>
                  <a:lnTo>
                    <a:pt x="93" y="372"/>
                  </a:lnTo>
                  <a:lnTo>
                    <a:pt x="94" y="372"/>
                  </a:lnTo>
                  <a:lnTo>
                    <a:pt x="96" y="372"/>
                  </a:lnTo>
                  <a:lnTo>
                    <a:pt x="97" y="372"/>
                  </a:lnTo>
                  <a:lnTo>
                    <a:pt x="97" y="372"/>
                  </a:lnTo>
                  <a:lnTo>
                    <a:pt x="97" y="372"/>
                  </a:lnTo>
                  <a:lnTo>
                    <a:pt x="99" y="372"/>
                  </a:lnTo>
                  <a:lnTo>
                    <a:pt x="99" y="372"/>
                  </a:lnTo>
                  <a:lnTo>
                    <a:pt x="99" y="369"/>
                  </a:lnTo>
                  <a:lnTo>
                    <a:pt x="101" y="367"/>
                  </a:lnTo>
                  <a:lnTo>
                    <a:pt x="101" y="367"/>
                  </a:lnTo>
                  <a:lnTo>
                    <a:pt x="102" y="367"/>
                  </a:lnTo>
                  <a:lnTo>
                    <a:pt x="104" y="367"/>
                  </a:lnTo>
                  <a:lnTo>
                    <a:pt x="106" y="367"/>
                  </a:lnTo>
                  <a:lnTo>
                    <a:pt x="106" y="367"/>
                  </a:lnTo>
                  <a:lnTo>
                    <a:pt x="106" y="366"/>
                  </a:lnTo>
                  <a:lnTo>
                    <a:pt x="107" y="362"/>
                  </a:lnTo>
                  <a:lnTo>
                    <a:pt x="107" y="359"/>
                  </a:lnTo>
                  <a:lnTo>
                    <a:pt x="109" y="356"/>
                  </a:lnTo>
                  <a:lnTo>
                    <a:pt x="111" y="353"/>
                  </a:lnTo>
                  <a:lnTo>
                    <a:pt x="112" y="349"/>
                  </a:lnTo>
                  <a:lnTo>
                    <a:pt x="114" y="346"/>
                  </a:lnTo>
                  <a:lnTo>
                    <a:pt x="116" y="343"/>
                  </a:lnTo>
                  <a:lnTo>
                    <a:pt x="117" y="341"/>
                  </a:lnTo>
                  <a:lnTo>
                    <a:pt x="117" y="341"/>
                  </a:lnTo>
                  <a:lnTo>
                    <a:pt x="117" y="341"/>
                  </a:lnTo>
                  <a:lnTo>
                    <a:pt x="119" y="339"/>
                  </a:lnTo>
                  <a:lnTo>
                    <a:pt x="119" y="338"/>
                  </a:lnTo>
                  <a:lnTo>
                    <a:pt x="121" y="334"/>
                  </a:lnTo>
                  <a:lnTo>
                    <a:pt x="121" y="334"/>
                  </a:lnTo>
                  <a:lnTo>
                    <a:pt x="122" y="333"/>
                  </a:lnTo>
                  <a:lnTo>
                    <a:pt x="124" y="331"/>
                  </a:lnTo>
                  <a:lnTo>
                    <a:pt x="127" y="330"/>
                  </a:lnTo>
                  <a:lnTo>
                    <a:pt x="129" y="328"/>
                  </a:lnTo>
                  <a:lnTo>
                    <a:pt x="130" y="325"/>
                  </a:lnTo>
                  <a:lnTo>
                    <a:pt x="130" y="321"/>
                  </a:lnTo>
                  <a:lnTo>
                    <a:pt x="130" y="318"/>
                  </a:lnTo>
                  <a:lnTo>
                    <a:pt x="129" y="315"/>
                  </a:lnTo>
                  <a:lnTo>
                    <a:pt x="126" y="311"/>
                  </a:lnTo>
                  <a:lnTo>
                    <a:pt x="124" y="310"/>
                  </a:lnTo>
                  <a:lnTo>
                    <a:pt x="121" y="310"/>
                  </a:lnTo>
                  <a:lnTo>
                    <a:pt x="119" y="308"/>
                  </a:lnTo>
                  <a:close/>
                  <a:moveTo>
                    <a:pt x="429" y="224"/>
                  </a:moveTo>
                  <a:lnTo>
                    <a:pt x="427" y="224"/>
                  </a:lnTo>
                  <a:lnTo>
                    <a:pt x="426" y="224"/>
                  </a:lnTo>
                  <a:lnTo>
                    <a:pt x="424" y="226"/>
                  </a:lnTo>
                  <a:lnTo>
                    <a:pt x="422" y="227"/>
                  </a:lnTo>
                  <a:lnTo>
                    <a:pt x="421" y="229"/>
                  </a:lnTo>
                  <a:lnTo>
                    <a:pt x="419" y="231"/>
                  </a:lnTo>
                  <a:lnTo>
                    <a:pt x="414" y="231"/>
                  </a:lnTo>
                  <a:lnTo>
                    <a:pt x="412" y="231"/>
                  </a:lnTo>
                  <a:lnTo>
                    <a:pt x="406" y="232"/>
                  </a:lnTo>
                  <a:lnTo>
                    <a:pt x="401" y="237"/>
                  </a:lnTo>
                  <a:lnTo>
                    <a:pt x="394" y="242"/>
                  </a:lnTo>
                  <a:lnTo>
                    <a:pt x="391" y="249"/>
                  </a:lnTo>
                  <a:lnTo>
                    <a:pt x="384" y="259"/>
                  </a:lnTo>
                  <a:lnTo>
                    <a:pt x="383" y="267"/>
                  </a:lnTo>
                  <a:lnTo>
                    <a:pt x="381" y="278"/>
                  </a:lnTo>
                  <a:lnTo>
                    <a:pt x="383" y="297"/>
                  </a:lnTo>
                  <a:lnTo>
                    <a:pt x="384" y="315"/>
                  </a:lnTo>
                  <a:lnTo>
                    <a:pt x="388" y="320"/>
                  </a:lnTo>
                  <a:lnTo>
                    <a:pt x="389" y="323"/>
                  </a:lnTo>
                  <a:lnTo>
                    <a:pt x="393" y="326"/>
                  </a:lnTo>
                  <a:lnTo>
                    <a:pt x="394" y="326"/>
                  </a:lnTo>
                  <a:lnTo>
                    <a:pt x="394" y="328"/>
                  </a:lnTo>
                  <a:lnTo>
                    <a:pt x="394" y="326"/>
                  </a:lnTo>
                  <a:lnTo>
                    <a:pt x="396" y="326"/>
                  </a:lnTo>
                  <a:lnTo>
                    <a:pt x="396" y="326"/>
                  </a:lnTo>
                  <a:lnTo>
                    <a:pt x="399" y="325"/>
                  </a:lnTo>
                  <a:lnTo>
                    <a:pt x="401" y="326"/>
                  </a:lnTo>
                  <a:lnTo>
                    <a:pt x="406" y="328"/>
                  </a:lnTo>
                  <a:lnTo>
                    <a:pt x="409" y="328"/>
                  </a:lnTo>
                  <a:lnTo>
                    <a:pt x="411" y="328"/>
                  </a:lnTo>
                  <a:lnTo>
                    <a:pt x="412" y="328"/>
                  </a:lnTo>
                  <a:lnTo>
                    <a:pt x="414" y="326"/>
                  </a:lnTo>
                  <a:lnTo>
                    <a:pt x="416" y="325"/>
                  </a:lnTo>
                  <a:lnTo>
                    <a:pt x="416" y="321"/>
                  </a:lnTo>
                  <a:lnTo>
                    <a:pt x="417" y="318"/>
                  </a:lnTo>
                  <a:lnTo>
                    <a:pt x="417" y="313"/>
                  </a:lnTo>
                  <a:lnTo>
                    <a:pt x="421" y="311"/>
                  </a:lnTo>
                  <a:lnTo>
                    <a:pt x="422" y="308"/>
                  </a:lnTo>
                  <a:lnTo>
                    <a:pt x="426" y="303"/>
                  </a:lnTo>
                  <a:lnTo>
                    <a:pt x="427" y="300"/>
                  </a:lnTo>
                  <a:lnTo>
                    <a:pt x="429" y="297"/>
                  </a:lnTo>
                  <a:lnTo>
                    <a:pt x="431" y="293"/>
                  </a:lnTo>
                  <a:lnTo>
                    <a:pt x="432" y="290"/>
                  </a:lnTo>
                  <a:lnTo>
                    <a:pt x="434" y="288"/>
                  </a:lnTo>
                  <a:lnTo>
                    <a:pt x="436" y="285"/>
                  </a:lnTo>
                  <a:lnTo>
                    <a:pt x="436" y="285"/>
                  </a:lnTo>
                  <a:lnTo>
                    <a:pt x="436" y="282"/>
                  </a:lnTo>
                  <a:lnTo>
                    <a:pt x="437" y="280"/>
                  </a:lnTo>
                  <a:lnTo>
                    <a:pt x="437" y="273"/>
                  </a:lnTo>
                  <a:lnTo>
                    <a:pt x="439" y="269"/>
                  </a:lnTo>
                  <a:lnTo>
                    <a:pt x="440" y="260"/>
                  </a:lnTo>
                  <a:lnTo>
                    <a:pt x="442" y="255"/>
                  </a:lnTo>
                  <a:lnTo>
                    <a:pt x="444" y="250"/>
                  </a:lnTo>
                  <a:lnTo>
                    <a:pt x="444" y="247"/>
                  </a:lnTo>
                  <a:lnTo>
                    <a:pt x="442" y="244"/>
                  </a:lnTo>
                  <a:lnTo>
                    <a:pt x="440" y="241"/>
                  </a:lnTo>
                  <a:lnTo>
                    <a:pt x="439" y="236"/>
                  </a:lnTo>
                  <a:lnTo>
                    <a:pt x="437" y="231"/>
                  </a:lnTo>
                  <a:lnTo>
                    <a:pt x="436" y="227"/>
                  </a:lnTo>
                  <a:lnTo>
                    <a:pt x="432" y="224"/>
                  </a:lnTo>
                  <a:lnTo>
                    <a:pt x="429" y="224"/>
                  </a:lnTo>
                  <a:close/>
                  <a:moveTo>
                    <a:pt x="309" y="135"/>
                  </a:moveTo>
                  <a:lnTo>
                    <a:pt x="307" y="135"/>
                  </a:lnTo>
                  <a:lnTo>
                    <a:pt x="304" y="135"/>
                  </a:lnTo>
                  <a:lnTo>
                    <a:pt x="300" y="137"/>
                  </a:lnTo>
                  <a:lnTo>
                    <a:pt x="299" y="138"/>
                  </a:lnTo>
                  <a:lnTo>
                    <a:pt x="295" y="138"/>
                  </a:lnTo>
                  <a:lnTo>
                    <a:pt x="292" y="140"/>
                  </a:lnTo>
                  <a:lnTo>
                    <a:pt x="290" y="140"/>
                  </a:lnTo>
                  <a:lnTo>
                    <a:pt x="287" y="142"/>
                  </a:lnTo>
                  <a:lnTo>
                    <a:pt x="285" y="143"/>
                  </a:lnTo>
                  <a:lnTo>
                    <a:pt x="285" y="145"/>
                  </a:lnTo>
                  <a:lnTo>
                    <a:pt x="282" y="148"/>
                  </a:lnTo>
                  <a:lnTo>
                    <a:pt x="282" y="148"/>
                  </a:lnTo>
                  <a:lnTo>
                    <a:pt x="282" y="150"/>
                  </a:lnTo>
                  <a:lnTo>
                    <a:pt x="281" y="150"/>
                  </a:lnTo>
                  <a:lnTo>
                    <a:pt x="281" y="152"/>
                  </a:lnTo>
                  <a:lnTo>
                    <a:pt x="277" y="153"/>
                  </a:lnTo>
                  <a:lnTo>
                    <a:pt x="276" y="153"/>
                  </a:lnTo>
                  <a:lnTo>
                    <a:pt x="272" y="155"/>
                  </a:lnTo>
                  <a:lnTo>
                    <a:pt x="271" y="156"/>
                  </a:lnTo>
                  <a:lnTo>
                    <a:pt x="269" y="156"/>
                  </a:lnTo>
                  <a:lnTo>
                    <a:pt x="267" y="158"/>
                  </a:lnTo>
                  <a:lnTo>
                    <a:pt x="266" y="161"/>
                  </a:lnTo>
                  <a:lnTo>
                    <a:pt x="266" y="166"/>
                  </a:lnTo>
                  <a:lnTo>
                    <a:pt x="262" y="171"/>
                  </a:lnTo>
                  <a:lnTo>
                    <a:pt x="261" y="176"/>
                  </a:lnTo>
                  <a:lnTo>
                    <a:pt x="259" y="180"/>
                  </a:lnTo>
                  <a:lnTo>
                    <a:pt x="259" y="183"/>
                  </a:lnTo>
                  <a:lnTo>
                    <a:pt x="256" y="186"/>
                  </a:lnTo>
                  <a:lnTo>
                    <a:pt x="256" y="191"/>
                  </a:lnTo>
                  <a:lnTo>
                    <a:pt x="254" y="196"/>
                  </a:lnTo>
                  <a:lnTo>
                    <a:pt x="254" y="201"/>
                  </a:lnTo>
                  <a:lnTo>
                    <a:pt x="254" y="206"/>
                  </a:lnTo>
                  <a:lnTo>
                    <a:pt x="256" y="211"/>
                  </a:lnTo>
                  <a:lnTo>
                    <a:pt x="254" y="214"/>
                  </a:lnTo>
                  <a:lnTo>
                    <a:pt x="252" y="217"/>
                  </a:lnTo>
                  <a:lnTo>
                    <a:pt x="251" y="217"/>
                  </a:lnTo>
                  <a:lnTo>
                    <a:pt x="251" y="219"/>
                  </a:lnTo>
                  <a:lnTo>
                    <a:pt x="248" y="219"/>
                  </a:lnTo>
                  <a:lnTo>
                    <a:pt x="246" y="219"/>
                  </a:lnTo>
                  <a:lnTo>
                    <a:pt x="246" y="222"/>
                  </a:lnTo>
                  <a:lnTo>
                    <a:pt x="249" y="224"/>
                  </a:lnTo>
                  <a:lnTo>
                    <a:pt x="252" y="226"/>
                  </a:lnTo>
                  <a:lnTo>
                    <a:pt x="254" y="229"/>
                  </a:lnTo>
                  <a:lnTo>
                    <a:pt x="256" y="232"/>
                  </a:lnTo>
                  <a:lnTo>
                    <a:pt x="256" y="236"/>
                  </a:lnTo>
                  <a:lnTo>
                    <a:pt x="256" y="239"/>
                  </a:lnTo>
                  <a:lnTo>
                    <a:pt x="256" y="244"/>
                  </a:lnTo>
                  <a:lnTo>
                    <a:pt x="256" y="247"/>
                  </a:lnTo>
                  <a:lnTo>
                    <a:pt x="257" y="249"/>
                  </a:lnTo>
                  <a:lnTo>
                    <a:pt x="257" y="250"/>
                  </a:lnTo>
                  <a:lnTo>
                    <a:pt x="257" y="250"/>
                  </a:lnTo>
                  <a:lnTo>
                    <a:pt x="259" y="250"/>
                  </a:lnTo>
                  <a:lnTo>
                    <a:pt x="262" y="250"/>
                  </a:lnTo>
                  <a:lnTo>
                    <a:pt x="264" y="249"/>
                  </a:lnTo>
                  <a:lnTo>
                    <a:pt x="264" y="249"/>
                  </a:lnTo>
                  <a:lnTo>
                    <a:pt x="264" y="247"/>
                  </a:lnTo>
                  <a:lnTo>
                    <a:pt x="266" y="245"/>
                  </a:lnTo>
                  <a:lnTo>
                    <a:pt x="267" y="245"/>
                  </a:lnTo>
                  <a:lnTo>
                    <a:pt x="269" y="245"/>
                  </a:lnTo>
                  <a:lnTo>
                    <a:pt x="272" y="247"/>
                  </a:lnTo>
                  <a:lnTo>
                    <a:pt x="276" y="247"/>
                  </a:lnTo>
                  <a:lnTo>
                    <a:pt x="279" y="247"/>
                  </a:lnTo>
                  <a:lnTo>
                    <a:pt x="282" y="247"/>
                  </a:lnTo>
                  <a:lnTo>
                    <a:pt x="284" y="247"/>
                  </a:lnTo>
                  <a:lnTo>
                    <a:pt x="284" y="245"/>
                  </a:lnTo>
                  <a:lnTo>
                    <a:pt x="284" y="245"/>
                  </a:lnTo>
                  <a:lnTo>
                    <a:pt x="284" y="244"/>
                  </a:lnTo>
                  <a:lnTo>
                    <a:pt x="284" y="242"/>
                  </a:lnTo>
                  <a:lnTo>
                    <a:pt x="284" y="241"/>
                  </a:lnTo>
                  <a:lnTo>
                    <a:pt x="285" y="237"/>
                  </a:lnTo>
                  <a:lnTo>
                    <a:pt x="285" y="236"/>
                  </a:lnTo>
                  <a:lnTo>
                    <a:pt x="284" y="234"/>
                  </a:lnTo>
                  <a:lnTo>
                    <a:pt x="284" y="232"/>
                  </a:lnTo>
                  <a:lnTo>
                    <a:pt x="282" y="231"/>
                  </a:lnTo>
                  <a:lnTo>
                    <a:pt x="282" y="229"/>
                  </a:lnTo>
                  <a:lnTo>
                    <a:pt x="282" y="226"/>
                  </a:lnTo>
                  <a:lnTo>
                    <a:pt x="282" y="222"/>
                  </a:lnTo>
                  <a:lnTo>
                    <a:pt x="282" y="221"/>
                  </a:lnTo>
                  <a:lnTo>
                    <a:pt x="282" y="217"/>
                  </a:lnTo>
                  <a:lnTo>
                    <a:pt x="282" y="214"/>
                  </a:lnTo>
                  <a:lnTo>
                    <a:pt x="284" y="211"/>
                  </a:lnTo>
                  <a:lnTo>
                    <a:pt x="285" y="209"/>
                  </a:lnTo>
                  <a:lnTo>
                    <a:pt x="285" y="209"/>
                  </a:lnTo>
                  <a:lnTo>
                    <a:pt x="287" y="209"/>
                  </a:lnTo>
                  <a:lnTo>
                    <a:pt x="289" y="209"/>
                  </a:lnTo>
                  <a:lnTo>
                    <a:pt x="290" y="209"/>
                  </a:lnTo>
                  <a:lnTo>
                    <a:pt x="292" y="208"/>
                  </a:lnTo>
                  <a:lnTo>
                    <a:pt x="295" y="206"/>
                  </a:lnTo>
                  <a:lnTo>
                    <a:pt x="297" y="204"/>
                  </a:lnTo>
                  <a:lnTo>
                    <a:pt x="300" y="203"/>
                  </a:lnTo>
                  <a:lnTo>
                    <a:pt x="304" y="201"/>
                  </a:lnTo>
                  <a:lnTo>
                    <a:pt x="305" y="199"/>
                  </a:lnTo>
                  <a:lnTo>
                    <a:pt x="309" y="196"/>
                  </a:lnTo>
                  <a:lnTo>
                    <a:pt x="310" y="194"/>
                  </a:lnTo>
                  <a:lnTo>
                    <a:pt x="310" y="193"/>
                  </a:lnTo>
                  <a:lnTo>
                    <a:pt x="312" y="193"/>
                  </a:lnTo>
                  <a:lnTo>
                    <a:pt x="312" y="191"/>
                  </a:lnTo>
                  <a:lnTo>
                    <a:pt x="312" y="189"/>
                  </a:lnTo>
                  <a:lnTo>
                    <a:pt x="312" y="188"/>
                  </a:lnTo>
                  <a:lnTo>
                    <a:pt x="313" y="188"/>
                  </a:lnTo>
                  <a:lnTo>
                    <a:pt x="315" y="186"/>
                  </a:lnTo>
                  <a:lnTo>
                    <a:pt x="315" y="186"/>
                  </a:lnTo>
                  <a:lnTo>
                    <a:pt x="317" y="186"/>
                  </a:lnTo>
                  <a:lnTo>
                    <a:pt x="318" y="184"/>
                  </a:lnTo>
                  <a:lnTo>
                    <a:pt x="318" y="184"/>
                  </a:lnTo>
                  <a:lnTo>
                    <a:pt x="318" y="183"/>
                  </a:lnTo>
                  <a:lnTo>
                    <a:pt x="318" y="181"/>
                  </a:lnTo>
                  <a:lnTo>
                    <a:pt x="320" y="178"/>
                  </a:lnTo>
                  <a:lnTo>
                    <a:pt x="322" y="175"/>
                  </a:lnTo>
                  <a:lnTo>
                    <a:pt x="325" y="173"/>
                  </a:lnTo>
                  <a:lnTo>
                    <a:pt x="327" y="170"/>
                  </a:lnTo>
                  <a:lnTo>
                    <a:pt x="328" y="168"/>
                  </a:lnTo>
                  <a:lnTo>
                    <a:pt x="328" y="168"/>
                  </a:lnTo>
                  <a:lnTo>
                    <a:pt x="330" y="166"/>
                  </a:lnTo>
                  <a:lnTo>
                    <a:pt x="330" y="165"/>
                  </a:lnTo>
                  <a:lnTo>
                    <a:pt x="330" y="163"/>
                  </a:lnTo>
                  <a:lnTo>
                    <a:pt x="330" y="161"/>
                  </a:lnTo>
                  <a:lnTo>
                    <a:pt x="328" y="160"/>
                  </a:lnTo>
                  <a:lnTo>
                    <a:pt x="327" y="158"/>
                  </a:lnTo>
                  <a:lnTo>
                    <a:pt x="327" y="155"/>
                  </a:lnTo>
                  <a:lnTo>
                    <a:pt x="327" y="153"/>
                  </a:lnTo>
                  <a:lnTo>
                    <a:pt x="327" y="152"/>
                  </a:lnTo>
                  <a:lnTo>
                    <a:pt x="325" y="150"/>
                  </a:lnTo>
                  <a:lnTo>
                    <a:pt x="325" y="148"/>
                  </a:lnTo>
                  <a:lnTo>
                    <a:pt x="323" y="148"/>
                  </a:lnTo>
                  <a:lnTo>
                    <a:pt x="320" y="147"/>
                  </a:lnTo>
                  <a:lnTo>
                    <a:pt x="320" y="145"/>
                  </a:lnTo>
                  <a:lnTo>
                    <a:pt x="320" y="143"/>
                  </a:lnTo>
                  <a:lnTo>
                    <a:pt x="320" y="142"/>
                  </a:lnTo>
                  <a:lnTo>
                    <a:pt x="318" y="140"/>
                  </a:lnTo>
                  <a:lnTo>
                    <a:pt x="315" y="137"/>
                  </a:lnTo>
                  <a:lnTo>
                    <a:pt x="313" y="137"/>
                  </a:lnTo>
                  <a:lnTo>
                    <a:pt x="310" y="137"/>
                  </a:lnTo>
                  <a:lnTo>
                    <a:pt x="309" y="135"/>
                  </a:lnTo>
                  <a:close/>
                  <a:moveTo>
                    <a:pt x="462" y="0"/>
                  </a:moveTo>
                  <a:lnTo>
                    <a:pt x="465" y="2"/>
                  </a:lnTo>
                  <a:lnTo>
                    <a:pt x="469" y="3"/>
                  </a:lnTo>
                  <a:lnTo>
                    <a:pt x="473" y="7"/>
                  </a:lnTo>
                  <a:lnTo>
                    <a:pt x="477" y="10"/>
                  </a:lnTo>
                  <a:lnTo>
                    <a:pt x="480" y="10"/>
                  </a:lnTo>
                  <a:lnTo>
                    <a:pt x="487" y="11"/>
                  </a:lnTo>
                  <a:lnTo>
                    <a:pt x="493" y="13"/>
                  </a:lnTo>
                  <a:lnTo>
                    <a:pt x="498" y="15"/>
                  </a:lnTo>
                  <a:lnTo>
                    <a:pt x="503" y="16"/>
                  </a:lnTo>
                  <a:lnTo>
                    <a:pt x="505" y="18"/>
                  </a:lnTo>
                  <a:lnTo>
                    <a:pt x="506" y="20"/>
                  </a:lnTo>
                  <a:lnTo>
                    <a:pt x="506" y="23"/>
                  </a:lnTo>
                  <a:lnTo>
                    <a:pt x="506" y="26"/>
                  </a:lnTo>
                  <a:lnTo>
                    <a:pt x="506" y="30"/>
                  </a:lnTo>
                  <a:lnTo>
                    <a:pt x="505" y="33"/>
                  </a:lnTo>
                  <a:lnTo>
                    <a:pt x="501" y="36"/>
                  </a:lnTo>
                  <a:lnTo>
                    <a:pt x="498" y="41"/>
                  </a:lnTo>
                  <a:lnTo>
                    <a:pt x="495" y="46"/>
                  </a:lnTo>
                  <a:lnTo>
                    <a:pt x="492" y="48"/>
                  </a:lnTo>
                  <a:lnTo>
                    <a:pt x="490" y="48"/>
                  </a:lnTo>
                  <a:lnTo>
                    <a:pt x="488" y="49"/>
                  </a:lnTo>
                  <a:lnTo>
                    <a:pt x="485" y="51"/>
                  </a:lnTo>
                  <a:lnTo>
                    <a:pt x="483" y="54"/>
                  </a:lnTo>
                  <a:lnTo>
                    <a:pt x="480" y="58"/>
                  </a:lnTo>
                  <a:lnTo>
                    <a:pt x="477" y="59"/>
                  </a:lnTo>
                  <a:lnTo>
                    <a:pt x="473" y="63"/>
                  </a:lnTo>
                  <a:lnTo>
                    <a:pt x="470" y="64"/>
                  </a:lnTo>
                  <a:lnTo>
                    <a:pt x="469" y="66"/>
                  </a:lnTo>
                  <a:lnTo>
                    <a:pt x="467" y="69"/>
                  </a:lnTo>
                  <a:lnTo>
                    <a:pt x="465" y="71"/>
                  </a:lnTo>
                  <a:lnTo>
                    <a:pt x="454" y="81"/>
                  </a:lnTo>
                  <a:lnTo>
                    <a:pt x="442" y="89"/>
                  </a:lnTo>
                  <a:lnTo>
                    <a:pt x="439" y="91"/>
                  </a:lnTo>
                  <a:lnTo>
                    <a:pt x="436" y="92"/>
                  </a:lnTo>
                  <a:lnTo>
                    <a:pt x="434" y="92"/>
                  </a:lnTo>
                  <a:lnTo>
                    <a:pt x="432" y="95"/>
                  </a:lnTo>
                  <a:lnTo>
                    <a:pt x="431" y="97"/>
                  </a:lnTo>
                  <a:lnTo>
                    <a:pt x="429" y="100"/>
                  </a:lnTo>
                  <a:lnTo>
                    <a:pt x="427" y="102"/>
                  </a:lnTo>
                  <a:lnTo>
                    <a:pt x="422" y="105"/>
                  </a:lnTo>
                  <a:lnTo>
                    <a:pt x="419" y="107"/>
                  </a:lnTo>
                  <a:lnTo>
                    <a:pt x="417" y="112"/>
                  </a:lnTo>
                  <a:lnTo>
                    <a:pt x="416" y="117"/>
                  </a:lnTo>
                  <a:lnTo>
                    <a:pt x="412" y="124"/>
                  </a:lnTo>
                  <a:lnTo>
                    <a:pt x="407" y="132"/>
                  </a:lnTo>
                  <a:lnTo>
                    <a:pt x="398" y="143"/>
                  </a:lnTo>
                  <a:lnTo>
                    <a:pt x="391" y="153"/>
                  </a:lnTo>
                  <a:lnTo>
                    <a:pt x="386" y="160"/>
                  </a:lnTo>
                  <a:lnTo>
                    <a:pt x="386" y="163"/>
                  </a:lnTo>
                  <a:lnTo>
                    <a:pt x="386" y="166"/>
                  </a:lnTo>
                  <a:lnTo>
                    <a:pt x="388" y="166"/>
                  </a:lnTo>
                  <a:lnTo>
                    <a:pt x="389" y="168"/>
                  </a:lnTo>
                  <a:lnTo>
                    <a:pt x="393" y="168"/>
                  </a:lnTo>
                  <a:lnTo>
                    <a:pt x="396" y="168"/>
                  </a:lnTo>
                  <a:lnTo>
                    <a:pt x="399" y="166"/>
                  </a:lnTo>
                  <a:lnTo>
                    <a:pt x="406" y="166"/>
                  </a:lnTo>
                  <a:lnTo>
                    <a:pt x="412" y="165"/>
                  </a:lnTo>
                  <a:lnTo>
                    <a:pt x="419" y="165"/>
                  </a:lnTo>
                  <a:lnTo>
                    <a:pt x="426" y="163"/>
                  </a:lnTo>
                  <a:lnTo>
                    <a:pt x="431" y="160"/>
                  </a:lnTo>
                  <a:lnTo>
                    <a:pt x="442" y="155"/>
                  </a:lnTo>
                  <a:lnTo>
                    <a:pt x="455" y="150"/>
                  </a:lnTo>
                  <a:lnTo>
                    <a:pt x="465" y="148"/>
                  </a:lnTo>
                  <a:lnTo>
                    <a:pt x="473" y="148"/>
                  </a:lnTo>
                  <a:lnTo>
                    <a:pt x="485" y="152"/>
                  </a:lnTo>
                  <a:lnTo>
                    <a:pt x="497" y="155"/>
                  </a:lnTo>
                  <a:lnTo>
                    <a:pt x="503" y="161"/>
                  </a:lnTo>
                  <a:lnTo>
                    <a:pt x="508" y="171"/>
                  </a:lnTo>
                  <a:lnTo>
                    <a:pt x="511" y="186"/>
                  </a:lnTo>
                  <a:lnTo>
                    <a:pt x="511" y="194"/>
                  </a:lnTo>
                  <a:lnTo>
                    <a:pt x="510" y="209"/>
                  </a:lnTo>
                  <a:lnTo>
                    <a:pt x="505" y="226"/>
                  </a:lnTo>
                  <a:lnTo>
                    <a:pt x="505" y="231"/>
                  </a:lnTo>
                  <a:lnTo>
                    <a:pt x="505" y="236"/>
                  </a:lnTo>
                  <a:lnTo>
                    <a:pt x="503" y="239"/>
                  </a:lnTo>
                  <a:lnTo>
                    <a:pt x="503" y="242"/>
                  </a:lnTo>
                  <a:lnTo>
                    <a:pt x="501" y="244"/>
                  </a:lnTo>
                  <a:lnTo>
                    <a:pt x="500" y="247"/>
                  </a:lnTo>
                  <a:lnTo>
                    <a:pt x="497" y="250"/>
                  </a:lnTo>
                  <a:lnTo>
                    <a:pt x="497" y="252"/>
                  </a:lnTo>
                  <a:lnTo>
                    <a:pt x="497" y="257"/>
                  </a:lnTo>
                  <a:lnTo>
                    <a:pt x="497" y="259"/>
                  </a:lnTo>
                  <a:lnTo>
                    <a:pt x="498" y="260"/>
                  </a:lnTo>
                  <a:lnTo>
                    <a:pt x="500" y="262"/>
                  </a:lnTo>
                  <a:lnTo>
                    <a:pt x="501" y="264"/>
                  </a:lnTo>
                  <a:lnTo>
                    <a:pt x="503" y="265"/>
                  </a:lnTo>
                  <a:lnTo>
                    <a:pt x="501" y="269"/>
                  </a:lnTo>
                  <a:lnTo>
                    <a:pt x="500" y="275"/>
                  </a:lnTo>
                  <a:lnTo>
                    <a:pt x="498" y="280"/>
                  </a:lnTo>
                  <a:lnTo>
                    <a:pt x="497" y="285"/>
                  </a:lnTo>
                  <a:lnTo>
                    <a:pt x="492" y="290"/>
                  </a:lnTo>
                  <a:lnTo>
                    <a:pt x="487" y="293"/>
                  </a:lnTo>
                  <a:lnTo>
                    <a:pt x="483" y="300"/>
                  </a:lnTo>
                  <a:lnTo>
                    <a:pt x="480" y="306"/>
                  </a:lnTo>
                  <a:lnTo>
                    <a:pt x="475" y="315"/>
                  </a:lnTo>
                  <a:lnTo>
                    <a:pt x="469" y="331"/>
                  </a:lnTo>
                  <a:lnTo>
                    <a:pt x="462" y="349"/>
                  </a:lnTo>
                  <a:lnTo>
                    <a:pt x="459" y="354"/>
                  </a:lnTo>
                  <a:lnTo>
                    <a:pt x="455" y="358"/>
                  </a:lnTo>
                  <a:lnTo>
                    <a:pt x="450" y="359"/>
                  </a:lnTo>
                  <a:lnTo>
                    <a:pt x="449" y="361"/>
                  </a:lnTo>
                  <a:lnTo>
                    <a:pt x="445" y="361"/>
                  </a:lnTo>
                  <a:lnTo>
                    <a:pt x="445" y="361"/>
                  </a:lnTo>
                  <a:lnTo>
                    <a:pt x="444" y="362"/>
                  </a:lnTo>
                  <a:lnTo>
                    <a:pt x="442" y="364"/>
                  </a:lnTo>
                  <a:lnTo>
                    <a:pt x="440" y="367"/>
                  </a:lnTo>
                  <a:lnTo>
                    <a:pt x="436" y="371"/>
                  </a:lnTo>
                  <a:lnTo>
                    <a:pt x="431" y="372"/>
                  </a:lnTo>
                  <a:lnTo>
                    <a:pt x="426" y="377"/>
                  </a:lnTo>
                  <a:lnTo>
                    <a:pt x="422" y="379"/>
                  </a:lnTo>
                  <a:lnTo>
                    <a:pt x="419" y="379"/>
                  </a:lnTo>
                  <a:lnTo>
                    <a:pt x="416" y="381"/>
                  </a:lnTo>
                  <a:lnTo>
                    <a:pt x="414" y="381"/>
                  </a:lnTo>
                  <a:lnTo>
                    <a:pt x="412" y="381"/>
                  </a:lnTo>
                  <a:lnTo>
                    <a:pt x="412" y="381"/>
                  </a:lnTo>
                  <a:lnTo>
                    <a:pt x="409" y="382"/>
                  </a:lnTo>
                  <a:lnTo>
                    <a:pt x="407" y="384"/>
                  </a:lnTo>
                  <a:lnTo>
                    <a:pt x="406" y="384"/>
                  </a:lnTo>
                  <a:lnTo>
                    <a:pt x="404" y="384"/>
                  </a:lnTo>
                  <a:lnTo>
                    <a:pt x="399" y="386"/>
                  </a:lnTo>
                  <a:lnTo>
                    <a:pt x="398" y="386"/>
                  </a:lnTo>
                  <a:lnTo>
                    <a:pt x="396" y="387"/>
                  </a:lnTo>
                  <a:lnTo>
                    <a:pt x="393" y="390"/>
                  </a:lnTo>
                  <a:lnTo>
                    <a:pt x="389" y="394"/>
                  </a:lnTo>
                  <a:lnTo>
                    <a:pt x="386" y="397"/>
                  </a:lnTo>
                  <a:lnTo>
                    <a:pt x="384" y="402"/>
                  </a:lnTo>
                  <a:lnTo>
                    <a:pt x="383" y="418"/>
                  </a:lnTo>
                  <a:lnTo>
                    <a:pt x="383" y="432"/>
                  </a:lnTo>
                  <a:lnTo>
                    <a:pt x="383" y="438"/>
                  </a:lnTo>
                  <a:lnTo>
                    <a:pt x="384" y="443"/>
                  </a:lnTo>
                  <a:lnTo>
                    <a:pt x="384" y="447"/>
                  </a:lnTo>
                  <a:lnTo>
                    <a:pt x="384" y="447"/>
                  </a:lnTo>
                  <a:lnTo>
                    <a:pt x="384" y="448"/>
                  </a:lnTo>
                  <a:lnTo>
                    <a:pt x="386" y="450"/>
                  </a:lnTo>
                  <a:lnTo>
                    <a:pt x="386" y="451"/>
                  </a:lnTo>
                  <a:lnTo>
                    <a:pt x="388" y="456"/>
                  </a:lnTo>
                  <a:lnTo>
                    <a:pt x="386" y="461"/>
                  </a:lnTo>
                  <a:lnTo>
                    <a:pt x="384" y="465"/>
                  </a:lnTo>
                  <a:lnTo>
                    <a:pt x="384" y="466"/>
                  </a:lnTo>
                  <a:lnTo>
                    <a:pt x="384" y="468"/>
                  </a:lnTo>
                  <a:lnTo>
                    <a:pt x="383" y="470"/>
                  </a:lnTo>
                  <a:lnTo>
                    <a:pt x="383" y="471"/>
                  </a:lnTo>
                  <a:lnTo>
                    <a:pt x="381" y="476"/>
                  </a:lnTo>
                  <a:lnTo>
                    <a:pt x="381" y="499"/>
                  </a:lnTo>
                  <a:lnTo>
                    <a:pt x="381" y="521"/>
                  </a:lnTo>
                  <a:lnTo>
                    <a:pt x="381" y="526"/>
                  </a:lnTo>
                  <a:lnTo>
                    <a:pt x="379" y="532"/>
                  </a:lnTo>
                  <a:lnTo>
                    <a:pt x="379" y="537"/>
                  </a:lnTo>
                  <a:lnTo>
                    <a:pt x="378" y="540"/>
                  </a:lnTo>
                  <a:lnTo>
                    <a:pt x="378" y="542"/>
                  </a:lnTo>
                  <a:lnTo>
                    <a:pt x="378" y="547"/>
                  </a:lnTo>
                  <a:lnTo>
                    <a:pt x="378" y="552"/>
                  </a:lnTo>
                  <a:lnTo>
                    <a:pt x="376" y="559"/>
                  </a:lnTo>
                  <a:lnTo>
                    <a:pt x="375" y="564"/>
                  </a:lnTo>
                  <a:lnTo>
                    <a:pt x="371" y="570"/>
                  </a:lnTo>
                  <a:lnTo>
                    <a:pt x="370" y="575"/>
                  </a:lnTo>
                  <a:lnTo>
                    <a:pt x="370" y="578"/>
                  </a:lnTo>
                  <a:lnTo>
                    <a:pt x="370" y="582"/>
                  </a:lnTo>
                  <a:lnTo>
                    <a:pt x="373" y="590"/>
                  </a:lnTo>
                  <a:lnTo>
                    <a:pt x="373" y="601"/>
                  </a:lnTo>
                  <a:lnTo>
                    <a:pt x="373" y="613"/>
                  </a:lnTo>
                  <a:lnTo>
                    <a:pt x="370" y="621"/>
                  </a:lnTo>
                  <a:lnTo>
                    <a:pt x="365" y="629"/>
                  </a:lnTo>
                  <a:lnTo>
                    <a:pt x="360" y="636"/>
                  </a:lnTo>
                  <a:lnTo>
                    <a:pt x="355" y="639"/>
                  </a:lnTo>
                  <a:lnTo>
                    <a:pt x="351" y="641"/>
                  </a:lnTo>
                  <a:lnTo>
                    <a:pt x="348" y="639"/>
                  </a:lnTo>
                  <a:lnTo>
                    <a:pt x="345" y="638"/>
                  </a:lnTo>
                  <a:lnTo>
                    <a:pt x="342" y="634"/>
                  </a:lnTo>
                  <a:lnTo>
                    <a:pt x="338" y="629"/>
                  </a:lnTo>
                  <a:lnTo>
                    <a:pt x="335" y="624"/>
                  </a:lnTo>
                  <a:lnTo>
                    <a:pt x="333" y="618"/>
                  </a:lnTo>
                  <a:lnTo>
                    <a:pt x="330" y="610"/>
                  </a:lnTo>
                  <a:lnTo>
                    <a:pt x="328" y="605"/>
                  </a:lnTo>
                  <a:lnTo>
                    <a:pt x="328" y="601"/>
                  </a:lnTo>
                  <a:lnTo>
                    <a:pt x="328" y="598"/>
                  </a:lnTo>
                  <a:lnTo>
                    <a:pt x="327" y="595"/>
                  </a:lnTo>
                  <a:lnTo>
                    <a:pt x="327" y="593"/>
                  </a:lnTo>
                  <a:lnTo>
                    <a:pt x="328" y="590"/>
                  </a:lnTo>
                  <a:lnTo>
                    <a:pt x="327" y="580"/>
                  </a:lnTo>
                  <a:lnTo>
                    <a:pt x="325" y="568"/>
                  </a:lnTo>
                  <a:lnTo>
                    <a:pt x="323" y="555"/>
                  </a:lnTo>
                  <a:lnTo>
                    <a:pt x="322" y="545"/>
                  </a:lnTo>
                  <a:lnTo>
                    <a:pt x="322" y="536"/>
                  </a:lnTo>
                  <a:lnTo>
                    <a:pt x="318" y="527"/>
                  </a:lnTo>
                  <a:lnTo>
                    <a:pt x="317" y="521"/>
                  </a:lnTo>
                  <a:lnTo>
                    <a:pt x="317" y="511"/>
                  </a:lnTo>
                  <a:lnTo>
                    <a:pt x="320" y="503"/>
                  </a:lnTo>
                  <a:lnTo>
                    <a:pt x="322" y="498"/>
                  </a:lnTo>
                  <a:lnTo>
                    <a:pt x="323" y="493"/>
                  </a:lnTo>
                  <a:lnTo>
                    <a:pt x="323" y="489"/>
                  </a:lnTo>
                  <a:lnTo>
                    <a:pt x="322" y="484"/>
                  </a:lnTo>
                  <a:lnTo>
                    <a:pt x="322" y="481"/>
                  </a:lnTo>
                  <a:lnTo>
                    <a:pt x="320" y="478"/>
                  </a:lnTo>
                  <a:lnTo>
                    <a:pt x="318" y="475"/>
                  </a:lnTo>
                  <a:lnTo>
                    <a:pt x="318" y="471"/>
                  </a:lnTo>
                  <a:lnTo>
                    <a:pt x="318" y="468"/>
                  </a:lnTo>
                  <a:lnTo>
                    <a:pt x="318" y="463"/>
                  </a:lnTo>
                  <a:lnTo>
                    <a:pt x="320" y="448"/>
                  </a:lnTo>
                  <a:lnTo>
                    <a:pt x="322" y="433"/>
                  </a:lnTo>
                  <a:lnTo>
                    <a:pt x="322" y="423"/>
                  </a:lnTo>
                  <a:lnTo>
                    <a:pt x="323" y="420"/>
                  </a:lnTo>
                  <a:lnTo>
                    <a:pt x="323" y="418"/>
                  </a:lnTo>
                  <a:lnTo>
                    <a:pt x="325" y="415"/>
                  </a:lnTo>
                  <a:lnTo>
                    <a:pt x="325" y="415"/>
                  </a:lnTo>
                  <a:lnTo>
                    <a:pt x="325" y="412"/>
                  </a:lnTo>
                  <a:lnTo>
                    <a:pt x="325" y="402"/>
                  </a:lnTo>
                  <a:lnTo>
                    <a:pt x="323" y="389"/>
                  </a:lnTo>
                  <a:lnTo>
                    <a:pt x="323" y="377"/>
                  </a:lnTo>
                  <a:lnTo>
                    <a:pt x="323" y="369"/>
                  </a:lnTo>
                  <a:lnTo>
                    <a:pt x="320" y="358"/>
                  </a:lnTo>
                  <a:lnTo>
                    <a:pt x="313" y="348"/>
                  </a:lnTo>
                  <a:lnTo>
                    <a:pt x="307" y="338"/>
                  </a:lnTo>
                  <a:lnTo>
                    <a:pt x="304" y="333"/>
                  </a:lnTo>
                  <a:lnTo>
                    <a:pt x="300" y="331"/>
                  </a:lnTo>
                  <a:lnTo>
                    <a:pt x="295" y="330"/>
                  </a:lnTo>
                  <a:lnTo>
                    <a:pt x="292" y="330"/>
                  </a:lnTo>
                  <a:lnTo>
                    <a:pt x="287" y="330"/>
                  </a:lnTo>
                  <a:lnTo>
                    <a:pt x="285" y="330"/>
                  </a:lnTo>
                  <a:lnTo>
                    <a:pt x="282" y="330"/>
                  </a:lnTo>
                  <a:lnTo>
                    <a:pt x="279" y="330"/>
                  </a:lnTo>
                  <a:lnTo>
                    <a:pt x="277" y="328"/>
                  </a:lnTo>
                  <a:lnTo>
                    <a:pt x="276" y="326"/>
                  </a:lnTo>
                  <a:lnTo>
                    <a:pt x="276" y="325"/>
                  </a:lnTo>
                  <a:lnTo>
                    <a:pt x="276" y="321"/>
                  </a:lnTo>
                  <a:lnTo>
                    <a:pt x="276" y="320"/>
                  </a:lnTo>
                  <a:lnTo>
                    <a:pt x="276" y="318"/>
                  </a:lnTo>
                  <a:lnTo>
                    <a:pt x="274" y="315"/>
                  </a:lnTo>
                  <a:lnTo>
                    <a:pt x="272" y="311"/>
                  </a:lnTo>
                  <a:lnTo>
                    <a:pt x="272" y="308"/>
                  </a:lnTo>
                  <a:lnTo>
                    <a:pt x="271" y="306"/>
                  </a:lnTo>
                  <a:lnTo>
                    <a:pt x="269" y="305"/>
                  </a:lnTo>
                  <a:lnTo>
                    <a:pt x="267" y="303"/>
                  </a:lnTo>
                  <a:lnTo>
                    <a:pt x="264" y="301"/>
                  </a:lnTo>
                  <a:lnTo>
                    <a:pt x="264" y="298"/>
                  </a:lnTo>
                  <a:lnTo>
                    <a:pt x="262" y="297"/>
                  </a:lnTo>
                  <a:lnTo>
                    <a:pt x="262" y="293"/>
                  </a:lnTo>
                  <a:lnTo>
                    <a:pt x="259" y="292"/>
                  </a:lnTo>
                  <a:lnTo>
                    <a:pt x="257" y="290"/>
                  </a:lnTo>
                  <a:lnTo>
                    <a:pt x="252" y="292"/>
                  </a:lnTo>
                  <a:lnTo>
                    <a:pt x="251" y="293"/>
                  </a:lnTo>
                  <a:lnTo>
                    <a:pt x="249" y="295"/>
                  </a:lnTo>
                  <a:lnTo>
                    <a:pt x="248" y="298"/>
                  </a:lnTo>
                  <a:lnTo>
                    <a:pt x="248" y="301"/>
                  </a:lnTo>
                  <a:lnTo>
                    <a:pt x="246" y="305"/>
                  </a:lnTo>
                  <a:lnTo>
                    <a:pt x="244" y="308"/>
                  </a:lnTo>
                  <a:lnTo>
                    <a:pt x="241" y="313"/>
                  </a:lnTo>
                  <a:lnTo>
                    <a:pt x="238" y="315"/>
                  </a:lnTo>
                  <a:lnTo>
                    <a:pt x="234" y="318"/>
                  </a:lnTo>
                  <a:lnTo>
                    <a:pt x="233" y="320"/>
                  </a:lnTo>
                  <a:lnTo>
                    <a:pt x="229" y="323"/>
                  </a:lnTo>
                  <a:lnTo>
                    <a:pt x="224" y="333"/>
                  </a:lnTo>
                  <a:lnTo>
                    <a:pt x="218" y="343"/>
                  </a:lnTo>
                  <a:lnTo>
                    <a:pt x="208" y="353"/>
                  </a:lnTo>
                  <a:lnTo>
                    <a:pt x="201" y="356"/>
                  </a:lnTo>
                  <a:lnTo>
                    <a:pt x="196" y="361"/>
                  </a:lnTo>
                  <a:lnTo>
                    <a:pt x="193" y="366"/>
                  </a:lnTo>
                  <a:lnTo>
                    <a:pt x="188" y="369"/>
                  </a:lnTo>
                  <a:lnTo>
                    <a:pt x="185" y="372"/>
                  </a:lnTo>
                  <a:lnTo>
                    <a:pt x="180" y="377"/>
                  </a:lnTo>
                  <a:lnTo>
                    <a:pt x="177" y="382"/>
                  </a:lnTo>
                  <a:lnTo>
                    <a:pt x="175" y="387"/>
                  </a:lnTo>
                  <a:lnTo>
                    <a:pt x="172" y="392"/>
                  </a:lnTo>
                  <a:lnTo>
                    <a:pt x="168" y="397"/>
                  </a:lnTo>
                  <a:lnTo>
                    <a:pt x="165" y="402"/>
                  </a:lnTo>
                  <a:lnTo>
                    <a:pt x="160" y="405"/>
                  </a:lnTo>
                  <a:lnTo>
                    <a:pt x="157" y="410"/>
                  </a:lnTo>
                  <a:lnTo>
                    <a:pt x="155" y="414"/>
                  </a:lnTo>
                  <a:lnTo>
                    <a:pt x="154" y="418"/>
                  </a:lnTo>
                  <a:lnTo>
                    <a:pt x="150" y="422"/>
                  </a:lnTo>
                  <a:lnTo>
                    <a:pt x="147" y="427"/>
                  </a:lnTo>
                  <a:lnTo>
                    <a:pt x="144" y="432"/>
                  </a:lnTo>
                  <a:lnTo>
                    <a:pt x="139" y="433"/>
                  </a:lnTo>
                  <a:lnTo>
                    <a:pt x="135" y="435"/>
                  </a:lnTo>
                  <a:lnTo>
                    <a:pt x="124" y="440"/>
                  </a:lnTo>
                  <a:lnTo>
                    <a:pt x="114" y="445"/>
                  </a:lnTo>
                  <a:lnTo>
                    <a:pt x="104" y="451"/>
                  </a:lnTo>
                  <a:lnTo>
                    <a:pt x="104" y="453"/>
                  </a:lnTo>
                  <a:lnTo>
                    <a:pt x="102" y="455"/>
                  </a:lnTo>
                  <a:lnTo>
                    <a:pt x="93" y="470"/>
                  </a:lnTo>
                  <a:lnTo>
                    <a:pt x="86" y="486"/>
                  </a:lnTo>
                  <a:lnTo>
                    <a:pt x="84" y="489"/>
                  </a:lnTo>
                  <a:lnTo>
                    <a:pt x="81" y="491"/>
                  </a:lnTo>
                  <a:lnTo>
                    <a:pt x="79" y="491"/>
                  </a:lnTo>
                  <a:lnTo>
                    <a:pt x="78" y="491"/>
                  </a:lnTo>
                  <a:lnTo>
                    <a:pt x="76" y="493"/>
                  </a:lnTo>
                  <a:lnTo>
                    <a:pt x="73" y="494"/>
                  </a:lnTo>
                  <a:lnTo>
                    <a:pt x="71" y="498"/>
                  </a:lnTo>
                  <a:lnTo>
                    <a:pt x="69" y="499"/>
                  </a:lnTo>
                  <a:lnTo>
                    <a:pt x="68" y="501"/>
                  </a:lnTo>
                  <a:lnTo>
                    <a:pt x="64" y="503"/>
                  </a:lnTo>
                  <a:lnTo>
                    <a:pt x="63" y="506"/>
                  </a:lnTo>
                  <a:lnTo>
                    <a:pt x="61" y="507"/>
                  </a:lnTo>
                  <a:lnTo>
                    <a:pt x="60" y="509"/>
                  </a:lnTo>
                  <a:lnTo>
                    <a:pt x="60" y="509"/>
                  </a:lnTo>
                  <a:lnTo>
                    <a:pt x="58" y="509"/>
                  </a:lnTo>
                  <a:lnTo>
                    <a:pt x="56" y="509"/>
                  </a:lnTo>
                  <a:lnTo>
                    <a:pt x="55" y="507"/>
                  </a:lnTo>
                  <a:lnTo>
                    <a:pt x="53" y="506"/>
                  </a:lnTo>
                  <a:lnTo>
                    <a:pt x="48" y="504"/>
                  </a:lnTo>
                  <a:lnTo>
                    <a:pt x="43" y="503"/>
                  </a:lnTo>
                  <a:lnTo>
                    <a:pt x="40" y="503"/>
                  </a:lnTo>
                  <a:lnTo>
                    <a:pt x="38" y="501"/>
                  </a:lnTo>
                  <a:lnTo>
                    <a:pt x="36" y="499"/>
                  </a:lnTo>
                  <a:lnTo>
                    <a:pt x="33" y="496"/>
                  </a:lnTo>
                  <a:lnTo>
                    <a:pt x="32" y="493"/>
                  </a:lnTo>
                  <a:lnTo>
                    <a:pt x="28" y="489"/>
                  </a:lnTo>
                  <a:lnTo>
                    <a:pt x="27" y="486"/>
                  </a:lnTo>
                  <a:lnTo>
                    <a:pt x="25" y="484"/>
                  </a:lnTo>
                  <a:lnTo>
                    <a:pt x="22" y="481"/>
                  </a:lnTo>
                  <a:lnTo>
                    <a:pt x="20" y="478"/>
                  </a:lnTo>
                  <a:lnTo>
                    <a:pt x="17" y="475"/>
                  </a:lnTo>
                  <a:lnTo>
                    <a:pt x="17" y="475"/>
                  </a:lnTo>
                  <a:lnTo>
                    <a:pt x="15" y="473"/>
                  </a:lnTo>
                  <a:lnTo>
                    <a:pt x="15" y="471"/>
                  </a:lnTo>
                  <a:lnTo>
                    <a:pt x="13" y="470"/>
                  </a:lnTo>
                  <a:lnTo>
                    <a:pt x="13" y="468"/>
                  </a:lnTo>
                  <a:lnTo>
                    <a:pt x="13" y="465"/>
                  </a:lnTo>
                  <a:lnTo>
                    <a:pt x="13" y="463"/>
                  </a:lnTo>
                  <a:lnTo>
                    <a:pt x="12" y="461"/>
                  </a:lnTo>
                  <a:lnTo>
                    <a:pt x="12" y="458"/>
                  </a:lnTo>
                  <a:lnTo>
                    <a:pt x="10" y="455"/>
                  </a:lnTo>
                  <a:lnTo>
                    <a:pt x="8" y="451"/>
                  </a:lnTo>
                  <a:lnTo>
                    <a:pt x="7" y="450"/>
                  </a:lnTo>
                  <a:lnTo>
                    <a:pt x="7" y="447"/>
                  </a:lnTo>
                  <a:lnTo>
                    <a:pt x="5" y="443"/>
                  </a:lnTo>
                  <a:lnTo>
                    <a:pt x="3" y="440"/>
                  </a:lnTo>
                  <a:lnTo>
                    <a:pt x="3" y="437"/>
                  </a:lnTo>
                  <a:lnTo>
                    <a:pt x="2" y="435"/>
                  </a:lnTo>
                  <a:lnTo>
                    <a:pt x="2" y="433"/>
                  </a:lnTo>
                  <a:lnTo>
                    <a:pt x="2" y="430"/>
                  </a:lnTo>
                  <a:lnTo>
                    <a:pt x="2" y="427"/>
                  </a:lnTo>
                  <a:lnTo>
                    <a:pt x="2" y="423"/>
                  </a:lnTo>
                  <a:lnTo>
                    <a:pt x="2" y="422"/>
                  </a:lnTo>
                  <a:lnTo>
                    <a:pt x="3" y="418"/>
                  </a:lnTo>
                  <a:lnTo>
                    <a:pt x="3" y="415"/>
                  </a:lnTo>
                  <a:lnTo>
                    <a:pt x="5" y="414"/>
                  </a:lnTo>
                  <a:lnTo>
                    <a:pt x="3" y="410"/>
                  </a:lnTo>
                  <a:lnTo>
                    <a:pt x="3" y="410"/>
                  </a:lnTo>
                  <a:lnTo>
                    <a:pt x="2" y="409"/>
                  </a:lnTo>
                  <a:lnTo>
                    <a:pt x="2" y="407"/>
                  </a:lnTo>
                  <a:lnTo>
                    <a:pt x="0" y="405"/>
                  </a:lnTo>
                  <a:lnTo>
                    <a:pt x="0" y="404"/>
                  </a:lnTo>
                  <a:lnTo>
                    <a:pt x="0" y="404"/>
                  </a:lnTo>
                  <a:lnTo>
                    <a:pt x="0" y="402"/>
                  </a:lnTo>
                  <a:lnTo>
                    <a:pt x="2" y="402"/>
                  </a:lnTo>
                  <a:lnTo>
                    <a:pt x="3" y="400"/>
                  </a:lnTo>
                  <a:lnTo>
                    <a:pt x="5" y="397"/>
                  </a:lnTo>
                  <a:lnTo>
                    <a:pt x="7" y="392"/>
                  </a:lnTo>
                  <a:lnTo>
                    <a:pt x="8" y="389"/>
                  </a:lnTo>
                  <a:lnTo>
                    <a:pt x="10" y="386"/>
                  </a:lnTo>
                  <a:lnTo>
                    <a:pt x="12" y="381"/>
                  </a:lnTo>
                  <a:lnTo>
                    <a:pt x="13" y="377"/>
                  </a:lnTo>
                  <a:lnTo>
                    <a:pt x="13" y="372"/>
                  </a:lnTo>
                  <a:lnTo>
                    <a:pt x="13" y="372"/>
                  </a:lnTo>
                  <a:lnTo>
                    <a:pt x="13" y="371"/>
                  </a:lnTo>
                  <a:lnTo>
                    <a:pt x="13" y="369"/>
                  </a:lnTo>
                  <a:lnTo>
                    <a:pt x="13" y="367"/>
                  </a:lnTo>
                  <a:lnTo>
                    <a:pt x="13" y="367"/>
                  </a:lnTo>
                  <a:lnTo>
                    <a:pt x="13" y="367"/>
                  </a:lnTo>
                  <a:lnTo>
                    <a:pt x="15" y="366"/>
                  </a:lnTo>
                  <a:lnTo>
                    <a:pt x="15" y="364"/>
                  </a:lnTo>
                  <a:lnTo>
                    <a:pt x="15" y="361"/>
                  </a:lnTo>
                  <a:lnTo>
                    <a:pt x="15" y="359"/>
                  </a:lnTo>
                  <a:lnTo>
                    <a:pt x="13" y="356"/>
                  </a:lnTo>
                  <a:lnTo>
                    <a:pt x="13" y="356"/>
                  </a:lnTo>
                  <a:lnTo>
                    <a:pt x="13" y="354"/>
                  </a:lnTo>
                  <a:lnTo>
                    <a:pt x="13" y="353"/>
                  </a:lnTo>
                  <a:lnTo>
                    <a:pt x="15" y="351"/>
                  </a:lnTo>
                  <a:lnTo>
                    <a:pt x="15" y="351"/>
                  </a:lnTo>
                  <a:lnTo>
                    <a:pt x="17" y="349"/>
                  </a:lnTo>
                  <a:lnTo>
                    <a:pt x="17" y="348"/>
                  </a:lnTo>
                  <a:lnTo>
                    <a:pt x="17" y="344"/>
                  </a:lnTo>
                  <a:lnTo>
                    <a:pt x="17" y="339"/>
                  </a:lnTo>
                  <a:lnTo>
                    <a:pt x="17" y="331"/>
                  </a:lnTo>
                  <a:lnTo>
                    <a:pt x="17" y="323"/>
                  </a:lnTo>
                  <a:lnTo>
                    <a:pt x="17" y="318"/>
                  </a:lnTo>
                  <a:lnTo>
                    <a:pt x="17" y="318"/>
                  </a:lnTo>
                  <a:lnTo>
                    <a:pt x="18" y="316"/>
                  </a:lnTo>
                  <a:lnTo>
                    <a:pt x="18" y="315"/>
                  </a:lnTo>
                  <a:lnTo>
                    <a:pt x="20" y="315"/>
                  </a:lnTo>
                  <a:lnTo>
                    <a:pt x="20" y="311"/>
                  </a:lnTo>
                  <a:lnTo>
                    <a:pt x="18" y="308"/>
                  </a:lnTo>
                  <a:lnTo>
                    <a:pt x="18" y="305"/>
                  </a:lnTo>
                  <a:lnTo>
                    <a:pt x="18" y="300"/>
                  </a:lnTo>
                  <a:lnTo>
                    <a:pt x="18" y="297"/>
                  </a:lnTo>
                  <a:lnTo>
                    <a:pt x="18" y="293"/>
                  </a:lnTo>
                  <a:lnTo>
                    <a:pt x="18" y="288"/>
                  </a:lnTo>
                  <a:lnTo>
                    <a:pt x="20" y="283"/>
                  </a:lnTo>
                  <a:lnTo>
                    <a:pt x="22" y="277"/>
                  </a:lnTo>
                  <a:lnTo>
                    <a:pt x="23" y="272"/>
                  </a:lnTo>
                  <a:lnTo>
                    <a:pt x="25" y="269"/>
                  </a:lnTo>
                  <a:lnTo>
                    <a:pt x="27" y="267"/>
                  </a:lnTo>
                  <a:lnTo>
                    <a:pt x="28" y="267"/>
                  </a:lnTo>
                  <a:lnTo>
                    <a:pt x="27" y="262"/>
                  </a:lnTo>
                  <a:lnTo>
                    <a:pt x="27" y="254"/>
                  </a:lnTo>
                  <a:lnTo>
                    <a:pt x="27" y="241"/>
                  </a:lnTo>
                  <a:lnTo>
                    <a:pt x="28" y="224"/>
                  </a:lnTo>
                  <a:lnTo>
                    <a:pt x="28" y="208"/>
                  </a:lnTo>
                  <a:lnTo>
                    <a:pt x="30" y="199"/>
                  </a:lnTo>
                  <a:lnTo>
                    <a:pt x="30" y="198"/>
                  </a:lnTo>
                  <a:lnTo>
                    <a:pt x="30" y="194"/>
                  </a:lnTo>
                  <a:lnTo>
                    <a:pt x="28" y="186"/>
                  </a:lnTo>
                  <a:lnTo>
                    <a:pt x="28" y="171"/>
                  </a:lnTo>
                  <a:lnTo>
                    <a:pt x="32" y="152"/>
                  </a:lnTo>
                  <a:lnTo>
                    <a:pt x="32" y="152"/>
                  </a:lnTo>
                  <a:lnTo>
                    <a:pt x="30" y="150"/>
                  </a:lnTo>
                  <a:lnTo>
                    <a:pt x="30" y="148"/>
                  </a:lnTo>
                  <a:lnTo>
                    <a:pt x="30" y="145"/>
                  </a:lnTo>
                  <a:lnTo>
                    <a:pt x="32" y="140"/>
                  </a:lnTo>
                  <a:lnTo>
                    <a:pt x="32" y="132"/>
                  </a:lnTo>
                  <a:lnTo>
                    <a:pt x="30" y="120"/>
                  </a:lnTo>
                  <a:lnTo>
                    <a:pt x="27" y="105"/>
                  </a:lnTo>
                  <a:lnTo>
                    <a:pt x="23" y="94"/>
                  </a:lnTo>
                  <a:lnTo>
                    <a:pt x="22" y="84"/>
                  </a:lnTo>
                  <a:lnTo>
                    <a:pt x="20" y="82"/>
                  </a:lnTo>
                  <a:lnTo>
                    <a:pt x="18" y="81"/>
                  </a:lnTo>
                  <a:lnTo>
                    <a:pt x="17" y="79"/>
                  </a:lnTo>
                  <a:lnTo>
                    <a:pt x="15" y="79"/>
                  </a:lnTo>
                  <a:lnTo>
                    <a:pt x="13" y="76"/>
                  </a:lnTo>
                  <a:lnTo>
                    <a:pt x="13" y="74"/>
                  </a:lnTo>
                  <a:lnTo>
                    <a:pt x="15" y="67"/>
                  </a:lnTo>
                  <a:lnTo>
                    <a:pt x="18" y="64"/>
                  </a:lnTo>
                  <a:lnTo>
                    <a:pt x="23" y="61"/>
                  </a:lnTo>
                  <a:lnTo>
                    <a:pt x="27" y="58"/>
                  </a:lnTo>
                  <a:lnTo>
                    <a:pt x="30" y="58"/>
                  </a:lnTo>
                  <a:lnTo>
                    <a:pt x="33" y="58"/>
                  </a:lnTo>
                  <a:lnTo>
                    <a:pt x="38" y="59"/>
                  </a:lnTo>
                  <a:lnTo>
                    <a:pt x="43" y="63"/>
                  </a:lnTo>
                  <a:lnTo>
                    <a:pt x="50" y="67"/>
                  </a:lnTo>
                  <a:lnTo>
                    <a:pt x="56" y="69"/>
                  </a:lnTo>
                  <a:lnTo>
                    <a:pt x="63" y="72"/>
                  </a:lnTo>
                  <a:lnTo>
                    <a:pt x="66" y="74"/>
                  </a:lnTo>
                  <a:lnTo>
                    <a:pt x="68" y="76"/>
                  </a:lnTo>
                  <a:lnTo>
                    <a:pt x="69" y="77"/>
                  </a:lnTo>
                  <a:lnTo>
                    <a:pt x="69" y="77"/>
                  </a:lnTo>
                  <a:lnTo>
                    <a:pt x="71" y="79"/>
                  </a:lnTo>
                  <a:lnTo>
                    <a:pt x="73" y="82"/>
                  </a:lnTo>
                  <a:lnTo>
                    <a:pt x="76" y="84"/>
                  </a:lnTo>
                  <a:lnTo>
                    <a:pt x="78" y="87"/>
                  </a:lnTo>
                  <a:lnTo>
                    <a:pt x="79" y="89"/>
                  </a:lnTo>
                  <a:lnTo>
                    <a:pt x="83" y="91"/>
                  </a:lnTo>
                  <a:lnTo>
                    <a:pt x="83" y="92"/>
                  </a:lnTo>
                  <a:lnTo>
                    <a:pt x="83" y="94"/>
                  </a:lnTo>
                  <a:lnTo>
                    <a:pt x="83" y="94"/>
                  </a:lnTo>
                  <a:lnTo>
                    <a:pt x="84" y="95"/>
                  </a:lnTo>
                  <a:lnTo>
                    <a:pt x="84" y="97"/>
                  </a:lnTo>
                  <a:lnTo>
                    <a:pt x="86" y="99"/>
                  </a:lnTo>
                  <a:lnTo>
                    <a:pt x="88" y="99"/>
                  </a:lnTo>
                  <a:lnTo>
                    <a:pt x="89" y="100"/>
                  </a:lnTo>
                  <a:lnTo>
                    <a:pt x="89" y="102"/>
                  </a:lnTo>
                  <a:lnTo>
                    <a:pt x="91" y="105"/>
                  </a:lnTo>
                  <a:lnTo>
                    <a:pt x="93" y="109"/>
                  </a:lnTo>
                  <a:lnTo>
                    <a:pt x="94" y="110"/>
                  </a:lnTo>
                  <a:lnTo>
                    <a:pt x="97" y="112"/>
                  </a:lnTo>
                  <a:lnTo>
                    <a:pt x="101" y="115"/>
                  </a:lnTo>
                  <a:lnTo>
                    <a:pt x="101" y="117"/>
                  </a:lnTo>
                  <a:lnTo>
                    <a:pt x="102" y="117"/>
                  </a:lnTo>
                  <a:lnTo>
                    <a:pt x="106" y="119"/>
                  </a:lnTo>
                  <a:lnTo>
                    <a:pt x="107" y="120"/>
                  </a:lnTo>
                  <a:lnTo>
                    <a:pt x="109" y="120"/>
                  </a:lnTo>
                  <a:lnTo>
                    <a:pt x="111" y="122"/>
                  </a:lnTo>
                  <a:lnTo>
                    <a:pt x="112" y="122"/>
                  </a:lnTo>
                  <a:lnTo>
                    <a:pt x="114" y="122"/>
                  </a:lnTo>
                  <a:lnTo>
                    <a:pt x="117" y="124"/>
                  </a:lnTo>
                  <a:lnTo>
                    <a:pt x="117" y="122"/>
                  </a:lnTo>
                  <a:lnTo>
                    <a:pt x="121" y="120"/>
                  </a:lnTo>
                  <a:lnTo>
                    <a:pt x="122" y="119"/>
                  </a:lnTo>
                  <a:lnTo>
                    <a:pt x="124" y="117"/>
                  </a:lnTo>
                  <a:lnTo>
                    <a:pt x="126" y="115"/>
                  </a:lnTo>
                  <a:lnTo>
                    <a:pt x="126" y="112"/>
                  </a:lnTo>
                  <a:lnTo>
                    <a:pt x="126" y="109"/>
                  </a:lnTo>
                  <a:lnTo>
                    <a:pt x="126" y="105"/>
                  </a:lnTo>
                  <a:lnTo>
                    <a:pt x="124" y="102"/>
                  </a:lnTo>
                  <a:lnTo>
                    <a:pt x="124" y="99"/>
                  </a:lnTo>
                  <a:lnTo>
                    <a:pt x="127" y="94"/>
                  </a:lnTo>
                  <a:lnTo>
                    <a:pt x="127" y="94"/>
                  </a:lnTo>
                  <a:lnTo>
                    <a:pt x="127" y="91"/>
                  </a:lnTo>
                  <a:lnTo>
                    <a:pt x="127" y="87"/>
                  </a:lnTo>
                  <a:lnTo>
                    <a:pt x="127" y="86"/>
                  </a:lnTo>
                  <a:lnTo>
                    <a:pt x="129" y="82"/>
                  </a:lnTo>
                  <a:lnTo>
                    <a:pt x="130" y="81"/>
                  </a:lnTo>
                  <a:lnTo>
                    <a:pt x="130" y="79"/>
                  </a:lnTo>
                  <a:lnTo>
                    <a:pt x="132" y="79"/>
                  </a:lnTo>
                  <a:lnTo>
                    <a:pt x="132" y="77"/>
                  </a:lnTo>
                  <a:lnTo>
                    <a:pt x="132" y="74"/>
                  </a:lnTo>
                  <a:lnTo>
                    <a:pt x="132" y="71"/>
                  </a:lnTo>
                  <a:lnTo>
                    <a:pt x="132" y="67"/>
                  </a:lnTo>
                  <a:lnTo>
                    <a:pt x="132" y="66"/>
                  </a:lnTo>
                  <a:lnTo>
                    <a:pt x="130" y="64"/>
                  </a:lnTo>
                  <a:lnTo>
                    <a:pt x="129" y="63"/>
                  </a:lnTo>
                  <a:lnTo>
                    <a:pt x="127" y="61"/>
                  </a:lnTo>
                  <a:lnTo>
                    <a:pt x="124" y="59"/>
                  </a:lnTo>
                  <a:lnTo>
                    <a:pt x="121" y="58"/>
                  </a:lnTo>
                  <a:lnTo>
                    <a:pt x="117" y="54"/>
                  </a:lnTo>
                  <a:lnTo>
                    <a:pt x="114" y="53"/>
                  </a:lnTo>
                  <a:lnTo>
                    <a:pt x="112" y="51"/>
                  </a:lnTo>
                  <a:lnTo>
                    <a:pt x="107" y="53"/>
                  </a:lnTo>
                  <a:lnTo>
                    <a:pt x="102" y="53"/>
                  </a:lnTo>
                  <a:lnTo>
                    <a:pt x="101" y="53"/>
                  </a:lnTo>
                  <a:lnTo>
                    <a:pt x="97" y="54"/>
                  </a:lnTo>
                  <a:lnTo>
                    <a:pt x="97" y="54"/>
                  </a:lnTo>
                  <a:lnTo>
                    <a:pt x="96" y="53"/>
                  </a:lnTo>
                  <a:lnTo>
                    <a:pt x="93" y="53"/>
                  </a:lnTo>
                  <a:lnTo>
                    <a:pt x="88" y="53"/>
                  </a:lnTo>
                  <a:lnTo>
                    <a:pt x="84" y="53"/>
                  </a:lnTo>
                  <a:lnTo>
                    <a:pt x="81" y="51"/>
                  </a:lnTo>
                  <a:lnTo>
                    <a:pt x="79" y="49"/>
                  </a:lnTo>
                  <a:lnTo>
                    <a:pt x="78" y="46"/>
                  </a:lnTo>
                  <a:lnTo>
                    <a:pt x="78" y="43"/>
                  </a:lnTo>
                  <a:lnTo>
                    <a:pt x="79" y="41"/>
                  </a:lnTo>
                  <a:lnTo>
                    <a:pt x="81" y="39"/>
                  </a:lnTo>
                  <a:lnTo>
                    <a:pt x="84" y="38"/>
                  </a:lnTo>
                  <a:lnTo>
                    <a:pt x="88" y="35"/>
                  </a:lnTo>
                  <a:lnTo>
                    <a:pt x="91" y="35"/>
                  </a:lnTo>
                  <a:lnTo>
                    <a:pt x="94" y="35"/>
                  </a:lnTo>
                  <a:lnTo>
                    <a:pt x="97" y="33"/>
                  </a:lnTo>
                  <a:lnTo>
                    <a:pt x="99" y="31"/>
                  </a:lnTo>
                  <a:lnTo>
                    <a:pt x="101" y="30"/>
                  </a:lnTo>
                  <a:lnTo>
                    <a:pt x="102" y="30"/>
                  </a:lnTo>
                  <a:lnTo>
                    <a:pt x="104" y="28"/>
                  </a:lnTo>
                  <a:lnTo>
                    <a:pt x="104" y="28"/>
                  </a:lnTo>
                  <a:lnTo>
                    <a:pt x="106" y="28"/>
                  </a:lnTo>
                  <a:lnTo>
                    <a:pt x="106" y="26"/>
                  </a:lnTo>
                  <a:lnTo>
                    <a:pt x="107" y="23"/>
                  </a:lnTo>
                  <a:lnTo>
                    <a:pt x="109" y="21"/>
                  </a:lnTo>
                  <a:lnTo>
                    <a:pt x="111" y="20"/>
                  </a:lnTo>
                  <a:lnTo>
                    <a:pt x="111" y="16"/>
                  </a:lnTo>
                  <a:lnTo>
                    <a:pt x="112" y="15"/>
                  </a:lnTo>
                  <a:lnTo>
                    <a:pt x="114" y="13"/>
                  </a:lnTo>
                  <a:lnTo>
                    <a:pt x="116" y="11"/>
                  </a:lnTo>
                  <a:lnTo>
                    <a:pt x="119" y="11"/>
                  </a:lnTo>
                  <a:lnTo>
                    <a:pt x="124" y="11"/>
                  </a:lnTo>
                  <a:lnTo>
                    <a:pt x="127" y="11"/>
                  </a:lnTo>
                  <a:lnTo>
                    <a:pt x="130" y="11"/>
                  </a:lnTo>
                  <a:lnTo>
                    <a:pt x="137" y="11"/>
                  </a:lnTo>
                  <a:lnTo>
                    <a:pt x="137" y="11"/>
                  </a:lnTo>
                  <a:lnTo>
                    <a:pt x="139" y="10"/>
                  </a:lnTo>
                  <a:lnTo>
                    <a:pt x="140" y="10"/>
                  </a:lnTo>
                  <a:lnTo>
                    <a:pt x="142" y="8"/>
                  </a:lnTo>
                  <a:lnTo>
                    <a:pt x="145" y="8"/>
                  </a:lnTo>
                  <a:lnTo>
                    <a:pt x="149" y="8"/>
                  </a:lnTo>
                  <a:lnTo>
                    <a:pt x="154" y="8"/>
                  </a:lnTo>
                  <a:lnTo>
                    <a:pt x="160" y="8"/>
                  </a:lnTo>
                  <a:lnTo>
                    <a:pt x="163" y="8"/>
                  </a:lnTo>
                  <a:lnTo>
                    <a:pt x="167" y="10"/>
                  </a:lnTo>
                  <a:lnTo>
                    <a:pt x="170" y="10"/>
                  </a:lnTo>
                  <a:lnTo>
                    <a:pt x="172" y="10"/>
                  </a:lnTo>
                  <a:lnTo>
                    <a:pt x="172" y="10"/>
                  </a:lnTo>
                  <a:lnTo>
                    <a:pt x="172" y="8"/>
                  </a:lnTo>
                  <a:lnTo>
                    <a:pt x="172" y="8"/>
                  </a:lnTo>
                  <a:lnTo>
                    <a:pt x="172" y="7"/>
                  </a:lnTo>
                  <a:lnTo>
                    <a:pt x="173" y="5"/>
                  </a:lnTo>
                  <a:lnTo>
                    <a:pt x="175" y="3"/>
                  </a:lnTo>
                  <a:lnTo>
                    <a:pt x="177" y="3"/>
                  </a:lnTo>
                  <a:lnTo>
                    <a:pt x="182" y="3"/>
                  </a:lnTo>
                  <a:lnTo>
                    <a:pt x="188" y="3"/>
                  </a:lnTo>
                  <a:lnTo>
                    <a:pt x="193" y="3"/>
                  </a:lnTo>
                  <a:lnTo>
                    <a:pt x="196" y="3"/>
                  </a:lnTo>
                  <a:lnTo>
                    <a:pt x="200" y="5"/>
                  </a:lnTo>
                  <a:lnTo>
                    <a:pt x="201" y="5"/>
                  </a:lnTo>
                  <a:lnTo>
                    <a:pt x="203" y="5"/>
                  </a:lnTo>
                  <a:lnTo>
                    <a:pt x="205" y="3"/>
                  </a:lnTo>
                  <a:lnTo>
                    <a:pt x="206" y="2"/>
                  </a:lnTo>
                  <a:lnTo>
                    <a:pt x="208" y="2"/>
                  </a:lnTo>
                  <a:lnTo>
                    <a:pt x="210" y="2"/>
                  </a:lnTo>
                  <a:lnTo>
                    <a:pt x="211" y="3"/>
                  </a:lnTo>
                  <a:lnTo>
                    <a:pt x="211" y="3"/>
                  </a:lnTo>
                  <a:lnTo>
                    <a:pt x="211" y="3"/>
                  </a:lnTo>
                  <a:lnTo>
                    <a:pt x="215" y="5"/>
                  </a:lnTo>
                  <a:lnTo>
                    <a:pt x="216" y="7"/>
                  </a:lnTo>
                  <a:lnTo>
                    <a:pt x="218" y="8"/>
                  </a:lnTo>
                  <a:lnTo>
                    <a:pt x="219" y="11"/>
                  </a:lnTo>
                  <a:lnTo>
                    <a:pt x="221" y="13"/>
                  </a:lnTo>
                  <a:lnTo>
                    <a:pt x="223" y="15"/>
                  </a:lnTo>
                  <a:lnTo>
                    <a:pt x="224" y="16"/>
                  </a:lnTo>
                  <a:lnTo>
                    <a:pt x="224" y="16"/>
                  </a:lnTo>
                  <a:lnTo>
                    <a:pt x="226" y="20"/>
                  </a:lnTo>
                  <a:lnTo>
                    <a:pt x="228" y="21"/>
                  </a:lnTo>
                  <a:lnTo>
                    <a:pt x="228" y="23"/>
                  </a:lnTo>
                  <a:lnTo>
                    <a:pt x="229" y="25"/>
                  </a:lnTo>
                  <a:lnTo>
                    <a:pt x="231" y="26"/>
                  </a:lnTo>
                  <a:lnTo>
                    <a:pt x="233" y="28"/>
                  </a:lnTo>
                  <a:lnTo>
                    <a:pt x="233" y="30"/>
                  </a:lnTo>
                  <a:lnTo>
                    <a:pt x="233" y="33"/>
                  </a:lnTo>
                  <a:lnTo>
                    <a:pt x="233" y="35"/>
                  </a:lnTo>
                  <a:lnTo>
                    <a:pt x="233" y="35"/>
                  </a:lnTo>
                  <a:lnTo>
                    <a:pt x="231" y="38"/>
                  </a:lnTo>
                  <a:lnTo>
                    <a:pt x="229" y="39"/>
                  </a:lnTo>
                  <a:lnTo>
                    <a:pt x="229" y="41"/>
                  </a:lnTo>
                  <a:lnTo>
                    <a:pt x="229" y="44"/>
                  </a:lnTo>
                  <a:lnTo>
                    <a:pt x="229" y="48"/>
                  </a:lnTo>
                  <a:lnTo>
                    <a:pt x="228" y="51"/>
                  </a:lnTo>
                  <a:lnTo>
                    <a:pt x="226" y="53"/>
                  </a:lnTo>
                  <a:lnTo>
                    <a:pt x="223" y="56"/>
                  </a:lnTo>
                  <a:lnTo>
                    <a:pt x="219" y="61"/>
                  </a:lnTo>
                  <a:lnTo>
                    <a:pt x="215" y="64"/>
                  </a:lnTo>
                  <a:lnTo>
                    <a:pt x="210" y="66"/>
                  </a:lnTo>
                  <a:lnTo>
                    <a:pt x="206" y="69"/>
                  </a:lnTo>
                  <a:lnTo>
                    <a:pt x="201" y="71"/>
                  </a:lnTo>
                  <a:lnTo>
                    <a:pt x="200" y="72"/>
                  </a:lnTo>
                  <a:lnTo>
                    <a:pt x="198" y="72"/>
                  </a:lnTo>
                  <a:lnTo>
                    <a:pt x="196" y="74"/>
                  </a:lnTo>
                  <a:lnTo>
                    <a:pt x="196" y="74"/>
                  </a:lnTo>
                  <a:lnTo>
                    <a:pt x="196" y="74"/>
                  </a:lnTo>
                  <a:lnTo>
                    <a:pt x="195" y="76"/>
                  </a:lnTo>
                  <a:lnTo>
                    <a:pt x="193" y="79"/>
                  </a:lnTo>
                  <a:lnTo>
                    <a:pt x="191" y="82"/>
                  </a:lnTo>
                  <a:lnTo>
                    <a:pt x="188" y="86"/>
                  </a:lnTo>
                  <a:lnTo>
                    <a:pt x="187" y="89"/>
                  </a:lnTo>
                  <a:lnTo>
                    <a:pt x="185" y="91"/>
                  </a:lnTo>
                  <a:lnTo>
                    <a:pt x="185" y="92"/>
                  </a:lnTo>
                  <a:lnTo>
                    <a:pt x="185" y="95"/>
                  </a:lnTo>
                  <a:lnTo>
                    <a:pt x="185" y="97"/>
                  </a:lnTo>
                  <a:lnTo>
                    <a:pt x="185" y="99"/>
                  </a:lnTo>
                  <a:lnTo>
                    <a:pt x="187" y="100"/>
                  </a:lnTo>
                  <a:lnTo>
                    <a:pt x="190" y="104"/>
                  </a:lnTo>
                  <a:lnTo>
                    <a:pt x="191" y="104"/>
                  </a:lnTo>
                  <a:lnTo>
                    <a:pt x="193" y="104"/>
                  </a:lnTo>
                  <a:lnTo>
                    <a:pt x="196" y="104"/>
                  </a:lnTo>
                  <a:lnTo>
                    <a:pt x="200" y="104"/>
                  </a:lnTo>
                  <a:lnTo>
                    <a:pt x="201" y="102"/>
                  </a:lnTo>
                  <a:lnTo>
                    <a:pt x="203" y="99"/>
                  </a:lnTo>
                  <a:lnTo>
                    <a:pt x="205" y="97"/>
                  </a:lnTo>
                  <a:lnTo>
                    <a:pt x="206" y="95"/>
                  </a:lnTo>
                  <a:lnTo>
                    <a:pt x="208" y="95"/>
                  </a:lnTo>
                  <a:lnTo>
                    <a:pt x="208" y="97"/>
                  </a:lnTo>
                  <a:lnTo>
                    <a:pt x="210" y="99"/>
                  </a:lnTo>
                  <a:lnTo>
                    <a:pt x="210" y="102"/>
                  </a:lnTo>
                  <a:lnTo>
                    <a:pt x="210" y="105"/>
                  </a:lnTo>
                  <a:lnTo>
                    <a:pt x="211" y="109"/>
                  </a:lnTo>
                  <a:lnTo>
                    <a:pt x="213" y="112"/>
                  </a:lnTo>
                  <a:lnTo>
                    <a:pt x="215" y="114"/>
                  </a:lnTo>
                  <a:lnTo>
                    <a:pt x="215" y="115"/>
                  </a:lnTo>
                  <a:lnTo>
                    <a:pt x="215" y="117"/>
                  </a:lnTo>
                  <a:lnTo>
                    <a:pt x="215" y="119"/>
                  </a:lnTo>
                  <a:lnTo>
                    <a:pt x="215" y="122"/>
                  </a:lnTo>
                  <a:lnTo>
                    <a:pt x="213" y="124"/>
                  </a:lnTo>
                  <a:lnTo>
                    <a:pt x="211" y="127"/>
                  </a:lnTo>
                  <a:lnTo>
                    <a:pt x="211" y="128"/>
                  </a:lnTo>
                  <a:lnTo>
                    <a:pt x="210" y="130"/>
                  </a:lnTo>
                  <a:lnTo>
                    <a:pt x="210" y="132"/>
                  </a:lnTo>
                  <a:lnTo>
                    <a:pt x="210" y="132"/>
                  </a:lnTo>
                  <a:lnTo>
                    <a:pt x="210" y="132"/>
                  </a:lnTo>
                  <a:lnTo>
                    <a:pt x="210" y="132"/>
                  </a:lnTo>
                  <a:lnTo>
                    <a:pt x="210" y="133"/>
                  </a:lnTo>
                  <a:lnTo>
                    <a:pt x="208" y="135"/>
                  </a:lnTo>
                  <a:lnTo>
                    <a:pt x="205" y="140"/>
                  </a:lnTo>
                  <a:lnTo>
                    <a:pt x="203" y="143"/>
                  </a:lnTo>
                  <a:lnTo>
                    <a:pt x="200" y="145"/>
                  </a:lnTo>
                  <a:lnTo>
                    <a:pt x="196" y="148"/>
                  </a:lnTo>
                  <a:lnTo>
                    <a:pt x="188" y="155"/>
                  </a:lnTo>
                  <a:lnTo>
                    <a:pt x="178" y="163"/>
                  </a:lnTo>
                  <a:lnTo>
                    <a:pt x="168" y="171"/>
                  </a:lnTo>
                  <a:lnTo>
                    <a:pt x="165" y="175"/>
                  </a:lnTo>
                  <a:lnTo>
                    <a:pt x="162" y="178"/>
                  </a:lnTo>
                  <a:lnTo>
                    <a:pt x="157" y="181"/>
                  </a:lnTo>
                  <a:lnTo>
                    <a:pt x="154" y="184"/>
                  </a:lnTo>
                  <a:lnTo>
                    <a:pt x="152" y="186"/>
                  </a:lnTo>
                  <a:lnTo>
                    <a:pt x="149" y="188"/>
                  </a:lnTo>
                  <a:lnTo>
                    <a:pt x="149" y="189"/>
                  </a:lnTo>
                  <a:lnTo>
                    <a:pt x="149" y="189"/>
                  </a:lnTo>
                  <a:lnTo>
                    <a:pt x="147" y="193"/>
                  </a:lnTo>
                  <a:lnTo>
                    <a:pt x="147" y="196"/>
                  </a:lnTo>
                  <a:lnTo>
                    <a:pt x="144" y="199"/>
                  </a:lnTo>
                  <a:lnTo>
                    <a:pt x="142" y="203"/>
                  </a:lnTo>
                  <a:lnTo>
                    <a:pt x="139" y="206"/>
                  </a:lnTo>
                  <a:lnTo>
                    <a:pt x="134" y="208"/>
                  </a:lnTo>
                  <a:lnTo>
                    <a:pt x="129" y="212"/>
                  </a:lnTo>
                  <a:lnTo>
                    <a:pt x="124" y="216"/>
                  </a:lnTo>
                  <a:lnTo>
                    <a:pt x="119" y="219"/>
                  </a:lnTo>
                  <a:lnTo>
                    <a:pt x="116" y="222"/>
                  </a:lnTo>
                  <a:lnTo>
                    <a:pt x="116" y="227"/>
                  </a:lnTo>
                  <a:lnTo>
                    <a:pt x="116" y="231"/>
                  </a:lnTo>
                  <a:lnTo>
                    <a:pt x="119" y="232"/>
                  </a:lnTo>
                  <a:lnTo>
                    <a:pt x="122" y="234"/>
                  </a:lnTo>
                  <a:lnTo>
                    <a:pt x="126" y="234"/>
                  </a:lnTo>
                  <a:lnTo>
                    <a:pt x="130" y="232"/>
                  </a:lnTo>
                  <a:lnTo>
                    <a:pt x="135" y="229"/>
                  </a:lnTo>
                  <a:lnTo>
                    <a:pt x="139" y="227"/>
                  </a:lnTo>
                  <a:lnTo>
                    <a:pt x="142" y="224"/>
                  </a:lnTo>
                  <a:lnTo>
                    <a:pt x="150" y="217"/>
                  </a:lnTo>
                  <a:lnTo>
                    <a:pt x="162" y="211"/>
                  </a:lnTo>
                  <a:lnTo>
                    <a:pt x="168" y="208"/>
                  </a:lnTo>
                  <a:lnTo>
                    <a:pt x="177" y="206"/>
                  </a:lnTo>
                  <a:lnTo>
                    <a:pt x="188" y="204"/>
                  </a:lnTo>
                  <a:lnTo>
                    <a:pt x="200" y="204"/>
                  </a:lnTo>
                  <a:lnTo>
                    <a:pt x="208" y="206"/>
                  </a:lnTo>
                  <a:lnTo>
                    <a:pt x="210" y="206"/>
                  </a:lnTo>
                  <a:lnTo>
                    <a:pt x="210" y="208"/>
                  </a:lnTo>
                  <a:lnTo>
                    <a:pt x="210" y="209"/>
                  </a:lnTo>
                  <a:lnTo>
                    <a:pt x="210" y="212"/>
                  </a:lnTo>
                  <a:lnTo>
                    <a:pt x="211" y="212"/>
                  </a:lnTo>
                  <a:lnTo>
                    <a:pt x="213" y="214"/>
                  </a:lnTo>
                  <a:lnTo>
                    <a:pt x="215" y="214"/>
                  </a:lnTo>
                  <a:lnTo>
                    <a:pt x="216" y="212"/>
                  </a:lnTo>
                  <a:lnTo>
                    <a:pt x="218" y="212"/>
                  </a:lnTo>
                  <a:lnTo>
                    <a:pt x="218" y="212"/>
                  </a:lnTo>
                  <a:lnTo>
                    <a:pt x="219" y="212"/>
                  </a:lnTo>
                  <a:lnTo>
                    <a:pt x="219" y="214"/>
                  </a:lnTo>
                  <a:lnTo>
                    <a:pt x="219" y="216"/>
                  </a:lnTo>
                  <a:lnTo>
                    <a:pt x="221" y="217"/>
                  </a:lnTo>
                  <a:lnTo>
                    <a:pt x="223" y="217"/>
                  </a:lnTo>
                  <a:lnTo>
                    <a:pt x="224" y="217"/>
                  </a:lnTo>
                  <a:lnTo>
                    <a:pt x="228" y="217"/>
                  </a:lnTo>
                  <a:lnTo>
                    <a:pt x="228" y="217"/>
                  </a:lnTo>
                  <a:lnTo>
                    <a:pt x="229" y="217"/>
                  </a:lnTo>
                  <a:lnTo>
                    <a:pt x="231" y="217"/>
                  </a:lnTo>
                  <a:lnTo>
                    <a:pt x="233" y="217"/>
                  </a:lnTo>
                  <a:lnTo>
                    <a:pt x="233" y="216"/>
                  </a:lnTo>
                  <a:lnTo>
                    <a:pt x="234" y="214"/>
                  </a:lnTo>
                  <a:lnTo>
                    <a:pt x="234" y="212"/>
                  </a:lnTo>
                  <a:lnTo>
                    <a:pt x="236" y="211"/>
                  </a:lnTo>
                  <a:lnTo>
                    <a:pt x="238" y="209"/>
                  </a:lnTo>
                  <a:lnTo>
                    <a:pt x="239" y="206"/>
                  </a:lnTo>
                  <a:lnTo>
                    <a:pt x="238" y="203"/>
                  </a:lnTo>
                  <a:lnTo>
                    <a:pt x="238" y="201"/>
                  </a:lnTo>
                  <a:lnTo>
                    <a:pt x="238" y="199"/>
                  </a:lnTo>
                  <a:lnTo>
                    <a:pt x="236" y="199"/>
                  </a:lnTo>
                  <a:lnTo>
                    <a:pt x="236" y="198"/>
                  </a:lnTo>
                  <a:lnTo>
                    <a:pt x="234" y="196"/>
                  </a:lnTo>
                  <a:lnTo>
                    <a:pt x="233" y="194"/>
                  </a:lnTo>
                  <a:lnTo>
                    <a:pt x="233" y="194"/>
                  </a:lnTo>
                  <a:lnTo>
                    <a:pt x="233" y="193"/>
                  </a:lnTo>
                  <a:lnTo>
                    <a:pt x="233" y="191"/>
                  </a:lnTo>
                  <a:lnTo>
                    <a:pt x="233" y="188"/>
                  </a:lnTo>
                  <a:lnTo>
                    <a:pt x="234" y="186"/>
                  </a:lnTo>
                  <a:lnTo>
                    <a:pt x="234" y="184"/>
                  </a:lnTo>
                  <a:lnTo>
                    <a:pt x="234" y="183"/>
                  </a:lnTo>
                  <a:lnTo>
                    <a:pt x="234" y="180"/>
                  </a:lnTo>
                  <a:lnTo>
                    <a:pt x="236" y="176"/>
                  </a:lnTo>
                  <a:lnTo>
                    <a:pt x="236" y="175"/>
                  </a:lnTo>
                  <a:lnTo>
                    <a:pt x="238" y="165"/>
                  </a:lnTo>
                  <a:lnTo>
                    <a:pt x="238" y="163"/>
                  </a:lnTo>
                  <a:lnTo>
                    <a:pt x="238" y="161"/>
                  </a:lnTo>
                  <a:lnTo>
                    <a:pt x="238" y="158"/>
                  </a:lnTo>
                  <a:lnTo>
                    <a:pt x="239" y="155"/>
                  </a:lnTo>
                  <a:lnTo>
                    <a:pt x="241" y="153"/>
                  </a:lnTo>
                  <a:lnTo>
                    <a:pt x="243" y="152"/>
                  </a:lnTo>
                  <a:lnTo>
                    <a:pt x="243" y="152"/>
                  </a:lnTo>
                  <a:lnTo>
                    <a:pt x="243" y="150"/>
                  </a:lnTo>
                  <a:lnTo>
                    <a:pt x="241" y="148"/>
                  </a:lnTo>
                  <a:lnTo>
                    <a:pt x="241" y="145"/>
                  </a:lnTo>
                  <a:lnTo>
                    <a:pt x="241" y="142"/>
                  </a:lnTo>
                  <a:lnTo>
                    <a:pt x="241" y="140"/>
                  </a:lnTo>
                  <a:lnTo>
                    <a:pt x="243" y="137"/>
                  </a:lnTo>
                  <a:lnTo>
                    <a:pt x="244" y="135"/>
                  </a:lnTo>
                  <a:lnTo>
                    <a:pt x="244" y="135"/>
                  </a:lnTo>
                  <a:lnTo>
                    <a:pt x="244" y="133"/>
                  </a:lnTo>
                  <a:lnTo>
                    <a:pt x="246" y="133"/>
                  </a:lnTo>
                  <a:lnTo>
                    <a:pt x="248" y="133"/>
                  </a:lnTo>
                  <a:lnTo>
                    <a:pt x="249" y="133"/>
                  </a:lnTo>
                  <a:lnTo>
                    <a:pt x="251" y="133"/>
                  </a:lnTo>
                  <a:lnTo>
                    <a:pt x="252" y="132"/>
                  </a:lnTo>
                  <a:lnTo>
                    <a:pt x="254" y="128"/>
                  </a:lnTo>
                  <a:lnTo>
                    <a:pt x="256" y="127"/>
                  </a:lnTo>
                  <a:lnTo>
                    <a:pt x="256" y="124"/>
                  </a:lnTo>
                  <a:lnTo>
                    <a:pt x="257" y="122"/>
                  </a:lnTo>
                  <a:lnTo>
                    <a:pt x="259" y="120"/>
                  </a:lnTo>
                  <a:lnTo>
                    <a:pt x="261" y="119"/>
                  </a:lnTo>
                  <a:lnTo>
                    <a:pt x="264" y="115"/>
                  </a:lnTo>
                  <a:lnTo>
                    <a:pt x="266" y="114"/>
                  </a:lnTo>
                  <a:lnTo>
                    <a:pt x="267" y="112"/>
                  </a:lnTo>
                  <a:lnTo>
                    <a:pt x="267" y="109"/>
                  </a:lnTo>
                  <a:lnTo>
                    <a:pt x="269" y="107"/>
                  </a:lnTo>
                  <a:lnTo>
                    <a:pt x="271" y="105"/>
                  </a:lnTo>
                  <a:lnTo>
                    <a:pt x="272" y="104"/>
                  </a:lnTo>
                  <a:lnTo>
                    <a:pt x="274" y="102"/>
                  </a:lnTo>
                  <a:lnTo>
                    <a:pt x="276" y="102"/>
                  </a:lnTo>
                  <a:lnTo>
                    <a:pt x="277" y="100"/>
                  </a:lnTo>
                  <a:lnTo>
                    <a:pt x="277" y="100"/>
                  </a:lnTo>
                  <a:lnTo>
                    <a:pt x="279" y="99"/>
                  </a:lnTo>
                  <a:lnTo>
                    <a:pt x="281" y="99"/>
                  </a:lnTo>
                  <a:lnTo>
                    <a:pt x="282" y="95"/>
                  </a:lnTo>
                  <a:lnTo>
                    <a:pt x="285" y="94"/>
                  </a:lnTo>
                  <a:lnTo>
                    <a:pt x="287" y="92"/>
                  </a:lnTo>
                  <a:lnTo>
                    <a:pt x="287" y="91"/>
                  </a:lnTo>
                  <a:lnTo>
                    <a:pt x="287" y="89"/>
                  </a:lnTo>
                  <a:lnTo>
                    <a:pt x="290" y="87"/>
                  </a:lnTo>
                  <a:lnTo>
                    <a:pt x="292" y="86"/>
                  </a:lnTo>
                  <a:lnTo>
                    <a:pt x="292" y="84"/>
                  </a:lnTo>
                  <a:lnTo>
                    <a:pt x="294" y="82"/>
                  </a:lnTo>
                  <a:lnTo>
                    <a:pt x="294" y="82"/>
                  </a:lnTo>
                  <a:lnTo>
                    <a:pt x="295" y="81"/>
                  </a:lnTo>
                  <a:lnTo>
                    <a:pt x="297" y="79"/>
                  </a:lnTo>
                  <a:lnTo>
                    <a:pt x="299" y="77"/>
                  </a:lnTo>
                  <a:lnTo>
                    <a:pt x="300" y="77"/>
                  </a:lnTo>
                  <a:lnTo>
                    <a:pt x="302" y="77"/>
                  </a:lnTo>
                  <a:lnTo>
                    <a:pt x="304" y="77"/>
                  </a:lnTo>
                  <a:lnTo>
                    <a:pt x="305" y="76"/>
                  </a:lnTo>
                  <a:lnTo>
                    <a:pt x="305" y="76"/>
                  </a:lnTo>
                  <a:lnTo>
                    <a:pt x="307" y="74"/>
                  </a:lnTo>
                  <a:lnTo>
                    <a:pt x="309" y="71"/>
                  </a:lnTo>
                  <a:lnTo>
                    <a:pt x="310" y="71"/>
                  </a:lnTo>
                  <a:lnTo>
                    <a:pt x="312" y="69"/>
                  </a:lnTo>
                  <a:lnTo>
                    <a:pt x="312" y="69"/>
                  </a:lnTo>
                  <a:lnTo>
                    <a:pt x="313" y="67"/>
                  </a:lnTo>
                  <a:lnTo>
                    <a:pt x="338" y="51"/>
                  </a:lnTo>
                  <a:lnTo>
                    <a:pt x="363" y="36"/>
                  </a:lnTo>
                  <a:lnTo>
                    <a:pt x="386" y="25"/>
                  </a:lnTo>
                  <a:lnTo>
                    <a:pt x="403" y="18"/>
                  </a:lnTo>
                  <a:lnTo>
                    <a:pt x="406" y="16"/>
                  </a:lnTo>
                  <a:lnTo>
                    <a:pt x="409" y="16"/>
                  </a:lnTo>
                  <a:lnTo>
                    <a:pt x="412" y="16"/>
                  </a:lnTo>
                  <a:lnTo>
                    <a:pt x="414" y="16"/>
                  </a:lnTo>
                  <a:lnTo>
                    <a:pt x="416" y="15"/>
                  </a:lnTo>
                  <a:lnTo>
                    <a:pt x="416" y="13"/>
                  </a:lnTo>
                  <a:lnTo>
                    <a:pt x="416" y="11"/>
                  </a:lnTo>
                  <a:lnTo>
                    <a:pt x="417" y="11"/>
                  </a:lnTo>
                  <a:lnTo>
                    <a:pt x="424" y="8"/>
                  </a:lnTo>
                  <a:lnTo>
                    <a:pt x="429" y="7"/>
                  </a:lnTo>
                  <a:lnTo>
                    <a:pt x="432" y="7"/>
                  </a:lnTo>
                  <a:lnTo>
                    <a:pt x="432" y="7"/>
                  </a:lnTo>
                  <a:lnTo>
                    <a:pt x="434" y="7"/>
                  </a:lnTo>
                  <a:lnTo>
                    <a:pt x="436" y="5"/>
                  </a:lnTo>
                  <a:lnTo>
                    <a:pt x="439" y="5"/>
                  </a:lnTo>
                  <a:lnTo>
                    <a:pt x="440" y="3"/>
                  </a:lnTo>
                  <a:lnTo>
                    <a:pt x="442" y="3"/>
                  </a:lnTo>
                  <a:lnTo>
                    <a:pt x="445" y="3"/>
                  </a:lnTo>
                  <a:lnTo>
                    <a:pt x="449" y="2"/>
                  </a:lnTo>
                  <a:lnTo>
                    <a:pt x="454" y="2"/>
                  </a:lnTo>
                  <a:lnTo>
                    <a:pt x="457" y="0"/>
                  </a:lnTo>
                  <a:lnTo>
                    <a:pt x="46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5" name="Freeform 54"/>
            <p:cNvSpPr>
              <a:spLocks noEditPoints="1"/>
            </p:cNvSpPr>
            <p:nvPr/>
          </p:nvSpPr>
          <p:spPr bwMode="auto">
            <a:xfrm>
              <a:off x="5576888" y="2911476"/>
              <a:ext cx="785813" cy="808038"/>
            </a:xfrm>
            <a:custGeom>
              <a:avLst/>
              <a:gdLst>
                <a:gd name="T0" fmla="*/ 411 w 495"/>
                <a:gd name="T1" fmla="*/ 76 h 509"/>
                <a:gd name="T2" fmla="*/ 418 w 495"/>
                <a:gd name="T3" fmla="*/ 112 h 509"/>
                <a:gd name="T4" fmla="*/ 405 w 495"/>
                <a:gd name="T5" fmla="*/ 150 h 509"/>
                <a:gd name="T6" fmla="*/ 400 w 495"/>
                <a:gd name="T7" fmla="*/ 174 h 509"/>
                <a:gd name="T8" fmla="*/ 390 w 495"/>
                <a:gd name="T9" fmla="*/ 212 h 509"/>
                <a:gd name="T10" fmla="*/ 353 w 495"/>
                <a:gd name="T11" fmla="*/ 242 h 509"/>
                <a:gd name="T12" fmla="*/ 342 w 495"/>
                <a:gd name="T13" fmla="*/ 270 h 509"/>
                <a:gd name="T14" fmla="*/ 350 w 495"/>
                <a:gd name="T15" fmla="*/ 288 h 509"/>
                <a:gd name="T16" fmla="*/ 373 w 495"/>
                <a:gd name="T17" fmla="*/ 288 h 509"/>
                <a:gd name="T18" fmla="*/ 409 w 495"/>
                <a:gd name="T19" fmla="*/ 288 h 509"/>
                <a:gd name="T20" fmla="*/ 456 w 495"/>
                <a:gd name="T21" fmla="*/ 293 h 509"/>
                <a:gd name="T22" fmla="*/ 484 w 495"/>
                <a:gd name="T23" fmla="*/ 303 h 509"/>
                <a:gd name="T24" fmla="*/ 489 w 495"/>
                <a:gd name="T25" fmla="*/ 331 h 509"/>
                <a:gd name="T26" fmla="*/ 457 w 495"/>
                <a:gd name="T27" fmla="*/ 357 h 509"/>
                <a:gd name="T28" fmla="*/ 429 w 495"/>
                <a:gd name="T29" fmla="*/ 364 h 509"/>
                <a:gd name="T30" fmla="*/ 370 w 495"/>
                <a:gd name="T31" fmla="*/ 367 h 509"/>
                <a:gd name="T32" fmla="*/ 324 w 495"/>
                <a:gd name="T33" fmla="*/ 389 h 509"/>
                <a:gd name="T34" fmla="*/ 241 w 495"/>
                <a:gd name="T35" fmla="*/ 403 h 509"/>
                <a:gd name="T36" fmla="*/ 210 w 495"/>
                <a:gd name="T37" fmla="*/ 408 h 509"/>
                <a:gd name="T38" fmla="*/ 177 w 495"/>
                <a:gd name="T39" fmla="*/ 392 h 509"/>
                <a:gd name="T40" fmla="*/ 152 w 495"/>
                <a:gd name="T41" fmla="*/ 394 h 509"/>
                <a:gd name="T42" fmla="*/ 136 w 495"/>
                <a:gd name="T43" fmla="*/ 407 h 509"/>
                <a:gd name="T44" fmla="*/ 99 w 495"/>
                <a:gd name="T45" fmla="*/ 471 h 509"/>
                <a:gd name="T46" fmla="*/ 80 w 495"/>
                <a:gd name="T47" fmla="*/ 489 h 509"/>
                <a:gd name="T48" fmla="*/ 48 w 495"/>
                <a:gd name="T49" fmla="*/ 509 h 509"/>
                <a:gd name="T50" fmla="*/ 9 w 495"/>
                <a:gd name="T51" fmla="*/ 456 h 509"/>
                <a:gd name="T52" fmla="*/ 2 w 495"/>
                <a:gd name="T53" fmla="*/ 420 h 509"/>
                <a:gd name="T54" fmla="*/ 7 w 495"/>
                <a:gd name="T55" fmla="*/ 377 h 509"/>
                <a:gd name="T56" fmla="*/ 22 w 495"/>
                <a:gd name="T57" fmla="*/ 324 h 509"/>
                <a:gd name="T58" fmla="*/ 14 w 495"/>
                <a:gd name="T59" fmla="*/ 181 h 509"/>
                <a:gd name="T60" fmla="*/ 30 w 495"/>
                <a:gd name="T61" fmla="*/ 176 h 509"/>
                <a:gd name="T62" fmla="*/ 57 w 495"/>
                <a:gd name="T63" fmla="*/ 194 h 509"/>
                <a:gd name="T64" fmla="*/ 85 w 495"/>
                <a:gd name="T65" fmla="*/ 255 h 509"/>
                <a:gd name="T66" fmla="*/ 70 w 495"/>
                <a:gd name="T67" fmla="*/ 306 h 509"/>
                <a:gd name="T68" fmla="*/ 48 w 495"/>
                <a:gd name="T69" fmla="*/ 342 h 509"/>
                <a:gd name="T70" fmla="*/ 42 w 495"/>
                <a:gd name="T71" fmla="*/ 374 h 509"/>
                <a:gd name="T72" fmla="*/ 50 w 495"/>
                <a:gd name="T73" fmla="*/ 399 h 509"/>
                <a:gd name="T74" fmla="*/ 71 w 495"/>
                <a:gd name="T75" fmla="*/ 413 h 509"/>
                <a:gd name="T76" fmla="*/ 123 w 495"/>
                <a:gd name="T77" fmla="*/ 384 h 509"/>
                <a:gd name="T78" fmla="*/ 132 w 495"/>
                <a:gd name="T79" fmla="*/ 362 h 509"/>
                <a:gd name="T80" fmla="*/ 165 w 495"/>
                <a:gd name="T81" fmla="*/ 318 h 509"/>
                <a:gd name="T82" fmla="*/ 184 w 495"/>
                <a:gd name="T83" fmla="*/ 328 h 509"/>
                <a:gd name="T84" fmla="*/ 212 w 495"/>
                <a:gd name="T85" fmla="*/ 324 h 509"/>
                <a:gd name="T86" fmla="*/ 240 w 495"/>
                <a:gd name="T87" fmla="*/ 316 h 509"/>
                <a:gd name="T88" fmla="*/ 273 w 495"/>
                <a:gd name="T89" fmla="*/ 305 h 509"/>
                <a:gd name="T90" fmla="*/ 282 w 495"/>
                <a:gd name="T91" fmla="*/ 277 h 509"/>
                <a:gd name="T92" fmla="*/ 319 w 495"/>
                <a:gd name="T93" fmla="*/ 211 h 509"/>
                <a:gd name="T94" fmla="*/ 332 w 495"/>
                <a:gd name="T95" fmla="*/ 189 h 509"/>
                <a:gd name="T96" fmla="*/ 339 w 495"/>
                <a:gd name="T97" fmla="*/ 158 h 509"/>
                <a:gd name="T98" fmla="*/ 291 w 495"/>
                <a:gd name="T99" fmla="*/ 169 h 509"/>
                <a:gd name="T100" fmla="*/ 226 w 495"/>
                <a:gd name="T101" fmla="*/ 136 h 509"/>
                <a:gd name="T102" fmla="*/ 243 w 495"/>
                <a:gd name="T103" fmla="*/ 117 h 509"/>
                <a:gd name="T104" fmla="*/ 278 w 495"/>
                <a:gd name="T105" fmla="*/ 122 h 509"/>
                <a:gd name="T106" fmla="*/ 378 w 495"/>
                <a:gd name="T107" fmla="*/ 69 h 509"/>
                <a:gd name="T108" fmla="*/ 121 w 495"/>
                <a:gd name="T109" fmla="*/ 6 h 509"/>
                <a:gd name="T110" fmla="*/ 151 w 495"/>
                <a:gd name="T111" fmla="*/ 23 h 509"/>
                <a:gd name="T112" fmla="*/ 185 w 495"/>
                <a:gd name="T113" fmla="*/ 71 h 509"/>
                <a:gd name="T114" fmla="*/ 144 w 495"/>
                <a:gd name="T115" fmla="*/ 115 h 509"/>
                <a:gd name="T116" fmla="*/ 83 w 495"/>
                <a:gd name="T117" fmla="*/ 87 h 509"/>
                <a:gd name="T118" fmla="*/ 108 w 495"/>
                <a:gd name="T119" fmla="*/ 67 h 509"/>
                <a:gd name="T120" fmla="*/ 104 w 495"/>
                <a:gd name="T121" fmla="*/ 36 h 509"/>
                <a:gd name="T122" fmla="*/ 94 w 495"/>
                <a:gd name="T123" fmla="*/ 0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95" h="509">
                  <a:moveTo>
                    <a:pt x="393" y="67"/>
                  </a:moveTo>
                  <a:lnTo>
                    <a:pt x="396" y="69"/>
                  </a:lnTo>
                  <a:lnTo>
                    <a:pt x="400" y="71"/>
                  </a:lnTo>
                  <a:lnTo>
                    <a:pt x="403" y="74"/>
                  </a:lnTo>
                  <a:lnTo>
                    <a:pt x="405" y="76"/>
                  </a:lnTo>
                  <a:lnTo>
                    <a:pt x="405" y="76"/>
                  </a:lnTo>
                  <a:lnTo>
                    <a:pt x="405" y="77"/>
                  </a:lnTo>
                  <a:lnTo>
                    <a:pt x="406" y="77"/>
                  </a:lnTo>
                  <a:lnTo>
                    <a:pt x="408" y="76"/>
                  </a:lnTo>
                  <a:lnTo>
                    <a:pt x="411" y="76"/>
                  </a:lnTo>
                  <a:lnTo>
                    <a:pt x="414" y="77"/>
                  </a:lnTo>
                  <a:lnTo>
                    <a:pt x="418" y="79"/>
                  </a:lnTo>
                  <a:lnTo>
                    <a:pt x="419" y="82"/>
                  </a:lnTo>
                  <a:lnTo>
                    <a:pt x="421" y="85"/>
                  </a:lnTo>
                  <a:lnTo>
                    <a:pt x="421" y="90"/>
                  </a:lnTo>
                  <a:lnTo>
                    <a:pt x="421" y="94"/>
                  </a:lnTo>
                  <a:lnTo>
                    <a:pt x="419" y="97"/>
                  </a:lnTo>
                  <a:lnTo>
                    <a:pt x="419" y="102"/>
                  </a:lnTo>
                  <a:lnTo>
                    <a:pt x="419" y="107"/>
                  </a:lnTo>
                  <a:lnTo>
                    <a:pt x="418" y="112"/>
                  </a:lnTo>
                  <a:lnTo>
                    <a:pt x="416" y="115"/>
                  </a:lnTo>
                  <a:lnTo>
                    <a:pt x="413" y="120"/>
                  </a:lnTo>
                  <a:lnTo>
                    <a:pt x="411" y="123"/>
                  </a:lnTo>
                  <a:lnTo>
                    <a:pt x="411" y="128"/>
                  </a:lnTo>
                  <a:lnTo>
                    <a:pt x="411" y="132"/>
                  </a:lnTo>
                  <a:lnTo>
                    <a:pt x="409" y="135"/>
                  </a:lnTo>
                  <a:lnTo>
                    <a:pt x="409" y="140"/>
                  </a:lnTo>
                  <a:lnTo>
                    <a:pt x="408" y="143"/>
                  </a:lnTo>
                  <a:lnTo>
                    <a:pt x="406" y="146"/>
                  </a:lnTo>
                  <a:lnTo>
                    <a:pt x="405" y="150"/>
                  </a:lnTo>
                  <a:lnTo>
                    <a:pt x="405" y="151"/>
                  </a:lnTo>
                  <a:lnTo>
                    <a:pt x="405" y="155"/>
                  </a:lnTo>
                  <a:lnTo>
                    <a:pt x="405" y="158"/>
                  </a:lnTo>
                  <a:lnTo>
                    <a:pt x="405" y="163"/>
                  </a:lnTo>
                  <a:lnTo>
                    <a:pt x="403" y="166"/>
                  </a:lnTo>
                  <a:lnTo>
                    <a:pt x="401" y="169"/>
                  </a:lnTo>
                  <a:lnTo>
                    <a:pt x="401" y="171"/>
                  </a:lnTo>
                  <a:lnTo>
                    <a:pt x="400" y="171"/>
                  </a:lnTo>
                  <a:lnTo>
                    <a:pt x="400" y="173"/>
                  </a:lnTo>
                  <a:lnTo>
                    <a:pt x="400" y="174"/>
                  </a:lnTo>
                  <a:lnTo>
                    <a:pt x="400" y="178"/>
                  </a:lnTo>
                  <a:lnTo>
                    <a:pt x="398" y="181"/>
                  </a:lnTo>
                  <a:lnTo>
                    <a:pt x="396" y="186"/>
                  </a:lnTo>
                  <a:lnTo>
                    <a:pt x="395" y="191"/>
                  </a:lnTo>
                  <a:lnTo>
                    <a:pt x="393" y="196"/>
                  </a:lnTo>
                  <a:lnTo>
                    <a:pt x="393" y="197"/>
                  </a:lnTo>
                  <a:lnTo>
                    <a:pt x="393" y="201"/>
                  </a:lnTo>
                  <a:lnTo>
                    <a:pt x="391" y="204"/>
                  </a:lnTo>
                  <a:lnTo>
                    <a:pt x="390" y="209"/>
                  </a:lnTo>
                  <a:lnTo>
                    <a:pt x="390" y="212"/>
                  </a:lnTo>
                  <a:lnTo>
                    <a:pt x="388" y="214"/>
                  </a:lnTo>
                  <a:lnTo>
                    <a:pt x="388" y="217"/>
                  </a:lnTo>
                  <a:lnTo>
                    <a:pt x="386" y="219"/>
                  </a:lnTo>
                  <a:lnTo>
                    <a:pt x="381" y="221"/>
                  </a:lnTo>
                  <a:lnTo>
                    <a:pt x="376" y="222"/>
                  </a:lnTo>
                  <a:lnTo>
                    <a:pt x="372" y="225"/>
                  </a:lnTo>
                  <a:lnTo>
                    <a:pt x="367" y="229"/>
                  </a:lnTo>
                  <a:lnTo>
                    <a:pt x="363" y="234"/>
                  </a:lnTo>
                  <a:lnTo>
                    <a:pt x="358" y="239"/>
                  </a:lnTo>
                  <a:lnTo>
                    <a:pt x="353" y="242"/>
                  </a:lnTo>
                  <a:lnTo>
                    <a:pt x="350" y="245"/>
                  </a:lnTo>
                  <a:lnTo>
                    <a:pt x="345" y="249"/>
                  </a:lnTo>
                  <a:lnTo>
                    <a:pt x="343" y="253"/>
                  </a:lnTo>
                  <a:lnTo>
                    <a:pt x="342" y="257"/>
                  </a:lnTo>
                  <a:lnTo>
                    <a:pt x="342" y="258"/>
                  </a:lnTo>
                  <a:lnTo>
                    <a:pt x="343" y="260"/>
                  </a:lnTo>
                  <a:lnTo>
                    <a:pt x="343" y="262"/>
                  </a:lnTo>
                  <a:lnTo>
                    <a:pt x="343" y="263"/>
                  </a:lnTo>
                  <a:lnTo>
                    <a:pt x="343" y="267"/>
                  </a:lnTo>
                  <a:lnTo>
                    <a:pt x="342" y="270"/>
                  </a:lnTo>
                  <a:lnTo>
                    <a:pt x="342" y="272"/>
                  </a:lnTo>
                  <a:lnTo>
                    <a:pt x="340" y="275"/>
                  </a:lnTo>
                  <a:lnTo>
                    <a:pt x="339" y="278"/>
                  </a:lnTo>
                  <a:lnTo>
                    <a:pt x="339" y="282"/>
                  </a:lnTo>
                  <a:lnTo>
                    <a:pt x="340" y="285"/>
                  </a:lnTo>
                  <a:lnTo>
                    <a:pt x="342" y="288"/>
                  </a:lnTo>
                  <a:lnTo>
                    <a:pt x="343" y="290"/>
                  </a:lnTo>
                  <a:lnTo>
                    <a:pt x="347" y="290"/>
                  </a:lnTo>
                  <a:lnTo>
                    <a:pt x="348" y="290"/>
                  </a:lnTo>
                  <a:lnTo>
                    <a:pt x="350" y="288"/>
                  </a:lnTo>
                  <a:lnTo>
                    <a:pt x="352" y="290"/>
                  </a:lnTo>
                  <a:lnTo>
                    <a:pt x="353" y="290"/>
                  </a:lnTo>
                  <a:lnTo>
                    <a:pt x="357" y="291"/>
                  </a:lnTo>
                  <a:lnTo>
                    <a:pt x="358" y="293"/>
                  </a:lnTo>
                  <a:lnTo>
                    <a:pt x="360" y="293"/>
                  </a:lnTo>
                  <a:lnTo>
                    <a:pt x="363" y="291"/>
                  </a:lnTo>
                  <a:lnTo>
                    <a:pt x="365" y="290"/>
                  </a:lnTo>
                  <a:lnTo>
                    <a:pt x="367" y="288"/>
                  </a:lnTo>
                  <a:lnTo>
                    <a:pt x="368" y="288"/>
                  </a:lnTo>
                  <a:lnTo>
                    <a:pt x="373" y="288"/>
                  </a:lnTo>
                  <a:lnTo>
                    <a:pt x="378" y="288"/>
                  </a:lnTo>
                  <a:lnTo>
                    <a:pt x="385" y="288"/>
                  </a:lnTo>
                  <a:lnTo>
                    <a:pt x="386" y="286"/>
                  </a:lnTo>
                  <a:lnTo>
                    <a:pt x="388" y="286"/>
                  </a:lnTo>
                  <a:lnTo>
                    <a:pt x="390" y="285"/>
                  </a:lnTo>
                  <a:lnTo>
                    <a:pt x="393" y="285"/>
                  </a:lnTo>
                  <a:lnTo>
                    <a:pt x="396" y="286"/>
                  </a:lnTo>
                  <a:lnTo>
                    <a:pt x="401" y="288"/>
                  </a:lnTo>
                  <a:lnTo>
                    <a:pt x="408" y="288"/>
                  </a:lnTo>
                  <a:lnTo>
                    <a:pt x="409" y="288"/>
                  </a:lnTo>
                  <a:lnTo>
                    <a:pt x="413" y="288"/>
                  </a:lnTo>
                  <a:lnTo>
                    <a:pt x="414" y="286"/>
                  </a:lnTo>
                  <a:lnTo>
                    <a:pt x="416" y="286"/>
                  </a:lnTo>
                  <a:lnTo>
                    <a:pt x="428" y="288"/>
                  </a:lnTo>
                  <a:lnTo>
                    <a:pt x="437" y="291"/>
                  </a:lnTo>
                  <a:lnTo>
                    <a:pt x="446" y="293"/>
                  </a:lnTo>
                  <a:lnTo>
                    <a:pt x="449" y="295"/>
                  </a:lnTo>
                  <a:lnTo>
                    <a:pt x="451" y="295"/>
                  </a:lnTo>
                  <a:lnTo>
                    <a:pt x="452" y="295"/>
                  </a:lnTo>
                  <a:lnTo>
                    <a:pt x="456" y="293"/>
                  </a:lnTo>
                  <a:lnTo>
                    <a:pt x="457" y="293"/>
                  </a:lnTo>
                  <a:lnTo>
                    <a:pt x="461" y="295"/>
                  </a:lnTo>
                  <a:lnTo>
                    <a:pt x="464" y="296"/>
                  </a:lnTo>
                  <a:lnTo>
                    <a:pt x="466" y="298"/>
                  </a:lnTo>
                  <a:lnTo>
                    <a:pt x="467" y="300"/>
                  </a:lnTo>
                  <a:lnTo>
                    <a:pt x="470" y="301"/>
                  </a:lnTo>
                  <a:lnTo>
                    <a:pt x="474" y="303"/>
                  </a:lnTo>
                  <a:lnTo>
                    <a:pt x="477" y="303"/>
                  </a:lnTo>
                  <a:lnTo>
                    <a:pt x="480" y="303"/>
                  </a:lnTo>
                  <a:lnTo>
                    <a:pt x="484" y="303"/>
                  </a:lnTo>
                  <a:lnTo>
                    <a:pt x="487" y="305"/>
                  </a:lnTo>
                  <a:lnTo>
                    <a:pt x="489" y="306"/>
                  </a:lnTo>
                  <a:lnTo>
                    <a:pt x="490" y="310"/>
                  </a:lnTo>
                  <a:lnTo>
                    <a:pt x="492" y="313"/>
                  </a:lnTo>
                  <a:lnTo>
                    <a:pt x="495" y="314"/>
                  </a:lnTo>
                  <a:lnTo>
                    <a:pt x="495" y="316"/>
                  </a:lnTo>
                  <a:lnTo>
                    <a:pt x="495" y="319"/>
                  </a:lnTo>
                  <a:lnTo>
                    <a:pt x="495" y="323"/>
                  </a:lnTo>
                  <a:lnTo>
                    <a:pt x="492" y="328"/>
                  </a:lnTo>
                  <a:lnTo>
                    <a:pt x="489" y="331"/>
                  </a:lnTo>
                  <a:lnTo>
                    <a:pt x="485" y="333"/>
                  </a:lnTo>
                  <a:lnTo>
                    <a:pt x="480" y="334"/>
                  </a:lnTo>
                  <a:lnTo>
                    <a:pt x="475" y="334"/>
                  </a:lnTo>
                  <a:lnTo>
                    <a:pt x="470" y="336"/>
                  </a:lnTo>
                  <a:lnTo>
                    <a:pt x="467" y="338"/>
                  </a:lnTo>
                  <a:lnTo>
                    <a:pt x="462" y="342"/>
                  </a:lnTo>
                  <a:lnTo>
                    <a:pt x="461" y="346"/>
                  </a:lnTo>
                  <a:lnTo>
                    <a:pt x="459" y="351"/>
                  </a:lnTo>
                  <a:lnTo>
                    <a:pt x="457" y="354"/>
                  </a:lnTo>
                  <a:lnTo>
                    <a:pt x="457" y="357"/>
                  </a:lnTo>
                  <a:lnTo>
                    <a:pt x="457" y="357"/>
                  </a:lnTo>
                  <a:lnTo>
                    <a:pt x="456" y="359"/>
                  </a:lnTo>
                  <a:lnTo>
                    <a:pt x="454" y="361"/>
                  </a:lnTo>
                  <a:lnTo>
                    <a:pt x="451" y="362"/>
                  </a:lnTo>
                  <a:lnTo>
                    <a:pt x="449" y="364"/>
                  </a:lnTo>
                  <a:lnTo>
                    <a:pt x="446" y="364"/>
                  </a:lnTo>
                  <a:lnTo>
                    <a:pt x="442" y="364"/>
                  </a:lnTo>
                  <a:lnTo>
                    <a:pt x="439" y="364"/>
                  </a:lnTo>
                  <a:lnTo>
                    <a:pt x="436" y="364"/>
                  </a:lnTo>
                  <a:lnTo>
                    <a:pt x="429" y="364"/>
                  </a:lnTo>
                  <a:lnTo>
                    <a:pt x="423" y="364"/>
                  </a:lnTo>
                  <a:lnTo>
                    <a:pt x="416" y="364"/>
                  </a:lnTo>
                  <a:lnTo>
                    <a:pt x="409" y="366"/>
                  </a:lnTo>
                  <a:lnTo>
                    <a:pt x="405" y="366"/>
                  </a:lnTo>
                  <a:lnTo>
                    <a:pt x="400" y="366"/>
                  </a:lnTo>
                  <a:lnTo>
                    <a:pt x="396" y="367"/>
                  </a:lnTo>
                  <a:lnTo>
                    <a:pt x="390" y="367"/>
                  </a:lnTo>
                  <a:lnTo>
                    <a:pt x="385" y="367"/>
                  </a:lnTo>
                  <a:lnTo>
                    <a:pt x="376" y="367"/>
                  </a:lnTo>
                  <a:lnTo>
                    <a:pt x="370" y="367"/>
                  </a:lnTo>
                  <a:lnTo>
                    <a:pt x="363" y="369"/>
                  </a:lnTo>
                  <a:lnTo>
                    <a:pt x="357" y="370"/>
                  </a:lnTo>
                  <a:lnTo>
                    <a:pt x="342" y="374"/>
                  </a:lnTo>
                  <a:lnTo>
                    <a:pt x="335" y="375"/>
                  </a:lnTo>
                  <a:lnTo>
                    <a:pt x="330" y="379"/>
                  </a:lnTo>
                  <a:lnTo>
                    <a:pt x="327" y="380"/>
                  </a:lnTo>
                  <a:lnTo>
                    <a:pt x="325" y="384"/>
                  </a:lnTo>
                  <a:lnTo>
                    <a:pt x="325" y="385"/>
                  </a:lnTo>
                  <a:lnTo>
                    <a:pt x="325" y="387"/>
                  </a:lnTo>
                  <a:lnTo>
                    <a:pt x="324" y="389"/>
                  </a:lnTo>
                  <a:lnTo>
                    <a:pt x="324" y="390"/>
                  </a:lnTo>
                  <a:lnTo>
                    <a:pt x="320" y="390"/>
                  </a:lnTo>
                  <a:lnTo>
                    <a:pt x="306" y="390"/>
                  </a:lnTo>
                  <a:lnTo>
                    <a:pt x="287" y="392"/>
                  </a:lnTo>
                  <a:lnTo>
                    <a:pt x="273" y="392"/>
                  </a:lnTo>
                  <a:lnTo>
                    <a:pt x="268" y="394"/>
                  </a:lnTo>
                  <a:lnTo>
                    <a:pt x="258" y="395"/>
                  </a:lnTo>
                  <a:lnTo>
                    <a:pt x="248" y="399"/>
                  </a:lnTo>
                  <a:lnTo>
                    <a:pt x="241" y="400"/>
                  </a:lnTo>
                  <a:lnTo>
                    <a:pt x="241" y="403"/>
                  </a:lnTo>
                  <a:lnTo>
                    <a:pt x="240" y="405"/>
                  </a:lnTo>
                  <a:lnTo>
                    <a:pt x="236" y="407"/>
                  </a:lnTo>
                  <a:lnTo>
                    <a:pt x="233" y="408"/>
                  </a:lnTo>
                  <a:lnTo>
                    <a:pt x="230" y="410"/>
                  </a:lnTo>
                  <a:lnTo>
                    <a:pt x="228" y="410"/>
                  </a:lnTo>
                  <a:lnTo>
                    <a:pt x="225" y="412"/>
                  </a:lnTo>
                  <a:lnTo>
                    <a:pt x="223" y="412"/>
                  </a:lnTo>
                  <a:lnTo>
                    <a:pt x="218" y="412"/>
                  </a:lnTo>
                  <a:lnTo>
                    <a:pt x="215" y="410"/>
                  </a:lnTo>
                  <a:lnTo>
                    <a:pt x="210" y="408"/>
                  </a:lnTo>
                  <a:lnTo>
                    <a:pt x="207" y="408"/>
                  </a:lnTo>
                  <a:lnTo>
                    <a:pt x="203" y="407"/>
                  </a:lnTo>
                  <a:lnTo>
                    <a:pt x="202" y="405"/>
                  </a:lnTo>
                  <a:lnTo>
                    <a:pt x="200" y="405"/>
                  </a:lnTo>
                  <a:lnTo>
                    <a:pt x="200" y="403"/>
                  </a:lnTo>
                  <a:lnTo>
                    <a:pt x="198" y="402"/>
                  </a:lnTo>
                  <a:lnTo>
                    <a:pt x="190" y="399"/>
                  </a:lnTo>
                  <a:lnTo>
                    <a:pt x="185" y="397"/>
                  </a:lnTo>
                  <a:lnTo>
                    <a:pt x="180" y="394"/>
                  </a:lnTo>
                  <a:lnTo>
                    <a:pt x="177" y="392"/>
                  </a:lnTo>
                  <a:lnTo>
                    <a:pt x="175" y="389"/>
                  </a:lnTo>
                  <a:lnTo>
                    <a:pt x="172" y="389"/>
                  </a:lnTo>
                  <a:lnTo>
                    <a:pt x="169" y="389"/>
                  </a:lnTo>
                  <a:lnTo>
                    <a:pt x="165" y="390"/>
                  </a:lnTo>
                  <a:lnTo>
                    <a:pt x="160" y="390"/>
                  </a:lnTo>
                  <a:lnTo>
                    <a:pt x="155" y="392"/>
                  </a:lnTo>
                  <a:lnTo>
                    <a:pt x="154" y="394"/>
                  </a:lnTo>
                  <a:lnTo>
                    <a:pt x="152" y="394"/>
                  </a:lnTo>
                  <a:lnTo>
                    <a:pt x="152" y="395"/>
                  </a:lnTo>
                  <a:lnTo>
                    <a:pt x="152" y="394"/>
                  </a:lnTo>
                  <a:lnTo>
                    <a:pt x="151" y="394"/>
                  </a:lnTo>
                  <a:lnTo>
                    <a:pt x="149" y="394"/>
                  </a:lnTo>
                  <a:lnTo>
                    <a:pt x="147" y="395"/>
                  </a:lnTo>
                  <a:lnTo>
                    <a:pt x="142" y="397"/>
                  </a:lnTo>
                  <a:lnTo>
                    <a:pt x="141" y="399"/>
                  </a:lnTo>
                  <a:lnTo>
                    <a:pt x="141" y="400"/>
                  </a:lnTo>
                  <a:lnTo>
                    <a:pt x="141" y="400"/>
                  </a:lnTo>
                  <a:lnTo>
                    <a:pt x="139" y="402"/>
                  </a:lnTo>
                  <a:lnTo>
                    <a:pt x="137" y="403"/>
                  </a:lnTo>
                  <a:lnTo>
                    <a:pt x="136" y="407"/>
                  </a:lnTo>
                  <a:lnTo>
                    <a:pt x="132" y="412"/>
                  </a:lnTo>
                  <a:lnTo>
                    <a:pt x="129" y="417"/>
                  </a:lnTo>
                  <a:lnTo>
                    <a:pt x="126" y="422"/>
                  </a:lnTo>
                  <a:lnTo>
                    <a:pt x="123" y="427"/>
                  </a:lnTo>
                  <a:lnTo>
                    <a:pt x="118" y="435"/>
                  </a:lnTo>
                  <a:lnTo>
                    <a:pt x="111" y="445"/>
                  </a:lnTo>
                  <a:lnTo>
                    <a:pt x="106" y="455"/>
                  </a:lnTo>
                  <a:lnTo>
                    <a:pt x="101" y="463"/>
                  </a:lnTo>
                  <a:lnTo>
                    <a:pt x="99" y="468"/>
                  </a:lnTo>
                  <a:lnTo>
                    <a:pt x="99" y="471"/>
                  </a:lnTo>
                  <a:lnTo>
                    <a:pt x="98" y="473"/>
                  </a:lnTo>
                  <a:lnTo>
                    <a:pt x="98" y="474"/>
                  </a:lnTo>
                  <a:lnTo>
                    <a:pt x="98" y="474"/>
                  </a:lnTo>
                  <a:lnTo>
                    <a:pt x="94" y="476"/>
                  </a:lnTo>
                  <a:lnTo>
                    <a:pt x="91" y="478"/>
                  </a:lnTo>
                  <a:lnTo>
                    <a:pt x="88" y="481"/>
                  </a:lnTo>
                  <a:lnTo>
                    <a:pt x="85" y="484"/>
                  </a:lnTo>
                  <a:lnTo>
                    <a:pt x="81" y="486"/>
                  </a:lnTo>
                  <a:lnTo>
                    <a:pt x="81" y="488"/>
                  </a:lnTo>
                  <a:lnTo>
                    <a:pt x="80" y="489"/>
                  </a:lnTo>
                  <a:lnTo>
                    <a:pt x="80" y="491"/>
                  </a:lnTo>
                  <a:lnTo>
                    <a:pt x="80" y="492"/>
                  </a:lnTo>
                  <a:lnTo>
                    <a:pt x="78" y="496"/>
                  </a:lnTo>
                  <a:lnTo>
                    <a:pt x="75" y="499"/>
                  </a:lnTo>
                  <a:lnTo>
                    <a:pt x="71" y="502"/>
                  </a:lnTo>
                  <a:lnTo>
                    <a:pt x="66" y="504"/>
                  </a:lnTo>
                  <a:lnTo>
                    <a:pt x="63" y="506"/>
                  </a:lnTo>
                  <a:lnTo>
                    <a:pt x="57" y="507"/>
                  </a:lnTo>
                  <a:lnTo>
                    <a:pt x="52" y="509"/>
                  </a:lnTo>
                  <a:lnTo>
                    <a:pt x="48" y="509"/>
                  </a:lnTo>
                  <a:lnTo>
                    <a:pt x="47" y="509"/>
                  </a:lnTo>
                  <a:lnTo>
                    <a:pt x="43" y="507"/>
                  </a:lnTo>
                  <a:lnTo>
                    <a:pt x="42" y="504"/>
                  </a:lnTo>
                  <a:lnTo>
                    <a:pt x="38" y="504"/>
                  </a:lnTo>
                  <a:lnTo>
                    <a:pt x="35" y="502"/>
                  </a:lnTo>
                  <a:lnTo>
                    <a:pt x="33" y="499"/>
                  </a:lnTo>
                  <a:lnTo>
                    <a:pt x="25" y="492"/>
                  </a:lnTo>
                  <a:lnTo>
                    <a:pt x="19" y="484"/>
                  </a:lnTo>
                  <a:lnTo>
                    <a:pt x="14" y="473"/>
                  </a:lnTo>
                  <a:lnTo>
                    <a:pt x="9" y="456"/>
                  </a:lnTo>
                  <a:lnTo>
                    <a:pt x="9" y="456"/>
                  </a:lnTo>
                  <a:lnTo>
                    <a:pt x="9" y="455"/>
                  </a:lnTo>
                  <a:lnTo>
                    <a:pt x="9" y="453"/>
                  </a:lnTo>
                  <a:lnTo>
                    <a:pt x="9" y="453"/>
                  </a:lnTo>
                  <a:lnTo>
                    <a:pt x="7" y="450"/>
                  </a:lnTo>
                  <a:lnTo>
                    <a:pt x="5" y="445"/>
                  </a:lnTo>
                  <a:lnTo>
                    <a:pt x="4" y="438"/>
                  </a:lnTo>
                  <a:lnTo>
                    <a:pt x="4" y="433"/>
                  </a:lnTo>
                  <a:lnTo>
                    <a:pt x="2" y="427"/>
                  </a:lnTo>
                  <a:lnTo>
                    <a:pt x="2" y="420"/>
                  </a:lnTo>
                  <a:lnTo>
                    <a:pt x="0" y="413"/>
                  </a:lnTo>
                  <a:lnTo>
                    <a:pt x="0" y="410"/>
                  </a:lnTo>
                  <a:lnTo>
                    <a:pt x="2" y="405"/>
                  </a:lnTo>
                  <a:lnTo>
                    <a:pt x="5" y="400"/>
                  </a:lnTo>
                  <a:lnTo>
                    <a:pt x="2" y="397"/>
                  </a:lnTo>
                  <a:lnTo>
                    <a:pt x="2" y="394"/>
                  </a:lnTo>
                  <a:lnTo>
                    <a:pt x="2" y="390"/>
                  </a:lnTo>
                  <a:lnTo>
                    <a:pt x="2" y="387"/>
                  </a:lnTo>
                  <a:lnTo>
                    <a:pt x="5" y="382"/>
                  </a:lnTo>
                  <a:lnTo>
                    <a:pt x="7" y="377"/>
                  </a:lnTo>
                  <a:lnTo>
                    <a:pt x="10" y="370"/>
                  </a:lnTo>
                  <a:lnTo>
                    <a:pt x="14" y="356"/>
                  </a:lnTo>
                  <a:lnTo>
                    <a:pt x="17" y="342"/>
                  </a:lnTo>
                  <a:lnTo>
                    <a:pt x="19" y="338"/>
                  </a:lnTo>
                  <a:lnTo>
                    <a:pt x="19" y="334"/>
                  </a:lnTo>
                  <a:lnTo>
                    <a:pt x="20" y="333"/>
                  </a:lnTo>
                  <a:lnTo>
                    <a:pt x="20" y="331"/>
                  </a:lnTo>
                  <a:lnTo>
                    <a:pt x="20" y="329"/>
                  </a:lnTo>
                  <a:lnTo>
                    <a:pt x="20" y="326"/>
                  </a:lnTo>
                  <a:lnTo>
                    <a:pt x="22" y="324"/>
                  </a:lnTo>
                  <a:lnTo>
                    <a:pt x="29" y="311"/>
                  </a:lnTo>
                  <a:lnTo>
                    <a:pt x="32" y="298"/>
                  </a:lnTo>
                  <a:lnTo>
                    <a:pt x="33" y="280"/>
                  </a:lnTo>
                  <a:lnTo>
                    <a:pt x="32" y="258"/>
                  </a:lnTo>
                  <a:lnTo>
                    <a:pt x="29" y="235"/>
                  </a:lnTo>
                  <a:lnTo>
                    <a:pt x="20" y="214"/>
                  </a:lnTo>
                  <a:lnTo>
                    <a:pt x="17" y="199"/>
                  </a:lnTo>
                  <a:lnTo>
                    <a:pt x="15" y="188"/>
                  </a:lnTo>
                  <a:lnTo>
                    <a:pt x="15" y="184"/>
                  </a:lnTo>
                  <a:lnTo>
                    <a:pt x="14" y="181"/>
                  </a:lnTo>
                  <a:lnTo>
                    <a:pt x="14" y="178"/>
                  </a:lnTo>
                  <a:lnTo>
                    <a:pt x="14" y="176"/>
                  </a:lnTo>
                  <a:lnTo>
                    <a:pt x="15" y="173"/>
                  </a:lnTo>
                  <a:lnTo>
                    <a:pt x="19" y="169"/>
                  </a:lnTo>
                  <a:lnTo>
                    <a:pt x="20" y="168"/>
                  </a:lnTo>
                  <a:lnTo>
                    <a:pt x="24" y="168"/>
                  </a:lnTo>
                  <a:lnTo>
                    <a:pt x="25" y="169"/>
                  </a:lnTo>
                  <a:lnTo>
                    <a:pt x="29" y="171"/>
                  </a:lnTo>
                  <a:lnTo>
                    <a:pt x="29" y="174"/>
                  </a:lnTo>
                  <a:lnTo>
                    <a:pt x="30" y="176"/>
                  </a:lnTo>
                  <a:lnTo>
                    <a:pt x="30" y="176"/>
                  </a:lnTo>
                  <a:lnTo>
                    <a:pt x="30" y="176"/>
                  </a:lnTo>
                  <a:lnTo>
                    <a:pt x="33" y="178"/>
                  </a:lnTo>
                  <a:lnTo>
                    <a:pt x="37" y="179"/>
                  </a:lnTo>
                  <a:lnTo>
                    <a:pt x="40" y="183"/>
                  </a:lnTo>
                  <a:lnTo>
                    <a:pt x="43" y="186"/>
                  </a:lnTo>
                  <a:lnTo>
                    <a:pt x="47" y="189"/>
                  </a:lnTo>
                  <a:lnTo>
                    <a:pt x="48" y="191"/>
                  </a:lnTo>
                  <a:lnTo>
                    <a:pt x="52" y="193"/>
                  </a:lnTo>
                  <a:lnTo>
                    <a:pt x="57" y="194"/>
                  </a:lnTo>
                  <a:lnTo>
                    <a:pt x="60" y="197"/>
                  </a:lnTo>
                  <a:lnTo>
                    <a:pt x="63" y="204"/>
                  </a:lnTo>
                  <a:lnTo>
                    <a:pt x="68" y="216"/>
                  </a:lnTo>
                  <a:lnTo>
                    <a:pt x="73" y="225"/>
                  </a:lnTo>
                  <a:lnTo>
                    <a:pt x="76" y="230"/>
                  </a:lnTo>
                  <a:lnTo>
                    <a:pt x="78" y="235"/>
                  </a:lnTo>
                  <a:lnTo>
                    <a:pt x="80" y="239"/>
                  </a:lnTo>
                  <a:lnTo>
                    <a:pt x="80" y="240"/>
                  </a:lnTo>
                  <a:lnTo>
                    <a:pt x="83" y="245"/>
                  </a:lnTo>
                  <a:lnTo>
                    <a:pt x="85" y="255"/>
                  </a:lnTo>
                  <a:lnTo>
                    <a:pt x="86" y="268"/>
                  </a:lnTo>
                  <a:lnTo>
                    <a:pt x="83" y="285"/>
                  </a:lnTo>
                  <a:lnTo>
                    <a:pt x="81" y="293"/>
                  </a:lnTo>
                  <a:lnTo>
                    <a:pt x="78" y="296"/>
                  </a:lnTo>
                  <a:lnTo>
                    <a:pt x="76" y="300"/>
                  </a:lnTo>
                  <a:lnTo>
                    <a:pt x="75" y="303"/>
                  </a:lnTo>
                  <a:lnTo>
                    <a:pt x="73" y="303"/>
                  </a:lnTo>
                  <a:lnTo>
                    <a:pt x="71" y="305"/>
                  </a:lnTo>
                  <a:lnTo>
                    <a:pt x="71" y="306"/>
                  </a:lnTo>
                  <a:lnTo>
                    <a:pt x="70" y="306"/>
                  </a:lnTo>
                  <a:lnTo>
                    <a:pt x="66" y="310"/>
                  </a:lnTo>
                  <a:lnTo>
                    <a:pt x="65" y="313"/>
                  </a:lnTo>
                  <a:lnTo>
                    <a:pt x="63" y="316"/>
                  </a:lnTo>
                  <a:lnTo>
                    <a:pt x="60" y="321"/>
                  </a:lnTo>
                  <a:lnTo>
                    <a:pt x="57" y="324"/>
                  </a:lnTo>
                  <a:lnTo>
                    <a:pt x="53" y="328"/>
                  </a:lnTo>
                  <a:lnTo>
                    <a:pt x="52" y="331"/>
                  </a:lnTo>
                  <a:lnTo>
                    <a:pt x="50" y="334"/>
                  </a:lnTo>
                  <a:lnTo>
                    <a:pt x="50" y="338"/>
                  </a:lnTo>
                  <a:lnTo>
                    <a:pt x="48" y="342"/>
                  </a:lnTo>
                  <a:lnTo>
                    <a:pt x="47" y="347"/>
                  </a:lnTo>
                  <a:lnTo>
                    <a:pt x="47" y="351"/>
                  </a:lnTo>
                  <a:lnTo>
                    <a:pt x="45" y="352"/>
                  </a:lnTo>
                  <a:lnTo>
                    <a:pt x="43" y="354"/>
                  </a:lnTo>
                  <a:lnTo>
                    <a:pt x="43" y="357"/>
                  </a:lnTo>
                  <a:lnTo>
                    <a:pt x="43" y="359"/>
                  </a:lnTo>
                  <a:lnTo>
                    <a:pt x="43" y="362"/>
                  </a:lnTo>
                  <a:lnTo>
                    <a:pt x="42" y="366"/>
                  </a:lnTo>
                  <a:lnTo>
                    <a:pt x="42" y="369"/>
                  </a:lnTo>
                  <a:lnTo>
                    <a:pt x="42" y="374"/>
                  </a:lnTo>
                  <a:lnTo>
                    <a:pt x="42" y="377"/>
                  </a:lnTo>
                  <a:lnTo>
                    <a:pt x="43" y="382"/>
                  </a:lnTo>
                  <a:lnTo>
                    <a:pt x="47" y="385"/>
                  </a:lnTo>
                  <a:lnTo>
                    <a:pt x="47" y="387"/>
                  </a:lnTo>
                  <a:lnTo>
                    <a:pt x="47" y="389"/>
                  </a:lnTo>
                  <a:lnTo>
                    <a:pt x="47" y="390"/>
                  </a:lnTo>
                  <a:lnTo>
                    <a:pt x="48" y="392"/>
                  </a:lnTo>
                  <a:lnTo>
                    <a:pt x="48" y="394"/>
                  </a:lnTo>
                  <a:lnTo>
                    <a:pt x="48" y="395"/>
                  </a:lnTo>
                  <a:lnTo>
                    <a:pt x="50" y="399"/>
                  </a:lnTo>
                  <a:lnTo>
                    <a:pt x="50" y="402"/>
                  </a:lnTo>
                  <a:lnTo>
                    <a:pt x="50" y="405"/>
                  </a:lnTo>
                  <a:lnTo>
                    <a:pt x="52" y="408"/>
                  </a:lnTo>
                  <a:lnTo>
                    <a:pt x="53" y="410"/>
                  </a:lnTo>
                  <a:lnTo>
                    <a:pt x="55" y="412"/>
                  </a:lnTo>
                  <a:lnTo>
                    <a:pt x="57" y="413"/>
                  </a:lnTo>
                  <a:lnTo>
                    <a:pt x="60" y="415"/>
                  </a:lnTo>
                  <a:lnTo>
                    <a:pt x="63" y="415"/>
                  </a:lnTo>
                  <a:lnTo>
                    <a:pt x="66" y="415"/>
                  </a:lnTo>
                  <a:lnTo>
                    <a:pt x="71" y="413"/>
                  </a:lnTo>
                  <a:lnTo>
                    <a:pt x="75" y="412"/>
                  </a:lnTo>
                  <a:lnTo>
                    <a:pt x="78" y="412"/>
                  </a:lnTo>
                  <a:lnTo>
                    <a:pt x="81" y="410"/>
                  </a:lnTo>
                  <a:lnTo>
                    <a:pt x="83" y="410"/>
                  </a:lnTo>
                  <a:lnTo>
                    <a:pt x="86" y="407"/>
                  </a:lnTo>
                  <a:lnTo>
                    <a:pt x="93" y="402"/>
                  </a:lnTo>
                  <a:lnTo>
                    <a:pt x="101" y="395"/>
                  </a:lnTo>
                  <a:lnTo>
                    <a:pt x="109" y="390"/>
                  </a:lnTo>
                  <a:lnTo>
                    <a:pt x="118" y="385"/>
                  </a:lnTo>
                  <a:lnTo>
                    <a:pt x="123" y="384"/>
                  </a:lnTo>
                  <a:lnTo>
                    <a:pt x="126" y="382"/>
                  </a:lnTo>
                  <a:lnTo>
                    <a:pt x="127" y="380"/>
                  </a:lnTo>
                  <a:lnTo>
                    <a:pt x="127" y="380"/>
                  </a:lnTo>
                  <a:lnTo>
                    <a:pt x="127" y="380"/>
                  </a:lnTo>
                  <a:lnTo>
                    <a:pt x="127" y="379"/>
                  </a:lnTo>
                  <a:lnTo>
                    <a:pt x="127" y="377"/>
                  </a:lnTo>
                  <a:lnTo>
                    <a:pt x="127" y="372"/>
                  </a:lnTo>
                  <a:lnTo>
                    <a:pt x="129" y="369"/>
                  </a:lnTo>
                  <a:lnTo>
                    <a:pt x="131" y="366"/>
                  </a:lnTo>
                  <a:lnTo>
                    <a:pt x="132" y="362"/>
                  </a:lnTo>
                  <a:lnTo>
                    <a:pt x="134" y="361"/>
                  </a:lnTo>
                  <a:lnTo>
                    <a:pt x="136" y="359"/>
                  </a:lnTo>
                  <a:lnTo>
                    <a:pt x="141" y="352"/>
                  </a:lnTo>
                  <a:lnTo>
                    <a:pt x="147" y="346"/>
                  </a:lnTo>
                  <a:lnTo>
                    <a:pt x="152" y="339"/>
                  </a:lnTo>
                  <a:lnTo>
                    <a:pt x="154" y="336"/>
                  </a:lnTo>
                  <a:lnTo>
                    <a:pt x="157" y="331"/>
                  </a:lnTo>
                  <a:lnTo>
                    <a:pt x="159" y="326"/>
                  </a:lnTo>
                  <a:lnTo>
                    <a:pt x="160" y="323"/>
                  </a:lnTo>
                  <a:lnTo>
                    <a:pt x="165" y="318"/>
                  </a:lnTo>
                  <a:lnTo>
                    <a:pt x="170" y="314"/>
                  </a:lnTo>
                  <a:lnTo>
                    <a:pt x="175" y="313"/>
                  </a:lnTo>
                  <a:lnTo>
                    <a:pt x="179" y="313"/>
                  </a:lnTo>
                  <a:lnTo>
                    <a:pt x="182" y="313"/>
                  </a:lnTo>
                  <a:lnTo>
                    <a:pt x="184" y="314"/>
                  </a:lnTo>
                  <a:lnTo>
                    <a:pt x="184" y="316"/>
                  </a:lnTo>
                  <a:lnTo>
                    <a:pt x="185" y="318"/>
                  </a:lnTo>
                  <a:lnTo>
                    <a:pt x="184" y="321"/>
                  </a:lnTo>
                  <a:lnTo>
                    <a:pt x="184" y="324"/>
                  </a:lnTo>
                  <a:lnTo>
                    <a:pt x="184" y="328"/>
                  </a:lnTo>
                  <a:lnTo>
                    <a:pt x="187" y="329"/>
                  </a:lnTo>
                  <a:lnTo>
                    <a:pt x="188" y="331"/>
                  </a:lnTo>
                  <a:lnTo>
                    <a:pt x="190" y="333"/>
                  </a:lnTo>
                  <a:lnTo>
                    <a:pt x="192" y="334"/>
                  </a:lnTo>
                  <a:lnTo>
                    <a:pt x="195" y="334"/>
                  </a:lnTo>
                  <a:lnTo>
                    <a:pt x="197" y="334"/>
                  </a:lnTo>
                  <a:lnTo>
                    <a:pt x="200" y="333"/>
                  </a:lnTo>
                  <a:lnTo>
                    <a:pt x="205" y="329"/>
                  </a:lnTo>
                  <a:lnTo>
                    <a:pt x="208" y="328"/>
                  </a:lnTo>
                  <a:lnTo>
                    <a:pt x="212" y="324"/>
                  </a:lnTo>
                  <a:lnTo>
                    <a:pt x="213" y="323"/>
                  </a:lnTo>
                  <a:lnTo>
                    <a:pt x="217" y="321"/>
                  </a:lnTo>
                  <a:lnTo>
                    <a:pt x="220" y="319"/>
                  </a:lnTo>
                  <a:lnTo>
                    <a:pt x="225" y="318"/>
                  </a:lnTo>
                  <a:lnTo>
                    <a:pt x="230" y="318"/>
                  </a:lnTo>
                  <a:lnTo>
                    <a:pt x="233" y="316"/>
                  </a:lnTo>
                  <a:lnTo>
                    <a:pt x="235" y="318"/>
                  </a:lnTo>
                  <a:lnTo>
                    <a:pt x="236" y="318"/>
                  </a:lnTo>
                  <a:lnTo>
                    <a:pt x="238" y="318"/>
                  </a:lnTo>
                  <a:lnTo>
                    <a:pt x="240" y="316"/>
                  </a:lnTo>
                  <a:lnTo>
                    <a:pt x="243" y="316"/>
                  </a:lnTo>
                  <a:lnTo>
                    <a:pt x="246" y="313"/>
                  </a:lnTo>
                  <a:lnTo>
                    <a:pt x="253" y="310"/>
                  </a:lnTo>
                  <a:lnTo>
                    <a:pt x="258" y="308"/>
                  </a:lnTo>
                  <a:lnTo>
                    <a:pt x="263" y="306"/>
                  </a:lnTo>
                  <a:lnTo>
                    <a:pt x="268" y="306"/>
                  </a:lnTo>
                  <a:lnTo>
                    <a:pt x="271" y="306"/>
                  </a:lnTo>
                  <a:lnTo>
                    <a:pt x="273" y="306"/>
                  </a:lnTo>
                  <a:lnTo>
                    <a:pt x="273" y="305"/>
                  </a:lnTo>
                  <a:lnTo>
                    <a:pt x="273" y="305"/>
                  </a:lnTo>
                  <a:lnTo>
                    <a:pt x="278" y="291"/>
                  </a:lnTo>
                  <a:lnTo>
                    <a:pt x="278" y="291"/>
                  </a:lnTo>
                  <a:lnTo>
                    <a:pt x="276" y="288"/>
                  </a:lnTo>
                  <a:lnTo>
                    <a:pt x="276" y="285"/>
                  </a:lnTo>
                  <a:lnTo>
                    <a:pt x="276" y="282"/>
                  </a:lnTo>
                  <a:lnTo>
                    <a:pt x="278" y="280"/>
                  </a:lnTo>
                  <a:lnTo>
                    <a:pt x="279" y="278"/>
                  </a:lnTo>
                  <a:lnTo>
                    <a:pt x="281" y="278"/>
                  </a:lnTo>
                  <a:lnTo>
                    <a:pt x="281" y="278"/>
                  </a:lnTo>
                  <a:lnTo>
                    <a:pt x="282" y="277"/>
                  </a:lnTo>
                  <a:lnTo>
                    <a:pt x="284" y="275"/>
                  </a:lnTo>
                  <a:lnTo>
                    <a:pt x="286" y="272"/>
                  </a:lnTo>
                  <a:lnTo>
                    <a:pt x="292" y="262"/>
                  </a:lnTo>
                  <a:lnTo>
                    <a:pt x="301" y="249"/>
                  </a:lnTo>
                  <a:lnTo>
                    <a:pt x="309" y="235"/>
                  </a:lnTo>
                  <a:lnTo>
                    <a:pt x="314" y="225"/>
                  </a:lnTo>
                  <a:lnTo>
                    <a:pt x="315" y="221"/>
                  </a:lnTo>
                  <a:lnTo>
                    <a:pt x="317" y="216"/>
                  </a:lnTo>
                  <a:lnTo>
                    <a:pt x="319" y="212"/>
                  </a:lnTo>
                  <a:lnTo>
                    <a:pt x="319" y="211"/>
                  </a:lnTo>
                  <a:lnTo>
                    <a:pt x="319" y="209"/>
                  </a:lnTo>
                  <a:lnTo>
                    <a:pt x="320" y="207"/>
                  </a:lnTo>
                  <a:lnTo>
                    <a:pt x="320" y="204"/>
                  </a:lnTo>
                  <a:lnTo>
                    <a:pt x="322" y="201"/>
                  </a:lnTo>
                  <a:lnTo>
                    <a:pt x="325" y="197"/>
                  </a:lnTo>
                  <a:lnTo>
                    <a:pt x="327" y="196"/>
                  </a:lnTo>
                  <a:lnTo>
                    <a:pt x="330" y="193"/>
                  </a:lnTo>
                  <a:lnTo>
                    <a:pt x="330" y="193"/>
                  </a:lnTo>
                  <a:lnTo>
                    <a:pt x="330" y="191"/>
                  </a:lnTo>
                  <a:lnTo>
                    <a:pt x="332" y="189"/>
                  </a:lnTo>
                  <a:lnTo>
                    <a:pt x="335" y="188"/>
                  </a:lnTo>
                  <a:lnTo>
                    <a:pt x="337" y="186"/>
                  </a:lnTo>
                  <a:lnTo>
                    <a:pt x="337" y="184"/>
                  </a:lnTo>
                  <a:lnTo>
                    <a:pt x="339" y="181"/>
                  </a:lnTo>
                  <a:lnTo>
                    <a:pt x="339" y="178"/>
                  </a:lnTo>
                  <a:lnTo>
                    <a:pt x="340" y="173"/>
                  </a:lnTo>
                  <a:lnTo>
                    <a:pt x="340" y="168"/>
                  </a:lnTo>
                  <a:lnTo>
                    <a:pt x="340" y="163"/>
                  </a:lnTo>
                  <a:lnTo>
                    <a:pt x="340" y="160"/>
                  </a:lnTo>
                  <a:lnTo>
                    <a:pt x="339" y="158"/>
                  </a:lnTo>
                  <a:lnTo>
                    <a:pt x="337" y="156"/>
                  </a:lnTo>
                  <a:lnTo>
                    <a:pt x="335" y="155"/>
                  </a:lnTo>
                  <a:lnTo>
                    <a:pt x="332" y="155"/>
                  </a:lnTo>
                  <a:lnTo>
                    <a:pt x="329" y="155"/>
                  </a:lnTo>
                  <a:lnTo>
                    <a:pt x="322" y="156"/>
                  </a:lnTo>
                  <a:lnTo>
                    <a:pt x="315" y="160"/>
                  </a:lnTo>
                  <a:lnTo>
                    <a:pt x="309" y="163"/>
                  </a:lnTo>
                  <a:lnTo>
                    <a:pt x="302" y="166"/>
                  </a:lnTo>
                  <a:lnTo>
                    <a:pt x="296" y="169"/>
                  </a:lnTo>
                  <a:lnTo>
                    <a:pt x="291" y="169"/>
                  </a:lnTo>
                  <a:lnTo>
                    <a:pt x="286" y="169"/>
                  </a:lnTo>
                  <a:lnTo>
                    <a:pt x="282" y="169"/>
                  </a:lnTo>
                  <a:lnTo>
                    <a:pt x="279" y="169"/>
                  </a:lnTo>
                  <a:lnTo>
                    <a:pt x="278" y="169"/>
                  </a:lnTo>
                  <a:lnTo>
                    <a:pt x="273" y="169"/>
                  </a:lnTo>
                  <a:lnTo>
                    <a:pt x="266" y="169"/>
                  </a:lnTo>
                  <a:lnTo>
                    <a:pt x="259" y="168"/>
                  </a:lnTo>
                  <a:lnTo>
                    <a:pt x="248" y="160"/>
                  </a:lnTo>
                  <a:lnTo>
                    <a:pt x="235" y="148"/>
                  </a:lnTo>
                  <a:lnTo>
                    <a:pt x="226" y="136"/>
                  </a:lnTo>
                  <a:lnTo>
                    <a:pt x="223" y="125"/>
                  </a:lnTo>
                  <a:lnTo>
                    <a:pt x="223" y="120"/>
                  </a:lnTo>
                  <a:lnTo>
                    <a:pt x="223" y="117"/>
                  </a:lnTo>
                  <a:lnTo>
                    <a:pt x="225" y="115"/>
                  </a:lnTo>
                  <a:lnTo>
                    <a:pt x="225" y="115"/>
                  </a:lnTo>
                  <a:lnTo>
                    <a:pt x="226" y="115"/>
                  </a:lnTo>
                  <a:lnTo>
                    <a:pt x="228" y="115"/>
                  </a:lnTo>
                  <a:lnTo>
                    <a:pt x="235" y="115"/>
                  </a:lnTo>
                  <a:lnTo>
                    <a:pt x="240" y="117"/>
                  </a:lnTo>
                  <a:lnTo>
                    <a:pt x="243" y="117"/>
                  </a:lnTo>
                  <a:lnTo>
                    <a:pt x="246" y="117"/>
                  </a:lnTo>
                  <a:lnTo>
                    <a:pt x="248" y="117"/>
                  </a:lnTo>
                  <a:lnTo>
                    <a:pt x="249" y="117"/>
                  </a:lnTo>
                  <a:lnTo>
                    <a:pt x="253" y="117"/>
                  </a:lnTo>
                  <a:lnTo>
                    <a:pt x="258" y="118"/>
                  </a:lnTo>
                  <a:lnTo>
                    <a:pt x="261" y="120"/>
                  </a:lnTo>
                  <a:lnTo>
                    <a:pt x="266" y="120"/>
                  </a:lnTo>
                  <a:lnTo>
                    <a:pt x="269" y="122"/>
                  </a:lnTo>
                  <a:lnTo>
                    <a:pt x="274" y="122"/>
                  </a:lnTo>
                  <a:lnTo>
                    <a:pt x="278" y="122"/>
                  </a:lnTo>
                  <a:lnTo>
                    <a:pt x="282" y="122"/>
                  </a:lnTo>
                  <a:lnTo>
                    <a:pt x="286" y="120"/>
                  </a:lnTo>
                  <a:lnTo>
                    <a:pt x="292" y="117"/>
                  </a:lnTo>
                  <a:lnTo>
                    <a:pt x="301" y="112"/>
                  </a:lnTo>
                  <a:lnTo>
                    <a:pt x="314" y="104"/>
                  </a:lnTo>
                  <a:lnTo>
                    <a:pt x="327" y="94"/>
                  </a:lnTo>
                  <a:lnTo>
                    <a:pt x="340" y="87"/>
                  </a:lnTo>
                  <a:lnTo>
                    <a:pt x="350" y="80"/>
                  </a:lnTo>
                  <a:lnTo>
                    <a:pt x="367" y="72"/>
                  </a:lnTo>
                  <a:lnTo>
                    <a:pt x="378" y="69"/>
                  </a:lnTo>
                  <a:lnTo>
                    <a:pt x="383" y="69"/>
                  </a:lnTo>
                  <a:lnTo>
                    <a:pt x="388" y="67"/>
                  </a:lnTo>
                  <a:lnTo>
                    <a:pt x="393" y="67"/>
                  </a:lnTo>
                  <a:close/>
                  <a:moveTo>
                    <a:pt x="98" y="0"/>
                  </a:moveTo>
                  <a:lnTo>
                    <a:pt x="99" y="0"/>
                  </a:lnTo>
                  <a:lnTo>
                    <a:pt x="103" y="0"/>
                  </a:lnTo>
                  <a:lnTo>
                    <a:pt x="108" y="1"/>
                  </a:lnTo>
                  <a:lnTo>
                    <a:pt x="111" y="3"/>
                  </a:lnTo>
                  <a:lnTo>
                    <a:pt x="114" y="5"/>
                  </a:lnTo>
                  <a:lnTo>
                    <a:pt x="121" y="6"/>
                  </a:lnTo>
                  <a:lnTo>
                    <a:pt x="126" y="10"/>
                  </a:lnTo>
                  <a:lnTo>
                    <a:pt x="131" y="11"/>
                  </a:lnTo>
                  <a:lnTo>
                    <a:pt x="136" y="11"/>
                  </a:lnTo>
                  <a:lnTo>
                    <a:pt x="137" y="13"/>
                  </a:lnTo>
                  <a:lnTo>
                    <a:pt x="137" y="13"/>
                  </a:lnTo>
                  <a:lnTo>
                    <a:pt x="139" y="15"/>
                  </a:lnTo>
                  <a:lnTo>
                    <a:pt x="141" y="16"/>
                  </a:lnTo>
                  <a:lnTo>
                    <a:pt x="142" y="18"/>
                  </a:lnTo>
                  <a:lnTo>
                    <a:pt x="147" y="19"/>
                  </a:lnTo>
                  <a:lnTo>
                    <a:pt x="151" y="23"/>
                  </a:lnTo>
                  <a:lnTo>
                    <a:pt x="155" y="24"/>
                  </a:lnTo>
                  <a:lnTo>
                    <a:pt x="167" y="31"/>
                  </a:lnTo>
                  <a:lnTo>
                    <a:pt x="175" y="41"/>
                  </a:lnTo>
                  <a:lnTo>
                    <a:pt x="182" y="52"/>
                  </a:lnTo>
                  <a:lnTo>
                    <a:pt x="185" y="57"/>
                  </a:lnTo>
                  <a:lnTo>
                    <a:pt x="187" y="62"/>
                  </a:lnTo>
                  <a:lnTo>
                    <a:pt x="187" y="66"/>
                  </a:lnTo>
                  <a:lnTo>
                    <a:pt x="187" y="69"/>
                  </a:lnTo>
                  <a:lnTo>
                    <a:pt x="185" y="71"/>
                  </a:lnTo>
                  <a:lnTo>
                    <a:pt x="185" y="71"/>
                  </a:lnTo>
                  <a:lnTo>
                    <a:pt x="185" y="72"/>
                  </a:lnTo>
                  <a:lnTo>
                    <a:pt x="187" y="76"/>
                  </a:lnTo>
                  <a:lnTo>
                    <a:pt x="187" y="79"/>
                  </a:lnTo>
                  <a:lnTo>
                    <a:pt x="188" y="85"/>
                  </a:lnTo>
                  <a:lnTo>
                    <a:pt x="187" y="95"/>
                  </a:lnTo>
                  <a:lnTo>
                    <a:pt x="184" y="105"/>
                  </a:lnTo>
                  <a:lnTo>
                    <a:pt x="177" y="113"/>
                  </a:lnTo>
                  <a:lnTo>
                    <a:pt x="167" y="118"/>
                  </a:lnTo>
                  <a:lnTo>
                    <a:pt x="155" y="118"/>
                  </a:lnTo>
                  <a:lnTo>
                    <a:pt x="144" y="115"/>
                  </a:lnTo>
                  <a:lnTo>
                    <a:pt x="139" y="113"/>
                  </a:lnTo>
                  <a:lnTo>
                    <a:pt x="136" y="112"/>
                  </a:lnTo>
                  <a:lnTo>
                    <a:pt x="121" y="107"/>
                  </a:lnTo>
                  <a:lnTo>
                    <a:pt x="106" y="100"/>
                  </a:lnTo>
                  <a:lnTo>
                    <a:pt x="98" y="97"/>
                  </a:lnTo>
                  <a:lnTo>
                    <a:pt x="93" y="95"/>
                  </a:lnTo>
                  <a:lnTo>
                    <a:pt x="90" y="94"/>
                  </a:lnTo>
                  <a:lnTo>
                    <a:pt x="88" y="92"/>
                  </a:lnTo>
                  <a:lnTo>
                    <a:pt x="85" y="90"/>
                  </a:lnTo>
                  <a:lnTo>
                    <a:pt x="83" y="87"/>
                  </a:lnTo>
                  <a:lnTo>
                    <a:pt x="83" y="85"/>
                  </a:lnTo>
                  <a:lnTo>
                    <a:pt x="83" y="80"/>
                  </a:lnTo>
                  <a:lnTo>
                    <a:pt x="85" y="77"/>
                  </a:lnTo>
                  <a:lnTo>
                    <a:pt x="88" y="76"/>
                  </a:lnTo>
                  <a:lnTo>
                    <a:pt x="91" y="74"/>
                  </a:lnTo>
                  <a:lnTo>
                    <a:pt x="98" y="71"/>
                  </a:lnTo>
                  <a:lnTo>
                    <a:pt x="104" y="66"/>
                  </a:lnTo>
                  <a:lnTo>
                    <a:pt x="104" y="66"/>
                  </a:lnTo>
                  <a:lnTo>
                    <a:pt x="106" y="66"/>
                  </a:lnTo>
                  <a:lnTo>
                    <a:pt x="108" y="67"/>
                  </a:lnTo>
                  <a:lnTo>
                    <a:pt x="109" y="67"/>
                  </a:lnTo>
                  <a:lnTo>
                    <a:pt x="109" y="66"/>
                  </a:lnTo>
                  <a:lnTo>
                    <a:pt x="109" y="64"/>
                  </a:lnTo>
                  <a:lnTo>
                    <a:pt x="108" y="61"/>
                  </a:lnTo>
                  <a:lnTo>
                    <a:pt x="108" y="59"/>
                  </a:lnTo>
                  <a:lnTo>
                    <a:pt x="108" y="54"/>
                  </a:lnTo>
                  <a:lnTo>
                    <a:pt x="108" y="49"/>
                  </a:lnTo>
                  <a:lnTo>
                    <a:pt x="108" y="46"/>
                  </a:lnTo>
                  <a:lnTo>
                    <a:pt x="108" y="41"/>
                  </a:lnTo>
                  <a:lnTo>
                    <a:pt x="104" y="36"/>
                  </a:lnTo>
                  <a:lnTo>
                    <a:pt x="103" y="33"/>
                  </a:lnTo>
                  <a:lnTo>
                    <a:pt x="103" y="28"/>
                  </a:lnTo>
                  <a:lnTo>
                    <a:pt x="101" y="23"/>
                  </a:lnTo>
                  <a:lnTo>
                    <a:pt x="99" y="19"/>
                  </a:lnTo>
                  <a:lnTo>
                    <a:pt x="96" y="15"/>
                  </a:lnTo>
                  <a:lnTo>
                    <a:pt x="93" y="10"/>
                  </a:lnTo>
                  <a:lnTo>
                    <a:pt x="91" y="6"/>
                  </a:lnTo>
                  <a:lnTo>
                    <a:pt x="91" y="3"/>
                  </a:lnTo>
                  <a:lnTo>
                    <a:pt x="93" y="0"/>
                  </a:lnTo>
                  <a:lnTo>
                    <a:pt x="94" y="0"/>
                  </a:lnTo>
                  <a:lnTo>
                    <a:pt x="9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7" name="Freeform 55"/>
            <p:cNvSpPr>
              <a:spLocks noEditPoints="1"/>
            </p:cNvSpPr>
            <p:nvPr/>
          </p:nvSpPr>
          <p:spPr bwMode="auto">
            <a:xfrm>
              <a:off x="7697788" y="2733676"/>
              <a:ext cx="796925" cy="954088"/>
            </a:xfrm>
            <a:custGeom>
              <a:avLst/>
              <a:gdLst>
                <a:gd name="T0" fmla="*/ 159 w 502"/>
                <a:gd name="T1" fmla="*/ 295 h 601"/>
                <a:gd name="T2" fmla="*/ 206 w 502"/>
                <a:gd name="T3" fmla="*/ 331 h 601"/>
                <a:gd name="T4" fmla="*/ 162 w 502"/>
                <a:gd name="T5" fmla="*/ 357 h 601"/>
                <a:gd name="T6" fmla="*/ 193 w 502"/>
                <a:gd name="T7" fmla="*/ 431 h 601"/>
                <a:gd name="T8" fmla="*/ 198 w 502"/>
                <a:gd name="T9" fmla="*/ 463 h 601"/>
                <a:gd name="T10" fmla="*/ 182 w 502"/>
                <a:gd name="T11" fmla="*/ 527 h 601"/>
                <a:gd name="T12" fmla="*/ 155 w 502"/>
                <a:gd name="T13" fmla="*/ 586 h 601"/>
                <a:gd name="T14" fmla="*/ 111 w 502"/>
                <a:gd name="T15" fmla="*/ 598 h 601"/>
                <a:gd name="T16" fmla="*/ 99 w 502"/>
                <a:gd name="T17" fmla="*/ 534 h 601"/>
                <a:gd name="T18" fmla="*/ 60 w 502"/>
                <a:gd name="T19" fmla="*/ 568 h 601"/>
                <a:gd name="T20" fmla="*/ 0 w 502"/>
                <a:gd name="T21" fmla="*/ 560 h 601"/>
                <a:gd name="T22" fmla="*/ 7 w 502"/>
                <a:gd name="T23" fmla="*/ 511 h 601"/>
                <a:gd name="T24" fmla="*/ 37 w 502"/>
                <a:gd name="T25" fmla="*/ 484 h 601"/>
                <a:gd name="T26" fmla="*/ 91 w 502"/>
                <a:gd name="T27" fmla="*/ 479 h 601"/>
                <a:gd name="T28" fmla="*/ 121 w 502"/>
                <a:gd name="T29" fmla="*/ 464 h 601"/>
                <a:gd name="T30" fmla="*/ 93 w 502"/>
                <a:gd name="T31" fmla="*/ 428 h 601"/>
                <a:gd name="T32" fmla="*/ 73 w 502"/>
                <a:gd name="T33" fmla="*/ 395 h 601"/>
                <a:gd name="T34" fmla="*/ 124 w 502"/>
                <a:gd name="T35" fmla="*/ 390 h 601"/>
                <a:gd name="T36" fmla="*/ 111 w 502"/>
                <a:gd name="T37" fmla="*/ 367 h 601"/>
                <a:gd name="T38" fmla="*/ 83 w 502"/>
                <a:gd name="T39" fmla="*/ 354 h 601"/>
                <a:gd name="T40" fmla="*/ 71 w 502"/>
                <a:gd name="T41" fmla="*/ 321 h 601"/>
                <a:gd name="T42" fmla="*/ 109 w 502"/>
                <a:gd name="T43" fmla="*/ 308 h 601"/>
                <a:gd name="T44" fmla="*/ 361 w 502"/>
                <a:gd name="T45" fmla="*/ 232 h 601"/>
                <a:gd name="T46" fmla="*/ 414 w 502"/>
                <a:gd name="T47" fmla="*/ 258 h 601"/>
                <a:gd name="T48" fmla="*/ 380 w 502"/>
                <a:gd name="T49" fmla="*/ 295 h 601"/>
                <a:gd name="T50" fmla="*/ 398 w 502"/>
                <a:gd name="T51" fmla="*/ 326 h 601"/>
                <a:gd name="T52" fmla="*/ 371 w 502"/>
                <a:gd name="T53" fmla="*/ 362 h 601"/>
                <a:gd name="T54" fmla="*/ 299 w 502"/>
                <a:gd name="T55" fmla="*/ 403 h 601"/>
                <a:gd name="T56" fmla="*/ 274 w 502"/>
                <a:gd name="T57" fmla="*/ 443 h 601"/>
                <a:gd name="T58" fmla="*/ 276 w 502"/>
                <a:gd name="T59" fmla="*/ 515 h 601"/>
                <a:gd name="T60" fmla="*/ 381 w 502"/>
                <a:gd name="T61" fmla="*/ 547 h 601"/>
                <a:gd name="T62" fmla="*/ 462 w 502"/>
                <a:gd name="T63" fmla="*/ 481 h 601"/>
                <a:gd name="T64" fmla="*/ 483 w 502"/>
                <a:gd name="T65" fmla="*/ 512 h 601"/>
                <a:gd name="T66" fmla="*/ 493 w 502"/>
                <a:gd name="T67" fmla="*/ 567 h 601"/>
                <a:gd name="T68" fmla="*/ 254 w 502"/>
                <a:gd name="T69" fmla="*/ 560 h 601"/>
                <a:gd name="T70" fmla="*/ 241 w 502"/>
                <a:gd name="T71" fmla="*/ 501 h 601"/>
                <a:gd name="T72" fmla="*/ 246 w 502"/>
                <a:gd name="T73" fmla="*/ 448 h 601"/>
                <a:gd name="T74" fmla="*/ 272 w 502"/>
                <a:gd name="T75" fmla="*/ 337 h 601"/>
                <a:gd name="T76" fmla="*/ 315 w 502"/>
                <a:gd name="T77" fmla="*/ 318 h 601"/>
                <a:gd name="T78" fmla="*/ 328 w 502"/>
                <a:gd name="T79" fmla="*/ 286 h 601"/>
                <a:gd name="T80" fmla="*/ 256 w 502"/>
                <a:gd name="T81" fmla="*/ 283 h 601"/>
                <a:gd name="T82" fmla="*/ 282 w 502"/>
                <a:gd name="T83" fmla="*/ 252 h 601"/>
                <a:gd name="T84" fmla="*/ 355 w 502"/>
                <a:gd name="T85" fmla="*/ 232 h 601"/>
                <a:gd name="T86" fmla="*/ 185 w 502"/>
                <a:gd name="T87" fmla="*/ 107 h 601"/>
                <a:gd name="T88" fmla="*/ 216 w 502"/>
                <a:gd name="T89" fmla="*/ 122 h 601"/>
                <a:gd name="T90" fmla="*/ 241 w 502"/>
                <a:gd name="T91" fmla="*/ 117 h 601"/>
                <a:gd name="T92" fmla="*/ 233 w 502"/>
                <a:gd name="T93" fmla="*/ 166 h 601"/>
                <a:gd name="T94" fmla="*/ 234 w 502"/>
                <a:gd name="T95" fmla="*/ 225 h 601"/>
                <a:gd name="T96" fmla="*/ 159 w 502"/>
                <a:gd name="T97" fmla="*/ 253 h 601"/>
                <a:gd name="T98" fmla="*/ 104 w 502"/>
                <a:gd name="T99" fmla="*/ 248 h 601"/>
                <a:gd name="T100" fmla="*/ 94 w 502"/>
                <a:gd name="T101" fmla="*/ 155 h 601"/>
                <a:gd name="T102" fmla="*/ 129 w 502"/>
                <a:gd name="T103" fmla="*/ 79 h 601"/>
                <a:gd name="T104" fmla="*/ 380 w 502"/>
                <a:gd name="T105" fmla="*/ 26 h 601"/>
                <a:gd name="T106" fmla="*/ 370 w 502"/>
                <a:gd name="T107" fmla="*/ 85 h 601"/>
                <a:gd name="T108" fmla="*/ 365 w 502"/>
                <a:gd name="T109" fmla="*/ 117 h 601"/>
                <a:gd name="T110" fmla="*/ 386 w 502"/>
                <a:gd name="T111" fmla="*/ 123 h 601"/>
                <a:gd name="T112" fmla="*/ 319 w 502"/>
                <a:gd name="T113" fmla="*/ 183 h 601"/>
                <a:gd name="T114" fmla="*/ 284 w 502"/>
                <a:gd name="T115" fmla="*/ 201 h 601"/>
                <a:gd name="T116" fmla="*/ 282 w 502"/>
                <a:gd name="T117" fmla="*/ 168 h 601"/>
                <a:gd name="T118" fmla="*/ 281 w 502"/>
                <a:gd name="T119" fmla="*/ 128 h 601"/>
                <a:gd name="T120" fmla="*/ 309 w 502"/>
                <a:gd name="T121" fmla="*/ 95 h 601"/>
                <a:gd name="T122" fmla="*/ 319 w 502"/>
                <a:gd name="T123" fmla="*/ 51 h 601"/>
                <a:gd name="T124" fmla="*/ 304 w 502"/>
                <a:gd name="T125" fmla="*/ 5 h 6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02" h="601">
                  <a:moveTo>
                    <a:pt x="111" y="281"/>
                  </a:moveTo>
                  <a:lnTo>
                    <a:pt x="112" y="281"/>
                  </a:lnTo>
                  <a:lnTo>
                    <a:pt x="116" y="281"/>
                  </a:lnTo>
                  <a:lnTo>
                    <a:pt x="119" y="283"/>
                  </a:lnTo>
                  <a:lnTo>
                    <a:pt x="122" y="283"/>
                  </a:lnTo>
                  <a:lnTo>
                    <a:pt x="124" y="281"/>
                  </a:lnTo>
                  <a:lnTo>
                    <a:pt x="127" y="283"/>
                  </a:lnTo>
                  <a:lnTo>
                    <a:pt x="129" y="285"/>
                  </a:lnTo>
                  <a:lnTo>
                    <a:pt x="132" y="286"/>
                  </a:lnTo>
                  <a:lnTo>
                    <a:pt x="135" y="286"/>
                  </a:lnTo>
                  <a:lnTo>
                    <a:pt x="139" y="288"/>
                  </a:lnTo>
                  <a:lnTo>
                    <a:pt x="144" y="290"/>
                  </a:lnTo>
                  <a:lnTo>
                    <a:pt x="150" y="293"/>
                  </a:lnTo>
                  <a:lnTo>
                    <a:pt x="159" y="295"/>
                  </a:lnTo>
                  <a:lnTo>
                    <a:pt x="164" y="296"/>
                  </a:lnTo>
                  <a:lnTo>
                    <a:pt x="168" y="298"/>
                  </a:lnTo>
                  <a:lnTo>
                    <a:pt x="172" y="300"/>
                  </a:lnTo>
                  <a:lnTo>
                    <a:pt x="175" y="301"/>
                  </a:lnTo>
                  <a:lnTo>
                    <a:pt x="178" y="303"/>
                  </a:lnTo>
                  <a:lnTo>
                    <a:pt x="183" y="303"/>
                  </a:lnTo>
                  <a:lnTo>
                    <a:pt x="188" y="303"/>
                  </a:lnTo>
                  <a:lnTo>
                    <a:pt x="193" y="305"/>
                  </a:lnTo>
                  <a:lnTo>
                    <a:pt x="198" y="308"/>
                  </a:lnTo>
                  <a:lnTo>
                    <a:pt x="201" y="313"/>
                  </a:lnTo>
                  <a:lnTo>
                    <a:pt x="203" y="318"/>
                  </a:lnTo>
                  <a:lnTo>
                    <a:pt x="206" y="323"/>
                  </a:lnTo>
                  <a:lnTo>
                    <a:pt x="206" y="326"/>
                  </a:lnTo>
                  <a:lnTo>
                    <a:pt x="206" y="331"/>
                  </a:lnTo>
                  <a:lnTo>
                    <a:pt x="205" y="334"/>
                  </a:lnTo>
                  <a:lnTo>
                    <a:pt x="201" y="339"/>
                  </a:lnTo>
                  <a:lnTo>
                    <a:pt x="198" y="342"/>
                  </a:lnTo>
                  <a:lnTo>
                    <a:pt x="193" y="344"/>
                  </a:lnTo>
                  <a:lnTo>
                    <a:pt x="192" y="344"/>
                  </a:lnTo>
                  <a:lnTo>
                    <a:pt x="187" y="346"/>
                  </a:lnTo>
                  <a:lnTo>
                    <a:pt x="182" y="346"/>
                  </a:lnTo>
                  <a:lnTo>
                    <a:pt x="177" y="346"/>
                  </a:lnTo>
                  <a:lnTo>
                    <a:pt x="172" y="347"/>
                  </a:lnTo>
                  <a:lnTo>
                    <a:pt x="170" y="349"/>
                  </a:lnTo>
                  <a:lnTo>
                    <a:pt x="167" y="351"/>
                  </a:lnTo>
                  <a:lnTo>
                    <a:pt x="165" y="352"/>
                  </a:lnTo>
                  <a:lnTo>
                    <a:pt x="164" y="354"/>
                  </a:lnTo>
                  <a:lnTo>
                    <a:pt x="162" y="357"/>
                  </a:lnTo>
                  <a:lnTo>
                    <a:pt x="164" y="361"/>
                  </a:lnTo>
                  <a:lnTo>
                    <a:pt x="165" y="365"/>
                  </a:lnTo>
                  <a:lnTo>
                    <a:pt x="167" y="370"/>
                  </a:lnTo>
                  <a:lnTo>
                    <a:pt x="168" y="375"/>
                  </a:lnTo>
                  <a:lnTo>
                    <a:pt x="170" y="382"/>
                  </a:lnTo>
                  <a:lnTo>
                    <a:pt x="172" y="395"/>
                  </a:lnTo>
                  <a:lnTo>
                    <a:pt x="172" y="408"/>
                  </a:lnTo>
                  <a:lnTo>
                    <a:pt x="173" y="417"/>
                  </a:lnTo>
                  <a:lnTo>
                    <a:pt x="175" y="420"/>
                  </a:lnTo>
                  <a:lnTo>
                    <a:pt x="178" y="423"/>
                  </a:lnTo>
                  <a:lnTo>
                    <a:pt x="182" y="425"/>
                  </a:lnTo>
                  <a:lnTo>
                    <a:pt x="187" y="428"/>
                  </a:lnTo>
                  <a:lnTo>
                    <a:pt x="190" y="430"/>
                  </a:lnTo>
                  <a:lnTo>
                    <a:pt x="193" y="431"/>
                  </a:lnTo>
                  <a:lnTo>
                    <a:pt x="196" y="433"/>
                  </a:lnTo>
                  <a:lnTo>
                    <a:pt x="198" y="435"/>
                  </a:lnTo>
                  <a:lnTo>
                    <a:pt x="201" y="436"/>
                  </a:lnTo>
                  <a:lnTo>
                    <a:pt x="203" y="436"/>
                  </a:lnTo>
                  <a:lnTo>
                    <a:pt x="206" y="440"/>
                  </a:lnTo>
                  <a:lnTo>
                    <a:pt x="208" y="441"/>
                  </a:lnTo>
                  <a:lnTo>
                    <a:pt x="208" y="443"/>
                  </a:lnTo>
                  <a:lnTo>
                    <a:pt x="208" y="446"/>
                  </a:lnTo>
                  <a:lnTo>
                    <a:pt x="208" y="451"/>
                  </a:lnTo>
                  <a:lnTo>
                    <a:pt x="206" y="454"/>
                  </a:lnTo>
                  <a:lnTo>
                    <a:pt x="206" y="458"/>
                  </a:lnTo>
                  <a:lnTo>
                    <a:pt x="205" y="459"/>
                  </a:lnTo>
                  <a:lnTo>
                    <a:pt x="201" y="461"/>
                  </a:lnTo>
                  <a:lnTo>
                    <a:pt x="198" y="463"/>
                  </a:lnTo>
                  <a:lnTo>
                    <a:pt x="196" y="464"/>
                  </a:lnTo>
                  <a:lnTo>
                    <a:pt x="192" y="468"/>
                  </a:lnTo>
                  <a:lnTo>
                    <a:pt x="190" y="471"/>
                  </a:lnTo>
                  <a:lnTo>
                    <a:pt x="188" y="476"/>
                  </a:lnTo>
                  <a:lnTo>
                    <a:pt x="187" y="478"/>
                  </a:lnTo>
                  <a:lnTo>
                    <a:pt x="187" y="481"/>
                  </a:lnTo>
                  <a:lnTo>
                    <a:pt x="185" y="486"/>
                  </a:lnTo>
                  <a:lnTo>
                    <a:pt x="183" y="491"/>
                  </a:lnTo>
                  <a:lnTo>
                    <a:pt x="182" y="497"/>
                  </a:lnTo>
                  <a:lnTo>
                    <a:pt x="180" y="502"/>
                  </a:lnTo>
                  <a:lnTo>
                    <a:pt x="180" y="509"/>
                  </a:lnTo>
                  <a:lnTo>
                    <a:pt x="180" y="515"/>
                  </a:lnTo>
                  <a:lnTo>
                    <a:pt x="180" y="522"/>
                  </a:lnTo>
                  <a:lnTo>
                    <a:pt x="182" y="527"/>
                  </a:lnTo>
                  <a:lnTo>
                    <a:pt x="182" y="534"/>
                  </a:lnTo>
                  <a:lnTo>
                    <a:pt x="182" y="539"/>
                  </a:lnTo>
                  <a:lnTo>
                    <a:pt x="183" y="543"/>
                  </a:lnTo>
                  <a:lnTo>
                    <a:pt x="183" y="547"/>
                  </a:lnTo>
                  <a:lnTo>
                    <a:pt x="185" y="550"/>
                  </a:lnTo>
                  <a:lnTo>
                    <a:pt x="185" y="555"/>
                  </a:lnTo>
                  <a:lnTo>
                    <a:pt x="187" y="560"/>
                  </a:lnTo>
                  <a:lnTo>
                    <a:pt x="185" y="565"/>
                  </a:lnTo>
                  <a:lnTo>
                    <a:pt x="183" y="570"/>
                  </a:lnTo>
                  <a:lnTo>
                    <a:pt x="177" y="575"/>
                  </a:lnTo>
                  <a:lnTo>
                    <a:pt x="172" y="578"/>
                  </a:lnTo>
                  <a:lnTo>
                    <a:pt x="165" y="580"/>
                  </a:lnTo>
                  <a:lnTo>
                    <a:pt x="159" y="581"/>
                  </a:lnTo>
                  <a:lnTo>
                    <a:pt x="155" y="586"/>
                  </a:lnTo>
                  <a:lnTo>
                    <a:pt x="154" y="590"/>
                  </a:lnTo>
                  <a:lnTo>
                    <a:pt x="150" y="593"/>
                  </a:lnTo>
                  <a:lnTo>
                    <a:pt x="147" y="596"/>
                  </a:lnTo>
                  <a:lnTo>
                    <a:pt x="142" y="598"/>
                  </a:lnTo>
                  <a:lnTo>
                    <a:pt x="139" y="598"/>
                  </a:lnTo>
                  <a:lnTo>
                    <a:pt x="135" y="596"/>
                  </a:lnTo>
                  <a:lnTo>
                    <a:pt x="132" y="596"/>
                  </a:lnTo>
                  <a:lnTo>
                    <a:pt x="127" y="595"/>
                  </a:lnTo>
                  <a:lnTo>
                    <a:pt x="124" y="596"/>
                  </a:lnTo>
                  <a:lnTo>
                    <a:pt x="122" y="598"/>
                  </a:lnTo>
                  <a:lnTo>
                    <a:pt x="119" y="600"/>
                  </a:lnTo>
                  <a:lnTo>
                    <a:pt x="116" y="601"/>
                  </a:lnTo>
                  <a:lnTo>
                    <a:pt x="112" y="601"/>
                  </a:lnTo>
                  <a:lnTo>
                    <a:pt x="111" y="598"/>
                  </a:lnTo>
                  <a:lnTo>
                    <a:pt x="107" y="596"/>
                  </a:lnTo>
                  <a:lnTo>
                    <a:pt x="106" y="593"/>
                  </a:lnTo>
                  <a:lnTo>
                    <a:pt x="104" y="591"/>
                  </a:lnTo>
                  <a:lnTo>
                    <a:pt x="102" y="590"/>
                  </a:lnTo>
                  <a:lnTo>
                    <a:pt x="102" y="586"/>
                  </a:lnTo>
                  <a:lnTo>
                    <a:pt x="101" y="578"/>
                  </a:lnTo>
                  <a:lnTo>
                    <a:pt x="101" y="570"/>
                  </a:lnTo>
                  <a:lnTo>
                    <a:pt x="101" y="562"/>
                  </a:lnTo>
                  <a:lnTo>
                    <a:pt x="101" y="555"/>
                  </a:lnTo>
                  <a:lnTo>
                    <a:pt x="101" y="550"/>
                  </a:lnTo>
                  <a:lnTo>
                    <a:pt x="101" y="543"/>
                  </a:lnTo>
                  <a:lnTo>
                    <a:pt x="101" y="540"/>
                  </a:lnTo>
                  <a:lnTo>
                    <a:pt x="101" y="537"/>
                  </a:lnTo>
                  <a:lnTo>
                    <a:pt x="99" y="534"/>
                  </a:lnTo>
                  <a:lnTo>
                    <a:pt x="96" y="532"/>
                  </a:lnTo>
                  <a:lnTo>
                    <a:pt x="93" y="530"/>
                  </a:lnTo>
                  <a:lnTo>
                    <a:pt x="89" y="530"/>
                  </a:lnTo>
                  <a:lnTo>
                    <a:pt x="86" y="532"/>
                  </a:lnTo>
                  <a:lnTo>
                    <a:pt x="83" y="535"/>
                  </a:lnTo>
                  <a:lnTo>
                    <a:pt x="78" y="540"/>
                  </a:lnTo>
                  <a:lnTo>
                    <a:pt x="76" y="545"/>
                  </a:lnTo>
                  <a:lnTo>
                    <a:pt x="73" y="548"/>
                  </a:lnTo>
                  <a:lnTo>
                    <a:pt x="70" y="552"/>
                  </a:lnTo>
                  <a:lnTo>
                    <a:pt x="68" y="553"/>
                  </a:lnTo>
                  <a:lnTo>
                    <a:pt x="66" y="555"/>
                  </a:lnTo>
                  <a:lnTo>
                    <a:pt x="65" y="558"/>
                  </a:lnTo>
                  <a:lnTo>
                    <a:pt x="63" y="563"/>
                  </a:lnTo>
                  <a:lnTo>
                    <a:pt x="60" y="568"/>
                  </a:lnTo>
                  <a:lnTo>
                    <a:pt x="55" y="575"/>
                  </a:lnTo>
                  <a:lnTo>
                    <a:pt x="50" y="578"/>
                  </a:lnTo>
                  <a:lnTo>
                    <a:pt x="43" y="581"/>
                  </a:lnTo>
                  <a:lnTo>
                    <a:pt x="43" y="583"/>
                  </a:lnTo>
                  <a:lnTo>
                    <a:pt x="41" y="583"/>
                  </a:lnTo>
                  <a:lnTo>
                    <a:pt x="40" y="585"/>
                  </a:lnTo>
                  <a:lnTo>
                    <a:pt x="37" y="586"/>
                  </a:lnTo>
                  <a:lnTo>
                    <a:pt x="33" y="588"/>
                  </a:lnTo>
                  <a:lnTo>
                    <a:pt x="25" y="586"/>
                  </a:lnTo>
                  <a:lnTo>
                    <a:pt x="13" y="580"/>
                  </a:lnTo>
                  <a:lnTo>
                    <a:pt x="5" y="570"/>
                  </a:lnTo>
                  <a:lnTo>
                    <a:pt x="4" y="568"/>
                  </a:lnTo>
                  <a:lnTo>
                    <a:pt x="2" y="565"/>
                  </a:lnTo>
                  <a:lnTo>
                    <a:pt x="0" y="560"/>
                  </a:lnTo>
                  <a:lnTo>
                    <a:pt x="0" y="558"/>
                  </a:lnTo>
                  <a:lnTo>
                    <a:pt x="2" y="555"/>
                  </a:lnTo>
                  <a:lnTo>
                    <a:pt x="4" y="553"/>
                  </a:lnTo>
                  <a:lnTo>
                    <a:pt x="4" y="548"/>
                  </a:lnTo>
                  <a:lnTo>
                    <a:pt x="4" y="543"/>
                  </a:lnTo>
                  <a:lnTo>
                    <a:pt x="4" y="540"/>
                  </a:lnTo>
                  <a:lnTo>
                    <a:pt x="4" y="537"/>
                  </a:lnTo>
                  <a:lnTo>
                    <a:pt x="2" y="535"/>
                  </a:lnTo>
                  <a:lnTo>
                    <a:pt x="2" y="532"/>
                  </a:lnTo>
                  <a:lnTo>
                    <a:pt x="2" y="529"/>
                  </a:lnTo>
                  <a:lnTo>
                    <a:pt x="4" y="524"/>
                  </a:lnTo>
                  <a:lnTo>
                    <a:pt x="7" y="517"/>
                  </a:lnTo>
                  <a:lnTo>
                    <a:pt x="7" y="514"/>
                  </a:lnTo>
                  <a:lnTo>
                    <a:pt x="7" y="511"/>
                  </a:lnTo>
                  <a:lnTo>
                    <a:pt x="8" y="507"/>
                  </a:lnTo>
                  <a:lnTo>
                    <a:pt x="8" y="504"/>
                  </a:lnTo>
                  <a:lnTo>
                    <a:pt x="10" y="499"/>
                  </a:lnTo>
                  <a:lnTo>
                    <a:pt x="13" y="496"/>
                  </a:lnTo>
                  <a:lnTo>
                    <a:pt x="15" y="492"/>
                  </a:lnTo>
                  <a:lnTo>
                    <a:pt x="18" y="491"/>
                  </a:lnTo>
                  <a:lnTo>
                    <a:pt x="20" y="489"/>
                  </a:lnTo>
                  <a:lnTo>
                    <a:pt x="23" y="487"/>
                  </a:lnTo>
                  <a:lnTo>
                    <a:pt x="25" y="486"/>
                  </a:lnTo>
                  <a:lnTo>
                    <a:pt x="28" y="484"/>
                  </a:lnTo>
                  <a:lnTo>
                    <a:pt x="30" y="484"/>
                  </a:lnTo>
                  <a:lnTo>
                    <a:pt x="33" y="484"/>
                  </a:lnTo>
                  <a:lnTo>
                    <a:pt x="35" y="484"/>
                  </a:lnTo>
                  <a:lnTo>
                    <a:pt x="37" y="484"/>
                  </a:lnTo>
                  <a:lnTo>
                    <a:pt x="38" y="486"/>
                  </a:lnTo>
                  <a:lnTo>
                    <a:pt x="40" y="487"/>
                  </a:lnTo>
                  <a:lnTo>
                    <a:pt x="43" y="491"/>
                  </a:lnTo>
                  <a:lnTo>
                    <a:pt x="45" y="494"/>
                  </a:lnTo>
                  <a:lnTo>
                    <a:pt x="48" y="496"/>
                  </a:lnTo>
                  <a:lnTo>
                    <a:pt x="50" y="497"/>
                  </a:lnTo>
                  <a:lnTo>
                    <a:pt x="58" y="496"/>
                  </a:lnTo>
                  <a:lnTo>
                    <a:pt x="68" y="492"/>
                  </a:lnTo>
                  <a:lnTo>
                    <a:pt x="78" y="489"/>
                  </a:lnTo>
                  <a:lnTo>
                    <a:pt x="84" y="486"/>
                  </a:lnTo>
                  <a:lnTo>
                    <a:pt x="86" y="484"/>
                  </a:lnTo>
                  <a:lnTo>
                    <a:pt x="88" y="482"/>
                  </a:lnTo>
                  <a:lnTo>
                    <a:pt x="89" y="481"/>
                  </a:lnTo>
                  <a:lnTo>
                    <a:pt x="91" y="479"/>
                  </a:lnTo>
                  <a:lnTo>
                    <a:pt x="93" y="479"/>
                  </a:lnTo>
                  <a:lnTo>
                    <a:pt x="94" y="479"/>
                  </a:lnTo>
                  <a:lnTo>
                    <a:pt x="98" y="479"/>
                  </a:lnTo>
                  <a:lnTo>
                    <a:pt x="99" y="479"/>
                  </a:lnTo>
                  <a:lnTo>
                    <a:pt x="99" y="478"/>
                  </a:lnTo>
                  <a:lnTo>
                    <a:pt x="99" y="478"/>
                  </a:lnTo>
                  <a:lnTo>
                    <a:pt x="101" y="476"/>
                  </a:lnTo>
                  <a:lnTo>
                    <a:pt x="102" y="476"/>
                  </a:lnTo>
                  <a:lnTo>
                    <a:pt x="104" y="476"/>
                  </a:lnTo>
                  <a:lnTo>
                    <a:pt x="107" y="476"/>
                  </a:lnTo>
                  <a:lnTo>
                    <a:pt x="111" y="476"/>
                  </a:lnTo>
                  <a:lnTo>
                    <a:pt x="114" y="473"/>
                  </a:lnTo>
                  <a:lnTo>
                    <a:pt x="117" y="469"/>
                  </a:lnTo>
                  <a:lnTo>
                    <a:pt x="121" y="464"/>
                  </a:lnTo>
                  <a:lnTo>
                    <a:pt x="121" y="461"/>
                  </a:lnTo>
                  <a:lnTo>
                    <a:pt x="121" y="454"/>
                  </a:lnTo>
                  <a:lnTo>
                    <a:pt x="119" y="450"/>
                  </a:lnTo>
                  <a:lnTo>
                    <a:pt x="117" y="443"/>
                  </a:lnTo>
                  <a:lnTo>
                    <a:pt x="116" y="441"/>
                  </a:lnTo>
                  <a:lnTo>
                    <a:pt x="114" y="438"/>
                  </a:lnTo>
                  <a:lnTo>
                    <a:pt x="112" y="436"/>
                  </a:lnTo>
                  <a:lnTo>
                    <a:pt x="111" y="435"/>
                  </a:lnTo>
                  <a:lnTo>
                    <a:pt x="107" y="433"/>
                  </a:lnTo>
                  <a:lnTo>
                    <a:pt x="104" y="431"/>
                  </a:lnTo>
                  <a:lnTo>
                    <a:pt x="101" y="430"/>
                  </a:lnTo>
                  <a:lnTo>
                    <a:pt x="99" y="428"/>
                  </a:lnTo>
                  <a:lnTo>
                    <a:pt x="96" y="428"/>
                  </a:lnTo>
                  <a:lnTo>
                    <a:pt x="93" y="428"/>
                  </a:lnTo>
                  <a:lnTo>
                    <a:pt x="89" y="428"/>
                  </a:lnTo>
                  <a:lnTo>
                    <a:pt x="84" y="426"/>
                  </a:lnTo>
                  <a:lnTo>
                    <a:pt x="79" y="425"/>
                  </a:lnTo>
                  <a:lnTo>
                    <a:pt x="76" y="422"/>
                  </a:lnTo>
                  <a:lnTo>
                    <a:pt x="73" y="418"/>
                  </a:lnTo>
                  <a:lnTo>
                    <a:pt x="70" y="415"/>
                  </a:lnTo>
                  <a:lnTo>
                    <a:pt x="66" y="412"/>
                  </a:lnTo>
                  <a:lnTo>
                    <a:pt x="65" y="408"/>
                  </a:lnTo>
                  <a:lnTo>
                    <a:pt x="65" y="405"/>
                  </a:lnTo>
                  <a:lnTo>
                    <a:pt x="65" y="402"/>
                  </a:lnTo>
                  <a:lnTo>
                    <a:pt x="66" y="400"/>
                  </a:lnTo>
                  <a:lnTo>
                    <a:pt x="68" y="398"/>
                  </a:lnTo>
                  <a:lnTo>
                    <a:pt x="70" y="397"/>
                  </a:lnTo>
                  <a:lnTo>
                    <a:pt x="73" y="395"/>
                  </a:lnTo>
                  <a:lnTo>
                    <a:pt x="78" y="395"/>
                  </a:lnTo>
                  <a:lnTo>
                    <a:pt x="83" y="395"/>
                  </a:lnTo>
                  <a:lnTo>
                    <a:pt x="88" y="395"/>
                  </a:lnTo>
                  <a:lnTo>
                    <a:pt x="89" y="395"/>
                  </a:lnTo>
                  <a:lnTo>
                    <a:pt x="91" y="394"/>
                  </a:lnTo>
                  <a:lnTo>
                    <a:pt x="93" y="394"/>
                  </a:lnTo>
                  <a:lnTo>
                    <a:pt x="96" y="392"/>
                  </a:lnTo>
                  <a:lnTo>
                    <a:pt x="98" y="394"/>
                  </a:lnTo>
                  <a:lnTo>
                    <a:pt x="101" y="394"/>
                  </a:lnTo>
                  <a:lnTo>
                    <a:pt x="104" y="392"/>
                  </a:lnTo>
                  <a:lnTo>
                    <a:pt x="109" y="390"/>
                  </a:lnTo>
                  <a:lnTo>
                    <a:pt x="112" y="390"/>
                  </a:lnTo>
                  <a:lnTo>
                    <a:pt x="119" y="390"/>
                  </a:lnTo>
                  <a:lnTo>
                    <a:pt x="124" y="390"/>
                  </a:lnTo>
                  <a:lnTo>
                    <a:pt x="127" y="392"/>
                  </a:lnTo>
                  <a:lnTo>
                    <a:pt x="131" y="392"/>
                  </a:lnTo>
                  <a:lnTo>
                    <a:pt x="132" y="394"/>
                  </a:lnTo>
                  <a:lnTo>
                    <a:pt x="135" y="394"/>
                  </a:lnTo>
                  <a:lnTo>
                    <a:pt x="137" y="392"/>
                  </a:lnTo>
                  <a:lnTo>
                    <a:pt x="139" y="390"/>
                  </a:lnTo>
                  <a:lnTo>
                    <a:pt x="142" y="389"/>
                  </a:lnTo>
                  <a:lnTo>
                    <a:pt x="144" y="387"/>
                  </a:lnTo>
                  <a:lnTo>
                    <a:pt x="144" y="384"/>
                  </a:lnTo>
                  <a:lnTo>
                    <a:pt x="144" y="379"/>
                  </a:lnTo>
                  <a:lnTo>
                    <a:pt x="140" y="374"/>
                  </a:lnTo>
                  <a:lnTo>
                    <a:pt x="132" y="365"/>
                  </a:lnTo>
                  <a:lnTo>
                    <a:pt x="124" y="365"/>
                  </a:lnTo>
                  <a:lnTo>
                    <a:pt x="111" y="367"/>
                  </a:lnTo>
                  <a:lnTo>
                    <a:pt x="106" y="365"/>
                  </a:lnTo>
                  <a:lnTo>
                    <a:pt x="101" y="365"/>
                  </a:lnTo>
                  <a:lnTo>
                    <a:pt x="96" y="365"/>
                  </a:lnTo>
                  <a:lnTo>
                    <a:pt x="91" y="367"/>
                  </a:lnTo>
                  <a:lnTo>
                    <a:pt x="88" y="367"/>
                  </a:lnTo>
                  <a:lnTo>
                    <a:pt x="86" y="367"/>
                  </a:lnTo>
                  <a:lnTo>
                    <a:pt x="83" y="367"/>
                  </a:lnTo>
                  <a:lnTo>
                    <a:pt x="81" y="364"/>
                  </a:lnTo>
                  <a:lnTo>
                    <a:pt x="81" y="361"/>
                  </a:lnTo>
                  <a:lnTo>
                    <a:pt x="83" y="359"/>
                  </a:lnTo>
                  <a:lnTo>
                    <a:pt x="83" y="357"/>
                  </a:lnTo>
                  <a:lnTo>
                    <a:pt x="84" y="356"/>
                  </a:lnTo>
                  <a:lnTo>
                    <a:pt x="84" y="356"/>
                  </a:lnTo>
                  <a:lnTo>
                    <a:pt x="83" y="354"/>
                  </a:lnTo>
                  <a:lnTo>
                    <a:pt x="83" y="352"/>
                  </a:lnTo>
                  <a:lnTo>
                    <a:pt x="79" y="349"/>
                  </a:lnTo>
                  <a:lnTo>
                    <a:pt x="76" y="347"/>
                  </a:lnTo>
                  <a:lnTo>
                    <a:pt x="71" y="344"/>
                  </a:lnTo>
                  <a:lnTo>
                    <a:pt x="65" y="342"/>
                  </a:lnTo>
                  <a:lnTo>
                    <a:pt x="61" y="339"/>
                  </a:lnTo>
                  <a:lnTo>
                    <a:pt x="58" y="336"/>
                  </a:lnTo>
                  <a:lnTo>
                    <a:pt x="58" y="333"/>
                  </a:lnTo>
                  <a:lnTo>
                    <a:pt x="58" y="329"/>
                  </a:lnTo>
                  <a:lnTo>
                    <a:pt x="58" y="326"/>
                  </a:lnTo>
                  <a:lnTo>
                    <a:pt x="61" y="323"/>
                  </a:lnTo>
                  <a:lnTo>
                    <a:pt x="65" y="321"/>
                  </a:lnTo>
                  <a:lnTo>
                    <a:pt x="68" y="321"/>
                  </a:lnTo>
                  <a:lnTo>
                    <a:pt x="71" y="321"/>
                  </a:lnTo>
                  <a:lnTo>
                    <a:pt x="73" y="321"/>
                  </a:lnTo>
                  <a:lnTo>
                    <a:pt x="78" y="321"/>
                  </a:lnTo>
                  <a:lnTo>
                    <a:pt x="81" y="319"/>
                  </a:lnTo>
                  <a:lnTo>
                    <a:pt x="86" y="319"/>
                  </a:lnTo>
                  <a:lnTo>
                    <a:pt x="89" y="319"/>
                  </a:lnTo>
                  <a:lnTo>
                    <a:pt x="93" y="319"/>
                  </a:lnTo>
                  <a:lnTo>
                    <a:pt x="96" y="319"/>
                  </a:lnTo>
                  <a:lnTo>
                    <a:pt x="99" y="318"/>
                  </a:lnTo>
                  <a:lnTo>
                    <a:pt x="102" y="316"/>
                  </a:lnTo>
                  <a:lnTo>
                    <a:pt x="104" y="314"/>
                  </a:lnTo>
                  <a:lnTo>
                    <a:pt x="104" y="313"/>
                  </a:lnTo>
                  <a:lnTo>
                    <a:pt x="106" y="309"/>
                  </a:lnTo>
                  <a:lnTo>
                    <a:pt x="106" y="309"/>
                  </a:lnTo>
                  <a:lnTo>
                    <a:pt x="109" y="308"/>
                  </a:lnTo>
                  <a:lnTo>
                    <a:pt x="109" y="306"/>
                  </a:lnTo>
                  <a:lnTo>
                    <a:pt x="109" y="306"/>
                  </a:lnTo>
                  <a:lnTo>
                    <a:pt x="109" y="305"/>
                  </a:lnTo>
                  <a:lnTo>
                    <a:pt x="107" y="301"/>
                  </a:lnTo>
                  <a:lnTo>
                    <a:pt x="107" y="298"/>
                  </a:lnTo>
                  <a:lnTo>
                    <a:pt x="106" y="293"/>
                  </a:lnTo>
                  <a:lnTo>
                    <a:pt x="106" y="291"/>
                  </a:lnTo>
                  <a:lnTo>
                    <a:pt x="104" y="288"/>
                  </a:lnTo>
                  <a:lnTo>
                    <a:pt x="104" y="286"/>
                  </a:lnTo>
                  <a:lnTo>
                    <a:pt x="106" y="285"/>
                  </a:lnTo>
                  <a:lnTo>
                    <a:pt x="107" y="281"/>
                  </a:lnTo>
                  <a:lnTo>
                    <a:pt x="111" y="281"/>
                  </a:lnTo>
                  <a:close/>
                  <a:moveTo>
                    <a:pt x="360" y="232"/>
                  </a:moveTo>
                  <a:lnTo>
                    <a:pt x="361" y="232"/>
                  </a:lnTo>
                  <a:lnTo>
                    <a:pt x="376" y="237"/>
                  </a:lnTo>
                  <a:lnTo>
                    <a:pt x="388" y="242"/>
                  </a:lnTo>
                  <a:lnTo>
                    <a:pt x="391" y="242"/>
                  </a:lnTo>
                  <a:lnTo>
                    <a:pt x="394" y="242"/>
                  </a:lnTo>
                  <a:lnTo>
                    <a:pt x="398" y="242"/>
                  </a:lnTo>
                  <a:lnTo>
                    <a:pt x="403" y="244"/>
                  </a:lnTo>
                  <a:lnTo>
                    <a:pt x="406" y="247"/>
                  </a:lnTo>
                  <a:lnTo>
                    <a:pt x="409" y="250"/>
                  </a:lnTo>
                  <a:lnTo>
                    <a:pt x="409" y="252"/>
                  </a:lnTo>
                  <a:lnTo>
                    <a:pt x="411" y="253"/>
                  </a:lnTo>
                  <a:lnTo>
                    <a:pt x="411" y="253"/>
                  </a:lnTo>
                  <a:lnTo>
                    <a:pt x="413" y="255"/>
                  </a:lnTo>
                  <a:lnTo>
                    <a:pt x="413" y="257"/>
                  </a:lnTo>
                  <a:lnTo>
                    <a:pt x="414" y="258"/>
                  </a:lnTo>
                  <a:lnTo>
                    <a:pt x="416" y="262"/>
                  </a:lnTo>
                  <a:lnTo>
                    <a:pt x="416" y="265"/>
                  </a:lnTo>
                  <a:lnTo>
                    <a:pt x="414" y="268"/>
                  </a:lnTo>
                  <a:lnTo>
                    <a:pt x="411" y="273"/>
                  </a:lnTo>
                  <a:lnTo>
                    <a:pt x="406" y="278"/>
                  </a:lnTo>
                  <a:lnTo>
                    <a:pt x="401" y="281"/>
                  </a:lnTo>
                  <a:lnTo>
                    <a:pt x="396" y="285"/>
                  </a:lnTo>
                  <a:lnTo>
                    <a:pt x="393" y="286"/>
                  </a:lnTo>
                  <a:lnTo>
                    <a:pt x="393" y="288"/>
                  </a:lnTo>
                  <a:lnTo>
                    <a:pt x="391" y="290"/>
                  </a:lnTo>
                  <a:lnTo>
                    <a:pt x="389" y="291"/>
                  </a:lnTo>
                  <a:lnTo>
                    <a:pt x="386" y="293"/>
                  </a:lnTo>
                  <a:lnTo>
                    <a:pt x="383" y="295"/>
                  </a:lnTo>
                  <a:lnTo>
                    <a:pt x="380" y="295"/>
                  </a:lnTo>
                  <a:lnTo>
                    <a:pt x="378" y="296"/>
                  </a:lnTo>
                  <a:lnTo>
                    <a:pt x="378" y="300"/>
                  </a:lnTo>
                  <a:lnTo>
                    <a:pt x="376" y="305"/>
                  </a:lnTo>
                  <a:lnTo>
                    <a:pt x="376" y="308"/>
                  </a:lnTo>
                  <a:lnTo>
                    <a:pt x="375" y="311"/>
                  </a:lnTo>
                  <a:lnTo>
                    <a:pt x="373" y="314"/>
                  </a:lnTo>
                  <a:lnTo>
                    <a:pt x="373" y="316"/>
                  </a:lnTo>
                  <a:lnTo>
                    <a:pt x="371" y="318"/>
                  </a:lnTo>
                  <a:lnTo>
                    <a:pt x="373" y="323"/>
                  </a:lnTo>
                  <a:lnTo>
                    <a:pt x="376" y="324"/>
                  </a:lnTo>
                  <a:lnTo>
                    <a:pt x="381" y="326"/>
                  </a:lnTo>
                  <a:lnTo>
                    <a:pt x="388" y="326"/>
                  </a:lnTo>
                  <a:lnTo>
                    <a:pt x="393" y="326"/>
                  </a:lnTo>
                  <a:lnTo>
                    <a:pt x="398" y="326"/>
                  </a:lnTo>
                  <a:lnTo>
                    <a:pt x="401" y="328"/>
                  </a:lnTo>
                  <a:lnTo>
                    <a:pt x="404" y="329"/>
                  </a:lnTo>
                  <a:lnTo>
                    <a:pt x="406" y="331"/>
                  </a:lnTo>
                  <a:lnTo>
                    <a:pt x="408" y="333"/>
                  </a:lnTo>
                  <a:lnTo>
                    <a:pt x="408" y="336"/>
                  </a:lnTo>
                  <a:lnTo>
                    <a:pt x="408" y="337"/>
                  </a:lnTo>
                  <a:lnTo>
                    <a:pt x="406" y="341"/>
                  </a:lnTo>
                  <a:lnTo>
                    <a:pt x="404" y="344"/>
                  </a:lnTo>
                  <a:lnTo>
                    <a:pt x="399" y="347"/>
                  </a:lnTo>
                  <a:lnTo>
                    <a:pt x="393" y="351"/>
                  </a:lnTo>
                  <a:lnTo>
                    <a:pt x="384" y="354"/>
                  </a:lnTo>
                  <a:lnTo>
                    <a:pt x="380" y="357"/>
                  </a:lnTo>
                  <a:lnTo>
                    <a:pt x="375" y="361"/>
                  </a:lnTo>
                  <a:lnTo>
                    <a:pt x="371" y="362"/>
                  </a:lnTo>
                  <a:lnTo>
                    <a:pt x="370" y="362"/>
                  </a:lnTo>
                  <a:lnTo>
                    <a:pt x="368" y="364"/>
                  </a:lnTo>
                  <a:lnTo>
                    <a:pt x="366" y="364"/>
                  </a:lnTo>
                  <a:lnTo>
                    <a:pt x="363" y="364"/>
                  </a:lnTo>
                  <a:lnTo>
                    <a:pt x="360" y="365"/>
                  </a:lnTo>
                  <a:lnTo>
                    <a:pt x="355" y="365"/>
                  </a:lnTo>
                  <a:lnTo>
                    <a:pt x="352" y="367"/>
                  </a:lnTo>
                  <a:lnTo>
                    <a:pt x="345" y="370"/>
                  </a:lnTo>
                  <a:lnTo>
                    <a:pt x="333" y="377"/>
                  </a:lnTo>
                  <a:lnTo>
                    <a:pt x="322" y="385"/>
                  </a:lnTo>
                  <a:lnTo>
                    <a:pt x="310" y="394"/>
                  </a:lnTo>
                  <a:lnTo>
                    <a:pt x="302" y="400"/>
                  </a:lnTo>
                  <a:lnTo>
                    <a:pt x="300" y="402"/>
                  </a:lnTo>
                  <a:lnTo>
                    <a:pt x="299" y="403"/>
                  </a:lnTo>
                  <a:lnTo>
                    <a:pt x="295" y="405"/>
                  </a:lnTo>
                  <a:lnTo>
                    <a:pt x="294" y="408"/>
                  </a:lnTo>
                  <a:lnTo>
                    <a:pt x="290" y="412"/>
                  </a:lnTo>
                  <a:lnTo>
                    <a:pt x="289" y="417"/>
                  </a:lnTo>
                  <a:lnTo>
                    <a:pt x="286" y="422"/>
                  </a:lnTo>
                  <a:lnTo>
                    <a:pt x="284" y="423"/>
                  </a:lnTo>
                  <a:lnTo>
                    <a:pt x="284" y="425"/>
                  </a:lnTo>
                  <a:lnTo>
                    <a:pt x="284" y="425"/>
                  </a:lnTo>
                  <a:lnTo>
                    <a:pt x="282" y="428"/>
                  </a:lnTo>
                  <a:lnTo>
                    <a:pt x="281" y="431"/>
                  </a:lnTo>
                  <a:lnTo>
                    <a:pt x="279" y="435"/>
                  </a:lnTo>
                  <a:lnTo>
                    <a:pt x="277" y="440"/>
                  </a:lnTo>
                  <a:lnTo>
                    <a:pt x="276" y="441"/>
                  </a:lnTo>
                  <a:lnTo>
                    <a:pt x="274" y="443"/>
                  </a:lnTo>
                  <a:lnTo>
                    <a:pt x="274" y="446"/>
                  </a:lnTo>
                  <a:lnTo>
                    <a:pt x="274" y="450"/>
                  </a:lnTo>
                  <a:lnTo>
                    <a:pt x="272" y="454"/>
                  </a:lnTo>
                  <a:lnTo>
                    <a:pt x="271" y="468"/>
                  </a:lnTo>
                  <a:lnTo>
                    <a:pt x="269" y="482"/>
                  </a:lnTo>
                  <a:lnTo>
                    <a:pt x="269" y="494"/>
                  </a:lnTo>
                  <a:lnTo>
                    <a:pt x="271" y="501"/>
                  </a:lnTo>
                  <a:lnTo>
                    <a:pt x="271" y="504"/>
                  </a:lnTo>
                  <a:lnTo>
                    <a:pt x="272" y="506"/>
                  </a:lnTo>
                  <a:lnTo>
                    <a:pt x="272" y="507"/>
                  </a:lnTo>
                  <a:lnTo>
                    <a:pt x="272" y="507"/>
                  </a:lnTo>
                  <a:lnTo>
                    <a:pt x="274" y="509"/>
                  </a:lnTo>
                  <a:lnTo>
                    <a:pt x="274" y="512"/>
                  </a:lnTo>
                  <a:lnTo>
                    <a:pt x="276" y="515"/>
                  </a:lnTo>
                  <a:lnTo>
                    <a:pt x="277" y="519"/>
                  </a:lnTo>
                  <a:lnTo>
                    <a:pt x="277" y="522"/>
                  </a:lnTo>
                  <a:lnTo>
                    <a:pt x="279" y="524"/>
                  </a:lnTo>
                  <a:lnTo>
                    <a:pt x="281" y="529"/>
                  </a:lnTo>
                  <a:lnTo>
                    <a:pt x="284" y="532"/>
                  </a:lnTo>
                  <a:lnTo>
                    <a:pt x="289" y="535"/>
                  </a:lnTo>
                  <a:lnTo>
                    <a:pt x="294" y="539"/>
                  </a:lnTo>
                  <a:lnTo>
                    <a:pt x="299" y="540"/>
                  </a:lnTo>
                  <a:lnTo>
                    <a:pt x="314" y="545"/>
                  </a:lnTo>
                  <a:lnTo>
                    <a:pt x="327" y="550"/>
                  </a:lnTo>
                  <a:lnTo>
                    <a:pt x="335" y="552"/>
                  </a:lnTo>
                  <a:lnTo>
                    <a:pt x="347" y="552"/>
                  </a:lnTo>
                  <a:lnTo>
                    <a:pt x="361" y="550"/>
                  </a:lnTo>
                  <a:lnTo>
                    <a:pt x="381" y="547"/>
                  </a:lnTo>
                  <a:lnTo>
                    <a:pt x="399" y="543"/>
                  </a:lnTo>
                  <a:lnTo>
                    <a:pt x="419" y="537"/>
                  </a:lnTo>
                  <a:lnTo>
                    <a:pt x="437" y="529"/>
                  </a:lnTo>
                  <a:lnTo>
                    <a:pt x="450" y="519"/>
                  </a:lnTo>
                  <a:lnTo>
                    <a:pt x="452" y="515"/>
                  </a:lnTo>
                  <a:lnTo>
                    <a:pt x="452" y="512"/>
                  </a:lnTo>
                  <a:lnTo>
                    <a:pt x="454" y="507"/>
                  </a:lnTo>
                  <a:lnTo>
                    <a:pt x="455" y="504"/>
                  </a:lnTo>
                  <a:lnTo>
                    <a:pt x="457" y="499"/>
                  </a:lnTo>
                  <a:lnTo>
                    <a:pt x="460" y="496"/>
                  </a:lnTo>
                  <a:lnTo>
                    <a:pt x="462" y="491"/>
                  </a:lnTo>
                  <a:lnTo>
                    <a:pt x="462" y="489"/>
                  </a:lnTo>
                  <a:lnTo>
                    <a:pt x="462" y="484"/>
                  </a:lnTo>
                  <a:lnTo>
                    <a:pt x="462" y="481"/>
                  </a:lnTo>
                  <a:lnTo>
                    <a:pt x="462" y="478"/>
                  </a:lnTo>
                  <a:lnTo>
                    <a:pt x="462" y="474"/>
                  </a:lnTo>
                  <a:lnTo>
                    <a:pt x="464" y="473"/>
                  </a:lnTo>
                  <a:lnTo>
                    <a:pt x="465" y="473"/>
                  </a:lnTo>
                  <a:lnTo>
                    <a:pt x="469" y="473"/>
                  </a:lnTo>
                  <a:lnTo>
                    <a:pt x="470" y="474"/>
                  </a:lnTo>
                  <a:lnTo>
                    <a:pt x="474" y="478"/>
                  </a:lnTo>
                  <a:lnTo>
                    <a:pt x="475" y="482"/>
                  </a:lnTo>
                  <a:lnTo>
                    <a:pt x="475" y="487"/>
                  </a:lnTo>
                  <a:lnTo>
                    <a:pt x="475" y="494"/>
                  </a:lnTo>
                  <a:lnTo>
                    <a:pt x="477" y="499"/>
                  </a:lnTo>
                  <a:lnTo>
                    <a:pt x="478" y="504"/>
                  </a:lnTo>
                  <a:lnTo>
                    <a:pt x="482" y="509"/>
                  </a:lnTo>
                  <a:lnTo>
                    <a:pt x="483" y="512"/>
                  </a:lnTo>
                  <a:lnTo>
                    <a:pt x="487" y="515"/>
                  </a:lnTo>
                  <a:lnTo>
                    <a:pt x="490" y="520"/>
                  </a:lnTo>
                  <a:lnTo>
                    <a:pt x="492" y="527"/>
                  </a:lnTo>
                  <a:lnTo>
                    <a:pt x="493" y="530"/>
                  </a:lnTo>
                  <a:lnTo>
                    <a:pt x="495" y="534"/>
                  </a:lnTo>
                  <a:lnTo>
                    <a:pt x="498" y="539"/>
                  </a:lnTo>
                  <a:lnTo>
                    <a:pt x="500" y="542"/>
                  </a:lnTo>
                  <a:lnTo>
                    <a:pt x="502" y="545"/>
                  </a:lnTo>
                  <a:lnTo>
                    <a:pt x="502" y="547"/>
                  </a:lnTo>
                  <a:lnTo>
                    <a:pt x="500" y="550"/>
                  </a:lnTo>
                  <a:lnTo>
                    <a:pt x="498" y="553"/>
                  </a:lnTo>
                  <a:lnTo>
                    <a:pt x="498" y="557"/>
                  </a:lnTo>
                  <a:lnTo>
                    <a:pt x="495" y="562"/>
                  </a:lnTo>
                  <a:lnTo>
                    <a:pt x="493" y="567"/>
                  </a:lnTo>
                  <a:lnTo>
                    <a:pt x="490" y="571"/>
                  </a:lnTo>
                  <a:lnTo>
                    <a:pt x="487" y="575"/>
                  </a:lnTo>
                  <a:lnTo>
                    <a:pt x="472" y="585"/>
                  </a:lnTo>
                  <a:lnTo>
                    <a:pt x="452" y="591"/>
                  </a:lnTo>
                  <a:lnTo>
                    <a:pt x="427" y="595"/>
                  </a:lnTo>
                  <a:lnTo>
                    <a:pt x="401" y="596"/>
                  </a:lnTo>
                  <a:lnTo>
                    <a:pt x="373" y="596"/>
                  </a:lnTo>
                  <a:lnTo>
                    <a:pt x="338" y="595"/>
                  </a:lnTo>
                  <a:lnTo>
                    <a:pt x="309" y="590"/>
                  </a:lnTo>
                  <a:lnTo>
                    <a:pt x="284" y="581"/>
                  </a:lnTo>
                  <a:lnTo>
                    <a:pt x="264" y="568"/>
                  </a:lnTo>
                  <a:lnTo>
                    <a:pt x="261" y="565"/>
                  </a:lnTo>
                  <a:lnTo>
                    <a:pt x="258" y="563"/>
                  </a:lnTo>
                  <a:lnTo>
                    <a:pt x="254" y="560"/>
                  </a:lnTo>
                  <a:lnTo>
                    <a:pt x="253" y="557"/>
                  </a:lnTo>
                  <a:lnTo>
                    <a:pt x="251" y="552"/>
                  </a:lnTo>
                  <a:lnTo>
                    <a:pt x="249" y="548"/>
                  </a:lnTo>
                  <a:lnTo>
                    <a:pt x="248" y="543"/>
                  </a:lnTo>
                  <a:lnTo>
                    <a:pt x="246" y="539"/>
                  </a:lnTo>
                  <a:lnTo>
                    <a:pt x="244" y="532"/>
                  </a:lnTo>
                  <a:lnTo>
                    <a:pt x="241" y="525"/>
                  </a:lnTo>
                  <a:lnTo>
                    <a:pt x="241" y="520"/>
                  </a:lnTo>
                  <a:lnTo>
                    <a:pt x="239" y="515"/>
                  </a:lnTo>
                  <a:lnTo>
                    <a:pt x="238" y="512"/>
                  </a:lnTo>
                  <a:lnTo>
                    <a:pt x="238" y="509"/>
                  </a:lnTo>
                  <a:lnTo>
                    <a:pt x="238" y="507"/>
                  </a:lnTo>
                  <a:lnTo>
                    <a:pt x="239" y="504"/>
                  </a:lnTo>
                  <a:lnTo>
                    <a:pt x="241" y="501"/>
                  </a:lnTo>
                  <a:lnTo>
                    <a:pt x="241" y="499"/>
                  </a:lnTo>
                  <a:lnTo>
                    <a:pt x="243" y="499"/>
                  </a:lnTo>
                  <a:lnTo>
                    <a:pt x="243" y="499"/>
                  </a:lnTo>
                  <a:lnTo>
                    <a:pt x="243" y="497"/>
                  </a:lnTo>
                  <a:lnTo>
                    <a:pt x="241" y="497"/>
                  </a:lnTo>
                  <a:lnTo>
                    <a:pt x="239" y="489"/>
                  </a:lnTo>
                  <a:lnTo>
                    <a:pt x="238" y="478"/>
                  </a:lnTo>
                  <a:lnTo>
                    <a:pt x="238" y="464"/>
                  </a:lnTo>
                  <a:lnTo>
                    <a:pt x="239" y="461"/>
                  </a:lnTo>
                  <a:lnTo>
                    <a:pt x="241" y="458"/>
                  </a:lnTo>
                  <a:lnTo>
                    <a:pt x="241" y="454"/>
                  </a:lnTo>
                  <a:lnTo>
                    <a:pt x="243" y="453"/>
                  </a:lnTo>
                  <a:lnTo>
                    <a:pt x="244" y="451"/>
                  </a:lnTo>
                  <a:lnTo>
                    <a:pt x="246" y="448"/>
                  </a:lnTo>
                  <a:lnTo>
                    <a:pt x="246" y="445"/>
                  </a:lnTo>
                  <a:lnTo>
                    <a:pt x="244" y="431"/>
                  </a:lnTo>
                  <a:lnTo>
                    <a:pt x="248" y="417"/>
                  </a:lnTo>
                  <a:lnTo>
                    <a:pt x="253" y="405"/>
                  </a:lnTo>
                  <a:lnTo>
                    <a:pt x="258" y="397"/>
                  </a:lnTo>
                  <a:lnTo>
                    <a:pt x="259" y="387"/>
                  </a:lnTo>
                  <a:lnTo>
                    <a:pt x="261" y="372"/>
                  </a:lnTo>
                  <a:lnTo>
                    <a:pt x="262" y="357"/>
                  </a:lnTo>
                  <a:lnTo>
                    <a:pt x="267" y="346"/>
                  </a:lnTo>
                  <a:lnTo>
                    <a:pt x="269" y="346"/>
                  </a:lnTo>
                  <a:lnTo>
                    <a:pt x="269" y="344"/>
                  </a:lnTo>
                  <a:lnTo>
                    <a:pt x="271" y="344"/>
                  </a:lnTo>
                  <a:lnTo>
                    <a:pt x="272" y="341"/>
                  </a:lnTo>
                  <a:lnTo>
                    <a:pt x="272" y="337"/>
                  </a:lnTo>
                  <a:lnTo>
                    <a:pt x="274" y="336"/>
                  </a:lnTo>
                  <a:lnTo>
                    <a:pt x="276" y="334"/>
                  </a:lnTo>
                  <a:lnTo>
                    <a:pt x="277" y="333"/>
                  </a:lnTo>
                  <a:lnTo>
                    <a:pt x="279" y="333"/>
                  </a:lnTo>
                  <a:lnTo>
                    <a:pt x="281" y="328"/>
                  </a:lnTo>
                  <a:lnTo>
                    <a:pt x="281" y="326"/>
                  </a:lnTo>
                  <a:lnTo>
                    <a:pt x="284" y="324"/>
                  </a:lnTo>
                  <a:lnTo>
                    <a:pt x="287" y="323"/>
                  </a:lnTo>
                  <a:lnTo>
                    <a:pt x="294" y="323"/>
                  </a:lnTo>
                  <a:lnTo>
                    <a:pt x="300" y="323"/>
                  </a:lnTo>
                  <a:lnTo>
                    <a:pt x="307" y="323"/>
                  </a:lnTo>
                  <a:lnTo>
                    <a:pt x="310" y="321"/>
                  </a:lnTo>
                  <a:lnTo>
                    <a:pt x="314" y="318"/>
                  </a:lnTo>
                  <a:lnTo>
                    <a:pt x="315" y="318"/>
                  </a:lnTo>
                  <a:lnTo>
                    <a:pt x="315" y="316"/>
                  </a:lnTo>
                  <a:lnTo>
                    <a:pt x="317" y="316"/>
                  </a:lnTo>
                  <a:lnTo>
                    <a:pt x="315" y="316"/>
                  </a:lnTo>
                  <a:lnTo>
                    <a:pt x="315" y="314"/>
                  </a:lnTo>
                  <a:lnTo>
                    <a:pt x="317" y="311"/>
                  </a:lnTo>
                  <a:lnTo>
                    <a:pt x="317" y="309"/>
                  </a:lnTo>
                  <a:lnTo>
                    <a:pt x="319" y="308"/>
                  </a:lnTo>
                  <a:lnTo>
                    <a:pt x="322" y="306"/>
                  </a:lnTo>
                  <a:lnTo>
                    <a:pt x="323" y="305"/>
                  </a:lnTo>
                  <a:lnTo>
                    <a:pt x="327" y="301"/>
                  </a:lnTo>
                  <a:lnTo>
                    <a:pt x="328" y="298"/>
                  </a:lnTo>
                  <a:lnTo>
                    <a:pt x="330" y="295"/>
                  </a:lnTo>
                  <a:lnTo>
                    <a:pt x="330" y="290"/>
                  </a:lnTo>
                  <a:lnTo>
                    <a:pt x="328" y="286"/>
                  </a:lnTo>
                  <a:lnTo>
                    <a:pt x="328" y="285"/>
                  </a:lnTo>
                  <a:lnTo>
                    <a:pt x="327" y="281"/>
                  </a:lnTo>
                  <a:lnTo>
                    <a:pt x="323" y="281"/>
                  </a:lnTo>
                  <a:lnTo>
                    <a:pt x="320" y="280"/>
                  </a:lnTo>
                  <a:lnTo>
                    <a:pt x="315" y="280"/>
                  </a:lnTo>
                  <a:lnTo>
                    <a:pt x="310" y="280"/>
                  </a:lnTo>
                  <a:lnTo>
                    <a:pt x="307" y="280"/>
                  </a:lnTo>
                  <a:lnTo>
                    <a:pt x="297" y="281"/>
                  </a:lnTo>
                  <a:lnTo>
                    <a:pt x="284" y="283"/>
                  </a:lnTo>
                  <a:lnTo>
                    <a:pt x="274" y="286"/>
                  </a:lnTo>
                  <a:lnTo>
                    <a:pt x="271" y="286"/>
                  </a:lnTo>
                  <a:lnTo>
                    <a:pt x="266" y="286"/>
                  </a:lnTo>
                  <a:lnTo>
                    <a:pt x="261" y="285"/>
                  </a:lnTo>
                  <a:lnTo>
                    <a:pt x="256" y="283"/>
                  </a:lnTo>
                  <a:lnTo>
                    <a:pt x="251" y="280"/>
                  </a:lnTo>
                  <a:lnTo>
                    <a:pt x="249" y="276"/>
                  </a:lnTo>
                  <a:lnTo>
                    <a:pt x="248" y="272"/>
                  </a:lnTo>
                  <a:lnTo>
                    <a:pt x="249" y="270"/>
                  </a:lnTo>
                  <a:lnTo>
                    <a:pt x="251" y="267"/>
                  </a:lnTo>
                  <a:lnTo>
                    <a:pt x="254" y="265"/>
                  </a:lnTo>
                  <a:lnTo>
                    <a:pt x="258" y="263"/>
                  </a:lnTo>
                  <a:lnTo>
                    <a:pt x="261" y="262"/>
                  </a:lnTo>
                  <a:lnTo>
                    <a:pt x="262" y="260"/>
                  </a:lnTo>
                  <a:lnTo>
                    <a:pt x="266" y="258"/>
                  </a:lnTo>
                  <a:lnTo>
                    <a:pt x="269" y="257"/>
                  </a:lnTo>
                  <a:lnTo>
                    <a:pt x="274" y="253"/>
                  </a:lnTo>
                  <a:lnTo>
                    <a:pt x="279" y="252"/>
                  </a:lnTo>
                  <a:lnTo>
                    <a:pt x="282" y="252"/>
                  </a:lnTo>
                  <a:lnTo>
                    <a:pt x="287" y="252"/>
                  </a:lnTo>
                  <a:lnTo>
                    <a:pt x="290" y="252"/>
                  </a:lnTo>
                  <a:lnTo>
                    <a:pt x="294" y="250"/>
                  </a:lnTo>
                  <a:lnTo>
                    <a:pt x="297" y="248"/>
                  </a:lnTo>
                  <a:lnTo>
                    <a:pt x="300" y="247"/>
                  </a:lnTo>
                  <a:lnTo>
                    <a:pt x="304" y="244"/>
                  </a:lnTo>
                  <a:lnTo>
                    <a:pt x="305" y="244"/>
                  </a:lnTo>
                  <a:lnTo>
                    <a:pt x="309" y="244"/>
                  </a:lnTo>
                  <a:lnTo>
                    <a:pt x="312" y="242"/>
                  </a:lnTo>
                  <a:lnTo>
                    <a:pt x="317" y="242"/>
                  </a:lnTo>
                  <a:lnTo>
                    <a:pt x="330" y="239"/>
                  </a:lnTo>
                  <a:lnTo>
                    <a:pt x="345" y="234"/>
                  </a:lnTo>
                  <a:lnTo>
                    <a:pt x="350" y="234"/>
                  </a:lnTo>
                  <a:lnTo>
                    <a:pt x="355" y="232"/>
                  </a:lnTo>
                  <a:lnTo>
                    <a:pt x="360" y="232"/>
                  </a:lnTo>
                  <a:close/>
                  <a:moveTo>
                    <a:pt x="142" y="69"/>
                  </a:moveTo>
                  <a:lnTo>
                    <a:pt x="149" y="71"/>
                  </a:lnTo>
                  <a:lnTo>
                    <a:pt x="155" y="74"/>
                  </a:lnTo>
                  <a:lnTo>
                    <a:pt x="159" y="79"/>
                  </a:lnTo>
                  <a:lnTo>
                    <a:pt x="160" y="80"/>
                  </a:lnTo>
                  <a:lnTo>
                    <a:pt x="164" y="84"/>
                  </a:lnTo>
                  <a:lnTo>
                    <a:pt x="168" y="87"/>
                  </a:lnTo>
                  <a:lnTo>
                    <a:pt x="175" y="90"/>
                  </a:lnTo>
                  <a:lnTo>
                    <a:pt x="178" y="94"/>
                  </a:lnTo>
                  <a:lnTo>
                    <a:pt x="182" y="97"/>
                  </a:lnTo>
                  <a:lnTo>
                    <a:pt x="183" y="100"/>
                  </a:lnTo>
                  <a:lnTo>
                    <a:pt x="183" y="103"/>
                  </a:lnTo>
                  <a:lnTo>
                    <a:pt x="185" y="107"/>
                  </a:lnTo>
                  <a:lnTo>
                    <a:pt x="185" y="108"/>
                  </a:lnTo>
                  <a:lnTo>
                    <a:pt x="188" y="113"/>
                  </a:lnTo>
                  <a:lnTo>
                    <a:pt x="190" y="118"/>
                  </a:lnTo>
                  <a:lnTo>
                    <a:pt x="192" y="123"/>
                  </a:lnTo>
                  <a:lnTo>
                    <a:pt x="193" y="128"/>
                  </a:lnTo>
                  <a:lnTo>
                    <a:pt x="196" y="131"/>
                  </a:lnTo>
                  <a:lnTo>
                    <a:pt x="200" y="131"/>
                  </a:lnTo>
                  <a:lnTo>
                    <a:pt x="203" y="131"/>
                  </a:lnTo>
                  <a:lnTo>
                    <a:pt x="205" y="130"/>
                  </a:lnTo>
                  <a:lnTo>
                    <a:pt x="206" y="127"/>
                  </a:lnTo>
                  <a:lnTo>
                    <a:pt x="208" y="125"/>
                  </a:lnTo>
                  <a:lnTo>
                    <a:pt x="210" y="123"/>
                  </a:lnTo>
                  <a:lnTo>
                    <a:pt x="213" y="122"/>
                  </a:lnTo>
                  <a:lnTo>
                    <a:pt x="216" y="122"/>
                  </a:lnTo>
                  <a:lnTo>
                    <a:pt x="216" y="123"/>
                  </a:lnTo>
                  <a:lnTo>
                    <a:pt x="218" y="125"/>
                  </a:lnTo>
                  <a:lnTo>
                    <a:pt x="218" y="127"/>
                  </a:lnTo>
                  <a:lnTo>
                    <a:pt x="220" y="128"/>
                  </a:lnTo>
                  <a:lnTo>
                    <a:pt x="221" y="128"/>
                  </a:lnTo>
                  <a:lnTo>
                    <a:pt x="223" y="127"/>
                  </a:lnTo>
                  <a:lnTo>
                    <a:pt x="226" y="127"/>
                  </a:lnTo>
                  <a:lnTo>
                    <a:pt x="228" y="125"/>
                  </a:lnTo>
                  <a:lnTo>
                    <a:pt x="231" y="122"/>
                  </a:lnTo>
                  <a:lnTo>
                    <a:pt x="233" y="120"/>
                  </a:lnTo>
                  <a:lnTo>
                    <a:pt x="236" y="118"/>
                  </a:lnTo>
                  <a:lnTo>
                    <a:pt x="239" y="117"/>
                  </a:lnTo>
                  <a:lnTo>
                    <a:pt x="241" y="117"/>
                  </a:lnTo>
                  <a:lnTo>
                    <a:pt x="241" y="117"/>
                  </a:lnTo>
                  <a:lnTo>
                    <a:pt x="244" y="118"/>
                  </a:lnTo>
                  <a:lnTo>
                    <a:pt x="246" y="120"/>
                  </a:lnTo>
                  <a:lnTo>
                    <a:pt x="246" y="123"/>
                  </a:lnTo>
                  <a:lnTo>
                    <a:pt x="246" y="127"/>
                  </a:lnTo>
                  <a:lnTo>
                    <a:pt x="244" y="133"/>
                  </a:lnTo>
                  <a:lnTo>
                    <a:pt x="243" y="138"/>
                  </a:lnTo>
                  <a:lnTo>
                    <a:pt x="241" y="145"/>
                  </a:lnTo>
                  <a:lnTo>
                    <a:pt x="241" y="146"/>
                  </a:lnTo>
                  <a:lnTo>
                    <a:pt x="241" y="148"/>
                  </a:lnTo>
                  <a:lnTo>
                    <a:pt x="239" y="151"/>
                  </a:lnTo>
                  <a:lnTo>
                    <a:pt x="239" y="156"/>
                  </a:lnTo>
                  <a:lnTo>
                    <a:pt x="238" y="159"/>
                  </a:lnTo>
                  <a:lnTo>
                    <a:pt x="236" y="163"/>
                  </a:lnTo>
                  <a:lnTo>
                    <a:pt x="233" y="166"/>
                  </a:lnTo>
                  <a:lnTo>
                    <a:pt x="231" y="168"/>
                  </a:lnTo>
                  <a:lnTo>
                    <a:pt x="231" y="171"/>
                  </a:lnTo>
                  <a:lnTo>
                    <a:pt x="233" y="174"/>
                  </a:lnTo>
                  <a:lnTo>
                    <a:pt x="233" y="179"/>
                  </a:lnTo>
                  <a:lnTo>
                    <a:pt x="231" y="184"/>
                  </a:lnTo>
                  <a:lnTo>
                    <a:pt x="231" y="189"/>
                  </a:lnTo>
                  <a:lnTo>
                    <a:pt x="229" y="194"/>
                  </a:lnTo>
                  <a:lnTo>
                    <a:pt x="229" y="197"/>
                  </a:lnTo>
                  <a:lnTo>
                    <a:pt x="231" y="202"/>
                  </a:lnTo>
                  <a:lnTo>
                    <a:pt x="231" y="207"/>
                  </a:lnTo>
                  <a:lnTo>
                    <a:pt x="233" y="214"/>
                  </a:lnTo>
                  <a:lnTo>
                    <a:pt x="234" y="217"/>
                  </a:lnTo>
                  <a:lnTo>
                    <a:pt x="234" y="222"/>
                  </a:lnTo>
                  <a:lnTo>
                    <a:pt x="234" y="225"/>
                  </a:lnTo>
                  <a:lnTo>
                    <a:pt x="234" y="229"/>
                  </a:lnTo>
                  <a:lnTo>
                    <a:pt x="233" y="232"/>
                  </a:lnTo>
                  <a:lnTo>
                    <a:pt x="229" y="237"/>
                  </a:lnTo>
                  <a:lnTo>
                    <a:pt x="225" y="242"/>
                  </a:lnTo>
                  <a:lnTo>
                    <a:pt x="213" y="248"/>
                  </a:lnTo>
                  <a:lnTo>
                    <a:pt x="201" y="252"/>
                  </a:lnTo>
                  <a:lnTo>
                    <a:pt x="190" y="253"/>
                  </a:lnTo>
                  <a:lnTo>
                    <a:pt x="183" y="255"/>
                  </a:lnTo>
                  <a:lnTo>
                    <a:pt x="177" y="257"/>
                  </a:lnTo>
                  <a:lnTo>
                    <a:pt x="172" y="258"/>
                  </a:lnTo>
                  <a:lnTo>
                    <a:pt x="168" y="258"/>
                  </a:lnTo>
                  <a:lnTo>
                    <a:pt x="165" y="257"/>
                  </a:lnTo>
                  <a:lnTo>
                    <a:pt x="162" y="255"/>
                  </a:lnTo>
                  <a:lnTo>
                    <a:pt x="159" y="253"/>
                  </a:lnTo>
                  <a:lnTo>
                    <a:pt x="154" y="252"/>
                  </a:lnTo>
                  <a:lnTo>
                    <a:pt x="147" y="248"/>
                  </a:lnTo>
                  <a:lnTo>
                    <a:pt x="142" y="247"/>
                  </a:lnTo>
                  <a:lnTo>
                    <a:pt x="139" y="245"/>
                  </a:lnTo>
                  <a:lnTo>
                    <a:pt x="134" y="244"/>
                  </a:lnTo>
                  <a:lnTo>
                    <a:pt x="129" y="242"/>
                  </a:lnTo>
                  <a:lnTo>
                    <a:pt x="124" y="244"/>
                  </a:lnTo>
                  <a:lnTo>
                    <a:pt x="119" y="245"/>
                  </a:lnTo>
                  <a:lnTo>
                    <a:pt x="114" y="247"/>
                  </a:lnTo>
                  <a:lnTo>
                    <a:pt x="111" y="248"/>
                  </a:lnTo>
                  <a:lnTo>
                    <a:pt x="109" y="248"/>
                  </a:lnTo>
                  <a:lnTo>
                    <a:pt x="107" y="248"/>
                  </a:lnTo>
                  <a:lnTo>
                    <a:pt x="106" y="248"/>
                  </a:lnTo>
                  <a:lnTo>
                    <a:pt x="104" y="248"/>
                  </a:lnTo>
                  <a:lnTo>
                    <a:pt x="101" y="248"/>
                  </a:lnTo>
                  <a:lnTo>
                    <a:pt x="91" y="247"/>
                  </a:lnTo>
                  <a:lnTo>
                    <a:pt x="83" y="240"/>
                  </a:lnTo>
                  <a:lnTo>
                    <a:pt x="78" y="229"/>
                  </a:lnTo>
                  <a:lnTo>
                    <a:pt x="76" y="214"/>
                  </a:lnTo>
                  <a:lnTo>
                    <a:pt x="74" y="201"/>
                  </a:lnTo>
                  <a:lnTo>
                    <a:pt x="76" y="189"/>
                  </a:lnTo>
                  <a:lnTo>
                    <a:pt x="79" y="181"/>
                  </a:lnTo>
                  <a:lnTo>
                    <a:pt x="83" y="174"/>
                  </a:lnTo>
                  <a:lnTo>
                    <a:pt x="84" y="169"/>
                  </a:lnTo>
                  <a:lnTo>
                    <a:pt x="86" y="164"/>
                  </a:lnTo>
                  <a:lnTo>
                    <a:pt x="88" y="161"/>
                  </a:lnTo>
                  <a:lnTo>
                    <a:pt x="89" y="158"/>
                  </a:lnTo>
                  <a:lnTo>
                    <a:pt x="94" y="155"/>
                  </a:lnTo>
                  <a:lnTo>
                    <a:pt x="99" y="150"/>
                  </a:lnTo>
                  <a:lnTo>
                    <a:pt x="104" y="146"/>
                  </a:lnTo>
                  <a:lnTo>
                    <a:pt x="109" y="145"/>
                  </a:lnTo>
                  <a:lnTo>
                    <a:pt x="114" y="143"/>
                  </a:lnTo>
                  <a:lnTo>
                    <a:pt x="117" y="141"/>
                  </a:lnTo>
                  <a:lnTo>
                    <a:pt x="121" y="140"/>
                  </a:lnTo>
                  <a:lnTo>
                    <a:pt x="124" y="136"/>
                  </a:lnTo>
                  <a:lnTo>
                    <a:pt x="127" y="128"/>
                  </a:lnTo>
                  <a:lnTo>
                    <a:pt x="127" y="113"/>
                  </a:lnTo>
                  <a:lnTo>
                    <a:pt x="127" y="97"/>
                  </a:lnTo>
                  <a:lnTo>
                    <a:pt x="127" y="92"/>
                  </a:lnTo>
                  <a:lnTo>
                    <a:pt x="127" y="87"/>
                  </a:lnTo>
                  <a:lnTo>
                    <a:pt x="127" y="84"/>
                  </a:lnTo>
                  <a:lnTo>
                    <a:pt x="129" y="79"/>
                  </a:lnTo>
                  <a:lnTo>
                    <a:pt x="129" y="75"/>
                  </a:lnTo>
                  <a:lnTo>
                    <a:pt x="132" y="72"/>
                  </a:lnTo>
                  <a:lnTo>
                    <a:pt x="142" y="69"/>
                  </a:lnTo>
                  <a:close/>
                  <a:moveTo>
                    <a:pt x="323" y="0"/>
                  </a:moveTo>
                  <a:lnTo>
                    <a:pt x="330" y="0"/>
                  </a:lnTo>
                  <a:lnTo>
                    <a:pt x="337" y="1"/>
                  </a:lnTo>
                  <a:lnTo>
                    <a:pt x="343" y="3"/>
                  </a:lnTo>
                  <a:lnTo>
                    <a:pt x="348" y="6"/>
                  </a:lnTo>
                  <a:lnTo>
                    <a:pt x="356" y="10"/>
                  </a:lnTo>
                  <a:lnTo>
                    <a:pt x="363" y="13"/>
                  </a:lnTo>
                  <a:lnTo>
                    <a:pt x="368" y="18"/>
                  </a:lnTo>
                  <a:lnTo>
                    <a:pt x="373" y="19"/>
                  </a:lnTo>
                  <a:lnTo>
                    <a:pt x="376" y="23"/>
                  </a:lnTo>
                  <a:lnTo>
                    <a:pt x="380" y="26"/>
                  </a:lnTo>
                  <a:lnTo>
                    <a:pt x="384" y="36"/>
                  </a:lnTo>
                  <a:lnTo>
                    <a:pt x="384" y="46"/>
                  </a:lnTo>
                  <a:lnTo>
                    <a:pt x="381" y="54"/>
                  </a:lnTo>
                  <a:lnTo>
                    <a:pt x="380" y="57"/>
                  </a:lnTo>
                  <a:lnTo>
                    <a:pt x="378" y="59"/>
                  </a:lnTo>
                  <a:lnTo>
                    <a:pt x="378" y="61"/>
                  </a:lnTo>
                  <a:lnTo>
                    <a:pt x="378" y="64"/>
                  </a:lnTo>
                  <a:lnTo>
                    <a:pt x="378" y="67"/>
                  </a:lnTo>
                  <a:lnTo>
                    <a:pt x="378" y="71"/>
                  </a:lnTo>
                  <a:lnTo>
                    <a:pt x="376" y="74"/>
                  </a:lnTo>
                  <a:lnTo>
                    <a:pt x="375" y="77"/>
                  </a:lnTo>
                  <a:lnTo>
                    <a:pt x="371" y="79"/>
                  </a:lnTo>
                  <a:lnTo>
                    <a:pt x="371" y="82"/>
                  </a:lnTo>
                  <a:lnTo>
                    <a:pt x="370" y="85"/>
                  </a:lnTo>
                  <a:lnTo>
                    <a:pt x="370" y="90"/>
                  </a:lnTo>
                  <a:lnTo>
                    <a:pt x="368" y="94"/>
                  </a:lnTo>
                  <a:lnTo>
                    <a:pt x="368" y="95"/>
                  </a:lnTo>
                  <a:lnTo>
                    <a:pt x="368" y="95"/>
                  </a:lnTo>
                  <a:lnTo>
                    <a:pt x="368" y="95"/>
                  </a:lnTo>
                  <a:lnTo>
                    <a:pt x="368" y="97"/>
                  </a:lnTo>
                  <a:lnTo>
                    <a:pt x="366" y="99"/>
                  </a:lnTo>
                  <a:lnTo>
                    <a:pt x="366" y="100"/>
                  </a:lnTo>
                  <a:lnTo>
                    <a:pt x="365" y="102"/>
                  </a:lnTo>
                  <a:lnTo>
                    <a:pt x="365" y="105"/>
                  </a:lnTo>
                  <a:lnTo>
                    <a:pt x="363" y="110"/>
                  </a:lnTo>
                  <a:lnTo>
                    <a:pt x="363" y="113"/>
                  </a:lnTo>
                  <a:lnTo>
                    <a:pt x="363" y="115"/>
                  </a:lnTo>
                  <a:lnTo>
                    <a:pt x="365" y="117"/>
                  </a:lnTo>
                  <a:lnTo>
                    <a:pt x="365" y="118"/>
                  </a:lnTo>
                  <a:lnTo>
                    <a:pt x="366" y="118"/>
                  </a:lnTo>
                  <a:lnTo>
                    <a:pt x="366" y="118"/>
                  </a:lnTo>
                  <a:lnTo>
                    <a:pt x="366" y="118"/>
                  </a:lnTo>
                  <a:lnTo>
                    <a:pt x="366" y="120"/>
                  </a:lnTo>
                  <a:lnTo>
                    <a:pt x="368" y="120"/>
                  </a:lnTo>
                  <a:lnTo>
                    <a:pt x="371" y="120"/>
                  </a:lnTo>
                  <a:lnTo>
                    <a:pt x="373" y="120"/>
                  </a:lnTo>
                  <a:lnTo>
                    <a:pt x="375" y="122"/>
                  </a:lnTo>
                  <a:lnTo>
                    <a:pt x="376" y="123"/>
                  </a:lnTo>
                  <a:lnTo>
                    <a:pt x="378" y="123"/>
                  </a:lnTo>
                  <a:lnTo>
                    <a:pt x="381" y="122"/>
                  </a:lnTo>
                  <a:lnTo>
                    <a:pt x="383" y="122"/>
                  </a:lnTo>
                  <a:lnTo>
                    <a:pt x="386" y="123"/>
                  </a:lnTo>
                  <a:lnTo>
                    <a:pt x="388" y="127"/>
                  </a:lnTo>
                  <a:lnTo>
                    <a:pt x="389" y="130"/>
                  </a:lnTo>
                  <a:lnTo>
                    <a:pt x="391" y="131"/>
                  </a:lnTo>
                  <a:lnTo>
                    <a:pt x="391" y="133"/>
                  </a:lnTo>
                  <a:lnTo>
                    <a:pt x="391" y="136"/>
                  </a:lnTo>
                  <a:lnTo>
                    <a:pt x="391" y="140"/>
                  </a:lnTo>
                  <a:lnTo>
                    <a:pt x="384" y="155"/>
                  </a:lnTo>
                  <a:lnTo>
                    <a:pt x="375" y="164"/>
                  </a:lnTo>
                  <a:lnTo>
                    <a:pt x="365" y="169"/>
                  </a:lnTo>
                  <a:lnTo>
                    <a:pt x="358" y="171"/>
                  </a:lnTo>
                  <a:lnTo>
                    <a:pt x="350" y="176"/>
                  </a:lnTo>
                  <a:lnTo>
                    <a:pt x="338" y="179"/>
                  </a:lnTo>
                  <a:lnTo>
                    <a:pt x="327" y="183"/>
                  </a:lnTo>
                  <a:lnTo>
                    <a:pt x="319" y="183"/>
                  </a:lnTo>
                  <a:lnTo>
                    <a:pt x="317" y="184"/>
                  </a:lnTo>
                  <a:lnTo>
                    <a:pt x="317" y="184"/>
                  </a:lnTo>
                  <a:lnTo>
                    <a:pt x="315" y="186"/>
                  </a:lnTo>
                  <a:lnTo>
                    <a:pt x="314" y="188"/>
                  </a:lnTo>
                  <a:lnTo>
                    <a:pt x="309" y="188"/>
                  </a:lnTo>
                  <a:lnTo>
                    <a:pt x="304" y="192"/>
                  </a:lnTo>
                  <a:lnTo>
                    <a:pt x="299" y="197"/>
                  </a:lnTo>
                  <a:lnTo>
                    <a:pt x="294" y="199"/>
                  </a:lnTo>
                  <a:lnTo>
                    <a:pt x="290" y="201"/>
                  </a:lnTo>
                  <a:lnTo>
                    <a:pt x="287" y="201"/>
                  </a:lnTo>
                  <a:lnTo>
                    <a:pt x="286" y="201"/>
                  </a:lnTo>
                  <a:lnTo>
                    <a:pt x="286" y="201"/>
                  </a:lnTo>
                  <a:lnTo>
                    <a:pt x="286" y="201"/>
                  </a:lnTo>
                  <a:lnTo>
                    <a:pt x="284" y="201"/>
                  </a:lnTo>
                  <a:lnTo>
                    <a:pt x="282" y="201"/>
                  </a:lnTo>
                  <a:lnTo>
                    <a:pt x="281" y="202"/>
                  </a:lnTo>
                  <a:lnTo>
                    <a:pt x="277" y="202"/>
                  </a:lnTo>
                  <a:lnTo>
                    <a:pt x="276" y="202"/>
                  </a:lnTo>
                  <a:lnTo>
                    <a:pt x="274" y="202"/>
                  </a:lnTo>
                  <a:lnTo>
                    <a:pt x="272" y="201"/>
                  </a:lnTo>
                  <a:lnTo>
                    <a:pt x="271" y="197"/>
                  </a:lnTo>
                  <a:lnTo>
                    <a:pt x="269" y="194"/>
                  </a:lnTo>
                  <a:lnTo>
                    <a:pt x="271" y="191"/>
                  </a:lnTo>
                  <a:lnTo>
                    <a:pt x="272" y="186"/>
                  </a:lnTo>
                  <a:lnTo>
                    <a:pt x="274" y="179"/>
                  </a:lnTo>
                  <a:lnTo>
                    <a:pt x="277" y="174"/>
                  </a:lnTo>
                  <a:lnTo>
                    <a:pt x="281" y="171"/>
                  </a:lnTo>
                  <a:lnTo>
                    <a:pt x="282" y="168"/>
                  </a:lnTo>
                  <a:lnTo>
                    <a:pt x="284" y="164"/>
                  </a:lnTo>
                  <a:lnTo>
                    <a:pt x="282" y="161"/>
                  </a:lnTo>
                  <a:lnTo>
                    <a:pt x="282" y="158"/>
                  </a:lnTo>
                  <a:lnTo>
                    <a:pt x="281" y="156"/>
                  </a:lnTo>
                  <a:lnTo>
                    <a:pt x="279" y="155"/>
                  </a:lnTo>
                  <a:lnTo>
                    <a:pt x="279" y="151"/>
                  </a:lnTo>
                  <a:lnTo>
                    <a:pt x="279" y="148"/>
                  </a:lnTo>
                  <a:lnTo>
                    <a:pt x="279" y="148"/>
                  </a:lnTo>
                  <a:lnTo>
                    <a:pt x="279" y="146"/>
                  </a:lnTo>
                  <a:lnTo>
                    <a:pt x="279" y="145"/>
                  </a:lnTo>
                  <a:lnTo>
                    <a:pt x="279" y="141"/>
                  </a:lnTo>
                  <a:lnTo>
                    <a:pt x="279" y="138"/>
                  </a:lnTo>
                  <a:lnTo>
                    <a:pt x="279" y="131"/>
                  </a:lnTo>
                  <a:lnTo>
                    <a:pt x="281" y="128"/>
                  </a:lnTo>
                  <a:lnTo>
                    <a:pt x="284" y="123"/>
                  </a:lnTo>
                  <a:lnTo>
                    <a:pt x="286" y="122"/>
                  </a:lnTo>
                  <a:lnTo>
                    <a:pt x="287" y="120"/>
                  </a:lnTo>
                  <a:lnTo>
                    <a:pt x="290" y="118"/>
                  </a:lnTo>
                  <a:lnTo>
                    <a:pt x="290" y="117"/>
                  </a:lnTo>
                  <a:lnTo>
                    <a:pt x="292" y="115"/>
                  </a:lnTo>
                  <a:lnTo>
                    <a:pt x="294" y="113"/>
                  </a:lnTo>
                  <a:lnTo>
                    <a:pt x="297" y="112"/>
                  </a:lnTo>
                  <a:lnTo>
                    <a:pt x="300" y="110"/>
                  </a:lnTo>
                  <a:lnTo>
                    <a:pt x="305" y="108"/>
                  </a:lnTo>
                  <a:lnTo>
                    <a:pt x="307" y="107"/>
                  </a:lnTo>
                  <a:lnTo>
                    <a:pt x="309" y="103"/>
                  </a:lnTo>
                  <a:lnTo>
                    <a:pt x="310" y="100"/>
                  </a:lnTo>
                  <a:lnTo>
                    <a:pt x="309" y="95"/>
                  </a:lnTo>
                  <a:lnTo>
                    <a:pt x="309" y="92"/>
                  </a:lnTo>
                  <a:lnTo>
                    <a:pt x="309" y="89"/>
                  </a:lnTo>
                  <a:lnTo>
                    <a:pt x="309" y="85"/>
                  </a:lnTo>
                  <a:lnTo>
                    <a:pt x="309" y="80"/>
                  </a:lnTo>
                  <a:lnTo>
                    <a:pt x="310" y="75"/>
                  </a:lnTo>
                  <a:lnTo>
                    <a:pt x="314" y="71"/>
                  </a:lnTo>
                  <a:lnTo>
                    <a:pt x="317" y="67"/>
                  </a:lnTo>
                  <a:lnTo>
                    <a:pt x="317" y="64"/>
                  </a:lnTo>
                  <a:lnTo>
                    <a:pt x="317" y="62"/>
                  </a:lnTo>
                  <a:lnTo>
                    <a:pt x="317" y="61"/>
                  </a:lnTo>
                  <a:lnTo>
                    <a:pt x="317" y="59"/>
                  </a:lnTo>
                  <a:lnTo>
                    <a:pt x="317" y="57"/>
                  </a:lnTo>
                  <a:lnTo>
                    <a:pt x="317" y="56"/>
                  </a:lnTo>
                  <a:lnTo>
                    <a:pt x="319" y="51"/>
                  </a:lnTo>
                  <a:lnTo>
                    <a:pt x="320" y="44"/>
                  </a:lnTo>
                  <a:lnTo>
                    <a:pt x="319" y="38"/>
                  </a:lnTo>
                  <a:lnTo>
                    <a:pt x="317" y="33"/>
                  </a:lnTo>
                  <a:lnTo>
                    <a:pt x="312" y="29"/>
                  </a:lnTo>
                  <a:lnTo>
                    <a:pt x="310" y="28"/>
                  </a:lnTo>
                  <a:lnTo>
                    <a:pt x="307" y="28"/>
                  </a:lnTo>
                  <a:lnTo>
                    <a:pt x="304" y="26"/>
                  </a:lnTo>
                  <a:lnTo>
                    <a:pt x="300" y="26"/>
                  </a:lnTo>
                  <a:lnTo>
                    <a:pt x="299" y="23"/>
                  </a:lnTo>
                  <a:lnTo>
                    <a:pt x="297" y="19"/>
                  </a:lnTo>
                  <a:lnTo>
                    <a:pt x="297" y="14"/>
                  </a:lnTo>
                  <a:lnTo>
                    <a:pt x="299" y="11"/>
                  </a:lnTo>
                  <a:lnTo>
                    <a:pt x="300" y="8"/>
                  </a:lnTo>
                  <a:lnTo>
                    <a:pt x="304" y="5"/>
                  </a:lnTo>
                  <a:lnTo>
                    <a:pt x="307" y="5"/>
                  </a:lnTo>
                  <a:lnTo>
                    <a:pt x="309" y="5"/>
                  </a:lnTo>
                  <a:lnTo>
                    <a:pt x="312" y="3"/>
                  </a:lnTo>
                  <a:lnTo>
                    <a:pt x="315" y="3"/>
                  </a:lnTo>
                  <a:lnTo>
                    <a:pt x="319" y="1"/>
                  </a:lnTo>
                  <a:lnTo>
                    <a:pt x="320" y="0"/>
                  </a:lnTo>
                  <a:lnTo>
                    <a:pt x="3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8" name="Freeform 56"/>
            <p:cNvSpPr>
              <a:spLocks noEditPoints="1"/>
            </p:cNvSpPr>
            <p:nvPr/>
          </p:nvSpPr>
          <p:spPr bwMode="auto">
            <a:xfrm>
              <a:off x="9680576" y="2682876"/>
              <a:ext cx="730250" cy="1069975"/>
            </a:xfrm>
            <a:custGeom>
              <a:avLst/>
              <a:gdLst>
                <a:gd name="T0" fmla="*/ 209 w 460"/>
                <a:gd name="T1" fmla="*/ 556 h 674"/>
                <a:gd name="T2" fmla="*/ 207 w 460"/>
                <a:gd name="T3" fmla="*/ 584 h 674"/>
                <a:gd name="T4" fmla="*/ 257 w 460"/>
                <a:gd name="T5" fmla="*/ 594 h 674"/>
                <a:gd name="T6" fmla="*/ 272 w 460"/>
                <a:gd name="T7" fmla="*/ 566 h 674"/>
                <a:gd name="T8" fmla="*/ 260 w 460"/>
                <a:gd name="T9" fmla="*/ 544 h 674"/>
                <a:gd name="T10" fmla="*/ 316 w 460"/>
                <a:gd name="T11" fmla="*/ 221 h 674"/>
                <a:gd name="T12" fmla="*/ 181 w 460"/>
                <a:gd name="T13" fmla="*/ 233 h 674"/>
                <a:gd name="T14" fmla="*/ 268 w 460"/>
                <a:gd name="T15" fmla="*/ 180 h 674"/>
                <a:gd name="T16" fmla="*/ 255 w 460"/>
                <a:gd name="T17" fmla="*/ 218 h 674"/>
                <a:gd name="T18" fmla="*/ 214 w 460"/>
                <a:gd name="T19" fmla="*/ 147 h 674"/>
                <a:gd name="T20" fmla="*/ 196 w 460"/>
                <a:gd name="T21" fmla="*/ 167 h 674"/>
                <a:gd name="T22" fmla="*/ 221 w 460"/>
                <a:gd name="T23" fmla="*/ 172 h 674"/>
                <a:gd name="T24" fmla="*/ 69 w 460"/>
                <a:gd name="T25" fmla="*/ 106 h 674"/>
                <a:gd name="T26" fmla="*/ 102 w 460"/>
                <a:gd name="T27" fmla="*/ 211 h 674"/>
                <a:gd name="T28" fmla="*/ 51 w 460"/>
                <a:gd name="T29" fmla="*/ 317 h 674"/>
                <a:gd name="T30" fmla="*/ 41 w 460"/>
                <a:gd name="T31" fmla="*/ 137 h 674"/>
                <a:gd name="T32" fmla="*/ 31 w 460"/>
                <a:gd name="T33" fmla="*/ 93 h 674"/>
                <a:gd name="T34" fmla="*/ 316 w 460"/>
                <a:gd name="T35" fmla="*/ 106 h 674"/>
                <a:gd name="T36" fmla="*/ 287 w 460"/>
                <a:gd name="T37" fmla="*/ 111 h 674"/>
                <a:gd name="T38" fmla="*/ 255 w 460"/>
                <a:gd name="T39" fmla="*/ 126 h 674"/>
                <a:gd name="T40" fmla="*/ 341 w 460"/>
                <a:gd name="T41" fmla="*/ 132 h 674"/>
                <a:gd name="T42" fmla="*/ 387 w 460"/>
                <a:gd name="T43" fmla="*/ 79 h 674"/>
                <a:gd name="T44" fmla="*/ 405 w 460"/>
                <a:gd name="T45" fmla="*/ 10 h 674"/>
                <a:gd name="T46" fmla="*/ 427 w 460"/>
                <a:gd name="T47" fmla="*/ 33 h 674"/>
                <a:gd name="T48" fmla="*/ 458 w 460"/>
                <a:gd name="T49" fmla="*/ 61 h 674"/>
                <a:gd name="T50" fmla="*/ 369 w 460"/>
                <a:gd name="T51" fmla="*/ 178 h 674"/>
                <a:gd name="T52" fmla="*/ 361 w 460"/>
                <a:gd name="T53" fmla="*/ 231 h 674"/>
                <a:gd name="T54" fmla="*/ 460 w 460"/>
                <a:gd name="T55" fmla="*/ 271 h 674"/>
                <a:gd name="T56" fmla="*/ 341 w 460"/>
                <a:gd name="T57" fmla="*/ 361 h 674"/>
                <a:gd name="T58" fmla="*/ 272 w 460"/>
                <a:gd name="T59" fmla="*/ 462 h 674"/>
                <a:gd name="T60" fmla="*/ 399 w 460"/>
                <a:gd name="T61" fmla="*/ 508 h 674"/>
                <a:gd name="T62" fmla="*/ 323 w 460"/>
                <a:gd name="T63" fmla="*/ 547 h 674"/>
                <a:gd name="T64" fmla="*/ 275 w 460"/>
                <a:gd name="T65" fmla="*/ 653 h 674"/>
                <a:gd name="T66" fmla="*/ 249 w 460"/>
                <a:gd name="T67" fmla="*/ 674 h 674"/>
                <a:gd name="T68" fmla="*/ 212 w 460"/>
                <a:gd name="T69" fmla="*/ 663 h 674"/>
                <a:gd name="T70" fmla="*/ 168 w 460"/>
                <a:gd name="T71" fmla="*/ 641 h 674"/>
                <a:gd name="T72" fmla="*/ 130 w 460"/>
                <a:gd name="T73" fmla="*/ 597 h 674"/>
                <a:gd name="T74" fmla="*/ 112 w 460"/>
                <a:gd name="T75" fmla="*/ 554 h 674"/>
                <a:gd name="T76" fmla="*/ 151 w 460"/>
                <a:gd name="T77" fmla="*/ 521 h 674"/>
                <a:gd name="T78" fmla="*/ 221 w 460"/>
                <a:gd name="T79" fmla="*/ 493 h 674"/>
                <a:gd name="T80" fmla="*/ 209 w 460"/>
                <a:gd name="T81" fmla="*/ 444 h 674"/>
                <a:gd name="T82" fmla="*/ 153 w 460"/>
                <a:gd name="T83" fmla="*/ 430 h 674"/>
                <a:gd name="T84" fmla="*/ 260 w 460"/>
                <a:gd name="T85" fmla="*/ 341 h 674"/>
                <a:gd name="T86" fmla="*/ 376 w 460"/>
                <a:gd name="T87" fmla="*/ 267 h 674"/>
                <a:gd name="T88" fmla="*/ 300 w 460"/>
                <a:gd name="T89" fmla="*/ 292 h 674"/>
                <a:gd name="T90" fmla="*/ 272 w 460"/>
                <a:gd name="T91" fmla="*/ 271 h 674"/>
                <a:gd name="T92" fmla="*/ 97 w 460"/>
                <a:gd name="T93" fmla="*/ 426 h 674"/>
                <a:gd name="T94" fmla="*/ 5 w 460"/>
                <a:gd name="T95" fmla="*/ 458 h 674"/>
                <a:gd name="T96" fmla="*/ 51 w 460"/>
                <a:gd name="T97" fmla="*/ 378 h 674"/>
                <a:gd name="T98" fmla="*/ 148 w 460"/>
                <a:gd name="T99" fmla="*/ 249 h 674"/>
                <a:gd name="T100" fmla="*/ 110 w 460"/>
                <a:gd name="T101" fmla="*/ 220 h 674"/>
                <a:gd name="T102" fmla="*/ 112 w 460"/>
                <a:gd name="T103" fmla="*/ 111 h 674"/>
                <a:gd name="T104" fmla="*/ 141 w 460"/>
                <a:gd name="T105" fmla="*/ 66 h 674"/>
                <a:gd name="T106" fmla="*/ 145 w 460"/>
                <a:gd name="T107" fmla="*/ 160 h 674"/>
                <a:gd name="T108" fmla="*/ 173 w 460"/>
                <a:gd name="T109" fmla="*/ 135 h 674"/>
                <a:gd name="T110" fmla="*/ 168 w 460"/>
                <a:gd name="T111" fmla="*/ 109 h 674"/>
                <a:gd name="T112" fmla="*/ 196 w 460"/>
                <a:gd name="T113" fmla="*/ 65 h 674"/>
                <a:gd name="T114" fmla="*/ 272 w 460"/>
                <a:gd name="T115" fmla="*/ 28 h 674"/>
                <a:gd name="T116" fmla="*/ 277 w 460"/>
                <a:gd name="T117" fmla="*/ 79 h 674"/>
                <a:gd name="T118" fmla="*/ 320 w 460"/>
                <a:gd name="T119" fmla="*/ 40 h 674"/>
                <a:gd name="T120" fmla="*/ 343 w 460"/>
                <a:gd name="T121" fmla="*/ 22 h 6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60" h="674">
                  <a:moveTo>
                    <a:pt x="260" y="544"/>
                  </a:moveTo>
                  <a:lnTo>
                    <a:pt x="257" y="546"/>
                  </a:lnTo>
                  <a:lnTo>
                    <a:pt x="255" y="546"/>
                  </a:lnTo>
                  <a:lnTo>
                    <a:pt x="254" y="546"/>
                  </a:lnTo>
                  <a:lnTo>
                    <a:pt x="252" y="546"/>
                  </a:lnTo>
                  <a:lnTo>
                    <a:pt x="245" y="547"/>
                  </a:lnTo>
                  <a:lnTo>
                    <a:pt x="244" y="547"/>
                  </a:lnTo>
                  <a:lnTo>
                    <a:pt x="242" y="549"/>
                  </a:lnTo>
                  <a:lnTo>
                    <a:pt x="240" y="549"/>
                  </a:lnTo>
                  <a:lnTo>
                    <a:pt x="239" y="551"/>
                  </a:lnTo>
                  <a:lnTo>
                    <a:pt x="237" y="551"/>
                  </a:lnTo>
                  <a:lnTo>
                    <a:pt x="235" y="552"/>
                  </a:lnTo>
                  <a:lnTo>
                    <a:pt x="234" y="552"/>
                  </a:lnTo>
                  <a:lnTo>
                    <a:pt x="232" y="552"/>
                  </a:lnTo>
                  <a:lnTo>
                    <a:pt x="230" y="552"/>
                  </a:lnTo>
                  <a:lnTo>
                    <a:pt x="229" y="552"/>
                  </a:lnTo>
                  <a:lnTo>
                    <a:pt x="224" y="554"/>
                  </a:lnTo>
                  <a:lnTo>
                    <a:pt x="221" y="554"/>
                  </a:lnTo>
                  <a:lnTo>
                    <a:pt x="219" y="554"/>
                  </a:lnTo>
                  <a:lnTo>
                    <a:pt x="217" y="556"/>
                  </a:lnTo>
                  <a:lnTo>
                    <a:pt x="212" y="556"/>
                  </a:lnTo>
                  <a:lnTo>
                    <a:pt x="212" y="556"/>
                  </a:lnTo>
                  <a:lnTo>
                    <a:pt x="209" y="556"/>
                  </a:lnTo>
                  <a:lnTo>
                    <a:pt x="209" y="556"/>
                  </a:lnTo>
                  <a:lnTo>
                    <a:pt x="207" y="557"/>
                  </a:lnTo>
                  <a:lnTo>
                    <a:pt x="206" y="557"/>
                  </a:lnTo>
                  <a:lnTo>
                    <a:pt x="204" y="559"/>
                  </a:lnTo>
                  <a:lnTo>
                    <a:pt x="202" y="561"/>
                  </a:lnTo>
                  <a:lnTo>
                    <a:pt x="201" y="562"/>
                  </a:lnTo>
                  <a:lnTo>
                    <a:pt x="201" y="564"/>
                  </a:lnTo>
                  <a:lnTo>
                    <a:pt x="201" y="566"/>
                  </a:lnTo>
                  <a:lnTo>
                    <a:pt x="202" y="567"/>
                  </a:lnTo>
                  <a:lnTo>
                    <a:pt x="202" y="567"/>
                  </a:lnTo>
                  <a:lnTo>
                    <a:pt x="202" y="567"/>
                  </a:lnTo>
                  <a:lnTo>
                    <a:pt x="204" y="569"/>
                  </a:lnTo>
                  <a:lnTo>
                    <a:pt x="204" y="569"/>
                  </a:lnTo>
                  <a:lnTo>
                    <a:pt x="202" y="571"/>
                  </a:lnTo>
                  <a:lnTo>
                    <a:pt x="202" y="571"/>
                  </a:lnTo>
                  <a:lnTo>
                    <a:pt x="201" y="574"/>
                  </a:lnTo>
                  <a:lnTo>
                    <a:pt x="201" y="575"/>
                  </a:lnTo>
                  <a:lnTo>
                    <a:pt x="201" y="577"/>
                  </a:lnTo>
                  <a:lnTo>
                    <a:pt x="201" y="577"/>
                  </a:lnTo>
                  <a:lnTo>
                    <a:pt x="202" y="579"/>
                  </a:lnTo>
                  <a:lnTo>
                    <a:pt x="204" y="580"/>
                  </a:lnTo>
                  <a:lnTo>
                    <a:pt x="204" y="580"/>
                  </a:lnTo>
                  <a:lnTo>
                    <a:pt x="206" y="582"/>
                  </a:lnTo>
                  <a:lnTo>
                    <a:pt x="207" y="584"/>
                  </a:lnTo>
                  <a:lnTo>
                    <a:pt x="207" y="584"/>
                  </a:lnTo>
                  <a:lnTo>
                    <a:pt x="207" y="585"/>
                  </a:lnTo>
                  <a:lnTo>
                    <a:pt x="209" y="585"/>
                  </a:lnTo>
                  <a:lnTo>
                    <a:pt x="212" y="585"/>
                  </a:lnTo>
                  <a:lnTo>
                    <a:pt x="212" y="585"/>
                  </a:lnTo>
                  <a:lnTo>
                    <a:pt x="214" y="585"/>
                  </a:lnTo>
                  <a:lnTo>
                    <a:pt x="217" y="587"/>
                  </a:lnTo>
                  <a:lnTo>
                    <a:pt x="221" y="587"/>
                  </a:lnTo>
                  <a:lnTo>
                    <a:pt x="224" y="589"/>
                  </a:lnTo>
                  <a:lnTo>
                    <a:pt x="226" y="589"/>
                  </a:lnTo>
                  <a:lnTo>
                    <a:pt x="229" y="590"/>
                  </a:lnTo>
                  <a:lnTo>
                    <a:pt x="232" y="592"/>
                  </a:lnTo>
                  <a:lnTo>
                    <a:pt x="235" y="594"/>
                  </a:lnTo>
                  <a:lnTo>
                    <a:pt x="239" y="595"/>
                  </a:lnTo>
                  <a:lnTo>
                    <a:pt x="240" y="595"/>
                  </a:lnTo>
                  <a:lnTo>
                    <a:pt x="240" y="595"/>
                  </a:lnTo>
                  <a:lnTo>
                    <a:pt x="242" y="594"/>
                  </a:lnTo>
                  <a:lnTo>
                    <a:pt x="244" y="594"/>
                  </a:lnTo>
                  <a:lnTo>
                    <a:pt x="245" y="594"/>
                  </a:lnTo>
                  <a:lnTo>
                    <a:pt x="245" y="594"/>
                  </a:lnTo>
                  <a:lnTo>
                    <a:pt x="247" y="594"/>
                  </a:lnTo>
                  <a:lnTo>
                    <a:pt x="249" y="594"/>
                  </a:lnTo>
                  <a:lnTo>
                    <a:pt x="254" y="594"/>
                  </a:lnTo>
                  <a:lnTo>
                    <a:pt x="255" y="594"/>
                  </a:lnTo>
                  <a:lnTo>
                    <a:pt x="257" y="594"/>
                  </a:lnTo>
                  <a:lnTo>
                    <a:pt x="257" y="595"/>
                  </a:lnTo>
                  <a:lnTo>
                    <a:pt x="257" y="595"/>
                  </a:lnTo>
                  <a:lnTo>
                    <a:pt x="259" y="595"/>
                  </a:lnTo>
                  <a:lnTo>
                    <a:pt x="260" y="595"/>
                  </a:lnTo>
                  <a:lnTo>
                    <a:pt x="262" y="594"/>
                  </a:lnTo>
                  <a:lnTo>
                    <a:pt x="262" y="594"/>
                  </a:lnTo>
                  <a:lnTo>
                    <a:pt x="263" y="592"/>
                  </a:lnTo>
                  <a:lnTo>
                    <a:pt x="263" y="590"/>
                  </a:lnTo>
                  <a:lnTo>
                    <a:pt x="265" y="587"/>
                  </a:lnTo>
                  <a:lnTo>
                    <a:pt x="267" y="585"/>
                  </a:lnTo>
                  <a:lnTo>
                    <a:pt x="267" y="584"/>
                  </a:lnTo>
                  <a:lnTo>
                    <a:pt x="268" y="584"/>
                  </a:lnTo>
                  <a:lnTo>
                    <a:pt x="268" y="584"/>
                  </a:lnTo>
                  <a:lnTo>
                    <a:pt x="268" y="582"/>
                  </a:lnTo>
                  <a:lnTo>
                    <a:pt x="270" y="580"/>
                  </a:lnTo>
                  <a:lnTo>
                    <a:pt x="270" y="580"/>
                  </a:lnTo>
                  <a:lnTo>
                    <a:pt x="270" y="579"/>
                  </a:lnTo>
                  <a:lnTo>
                    <a:pt x="272" y="577"/>
                  </a:lnTo>
                  <a:lnTo>
                    <a:pt x="272" y="575"/>
                  </a:lnTo>
                  <a:lnTo>
                    <a:pt x="270" y="574"/>
                  </a:lnTo>
                  <a:lnTo>
                    <a:pt x="270" y="567"/>
                  </a:lnTo>
                  <a:lnTo>
                    <a:pt x="272" y="567"/>
                  </a:lnTo>
                  <a:lnTo>
                    <a:pt x="272" y="566"/>
                  </a:lnTo>
                  <a:lnTo>
                    <a:pt x="272" y="566"/>
                  </a:lnTo>
                  <a:lnTo>
                    <a:pt x="273" y="564"/>
                  </a:lnTo>
                  <a:lnTo>
                    <a:pt x="273" y="564"/>
                  </a:lnTo>
                  <a:lnTo>
                    <a:pt x="275" y="562"/>
                  </a:lnTo>
                  <a:lnTo>
                    <a:pt x="275" y="561"/>
                  </a:lnTo>
                  <a:lnTo>
                    <a:pt x="277" y="561"/>
                  </a:lnTo>
                  <a:lnTo>
                    <a:pt x="277" y="559"/>
                  </a:lnTo>
                  <a:lnTo>
                    <a:pt x="277" y="559"/>
                  </a:lnTo>
                  <a:lnTo>
                    <a:pt x="277" y="557"/>
                  </a:lnTo>
                  <a:lnTo>
                    <a:pt x="277" y="556"/>
                  </a:lnTo>
                  <a:lnTo>
                    <a:pt x="278" y="554"/>
                  </a:lnTo>
                  <a:lnTo>
                    <a:pt x="278" y="552"/>
                  </a:lnTo>
                  <a:lnTo>
                    <a:pt x="278" y="551"/>
                  </a:lnTo>
                  <a:lnTo>
                    <a:pt x="278" y="549"/>
                  </a:lnTo>
                  <a:lnTo>
                    <a:pt x="277" y="547"/>
                  </a:lnTo>
                  <a:lnTo>
                    <a:pt x="275" y="547"/>
                  </a:lnTo>
                  <a:lnTo>
                    <a:pt x="275" y="546"/>
                  </a:lnTo>
                  <a:lnTo>
                    <a:pt x="273" y="546"/>
                  </a:lnTo>
                  <a:lnTo>
                    <a:pt x="272" y="546"/>
                  </a:lnTo>
                  <a:lnTo>
                    <a:pt x="270" y="544"/>
                  </a:lnTo>
                  <a:lnTo>
                    <a:pt x="270" y="544"/>
                  </a:lnTo>
                  <a:lnTo>
                    <a:pt x="268" y="546"/>
                  </a:lnTo>
                  <a:lnTo>
                    <a:pt x="265" y="546"/>
                  </a:lnTo>
                  <a:lnTo>
                    <a:pt x="263" y="544"/>
                  </a:lnTo>
                  <a:lnTo>
                    <a:pt x="260" y="544"/>
                  </a:lnTo>
                  <a:close/>
                  <a:moveTo>
                    <a:pt x="316" y="220"/>
                  </a:moveTo>
                  <a:lnTo>
                    <a:pt x="315" y="220"/>
                  </a:lnTo>
                  <a:lnTo>
                    <a:pt x="313" y="221"/>
                  </a:lnTo>
                  <a:lnTo>
                    <a:pt x="308" y="221"/>
                  </a:lnTo>
                  <a:lnTo>
                    <a:pt x="305" y="223"/>
                  </a:lnTo>
                  <a:lnTo>
                    <a:pt x="301" y="224"/>
                  </a:lnTo>
                  <a:lnTo>
                    <a:pt x="298" y="228"/>
                  </a:lnTo>
                  <a:lnTo>
                    <a:pt x="295" y="229"/>
                  </a:lnTo>
                  <a:lnTo>
                    <a:pt x="293" y="233"/>
                  </a:lnTo>
                  <a:lnTo>
                    <a:pt x="295" y="234"/>
                  </a:lnTo>
                  <a:lnTo>
                    <a:pt x="295" y="236"/>
                  </a:lnTo>
                  <a:lnTo>
                    <a:pt x="298" y="238"/>
                  </a:lnTo>
                  <a:lnTo>
                    <a:pt x="300" y="241"/>
                  </a:lnTo>
                  <a:lnTo>
                    <a:pt x="303" y="241"/>
                  </a:lnTo>
                  <a:lnTo>
                    <a:pt x="305" y="241"/>
                  </a:lnTo>
                  <a:lnTo>
                    <a:pt x="308" y="241"/>
                  </a:lnTo>
                  <a:lnTo>
                    <a:pt x="311" y="243"/>
                  </a:lnTo>
                  <a:lnTo>
                    <a:pt x="313" y="241"/>
                  </a:lnTo>
                  <a:lnTo>
                    <a:pt x="315" y="241"/>
                  </a:lnTo>
                  <a:lnTo>
                    <a:pt x="315" y="238"/>
                  </a:lnTo>
                  <a:lnTo>
                    <a:pt x="315" y="233"/>
                  </a:lnTo>
                  <a:lnTo>
                    <a:pt x="315" y="229"/>
                  </a:lnTo>
                  <a:lnTo>
                    <a:pt x="316" y="224"/>
                  </a:lnTo>
                  <a:lnTo>
                    <a:pt x="316" y="221"/>
                  </a:lnTo>
                  <a:lnTo>
                    <a:pt x="316" y="220"/>
                  </a:lnTo>
                  <a:close/>
                  <a:moveTo>
                    <a:pt x="169" y="191"/>
                  </a:moveTo>
                  <a:lnTo>
                    <a:pt x="169" y="193"/>
                  </a:lnTo>
                  <a:lnTo>
                    <a:pt x="168" y="195"/>
                  </a:lnTo>
                  <a:lnTo>
                    <a:pt x="168" y="196"/>
                  </a:lnTo>
                  <a:lnTo>
                    <a:pt x="168" y="198"/>
                  </a:lnTo>
                  <a:lnTo>
                    <a:pt x="166" y="200"/>
                  </a:lnTo>
                  <a:lnTo>
                    <a:pt x="165" y="200"/>
                  </a:lnTo>
                  <a:lnTo>
                    <a:pt x="165" y="201"/>
                  </a:lnTo>
                  <a:lnTo>
                    <a:pt x="165" y="203"/>
                  </a:lnTo>
                  <a:lnTo>
                    <a:pt x="166" y="205"/>
                  </a:lnTo>
                  <a:lnTo>
                    <a:pt x="168" y="206"/>
                  </a:lnTo>
                  <a:lnTo>
                    <a:pt x="169" y="210"/>
                  </a:lnTo>
                  <a:lnTo>
                    <a:pt x="171" y="213"/>
                  </a:lnTo>
                  <a:lnTo>
                    <a:pt x="171" y="216"/>
                  </a:lnTo>
                  <a:lnTo>
                    <a:pt x="173" y="220"/>
                  </a:lnTo>
                  <a:lnTo>
                    <a:pt x="174" y="223"/>
                  </a:lnTo>
                  <a:lnTo>
                    <a:pt x="174" y="226"/>
                  </a:lnTo>
                  <a:lnTo>
                    <a:pt x="174" y="229"/>
                  </a:lnTo>
                  <a:lnTo>
                    <a:pt x="176" y="231"/>
                  </a:lnTo>
                  <a:lnTo>
                    <a:pt x="176" y="233"/>
                  </a:lnTo>
                  <a:lnTo>
                    <a:pt x="179" y="234"/>
                  </a:lnTo>
                  <a:lnTo>
                    <a:pt x="179" y="234"/>
                  </a:lnTo>
                  <a:lnTo>
                    <a:pt x="181" y="233"/>
                  </a:lnTo>
                  <a:lnTo>
                    <a:pt x="183" y="229"/>
                  </a:lnTo>
                  <a:lnTo>
                    <a:pt x="183" y="226"/>
                  </a:lnTo>
                  <a:lnTo>
                    <a:pt x="184" y="224"/>
                  </a:lnTo>
                  <a:lnTo>
                    <a:pt x="186" y="221"/>
                  </a:lnTo>
                  <a:lnTo>
                    <a:pt x="188" y="220"/>
                  </a:lnTo>
                  <a:lnTo>
                    <a:pt x="188" y="216"/>
                  </a:lnTo>
                  <a:lnTo>
                    <a:pt x="189" y="216"/>
                  </a:lnTo>
                  <a:lnTo>
                    <a:pt x="191" y="215"/>
                  </a:lnTo>
                  <a:lnTo>
                    <a:pt x="191" y="213"/>
                  </a:lnTo>
                  <a:lnTo>
                    <a:pt x="193" y="213"/>
                  </a:lnTo>
                  <a:lnTo>
                    <a:pt x="193" y="211"/>
                  </a:lnTo>
                  <a:lnTo>
                    <a:pt x="193" y="210"/>
                  </a:lnTo>
                  <a:lnTo>
                    <a:pt x="193" y="206"/>
                  </a:lnTo>
                  <a:lnTo>
                    <a:pt x="191" y="205"/>
                  </a:lnTo>
                  <a:lnTo>
                    <a:pt x="189" y="203"/>
                  </a:lnTo>
                  <a:lnTo>
                    <a:pt x="188" y="200"/>
                  </a:lnTo>
                  <a:lnTo>
                    <a:pt x="184" y="198"/>
                  </a:lnTo>
                  <a:lnTo>
                    <a:pt x="181" y="195"/>
                  </a:lnTo>
                  <a:lnTo>
                    <a:pt x="179" y="193"/>
                  </a:lnTo>
                  <a:lnTo>
                    <a:pt x="178" y="191"/>
                  </a:lnTo>
                  <a:lnTo>
                    <a:pt x="178" y="191"/>
                  </a:lnTo>
                  <a:lnTo>
                    <a:pt x="169" y="191"/>
                  </a:lnTo>
                  <a:close/>
                  <a:moveTo>
                    <a:pt x="287" y="178"/>
                  </a:moveTo>
                  <a:lnTo>
                    <a:pt x="268" y="180"/>
                  </a:lnTo>
                  <a:lnTo>
                    <a:pt x="265" y="180"/>
                  </a:lnTo>
                  <a:lnTo>
                    <a:pt x="265" y="180"/>
                  </a:lnTo>
                  <a:lnTo>
                    <a:pt x="265" y="182"/>
                  </a:lnTo>
                  <a:lnTo>
                    <a:pt x="265" y="185"/>
                  </a:lnTo>
                  <a:lnTo>
                    <a:pt x="263" y="187"/>
                  </a:lnTo>
                  <a:lnTo>
                    <a:pt x="262" y="188"/>
                  </a:lnTo>
                  <a:lnTo>
                    <a:pt x="260" y="190"/>
                  </a:lnTo>
                  <a:lnTo>
                    <a:pt x="260" y="191"/>
                  </a:lnTo>
                  <a:lnTo>
                    <a:pt x="260" y="191"/>
                  </a:lnTo>
                  <a:lnTo>
                    <a:pt x="257" y="198"/>
                  </a:lnTo>
                  <a:lnTo>
                    <a:pt x="255" y="198"/>
                  </a:lnTo>
                  <a:lnTo>
                    <a:pt x="254" y="200"/>
                  </a:lnTo>
                  <a:lnTo>
                    <a:pt x="250" y="201"/>
                  </a:lnTo>
                  <a:lnTo>
                    <a:pt x="249" y="205"/>
                  </a:lnTo>
                  <a:lnTo>
                    <a:pt x="247" y="210"/>
                  </a:lnTo>
                  <a:lnTo>
                    <a:pt x="245" y="213"/>
                  </a:lnTo>
                  <a:lnTo>
                    <a:pt x="245" y="216"/>
                  </a:lnTo>
                  <a:lnTo>
                    <a:pt x="244" y="220"/>
                  </a:lnTo>
                  <a:lnTo>
                    <a:pt x="245" y="223"/>
                  </a:lnTo>
                  <a:lnTo>
                    <a:pt x="249" y="224"/>
                  </a:lnTo>
                  <a:lnTo>
                    <a:pt x="250" y="224"/>
                  </a:lnTo>
                  <a:lnTo>
                    <a:pt x="250" y="223"/>
                  </a:lnTo>
                  <a:lnTo>
                    <a:pt x="254" y="220"/>
                  </a:lnTo>
                  <a:lnTo>
                    <a:pt x="255" y="218"/>
                  </a:lnTo>
                  <a:lnTo>
                    <a:pt x="259" y="215"/>
                  </a:lnTo>
                  <a:lnTo>
                    <a:pt x="262" y="213"/>
                  </a:lnTo>
                  <a:lnTo>
                    <a:pt x="263" y="211"/>
                  </a:lnTo>
                  <a:lnTo>
                    <a:pt x="267" y="211"/>
                  </a:lnTo>
                  <a:lnTo>
                    <a:pt x="268" y="211"/>
                  </a:lnTo>
                  <a:lnTo>
                    <a:pt x="272" y="210"/>
                  </a:lnTo>
                  <a:lnTo>
                    <a:pt x="277" y="210"/>
                  </a:lnTo>
                  <a:lnTo>
                    <a:pt x="280" y="208"/>
                  </a:lnTo>
                  <a:lnTo>
                    <a:pt x="283" y="206"/>
                  </a:lnTo>
                  <a:lnTo>
                    <a:pt x="287" y="205"/>
                  </a:lnTo>
                  <a:lnTo>
                    <a:pt x="290" y="201"/>
                  </a:lnTo>
                  <a:lnTo>
                    <a:pt x="291" y="196"/>
                  </a:lnTo>
                  <a:lnTo>
                    <a:pt x="291" y="193"/>
                  </a:lnTo>
                  <a:lnTo>
                    <a:pt x="291" y="188"/>
                  </a:lnTo>
                  <a:lnTo>
                    <a:pt x="290" y="185"/>
                  </a:lnTo>
                  <a:lnTo>
                    <a:pt x="288" y="182"/>
                  </a:lnTo>
                  <a:lnTo>
                    <a:pt x="288" y="178"/>
                  </a:lnTo>
                  <a:lnTo>
                    <a:pt x="287" y="178"/>
                  </a:lnTo>
                  <a:close/>
                  <a:moveTo>
                    <a:pt x="221" y="144"/>
                  </a:moveTo>
                  <a:lnTo>
                    <a:pt x="219" y="144"/>
                  </a:lnTo>
                  <a:lnTo>
                    <a:pt x="219" y="144"/>
                  </a:lnTo>
                  <a:lnTo>
                    <a:pt x="217" y="145"/>
                  </a:lnTo>
                  <a:lnTo>
                    <a:pt x="216" y="145"/>
                  </a:lnTo>
                  <a:lnTo>
                    <a:pt x="214" y="147"/>
                  </a:lnTo>
                  <a:lnTo>
                    <a:pt x="212" y="145"/>
                  </a:lnTo>
                  <a:lnTo>
                    <a:pt x="212" y="145"/>
                  </a:lnTo>
                  <a:lnTo>
                    <a:pt x="212" y="147"/>
                  </a:lnTo>
                  <a:lnTo>
                    <a:pt x="211" y="149"/>
                  </a:lnTo>
                  <a:lnTo>
                    <a:pt x="211" y="150"/>
                  </a:lnTo>
                  <a:lnTo>
                    <a:pt x="211" y="152"/>
                  </a:lnTo>
                  <a:lnTo>
                    <a:pt x="211" y="154"/>
                  </a:lnTo>
                  <a:lnTo>
                    <a:pt x="212" y="154"/>
                  </a:lnTo>
                  <a:lnTo>
                    <a:pt x="211" y="157"/>
                  </a:lnTo>
                  <a:lnTo>
                    <a:pt x="211" y="157"/>
                  </a:lnTo>
                  <a:lnTo>
                    <a:pt x="209" y="157"/>
                  </a:lnTo>
                  <a:lnTo>
                    <a:pt x="207" y="159"/>
                  </a:lnTo>
                  <a:lnTo>
                    <a:pt x="207" y="159"/>
                  </a:lnTo>
                  <a:lnTo>
                    <a:pt x="206" y="160"/>
                  </a:lnTo>
                  <a:lnTo>
                    <a:pt x="206" y="162"/>
                  </a:lnTo>
                  <a:lnTo>
                    <a:pt x="204" y="162"/>
                  </a:lnTo>
                  <a:lnTo>
                    <a:pt x="204" y="163"/>
                  </a:lnTo>
                  <a:lnTo>
                    <a:pt x="204" y="163"/>
                  </a:lnTo>
                  <a:lnTo>
                    <a:pt x="202" y="163"/>
                  </a:lnTo>
                  <a:lnTo>
                    <a:pt x="201" y="163"/>
                  </a:lnTo>
                  <a:lnTo>
                    <a:pt x="199" y="165"/>
                  </a:lnTo>
                  <a:lnTo>
                    <a:pt x="197" y="165"/>
                  </a:lnTo>
                  <a:lnTo>
                    <a:pt x="196" y="165"/>
                  </a:lnTo>
                  <a:lnTo>
                    <a:pt x="196" y="167"/>
                  </a:lnTo>
                  <a:lnTo>
                    <a:pt x="196" y="167"/>
                  </a:lnTo>
                  <a:lnTo>
                    <a:pt x="194" y="167"/>
                  </a:lnTo>
                  <a:lnTo>
                    <a:pt x="194" y="168"/>
                  </a:lnTo>
                  <a:lnTo>
                    <a:pt x="194" y="170"/>
                  </a:lnTo>
                  <a:lnTo>
                    <a:pt x="194" y="173"/>
                  </a:lnTo>
                  <a:lnTo>
                    <a:pt x="194" y="175"/>
                  </a:lnTo>
                  <a:lnTo>
                    <a:pt x="194" y="177"/>
                  </a:lnTo>
                  <a:lnTo>
                    <a:pt x="194" y="177"/>
                  </a:lnTo>
                  <a:lnTo>
                    <a:pt x="194" y="177"/>
                  </a:lnTo>
                  <a:lnTo>
                    <a:pt x="196" y="178"/>
                  </a:lnTo>
                  <a:lnTo>
                    <a:pt x="196" y="178"/>
                  </a:lnTo>
                  <a:lnTo>
                    <a:pt x="197" y="182"/>
                  </a:lnTo>
                  <a:lnTo>
                    <a:pt x="199" y="183"/>
                  </a:lnTo>
                  <a:lnTo>
                    <a:pt x="201" y="185"/>
                  </a:lnTo>
                  <a:lnTo>
                    <a:pt x="202" y="185"/>
                  </a:lnTo>
                  <a:lnTo>
                    <a:pt x="204" y="185"/>
                  </a:lnTo>
                  <a:lnTo>
                    <a:pt x="206" y="183"/>
                  </a:lnTo>
                  <a:lnTo>
                    <a:pt x="209" y="182"/>
                  </a:lnTo>
                  <a:lnTo>
                    <a:pt x="212" y="178"/>
                  </a:lnTo>
                  <a:lnTo>
                    <a:pt x="212" y="177"/>
                  </a:lnTo>
                  <a:lnTo>
                    <a:pt x="214" y="177"/>
                  </a:lnTo>
                  <a:lnTo>
                    <a:pt x="217" y="175"/>
                  </a:lnTo>
                  <a:lnTo>
                    <a:pt x="219" y="173"/>
                  </a:lnTo>
                  <a:lnTo>
                    <a:pt x="221" y="172"/>
                  </a:lnTo>
                  <a:lnTo>
                    <a:pt x="222" y="170"/>
                  </a:lnTo>
                  <a:lnTo>
                    <a:pt x="224" y="167"/>
                  </a:lnTo>
                  <a:lnTo>
                    <a:pt x="226" y="165"/>
                  </a:lnTo>
                  <a:lnTo>
                    <a:pt x="226" y="163"/>
                  </a:lnTo>
                  <a:lnTo>
                    <a:pt x="227" y="162"/>
                  </a:lnTo>
                  <a:lnTo>
                    <a:pt x="229" y="162"/>
                  </a:lnTo>
                  <a:lnTo>
                    <a:pt x="229" y="160"/>
                  </a:lnTo>
                  <a:lnTo>
                    <a:pt x="229" y="160"/>
                  </a:lnTo>
                  <a:lnTo>
                    <a:pt x="229" y="157"/>
                  </a:lnTo>
                  <a:lnTo>
                    <a:pt x="229" y="155"/>
                  </a:lnTo>
                  <a:lnTo>
                    <a:pt x="229" y="154"/>
                  </a:lnTo>
                  <a:lnTo>
                    <a:pt x="227" y="152"/>
                  </a:lnTo>
                  <a:lnTo>
                    <a:pt x="224" y="150"/>
                  </a:lnTo>
                  <a:lnTo>
                    <a:pt x="222" y="149"/>
                  </a:lnTo>
                  <a:lnTo>
                    <a:pt x="222" y="145"/>
                  </a:lnTo>
                  <a:lnTo>
                    <a:pt x="221" y="144"/>
                  </a:lnTo>
                  <a:lnTo>
                    <a:pt x="221" y="144"/>
                  </a:lnTo>
                  <a:close/>
                  <a:moveTo>
                    <a:pt x="44" y="89"/>
                  </a:moveTo>
                  <a:lnTo>
                    <a:pt x="51" y="91"/>
                  </a:lnTo>
                  <a:lnTo>
                    <a:pt x="59" y="98"/>
                  </a:lnTo>
                  <a:lnTo>
                    <a:pt x="59" y="99"/>
                  </a:lnTo>
                  <a:lnTo>
                    <a:pt x="61" y="101"/>
                  </a:lnTo>
                  <a:lnTo>
                    <a:pt x="66" y="104"/>
                  </a:lnTo>
                  <a:lnTo>
                    <a:pt x="69" y="106"/>
                  </a:lnTo>
                  <a:lnTo>
                    <a:pt x="74" y="107"/>
                  </a:lnTo>
                  <a:lnTo>
                    <a:pt x="77" y="109"/>
                  </a:lnTo>
                  <a:lnTo>
                    <a:pt x="80" y="112"/>
                  </a:lnTo>
                  <a:lnTo>
                    <a:pt x="84" y="116"/>
                  </a:lnTo>
                  <a:lnTo>
                    <a:pt x="87" y="119"/>
                  </a:lnTo>
                  <a:lnTo>
                    <a:pt x="90" y="122"/>
                  </a:lnTo>
                  <a:lnTo>
                    <a:pt x="92" y="129"/>
                  </a:lnTo>
                  <a:lnTo>
                    <a:pt x="92" y="134"/>
                  </a:lnTo>
                  <a:lnTo>
                    <a:pt x="94" y="139"/>
                  </a:lnTo>
                  <a:lnTo>
                    <a:pt x="95" y="142"/>
                  </a:lnTo>
                  <a:lnTo>
                    <a:pt x="97" y="144"/>
                  </a:lnTo>
                  <a:lnTo>
                    <a:pt x="99" y="145"/>
                  </a:lnTo>
                  <a:lnTo>
                    <a:pt x="102" y="147"/>
                  </a:lnTo>
                  <a:lnTo>
                    <a:pt x="103" y="152"/>
                  </a:lnTo>
                  <a:lnTo>
                    <a:pt x="105" y="157"/>
                  </a:lnTo>
                  <a:lnTo>
                    <a:pt x="103" y="162"/>
                  </a:lnTo>
                  <a:lnTo>
                    <a:pt x="102" y="168"/>
                  </a:lnTo>
                  <a:lnTo>
                    <a:pt x="102" y="173"/>
                  </a:lnTo>
                  <a:lnTo>
                    <a:pt x="103" y="178"/>
                  </a:lnTo>
                  <a:lnTo>
                    <a:pt x="102" y="183"/>
                  </a:lnTo>
                  <a:lnTo>
                    <a:pt x="102" y="188"/>
                  </a:lnTo>
                  <a:lnTo>
                    <a:pt x="102" y="195"/>
                  </a:lnTo>
                  <a:lnTo>
                    <a:pt x="102" y="201"/>
                  </a:lnTo>
                  <a:lnTo>
                    <a:pt x="102" y="211"/>
                  </a:lnTo>
                  <a:lnTo>
                    <a:pt x="100" y="221"/>
                  </a:lnTo>
                  <a:lnTo>
                    <a:pt x="100" y="231"/>
                  </a:lnTo>
                  <a:lnTo>
                    <a:pt x="99" y="244"/>
                  </a:lnTo>
                  <a:lnTo>
                    <a:pt x="99" y="262"/>
                  </a:lnTo>
                  <a:lnTo>
                    <a:pt x="100" y="267"/>
                  </a:lnTo>
                  <a:lnTo>
                    <a:pt x="100" y="272"/>
                  </a:lnTo>
                  <a:lnTo>
                    <a:pt x="99" y="276"/>
                  </a:lnTo>
                  <a:lnTo>
                    <a:pt x="99" y="280"/>
                  </a:lnTo>
                  <a:lnTo>
                    <a:pt x="99" y="289"/>
                  </a:lnTo>
                  <a:lnTo>
                    <a:pt x="99" y="297"/>
                  </a:lnTo>
                  <a:lnTo>
                    <a:pt x="99" y="305"/>
                  </a:lnTo>
                  <a:lnTo>
                    <a:pt x="99" y="308"/>
                  </a:lnTo>
                  <a:lnTo>
                    <a:pt x="99" y="312"/>
                  </a:lnTo>
                  <a:lnTo>
                    <a:pt x="97" y="317"/>
                  </a:lnTo>
                  <a:lnTo>
                    <a:pt x="94" y="320"/>
                  </a:lnTo>
                  <a:lnTo>
                    <a:pt x="92" y="323"/>
                  </a:lnTo>
                  <a:lnTo>
                    <a:pt x="87" y="325"/>
                  </a:lnTo>
                  <a:lnTo>
                    <a:pt x="84" y="327"/>
                  </a:lnTo>
                  <a:lnTo>
                    <a:pt x="75" y="327"/>
                  </a:lnTo>
                  <a:lnTo>
                    <a:pt x="67" y="327"/>
                  </a:lnTo>
                  <a:lnTo>
                    <a:pt x="61" y="325"/>
                  </a:lnTo>
                  <a:lnTo>
                    <a:pt x="57" y="323"/>
                  </a:lnTo>
                  <a:lnTo>
                    <a:pt x="54" y="320"/>
                  </a:lnTo>
                  <a:lnTo>
                    <a:pt x="51" y="317"/>
                  </a:lnTo>
                  <a:lnTo>
                    <a:pt x="51" y="313"/>
                  </a:lnTo>
                  <a:lnTo>
                    <a:pt x="49" y="310"/>
                  </a:lnTo>
                  <a:lnTo>
                    <a:pt x="49" y="308"/>
                  </a:lnTo>
                  <a:lnTo>
                    <a:pt x="49" y="305"/>
                  </a:lnTo>
                  <a:lnTo>
                    <a:pt x="49" y="300"/>
                  </a:lnTo>
                  <a:lnTo>
                    <a:pt x="47" y="295"/>
                  </a:lnTo>
                  <a:lnTo>
                    <a:pt x="47" y="292"/>
                  </a:lnTo>
                  <a:lnTo>
                    <a:pt x="47" y="289"/>
                  </a:lnTo>
                  <a:lnTo>
                    <a:pt x="49" y="285"/>
                  </a:lnTo>
                  <a:lnTo>
                    <a:pt x="51" y="284"/>
                  </a:lnTo>
                  <a:lnTo>
                    <a:pt x="52" y="282"/>
                  </a:lnTo>
                  <a:lnTo>
                    <a:pt x="56" y="276"/>
                  </a:lnTo>
                  <a:lnTo>
                    <a:pt x="59" y="271"/>
                  </a:lnTo>
                  <a:lnTo>
                    <a:pt x="59" y="264"/>
                  </a:lnTo>
                  <a:lnTo>
                    <a:pt x="56" y="252"/>
                  </a:lnTo>
                  <a:lnTo>
                    <a:pt x="51" y="234"/>
                  </a:lnTo>
                  <a:lnTo>
                    <a:pt x="49" y="215"/>
                  </a:lnTo>
                  <a:lnTo>
                    <a:pt x="49" y="198"/>
                  </a:lnTo>
                  <a:lnTo>
                    <a:pt x="51" y="180"/>
                  </a:lnTo>
                  <a:lnTo>
                    <a:pt x="51" y="162"/>
                  </a:lnTo>
                  <a:lnTo>
                    <a:pt x="46" y="145"/>
                  </a:lnTo>
                  <a:lnTo>
                    <a:pt x="42" y="142"/>
                  </a:lnTo>
                  <a:lnTo>
                    <a:pt x="42" y="139"/>
                  </a:lnTo>
                  <a:lnTo>
                    <a:pt x="41" y="137"/>
                  </a:lnTo>
                  <a:lnTo>
                    <a:pt x="41" y="137"/>
                  </a:lnTo>
                  <a:lnTo>
                    <a:pt x="41" y="137"/>
                  </a:lnTo>
                  <a:lnTo>
                    <a:pt x="39" y="137"/>
                  </a:lnTo>
                  <a:lnTo>
                    <a:pt x="38" y="137"/>
                  </a:lnTo>
                  <a:lnTo>
                    <a:pt x="36" y="134"/>
                  </a:lnTo>
                  <a:lnTo>
                    <a:pt x="34" y="131"/>
                  </a:lnTo>
                  <a:lnTo>
                    <a:pt x="33" y="127"/>
                  </a:lnTo>
                  <a:lnTo>
                    <a:pt x="31" y="124"/>
                  </a:lnTo>
                  <a:lnTo>
                    <a:pt x="28" y="122"/>
                  </a:lnTo>
                  <a:lnTo>
                    <a:pt x="24" y="121"/>
                  </a:lnTo>
                  <a:lnTo>
                    <a:pt x="23" y="119"/>
                  </a:lnTo>
                  <a:lnTo>
                    <a:pt x="21" y="119"/>
                  </a:lnTo>
                  <a:lnTo>
                    <a:pt x="19" y="117"/>
                  </a:lnTo>
                  <a:lnTo>
                    <a:pt x="18" y="114"/>
                  </a:lnTo>
                  <a:lnTo>
                    <a:pt x="18" y="111"/>
                  </a:lnTo>
                  <a:lnTo>
                    <a:pt x="18" y="104"/>
                  </a:lnTo>
                  <a:lnTo>
                    <a:pt x="18" y="101"/>
                  </a:lnTo>
                  <a:lnTo>
                    <a:pt x="19" y="98"/>
                  </a:lnTo>
                  <a:lnTo>
                    <a:pt x="19" y="94"/>
                  </a:lnTo>
                  <a:lnTo>
                    <a:pt x="21" y="93"/>
                  </a:lnTo>
                  <a:lnTo>
                    <a:pt x="23" y="93"/>
                  </a:lnTo>
                  <a:lnTo>
                    <a:pt x="26" y="93"/>
                  </a:lnTo>
                  <a:lnTo>
                    <a:pt x="29" y="93"/>
                  </a:lnTo>
                  <a:lnTo>
                    <a:pt x="31" y="93"/>
                  </a:lnTo>
                  <a:lnTo>
                    <a:pt x="38" y="91"/>
                  </a:lnTo>
                  <a:lnTo>
                    <a:pt x="44" y="89"/>
                  </a:lnTo>
                  <a:close/>
                  <a:moveTo>
                    <a:pt x="392" y="61"/>
                  </a:moveTo>
                  <a:lnTo>
                    <a:pt x="389" y="63"/>
                  </a:lnTo>
                  <a:lnTo>
                    <a:pt x="385" y="65"/>
                  </a:lnTo>
                  <a:lnTo>
                    <a:pt x="384" y="68"/>
                  </a:lnTo>
                  <a:lnTo>
                    <a:pt x="382" y="71"/>
                  </a:lnTo>
                  <a:lnTo>
                    <a:pt x="382" y="71"/>
                  </a:lnTo>
                  <a:lnTo>
                    <a:pt x="376" y="74"/>
                  </a:lnTo>
                  <a:lnTo>
                    <a:pt x="376" y="74"/>
                  </a:lnTo>
                  <a:lnTo>
                    <a:pt x="372" y="76"/>
                  </a:lnTo>
                  <a:lnTo>
                    <a:pt x="367" y="78"/>
                  </a:lnTo>
                  <a:lnTo>
                    <a:pt x="362" y="79"/>
                  </a:lnTo>
                  <a:lnTo>
                    <a:pt x="357" y="83"/>
                  </a:lnTo>
                  <a:lnTo>
                    <a:pt x="353" y="86"/>
                  </a:lnTo>
                  <a:lnTo>
                    <a:pt x="339" y="94"/>
                  </a:lnTo>
                  <a:lnTo>
                    <a:pt x="326" y="101"/>
                  </a:lnTo>
                  <a:lnTo>
                    <a:pt x="324" y="101"/>
                  </a:lnTo>
                  <a:lnTo>
                    <a:pt x="324" y="101"/>
                  </a:lnTo>
                  <a:lnTo>
                    <a:pt x="320" y="101"/>
                  </a:lnTo>
                  <a:lnTo>
                    <a:pt x="318" y="103"/>
                  </a:lnTo>
                  <a:lnTo>
                    <a:pt x="318" y="104"/>
                  </a:lnTo>
                  <a:lnTo>
                    <a:pt x="318" y="104"/>
                  </a:lnTo>
                  <a:lnTo>
                    <a:pt x="316" y="106"/>
                  </a:lnTo>
                  <a:lnTo>
                    <a:pt x="315" y="106"/>
                  </a:lnTo>
                  <a:lnTo>
                    <a:pt x="313" y="106"/>
                  </a:lnTo>
                  <a:lnTo>
                    <a:pt x="311" y="104"/>
                  </a:lnTo>
                  <a:lnTo>
                    <a:pt x="310" y="104"/>
                  </a:lnTo>
                  <a:lnTo>
                    <a:pt x="308" y="103"/>
                  </a:lnTo>
                  <a:lnTo>
                    <a:pt x="306" y="103"/>
                  </a:lnTo>
                  <a:lnTo>
                    <a:pt x="306" y="104"/>
                  </a:lnTo>
                  <a:lnTo>
                    <a:pt x="305" y="104"/>
                  </a:lnTo>
                  <a:lnTo>
                    <a:pt x="303" y="107"/>
                  </a:lnTo>
                  <a:lnTo>
                    <a:pt x="301" y="109"/>
                  </a:lnTo>
                  <a:lnTo>
                    <a:pt x="300" y="109"/>
                  </a:lnTo>
                  <a:lnTo>
                    <a:pt x="296" y="107"/>
                  </a:lnTo>
                  <a:lnTo>
                    <a:pt x="295" y="106"/>
                  </a:lnTo>
                  <a:lnTo>
                    <a:pt x="293" y="104"/>
                  </a:lnTo>
                  <a:lnTo>
                    <a:pt x="291" y="104"/>
                  </a:lnTo>
                  <a:lnTo>
                    <a:pt x="291" y="106"/>
                  </a:lnTo>
                  <a:lnTo>
                    <a:pt x="291" y="107"/>
                  </a:lnTo>
                  <a:lnTo>
                    <a:pt x="291" y="109"/>
                  </a:lnTo>
                  <a:lnTo>
                    <a:pt x="291" y="111"/>
                  </a:lnTo>
                  <a:lnTo>
                    <a:pt x="291" y="111"/>
                  </a:lnTo>
                  <a:lnTo>
                    <a:pt x="290" y="111"/>
                  </a:lnTo>
                  <a:lnTo>
                    <a:pt x="288" y="111"/>
                  </a:lnTo>
                  <a:lnTo>
                    <a:pt x="287" y="111"/>
                  </a:lnTo>
                  <a:lnTo>
                    <a:pt x="287" y="111"/>
                  </a:lnTo>
                  <a:lnTo>
                    <a:pt x="287" y="114"/>
                  </a:lnTo>
                  <a:lnTo>
                    <a:pt x="287" y="114"/>
                  </a:lnTo>
                  <a:lnTo>
                    <a:pt x="285" y="116"/>
                  </a:lnTo>
                  <a:lnTo>
                    <a:pt x="285" y="116"/>
                  </a:lnTo>
                  <a:lnTo>
                    <a:pt x="283" y="117"/>
                  </a:lnTo>
                  <a:lnTo>
                    <a:pt x="282" y="116"/>
                  </a:lnTo>
                  <a:lnTo>
                    <a:pt x="280" y="114"/>
                  </a:lnTo>
                  <a:lnTo>
                    <a:pt x="280" y="114"/>
                  </a:lnTo>
                  <a:lnTo>
                    <a:pt x="278" y="112"/>
                  </a:lnTo>
                  <a:lnTo>
                    <a:pt x="278" y="112"/>
                  </a:lnTo>
                  <a:lnTo>
                    <a:pt x="277" y="112"/>
                  </a:lnTo>
                  <a:lnTo>
                    <a:pt x="275" y="114"/>
                  </a:lnTo>
                  <a:lnTo>
                    <a:pt x="273" y="114"/>
                  </a:lnTo>
                  <a:lnTo>
                    <a:pt x="273" y="116"/>
                  </a:lnTo>
                  <a:lnTo>
                    <a:pt x="272" y="116"/>
                  </a:lnTo>
                  <a:lnTo>
                    <a:pt x="270" y="117"/>
                  </a:lnTo>
                  <a:lnTo>
                    <a:pt x="268" y="117"/>
                  </a:lnTo>
                  <a:lnTo>
                    <a:pt x="265" y="117"/>
                  </a:lnTo>
                  <a:lnTo>
                    <a:pt x="262" y="119"/>
                  </a:lnTo>
                  <a:lnTo>
                    <a:pt x="259" y="121"/>
                  </a:lnTo>
                  <a:lnTo>
                    <a:pt x="257" y="122"/>
                  </a:lnTo>
                  <a:lnTo>
                    <a:pt x="257" y="124"/>
                  </a:lnTo>
                  <a:lnTo>
                    <a:pt x="255" y="126"/>
                  </a:lnTo>
                  <a:lnTo>
                    <a:pt x="255" y="126"/>
                  </a:lnTo>
                  <a:lnTo>
                    <a:pt x="257" y="126"/>
                  </a:lnTo>
                  <a:lnTo>
                    <a:pt x="259" y="127"/>
                  </a:lnTo>
                  <a:lnTo>
                    <a:pt x="262" y="129"/>
                  </a:lnTo>
                  <a:lnTo>
                    <a:pt x="265" y="132"/>
                  </a:lnTo>
                  <a:lnTo>
                    <a:pt x="268" y="135"/>
                  </a:lnTo>
                  <a:lnTo>
                    <a:pt x="272" y="139"/>
                  </a:lnTo>
                  <a:lnTo>
                    <a:pt x="273" y="140"/>
                  </a:lnTo>
                  <a:lnTo>
                    <a:pt x="277" y="144"/>
                  </a:lnTo>
                  <a:lnTo>
                    <a:pt x="277" y="145"/>
                  </a:lnTo>
                  <a:lnTo>
                    <a:pt x="285" y="140"/>
                  </a:lnTo>
                  <a:lnTo>
                    <a:pt x="291" y="137"/>
                  </a:lnTo>
                  <a:lnTo>
                    <a:pt x="296" y="135"/>
                  </a:lnTo>
                  <a:lnTo>
                    <a:pt x="301" y="135"/>
                  </a:lnTo>
                  <a:lnTo>
                    <a:pt x="305" y="135"/>
                  </a:lnTo>
                  <a:lnTo>
                    <a:pt x="310" y="134"/>
                  </a:lnTo>
                  <a:lnTo>
                    <a:pt x="315" y="134"/>
                  </a:lnTo>
                  <a:lnTo>
                    <a:pt x="316" y="132"/>
                  </a:lnTo>
                  <a:lnTo>
                    <a:pt x="320" y="131"/>
                  </a:lnTo>
                  <a:lnTo>
                    <a:pt x="321" y="131"/>
                  </a:lnTo>
                  <a:lnTo>
                    <a:pt x="326" y="131"/>
                  </a:lnTo>
                  <a:lnTo>
                    <a:pt x="331" y="131"/>
                  </a:lnTo>
                  <a:lnTo>
                    <a:pt x="336" y="131"/>
                  </a:lnTo>
                  <a:lnTo>
                    <a:pt x="338" y="132"/>
                  </a:lnTo>
                  <a:lnTo>
                    <a:pt x="341" y="132"/>
                  </a:lnTo>
                  <a:lnTo>
                    <a:pt x="344" y="132"/>
                  </a:lnTo>
                  <a:lnTo>
                    <a:pt x="348" y="134"/>
                  </a:lnTo>
                  <a:lnTo>
                    <a:pt x="349" y="137"/>
                  </a:lnTo>
                  <a:lnTo>
                    <a:pt x="351" y="139"/>
                  </a:lnTo>
                  <a:lnTo>
                    <a:pt x="356" y="137"/>
                  </a:lnTo>
                  <a:lnTo>
                    <a:pt x="357" y="137"/>
                  </a:lnTo>
                  <a:lnTo>
                    <a:pt x="359" y="135"/>
                  </a:lnTo>
                  <a:lnTo>
                    <a:pt x="359" y="135"/>
                  </a:lnTo>
                  <a:lnTo>
                    <a:pt x="359" y="132"/>
                  </a:lnTo>
                  <a:lnTo>
                    <a:pt x="361" y="129"/>
                  </a:lnTo>
                  <a:lnTo>
                    <a:pt x="362" y="126"/>
                  </a:lnTo>
                  <a:lnTo>
                    <a:pt x="364" y="124"/>
                  </a:lnTo>
                  <a:lnTo>
                    <a:pt x="366" y="122"/>
                  </a:lnTo>
                  <a:lnTo>
                    <a:pt x="369" y="119"/>
                  </a:lnTo>
                  <a:lnTo>
                    <a:pt x="371" y="114"/>
                  </a:lnTo>
                  <a:lnTo>
                    <a:pt x="372" y="109"/>
                  </a:lnTo>
                  <a:lnTo>
                    <a:pt x="374" y="104"/>
                  </a:lnTo>
                  <a:lnTo>
                    <a:pt x="377" y="101"/>
                  </a:lnTo>
                  <a:lnTo>
                    <a:pt x="377" y="98"/>
                  </a:lnTo>
                  <a:lnTo>
                    <a:pt x="377" y="98"/>
                  </a:lnTo>
                  <a:lnTo>
                    <a:pt x="384" y="88"/>
                  </a:lnTo>
                  <a:lnTo>
                    <a:pt x="385" y="86"/>
                  </a:lnTo>
                  <a:lnTo>
                    <a:pt x="385" y="84"/>
                  </a:lnTo>
                  <a:lnTo>
                    <a:pt x="387" y="79"/>
                  </a:lnTo>
                  <a:lnTo>
                    <a:pt x="389" y="76"/>
                  </a:lnTo>
                  <a:lnTo>
                    <a:pt x="390" y="73"/>
                  </a:lnTo>
                  <a:lnTo>
                    <a:pt x="394" y="71"/>
                  </a:lnTo>
                  <a:lnTo>
                    <a:pt x="395" y="70"/>
                  </a:lnTo>
                  <a:lnTo>
                    <a:pt x="395" y="68"/>
                  </a:lnTo>
                  <a:lnTo>
                    <a:pt x="395" y="66"/>
                  </a:lnTo>
                  <a:lnTo>
                    <a:pt x="395" y="66"/>
                  </a:lnTo>
                  <a:lnTo>
                    <a:pt x="395" y="65"/>
                  </a:lnTo>
                  <a:lnTo>
                    <a:pt x="395" y="63"/>
                  </a:lnTo>
                  <a:lnTo>
                    <a:pt x="394" y="63"/>
                  </a:lnTo>
                  <a:lnTo>
                    <a:pt x="392" y="61"/>
                  </a:lnTo>
                  <a:close/>
                  <a:moveTo>
                    <a:pt x="377" y="0"/>
                  </a:moveTo>
                  <a:lnTo>
                    <a:pt x="381" y="2"/>
                  </a:lnTo>
                  <a:lnTo>
                    <a:pt x="384" y="0"/>
                  </a:lnTo>
                  <a:lnTo>
                    <a:pt x="385" y="0"/>
                  </a:lnTo>
                  <a:lnTo>
                    <a:pt x="389" y="4"/>
                  </a:lnTo>
                  <a:lnTo>
                    <a:pt x="390" y="4"/>
                  </a:lnTo>
                  <a:lnTo>
                    <a:pt x="392" y="5"/>
                  </a:lnTo>
                  <a:lnTo>
                    <a:pt x="394" y="5"/>
                  </a:lnTo>
                  <a:lnTo>
                    <a:pt x="397" y="5"/>
                  </a:lnTo>
                  <a:lnTo>
                    <a:pt x="399" y="5"/>
                  </a:lnTo>
                  <a:lnTo>
                    <a:pt x="402" y="7"/>
                  </a:lnTo>
                  <a:lnTo>
                    <a:pt x="404" y="9"/>
                  </a:lnTo>
                  <a:lnTo>
                    <a:pt x="405" y="10"/>
                  </a:lnTo>
                  <a:lnTo>
                    <a:pt x="405" y="12"/>
                  </a:lnTo>
                  <a:lnTo>
                    <a:pt x="407" y="14"/>
                  </a:lnTo>
                  <a:lnTo>
                    <a:pt x="409" y="15"/>
                  </a:lnTo>
                  <a:lnTo>
                    <a:pt x="409" y="17"/>
                  </a:lnTo>
                  <a:lnTo>
                    <a:pt x="409" y="17"/>
                  </a:lnTo>
                  <a:lnTo>
                    <a:pt x="409" y="18"/>
                  </a:lnTo>
                  <a:lnTo>
                    <a:pt x="409" y="18"/>
                  </a:lnTo>
                  <a:lnTo>
                    <a:pt x="409" y="18"/>
                  </a:lnTo>
                  <a:lnTo>
                    <a:pt x="409" y="18"/>
                  </a:lnTo>
                  <a:lnTo>
                    <a:pt x="409" y="18"/>
                  </a:lnTo>
                  <a:lnTo>
                    <a:pt x="410" y="18"/>
                  </a:lnTo>
                  <a:lnTo>
                    <a:pt x="412" y="18"/>
                  </a:lnTo>
                  <a:lnTo>
                    <a:pt x="414" y="17"/>
                  </a:lnTo>
                  <a:lnTo>
                    <a:pt x="414" y="17"/>
                  </a:lnTo>
                  <a:lnTo>
                    <a:pt x="415" y="18"/>
                  </a:lnTo>
                  <a:lnTo>
                    <a:pt x="417" y="20"/>
                  </a:lnTo>
                  <a:lnTo>
                    <a:pt x="418" y="22"/>
                  </a:lnTo>
                  <a:lnTo>
                    <a:pt x="418" y="23"/>
                  </a:lnTo>
                  <a:lnTo>
                    <a:pt x="418" y="25"/>
                  </a:lnTo>
                  <a:lnTo>
                    <a:pt x="418" y="25"/>
                  </a:lnTo>
                  <a:lnTo>
                    <a:pt x="418" y="27"/>
                  </a:lnTo>
                  <a:lnTo>
                    <a:pt x="425" y="30"/>
                  </a:lnTo>
                  <a:lnTo>
                    <a:pt x="425" y="32"/>
                  </a:lnTo>
                  <a:lnTo>
                    <a:pt x="427" y="33"/>
                  </a:lnTo>
                  <a:lnTo>
                    <a:pt x="428" y="33"/>
                  </a:lnTo>
                  <a:lnTo>
                    <a:pt x="428" y="35"/>
                  </a:lnTo>
                  <a:lnTo>
                    <a:pt x="428" y="35"/>
                  </a:lnTo>
                  <a:lnTo>
                    <a:pt x="430" y="35"/>
                  </a:lnTo>
                  <a:lnTo>
                    <a:pt x="432" y="35"/>
                  </a:lnTo>
                  <a:lnTo>
                    <a:pt x="432" y="35"/>
                  </a:lnTo>
                  <a:lnTo>
                    <a:pt x="433" y="35"/>
                  </a:lnTo>
                  <a:lnTo>
                    <a:pt x="433" y="37"/>
                  </a:lnTo>
                  <a:lnTo>
                    <a:pt x="433" y="38"/>
                  </a:lnTo>
                  <a:lnTo>
                    <a:pt x="435" y="38"/>
                  </a:lnTo>
                  <a:lnTo>
                    <a:pt x="435" y="40"/>
                  </a:lnTo>
                  <a:lnTo>
                    <a:pt x="435" y="42"/>
                  </a:lnTo>
                  <a:lnTo>
                    <a:pt x="435" y="42"/>
                  </a:lnTo>
                  <a:lnTo>
                    <a:pt x="435" y="42"/>
                  </a:lnTo>
                  <a:lnTo>
                    <a:pt x="437" y="42"/>
                  </a:lnTo>
                  <a:lnTo>
                    <a:pt x="438" y="42"/>
                  </a:lnTo>
                  <a:lnTo>
                    <a:pt x="442" y="43"/>
                  </a:lnTo>
                  <a:lnTo>
                    <a:pt x="445" y="43"/>
                  </a:lnTo>
                  <a:lnTo>
                    <a:pt x="448" y="45"/>
                  </a:lnTo>
                  <a:lnTo>
                    <a:pt x="451" y="48"/>
                  </a:lnTo>
                  <a:lnTo>
                    <a:pt x="455" y="51"/>
                  </a:lnTo>
                  <a:lnTo>
                    <a:pt x="456" y="56"/>
                  </a:lnTo>
                  <a:lnTo>
                    <a:pt x="458" y="58"/>
                  </a:lnTo>
                  <a:lnTo>
                    <a:pt x="458" y="61"/>
                  </a:lnTo>
                  <a:lnTo>
                    <a:pt x="458" y="65"/>
                  </a:lnTo>
                  <a:lnTo>
                    <a:pt x="456" y="66"/>
                  </a:lnTo>
                  <a:lnTo>
                    <a:pt x="456" y="68"/>
                  </a:lnTo>
                  <a:lnTo>
                    <a:pt x="456" y="70"/>
                  </a:lnTo>
                  <a:lnTo>
                    <a:pt x="450" y="81"/>
                  </a:lnTo>
                  <a:lnTo>
                    <a:pt x="440" y="94"/>
                  </a:lnTo>
                  <a:lnTo>
                    <a:pt x="430" y="106"/>
                  </a:lnTo>
                  <a:lnTo>
                    <a:pt x="420" y="116"/>
                  </a:lnTo>
                  <a:lnTo>
                    <a:pt x="414" y="122"/>
                  </a:lnTo>
                  <a:lnTo>
                    <a:pt x="407" y="129"/>
                  </a:lnTo>
                  <a:lnTo>
                    <a:pt x="400" y="139"/>
                  </a:lnTo>
                  <a:lnTo>
                    <a:pt x="392" y="149"/>
                  </a:lnTo>
                  <a:lnTo>
                    <a:pt x="384" y="157"/>
                  </a:lnTo>
                  <a:lnTo>
                    <a:pt x="381" y="160"/>
                  </a:lnTo>
                  <a:lnTo>
                    <a:pt x="377" y="162"/>
                  </a:lnTo>
                  <a:lnTo>
                    <a:pt x="376" y="163"/>
                  </a:lnTo>
                  <a:lnTo>
                    <a:pt x="374" y="163"/>
                  </a:lnTo>
                  <a:lnTo>
                    <a:pt x="372" y="165"/>
                  </a:lnTo>
                  <a:lnTo>
                    <a:pt x="374" y="165"/>
                  </a:lnTo>
                  <a:lnTo>
                    <a:pt x="374" y="168"/>
                  </a:lnTo>
                  <a:lnTo>
                    <a:pt x="374" y="172"/>
                  </a:lnTo>
                  <a:lnTo>
                    <a:pt x="374" y="173"/>
                  </a:lnTo>
                  <a:lnTo>
                    <a:pt x="372" y="175"/>
                  </a:lnTo>
                  <a:lnTo>
                    <a:pt x="369" y="178"/>
                  </a:lnTo>
                  <a:lnTo>
                    <a:pt x="367" y="182"/>
                  </a:lnTo>
                  <a:lnTo>
                    <a:pt x="364" y="185"/>
                  </a:lnTo>
                  <a:lnTo>
                    <a:pt x="361" y="188"/>
                  </a:lnTo>
                  <a:lnTo>
                    <a:pt x="357" y="190"/>
                  </a:lnTo>
                  <a:lnTo>
                    <a:pt x="357" y="190"/>
                  </a:lnTo>
                  <a:lnTo>
                    <a:pt x="357" y="190"/>
                  </a:lnTo>
                  <a:lnTo>
                    <a:pt x="357" y="190"/>
                  </a:lnTo>
                  <a:lnTo>
                    <a:pt x="357" y="193"/>
                  </a:lnTo>
                  <a:lnTo>
                    <a:pt x="356" y="195"/>
                  </a:lnTo>
                  <a:lnTo>
                    <a:pt x="356" y="198"/>
                  </a:lnTo>
                  <a:lnTo>
                    <a:pt x="353" y="203"/>
                  </a:lnTo>
                  <a:lnTo>
                    <a:pt x="349" y="208"/>
                  </a:lnTo>
                  <a:lnTo>
                    <a:pt x="348" y="213"/>
                  </a:lnTo>
                  <a:lnTo>
                    <a:pt x="344" y="218"/>
                  </a:lnTo>
                  <a:lnTo>
                    <a:pt x="341" y="221"/>
                  </a:lnTo>
                  <a:lnTo>
                    <a:pt x="338" y="224"/>
                  </a:lnTo>
                  <a:lnTo>
                    <a:pt x="336" y="226"/>
                  </a:lnTo>
                  <a:lnTo>
                    <a:pt x="336" y="226"/>
                  </a:lnTo>
                  <a:lnTo>
                    <a:pt x="338" y="234"/>
                  </a:lnTo>
                  <a:lnTo>
                    <a:pt x="339" y="236"/>
                  </a:lnTo>
                  <a:lnTo>
                    <a:pt x="343" y="236"/>
                  </a:lnTo>
                  <a:lnTo>
                    <a:pt x="348" y="234"/>
                  </a:lnTo>
                  <a:lnTo>
                    <a:pt x="353" y="233"/>
                  </a:lnTo>
                  <a:lnTo>
                    <a:pt x="361" y="231"/>
                  </a:lnTo>
                  <a:lnTo>
                    <a:pt x="369" y="229"/>
                  </a:lnTo>
                  <a:lnTo>
                    <a:pt x="382" y="228"/>
                  </a:lnTo>
                  <a:lnTo>
                    <a:pt x="397" y="229"/>
                  </a:lnTo>
                  <a:lnTo>
                    <a:pt x="417" y="228"/>
                  </a:lnTo>
                  <a:lnTo>
                    <a:pt x="432" y="229"/>
                  </a:lnTo>
                  <a:lnTo>
                    <a:pt x="433" y="231"/>
                  </a:lnTo>
                  <a:lnTo>
                    <a:pt x="433" y="233"/>
                  </a:lnTo>
                  <a:lnTo>
                    <a:pt x="435" y="236"/>
                  </a:lnTo>
                  <a:lnTo>
                    <a:pt x="435" y="236"/>
                  </a:lnTo>
                  <a:lnTo>
                    <a:pt x="438" y="238"/>
                  </a:lnTo>
                  <a:lnTo>
                    <a:pt x="442" y="238"/>
                  </a:lnTo>
                  <a:lnTo>
                    <a:pt x="445" y="238"/>
                  </a:lnTo>
                  <a:lnTo>
                    <a:pt x="447" y="239"/>
                  </a:lnTo>
                  <a:lnTo>
                    <a:pt x="448" y="241"/>
                  </a:lnTo>
                  <a:lnTo>
                    <a:pt x="448" y="243"/>
                  </a:lnTo>
                  <a:lnTo>
                    <a:pt x="450" y="246"/>
                  </a:lnTo>
                  <a:lnTo>
                    <a:pt x="451" y="246"/>
                  </a:lnTo>
                  <a:lnTo>
                    <a:pt x="453" y="246"/>
                  </a:lnTo>
                  <a:lnTo>
                    <a:pt x="455" y="248"/>
                  </a:lnTo>
                  <a:lnTo>
                    <a:pt x="455" y="248"/>
                  </a:lnTo>
                  <a:lnTo>
                    <a:pt x="458" y="254"/>
                  </a:lnTo>
                  <a:lnTo>
                    <a:pt x="460" y="261"/>
                  </a:lnTo>
                  <a:lnTo>
                    <a:pt x="460" y="266"/>
                  </a:lnTo>
                  <a:lnTo>
                    <a:pt x="460" y="271"/>
                  </a:lnTo>
                  <a:lnTo>
                    <a:pt x="460" y="276"/>
                  </a:lnTo>
                  <a:lnTo>
                    <a:pt x="460" y="280"/>
                  </a:lnTo>
                  <a:lnTo>
                    <a:pt x="458" y="284"/>
                  </a:lnTo>
                  <a:lnTo>
                    <a:pt x="453" y="290"/>
                  </a:lnTo>
                  <a:lnTo>
                    <a:pt x="448" y="295"/>
                  </a:lnTo>
                  <a:lnTo>
                    <a:pt x="440" y="305"/>
                  </a:lnTo>
                  <a:lnTo>
                    <a:pt x="430" y="313"/>
                  </a:lnTo>
                  <a:lnTo>
                    <a:pt x="417" y="317"/>
                  </a:lnTo>
                  <a:lnTo>
                    <a:pt x="405" y="318"/>
                  </a:lnTo>
                  <a:lnTo>
                    <a:pt x="392" y="323"/>
                  </a:lnTo>
                  <a:lnTo>
                    <a:pt x="377" y="328"/>
                  </a:lnTo>
                  <a:lnTo>
                    <a:pt x="364" y="335"/>
                  </a:lnTo>
                  <a:lnTo>
                    <a:pt x="354" y="338"/>
                  </a:lnTo>
                  <a:lnTo>
                    <a:pt x="346" y="341"/>
                  </a:lnTo>
                  <a:lnTo>
                    <a:pt x="339" y="346"/>
                  </a:lnTo>
                  <a:lnTo>
                    <a:pt x="334" y="351"/>
                  </a:lnTo>
                  <a:lnTo>
                    <a:pt x="331" y="355"/>
                  </a:lnTo>
                  <a:lnTo>
                    <a:pt x="331" y="358"/>
                  </a:lnTo>
                  <a:lnTo>
                    <a:pt x="333" y="360"/>
                  </a:lnTo>
                  <a:lnTo>
                    <a:pt x="336" y="360"/>
                  </a:lnTo>
                  <a:lnTo>
                    <a:pt x="338" y="361"/>
                  </a:lnTo>
                  <a:lnTo>
                    <a:pt x="339" y="361"/>
                  </a:lnTo>
                  <a:lnTo>
                    <a:pt x="341" y="361"/>
                  </a:lnTo>
                  <a:lnTo>
                    <a:pt x="341" y="361"/>
                  </a:lnTo>
                  <a:lnTo>
                    <a:pt x="341" y="365"/>
                  </a:lnTo>
                  <a:lnTo>
                    <a:pt x="343" y="368"/>
                  </a:lnTo>
                  <a:lnTo>
                    <a:pt x="343" y="371"/>
                  </a:lnTo>
                  <a:lnTo>
                    <a:pt x="341" y="374"/>
                  </a:lnTo>
                  <a:lnTo>
                    <a:pt x="344" y="376"/>
                  </a:lnTo>
                  <a:lnTo>
                    <a:pt x="344" y="381"/>
                  </a:lnTo>
                  <a:lnTo>
                    <a:pt x="344" y="384"/>
                  </a:lnTo>
                  <a:lnTo>
                    <a:pt x="343" y="391"/>
                  </a:lnTo>
                  <a:lnTo>
                    <a:pt x="341" y="396"/>
                  </a:lnTo>
                  <a:lnTo>
                    <a:pt x="338" y="402"/>
                  </a:lnTo>
                  <a:lnTo>
                    <a:pt x="333" y="409"/>
                  </a:lnTo>
                  <a:lnTo>
                    <a:pt x="326" y="417"/>
                  </a:lnTo>
                  <a:lnTo>
                    <a:pt x="323" y="419"/>
                  </a:lnTo>
                  <a:lnTo>
                    <a:pt x="321" y="422"/>
                  </a:lnTo>
                  <a:lnTo>
                    <a:pt x="313" y="429"/>
                  </a:lnTo>
                  <a:lnTo>
                    <a:pt x="305" y="434"/>
                  </a:lnTo>
                  <a:lnTo>
                    <a:pt x="301" y="435"/>
                  </a:lnTo>
                  <a:lnTo>
                    <a:pt x="300" y="439"/>
                  </a:lnTo>
                  <a:lnTo>
                    <a:pt x="288" y="447"/>
                  </a:lnTo>
                  <a:lnTo>
                    <a:pt x="280" y="454"/>
                  </a:lnTo>
                  <a:lnTo>
                    <a:pt x="275" y="457"/>
                  </a:lnTo>
                  <a:lnTo>
                    <a:pt x="272" y="458"/>
                  </a:lnTo>
                  <a:lnTo>
                    <a:pt x="272" y="460"/>
                  </a:lnTo>
                  <a:lnTo>
                    <a:pt x="272" y="462"/>
                  </a:lnTo>
                  <a:lnTo>
                    <a:pt x="272" y="465"/>
                  </a:lnTo>
                  <a:lnTo>
                    <a:pt x="273" y="467"/>
                  </a:lnTo>
                  <a:lnTo>
                    <a:pt x="275" y="467"/>
                  </a:lnTo>
                  <a:lnTo>
                    <a:pt x="278" y="467"/>
                  </a:lnTo>
                  <a:lnTo>
                    <a:pt x="280" y="467"/>
                  </a:lnTo>
                  <a:lnTo>
                    <a:pt x="283" y="468"/>
                  </a:lnTo>
                  <a:lnTo>
                    <a:pt x="285" y="472"/>
                  </a:lnTo>
                  <a:lnTo>
                    <a:pt x="287" y="475"/>
                  </a:lnTo>
                  <a:lnTo>
                    <a:pt x="288" y="478"/>
                  </a:lnTo>
                  <a:lnTo>
                    <a:pt x="290" y="480"/>
                  </a:lnTo>
                  <a:lnTo>
                    <a:pt x="291" y="480"/>
                  </a:lnTo>
                  <a:lnTo>
                    <a:pt x="295" y="478"/>
                  </a:lnTo>
                  <a:lnTo>
                    <a:pt x="300" y="477"/>
                  </a:lnTo>
                  <a:lnTo>
                    <a:pt x="305" y="473"/>
                  </a:lnTo>
                  <a:lnTo>
                    <a:pt x="311" y="472"/>
                  </a:lnTo>
                  <a:lnTo>
                    <a:pt x="320" y="468"/>
                  </a:lnTo>
                  <a:lnTo>
                    <a:pt x="323" y="468"/>
                  </a:lnTo>
                  <a:lnTo>
                    <a:pt x="326" y="468"/>
                  </a:lnTo>
                  <a:lnTo>
                    <a:pt x="348" y="467"/>
                  </a:lnTo>
                  <a:lnTo>
                    <a:pt x="366" y="468"/>
                  </a:lnTo>
                  <a:lnTo>
                    <a:pt x="376" y="473"/>
                  </a:lnTo>
                  <a:lnTo>
                    <a:pt x="385" y="482"/>
                  </a:lnTo>
                  <a:lnTo>
                    <a:pt x="394" y="495"/>
                  </a:lnTo>
                  <a:lnTo>
                    <a:pt x="399" y="508"/>
                  </a:lnTo>
                  <a:lnTo>
                    <a:pt x="399" y="514"/>
                  </a:lnTo>
                  <a:lnTo>
                    <a:pt x="399" y="519"/>
                  </a:lnTo>
                  <a:lnTo>
                    <a:pt x="397" y="524"/>
                  </a:lnTo>
                  <a:lnTo>
                    <a:pt x="395" y="526"/>
                  </a:lnTo>
                  <a:lnTo>
                    <a:pt x="392" y="529"/>
                  </a:lnTo>
                  <a:lnTo>
                    <a:pt x="389" y="531"/>
                  </a:lnTo>
                  <a:lnTo>
                    <a:pt x="385" y="531"/>
                  </a:lnTo>
                  <a:lnTo>
                    <a:pt x="384" y="533"/>
                  </a:lnTo>
                  <a:lnTo>
                    <a:pt x="381" y="533"/>
                  </a:lnTo>
                  <a:lnTo>
                    <a:pt x="379" y="534"/>
                  </a:lnTo>
                  <a:lnTo>
                    <a:pt x="377" y="536"/>
                  </a:lnTo>
                  <a:lnTo>
                    <a:pt x="374" y="536"/>
                  </a:lnTo>
                  <a:lnTo>
                    <a:pt x="369" y="538"/>
                  </a:lnTo>
                  <a:lnTo>
                    <a:pt x="366" y="539"/>
                  </a:lnTo>
                  <a:lnTo>
                    <a:pt x="364" y="541"/>
                  </a:lnTo>
                  <a:lnTo>
                    <a:pt x="362" y="543"/>
                  </a:lnTo>
                  <a:lnTo>
                    <a:pt x="359" y="544"/>
                  </a:lnTo>
                  <a:lnTo>
                    <a:pt x="353" y="546"/>
                  </a:lnTo>
                  <a:lnTo>
                    <a:pt x="346" y="546"/>
                  </a:lnTo>
                  <a:lnTo>
                    <a:pt x="341" y="546"/>
                  </a:lnTo>
                  <a:lnTo>
                    <a:pt x="336" y="547"/>
                  </a:lnTo>
                  <a:lnTo>
                    <a:pt x="331" y="547"/>
                  </a:lnTo>
                  <a:lnTo>
                    <a:pt x="326" y="547"/>
                  </a:lnTo>
                  <a:lnTo>
                    <a:pt x="323" y="547"/>
                  </a:lnTo>
                  <a:lnTo>
                    <a:pt x="321" y="549"/>
                  </a:lnTo>
                  <a:lnTo>
                    <a:pt x="320" y="549"/>
                  </a:lnTo>
                  <a:lnTo>
                    <a:pt x="318" y="552"/>
                  </a:lnTo>
                  <a:lnTo>
                    <a:pt x="316" y="564"/>
                  </a:lnTo>
                  <a:lnTo>
                    <a:pt x="315" y="577"/>
                  </a:lnTo>
                  <a:lnTo>
                    <a:pt x="311" y="590"/>
                  </a:lnTo>
                  <a:lnTo>
                    <a:pt x="308" y="597"/>
                  </a:lnTo>
                  <a:lnTo>
                    <a:pt x="305" y="603"/>
                  </a:lnTo>
                  <a:lnTo>
                    <a:pt x="301" y="610"/>
                  </a:lnTo>
                  <a:lnTo>
                    <a:pt x="298" y="617"/>
                  </a:lnTo>
                  <a:lnTo>
                    <a:pt x="296" y="622"/>
                  </a:lnTo>
                  <a:lnTo>
                    <a:pt x="295" y="625"/>
                  </a:lnTo>
                  <a:lnTo>
                    <a:pt x="295" y="628"/>
                  </a:lnTo>
                  <a:lnTo>
                    <a:pt x="295" y="630"/>
                  </a:lnTo>
                  <a:lnTo>
                    <a:pt x="293" y="632"/>
                  </a:lnTo>
                  <a:lnTo>
                    <a:pt x="291" y="633"/>
                  </a:lnTo>
                  <a:lnTo>
                    <a:pt x="288" y="636"/>
                  </a:lnTo>
                  <a:lnTo>
                    <a:pt x="285" y="638"/>
                  </a:lnTo>
                  <a:lnTo>
                    <a:pt x="282" y="641"/>
                  </a:lnTo>
                  <a:lnTo>
                    <a:pt x="280" y="643"/>
                  </a:lnTo>
                  <a:lnTo>
                    <a:pt x="280" y="646"/>
                  </a:lnTo>
                  <a:lnTo>
                    <a:pt x="278" y="650"/>
                  </a:lnTo>
                  <a:lnTo>
                    <a:pt x="278" y="651"/>
                  </a:lnTo>
                  <a:lnTo>
                    <a:pt x="275" y="653"/>
                  </a:lnTo>
                  <a:lnTo>
                    <a:pt x="273" y="655"/>
                  </a:lnTo>
                  <a:lnTo>
                    <a:pt x="272" y="656"/>
                  </a:lnTo>
                  <a:lnTo>
                    <a:pt x="272" y="658"/>
                  </a:lnTo>
                  <a:lnTo>
                    <a:pt x="272" y="658"/>
                  </a:lnTo>
                  <a:lnTo>
                    <a:pt x="270" y="660"/>
                  </a:lnTo>
                  <a:lnTo>
                    <a:pt x="270" y="660"/>
                  </a:lnTo>
                  <a:lnTo>
                    <a:pt x="268" y="660"/>
                  </a:lnTo>
                  <a:lnTo>
                    <a:pt x="267" y="661"/>
                  </a:lnTo>
                  <a:lnTo>
                    <a:pt x="267" y="661"/>
                  </a:lnTo>
                  <a:lnTo>
                    <a:pt x="265" y="663"/>
                  </a:lnTo>
                  <a:lnTo>
                    <a:pt x="265" y="664"/>
                  </a:lnTo>
                  <a:lnTo>
                    <a:pt x="267" y="666"/>
                  </a:lnTo>
                  <a:lnTo>
                    <a:pt x="267" y="668"/>
                  </a:lnTo>
                  <a:lnTo>
                    <a:pt x="265" y="668"/>
                  </a:lnTo>
                  <a:lnTo>
                    <a:pt x="263" y="668"/>
                  </a:lnTo>
                  <a:lnTo>
                    <a:pt x="262" y="668"/>
                  </a:lnTo>
                  <a:lnTo>
                    <a:pt x="260" y="669"/>
                  </a:lnTo>
                  <a:lnTo>
                    <a:pt x="259" y="671"/>
                  </a:lnTo>
                  <a:lnTo>
                    <a:pt x="259" y="673"/>
                  </a:lnTo>
                  <a:lnTo>
                    <a:pt x="257" y="673"/>
                  </a:lnTo>
                  <a:lnTo>
                    <a:pt x="255" y="673"/>
                  </a:lnTo>
                  <a:lnTo>
                    <a:pt x="252" y="673"/>
                  </a:lnTo>
                  <a:lnTo>
                    <a:pt x="250" y="674"/>
                  </a:lnTo>
                  <a:lnTo>
                    <a:pt x="249" y="674"/>
                  </a:lnTo>
                  <a:lnTo>
                    <a:pt x="247" y="674"/>
                  </a:lnTo>
                  <a:lnTo>
                    <a:pt x="247" y="674"/>
                  </a:lnTo>
                  <a:lnTo>
                    <a:pt x="245" y="674"/>
                  </a:lnTo>
                  <a:lnTo>
                    <a:pt x="245" y="674"/>
                  </a:lnTo>
                  <a:lnTo>
                    <a:pt x="244" y="674"/>
                  </a:lnTo>
                  <a:lnTo>
                    <a:pt x="242" y="674"/>
                  </a:lnTo>
                  <a:lnTo>
                    <a:pt x="242" y="674"/>
                  </a:lnTo>
                  <a:lnTo>
                    <a:pt x="240" y="674"/>
                  </a:lnTo>
                  <a:lnTo>
                    <a:pt x="240" y="673"/>
                  </a:lnTo>
                  <a:lnTo>
                    <a:pt x="237" y="673"/>
                  </a:lnTo>
                  <a:lnTo>
                    <a:pt x="234" y="673"/>
                  </a:lnTo>
                  <a:lnTo>
                    <a:pt x="232" y="671"/>
                  </a:lnTo>
                  <a:lnTo>
                    <a:pt x="230" y="671"/>
                  </a:lnTo>
                  <a:lnTo>
                    <a:pt x="229" y="669"/>
                  </a:lnTo>
                  <a:lnTo>
                    <a:pt x="227" y="668"/>
                  </a:lnTo>
                  <a:lnTo>
                    <a:pt x="226" y="666"/>
                  </a:lnTo>
                  <a:lnTo>
                    <a:pt x="222" y="666"/>
                  </a:lnTo>
                  <a:lnTo>
                    <a:pt x="221" y="666"/>
                  </a:lnTo>
                  <a:lnTo>
                    <a:pt x="219" y="666"/>
                  </a:lnTo>
                  <a:lnTo>
                    <a:pt x="217" y="664"/>
                  </a:lnTo>
                  <a:lnTo>
                    <a:pt x="216" y="664"/>
                  </a:lnTo>
                  <a:lnTo>
                    <a:pt x="214" y="664"/>
                  </a:lnTo>
                  <a:lnTo>
                    <a:pt x="214" y="663"/>
                  </a:lnTo>
                  <a:lnTo>
                    <a:pt x="212" y="663"/>
                  </a:lnTo>
                  <a:lnTo>
                    <a:pt x="212" y="661"/>
                  </a:lnTo>
                  <a:lnTo>
                    <a:pt x="207" y="661"/>
                  </a:lnTo>
                  <a:lnTo>
                    <a:pt x="204" y="660"/>
                  </a:lnTo>
                  <a:lnTo>
                    <a:pt x="202" y="658"/>
                  </a:lnTo>
                  <a:lnTo>
                    <a:pt x="201" y="656"/>
                  </a:lnTo>
                  <a:lnTo>
                    <a:pt x="199" y="655"/>
                  </a:lnTo>
                  <a:lnTo>
                    <a:pt x="199" y="653"/>
                  </a:lnTo>
                  <a:lnTo>
                    <a:pt x="199" y="653"/>
                  </a:lnTo>
                  <a:lnTo>
                    <a:pt x="197" y="651"/>
                  </a:lnTo>
                  <a:lnTo>
                    <a:pt x="196" y="651"/>
                  </a:lnTo>
                  <a:lnTo>
                    <a:pt x="194" y="650"/>
                  </a:lnTo>
                  <a:lnTo>
                    <a:pt x="191" y="650"/>
                  </a:lnTo>
                  <a:lnTo>
                    <a:pt x="188" y="650"/>
                  </a:lnTo>
                  <a:lnTo>
                    <a:pt x="186" y="648"/>
                  </a:lnTo>
                  <a:lnTo>
                    <a:pt x="183" y="646"/>
                  </a:lnTo>
                  <a:lnTo>
                    <a:pt x="179" y="645"/>
                  </a:lnTo>
                  <a:lnTo>
                    <a:pt x="178" y="645"/>
                  </a:lnTo>
                  <a:lnTo>
                    <a:pt x="178" y="645"/>
                  </a:lnTo>
                  <a:lnTo>
                    <a:pt x="176" y="643"/>
                  </a:lnTo>
                  <a:lnTo>
                    <a:pt x="174" y="643"/>
                  </a:lnTo>
                  <a:lnTo>
                    <a:pt x="173" y="643"/>
                  </a:lnTo>
                  <a:lnTo>
                    <a:pt x="171" y="643"/>
                  </a:lnTo>
                  <a:lnTo>
                    <a:pt x="169" y="643"/>
                  </a:lnTo>
                  <a:lnTo>
                    <a:pt x="168" y="641"/>
                  </a:lnTo>
                  <a:lnTo>
                    <a:pt x="166" y="640"/>
                  </a:lnTo>
                  <a:lnTo>
                    <a:pt x="165" y="640"/>
                  </a:lnTo>
                  <a:lnTo>
                    <a:pt x="163" y="638"/>
                  </a:lnTo>
                  <a:lnTo>
                    <a:pt x="161" y="635"/>
                  </a:lnTo>
                  <a:lnTo>
                    <a:pt x="158" y="635"/>
                  </a:lnTo>
                  <a:lnTo>
                    <a:pt x="158" y="633"/>
                  </a:lnTo>
                  <a:lnTo>
                    <a:pt x="156" y="632"/>
                  </a:lnTo>
                  <a:lnTo>
                    <a:pt x="155" y="630"/>
                  </a:lnTo>
                  <a:lnTo>
                    <a:pt x="151" y="628"/>
                  </a:lnTo>
                  <a:lnTo>
                    <a:pt x="150" y="625"/>
                  </a:lnTo>
                  <a:lnTo>
                    <a:pt x="148" y="623"/>
                  </a:lnTo>
                  <a:lnTo>
                    <a:pt x="145" y="622"/>
                  </a:lnTo>
                  <a:lnTo>
                    <a:pt x="143" y="620"/>
                  </a:lnTo>
                  <a:lnTo>
                    <a:pt x="141" y="620"/>
                  </a:lnTo>
                  <a:lnTo>
                    <a:pt x="141" y="618"/>
                  </a:lnTo>
                  <a:lnTo>
                    <a:pt x="140" y="618"/>
                  </a:lnTo>
                  <a:lnTo>
                    <a:pt x="138" y="617"/>
                  </a:lnTo>
                  <a:lnTo>
                    <a:pt x="136" y="615"/>
                  </a:lnTo>
                  <a:lnTo>
                    <a:pt x="135" y="613"/>
                  </a:lnTo>
                  <a:lnTo>
                    <a:pt x="135" y="612"/>
                  </a:lnTo>
                  <a:lnTo>
                    <a:pt x="135" y="608"/>
                  </a:lnTo>
                  <a:lnTo>
                    <a:pt x="135" y="603"/>
                  </a:lnTo>
                  <a:lnTo>
                    <a:pt x="135" y="600"/>
                  </a:lnTo>
                  <a:lnTo>
                    <a:pt x="130" y="597"/>
                  </a:lnTo>
                  <a:lnTo>
                    <a:pt x="125" y="594"/>
                  </a:lnTo>
                  <a:lnTo>
                    <a:pt x="123" y="594"/>
                  </a:lnTo>
                  <a:lnTo>
                    <a:pt x="122" y="594"/>
                  </a:lnTo>
                  <a:lnTo>
                    <a:pt x="120" y="594"/>
                  </a:lnTo>
                  <a:lnTo>
                    <a:pt x="120" y="595"/>
                  </a:lnTo>
                  <a:lnTo>
                    <a:pt x="118" y="595"/>
                  </a:lnTo>
                  <a:lnTo>
                    <a:pt x="118" y="595"/>
                  </a:lnTo>
                  <a:lnTo>
                    <a:pt x="115" y="594"/>
                  </a:lnTo>
                  <a:lnTo>
                    <a:pt x="112" y="594"/>
                  </a:lnTo>
                  <a:lnTo>
                    <a:pt x="108" y="592"/>
                  </a:lnTo>
                  <a:lnTo>
                    <a:pt x="107" y="592"/>
                  </a:lnTo>
                  <a:lnTo>
                    <a:pt x="105" y="592"/>
                  </a:lnTo>
                  <a:lnTo>
                    <a:pt x="105" y="590"/>
                  </a:lnTo>
                  <a:lnTo>
                    <a:pt x="103" y="589"/>
                  </a:lnTo>
                  <a:lnTo>
                    <a:pt x="102" y="585"/>
                  </a:lnTo>
                  <a:lnTo>
                    <a:pt x="100" y="582"/>
                  </a:lnTo>
                  <a:lnTo>
                    <a:pt x="99" y="577"/>
                  </a:lnTo>
                  <a:lnTo>
                    <a:pt x="99" y="574"/>
                  </a:lnTo>
                  <a:lnTo>
                    <a:pt x="99" y="571"/>
                  </a:lnTo>
                  <a:lnTo>
                    <a:pt x="102" y="567"/>
                  </a:lnTo>
                  <a:lnTo>
                    <a:pt x="105" y="564"/>
                  </a:lnTo>
                  <a:lnTo>
                    <a:pt x="108" y="561"/>
                  </a:lnTo>
                  <a:lnTo>
                    <a:pt x="110" y="557"/>
                  </a:lnTo>
                  <a:lnTo>
                    <a:pt x="112" y="554"/>
                  </a:lnTo>
                  <a:lnTo>
                    <a:pt x="113" y="552"/>
                  </a:lnTo>
                  <a:lnTo>
                    <a:pt x="115" y="551"/>
                  </a:lnTo>
                  <a:lnTo>
                    <a:pt x="118" y="551"/>
                  </a:lnTo>
                  <a:lnTo>
                    <a:pt x="118" y="551"/>
                  </a:lnTo>
                  <a:lnTo>
                    <a:pt x="120" y="551"/>
                  </a:lnTo>
                  <a:lnTo>
                    <a:pt x="120" y="549"/>
                  </a:lnTo>
                  <a:lnTo>
                    <a:pt x="120" y="547"/>
                  </a:lnTo>
                  <a:lnTo>
                    <a:pt x="118" y="546"/>
                  </a:lnTo>
                  <a:lnTo>
                    <a:pt x="120" y="544"/>
                  </a:lnTo>
                  <a:lnTo>
                    <a:pt x="122" y="543"/>
                  </a:lnTo>
                  <a:lnTo>
                    <a:pt x="125" y="541"/>
                  </a:lnTo>
                  <a:lnTo>
                    <a:pt x="130" y="539"/>
                  </a:lnTo>
                  <a:lnTo>
                    <a:pt x="130" y="538"/>
                  </a:lnTo>
                  <a:lnTo>
                    <a:pt x="130" y="534"/>
                  </a:lnTo>
                  <a:lnTo>
                    <a:pt x="130" y="533"/>
                  </a:lnTo>
                  <a:lnTo>
                    <a:pt x="132" y="533"/>
                  </a:lnTo>
                  <a:lnTo>
                    <a:pt x="135" y="531"/>
                  </a:lnTo>
                  <a:lnTo>
                    <a:pt x="136" y="529"/>
                  </a:lnTo>
                  <a:lnTo>
                    <a:pt x="140" y="529"/>
                  </a:lnTo>
                  <a:lnTo>
                    <a:pt x="143" y="528"/>
                  </a:lnTo>
                  <a:lnTo>
                    <a:pt x="146" y="528"/>
                  </a:lnTo>
                  <a:lnTo>
                    <a:pt x="148" y="526"/>
                  </a:lnTo>
                  <a:lnTo>
                    <a:pt x="150" y="524"/>
                  </a:lnTo>
                  <a:lnTo>
                    <a:pt x="151" y="521"/>
                  </a:lnTo>
                  <a:lnTo>
                    <a:pt x="155" y="518"/>
                  </a:lnTo>
                  <a:lnTo>
                    <a:pt x="156" y="518"/>
                  </a:lnTo>
                  <a:lnTo>
                    <a:pt x="158" y="516"/>
                  </a:lnTo>
                  <a:lnTo>
                    <a:pt x="161" y="518"/>
                  </a:lnTo>
                  <a:lnTo>
                    <a:pt x="163" y="518"/>
                  </a:lnTo>
                  <a:lnTo>
                    <a:pt x="165" y="518"/>
                  </a:lnTo>
                  <a:lnTo>
                    <a:pt x="168" y="516"/>
                  </a:lnTo>
                  <a:lnTo>
                    <a:pt x="169" y="516"/>
                  </a:lnTo>
                  <a:lnTo>
                    <a:pt x="173" y="513"/>
                  </a:lnTo>
                  <a:lnTo>
                    <a:pt x="179" y="511"/>
                  </a:lnTo>
                  <a:lnTo>
                    <a:pt x="184" y="510"/>
                  </a:lnTo>
                  <a:lnTo>
                    <a:pt x="191" y="506"/>
                  </a:lnTo>
                  <a:lnTo>
                    <a:pt x="196" y="505"/>
                  </a:lnTo>
                  <a:lnTo>
                    <a:pt x="201" y="503"/>
                  </a:lnTo>
                  <a:lnTo>
                    <a:pt x="204" y="501"/>
                  </a:lnTo>
                  <a:lnTo>
                    <a:pt x="207" y="501"/>
                  </a:lnTo>
                  <a:lnTo>
                    <a:pt x="212" y="500"/>
                  </a:lnTo>
                  <a:lnTo>
                    <a:pt x="214" y="500"/>
                  </a:lnTo>
                  <a:lnTo>
                    <a:pt x="217" y="498"/>
                  </a:lnTo>
                  <a:lnTo>
                    <a:pt x="219" y="496"/>
                  </a:lnTo>
                  <a:lnTo>
                    <a:pt x="221" y="496"/>
                  </a:lnTo>
                  <a:lnTo>
                    <a:pt x="222" y="496"/>
                  </a:lnTo>
                  <a:lnTo>
                    <a:pt x="222" y="495"/>
                  </a:lnTo>
                  <a:lnTo>
                    <a:pt x="221" y="493"/>
                  </a:lnTo>
                  <a:lnTo>
                    <a:pt x="217" y="490"/>
                  </a:lnTo>
                  <a:lnTo>
                    <a:pt x="214" y="486"/>
                  </a:lnTo>
                  <a:lnTo>
                    <a:pt x="212" y="482"/>
                  </a:lnTo>
                  <a:lnTo>
                    <a:pt x="211" y="480"/>
                  </a:lnTo>
                  <a:lnTo>
                    <a:pt x="209" y="480"/>
                  </a:lnTo>
                  <a:lnTo>
                    <a:pt x="209" y="477"/>
                  </a:lnTo>
                  <a:lnTo>
                    <a:pt x="209" y="473"/>
                  </a:lnTo>
                  <a:lnTo>
                    <a:pt x="212" y="468"/>
                  </a:lnTo>
                  <a:lnTo>
                    <a:pt x="216" y="463"/>
                  </a:lnTo>
                  <a:lnTo>
                    <a:pt x="222" y="457"/>
                  </a:lnTo>
                  <a:lnTo>
                    <a:pt x="226" y="454"/>
                  </a:lnTo>
                  <a:lnTo>
                    <a:pt x="229" y="450"/>
                  </a:lnTo>
                  <a:lnTo>
                    <a:pt x="230" y="447"/>
                  </a:lnTo>
                  <a:lnTo>
                    <a:pt x="230" y="444"/>
                  </a:lnTo>
                  <a:lnTo>
                    <a:pt x="232" y="440"/>
                  </a:lnTo>
                  <a:lnTo>
                    <a:pt x="234" y="437"/>
                  </a:lnTo>
                  <a:lnTo>
                    <a:pt x="234" y="435"/>
                  </a:lnTo>
                  <a:lnTo>
                    <a:pt x="232" y="435"/>
                  </a:lnTo>
                  <a:lnTo>
                    <a:pt x="230" y="434"/>
                  </a:lnTo>
                  <a:lnTo>
                    <a:pt x="227" y="435"/>
                  </a:lnTo>
                  <a:lnTo>
                    <a:pt x="222" y="437"/>
                  </a:lnTo>
                  <a:lnTo>
                    <a:pt x="217" y="440"/>
                  </a:lnTo>
                  <a:lnTo>
                    <a:pt x="212" y="444"/>
                  </a:lnTo>
                  <a:lnTo>
                    <a:pt x="209" y="444"/>
                  </a:lnTo>
                  <a:lnTo>
                    <a:pt x="207" y="445"/>
                  </a:lnTo>
                  <a:lnTo>
                    <a:pt x="202" y="449"/>
                  </a:lnTo>
                  <a:lnTo>
                    <a:pt x="196" y="452"/>
                  </a:lnTo>
                  <a:lnTo>
                    <a:pt x="189" y="455"/>
                  </a:lnTo>
                  <a:lnTo>
                    <a:pt x="184" y="458"/>
                  </a:lnTo>
                  <a:lnTo>
                    <a:pt x="181" y="458"/>
                  </a:lnTo>
                  <a:lnTo>
                    <a:pt x="179" y="460"/>
                  </a:lnTo>
                  <a:lnTo>
                    <a:pt x="176" y="462"/>
                  </a:lnTo>
                  <a:lnTo>
                    <a:pt x="173" y="463"/>
                  </a:lnTo>
                  <a:lnTo>
                    <a:pt x="169" y="462"/>
                  </a:lnTo>
                  <a:lnTo>
                    <a:pt x="166" y="462"/>
                  </a:lnTo>
                  <a:lnTo>
                    <a:pt x="165" y="460"/>
                  </a:lnTo>
                  <a:lnTo>
                    <a:pt x="161" y="460"/>
                  </a:lnTo>
                  <a:lnTo>
                    <a:pt x="160" y="458"/>
                  </a:lnTo>
                  <a:lnTo>
                    <a:pt x="156" y="457"/>
                  </a:lnTo>
                  <a:lnTo>
                    <a:pt x="153" y="454"/>
                  </a:lnTo>
                  <a:lnTo>
                    <a:pt x="153" y="450"/>
                  </a:lnTo>
                  <a:lnTo>
                    <a:pt x="153" y="447"/>
                  </a:lnTo>
                  <a:lnTo>
                    <a:pt x="153" y="445"/>
                  </a:lnTo>
                  <a:lnTo>
                    <a:pt x="153" y="442"/>
                  </a:lnTo>
                  <a:lnTo>
                    <a:pt x="155" y="440"/>
                  </a:lnTo>
                  <a:lnTo>
                    <a:pt x="153" y="437"/>
                  </a:lnTo>
                  <a:lnTo>
                    <a:pt x="153" y="434"/>
                  </a:lnTo>
                  <a:lnTo>
                    <a:pt x="153" y="430"/>
                  </a:lnTo>
                  <a:lnTo>
                    <a:pt x="155" y="426"/>
                  </a:lnTo>
                  <a:lnTo>
                    <a:pt x="155" y="421"/>
                  </a:lnTo>
                  <a:lnTo>
                    <a:pt x="155" y="417"/>
                  </a:lnTo>
                  <a:lnTo>
                    <a:pt x="153" y="412"/>
                  </a:lnTo>
                  <a:lnTo>
                    <a:pt x="153" y="407"/>
                  </a:lnTo>
                  <a:lnTo>
                    <a:pt x="155" y="401"/>
                  </a:lnTo>
                  <a:lnTo>
                    <a:pt x="156" y="397"/>
                  </a:lnTo>
                  <a:lnTo>
                    <a:pt x="158" y="396"/>
                  </a:lnTo>
                  <a:lnTo>
                    <a:pt x="161" y="394"/>
                  </a:lnTo>
                  <a:lnTo>
                    <a:pt x="163" y="394"/>
                  </a:lnTo>
                  <a:lnTo>
                    <a:pt x="166" y="393"/>
                  </a:lnTo>
                  <a:lnTo>
                    <a:pt x="169" y="393"/>
                  </a:lnTo>
                  <a:lnTo>
                    <a:pt x="171" y="393"/>
                  </a:lnTo>
                  <a:lnTo>
                    <a:pt x="173" y="391"/>
                  </a:lnTo>
                  <a:lnTo>
                    <a:pt x="176" y="388"/>
                  </a:lnTo>
                  <a:lnTo>
                    <a:pt x="179" y="384"/>
                  </a:lnTo>
                  <a:lnTo>
                    <a:pt x="194" y="376"/>
                  </a:lnTo>
                  <a:lnTo>
                    <a:pt x="212" y="365"/>
                  </a:lnTo>
                  <a:lnTo>
                    <a:pt x="226" y="356"/>
                  </a:lnTo>
                  <a:lnTo>
                    <a:pt x="240" y="350"/>
                  </a:lnTo>
                  <a:lnTo>
                    <a:pt x="244" y="348"/>
                  </a:lnTo>
                  <a:lnTo>
                    <a:pt x="247" y="346"/>
                  </a:lnTo>
                  <a:lnTo>
                    <a:pt x="254" y="343"/>
                  </a:lnTo>
                  <a:lnTo>
                    <a:pt x="260" y="341"/>
                  </a:lnTo>
                  <a:lnTo>
                    <a:pt x="265" y="340"/>
                  </a:lnTo>
                  <a:lnTo>
                    <a:pt x="268" y="338"/>
                  </a:lnTo>
                  <a:lnTo>
                    <a:pt x="270" y="338"/>
                  </a:lnTo>
                  <a:lnTo>
                    <a:pt x="272" y="338"/>
                  </a:lnTo>
                  <a:lnTo>
                    <a:pt x="270" y="338"/>
                  </a:lnTo>
                  <a:lnTo>
                    <a:pt x="285" y="328"/>
                  </a:lnTo>
                  <a:lnTo>
                    <a:pt x="296" y="320"/>
                  </a:lnTo>
                  <a:lnTo>
                    <a:pt x="305" y="313"/>
                  </a:lnTo>
                  <a:lnTo>
                    <a:pt x="305" y="313"/>
                  </a:lnTo>
                  <a:lnTo>
                    <a:pt x="310" y="310"/>
                  </a:lnTo>
                  <a:lnTo>
                    <a:pt x="313" y="308"/>
                  </a:lnTo>
                  <a:lnTo>
                    <a:pt x="315" y="307"/>
                  </a:lnTo>
                  <a:lnTo>
                    <a:pt x="316" y="307"/>
                  </a:lnTo>
                  <a:lnTo>
                    <a:pt x="318" y="307"/>
                  </a:lnTo>
                  <a:lnTo>
                    <a:pt x="320" y="307"/>
                  </a:lnTo>
                  <a:lnTo>
                    <a:pt x="323" y="307"/>
                  </a:lnTo>
                  <a:lnTo>
                    <a:pt x="324" y="305"/>
                  </a:lnTo>
                  <a:lnTo>
                    <a:pt x="326" y="302"/>
                  </a:lnTo>
                  <a:lnTo>
                    <a:pt x="339" y="292"/>
                  </a:lnTo>
                  <a:lnTo>
                    <a:pt x="356" y="282"/>
                  </a:lnTo>
                  <a:lnTo>
                    <a:pt x="371" y="274"/>
                  </a:lnTo>
                  <a:lnTo>
                    <a:pt x="374" y="271"/>
                  </a:lnTo>
                  <a:lnTo>
                    <a:pt x="376" y="269"/>
                  </a:lnTo>
                  <a:lnTo>
                    <a:pt x="376" y="267"/>
                  </a:lnTo>
                  <a:lnTo>
                    <a:pt x="374" y="266"/>
                  </a:lnTo>
                  <a:lnTo>
                    <a:pt x="371" y="266"/>
                  </a:lnTo>
                  <a:lnTo>
                    <a:pt x="369" y="264"/>
                  </a:lnTo>
                  <a:lnTo>
                    <a:pt x="366" y="264"/>
                  </a:lnTo>
                  <a:lnTo>
                    <a:pt x="364" y="264"/>
                  </a:lnTo>
                  <a:lnTo>
                    <a:pt x="361" y="264"/>
                  </a:lnTo>
                  <a:lnTo>
                    <a:pt x="357" y="264"/>
                  </a:lnTo>
                  <a:lnTo>
                    <a:pt x="354" y="264"/>
                  </a:lnTo>
                  <a:lnTo>
                    <a:pt x="351" y="262"/>
                  </a:lnTo>
                  <a:lnTo>
                    <a:pt x="346" y="261"/>
                  </a:lnTo>
                  <a:lnTo>
                    <a:pt x="341" y="259"/>
                  </a:lnTo>
                  <a:lnTo>
                    <a:pt x="338" y="261"/>
                  </a:lnTo>
                  <a:lnTo>
                    <a:pt x="334" y="262"/>
                  </a:lnTo>
                  <a:lnTo>
                    <a:pt x="329" y="264"/>
                  </a:lnTo>
                  <a:lnTo>
                    <a:pt x="326" y="266"/>
                  </a:lnTo>
                  <a:lnTo>
                    <a:pt x="321" y="269"/>
                  </a:lnTo>
                  <a:lnTo>
                    <a:pt x="318" y="272"/>
                  </a:lnTo>
                  <a:lnTo>
                    <a:pt x="316" y="276"/>
                  </a:lnTo>
                  <a:lnTo>
                    <a:pt x="315" y="279"/>
                  </a:lnTo>
                  <a:lnTo>
                    <a:pt x="315" y="282"/>
                  </a:lnTo>
                  <a:lnTo>
                    <a:pt x="315" y="282"/>
                  </a:lnTo>
                  <a:lnTo>
                    <a:pt x="305" y="289"/>
                  </a:lnTo>
                  <a:lnTo>
                    <a:pt x="303" y="290"/>
                  </a:lnTo>
                  <a:lnTo>
                    <a:pt x="300" y="292"/>
                  </a:lnTo>
                  <a:lnTo>
                    <a:pt x="296" y="294"/>
                  </a:lnTo>
                  <a:lnTo>
                    <a:pt x="293" y="294"/>
                  </a:lnTo>
                  <a:lnTo>
                    <a:pt x="291" y="292"/>
                  </a:lnTo>
                  <a:lnTo>
                    <a:pt x="290" y="292"/>
                  </a:lnTo>
                  <a:lnTo>
                    <a:pt x="288" y="292"/>
                  </a:lnTo>
                  <a:lnTo>
                    <a:pt x="285" y="290"/>
                  </a:lnTo>
                  <a:lnTo>
                    <a:pt x="285" y="289"/>
                  </a:lnTo>
                  <a:lnTo>
                    <a:pt x="285" y="287"/>
                  </a:lnTo>
                  <a:lnTo>
                    <a:pt x="285" y="285"/>
                  </a:lnTo>
                  <a:lnTo>
                    <a:pt x="285" y="285"/>
                  </a:lnTo>
                  <a:lnTo>
                    <a:pt x="283" y="285"/>
                  </a:lnTo>
                  <a:lnTo>
                    <a:pt x="283" y="284"/>
                  </a:lnTo>
                  <a:lnTo>
                    <a:pt x="283" y="282"/>
                  </a:lnTo>
                  <a:lnTo>
                    <a:pt x="285" y="280"/>
                  </a:lnTo>
                  <a:lnTo>
                    <a:pt x="287" y="277"/>
                  </a:lnTo>
                  <a:lnTo>
                    <a:pt x="287" y="274"/>
                  </a:lnTo>
                  <a:lnTo>
                    <a:pt x="287" y="271"/>
                  </a:lnTo>
                  <a:lnTo>
                    <a:pt x="285" y="267"/>
                  </a:lnTo>
                  <a:lnTo>
                    <a:pt x="285" y="266"/>
                  </a:lnTo>
                  <a:lnTo>
                    <a:pt x="280" y="266"/>
                  </a:lnTo>
                  <a:lnTo>
                    <a:pt x="278" y="266"/>
                  </a:lnTo>
                  <a:lnTo>
                    <a:pt x="275" y="267"/>
                  </a:lnTo>
                  <a:lnTo>
                    <a:pt x="273" y="269"/>
                  </a:lnTo>
                  <a:lnTo>
                    <a:pt x="272" y="271"/>
                  </a:lnTo>
                  <a:lnTo>
                    <a:pt x="268" y="272"/>
                  </a:lnTo>
                  <a:lnTo>
                    <a:pt x="268" y="272"/>
                  </a:lnTo>
                  <a:lnTo>
                    <a:pt x="263" y="274"/>
                  </a:lnTo>
                  <a:lnTo>
                    <a:pt x="260" y="276"/>
                  </a:lnTo>
                  <a:lnTo>
                    <a:pt x="255" y="279"/>
                  </a:lnTo>
                  <a:lnTo>
                    <a:pt x="250" y="282"/>
                  </a:lnTo>
                  <a:lnTo>
                    <a:pt x="247" y="284"/>
                  </a:lnTo>
                  <a:lnTo>
                    <a:pt x="244" y="285"/>
                  </a:lnTo>
                  <a:lnTo>
                    <a:pt x="240" y="289"/>
                  </a:lnTo>
                  <a:lnTo>
                    <a:pt x="227" y="300"/>
                  </a:lnTo>
                  <a:lnTo>
                    <a:pt x="212" y="313"/>
                  </a:lnTo>
                  <a:lnTo>
                    <a:pt x="196" y="328"/>
                  </a:lnTo>
                  <a:lnTo>
                    <a:pt x="179" y="343"/>
                  </a:lnTo>
                  <a:lnTo>
                    <a:pt x="161" y="360"/>
                  </a:lnTo>
                  <a:lnTo>
                    <a:pt x="146" y="374"/>
                  </a:lnTo>
                  <a:lnTo>
                    <a:pt x="133" y="388"/>
                  </a:lnTo>
                  <a:lnTo>
                    <a:pt x="125" y="397"/>
                  </a:lnTo>
                  <a:lnTo>
                    <a:pt x="120" y="402"/>
                  </a:lnTo>
                  <a:lnTo>
                    <a:pt x="115" y="407"/>
                  </a:lnTo>
                  <a:lnTo>
                    <a:pt x="112" y="411"/>
                  </a:lnTo>
                  <a:lnTo>
                    <a:pt x="108" y="414"/>
                  </a:lnTo>
                  <a:lnTo>
                    <a:pt x="105" y="417"/>
                  </a:lnTo>
                  <a:lnTo>
                    <a:pt x="100" y="421"/>
                  </a:lnTo>
                  <a:lnTo>
                    <a:pt x="97" y="426"/>
                  </a:lnTo>
                  <a:lnTo>
                    <a:pt x="87" y="440"/>
                  </a:lnTo>
                  <a:lnTo>
                    <a:pt x="77" y="460"/>
                  </a:lnTo>
                  <a:lnTo>
                    <a:pt x="67" y="480"/>
                  </a:lnTo>
                  <a:lnTo>
                    <a:pt x="64" y="485"/>
                  </a:lnTo>
                  <a:lnTo>
                    <a:pt x="61" y="490"/>
                  </a:lnTo>
                  <a:lnTo>
                    <a:pt x="56" y="493"/>
                  </a:lnTo>
                  <a:lnTo>
                    <a:pt x="51" y="495"/>
                  </a:lnTo>
                  <a:lnTo>
                    <a:pt x="47" y="493"/>
                  </a:lnTo>
                  <a:lnTo>
                    <a:pt x="46" y="493"/>
                  </a:lnTo>
                  <a:lnTo>
                    <a:pt x="39" y="491"/>
                  </a:lnTo>
                  <a:lnTo>
                    <a:pt x="31" y="490"/>
                  </a:lnTo>
                  <a:lnTo>
                    <a:pt x="18" y="488"/>
                  </a:lnTo>
                  <a:lnTo>
                    <a:pt x="13" y="488"/>
                  </a:lnTo>
                  <a:lnTo>
                    <a:pt x="10" y="485"/>
                  </a:lnTo>
                  <a:lnTo>
                    <a:pt x="8" y="483"/>
                  </a:lnTo>
                  <a:lnTo>
                    <a:pt x="6" y="480"/>
                  </a:lnTo>
                  <a:lnTo>
                    <a:pt x="6" y="477"/>
                  </a:lnTo>
                  <a:lnTo>
                    <a:pt x="5" y="473"/>
                  </a:lnTo>
                  <a:lnTo>
                    <a:pt x="3" y="470"/>
                  </a:lnTo>
                  <a:lnTo>
                    <a:pt x="1" y="468"/>
                  </a:lnTo>
                  <a:lnTo>
                    <a:pt x="1" y="465"/>
                  </a:lnTo>
                  <a:lnTo>
                    <a:pt x="1" y="463"/>
                  </a:lnTo>
                  <a:lnTo>
                    <a:pt x="3" y="462"/>
                  </a:lnTo>
                  <a:lnTo>
                    <a:pt x="5" y="458"/>
                  </a:lnTo>
                  <a:lnTo>
                    <a:pt x="6" y="454"/>
                  </a:lnTo>
                  <a:lnTo>
                    <a:pt x="8" y="449"/>
                  </a:lnTo>
                  <a:lnTo>
                    <a:pt x="8" y="444"/>
                  </a:lnTo>
                  <a:lnTo>
                    <a:pt x="6" y="440"/>
                  </a:lnTo>
                  <a:lnTo>
                    <a:pt x="6" y="435"/>
                  </a:lnTo>
                  <a:lnTo>
                    <a:pt x="3" y="432"/>
                  </a:lnTo>
                  <a:lnTo>
                    <a:pt x="1" y="427"/>
                  </a:lnTo>
                  <a:lnTo>
                    <a:pt x="1" y="426"/>
                  </a:lnTo>
                  <a:lnTo>
                    <a:pt x="0" y="422"/>
                  </a:lnTo>
                  <a:lnTo>
                    <a:pt x="0" y="421"/>
                  </a:lnTo>
                  <a:lnTo>
                    <a:pt x="1" y="417"/>
                  </a:lnTo>
                  <a:lnTo>
                    <a:pt x="1" y="416"/>
                  </a:lnTo>
                  <a:lnTo>
                    <a:pt x="3" y="412"/>
                  </a:lnTo>
                  <a:lnTo>
                    <a:pt x="6" y="409"/>
                  </a:lnTo>
                  <a:lnTo>
                    <a:pt x="8" y="407"/>
                  </a:lnTo>
                  <a:lnTo>
                    <a:pt x="10" y="404"/>
                  </a:lnTo>
                  <a:lnTo>
                    <a:pt x="10" y="404"/>
                  </a:lnTo>
                  <a:lnTo>
                    <a:pt x="11" y="404"/>
                  </a:lnTo>
                  <a:lnTo>
                    <a:pt x="13" y="402"/>
                  </a:lnTo>
                  <a:lnTo>
                    <a:pt x="16" y="401"/>
                  </a:lnTo>
                  <a:lnTo>
                    <a:pt x="21" y="399"/>
                  </a:lnTo>
                  <a:lnTo>
                    <a:pt x="28" y="396"/>
                  </a:lnTo>
                  <a:lnTo>
                    <a:pt x="38" y="388"/>
                  </a:lnTo>
                  <a:lnTo>
                    <a:pt x="51" y="378"/>
                  </a:lnTo>
                  <a:lnTo>
                    <a:pt x="61" y="368"/>
                  </a:lnTo>
                  <a:lnTo>
                    <a:pt x="62" y="366"/>
                  </a:lnTo>
                  <a:lnTo>
                    <a:pt x="62" y="366"/>
                  </a:lnTo>
                  <a:lnTo>
                    <a:pt x="71" y="356"/>
                  </a:lnTo>
                  <a:lnTo>
                    <a:pt x="77" y="350"/>
                  </a:lnTo>
                  <a:lnTo>
                    <a:pt x="82" y="345"/>
                  </a:lnTo>
                  <a:lnTo>
                    <a:pt x="84" y="343"/>
                  </a:lnTo>
                  <a:lnTo>
                    <a:pt x="87" y="341"/>
                  </a:lnTo>
                  <a:lnTo>
                    <a:pt x="89" y="341"/>
                  </a:lnTo>
                  <a:lnTo>
                    <a:pt x="92" y="340"/>
                  </a:lnTo>
                  <a:lnTo>
                    <a:pt x="95" y="337"/>
                  </a:lnTo>
                  <a:lnTo>
                    <a:pt x="100" y="333"/>
                  </a:lnTo>
                  <a:lnTo>
                    <a:pt x="108" y="325"/>
                  </a:lnTo>
                  <a:lnTo>
                    <a:pt x="118" y="312"/>
                  </a:lnTo>
                  <a:lnTo>
                    <a:pt x="128" y="299"/>
                  </a:lnTo>
                  <a:lnTo>
                    <a:pt x="138" y="287"/>
                  </a:lnTo>
                  <a:lnTo>
                    <a:pt x="145" y="279"/>
                  </a:lnTo>
                  <a:lnTo>
                    <a:pt x="148" y="272"/>
                  </a:lnTo>
                  <a:lnTo>
                    <a:pt x="150" y="267"/>
                  </a:lnTo>
                  <a:lnTo>
                    <a:pt x="151" y="262"/>
                  </a:lnTo>
                  <a:lnTo>
                    <a:pt x="151" y="257"/>
                  </a:lnTo>
                  <a:lnTo>
                    <a:pt x="150" y="252"/>
                  </a:lnTo>
                  <a:lnTo>
                    <a:pt x="150" y="249"/>
                  </a:lnTo>
                  <a:lnTo>
                    <a:pt x="148" y="249"/>
                  </a:lnTo>
                  <a:lnTo>
                    <a:pt x="146" y="249"/>
                  </a:lnTo>
                  <a:lnTo>
                    <a:pt x="145" y="251"/>
                  </a:lnTo>
                  <a:lnTo>
                    <a:pt x="141" y="256"/>
                  </a:lnTo>
                  <a:lnTo>
                    <a:pt x="138" y="262"/>
                  </a:lnTo>
                  <a:lnTo>
                    <a:pt x="136" y="267"/>
                  </a:lnTo>
                  <a:lnTo>
                    <a:pt x="135" y="272"/>
                  </a:lnTo>
                  <a:lnTo>
                    <a:pt x="132" y="277"/>
                  </a:lnTo>
                  <a:lnTo>
                    <a:pt x="130" y="279"/>
                  </a:lnTo>
                  <a:lnTo>
                    <a:pt x="127" y="279"/>
                  </a:lnTo>
                  <a:lnTo>
                    <a:pt x="123" y="280"/>
                  </a:lnTo>
                  <a:lnTo>
                    <a:pt x="118" y="282"/>
                  </a:lnTo>
                  <a:lnTo>
                    <a:pt x="113" y="282"/>
                  </a:lnTo>
                  <a:lnTo>
                    <a:pt x="110" y="280"/>
                  </a:lnTo>
                  <a:lnTo>
                    <a:pt x="108" y="277"/>
                  </a:lnTo>
                  <a:lnTo>
                    <a:pt x="107" y="274"/>
                  </a:lnTo>
                  <a:lnTo>
                    <a:pt x="105" y="271"/>
                  </a:lnTo>
                  <a:lnTo>
                    <a:pt x="105" y="266"/>
                  </a:lnTo>
                  <a:lnTo>
                    <a:pt x="105" y="262"/>
                  </a:lnTo>
                  <a:lnTo>
                    <a:pt x="105" y="259"/>
                  </a:lnTo>
                  <a:lnTo>
                    <a:pt x="107" y="256"/>
                  </a:lnTo>
                  <a:lnTo>
                    <a:pt x="108" y="248"/>
                  </a:lnTo>
                  <a:lnTo>
                    <a:pt x="110" y="236"/>
                  </a:lnTo>
                  <a:lnTo>
                    <a:pt x="112" y="226"/>
                  </a:lnTo>
                  <a:lnTo>
                    <a:pt x="110" y="220"/>
                  </a:lnTo>
                  <a:lnTo>
                    <a:pt x="110" y="216"/>
                  </a:lnTo>
                  <a:lnTo>
                    <a:pt x="108" y="215"/>
                  </a:lnTo>
                  <a:lnTo>
                    <a:pt x="108" y="213"/>
                  </a:lnTo>
                  <a:lnTo>
                    <a:pt x="108" y="210"/>
                  </a:lnTo>
                  <a:lnTo>
                    <a:pt x="108" y="205"/>
                  </a:lnTo>
                  <a:lnTo>
                    <a:pt x="108" y="200"/>
                  </a:lnTo>
                  <a:lnTo>
                    <a:pt x="108" y="195"/>
                  </a:lnTo>
                  <a:lnTo>
                    <a:pt x="108" y="190"/>
                  </a:lnTo>
                  <a:lnTo>
                    <a:pt x="108" y="185"/>
                  </a:lnTo>
                  <a:lnTo>
                    <a:pt x="108" y="177"/>
                  </a:lnTo>
                  <a:lnTo>
                    <a:pt x="110" y="168"/>
                  </a:lnTo>
                  <a:lnTo>
                    <a:pt x="112" y="160"/>
                  </a:lnTo>
                  <a:lnTo>
                    <a:pt x="113" y="154"/>
                  </a:lnTo>
                  <a:lnTo>
                    <a:pt x="112" y="147"/>
                  </a:lnTo>
                  <a:lnTo>
                    <a:pt x="112" y="142"/>
                  </a:lnTo>
                  <a:lnTo>
                    <a:pt x="110" y="137"/>
                  </a:lnTo>
                  <a:lnTo>
                    <a:pt x="110" y="132"/>
                  </a:lnTo>
                  <a:lnTo>
                    <a:pt x="110" y="129"/>
                  </a:lnTo>
                  <a:lnTo>
                    <a:pt x="112" y="124"/>
                  </a:lnTo>
                  <a:lnTo>
                    <a:pt x="112" y="119"/>
                  </a:lnTo>
                  <a:lnTo>
                    <a:pt x="113" y="116"/>
                  </a:lnTo>
                  <a:lnTo>
                    <a:pt x="113" y="114"/>
                  </a:lnTo>
                  <a:lnTo>
                    <a:pt x="113" y="112"/>
                  </a:lnTo>
                  <a:lnTo>
                    <a:pt x="112" y="111"/>
                  </a:lnTo>
                  <a:lnTo>
                    <a:pt x="112" y="106"/>
                  </a:lnTo>
                  <a:lnTo>
                    <a:pt x="112" y="101"/>
                  </a:lnTo>
                  <a:lnTo>
                    <a:pt x="112" y="96"/>
                  </a:lnTo>
                  <a:lnTo>
                    <a:pt x="113" y="89"/>
                  </a:lnTo>
                  <a:lnTo>
                    <a:pt x="113" y="84"/>
                  </a:lnTo>
                  <a:lnTo>
                    <a:pt x="113" y="81"/>
                  </a:lnTo>
                  <a:lnTo>
                    <a:pt x="113" y="78"/>
                  </a:lnTo>
                  <a:lnTo>
                    <a:pt x="113" y="73"/>
                  </a:lnTo>
                  <a:lnTo>
                    <a:pt x="115" y="68"/>
                  </a:lnTo>
                  <a:lnTo>
                    <a:pt x="117" y="63"/>
                  </a:lnTo>
                  <a:lnTo>
                    <a:pt x="117" y="60"/>
                  </a:lnTo>
                  <a:lnTo>
                    <a:pt x="118" y="56"/>
                  </a:lnTo>
                  <a:lnTo>
                    <a:pt x="120" y="53"/>
                  </a:lnTo>
                  <a:lnTo>
                    <a:pt x="120" y="50"/>
                  </a:lnTo>
                  <a:lnTo>
                    <a:pt x="122" y="50"/>
                  </a:lnTo>
                  <a:lnTo>
                    <a:pt x="122" y="50"/>
                  </a:lnTo>
                  <a:lnTo>
                    <a:pt x="125" y="50"/>
                  </a:lnTo>
                  <a:lnTo>
                    <a:pt x="128" y="51"/>
                  </a:lnTo>
                  <a:lnTo>
                    <a:pt x="132" y="51"/>
                  </a:lnTo>
                  <a:lnTo>
                    <a:pt x="133" y="53"/>
                  </a:lnTo>
                  <a:lnTo>
                    <a:pt x="136" y="56"/>
                  </a:lnTo>
                  <a:lnTo>
                    <a:pt x="138" y="60"/>
                  </a:lnTo>
                  <a:lnTo>
                    <a:pt x="140" y="63"/>
                  </a:lnTo>
                  <a:lnTo>
                    <a:pt x="141" y="66"/>
                  </a:lnTo>
                  <a:lnTo>
                    <a:pt x="145" y="68"/>
                  </a:lnTo>
                  <a:lnTo>
                    <a:pt x="146" y="70"/>
                  </a:lnTo>
                  <a:lnTo>
                    <a:pt x="146" y="71"/>
                  </a:lnTo>
                  <a:lnTo>
                    <a:pt x="148" y="71"/>
                  </a:lnTo>
                  <a:lnTo>
                    <a:pt x="150" y="71"/>
                  </a:lnTo>
                  <a:lnTo>
                    <a:pt x="153" y="73"/>
                  </a:lnTo>
                  <a:lnTo>
                    <a:pt x="155" y="76"/>
                  </a:lnTo>
                  <a:lnTo>
                    <a:pt x="158" y="81"/>
                  </a:lnTo>
                  <a:lnTo>
                    <a:pt x="158" y="91"/>
                  </a:lnTo>
                  <a:lnTo>
                    <a:pt x="155" y="101"/>
                  </a:lnTo>
                  <a:lnTo>
                    <a:pt x="151" y="107"/>
                  </a:lnTo>
                  <a:lnTo>
                    <a:pt x="150" y="112"/>
                  </a:lnTo>
                  <a:lnTo>
                    <a:pt x="148" y="117"/>
                  </a:lnTo>
                  <a:lnTo>
                    <a:pt x="145" y="124"/>
                  </a:lnTo>
                  <a:lnTo>
                    <a:pt x="145" y="127"/>
                  </a:lnTo>
                  <a:lnTo>
                    <a:pt x="145" y="131"/>
                  </a:lnTo>
                  <a:lnTo>
                    <a:pt x="146" y="134"/>
                  </a:lnTo>
                  <a:lnTo>
                    <a:pt x="146" y="137"/>
                  </a:lnTo>
                  <a:lnTo>
                    <a:pt x="148" y="142"/>
                  </a:lnTo>
                  <a:lnTo>
                    <a:pt x="148" y="147"/>
                  </a:lnTo>
                  <a:lnTo>
                    <a:pt x="146" y="152"/>
                  </a:lnTo>
                  <a:lnTo>
                    <a:pt x="145" y="157"/>
                  </a:lnTo>
                  <a:lnTo>
                    <a:pt x="145" y="159"/>
                  </a:lnTo>
                  <a:lnTo>
                    <a:pt x="145" y="160"/>
                  </a:lnTo>
                  <a:lnTo>
                    <a:pt x="146" y="162"/>
                  </a:lnTo>
                  <a:lnTo>
                    <a:pt x="146" y="162"/>
                  </a:lnTo>
                  <a:lnTo>
                    <a:pt x="148" y="163"/>
                  </a:lnTo>
                  <a:lnTo>
                    <a:pt x="148" y="165"/>
                  </a:lnTo>
                  <a:lnTo>
                    <a:pt x="150" y="168"/>
                  </a:lnTo>
                  <a:lnTo>
                    <a:pt x="150" y="170"/>
                  </a:lnTo>
                  <a:lnTo>
                    <a:pt x="151" y="172"/>
                  </a:lnTo>
                  <a:lnTo>
                    <a:pt x="153" y="172"/>
                  </a:lnTo>
                  <a:lnTo>
                    <a:pt x="155" y="172"/>
                  </a:lnTo>
                  <a:lnTo>
                    <a:pt x="158" y="168"/>
                  </a:lnTo>
                  <a:lnTo>
                    <a:pt x="160" y="163"/>
                  </a:lnTo>
                  <a:lnTo>
                    <a:pt x="160" y="160"/>
                  </a:lnTo>
                  <a:lnTo>
                    <a:pt x="160" y="157"/>
                  </a:lnTo>
                  <a:lnTo>
                    <a:pt x="160" y="154"/>
                  </a:lnTo>
                  <a:lnTo>
                    <a:pt x="160" y="152"/>
                  </a:lnTo>
                  <a:lnTo>
                    <a:pt x="161" y="150"/>
                  </a:lnTo>
                  <a:lnTo>
                    <a:pt x="165" y="147"/>
                  </a:lnTo>
                  <a:lnTo>
                    <a:pt x="168" y="142"/>
                  </a:lnTo>
                  <a:lnTo>
                    <a:pt x="169" y="139"/>
                  </a:lnTo>
                  <a:lnTo>
                    <a:pt x="171" y="137"/>
                  </a:lnTo>
                  <a:lnTo>
                    <a:pt x="171" y="137"/>
                  </a:lnTo>
                  <a:lnTo>
                    <a:pt x="173" y="137"/>
                  </a:lnTo>
                  <a:lnTo>
                    <a:pt x="173" y="135"/>
                  </a:lnTo>
                  <a:lnTo>
                    <a:pt x="173" y="135"/>
                  </a:lnTo>
                  <a:lnTo>
                    <a:pt x="171" y="134"/>
                  </a:lnTo>
                  <a:lnTo>
                    <a:pt x="171" y="132"/>
                  </a:lnTo>
                  <a:lnTo>
                    <a:pt x="171" y="131"/>
                  </a:lnTo>
                  <a:lnTo>
                    <a:pt x="173" y="129"/>
                  </a:lnTo>
                  <a:lnTo>
                    <a:pt x="174" y="129"/>
                  </a:lnTo>
                  <a:lnTo>
                    <a:pt x="176" y="129"/>
                  </a:lnTo>
                  <a:lnTo>
                    <a:pt x="178" y="129"/>
                  </a:lnTo>
                  <a:lnTo>
                    <a:pt x="176" y="129"/>
                  </a:lnTo>
                  <a:lnTo>
                    <a:pt x="176" y="126"/>
                  </a:lnTo>
                  <a:lnTo>
                    <a:pt x="176" y="124"/>
                  </a:lnTo>
                  <a:lnTo>
                    <a:pt x="176" y="122"/>
                  </a:lnTo>
                  <a:lnTo>
                    <a:pt x="178" y="121"/>
                  </a:lnTo>
                  <a:lnTo>
                    <a:pt x="179" y="121"/>
                  </a:lnTo>
                  <a:lnTo>
                    <a:pt x="179" y="121"/>
                  </a:lnTo>
                  <a:lnTo>
                    <a:pt x="181" y="119"/>
                  </a:lnTo>
                  <a:lnTo>
                    <a:pt x="181" y="119"/>
                  </a:lnTo>
                  <a:lnTo>
                    <a:pt x="181" y="117"/>
                  </a:lnTo>
                  <a:lnTo>
                    <a:pt x="181" y="114"/>
                  </a:lnTo>
                  <a:lnTo>
                    <a:pt x="181" y="114"/>
                  </a:lnTo>
                  <a:lnTo>
                    <a:pt x="179" y="112"/>
                  </a:lnTo>
                  <a:lnTo>
                    <a:pt x="179" y="112"/>
                  </a:lnTo>
                  <a:lnTo>
                    <a:pt x="174" y="112"/>
                  </a:lnTo>
                  <a:lnTo>
                    <a:pt x="171" y="111"/>
                  </a:lnTo>
                  <a:lnTo>
                    <a:pt x="168" y="109"/>
                  </a:lnTo>
                  <a:lnTo>
                    <a:pt x="168" y="109"/>
                  </a:lnTo>
                  <a:lnTo>
                    <a:pt x="168" y="107"/>
                  </a:lnTo>
                  <a:lnTo>
                    <a:pt x="166" y="107"/>
                  </a:lnTo>
                  <a:lnTo>
                    <a:pt x="165" y="106"/>
                  </a:lnTo>
                  <a:lnTo>
                    <a:pt x="163" y="104"/>
                  </a:lnTo>
                  <a:lnTo>
                    <a:pt x="161" y="104"/>
                  </a:lnTo>
                  <a:lnTo>
                    <a:pt x="161" y="101"/>
                  </a:lnTo>
                  <a:lnTo>
                    <a:pt x="160" y="98"/>
                  </a:lnTo>
                  <a:lnTo>
                    <a:pt x="160" y="94"/>
                  </a:lnTo>
                  <a:lnTo>
                    <a:pt x="161" y="91"/>
                  </a:lnTo>
                  <a:lnTo>
                    <a:pt x="165" y="89"/>
                  </a:lnTo>
                  <a:lnTo>
                    <a:pt x="168" y="88"/>
                  </a:lnTo>
                  <a:lnTo>
                    <a:pt x="171" y="86"/>
                  </a:lnTo>
                  <a:lnTo>
                    <a:pt x="174" y="84"/>
                  </a:lnTo>
                  <a:lnTo>
                    <a:pt x="179" y="83"/>
                  </a:lnTo>
                  <a:lnTo>
                    <a:pt x="181" y="81"/>
                  </a:lnTo>
                  <a:lnTo>
                    <a:pt x="183" y="81"/>
                  </a:lnTo>
                  <a:lnTo>
                    <a:pt x="184" y="81"/>
                  </a:lnTo>
                  <a:lnTo>
                    <a:pt x="184" y="79"/>
                  </a:lnTo>
                  <a:lnTo>
                    <a:pt x="186" y="78"/>
                  </a:lnTo>
                  <a:lnTo>
                    <a:pt x="188" y="76"/>
                  </a:lnTo>
                  <a:lnTo>
                    <a:pt x="191" y="73"/>
                  </a:lnTo>
                  <a:lnTo>
                    <a:pt x="193" y="70"/>
                  </a:lnTo>
                  <a:lnTo>
                    <a:pt x="196" y="65"/>
                  </a:lnTo>
                  <a:lnTo>
                    <a:pt x="199" y="60"/>
                  </a:lnTo>
                  <a:lnTo>
                    <a:pt x="204" y="53"/>
                  </a:lnTo>
                  <a:lnTo>
                    <a:pt x="206" y="51"/>
                  </a:lnTo>
                  <a:lnTo>
                    <a:pt x="207" y="51"/>
                  </a:lnTo>
                  <a:lnTo>
                    <a:pt x="209" y="51"/>
                  </a:lnTo>
                  <a:lnTo>
                    <a:pt x="209" y="46"/>
                  </a:lnTo>
                  <a:lnTo>
                    <a:pt x="212" y="43"/>
                  </a:lnTo>
                  <a:lnTo>
                    <a:pt x="214" y="38"/>
                  </a:lnTo>
                  <a:lnTo>
                    <a:pt x="216" y="35"/>
                  </a:lnTo>
                  <a:lnTo>
                    <a:pt x="219" y="32"/>
                  </a:lnTo>
                  <a:lnTo>
                    <a:pt x="222" y="27"/>
                  </a:lnTo>
                  <a:lnTo>
                    <a:pt x="226" y="22"/>
                  </a:lnTo>
                  <a:lnTo>
                    <a:pt x="230" y="18"/>
                  </a:lnTo>
                  <a:lnTo>
                    <a:pt x="232" y="17"/>
                  </a:lnTo>
                  <a:lnTo>
                    <a:pt x="235" y="17"/>
                  </a:lnTo>
                  <a:lnTo>
                    <a:pt x="239" y="17"/>
                  </a:lnTo>
                  <a:lnTo>
                    <a:pt x="240" y="17"/>
                  </a:lnTo>
                  <a:lnTo>
                    <a:pt x="244" y="15"/>
                  </a:lnTo>
                  <a:lnTo>
                    <a:pt x="249" y="15"/>
                  </a:lnTo>
                  <a:lnTo>
                    <a:pt x="252" y="17"/>
                  </a:lnTo>
                  <a:lnTo>
                    <a:pt x="259" y="18"/>
                  </a:lnTo>
                  <a:lnTo>
                    <a:pt x="263" y="22"/>
                  </a:lnTo>
                  <a:lnTo>
                    <a:pt x="268" y="25"/>
                  </a:lnTo>
                  <a:lnTo>
                    <a:pt x="272" y="28"/>
                  </a:lnTo>
                  <a:lnTo>
                    <a:pt x="273" y="30"/>
                  </a:lnTo>
                  <a:lnTo>
                    <a:pt x="277" y="33"/>
                  </a:lnTo>
                  <a:lnTo>
                    <a:pt x="277" y="38"/>
                  </a:lnTo>
                  <a:lnTo>
                    <a:pt x="278" y="42"/>
                  </a:lnTo>
                  <a:lnTo>
                    <a:pt x="277" y="46"/>
                  </a:lnTo>
                  <a:lnTo>
                    <a:pt x="277" y="50"/>
                  </a:lnTo>
                  <a:lnTo>
                    <a:pt x="275" y="53"/>
                  </a:lnTo>
                  <a:lnTo>
                    <a:pt x="273" y="56"/>
                  </a:lnTo>
                  <a:lnTo>
                    <a:pt x="272" y="61"/>
                  </a:lnTo>
                  <a:lnTo>
                    <a:pt x="268" y="65"/>
                  </a:lnTo>
                  <a:lnTo>
                    <a:pt x="268" y="65"/>
                  </a:lnTo>
                  <a:lnTo>
                    <a:pt x="265" y="66"/>
                  </a:lnTo>
                  <a:lnTo>
                    <a:pt x="263" y="70"/>
                  </a:lnTo>
                  <a:lnTo>
                    <a:pt x="262" y="73"/>
                  </a:lnTo>
                  <a:lnTo>
                    <a:pt x="260" y="76"/>
                  </a:lnTo>
                  <a:lnTo>
                    <a:pt x="260" y="78"/>
                  </a:lnTo>
                  <a:lnTo>
                    <a:pt x="260" y="79"/>
                  </a:lnTo>
                  <a:lnTo>
                    <a:pt x="262" y="81"/>
                  </a:lnTo>
                  <a:lnTo>
                    <a:pt x="268" y="79"/>
                  </a:lnTo>
                  <a:lnTo>
                    <a:pt x="272" y="79"/>
                  </a:lnTo>
                  <a:lnTo>
                    <a:pt x="273" y="79"/>
                  </a:lnTo>
                  <a:lnTo>
                    <a:pt x="277" y="79"/>
                  </a:lnTo>
                  <a:lnTo>
                    <a:pt x="277" y="79"/>
                  </a:lnTo>
                  <a:lnTo>
                    <a:pt x="277" y="79"/>
                  </a:lnTo>
                  <a:lnTo>
                    <a:pt x="278" y="79"/>
                  </a:lnTo>
                  <a:lnTo>
                    <a:pt x="278" y="76"/>
                  </a:lnTo>
                  <a:lnTo>
                    <a:pt x="280" y="74"/>
                  </a:lnTo>
                  <a:lnTo>
                    <a:pt x="283" y="71"/>
                  </a:lnTo>
                  <a:lnTo>
                    <a:pt x="287" y="68"/>
                  </a:lnTo>
                  <a:lnTo>
                    <a:pt x="290" y="65"/>
                  </a:lnTo>
                  <a:lnTo>
                    <a:pt x="291" y="63"/>
                  </a:lnTo>
                  <a:lnTo>
                    <a:pt x="293" y="61"/>
                  </a:lnTo>
                  <a:lnTo>
                    <a:pt x="295" y="61"/>
                  </a:lnTo>
                  <a:lnTo>
                    <a:pt x="295" y="60"/>
                  </a:lnTo>
                  <a:lnTo>
                    <a:pt x="295" y="60"/>
                  </a:lnTo>
                  <a:lnTo>
                    <a:pt x="296" y="60"/>
                  </a:lnTo>
                  <a:lnTo>
                    <a:pt x="296" y="58"/>
                  </a:lnTo>
                  <a:lnTo>
                    <a:pt x="298" y="56"/>
                  </a:lnTo>
                  <a:lnTo>
                    <a:pt x="300" y="55"/>
                  </a:lnTo>
                  <a:lnTo>
                    <a:pt x="303" y="53"/>
                  </a:lnTo>
                  <a:lnTo>
                    <a:pt x="305" y="51"/>
                  </a:lnTo>
                  <a:lnTo>
                    <a:pt x="308" y="51"/>
                  </a:lnTo>
                  <a:lnTo>
                    <a:pt x="311" y="48"/>
                  </a:lnTo>
                  <a:lnTo>
                    <a:pt x="311" y="45"/>
                  </a:lnTo>
                  <a:lnTo>
                    <a:pt x="316" y="43"/>
                  </a:lnTo>
                  <a:lnTo>
                    <a:pt x="318" y="42"/>
                  </a:lnTo>
                  <a:lnTo>
                    <a:pt x="318" y="40"/>
                  </a:lnTo>
                  <a:lnTo>
                    <a:pt x="320" y="40"/>
                  </a:lnTo>
                  <a:lnTo>
                    <a:pt x="321" y="38"/>
                  </a:lnTo>
                  <a:lnTo>
                    <a:pt x="323" y="37"/>
                  </a:lnTo>
                  <a:lnTo>
                    <a:pt x="323" y="37"/>
                  </a:lnTo>
                  <a:lnTo>
                    <a:pt x="324" y="37"/>
                  </a:lnTo>
                  <a:lnTo>
                    <a:pt x="324" y="38"/>
                  </a:lnTo>
                  <a:lnTo>
                    <a:pt x="326" y="38"/>
                  </a:lnTo>
                  <a:lnTo>
                    <a:pt x="328" y="37"/>
                  </a:lnTo>
                  <a:lnTo>
                    <a:pt x="329" y="35"/>
                  </a:lnTo>
                  <a:lnTo>
                    <a:pt x="329" y="35"/>
                  </a:lnTo>
                  <a:lnTo>
                    <a:pt x="329" y="33"/>
                  </a:lnTo>
                  <a:lnTo>
                    <a:pt x="329" y="32"/>
                  </a:lnTo>
                  <a:lnTo>
                    <a:pt x="331" y="32"/>
                  </a:lnTo>
                  <a:lnTo>
                    <a:pt x="333" y="32"/>
                  </a:lnTo>
                  <a:lnTo>
                    <a:pt x="333" y="32"/>
                  </a:lnTo>
                  <a:lnTo>
                    <a:pt x="334" y="30"/>
                  </a:lnTo>
                  <a:lnTo>
                    <a:pt x="334" y="30"/>
                  </a:lnTo>
                  <a:lnTo>
                    <a:pt x="336" y="28"/>
                  </a:lnTo>
                  <a:lnTo>
                    <a:pt x="336" y="28"/>
                  </a:lnTo>
                  <a:lnTo>
                    <a:pt x="338" y="27"/>
                  </a:lnTo>
                  <a:lnTo>
                    <a:pt x="338" y="27"/>
                  </a:lnTo>
                  <a:lnTo>
                    <a:pt x="339" y="23"/>
                  </a:lnTo>
                  <a:lnTo>
                    <a:pt x="341" y="22"/>
                  </a:lnTo>
                  <a:lnTo>
                    <a:pt x="341" y="22"/>
                  </a:lnTo>
                  <a:lnTo>
                    <a:pt x="343" y="22"/>
                  </a:lnTo>
                  <a:lnTo>
                    <a:pt x="344" y="22"/>
                  </a:lnTo>
                  <a:lnTo>
                    <a:pt x="344" y="22"/>
                  </a:lnTo>
                  <a:lnTo>
                    <a:pt x="346" y="22"/>
                  </a:lnTo>
                  <a:lnTo>
                    <a:pt x="348" y="22"/>
                  </a:lnTo>
                  <a:lnTo>
                    <a:pt x="349" y="20"/>
                  </a:lnTo>
                  <a:lnTo>
                    <a:pt x="354" y="18"/>
                  </a:lnTo>
                  <a:lnTo>
                    <a:pt x="357" y="15"/>
                  </a:lnTo>
                  <a:lnTo>
                    <a:pt x="357" y="14"/>
                  </a:lnTo>
                  <a:lnTo>
                    <a:pt x="359" y="14"/>
                  </a:lnTo>
                  <a:lnTo>
                    <a:pt x="361" y="12"/>
                  </a:lnTo>
                  <a:lnTo>
                    <a:pt x="362" y="10"/>
                  </a:lnTo>
                  <a:lnTo>
                    <a:pt x="364" y="10"/>
                  </a:lnTo>
                  <a:lnTo>
                    <a:pt x="366" y="9"/>
                  </a:lnTo>
                  <a:lnTo>
                    <a:pt x="367" y="7"/>
                  </a:lnTo>
                  <a:lnTo>
                    <a:pt x="371" y="5"/>
                  </a:lnTo>
                  <a:lnTo>
                    <a:pt x="372" y="4"/>
                  </a:lnTo>
                  <a:lnTo>
                    <a:pt x="372" y="4"/>
                  </a:lnTo>
                  <a:lnTo>
                    <a:pt x="374" y="2"/>
                  </a:lnTo>
                  <a:lnTo>
                    <a:pt x="37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9" name="Freeform 57"/>
            <p:cNvSpPr>
              <a:spLocks/>
            </p:cNvSpPr>
            <p:nvPr/>
          </p:nvSpPr>
          <p:spPr bwMode="auto">
            <a:xfrm>
              <a:off x="4381501" y="3965576"/>
              <a:ext cx="174625" cy="217488"/>
            </a:xfrm>
            <a:custGeom>
              <a:avLst/>
              <a:gdLst>
                <a:gd name="T0" fmla="*/ 3 w 110"/>
                <a:gd name="T1" fmla="*/ 0 h 137"/>
                <a:gd name="T2" fmla="*/ 109 w 110"/>
                <a:gd name="T3" fmla="*/ 0 h 137"/>
                <a:gd name="T4" fmla="*/ 109 w 110"/>
                <a:gd name="T5" fmla="*/ 8 h 137"/>
                <a:gd name="T6" fmla="*/ 36 w 110"/>
                <a:gd name="T7" fmla="*/ 118 h 137"/>
                <a:gd name="T8" fmla="*/ 110 w 110"/>
                <a:gd name="T9" fmla="*/ 118 h 137"/>
                <a:gd name="T10" fmla="*/ 110 w 110"/>
                <a:gd name="T11" fmla="*/ 137 h 137"/>
                <a:gd name="T12" fmla="*/ 0 w 110"/>
                <a:gd name="T13" fmla="*/ 137 h 137"/>
                <a:gd name="T14" fmla="*/ 0 w 110"/>
                <a:gd name="T15" fmla="*/ 127 h 137"/>
                <a:gd name="T16" fmla="*/ 74 w 110"/>
                <a:gd name="T17" fmla="*/ 18 h 137"/>
                <a:gd name="T18" fmla="*/ 3 w 110"/>
                <a:gd name="T19" fmla="*/ 18 h 137"/>
                <a:gd name="T20" fmla="*/ 3 w 110"/>
                <a:gd name="T21"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0" h="137">
                  <a:moveTo>
                    <a:pt x="3" y="0"/>
                  </a:moveTo>
                  <a:lnTo>
                    <a:pt x="109" y="0"/>
                  </a:lnTo>
                  <a:lnTo>
                    <a:pt x="109" y="8"/>
                  </a:lnTo>
                  <a:lnTo>
                    <a:pt x="36" y="118"/>
                  </a:lnTo>
                  <a:lnTo>
                    <a:pt x="110" y="118"/>
                  </a:lnTo>
                  <a:lnTo>
                    <a:pt x="110" y="137"/>
                  </a:lnTo>
                  <a:lnTo>
                    <a:pt x="0" y="137"/>
                  </a:lnTo>
                  <a:lnTo>
                    <a:pt x="0" y="127"/>
                  </a:lnTo>
                  <a:lnTo>
                    <a:pt x="74" y="18"/>
                  </a:lnTo>
                  <a:lnTo>
                    <a:pt x="3" y="18"/>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0" name="Freeform 58"/>
            <p:cNvSpPr>
              <a:spLocks/>
            </p:cNvSpPr>
            <p:nvPr/>
          </p:nvSpPr>
          <p:spPr bwMode="auto">
            <a:xfrm>
              <a:off x="4632326" y="3965576"/>
              <a:ext cx="177800" cy="217488"/>
            </a:xfrm>
            <a:custGeom>
              <a:avLst/>
              <a:gdLst>
                <a:gd name="T0" fmla="*/ 0 w 112"/>
                <a:gd name="T1" fmla="*/ 0 h 137"/>
                <a:gd name="T2" fmla="*/ 28 w 112"/>
                <a:gd name="T3" fmla="*/ 0 h 137"/>
                <a:gd name="T4" fmla="*/ 28 w 112"/>
                <a:gd name="T5" fmla="*/ 53 h 137"/>
                <a:gd name="T6" fmla="*/ 86 w 112"/>
                <a:gd name="T7" fmla="*/ 53 h 137"/>
                <a:gd name="T8" fmla="*/ 86 w 112"/>
                <a:gd name="T9" fmla="*/ 0 h 137"/>
                <a:gd name="T10" fmla="*/ 112 w 112"/>
                <a:gd name="T11" fmla="*/ 0 h 137"/>
                <a:gd name="T12" fmla="*/ 112 w 112"/>
                <a:gd name="T13" fmla="*/ 137 h 137"/>
                <a:gd name="T14" fmla="*/ 86 w 112"/>
                <a:gd name="T15" fmla="*/ 137 h 137"/>
                <a:gd name="T16" fmla="*/ 86 w 112"/>
                <a:gd name="T17" fmla="*/ 71 h 137"/>
                <a:gd name="T18" fmla="*/ 28 w 112"/>
                <a:gd name="T19" fmla="*/ 71 h 137"/>
                <a:gd name="T20" fmla="*/ 28 w 112"/>
                <a:gd name="T21" fmla="*/ 137 h 137"/>
                <a:gd name="T22" fmla="*/ 0 w 112"/>
                <a:gd name="T23" fmla="*/ 137 h 137"/>
                <a:gd name="T24" fmla="*/ 0 w 112"/>
                <a:gd name="T25"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2" h="137">
                  <a:moveTo>
                    <a:pt x="0" y="0"/>
                  </a:moveTo>
                  <a:lnTo>
                    <a:pt x="28" y="0"/>
                  </a:lnTo>
                  <a:lnTo>
                    <a:pt x="28" y="53"/>
                  </a:lnTo>
                  <a:lnTo>
                    <a:pt x="86" y="53"/>
                  </a:lnTo>
                  <a:lnTo>
                    <a:pt x="86" y="0"/>
                  </a:lnTo>
                  <a:lnTo>
                    <a:pt x="112" y="0"/>
                  </a:lnTo>
                  <a:lnTo>
                    <a:pt x="112" y="137"/>
                  </a:lnTo>
                  <a:lnTo>
                    <a:pt x="86" y="137"/>
                  </a:lnTo>
                  <a:lnTo>
                    <a:pt x="86" y="71"/>
                  </a:lnTo>
                  <a:lnTo>
                    <a:pt x="28" y="71"/>
                  </a:lnTo>
                  <a:lnTo>
                    <a:pt x="28" y="137"/>
                  </a:lnTo>
                  <a:lnTo>
                    <a:pt x="0" y="13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1" name="Freeform 59"/>
            <p:cNvSpPr>
              <a:spLocks/>
            </p:cNvSpPr>
            <p:nvPr/>
          </p:nvSpPr>
          <p:spPr bwMode="auto">
            <a:xfrm>
              <a:off x="4906963" y="3965576"/>
              <a:ext cx="131763" cy="217488"/>
            </a:xfrm>
            <a:custGeom>
              <a:avLst/>
              <a:gdLst>
                <a:gd name="T0" fmla="*/ 0 w 83"/>
                <a:gd name="T1" fmla="*/ 0 h 137"/>
                <a:gd name="T2" fmla="*/ 75 w 83"/>
                <a:gd name="T3" fmla="*/ 0 h 137"/>
                <a:gd name="T4" fmla="*/ 75 w 83"/>
                <a:gd name="T5" fmla="*/ 18 h 137"/>
                <a:gd name="T6" fmla="*/ 28 w 83"/>
                <a:gd name="T7" fmla="*/ 18 h 137"/>
                <a:gd name="T8" fmla="*/ 28 w 83"/>
                <a:gd name="T9" fmla="*/ 56 h 137"/>
                <a:gd name="T10" fmla="*/ 73 w 83"/>
                <a:gd name="T11" fmla="*/ 56 h 137"/>
                <a:gd name="T12" fmla="*/ 73 w 83"/>
                <a:gd name="T13" fmla="*/ 74 h 137"/>
                <a:gd name="T14" fmla="*/ 28 w 83"/>
                <a:gd name="T15" fmla="*/ 74 h 137"/>
                <a:gd name="T16" fmla="*/ 28 w 83"/>
                <a:gd name="T17" fmla="*/ 118 h 137"/>
                <a:gd name="T18" fmla="*/ 83 w 83"/>
                <a:gd name="T19" fmla="*/ 118 h 137"/>
                <a:gd name="T20" fmla="*/ 83 w 83"/>
                <a:gd name="T21" fmla="*/ 137 h 137"/>
                <a:gd name="T22" fmla="*/ 0 w 83"/>
                <a:gd name="T23" fmla="*/ 137 h 137"/>
                <a:gd name="T24" fmla="*/ 0 w 83"/>
                <a:gd name="T25"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3" h="137">
                  <a:moveTo>
                    <a:pt x="0" y="0"/>
                  </a:moveTo>
                  <a:lnTo>
                    <a:pt x="75" y="0"/>
                  </a:lnTo>
                  <a:lnTo>
                    <a:pt x="75" y="18"/>
                  </a:lnTo>
                  <a:lnTo>
                    <a:pt x="28" y="18"/>
                  </a:lnTo>
                  <a:lnTo>
                    <a:pt x="28" y="56"/>
                  </a:lnTo>
                  <a:lnTo>
                    <a:pt x="73" y="56"/>
                  </a:lnTo>
                  <a:lnTo>
                    <a:pt x="73" y="74"/>
                  </a:lnTo>
                  <a:lnTo>
                    <a:pt x="28" y="74"/>
                  </a:lnTo>
                  <a:lnTo>
                    <a:pt x="28" y="118"/>
                  </a:lnTo>
                  <a:lnTo>
                    <a:pt x="83" y="118"/>
                  </a:lnTo>
                  <a:lnTo>
                    <a:pt x="83" y="137"/>
                  </a:lnTo>
                  <a:lnTo>
                    <a:pt x="0" y="13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2" name="Freeform 60"/>
            <p:cNvSpPr>
              <a:spLocks/>
            </p:cNvSpPr>
            <p:nvPr/>
          </p:nvSpPr>
          <p:spPr bwMode="auto">
            <a:xfrm>
              <a:off x="5099051" y="3965576"/>
              <a:ext cx="65088" cy="217488"/>
            </a:xfrm>
            <a:custGeom>
              <a:avLst/>
              <a:gdLst>
                <a:gd name="T0" fmla="*/ 13 w 41"/>
                <a:gd name="T1" fmla="*/ 0 h 137"/>
                <a:gd name="T2" fmla="*/ 41 w 41"/>
                <a:gd name="T3" fmla="*/ 0 h 137"/>
                <a:gd name="T4" fmla="*/ 41 w 41"/>
                <a:gd name="T5" fmla="*/ 84 h 137"/>
                <a:gd name="T6" fmla="*/ 41 w 41"/>
                <a:gd name="T7" fmla="*/ 90 h 137"/>
                <a:gd name="T8" fmla="*/ 41 w 41"/>
                <a:gd name="T9" fmla="*/ 97 h 137"/>
                <a:gd name="T10" fmla="*/ 39 w 41"/>
                <a:gd name="T11" fmla="*/ 102 h 137"/>
                <a:gd name="T12" fmla="*/ 39 w 41"/>
                <a:gd name="T13" fmla="*/ 105 h 137"/>
                <a:gd name="T14" fmla="*/ 38 w 41"/>
                <a:gd name="T15" fmla="*/ 112 h 137"/>
                <a:gd name="T16" fmla="*/ 38 w 41"/>
                <a:gd name="T17" fmla="*/ 117 h 137"/>
                <a:gd name="T18" fmla="*/ 34 w 41"/>
                <a:gd name="T19" fmla="*/ 120 h 137"/>
                <a:gd name="T20" fmla="*/ 26 w 41"/>
                <a:gd name="T21" fmla="*/ 130 h 137"/>
                <a:gd name="T22" fmla="*/ 15 w 41"/>
                <a:gd name="T23" fmla="*/ 135 h 137"/>
                <a:gd name="T24" fmla="*/ 0 w 41"/>
                <a:gd name="T25" fmla="*/ 137 h 137"/>
                <a:gd name="T26" fmla="*/ 0 w 41"/>
                <a:gd name="T27" fmla="*/ 120 h 137"/>
                <a:gd name="T28" fmla="*/ 1 w 41"/>
                <a:gd name="T29" fmla="*/ 120 h 137"/>
                <a:gd name="T30" fmla="*/ 5 w 41"/>
                <a:gd name="T31" fmla="*/ 118 h 137"/>
                <a:gd name="T32" fmla="*/ 6 w 41"/>
                <a:gd name="T33" fmla="*/ 117 h 137"/>
                <a:gd name="T34" fmla="*/ 10 w 41"/>
                <a:gd name="T35" fmla="*/ 115 h 137"/>
                <a:gd name="T36" fmla="*/ 11 w 41"/>
                <a:gd name="T37" fmla="*/ 112 h 137"/>
                <a:gd name="T38" fmla="*/ 13 w 41"/>
                <a:gd name="T39" fmla="*/ 107 h 137"/>
                <a:gd name="T40" fmla="*/ 13 w 41"/>
                <a:gd name="T41" fmla="*/ 100 h 137"/>
                <a:gd name="T42" fmla="*/ 13 w 41"/>
                <a:gd name="T43" fmla="*/ 97 h 137"/>
                <a:gd name="T44" fmla="*/ 13 w 41"/>
                <a:gd name="T45" fmla="*/ 95 h 137"/>
                <a:gd name="T46" fmla="*/ 13 w 41"/>
                <a:gd name="T47" fmla="*/ 90 h 137"/>
                <a:gd name="T48" fmla="*/ 13 w 41"/>
                <a:gd name="T49" fmla="*/ 87 h 137"/>
                <a:gd name="T50" fmla="*/ 13 w 41"/>
                <a:gd name="T51"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1" h="137">
                  <a:moveTo>
                    <a:pt x="13" y="0"/>
                  </a:moveTo>
                  <a:lnTo>
                    <a:pt x="41" y="0"/>
                  </a:lnTo>
                  <a:lnTo>
                    <a:pt x="41" y="84"/>
                  </a:lnTo>
                  <a:lnTo>
                    <a:pt x="41" y="90"/>
                  </a:lnTo>
                  <a:lnTo>
                    <a:pt x="41" y="97"/>
                  </a:lnTo>
                  <a:lnTo>
                    <a:pt x="39" y="102"/>
                  </a:lnTo>
                  <a:lnTo>
                    <a:pt x="39" y="105"/>
                  </a:lnTo>
                  <a:lnTo>
                    <a:pt x="38" y="112"/>
                  </a:lnTo>
                  <a:lnTo>
                    <a:pt x="38" y="117"/>
                  </a:lnTo>
                  <a:lnTo>
                    <a:pt x="34" y="120"/>
                  </a:lnTo>
                  <a:lnTo>
                    <a:pt x="26" y="130"/>
                  </a:lnTo>
                  <a:lnTo>
                    <a:pt x="15" y="135"/>
                  </a:lnTo>
                  <a:lnTo>
                    <a:pt x="0" y="137"/>
                  </a:lnTo>
                  <a:lnTo>
                    <a:pt x="0" y="120"/>
                  </a:lnTo>
                  <a:lnTo>
                    <a:pt x="1" y="120"/>
                  </a:lnTo>
                  <a:lnTo>
                    <a:pt x="5" y="118"/>
                  </a:lnTo>
                  <a:lnTo>
                    <a:pt x="6" y="117"/>
                  </a:lnTo>
                  <a:lnTo>
                    <a:pt x="10" y="115"/>
                  </a:lnTo>
                  <a:lnTo>
                    <a:pt x="11" y="112"/>
                  </a:lnTo>
                  <a:lnTo>
                    <a:pt x="13" y="107"/>
                  </a:lnTo>
                  <a:lnTo>
                    <a:pt x="13" y="100"/>
                  </a:lnTo>
                  <a:lnTo>
                    <a:pt x="13" y="97"/>
                  </a:lnTo>
                  <a:lnTo>
                    <a:pt x="13" y="95"/>
                  </a:lnTo>
                  <a:lnTo>
                    <a:pt x="13" y="90"/>
                  </a:lnTo>
                  <a:lnTo>
                    <a:pt x="13" y="87"/>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3" name="Rectangle 61"/>
            <p:cNvSpPr>
              <a:spLocks noChangeArrowheads="1"/>
            </p:cNvSpPr>
            <p:nvPr/>
          </p:nvSpPr>
          <p:spPr bwMode="auto">
            <a:xfrm>
              <a:off x="5260976" y="3965576"/>
              <a:ext cx="41275" cy="2174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4" name="Freeform 62"/>
            <p:cNvSpPr>
              <a:spLocks noEditPoints="1"/>
            </p:cNvSpPr>
            <p:nvPr/>
          </p:nvSpPr>
          <p:spPr bwMode="auto">
            <a:xfrm>
              <a:off x="5373688" y="3965576"/>
              <a:ext cx="203200" cy="217488"/>
            </a:xfrm>
            <a:custGeom>
              <a:avLst/>
              <a:gdLst>
                <a:gd name="T0" fmla="*/ 63 w 128"/>
                <a:gd name="T1" fmla="*/ 31 h 137"/>
                <a:gd name="T2" fmla="*/ 63 w 128"/>
                <a:gd name="T3" fmla="*/ 33 h 137"/>
                <a:gd name="T4" fmla="*/ 43 w 128"/>
                <a:gd name="T5" fmla="*/ 82 h 137"/>
                <a:gd name="T6" fmla="*/ 82 w 128"/>
                <a:gd name="T7" fmla="*/ 82 h 137"/>
                <a:gd name="T8" fmla="*/ 63 w 128"/>
                <a:gd name="T9" fmla="*/ 31 h 137"/>
                <a:gd name="T10" fmla="*/ 56 w 128"/>
                <a:gd name="T11" fmla="*/ 0 h 137"/>
                <a:gd name="T12" fmla="*/ 77 w 128"/>
                <a:gd name="T13" fmla="*/ 0 h 137"/>
                <a:gd name="T14" fmla="*/ 128 w 128"/>
                <a:gd name="T15" fmla="*/ 137 h 137"/>
                <a:gd name="T16" fmla="*/ 99 w 128"/>
                <a:gd name="T17" fmla="*/ 137 h 137"/>
                <a:gd name="T18" fmla="*/ 87 w 128"/>
                <a:gd name="T19" fmla="*/ 99 h 137"/>
                <a:gd name="T20" fmla="*/ 38 w 128"/>
                <a:gd name="T21" fmla="*/ 99 h 137"/>
                <a:gd name="T22" fmla="*/ 23 w 128"/>
                <a:gd name="T23" fmla="*/ 137 h 137"/>
                <a:gd name="T24" fmla="*/ 0 w 128"/>
                <a:gd name="T25" fmla="*/ 137 h 137"/>
                <a:gd name="T26" fmla="*/ 56 w 128"/>
                <a:gd name="T27"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8" h="137">
                  <a:moveTo>
                    <a:pt x="63" y="31"/>
                  </a:moveTo>
                  <a:lnTo>
                    <a:pt x="63" y="33"/>
                  </a:lnTo>
                  <a:lnTo>
                    <a:pt x="43" y="82"/>
                  </a:lnTo>
                  <a:lnTo>
                    <a:pt x="82" y="82"/>
                  </a:lnTo>
                  <a:lnTo>
                    <a:pt x="63" y="31"/>
                  </a:lnTo>
                  <a:close/>
                  <a:moveTo>
                    <a:pt x="56" y="0"/>
                  </a:moveTo>
                  <a:lnTo>
                    <a:pt x="77" y="0"/>
                  </a:lnTo>
                  <a:lnTo>
                    <a:pt x="128" y="137"/>
                  </a:lnTo>
                  <a:lnTo>
                    <a:pt x="99" y="137"/>
                  </a:lnTo>
                  <a:lnTo>
                    <a:pt x="87" y="99"/>
                  </a:lnTo>
                  <a:lnTo>
                    <a:pt x="38" y="99"/>
                  </a:lnTo>
                  <a:lnTo>
                    <a:pt x="23" y="137"/>
                  </a:lnTo>
                  <a:lnTo>
                    <a:pt x="0" y="137"/>
                  </a:lnTo>
                  <a:lnTo>
                    <a:pt x="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5" name="Freeform 63"/>
            <p:cNvSpPr>
              <a:spLocks/>
            </p:cNvSpPr>
            <p:nvPr/>
          </p:nvSpPr>
          <p:spPr bwMode="auto">
            <a:xfrm>
              <a:off x="5648326" y="3965576"/>
              <a:ext cx="182563" cy="217488"/>
            </a:xfrm>
            <a:custGeom>
              <a:avLst/>
              <a:gdLst>
                <a:gd name="T0" fmla="*/ 0 w 115"/>
                <a:gd name="T1" fmla="*/ 0 h 137"/>
                <a:gd name="T2" fmla="*/ 20 w 115"/>
                <a:gd name="T3" fmla="*/ 0 h 137"/>
                <a:gd name="T4" fmla="*/ 92 w 115"/>
                <a:gd name="T5" fmla="*/ 95 h 137"/>
                <a:gd name="T6" fmla="*/ 92 w 115"/>
                <a:gd name="T7" fmla="*/ 0 h 137"/>
                <a:gd name="T8" fmla="*/ 115 w 115"/>
                <a:gd name="T9" fmla="*/ 0 h 137"/>
                <a:gd name="T10" fmla="*/ 115 w 115"/>
                <a:gd name="T11" fmla="*/ 137 h 137"/>
                <a:gd name="T12" fmla="*/ 96 w 115"/>
                <a:gd name="T13" fmla="*/ 137 h 137"/>
                <a:gd name="T14" fmla="*/ 23 w 115"/>
                <a:gd name="T15" fmla="*/ 43 h 137"/>
                <a:gd name="T16" fmla="*/ 23 w 115"/>
                <a:gd name="T17" fmla="*/ 137 h 137"/>
                <a:gd name="T18" fmla="*/ 0 w 115"/>
                <a:gd name="T19" fmla="*/ 137 h 137"/>
                <a:gd name="T20" fmla="*/ 0 w 115"/>
                <a:gd name="T21"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137">
                  <a:moveTo>
                    <a:pt x="0" y="0"/>
                  </a:moveTo>
                  <a:lnTo>
                    <a:pt x="20" y="0"/>
                  </a:lnTo>
                  <a:lnTo>
                    <a:pt x="92" y="95"/>
                  </a:lnTo>
                  <a:lnTo>
                    <a:pt x="92" y="0"/>
                  </a:lnTo>
                  <a:lnTo>
                    <a:pt x="115" y="0"/>
                  </a:lnTo>
                  <a:lnTo>
                    <a:pt x="115" y="137"/>
                  </a:lnTo>
                  <a:lnTo>
                    <a:pt x="96" y="137"/>
                  </a:lnTo>
                  <a:lnTo>
                    <a:pt x="23" y="43"/>
                  </a:lnTo>
                  <a:lnTo>
                    <a:pt x="23" y="137"/>
                  </a:lnTo>
                  <a:lnTo>
                    <a:pt x="0" y="13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6" name="Freeform 64"/>
            <p:cNvSpPr>
              <a:spLocks/>
            </p:cNvSpPr>
            <p:nvPr/>
          </p:nvSpPr>
          <p:spPr bwMode="auto">
            <a:xfrm>
              <a:off x="5915026" y="3962401"/>
              <a:ext cx="193675" cy="222250"/>
            </a:xfrm>
            <a:custGeom>
              <a:avLst/>
              <a:gdLst>
                <a:gd name="T0" fmla="*/ 78 w 122"/>
                <a:gd name="T1" fmla="*/ 0 h 140"/>
                <a:gd name="T2" fmla="*/ 99 w 122"/>
                <a:gd name="T3" fmla="*/ 2 h 140"/>
                <a:gd name="T4" fmla="*/ 119 w 122"/>
                <a:gd name="T5" fmla="*/ 10 h 140"/>
                <a:gd name="T6" fmla="*/ 109 w 122"/>
                <a:gd name="T7" fmla="*/ 27 h 140"/>
                <a:gd name="T8" fmla="*/ 96 w 122"/>
                <a:gd name="T9" fmla="*/ 22 h 140"/>
                <a:gd name="T10" fmla="*/ 81 w 122"/>
                <a:gd name="T11" fmla="*/ 20 h 140"/>
                <a:gd name="T12" fmla="*/ 60 w 122"/>
                <a:gd name="T13" fmla="*/ 23 h 140"/>
                <a:gd name="T14" fmla="*/ 43 w 122"/>
                <a:gd name="T15" fmla="*/ 33 h 140"/>
                <a:gd name="T16" fmla="*/ 33 w 122"/>
                <a:gd name="T17" fmla="*/ 50 h 140"/>
                <a:gd name="T18" fmla="*/ 30 w 122"/>
                <a:gd name="T19" fmla="*/ 69 h 140"/>
                <a:gd name="T20" fmla="*/ 33 w 122"/>
                <a:gd name="T21" fmla="*/ 91 h 140"/>
                <a:gd name="T22" fmla="*/ 43 w 122"/>
                <a:gd name="T23" fmla="*/ 107 h 140"/>
                <a:gd name="T24" fmla="*/ 58 w 122"/>
                <a:gd name="T25" fmla="*/ 117 h 140"/>
                <a:gd name="T26" fmla="*/ 78 w 122"/>
                <a:gd name="T27" fmla="*/ 120 h 140"/>
                <a:gd name="T28" fmla="*/ 83 w 122"/>
                <a:gd name="T29" fmla="*/ 120 h 140"/>
                <a:gd name="T30" fmla="*/ 89 w 122"/>
                <a:gd name="T31" fmla="*/ 120 h 140"/>
                <a:gd name="T32" fmla="*/ 96 w 122"/>
                <a:gd name="T33" fmla="*/ 119 h 140"/>
                <a:gd name="T34" fmla="*/ 96 w 122"/>
                <a:gd name="T35" fmla="*/ 76 h 140"/>
                <a:gd name="T36" fmla="*/ 122 w 122"/>
                <a:gd name="T37" fmla="*/ 76 h 140"/>
                <a:gd name="T38" fmla="*/ 122 w 122"/>
                <a:gd name="T39" fmla="*/ 132 h 140"/>
                <a:gd name="T40" fmla="*/ 98 w 122"/>
                <a:gd name="T41" fmla="*/ 139 h 140"/>
                <a:gd name="T42" fmla="*/ 76 w 122"/>
                <a:gd name="T43" fmla="*/ 140 h 140"/>
                <a:gd name="T44" fmla="*/ 55 w 122"/>
                <a:gd name="T45" fmla="*/ 139 h 140"/>
                <a:gd name="T46" fmla="*/ 36 w 122"/>
                <a:gd name="T47" fmla="*/ 132 h 140"/>
                <a:gd name="T48" fmla="*/ 22 w 122"/>
                <a:gd name="T49" fmla="*/ 120 h 140"/>
                <a:gd name="T50" fmla="*/ 10 w 122"/>
                <a:gd name="T51" fmla="*/ 106 h 140"/>
                <a:gd name="T52" fmla="*/ 2 w 122"/>
                <a:gd name="T53" fmla="*/ 89 h 140"/>
                <a:gd name="T54" fmla="*/ 0 w 122"/>
                <a:gd name="T55" fmla="*/ 71 h 140"/>
                <a:gd name="T56" fmla="*/ 2 w 122"/>
                <a:gd name="T57" fmla="*/ 51 h 140"/>
                <a:gd name="T58" fmla="*/ 10 w 122"/>
                <a:gd name="T59" fmla="*/ 35 h 140"/>
                <a:gd name="T60" fmla="*/ 22 w 122"/>
                <a:gd name="T61" fmla="*/ 20 h 140"/>
                <a:gd name="T62" fmla="*/ 38 w 122"/>
                <a:gd name="T63" fmla="*/ 8 h 140"/>
                <a:gd name="T64" fmla="*/ 56 w 122"/>
                <a:gd name="T65" fmla="*/ 2 h 140"/>
                <a:gd name="T66" fmla="*/ 78 w 122"/>
                <a:gd name="T67" fmla="*/ 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22" h="140">
                  <a:moveTo>
                    <a:pt x="78" y="0"/>
                  </a:moveTo>
                  <a:lnTo>
                    <a:pt x="99" y="2"/>
                  </a:lnTo>
                  <a:lnTo>
                    <a:pt x="119" y="10"/>
                  </a:lnTo>
                  <a:lnTo>
                    <a:pt x="109" y="27"/>
                  </a:lnTo>
                  <a:lnTo>
                    <a:pt x="96" y="22"/>
                  </a:lnTo>
                  <a:lnTo>
                    <a:pt x="81" y="20"/>
                  </a:lnTo>
                  <a:lnTo>
                    <a:pt x="60" y="23"/>
                  </a:lnTo>
                  <a:lnTo>
                    <a:pt x="43" y="33"/>
                  </a:lnTo>
                  <a:lnTo>
                    <a:pt x="33" y="50"/>
                  </a:lnTo>
                  <a:lnTo>
                    <a:pt x="30" y="69"/>
                  </a:lnTo>
                  <a:lnTo>
                    <a:pt x="33" y="91"/>
                  </a:lnTo>
                  <a:lnTo>
                    <a:pt x="43" y="107"/>
                  </a:lnTo>
                  <a:lnTo>
                    <a:pt x="58" y="117"/>
                  </a:lnTo>
                  <a:lnTo>
                    <a:pt x="78" y="120"/>
                  </a:lnTo>
                  <a:lnTo>
                    <a:pt x="83" y="120"/>
                  </a:lnTo>
                  <a:lnTo>
                    <a:pt x="89" y="120"/>
                  </a:lnTo>
                  <a:lnTo>
                    <a:pt x="96" y="119"/>
                  </a:lnTo>
                  <a:lnTo>
                    <a:pt x="96" y="76"/>
                  </a:lnTo>
                  <a:lnTo>
                    <a:pt x="122" y="76"/>
                  </a:lnTo>
                  <a:lnTo>
                    <a:pt x="122" y="132"/>
                  </a:lnTo>
                  <a:lnTo>
                    <a:pt x="98" y="139"/>
                  </a:lnTo>
                  <a:lnTo>
                    <a:pt x="76" y="140"/>
                  </a:lnTo>
                  <a:lnTo>
                    <a:pt x="55" y="139"/>
                  </a:lnTo>
                  <a:lnTo>
                    <a:pt x="36" y="132"/>
                  </a:lnTo>
                  <a:lnTo>
                    <a:pt x="22" y="120"/>
                  </a:lnTo>
                  <a:lnTo>
                    <a:pt x="10" y="106"/>
                  </a:lnTo>
                  <a:lnTo>
                    <a:pt x="2" y="89"/>
                  </a:lnTo>
                  <a:lnTo>
                    <a:pt x="0" y="71"/>
                  </a:lnTo>
                  <a:lnTo>
                    <a:pt x="2" y="51"/>
                  </a:lnTo>
                  <a:lnTo>
                    <a:pt x="10" y="35"/>
                  </a:lnTo>
                  <a:lnTo>
                    <a:pt x="22" y="20"/>
                  </a:lnTo>
                  <a:lnTo>
                    <a:pt x="38" y="8"/>
                  </a:lnTo>
                  <a:lnTo>
                    <a:pt x="56" y="2"/>
                  </a:lnTo>
                  <a:lnTo>
                    <a:pt x="7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7" name="Freeform 65"/>
            <p:cNvSpPr>
              <a:spLocks/>
            </p:cNvSpPr>
            <p:nvPr/>
          </p:nvSpPr>
          <p:spPr bwMode="auto">
            <a:xfrm>
              <a:off x="6451601" y="3965576"/>
              <a:ext cx="180975" cy="217488"/>
            </a:xfrm>
            <a:custGeom>
              <a:avLst/>
              <a:gdLst>
                <a:gd name="T0" fmla="*/ 0 w 114"/>
                <a:gd name="T1" fmla="*/ 0 h 137"/>
                <a:gd name="T2" fmla="*/ 18 w 114"/>
                <a:gd name="T3" fmla="*/ 0 h 137"/>
                <a:gd name="T4" fmla="*/ 91 w 114"/>
                <a:gd name="T5" fmla="*/ 95 h 137"/>
                <a:gd name="T6" fmla="*/ 91 w 114"/>
                <a:gd name="T7" fmla="*/ 0 h 137"/>
                <a:gd name="T8" fmla="*/ 114 w 114"/>
                <a:gd name="T9" fmla="*/ 0 h 137"/>
                <a:gd name="T10" fmla="*/ 114 w 114"/>
                <a:gd name="T11" fmla="*/ 137 h 137"/>
                <a:gd name="T12" fmla="*/ 96 w 114"/>
                <a:gd name="T13" fmla="*/ 137 h 137"/>
                <a:gd name="T14" fmla="*/ 22 w 114"/>
                <a:gd name="T15" fmla="*/ 43 h 137"/>
                <a:gd name="T16" fmla="*/ 22 w 114"/>
                <a:gd name="T17" fmla="*/ 137 h 137"/>
                <a:gd name="T18" fmla="*/ 0 w 114"/>
                <a:gd name="T19" fmla="*/ 137 h 137"/>
                <a:gd name="T20" fmla="*/ 0 w 114"/>
                <a:gd name="T21"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4" h="137">
                  <a:moveTo>
                    <a:pt x="0" y="0"/>
                  </a:moveTo>
                  <a:lnTo>
                    <a:pt x="18" y="0"/>
                  </a:lnTo>
                  <a:lnTo>
                    <a:pt x="91" y="95"/>
                  </a:lnTo>
                  <a:lnTo>
                    <a:pt x="91" y="0"/>
                  </a:lnTo>
                  <a:lnTo>
                    <a:pt x="114" y="0"/>
                  </a:lnTo>
                  <a:lnTo>
                    <a:pt x="114" y="137"/>
                  </a:lnTo>
                  <a:lnTo>
                    <a:pt x="96" y="137"/>
                  </a:lnTo>
                  <a:lnTo>
                    <a:pt x="22" y="43"/>
                  </a:lnTo>
                  <a:lnTo>
                    <a:pt x="22" y="137"/>
                  </a:lnTo>
                  <a:lnTo>
                    <a:pt x="0" y="13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8" name="Freeform 66"/>
            <p:cNvSpPr>
              <a:spLocks noEditPoints="1"/>
            </p:cNvSpPr>
            <p:nvPr/>
          </p:nvSpPr>
          <p:spPr bwMode="auto">
            <a:xfrm>
              <a:off x="6716713" y="3962401"/>
              <a:ext cx="217488" cy="222250"/>
            </a:xfrm>
            <a:custGeom>
              <a:avLst/>
              <a:gdLst>
                <a:gd name="T0" fmla="*/ 67 w 137"/>
                <a:gd name="T1" fmla="*/ 20 h 140"/>
                <a:gd name="T2" fmla="*/ 51 w 137"/>
                <a:gd name="T3" fmla="*/ 23 h 140"/>
                <a:gd name="T4" fmla="*/ 39 w 137"/>
                <a:gd name="T5" fmla="*/ 36 h 140"/>
                <a:gd name="T6" fmla="*/ 31 w 137"/>
                <a:gd name="T7" fmla="*/ 51 h 140"/>
                <a:gd name="T8" fmla="*/ 30 w 137"/>
                <a:gd name="T9" fmla="*/ 71 h 140"/>
                <a:gd name="T10" fmla="*/ 31 w 137"/>
                <a:gd name="T11" fmla="*/ 89 h 140"/>
                <a:gd name="T12" fmla="*/ 39 w 137"/>
                <a:gd name="T13" fmla="*/ 106 h 140"/>
                <a:gd name="T14" fmla="*/ 51 w 137"/>
                <a:gd name="T15" fmla="*/ 117 h 140"/>
                <a:gd name="T16" fmla="*/ 69 w 137"/>
                <a:gd name="T17" fmla="*/ 120 h 140"/>
                <a:gd name="T18" fmla="*/ 84 w 137"/>
                <a:gd name="T19" fmla="*/ 117 h 140"/>
                <a:gd name="T20" fmla="*/ 97 w 137"/>
                <a:gd name="T21" fmla="*/ 107 h 140"/>
                <a:gd name="T22" fmla="*/ 105 w 137"/>
                <a:gd name="T23" fmla="*/ 92 h 140"/>
                <a:gd name="T24" fmla="*/ 107 w 137"/>
                <a:gd name="T25" fmla="*/ 71 h 140"/>
                <a:gd name="T26" fmla="*/ 105 w 137"/>
                <a:gd name="T27" fmla="*/ 50 h 140"/>
                <a:gd name="T28" fmla="*/ 97 w 137"/>
                <a:gd name="T29" fmla="*/ 33 h 140"/>
                <a:gd name="T30" fmla="*/ 84 w 137"/>
                <a:gd name="T31" fmla="*/ 23 h 140"/>
                <a:gd name="T32" fmla="*/ 69 w 137"/>
                <a:gd name="T33" fmla="*/ 20 h 140"/>
                <a:gd name="T34" fmla="*/ 67 w 137"/>
                <a:gd name="T35" fmla="*/ 20 h 140"/>
                <a:gd name="T36" fmla="*/ 69 w 137"/>
                <a:gd name="T37" fmla="*/ 0 h 140"/>
                <a:gd name="T38" fmla="*/ 69 w 137"/>
                <a:gd name="T39" fmla="*/ 0 h 140"/>
                <a:gd name="T40" fmla="*/ 87 w 137"/>
                <a:gd name="T41" fmla="*/ 2 h 140"/>
                <a:gd name="T42" fmla="*/ 104 w 137"/>
                <a:gd name="T43" fmla="*/ 8 h 140"/>
                <a:gd name="T44" fmla="*/ 117 w 137"/>
                <a:gd name="T45" fmla="*/ 20 h 140"/>
                <a:gd name="T46" fmla="*/ 128 w 137"/>
                <a:gd name="T47" fmla="*/ 35 h 140"/>
                <a:gd name="T48" fmla="*/ 135 w 137"/>
                <a:gd name="T49" fmla="*/ 50 h 140"/>
                <a:gd name="T50" fmla="*/ 137 w 137"/>
                <a:gd name="T51" fmla="*/ 69 h 140"/>
                <a:gd name="T52" fmla="*/ 135 w 137"/>
                <a:gd name="T53" fmla="*/ 89 h 140"/>
                <a:gd name="T54" fmla="*/ 128 w 137"/>
                <a:gd name="T55" fmla="*/ 106 h 140"/>
                <a:gd name="T56" fmla="*/ 119 w 137"/>
                <a:gd name="T57" fmla="*/ 120 h 140"/>
                <a:gd name="T58" fmla="*/ 104 w 137"/>
                <a:gd name="T59" fmla="*/ 132 h 140"/>
                <a:gd name="T60" fmla="*/ 87 w 137"/>
                <a:gd name="T61" fmla="*/ 139 h 140"/>
                <a:gd name="T62" fmla="*/ 69 w 137"/>
                <a:gd name="T63" fmla="*/ 140 h 140"/>
                <a:gd name="T64" fmla="*/ 49 w 137"/>
                <a:gd name="T65" fmla="*/ 139 h 140"/>
                <a:gd name="T66" fmla="*/ 33 w 137"/>
                <a:gd name="T67" fmla="*/ 132 h 140"/>
                <a:gd name="T68" fmla="*/ 20 w 137"/>
                <a:gd name="T69" fmla="*/ 120 h 140"/>
                <a:gd name="T70" fmla="*/ 8 w 137"/>
                <a:gd name="T71" fmla="*/ 106 h 140"/>
                <a:gd name="T72" fmla="*/ 1 w 137"/>
                <a:gd name="T73" fmla="*/ 89 h 140"/>
                <a:gd name="T74" fmla="*/ 0 w 137"/>
                <a:gd name="T75" fmla="*/ 69 h 140"/>
                <a:gd name="T76" fmla="*/ 3 w 137"/>
                <a:gd name="T77" fmla="*/ 50 h 140"/>
                <a:gd name="T78" fmla="*/ 10 w 137"/>
                <a:gd name="T79" fmla="*/ 33 h 140"/>
                <a:gd name="T80" fmla="*/ 20 w 137"/>
                <a:gd name="T81" fmla="*/ 20 h 140"/>
                <a:gd name="T82" fmla="*/ 34 w 137"/>
                <a:gd name="T83" fmla="*/ 8 h 140"/>
                <a:gd name="T84" fmla="*/ 49 w 137"/>
                <a:gd name="T85" fmla="*/ 2 h 140"/>
                <a:gd name="T86" fmla="*/ 69 w 137"/>
                <a:gd name="T87" fmla="*/ 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7" h="140">
                  <a:moveTo>
                    <a:pt x="67" y="20"/>
                  </a:moveTo>
                  <a:lnTo>
                    <a:pt x="51" y="23"/>
                  </a:lnTo>
                  <a:lnTo>
                    <a:pt x="39" y="36"/>
                  </a:lnTo>
                  <a:lnTo>
                    <a:pt x="31" y="51"/>
                  </a:lnTo>
                  <a:lnTo>
                    <a:pt x="30" y="71"/>
                  </a:lnTo>
                  <a:lnTo>
                    <a:pt x="31" y="89"/>
                  </a:lnTo>
                  <a:lnTo>
                    <a:pt x="39" y="106"/>
                  </a:lnTo>
                  <a:lnTo>
                    <a:pt x="51" y="117"/>
                  </a:lnTo>
                  <a:lnTo>
                    <a:pt x="69" y="120"/>
                  </a:lnTo>
                  <a:lnTo>
                    <a:pt x="84" y="117"/>
                  </a:lnTo>
                  <a:lnTo>
                    <a:pt x="97" y="107"/>
                  </a:lnTo>
                  <a:lnTo>
                    <a:pt x="105" y="92"/>
                  </a:lnTo>
                  <a:lnTo>
                    <a:pt x="107" y="71"/>
                  </a:lnTo>
                  <a:lnTo>
                    <a:pt x="105" y="50"/>
                  </a:lnTo>
                  <a:lnTo>
                    <a:pt x="97" y="33"/>
                  </a:lnTo>
                  <a:lnTo>
                    <a:pt x="84" y="23"/>
                  </a:lnTo>
                  <a:lnTo>
                    <a:pt x="69" y="20"/>
                  </a:lnTo>
                  <a:lnTo>
                    <a:pt x="67" y="20"/>
                  </a:lnTo>
                  <a:close/>
                  <a:moveTo>
                    <a:pt x="69" y="0"/>
                  </a:moveTo>
                  <a:lnTo>
                    <a:pt x="69" y="0"/>
                  </a:lnTo>
                  <a:lnTo>
                    <a:pt x="87" y="2"/>
                  </a:lnTo>
                  <a:lnTo>
                    <a:pt x="104" y="8"/>
                  </a:lnTo>
                  <a:lnTo>
                    <a:pt x="117" y="20"/>
                  </a:lnTo>
                  <a:lnTo>
                    <a:pt x="128" y="35"/>
                  </a:lnTo>
                  <a:lnTo>
                    <a:pt x="135" y="50"/>
                  </a:lnTo>
                  <a:lnTo>
                    <a:pt x="137" y="69"/>
                  </a:lnTo>
                  <a:lnTo>
                    <a:pt x="135" y="89"/>
                  </a:lnTo>
                  <a:lnTo>
                    <a:pt x="128" y="106"/>
                  </a:lnTo>
                  <a:lnTo>
                    <a:pt x="119" y="120"/>
                  </a:lnTo>
                  <a:lnTo>
                    <a:pt x="104" y="132"/>
                  </a:lnTo>
                  <a:lnTo>
                    <a:pt x="87" y="139"/>
                  </a:lnTo>
                  <a:lnTo>
                    <a:pt x="69" y="140"/>
                  </a:lnTo>
                  <a:lnTo>
                    <a:pt x="49" y="139"/>
                  </a:lnTo>
                  <a:lnTo>
                    <a:pt x="33" y="132"/>
                  </a:lnTo>
                  <a:lnTo>
                    <a:pt x="20" y="120"/>
                  </a:lnTo>
                  <a:lnTo>
                    <a:pt x="8" y="106"/>
                  </a:lnTo>
                  <a:lnTo>
                    <a:pt x="1" y="89"/>
                  </a:lnTo>
                  <a:lnTo>
                    <a:pt x="0" y="69"/>
                  </a:lnTo>
                  <a:lnTo>
                    <a:pt x="3" y="50"/>
                  </a:lnTo>
                  <a:lnTo>
                    <a:pt x="10" y="33"/>
                  </a:lnTo>
                  <a:lnTo>
                    <a:pt x="20" y="20"/>
                  </a:lnTo>
                  <a:lnTo>
                    <a:pt x="34" y="8"/>
                  </a:lnTo>
                  <a:lnTo>
                    <a:pt x="49" y="2"/>
                  </a:lnTo>
                  <a:lnTo>
                    <a:pt x="6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9" name="Freeform 67"/>
            <p:cNvSpPr>
              <a:spLocks noEditPoints="1"/>
            </p:cNvSpPr>
            <p:nvPr/>
          </p:nvSpPr>
          <p:spPr bwMode="auto">
            <a:xfrm>
              <a:off x="7019926" y="3965576"/>
              <a:ext cx="160338" cy="219075"/>
            </a:xfrm>
            <a:custGeom>
              <a:avLst/>
              <a:gdLst>
                <a:gd name="T0" fmla="*/ 27 w 101"/>
                <a:gd name="T1" fmla="*/ 18 h 138"/>
                <a:gd name="T2" fmla="*/ 27 w 101"/>
                <a:gd name="T3" fmla="*/ 64 h 138"/>
                <a:gd name="T4" fmla="*/ 35 w 101"/>
                <a:gd name="T5" fmla="*/ 64 h 138"/>
                <a:gd name="T6" fmla="*/ 41 w 101"/>
                <a:gd name="T7" fmla="*/ 64 h 138"/>
                <a:gd name="T8" fmla="*/ 45 w 101"/>
                <a:gd name="T9" fmla="*/ 64 h 138"/>
                <a:gd name="T10" fmla="*/ 51 w 101"/>
                <a:gd name="T11" fmla="*/ 61 h 138"/>
                <a:gd name="T12" fmla="*/ 56 w 101"/>
                <a:gd name="T13" fmla="*/ 58 h 138"/>
                <a:gd name="T14" fmla="*/ 59 w 101"/>
                <a:gd name="T15" fmla="*/ 53 h 138"/>
                <a:gd name="T16" fmla="*/ 63 w 101"/>
                <a:gd name="T17" fmla="*/ 46 h 138"/>
                <a:gd name="T18" fmla="*/ 63 w 101"/>
                <a:gd name="T19" fmla="*/ 39 h 138"/>
                <a:gd name="T20" fmla="*/ 63 w 101"/>
                <a:gd name="T21" fmla="*/ 31 h 138"/>
                <a:gd name="T22" fmla="*/ 59 w 101"/>
                <a:gd name="T23" fmla="*/ 26 h 138"/>
                <a:gd name="T24" fmla="*/ 56 w 101"/>
                <a:gd name="T25" fmla="*/ 21 h 138"/>
                <a:gd name="T26" fmla="*/ 51 w 101"/>
                <a:gd name="T27" fmla="*/ 20 h 138"/>
                <a:gd name="T28" fmla="*/ 45 w 101"/>
                <a:gd name="T29" fmla="*/ 18 h 138"/>
                <a:gd name="T30" fmla="*/ 41 w 101"/>
                <a:gd name="T31" fmla="*/ 18 h 138"/>
                <a:gd name="T32" fmla="*/ 38 w 101"/>
                <a:gd name="T33" fmla="*/ 18 h 138"/>
                <a:gd name="T34" fmla="*/ 27 w 101"/>
                <a:gd name="T35" fmla="*/ 18 h 138"/>
                <a:gd name="T36" fmla="*/ 0 w 101"/>
                <a:gd name="T37" fmla="*/ 0 h 138"/>
                <a:gd name="T38" fmla="*/ 40 w 101"/>
                <a:gd name="T39" fmla="*/ 0 h 138"/>
                <a:gd name="T40" fmla="*/ 43 w 101"/>
                <a:gd name="T41" fmla="*/ 0 h 138"/>
                <a:gd name="T42" fmla="*/ 45 w 101"/>
                <a:gd name="T43" fmla="*/ 0 h 138"/>
                <a:gd name="T44" fmla="*/ 51 w 101"/>
                <a:gd name="T45" fmla="*/ 0 h 138"/>
                <a:gd name="T46" fmla="*/ 55 w 101"/>
                <a:gd name="T47" fmla="*/ 0 h 138"/>
                <a:gd name="T48" fmla="*/ 58 w 101"/>
                <a:gd name="T49" fmla="*/ 1 h 138"/>
                <a:gd name="T50" fmla="*/ 66 w 101"/>
                <a:gd name="T51" fmla="*/ 3 h 138"/>
                <a:gd name="T52" fmla="*/ 71 w 101"/>
                <a:gd name="T53" fmla="*/ 5 h 138"/>
                <a:gd name="T54" fmla="*/ 76 w 101"/>
                <a:gd name="T55" fmla="*/ 8 h 138"/>
                <a:gd name="T56" fmla="*/ 88 w 101"/>
                <a:gd name="T57" fmla="*/ 20 h 138"/>
                <a:gd name="T58" fmla="*/ 91 w 101"/>
                <a:gd name="T59" fmla="*/ 38 h 138"/>
                <a:gd name="T60" fmla="*/ 88 w 101"/>
                <a:gd name="T61" fmla="*/ 53 h 138"/>
                <a:gd name="T62" fmla="*/ 79 w 101"/>
                <a:gd name="T63" fmla="*/ 66 h 138"/>
                <a:gd name="T64" fmla="*/ 66 w 101"/>
                <a:gd name="T65" fmla="*/ 76 h 138"/>
                <a:gd name="T66" fmla="*/ 101 w 101"/>
                <a:gd name="T67" fmla="*/ 133 h 138"/>
                <a:gd name="T68" fmla="*/ 73 w 101"/>
                <a:gd name="T69" fmla="*/ 138 h 138"/>
                <a:gd name="T70" fmla="*/ 45 w 101"/>
                <a:gd name="T71" fmla="*/ 86 h 138"/>
                <a:gd name="T72" fmla="*/ 43 w 101"/>
                <a:gd name="T73" fmla="*/ 82 h 138"/>
                <a:gd name="T74" fmla="*/ 27 w 101"/>
                <a:gd name="T75" fmla="*/ 82 h 138"/>
                <a:gd name="T76" fmla="*/ 27 w 101"/>
                <a:gd name="T77" fmla="*/ 137 h 138"/>
                <a:gd name="T78" fmla="*/ 0 w 101"/>
                <a:gd name="T79" fmla="*/ 137 h 138"/>
                <a:gd name="T80" fmla="*/ 0 w 101"/>
                <a:gd name="T81" fmla="*/ 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1" h="138">
                  <a:moveTo>
                    <a:pt x="27" y="18"/>
                  </a:moveTo>
                  <a:lnTo>
                    <a:pt x="27" y="64"/>
                  </a:lnTo>
                  <a:lnTo>
                    <a:pt x="35" y="64"/>
                  </a:lnTo>
                  <a:lnTo>
                    <a:pt x="41" y="64"/>
                  </a:lnTo>
                  <a:lnTo>
                    <a:pt x="45" y="64"/>
                  </a:lnTo>
                  <a:lnTo>
                    <a:pt x="51" y="61"/>
                  </a:lnTo>
                  <a:lnTo>
                    <a:pt x="56" y="58"/>
                  </a:lnTo>
                  <a:lnTo>
                    <a:pt x="59" y="53"/>
                  </a:lnTo>
                  <a:lnTo>
                    <a:pt x="63" y="46"/>
                  </a:lnTo>
                  <a:lnTo>
                    <a:pt x="63" y="39"/>
                  </a:lnTo>
                  <a:lnTo>
                    <a:pt x="63" y="31"/>
                  </a:lnTo>
                  <a:lnTo>
                    <a:pt x="59" y="26"/>
                  </a:lnTo>
                  <a:lnTo>
                    <a:pt x="56" y="21"/>
                  </a:lnTo>
                  <a:lnTo>
                    <a:pt x="51" y="20"/>
                  </a:lnTo>
                  <a:lnTo>
                    <a:pt x="45" y="18"/>
                  </a:lnTo>
                  <a:lnTo>
                    <a:pt x="41" y="18"/>
                  </a:lnTo>
                  <a:lnTo>
                    <a:pt x="38" y="18"/>
                  </a:lnTo>
                  <a:lnTo>
                    <a:pt x="27" y="18"/>
                  </a:lnTo>
                  <a:close/>
                  <a:moveTo>
                    <a:pt x="0" y="0"/>
                  </a:moveTo>
                  <a:lnTo>
                    <a:pt x="40" y="0"/>
                  </a:lnTo>
                  <a:lnTo>
                    <a:pt x="43" y="0"/>
                  </a:lnTo>
                  <a:lnTo>
                    <a:pt x="45" y="0"/>
                  </a:lnTo>
                  <a:lnTo>
                    <a:pt x="51" y="0"/>
                  </a:lnTo>
                  <a:lnTo>
                    <a:pt x="55" y="0"/>
                  </a:lnTo>
                  <a:lnTo>
                    <a:pt x="58" y="1"/>
                  </a:lnTo>
                  <a:lnTo>
                    <a:pt x="66" y="3"/>
                  </a:lnTo>
                  <a:lnTo>
                    <a:pt x="71" y="5"/>
                  </a:lnTo>
                  <a:lnTo>
                    <a:pt x="76" y="8"/>
                  </a:lnTo>
                  <a:lnTo>
                    <a:pt x="88" y="20"/>
                  </a:lnTo>
                  <a:lnTo>
                    <a:pt x="91" y="38"/>
                  </a:lnTo>
                  <a:lnTo>
                    <a:pt x="88" y="53"/>
                  </a:lnTo>
                  <a:lnTo>
                    <a:pt x="79" y="66"/>
                  </a:lnTo>
                  <a:lnTo>
                    <a:pt x="66" y="76"/>
                  </a:lnTo>
                  <a:lnTo>
                    <a:pt x="101" y="133"/>
                  </a:lnTo>
                  <a:lnTo>
                    <a:pt x="73" y="138"/>
                  </a:lnTo>
                  <a:lnTo>
                    <a:pt x="45" y="86"/>
                  </a:lnTo>
                  <a:lnTo>
                    <a:pt x="43" y="82"/>
                  </a:lnTo>
                  <a:lnTo>
                    <a:pt x="27" y="82"/>
                  </a:lnTo>
                  <a:lnTo>
                    <a:pt x="27" y="137"/>
                  </a:lnTo>
                  <a:lnTo>
                    <a:pt x="0" y="13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0" name="Freeform 68"/>
            <p:cNvSpPr>
              <a:spLocks/>
            </p:cNvSpPr>
            <p:nvPr/>
          </p:nvSpPr>
          <p:spPr bwMode="auto">
            <a:xfrm>
              <a:off x="7253288" y="3965576"/>
              <a:ext cx="234950" cy="217488"/>
            </a:xfrm>
            <a:custGeom>
              <a:avLst/>
              <a:gdLst>
                <a:gd name="T0" fmla="*/ 0 w 148"/>
                <a:gd name="T1" fmla="*/ 0 h 137"/>
                <a:gd name="T2" fmla="*/ 31 w 148"/>
                <a:gd name="T3" fmla="*/ 0 h 137"/>
                <a:gd name="T4" fmla="*/ 74 w 148"/>
                <a:gd name="T5" fmla="*/ 100 h 137"/>
                <a:gd name="T6" fmla="*/ 119 w 148"/>
                <a:gd name="T7" fmla="*/ 0 h 137"/>
                <a:gd name="T8" fmla="*/ 148 w 148"/>
                <a:gd name="T9" fmla="*/ 0 h 137"/>
                <a:gd name="T10" fmla="*/ 148 w 148"/>
                <a:gd name="T11" fmla="*/ 137 h 137"/>
                <a:gd name="T12" fmla="*/ 122 w 148"/>
                <a:gd name="T13" fmla="*/ 137 h 137"/>
                <a:gd name="T14" fmla="*/ 122 w 148"/>
                <a:gd name="T15" fmla="*/ 61 h 137"/>
                <a:gd name="T16" fmla="*/ 122 w 148"/>
                <a:gd name="T17" fmla="*/ 49 h 137"/>
                <a:gd name="T18" fmla="*/ 122 w 148"/>
                <a:gd name="T19" fmla="*/ 30 h 137"/>
                <a:gd name="T20" fmla="*/ 112 w 148"/>
                <a:gd name="T21" fmla="*/ 59 h 137"/>
                <a:gd name="T22" fmla="*/ 77 w 148"/>
                <a:gd name="T23" fmla="*/ 137 h 137"/>
                <a:gd name="T24" fmla="*/ 64 w 148"/>
                <a:gd name="T25" fmla="*/ 137 h 137"/>
                <a:gd name="T26" fmla="*/ 31 w 148"/>
                <a:gd name="T27" fmla="*/ 59 h 137"/>
                <a:gd name="T28" fmla="*/ 28 w 148"/>
                <a:gd name="T29" fmla="*/ 48 h 137"/>
                <a:gd name="T30" fmla="*/ 21 w 148"/>
                <a:gd name="T31" fmla="*/ 30 h 137"/>
                <a:gd name="T32" fmla="*/ 21 w 148"/>
                <a:gd name="T33" fmla="*/ 46 h 137"/>
                <a:gd name="T34" fmla="*/ 23 w 148"/>
                <a:gd name="T35" fmla="*/ 61 h 137"/>
                <a:gd name="T36" fmla="*/ 23 w 148"/>
                <a:gd name="T37" fmla="*/ 137 h 137"/>
                <a:gd name="T38" fmla="*/ 0 w 148"/>
                <a:gd name="T39" fmla="*/ 137 h 137"/>
                <a:gd name="T40" fmla="*/ 0 w 148"/>
                <a:gd name="T41"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8" h="137">
                  <a:moveTo>
                    <a:pt x="0" y="0"/>
                  </a:moveTo>
                  <a:lnTo>
                    <a:pt x="31" y="0"/>
                  </a:lnTo>
                  <a:lnTo>
                    <a:pt x="74" y="100"/>
                  </a:lnTo>
                  <a:lnTo>
                    <a:pt x="119" y="0"/>
                  </a:lnTo>
                  <a:lnTo>
                    <a:pt x="148" y="0"/>
                  </a:lnTo>
                  <a:lnTo>
                    <a:pt x="148" y="137"/>
                  </a:lnTo>
                  <a:lnTo>
                    <a:pt x="122" y="137"/>
                  </a:lnTo>
                  <a:lnTo>
                    <a:pt x="122" y="61"/>
                  </a:lnTo>
                  <a:lnTo>
                    <a:pt x="122" y="49"/>
                  </a:lnTo>
                  <a:lnTo>
                    <a:pt x="122" y="30"/>
                  </a:lnTo>
                  <a:lnTo>
                    <a:pt x="112" y="59"/>
                  </a:lnTo>
                  <a:lnTo>
                    <a:pt x="77" y="137"/>
                  </a:lnTo>
                  <a:lnTo>
                    <a:pt x="64" y="137"/>
                  </a:lnTo>
                  <a:lnTo>
                    <a:pt x="31" y="59"/>
                  </a:lnTo>
                  <a:lnTo>
                    <a:pt x="28" y="48"/>
                  </a:lnTo>
                  <a:lnTo>
                    <a:pt x="21" y="30"/>
                  </a:lnTo>
                  <a:lnTo>
                    <a:pt x="21" y="46"/>
                  </a:lnTo>
                  <a:lnTo>
                    <a:pt x="23" y="61"/>
                  </a:lnTo>
                  <a:lnTo>
                    <a:pt x="23" y="137"/>
                  </a:lnTo>
                  <a:lnTo>
                    <a:pt x="0" y="13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1" name="Freeform 69"/>
            <p:cNvSpPr>
              <a:spLocks noEditPoints="1"/>
            </p:cNvSpPr>
            <p:nvPr/>
          </p:nvSpPr>
          <p:spPr bwMode="auto">
            <a:xfrm>
              <a:off x="7559676" y="3965576"/>
              <a:ext cx="203200" cy="217488"/>
            </a:xfrm>
            <a:custGeom>
              <a:avLst/>
              <a:gdLst>
                <a:gd name="T0" fmla="*/ 63 w 128"/>
                <a:gd name="T1" fmla="*/ 31 h 137"/>
                <a:gd name="T2" fmla="*/ 63 w 128"/>
                <a:gd name="T3" fmla="*/ 33 h 137"/>
                <a:gd name="T4" fmla="*/ 43 w 128"/>
                <a:gd name="T5" fmla="*/ 82 h 137"/>
                <a:gd name="T6" fmla="*/ 81 w 128"/>
                <a:gd name="T7" fmla="*/ 82 h 137"/>
                <a:gd name="T8" fmla="*/ 63 w 128"/>
                <a:gd name="T9" fmla="*/ 31 h 137"/>
                <a:gd name="T10" fmla="*/ 56 w 128"/>
                <a:gd name="T11" fmla="*/ 0 h 137"/>
                <a:gd name="T12" fmla="*/ 77 w 128"/>
                <a:gd name="T13" fmla="*/ 0 h 137"/>
                <a:gd name="T14" fmla="*/ 128 w 128"/>
                <a:gd name="T15" fmla="*/ 137 h 137"/>
                <a:gd name="T16" fmla="*/ 99 w 128"/>
                <a:gd name="T17" fmla="*/ 137 h 137"/>
                <a:gd name="T18" fmla="*/ 86 w 128"/>
                <a:gd name="T19" fmla="*/ 99 h 137"/>
                <a:gd name="T20" fmla="*/ 38 w 128"/>
                <a:gd name="T21" fmla="*/ 99 h 137"/>
                <a:gd name="T22" fmla="*/ 23 w 128"/>
                <a:gd name="T23" fmla="*/ 137 h 137"/>
                <a:gd name="T24" fmla="*/ 0 w 128"/>
                <a:gd name="T25" fmla="*/ 137 h 137"/>
                <a:gd name="T26" fmla="*/ 56 w 128"/>
                <a:gd name="T27"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8" h="137">
                  <a:moveTo>
                    <a:pt x="63" y="31"/>
                  </a:moveTo>
                  <a:lnTo>
                    <a:pt x="63" y="33"/>
                  </a:lnTo>
                  <a:lnTo>
                    <a:pt x="43" y="82"/>
                  </a:lnTo>
                  <a:lnTo>
                    <a:pt x="81" y="82"/>
                  </a:lnTo>
                  <a:lnTo>
                    <a:pt x="63" y="31"/>
                  </a:lnTo>
                  <a:close/>
                  <a:moveTo>
                    <a:pt x="56" y="0"/>
                  </a:moveTo>
                  <a:lnTo>
                    <a:pt x="77" y="0"/>
                  </a:lnTo>
                  <a:lnTo>
                    <a:pt x="128" y="137"/>
                  </a:lnTo>
                  <a:lnTo>
                    <a:pt x="99" y="137"/>
                  </a:lnTo>
                  <a:lnTo>
                    <a:pt x="86" y="99"/>
                  </a:lnTo>
                  <a:lnTo>
                    <a:pt x="38" y="99"/>
                  </a:lnTo>
                  <a:lnTo>
                    <a:pt x="23" y="137"/>
                  </a:lnTo>
                  <a:lnTo>
                    <a:pt x="0" y="137"/>
                  </a:lnTo>
                  <a:lnTo>
                    <a:pt x="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2" name="Freeform 70"/>
            <p:cNvSpPr>
              <a:spLocks/>
            </p:cNvSpPr>
            <p:nvPr/>
          </p:nvSpPr>
          <p:spPr bwMode="auto">
            <a:xfrm>
              <a:off x="7834313" y="3965576"/>
              <a:ext cx="130175" cy="217488"/>
            </a:xfrm>
            <a:custGeom>
              <a:avLst/>
              <a:gdLst>
                <a:gd name="T0" fmla="*/ 0 w 82"/>
                <a:gd name="T1" fmla="*/ 0 h 137"/>
                <a:gd name="T2" fmla="*/ 28 w 82"/>
                <a:gd name="T3" fmla="*/ 0 h 137"/>
                <a:gd name="T4" fmla="*/ 28 w 82"/>
                <a:gd name="T5" fmla="*/ 118 h 137"/>
                <a:gd name="T6" fmla="*/ 82 w 82"/>
                <a:gd name="T7" fmla="*/ 118 h 137"/>
                <a:gd name="T8" fmla="*/ 82 w 82"/>
                <a:gd name="T9" fmla="*/ 137 h 137"/>
                <a:gd name="T10" fmla="*/ 0 w 82"/>
                <a:gd name="T11" fmla="*/ 137 h 137"/>
                <a:gd name="T12" fmla="*/ 0 w 82"/>
                <a:gd name="T13" fmla="*/ 0 h 137"/>
              </a:gdLst>
              <a:ahLst/>
              <a:cxnLst>
                <a:cxn ang="0">
                  <a:pos x="T0" y="T1"/>
                </a:cxn>
                <a:cxn ang="0">
                  <a:pos x="T2" y="T3"/>
                </a:cxn>
                <a:cxn ang="0">
                  <a:pos x="T4" y="T5"/>
                </a:cxn>
                <a:cxn ang="0">
                  <a:pos x="T6" y="T7"/>
                </a:cxn>
                <a:cxn ang="0">
                  <a:pos x="T8" y="T9"/>
                </a:cxn>
                <a:cxn ang="0">
                  <a:pos x="T10" y="T11"/>
                </a:cxn>
                <a:cxn ang="0">
                  <a:pos x="T12" y="T13"/>
                </a:cxn>
              </a:cxnLst>
              <a:rect l="0" t="0" r="r" b="b"/>
              <a:pathLst>
                <a:path w="82" h="137">
                  <a:moveTo>
                    <a:pt x="0" y="0"/>
                  </a:moveTo>
                  <a:lnTo>
                    <a:pt x="28" y="0"/>
                  </a:lnTo>
                  <a:lnTo>
                    <a:pt x="28" y="118"/>
                  </a:lnTo>
                  <a:lnTo>
                    <a:pt x="82" y="118"/>
                  </a:lnTo>
                  <a:lnTo>
                    <a:pt x="82" y="137"/>
                  </a:lnTo>
                  <a:lnTo>
                    <a:pt x="0" y="13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3" name="Freeform 71"/>
            <p:cNvSpPr>
              <a:spLocks/>
            </p:cNvSpPr>
            <p:nvPr/>
          </p:nvSpPr>
          <p:spPr bwMode="auto">
            <a:xfrm>
              <a:off x="8285163" y="3965576"/>
              <a:ext cx="177800" cy="219075"/>
            </a:xfrm>
            <a:custGeom>
              <a:avLst/>
              <a:gdLst>
                <a:gd name="T0" fmla="*/ 0 w 112"/>
                <a:gd name="T1" fmla="*/ 0 h 138"/>
                <a:gd name="T2" fmla="*/ 28 w 112"/>
                <a:gd name="T3" fmla="*/ 0 h 138"/>
                <a:gd name="T4" fmla="*/ 28 w 112"/>
                <a:gd name="T5" fmla="*/ 72 h 138"/>
                <a:gd name="T6" fmla="*/ 28 w 112"/>
                <a:gd name="T7" fmla="*/ 81 h 138"/>
                <a:gd name="T8" fmla="*/ 28 w 112"/>
                <a:gd name="T9" fmla="*/ 87 h 138"/>
                <a:gd name="T10" fmla="*/ 29 w 112"/>
                <a:gd name="T11" fmla="*/ 92 h 138"/>
                <a:gd name="T12" fmla="*/ 29 w 112"/>
                <a:gd name="T13" fmla="*/ 97 h 138"/>
                <a:gd name="T14" fmla="*/ 31 w 112"/>
                <a:gd name="T15" fmla="*/ 104 h 138"/>
                <a:gd name="T16" fmla="*/ 34 w 112"/>
                <a:gd name="T17" fmla="*/ 107 h 138"/>
                <a:gd name="T18" fmla="*/ 38 w 112"/>
                <a:gd name="T19" fmla="*/ 114 h 138"/>
                <a:gd name="T20" fmla="*/ 43 w 112"/>
                <a:gd name="T21" fmla="*/ 117 h 138"/>
                <a:gd name="T22" fmla="*/ 49 w 112"/>
                <a:gd name="T23" fmla="*/ 118 h 138"/>
                <a:gd name="T24" fmla="*/ 57 w 112"/>
                <a:gd name="T25" fmla="*/ 118 h 138"/>
                <a:gd name="T26" fmla="*/ 69 w 112"/>
                <a:gd name="T27" fmla="*/ 117 h 138"/>
                <a:gd name="T28" fmla="*/ 77 w 112"/>
                <a:gd name="T29" fmla="*/ 112 h 138"/>
                <a:gd name="T30" fmla="*/ 84 w 112"/>
                <a:gd name="T31" fmla="*/ 102 h 138"/>
                <a:gd name="T32" fmla="*/ 85 w 112"/>
                <a:gd name="T33" fmla="*/ 90 h 138"/>
                <a:gd name="T34" fmla="*/ 87 w 112"/>
                <a:gd name="T35" fmla="*/ 72 h 138"/>
                <a:gd name="T36" fmla="*/ 87 w 112"/>
                <a:gd name="T37" fmla="*/ 0 h 138"/>
                <a:gd name="T38" fmla="*/ 112 w 112"/>
                <a:gd name="T39" fmla="*/ 0 h 138"/>
                <a:gd name="T40" fmla="*/ 112 w 112"/>
                <a:gd name="T41" fmla="*/ 76 h 138"/>
                <a:gd name="T42" fmla="*/ 112 w 112"/>
                <a:gd name="T43" fmla="*/ 86 h 138"/>
                <a:gd name="T44" fmla="*/ 110 w 112"/>
                <a:gd name="T45" fmla="*/ 94 h 138"/>
                <a:gd name="T46" fmla="*/ 110 w 112"/>
                <a:gd name="T47" fmla="*/ 100 h 138"/>
                <a:gd name="T48" fmla="*/ 107 w 112"/>
                <a:gd name="T49" fmla="*/ 109 h 138"/>
                <a:gd name="T50" fmla="*/ 104 w 112"/>
                <a:gd name="T51" fmla="*/ 115 h 138"/>
                <a:gd name="T52" fmla="*/ 92 w 112"/>
                <a:gd name="T53" fmla="*/ 128 h 138"/>
                <a:gd name="T54" fmla="*/ 75 w 112"/>
                <a:gd name="T55" fmla="*/ 137 h 138"/>
                <a:gd name="T56" fmla="*/ 56 w 112"/>
                <a:gd name="T57" fmla="*/ 138 h 138"/>
                <a:gd name="T58" fmla="*/ 34 w 112"/>
                <a:gd name="T59" fmla="*/ 137 h 138"/>
                <a:gd name="T60" fmla="*/ 19 w 112"/>
                <a:gd name="T61" fmla="*/ 128 h 138"/>
                <a:gd name="T62" fmla="*/ 8 w 112"/>
                <a:gd name="T63" fmla="*/ 115 h 138"/>
                <a:gd name="T64" fmla="*/ 5 w 112"/>
                <a:gd name="T65" fmla="*/ 110 h 138"/>
                <a:gd name="T66" fmla="*/ 3 w 112"/>
                <a:gd name="T67" fmla="*/ 104 h 138"/>
                <a:gd name="T68" fmla="*/ 1 w 112"/>
                <a:gd name="T69" fmla="*/ 95 h 138"/>
                <a:gd name="T70" fmla="*/ 1 w 112"/>
                <a:gd name="T71" fmla="*/ 90 h 138"/>
                <a:gd name="T72" fmla="*/ 1 w 112"/>
                <a:gd name="T73" fmla="*/ 84 h 138"/>
                <a:gd name="T74" fmla="*/ 0 w 112"/>
                <a:gd name="T75" fmla="*/ 76 h 138"/>
                <a:gd name="T76" fmla="*/ 0 w 112"/>
                <a:gd name="T77" fmla="*/ 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12" h="138">
                  <a:moveTo>
                    <a:pt x="0" y="0"/>
                  </a:moveTo>
                  <a:lnTo>
                    <a:pt x="28" y="0"/>
                  </a:lnTo>
                  <a:lnTo>
                    <a:pt x="28" y="72"/>
                  </a:lnTo>
                  <a:lnTo>
                    <a:pt x="28" y="81"/>
                  </a:lnTo>
                  <a:lnTo>
                    <a:pt x="28" y="87"/>
                  </a:lnTo>
                  <a:lnTo>
                    <a:pt x="29" y="92"/>
                  </a:lnTo>
                  <a:lnTo>
                    <a:pt x="29" y="97"/>
                  </a:lnTo>
                  <a:lnTo>
                    <a:pt x="31" y="104"/>
                  </a:lnTo>
                  <a:lnTo>
                    <a:pt x="34" y="107"/>
                  </a:lnTo>
                  <a:lnTo>
                    <a:pt x="38" y="114"/>
                  </a:lnTo>
                  <a:lnTo>
                    <a:pt x="43" y="117"/>
                  </a:lnTo>
                  <a:lnTo>
                    <a:pt x="49" y="118"/>
                  </a:lnTo>
                  <a:lnTo>
                    <a:pt x="57" y="118"/>
                  </a:lnTo>
                  <a:lnTo>
                    <a:pt x="69" y="117"/>
                  </a:lnTo>
                  <a:lnTo>
                    <a:pt x="77" y="112"/>
                  </a:lnTo>
                  <a:lnTo>
                    <a:pt x="84" y="102"/>
                  </a:lnTo>
                  <a:lnTo>
                    <a:pt x="85" y="90"/>
                  </a:lnTo>
                  <a:lnTo>
                    <a:pt x="87" y="72"/>
                  </a:lnTo>
                  <a:lnTo>
                    <a:pt x="87" y="0"/>
                  </a:lnTo>
                  <a:lnTo>
                    <a:pt x="112" y="0"/>
                  </a:lnTo>
                  <a:lnTo>
                    <a:pt x="112" y="76"/>
                  </a:lnTo>
                  <a:lnTo>
                    <a:pt x="112" y="86"/>
                  </a:lnTo>
                  <a:lnTo>
                    <a:pt x="110" y="94"/>
                  </a:lnTo>
                  <a:lnTo>
                    <a:pt x="110" y="100"/>
                  </a:lnTo>
                  <a:lnTo>
                    <a:pt x="107" y="109"/>
                  </a:lnTo>
                  <a:lnTo>
                    <a:pt x="104" y="115"/>
                  </a:lnTo>
                  <a:lnTo>
                    <a:pt x="92" y="128"/>
                  </a:lnTo>
                  <a:lnTo>
                    <a:pt x="75" y="137"/>
                  </a:lnTo>
                  <a:lnTo>
                    <a:pt x="56" y="138"/>
                  </a:lnTo>
                  <a:lnTo>
                    <a:pt x="34" y="137"/>
                  </a:lnTo>
                  <a:lnTo>
                    <a:pt x="19" y="128"/>
                  </a:lnTo>
                  <a:lnTo>
                    <a:pt x="8" y="115"/>
                  </a:lnTo>
                  <a:lnTo>
                    <a:pt x="5" y="110"/>
                  </a:lnTo>
                  <a:lnTo>
                    <a:pt x="3" y="104"/>
                  </a:lnTo>
                  <a:lnTo>
                    <a:pt x="1" y="95"/>
                  </a:lnTo>
                  <a:lnTo>
                    <a:pt x="1" y="90"/>
                  </a:lnTo>
                  <a:lnTo>
                    <a:pt x="1" y="84"/>
                  </a:lnTo>
                  <a:lnTo>
                    <a:pt x="0" y="76"/>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4" name="Freeform 72"/>
            <p:cNvSpPr>
              <a:spLocks/>
            </p:cNvSpPr>
            <p:nvPr/>
          </p:nvSpPr>
          <p:spPr bwMode="auto">
            <a:xfrm>
              <a:off x="8553451" y="3965576"/>
              <a:ext cx="184150" cy="217488"/>
            </a:xfrm>
            <a:custGeom>
              <a:avLst/>
              <a:gdLst>
                <a:gd name="T0" fmla="*/ 0 w 116"/>
                <a:gd name="T1" fmla="*/ 0 h 137"/>
                <a:gd name="T2" fmla="*/ 20 w 116"/>
                <a:gd name="T3" fmla="*/ 0 h 137"/>
                <a:gd name="T4" fmla="*/ 93 w 116"/>
                <a:gd name="T5" fmla="*/ 95 h 137"/>
                <a:gd name="T6" fmla="*/ 93 w 116"/>
                <a:gd name="T7" fmla="*/ 0 h 137"/>
                <a:gd name="T8" fmla="*/ 116 w 116"/>
                <a:gd name="T9" fmla="*/ 0 h 137"/>
                <a:gd name="T10" fmla="*/ 116 w 116"/>
                <a:gd name="T11" fmla="*/ 137 h 137"/>
                <a:gd name="T12" fmla="*/ 96 w 116"/>
                <a:gd name="T13" fmla="*/ 137 h 137"/>
                <a:gd name="T14" fmla="*/ 24 w 116"/>
                <a:gd name="T15" fmla="*/ 43 h 137"/>
                <a:gd name="T16" fmla="*/ 24 w 116"/>
                <a:gd name="T17" fmla="*/ 137 h 137"/>
                <a:gd name="T18" fmla="*/ 0 w 116"/>
                <a:gd name="T19" fmla="*/ 137 h 137"/>
                <a:gd name="T20" fmla="*/ 0 w 116"/>
                <a:gd name="T21"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137">
                  <a:moveTo>
                    <a:pt x="0" y="0"/>
                  </a:moveTo>
                  <a:lnTo>
                    <a:pt x="20" y="0"/>
                  </a:lnTo>
                  <a:lnTo>
                    <a:pt x="93" y="95"/>
                  </a:lnTo>
                  <a:lnTo>
                    <a:pt x="93" y="0"/>
                  </a:lnTo>
                  <a:lnTo>
                    <a:pt x="116" y="0"/>
                  </a:lnTo>
                  <a:lnTo>
                    <a:pt x="116" y="137"/>
                  </a:lnTo>
                  <a:lnTo>
                    <a:pt x="96" y="137"/>
                  </a:lnTo>
                  <a:lnTo>
                    <a:pt x="24" y="43"/>
                  </a:lnTo>
                  <a:lnTo>
                    <a:pt x="24" y="137"/>
                  </a:lnTo>
                  <a:lnTo>
                    <a:pt x="0" y="13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5" name="Rectangle 73"/>
            <p:cNvSpPr>
              <a:spLocks noChangeArrowheads="1"/>
            </p:cNvSpPr>
            <p:nvPr/>
          </p:nvSpPr>
          <p:spPr bwMode="auto">
            <a:xfrm>
              <a:off x="8834438" y="3965576"/>
              <a:ext cx="41275" cy="2174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6" name="Freeform 74"/>
            <p:cNvSpPr>
              <a:spLocks/>
            </p:cNvSpPr>
            <p:nvPr/>
          </p:nvSpPr>
          <p:spPr bwMode="auto">
            <a:xfrm>
              <a:off x="8947151" y="3962401"/>
              <a:ext cx="201613" cy="220663"/>
            </a:xfrm>
            <a:custGeom>
              <a:avLst/>
              <a:gdLst>
                <a:gd name="T0" fmla="*/ 30 w 127"/>
                <a:gd name="T1" fmla="*/ 0 h 139"/>
                <a:gd name="T2" fmla="*/ 64 w 127"/>
                <a:gd name="T3" fmla="*/ 106 h 139"/>
                <a:gd name="T4" fmla="*/ 102 w 127"/>
                <a:gd name="T5" fmla="*/ 0 h 139"/>
                <a:gd name="T6" fmla="*/ 127 w 127"/>
                <a:gd name="T7" fmla="*/ 3 h 139"/>
                <a:gd name="T8" fmla="*/ 72 w 127"/>
                <a:gd name="T9" fmla="*/ 139 h 139"/>
                <a:gd name="T10" fmla="*/ 49 w 127"/>
                <a:gd name="T11" fmla="*/ 139 h 139"/>
                <a:gd name="T12" fmla="*/ 0 w 127"/>
                <a:gd name="T13" fmla="*/ 5 h 139"/>
                <a:gd name="T14" fmla="*/ 30 w 127"/>
                <a:gd name="T15" fmla="*/ 0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7" h="139">
                  <a:moveTo>
                    <a:pt x="30" y="0"/>
                  </a:moveTo>
                  <a:lnTo>
                    <a:pt x="64" y="106"/>
                  </a:lnTo>
                  <a:lnTo>
                    <a:pt x="102" y="0"/>
                  </a:lnTo>
                  <a:lnTo>
                    <a:pt x="127" y="3"/>
                  </a:lnTo>
                  <a:lnTo>
                    <a:pt x="72" y="139"/>
                  </a:lnTo>
                  <a:lnTo>
                    <a:pt x="49" y="139"/>
                  </a:lnTo>
                  <a:lnTo>
                    <a:pt x="0" y="5"/>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7" name="Freeform 75"/>
            <p:cNvSpPr>
              <a:spLocks/>
            </p:cNvSpPr>
            <p:nvPr/>
          </p:nvSpPr>
          <p:spPr bwMode="auto">
            <a:xfrm>
              <a:off x="9218613" y="3965576"/>
              <a:ext cx="131763" cy="217488"/>
            </a:xfrm>
            <a:custGeom>
              <a:avLst/>
              <a:gdLst>
                <a:gd name="T0" fmla="*/ 0 w 83"/>
                <a:gd name="T1" fmla="*/ 0 h 137"/>
                <a:gd name="T2" fmla="*/ 75 w 83"/>
                <a:gd name="T3" fmla="*/ 0 h 137"/>
                <a:gd name="T4" fmla="*/ 75 w 83"/>
                <a:gd name="T5" fmla="*/ 18 h 137"/>
                <a:gd name="T6" fmla="*/ 28 w 83"/>
                <a:gd name="T7" fmla="*/ 18 h 137"/>
                <a:gd name="T8" fmla="*/ 28 w 83"/>
                <a:gd name="T9" fmla="*/ 56 h 137"/>
                <a:gd name="T10" fmla="*/ 75 w 83"/>
                <a:gd name="T11" fmla="*/ 56 h 137"/>
                <a:gd name="T12" fmla="*/ 75 w 83"/>
                <a:gd name="T13" fmla="*/ 74 h 137"/>
                <a:gd name="T14" fmla="*/ 28 w 83"/>
                <a:gd name="T15" fmla="*/ 74 h 137"/>
                <a:gd name="T16" fmla="*/ 28 w 83"/>
                <a:gd name="T17" fmla="*/ 118 h 137"/>
                <a:gd name="T18" fmla="*/ 83 w 83"/>
                <a:gd name="T19" fmla="*/ 118 h 137"/>
                <a:gd name="T20" fmla="*/ 83 w 83"/>
                <a:gd name="T21" fmla="*/ 137 h 137"/>
                <a:gd name="T22" fmla="*/ 0 w 83"/>
                <a:gd name="T23" fmla="*/ 137 h 137"/>
                <a:gd name="T24" fmla="*/ 0 w 83"/>
                <a:gd name="T25"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3" h="137">
                  <a:moveTo>
                    <a:pt x="0" y="0"/>
                  </a:moveTo>
                  <a:lnTo>
                    <a:pt x="75" y="0"/>
                  </a:lnTo>
                  <a:lnTo>
                    <a:pt x="75" y="18"/>
                  </a:lnTo>
                  <a:lnTo>
                    <a:pt x="28" y="18"/>
                  </a:lnTo>
                  <a:lnTo>
                    <a:pt x="28" y="56"/>
                  </a:lnTo>
                  <a:lnTo>
                    <a:pt x="75" y="56"/>
                  </a:lnTo>
                  <a:lnTo>
                    <a:pt x="75" y="74"/>
                  </a:lnTo>
                  <a:lnTo>
                    <a:pt x="28" y="74"/>
                  </a:lnTo>
                  <a:lnTo>
                    <a:pt x="28" y="118"/>
                  </a:lnTo>
                  <a:lnTo>
                    <a:pt x="83" y="118"/>
                  </a:lnTo>
                  <a:lnTo>
                    <a:pt x="83" y="137"/>
                  </a:lnTo>
                  <a:lnTo>
                    <a:pt x="0" y="13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8" name="Freeform 76"/>
            <p:cNvSpPr>
              <a:spLocks noEditPoints="1"/>
            </p:cNvSpPr>
            <p:nvPr/>
          </p:nvSpPr>
          <p:spPr bwMode="auto">
            <a:xfrm>
              <a:off x="9431338" y="3965576"/>
              <a:ext cx="160338" cy="219075"/>
            </a:xfrm>
            <a:custGeom>
              <a:avLst/>
              <a:gdLst>
                <a:gd name="T0" fmla="*/ 26 w 101"/>
                <a:gd name="T1" fmla="*/ 18 h 138"/>
                <a:gd name="T2" fmla="*/ 26 w 101"/>
                <a:gd name="T3" fmla="*/ 64 h 138"/>
                <a:gd name="T4" fmla="*/ 35 w 101"/>
                <a:gd name="T5" fmla="*/ 64 h 138"/>
                <a:gd name="T6" fmla="*/ 40 w 101"/>
                <a:gd name="T7" fmla="*/ 64 h 138"/>
                <a:gd name="T8" fmla="*/ 44 w 101"/>
                <a:gd name="T9" fmla="*/ 64 h 138"/>
                <a:gd name="T10" fmla="*/ 49 w 101"/>
                <a:gd name="T11" fmla="*/ 62 h 138"/>
                <a:gd name="T12" fmla="*/ 53 w 101"/>
                <a:gd name="T13" fmla="*/ 61 h 138"/>
                <a:gd name="T14" fmla="*/ 56 w 101"/>
                <a:gd name="T15" fmla="*/ 58 h 138"/>
                <a:gd name="T16" fmla="*/ 59 w 101"/>
                <a:gd name="T17" fmla="*/ 53 h 138"/>
                <a:gd name="T18" fmla="*/ 63 w 101"/>
                <a:gd name="T19" fmla="*/ 46 h 138"/>
                <a:gd name="T20" fmla="*/ 63 w 101"/>
                <a:gd name="T21" fmla="*/ 39 h 138"/>
                <a:gd name="T22" fmla="*/ 63 w 101"/>
                <a:gd name="T23" fmla="*/ 33 h 138"/>
                <a:gd name="T24" fmla="*/ 61 w 101"/>
                <a:gd name="T25" fmla="*/ 28 h 138"/>
                <a:gd name="T26" fmla="*/ 59 w 101"/>
                <a:gd name="T27" fmla="*/ 25 h 138"/>
                <a:gd name="T28" fmla="*/ 54 w 101"/>
                <a:gd name="T29" fmla="*/ 21 h 138"/>
                <a:gd name="T30" fmla="*/ 51 w 101"/>
                <a:gd name="T31" fmla="*/ 20 h 138"/>
                <a:gd name="T32" fmla="*/ 44 w 101"/>
                <a:gd name="T33" fmla="*/ 18 h 138"/>
                <a:gd name="T34" fmla="*/ 41 w 101"/>
                <a:gd name="T35" fmla="*/ 18 h 138"/>
                <a:gd name="T36" fmla="*/ 38 w 101"/>
                <a:gd name="T37" fmla="*/ 18 h 138"/>
                <a:gd name="T38" fmla="*/ 26 w 101"/>
                <a:gd name="T39" fmla="*/ 18 h 138"/>
                <a:gd name="T40" fmla="*/ 0 w 101"/>
                <a:gd name="T41" fmla="*/ 0 h 138"/>
                <a:gd name="T42" fmla="*/ 40 w 101"/>
                <a:gd name="T43" fmla="*/ 0 h 138"/>
                <a:gd name="T44" fmla="*/ 43 w 101"/>
                <a:gd name="T45" fmla="*/ 0 h 138"/>
                <a:gd name="T46" fmla="*/ 44 w 101"/>
                <a:gd name="T47" fmla="*/ 0 h 138"/>
                <a:gd name="T48" fmla="*/ 51 w 101"/>
                <a:gd name="T49" fmla="*/ 0 h 138"/>
                <a:gd name="T50" fmla="*/ 54 w 101"/>
                <a:gd name="T51" fmla="*/ 0 h 138"/>
                <a:gd name="T52" fmla="*/ 59 w 101"/>
                <a:gd name="T53" fmla="*/ 1 h 138"/>
                <a:gd name="T54" fmla="*/ 66 w 101"/>
                <a:gd name="T55" fmla="*/ 3 h 138"/>
                <a:gd name="T56" fmla="*/ 71 w 101"/>
                <a:gd name="T57" fmla="*/ 5 h 138"/>
                <a:gd name="T58" fmla="*/ 76 w 101"/>
                <a:gd name="T59" fmla="*/ 8 h 138"/>
                <a:gd name="T60" fmla="*/ 87 w 101"/>
                <a:gd name="T61" fmla="*/ 20 h 138"/>
                <a:gd name="T62" fmla="*/ 91 w 101"/>
                <a:gd name="T63" fmla="*/ 38 h 138"/>
                <a:gd name="T64" fmla="*/ 87 w 101"/>
                <a:gd name="T65" fmla="*/ 53 h 138"/>
                <a:gd name="T66" fmla="*/ 79 w 101"/>
                <a:gd name="T67" fmla="*/ 66 h 138"/>
                <a:gd name="T68" fmla="*/ 66 w 101"/>
                <a:gd name="T69" fmla="*/ 76 h 138"/>
                <a:gd name="T70" fmla="*/ 101 w 101"/>
                <a:gd name="T71" fmla="*/ 133 h 138"/>
                <a:gd name="T72" fmla="*/ 71 w 101"/>
                <a:gd name="T73" fmla="*/ 138 h 138"/>
                <a:gd name="T74" fmla="*/ 44 w 101"/>
                <a:gd name="T75" fmla="*/ 86 h 138"/>
                <a:gd name="T76" fmla="*/ 43 w 101"/>
                <a:gd name="T77" fmla="*/ 82 h 138"/>
                <a:gd name="T78" fmla="*/ 26 w 101"/>
                <a:gd name="T79" fmla="*/ 82 h 138"/>
                <a:gd name="T80" fmla="*/ 26 w 101"/>
                <a:gd name="T81" fmla="*/ 137 h 138"/>
                <a:gd name="T82" fmla="*/ 0 w 101"/>
                <a:gd name="T83" fmla="*/ 137 h 138"/>
                <a:gd name="T84" fmla="*/ 0 w 101"/>
                <a:gd name="T85" fmla="*/ 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1" h="138">
                  <a:moveTo>
                    <a:pt x="26" y="18"/>
                  </a:moveTo>
                  <a:lnTo>
                    <a:pt x="26" y="64"/>
                  </a:lnTo>
                  <a:lnTo>
                    <a:pt x="35" y="64"/>
                  </a:lnTo>
                  <a:lnTo>
                    <a:pt x="40" y="64"/>
                  </a:lnTo>
                  <a:lnTo>
                    <a:pt x="44" y="64"/>
                  </a:lnTo>
                  <a:lnTo>
                    <a:pt x="49" y="62"/>
                  </a:lnTo>
                  <a:lnTo>
                    <a:pt x="53" y="61"/>
                  </a:lnTo>
                  <a:lnTo>
                    <a:pt x="56" y="58"/>
                  </a:lnTo>
                  <a:lnTo>
                    <a:pt x="59" y="53"/>
                  </a:lnTo>
                  <a:lnTo>
                    <a:pt x="63" y="46"/>
                  </a:lnTo>
                  <a:lnTo>
                    <a:pt x="63" y="39"/>
                  </a:lnTo>
                  <a:lnTo>
                    <a:pt x="63" y="33"/>
                  </a:lnTo>
                  <a:lnTo>
                    <a:pt x="61" y="28"/>
                  </a:lnTo>
                  <a:lnTo>
                    <a:pt x="59" y="25"/>
                  </a:lnTo>
                  <a:lnTo>
                    <a:pt x="54" y="21"/>
                  </a:lnTo>
                  <a:lnTo>
                    <a:pt x="51" y="20"/>
                  </a:lnTo>
                  <a:lnTo>
                    <a:pt x="44" y="18"/>
                  </a:lnTo>
                  <a:lnTo>
                    <a:pt x="41" y="18"/>
                  </a:lnTo>
                  <a:lnTo>
                    <a:pt x="38" y="18"/>
                  </a:lnTo>
                  <a:lnTo>
                    <a:pt x="26" y="18"/>
                  </a:lnTo>
                  <a:close/>
                  <a:moveTo>
                    <a:pt x="0" y="0"/>
                  </a:moveTo>
                  <a:lnTo>
                    <a:pt x="40" y="0"/>
                  </a:lnTo>
                  <a:lnTo>
                    <a:pt x="43" y="0"/>
                  </a:lnTo>
                  <a:lnTo>
                    <a:pt x="44" y="0"/>
                  </a:lnTo>
                  <a:lnTo>
                    <a:pt x="51" y="0"/>
                  </a:lnTo>
                  <a:lnTo>
                    <a:pt x="54" y="0"/>
                  </a:lnTo>
                  <a:lnTo>
                    <a:pt x="59" y="1"/>
                  </a:lnTo>
                  <a:lnTo>
                    <a:pt x="66" y="3"/>
                  </a:lnTo>
                  <a:lnTo>
                    <a:pt x="71" y="5"/>
                  </a:lnTo>
                  <a:lnTo>
                    <a:pt x="76" y="8"/>
                  </a:lnTo>
                  <a:lnTo>
                    <a:pt x="87" y="20"/>
                  </a:lnTo>
                  <a:lnTo>
                    <a:pt x="91" y="38"/>
                  </a:lnTo>
                  <a:lnTo>
                    <a:pt x="87" y="53"/>
                  </a:lnTo>
                  <a:lnTo>
                    <a:pt x="79" y="66"/>
                  </a:lnTo>
                  <a:lnTo>
                    <a:pt x="66" y="76"/>
                  </a:lnTo>
                  <a:lnTo>
                    <a:pt x="101" y="133"/>
                  </a:lnTo>
                  <a:lnTo>
                    <a:pt x="71" y="138"/>
                  </a:lnTo>
                  <a:lnTo>
                    <a:pt x="44" y="86"/>
                  </a:lnTo>
                  <a:lnTo>
                    <a:pt x="43" y="82"/>
                  </a:lnTo>
                  <a:lnTo>
                    <a:pt x="26" y="82"/>
                  </a:lnTo>
                  <a:lnTo>
                    <a:pt x="26" y="137"/>
                  </a:lnTo>
                  <a:lnTo>
                    <a:pt x="0" y="13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9" name="Freeform 77"/>
            <p:cNvSpPr>
              <a:spLocks/>
            </p:cNvSpPr>
            <p:nvPr/>
          </p:nvSpPr>
          <p:spPr bwMode="auto">
            <a:xfrm>
              <a:off x="9648826" y="3962401"/>
              <a:ext cx="141288" cy="222250"/>
            </a:xfrm>
            <a:custGeom>
              <a:avLst/>
              <a:gdLst>
                <a:gd name="T0" fmla="*/ 51 w 89"/>
                <a:gd name="T1" fmla="*/ 0 h 140"/>
                <a:gd name="T2" fmla="*/ 69 w 89"/>
                <a:gd name="T3" fmla="*/ 2 h 140"/>
                <a:gd name="T4" fmla="*/ 86 w 89"/>
                <a:gd name="T5" fmla="*/ 12 h 140"/>
                <a:gd name="T6" fmla="*/ 76 w 89"/>
                <a:gd name="T7" fmla="*/ 27 h 140"/>
                <a:gd name="T8" fmla="*/ 67 w 89"/>
                <a:gd name="T9" fmla="*/ 22 h 140"/>
                <a:gd name="T10" fmla="*/ 61 w 89"/>
                <a:gd name="T11" fmla="*/ 18 h 140"/>
                <a:gd name="T12" fmla="*/ 54 w 89"/>
                <a:gd name="T13" fmla="*/ 18 h 140"/>
                <a:gd name="T14" fmla="*/ 48 w 89"/>
                <a:gd name="T15" fmla="*/ 18 h 140"/>
                <a:gd name="T16" fmla="*/ 44 w 89"/>
                <a:gd name="T17" fmla="*/ 20 h 140"/>
                <a:gd name="T18" fmla="*/ 39 w 89"/>
                <a:gd name="T19" fmla="*/ 22 h 140"/>
                <a:gd name="T20" fmla="*/ 38 w 89"/>
                <a:gd name="T21" fmla="*/ 25 h 140"/>
                <a:gd name="T22" fmla="*/ 36 w 89"/>
                <a:gd name="T23" fmla="*/ 28 h 140"/>
                <a:gd name="T24" fmla="*/ 36 w 89"/>
                <a:gd name="T25" fmla="*/ 33 h 140"/>
                <a:gd name="T26" fmla="*/ 36 w 89"/>
                <a:gd name="T27" fmla="*/ 36 h 140"/>
                <a:gd name="T28" fmla="*/ 39 w 89"/>
                <a:gd name="T29" fmla="*/ 41 h 140"/>
                <a:gd name="T30" fmla="*/ 43 w 89"/>
                <a:gd name="T31" fmla="*/ 46 h 140"/>
                <a:gd name="T32" fmla="*/ 48 w 89"/>
                <a:gd name="T33" fmla="*/ 51 h 140"/>
                <a:gd name="T34" fmla="*/ 51 w 89"/>
                <a:gd name="T35" fmla="*/ 53 h 140"/>
                <a:gd name="T36" fmla="*/ 56 w 89"/>
                <a:gd name="T37" fmla="*/ 56 h 140"/>
                <a:gd name="T38" fmla="*/ 61 w 89"/>
                <a:gd name="T39" fmla="*/ 63 h 140"/>
                <a:gd name="T40" fmla="*/ 69 w 89"/>
                <a:gd name="T41" fmla="*/ 69 h 140"/>
                <a:gd name="T42" fmla="*/ 84 w 89"/>
                <a:gd name="T43" fmla="*/ 84 h 140"/>
                <a:gd name="T44" fmla="*/ 89 w 89"/>
                <a:gd name="T45" fmla="*/ 102 h 140"/>
                <a:gd name="T46" fmla="*/ 86 w 89"/>
                <a:gd name="T47" fmla="*/ 117 h 140"/>
                <a:gd name="T48" fmla="*/ 76 w 89"/>
                <a:gd name="T49" fmla="*/ 130 h 140"/>
                <a:gd name="T50" fmla="*/ 61 w 89"/>
                <a:gd name="T51" fmla="*/ 139 h 140"/>
                <a:gd name="T52" fmla="*/ 41 w 89"/>
                <a:gd name="T53" fmla="*/ 140 h 140"/>
                <a:gd name="T54" fmla="*/ 20 w 89"/>
                <a:gd name="T55" fmla="*/ 137 h 140"/>
                <a:gd name="T56" fmla="*/ 0 w 89"/>
                <a:gd name="T57" fmla="*/ 129 h 140"/>
                <a:gd name="T58" fmla="*/ 11 w 89"/>
                <a:gd name="T59" fmla="*/ 111 h 140"/>
                <a:gd name="T60" fmla="*/ 25 w 89"/>
                <a:gd name="T61" fmla="*/ 119 h 140"/>
                <a:gd name="T62" fmla="*/ 39 w 89"/>
                <a:gd name="T63" fmla="*/ 122 h 140"/>
                <a:gd name="T64" fmla="*/ 44 w 89"/>
                <a:gd name="T65" fmla="*/ 122 h 140"/>
                <a:gd name="T66" fmla="*/ 51 w 89"/>
                <a:gd name="T67" fmla="*/ 120 h 140"/>
                <a:gd name="T68" fmla="*/ 54 w 89"/>
                <a:gd name="T69" fmla="*/ 117 h 140"/>
                <a:gd name="T70" fmla="*/ 58 w 89"/>
                <a:gd name="T71" fmla="*/ 114 h 140"/>
                <a:gd name="T72" fmla="*/ 61 w 89"/>
                <a:gd name="T73" fmla="*/ 109 h 140"/>
                <a:gd name="T74" fmla="*/ 61 w 89"/>
                <a:gd name="T75" fmla="*/ 104 h 140"/>
                <a:gd name="T76" fmla="*/ 59 w 89"/>
                <a:gd name="T77" fmla="*/ 99 h 140"/>
                <a:gd name="T78" fmla="*/ 58 w 89"/>
                <a:gd name="T79" fmla="*/ 94 h 140"/>
                <a:gd name="T80" fmla="*/ 53 w 89"/>
                <a:gd name="T81" fmla="*/ 88 h 140"/>
                <a:gd name="T82" fmla="*/ 46 w 89"/>
                <a:gd name="T83" fmla="*/ 81 h 140"/>
                <a:gd name="T84" fmla="*/ 43 w 89"/>
                <a:gd name="T85" fmla="*/ 78 h 140"/>
                <a:gd name="T86" fmla="*/ 38 w 89"/>
                <a:gd name="T87" fmla="*/ 74 h 140"/>
                <a:gd name="T88" fmla="*/ 31 w 89"/>
                <a:gd name="T89" fmla="*/ 69 h 140"/>
                <a:gd name="T90" fmla="*/ 25 w 89"/>
                <a:gd name="T91" fmla="*/ 63 h 140"/>
                <a:gd name="T92" fmla="*/ 11 w 89"/>
                <a:gd name="T93" fmla="*/ 50 h 140"/>
                <a:gd name="T94" fmla="*/ 6 w 89"/>
                <a:gd name="T95" fmla="*/ 33 h 140"/>
                <a:gd name="T96" fmla="*/ 8 w 89"/>
                <a:gd name="T97" fmla="*/ 27 h 140"/>
                <a:gd name="T98" fmla="*/ 10 w 89"/>
                <a:gd name="T99" fmla="*/ 20 h 140"/>
                <a:gd name="T100" fmla="*/ 15 w 89"/>
                <a:gd name="T101" fmla="*/ 15 h 140"/>
                <a:gd name="T102" fmla="*/ 20 w 89"/>
                <a:gd name="T103" fmla="*/ 10 h 140"/>
                <a:gd name="T104" fmla="*/ 33 w 89"/>
                <a:gd name="T105" fmla="*/ 2 h 140"/>
                <a:gd name="T106" fmla="*/ 51 w 89"/>
                <a:gd name="T107" fmla="*/ 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9" h="140">
                  <a:moveTo>
                    <a:pt x="51" y="0"/>
                  </a:moveTo>
                  <a:lnTo>
                    <a:pt x="69" y="2"/>
                  </a:lnTo>
                  <a:lnTo>
                    <a:pt x="86" y="12"/>
                  </a:lnTo>
                  <a:lnTo>
                    <a:pt x="76" y="27"/>
                  </a:lnTo>
                  <a:lnTo>
                    <a:pt x="67" y="22"/>
                  </a:lnTo>
                  <a:lnTo>
                    <a:pt x="61" y="18"/>
                  </a:lnTo>
                  <a:lnTo>
                    <a:pt x="54" y="18"/>
                  </a:lnTo>
                  <a:lnTo>
                    <a:pt x="48" y="18"/>
                  </a:lnTo>
                  <a:lnTo>
                    <a:pt x="44" y="20"/>
                  </a:lnTo>
                  <a:lnTo>
                    <a:pt x="39" y="22"/>
                  </a:lnTo>
                  <a:lnTo>
                    <a:pt x="38" y="25"/>
                  </a:lnTo>
                  <a:lnTo>
                    <a:pt x="36" y="28"/>
                  </a:lnTo>
                  <a:lnTo>
                    <a:pt x="36" y="33"/>
                  </a:lnTo>
                  <a:lnTo>
                    <a:pt x="36" y="36"/>
                  </a:lnTo>
                  <a:lnTo>
                    <a:pt x="39" y="41"/>
                  </a:lnTo>
                  <a:lnTo>
                    <a:pt x="43" y="46"/>
                  </a:lnTo>
                  <a:lnTo>
                    <a:pt x="48" y="51"/>
                  </a:lnTo>
                  <a:lnTo>
                    <a:pt x="51" y="53"/>
                  </a:lnTo>
                  <a:lnTo>
                    <a:pt x="56" y="56"/>
                  </a:lnTo>
                  <a:lnTo>
                    <a:pt x="61" y="63"/>
                  </a:lnTo>
                  <a:lnTo>
                    <a:pt x="69" y="69"/>
                  </a:lnTo>
                  <a:lnTo>
                    <a:pt x="84" y="84"/>
                  </a:lnTo>
                  <a:lnTo>
                    <a:pt x="89" y="102"/>
                  </a:lnTo>
                  <a:lnTo>
                    <a:pt x="86" y="117"/>
                  </a:lnTo>
                  <a:lnTo>
                    <a:pt x="76" y="130"/>
                  </a:lnTo>
                  <a:lnTo>
                    <a:pt x="61" y="139"/>
                  </a:lnTo>
                  <a:lnTo>
                    <a:pt x="41" y="140"/>
                  </a:lnTo>
                  <a:lnTo>
                    <a:pt x="20" y="137"/>
                  </a:lnTo>
                  <a:lnTo>
                    <a:pt x="0" y="129"/>
                  </a:lnTo>
                  <a:lnTo>
                    <a:pt x="11" y="111"/>
                  </a:lnTo>
                  <a:lnTo>
                    <a:pt x="25" y="119"/>
                  </a:lnTo>
                  <a:lnTo>
                    <a:pt x="39" y="122"/>
                  </a:lnTo>
                  <a:lnTo>
                    <a:pt x="44" y="122"/>
                  </a:lnTo>
                  <a:lnTo>
                    <a:pt x="51" y="120"/>
                  </a:lnTo>
                  <a:lnTo>
                    <a:pt x="54" y="117"/>
                  </a:lnTo>
                  <a:lnTo>
                    <a:pt x="58" y="114"/>
                  </a:lnTo>
                  <a:lnTo>
                    <a:pt x="61" y="109"/>
                  </a:lnTo>
                  <a:lnTo>
                    <a:pt x="61" y="104"/>
                  </a:lnTo>
                  <a:lnTo>
                    <a:pt x="59" y="99"/>
                  </a:lnTo>
                  <a:lnTo>
                    <a:pt x="58" y="94"/>
                  </a:lnTo>
                  <a:lnTo>
                    <a:pt x="53" y="88"/>
                  </a:lnTo>
                  <a:lnTo>
                    <a:pt x="46" y="81"/>
                  </a:lnTo>
                  <a:lnTo>
                    <a:pt x="43" y="78"/>
                  </a:lnTo>
                  <a:lnTo>
                    <a:pt x="38" y="74"/>
                  </a:lnTo>
                  <a:lnTo>
                    <a:pt x="31" y="69"/>
                  </a:lnTo>
                  <a:lnTo>
                    <a:pt x="25" y="63"/>
                  </a:lnTo>
                  <a:lnTo>
                    <a:pt x="11" y="50"/>
                  </a:lnTo>
                  <a:lnTo>
                    <a:pt x="6" y="33"/>
                  </a:lnTo>
                  <a:lnTo>
                    <a:pt x="8" y="27"/>
                  </a:lnTo>
                  <a:lnTo>
                    <a:pt x="10" y="20"/>
                  </a:lnTo>
                  <a:lnTo>
                    <a:pt x="15" y="15"/>
                  </a:lnTo>
                  <a:lnTo>
                    <a:pt x="20" y="10"/>
                  </a:lnTo>
                  <a:lnTo>
                    <a:pt x="33" y="2"/>
                  </a:lnTo>
                  <a:lnTo>
                    <a:pt x="5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0" name="Rectangle 78"/>
            <p:cNvSpPr>
              <a:spLocks noChangeArrowheads="1"/>
            </p:cNvSpPr>
            <p:nvPr/>
          </p:nvSpPr>
          <p:spPr bwMode="auto">
            <a:xfrm>
              <a:off x="9875838" y="3965576"/>
              <a:ext cx="44450" cy="2174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1" name="Freeform 79"/>
            <p:cNvSpPr>
              <a:spLocks/>
            </p:cNvSpPr>
            <p:nvPr/>
          </p:nvSpPr>
          <p:spPr bwMode="auto">
            <a:xfrm>
              <a:off x="9991726" y="3965576"/>
              <a:ext cx="177800" cy="217488"/>
            </a:xfrm>
            <a:custGeom>
              <a:avLst/>
              <a:gdLst>
                <a:gd name="T0" fmla="*/ 0 w 112"/>
                <a:gd name="T1" fmla="*/ 0 h 137"/>
                <a:gd name="T2" fmla="*/ 112 w 112"/>
                <a:gd name="T3" fmla="*/ 0 h 137"/>
                <a:gd name="T4" fmla="*/ 112 w 112"/>
                <a:gd name="T5" fmla="*/ 18 h 137"/>
                <a:gd name="T6" fmla="*/ 71 w 112"/>
                <a:gd name="T7" fmla="*/ 18 h 137"/>
                <a:gd name="T8" fmla="*/ 71 w 112"/>
                <a:gd name="T9" fmla="*/ 137 h 137"/>
                <a:gd name="T10" fmla="*/ 43 w 112"/>
                <a:gd name="T11" fmla="*/ 137 h 137"/>
                <a:gd name="T12" fmla="*/ 43 w 112"/>
                <a:gd name="T13" fmla="*/ 18 h 137"/>
                <a:gd name="T14" fmla="*/ 0 w 112"/>
                <a:gd name="T15" fmla="*/ 18 h 137"/>
                <a:gd name="T16" fmla="*/ 0 w 112"/>
                <a:gd name="T17"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2" h="137">
                  <a:moveTo>
                    <a:pt x="0" y="0"/>
                  </a:moveTo>
                  <a:lnTo>
                    <a:pt x="112" y="0"/>
                  </a:lnTo>
                  <a:lnTo>
                    <a:pt x="112" y="18"/>
                  </a:lnTo>
                  <a:lnTo>
                    <a:pt x="71" y="18"/>
                  </a:lnTo>
                  <a:lnTo>
                    <a:pt x="71" y="137"/>
                  </a:lnTo>
                  <a:lnTo>
                    <a:pt x="43" y="137"/>
                  </a:lnTo>
                  <a:lnTo>
                    <a:pt x="43" y="18"/>
                  </a:lnTo>
                  <a:lnTo>
                    <a:pt x="0" y="18"/>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2" name="Freeform 80"/>
            <p:cNvSpPr>
              <a:spLocks/>
            </p:cNvSpPr>
            <p:nvPr/>
          </p:nvSpPr>
          <p:spPr bwMode="auto">
            <a:xfrm>
              <a:off x="10233026" y="3962401"/>
              <a:ext cx="177800" cy="220663"/>
            </a:xfrm>
            <a:custGeom>
              <a:avLst/>
              <a:gdLst>
                <a:gd name="T0" fmla="*/ 28 w 112"/>
                <a:gd name="T1" fmla="*/ 0 h 139"/>
                <a:gd name="T2" fmla="*/ 56 w 112"/>
                <a:gd name="T3" fmla="*/ 63 h 139"/>
                <a:gd name="T4" fmla="*/ 89 w 112"/>
                <a:gd name="T5" fmla="*/ 0 h 139"/>
                <a:gd name="T6" fmla="*/ 112 w 112"/>
                <a:gd name="T7" fmla="*/ 3 h 139"/>
                <a:gd name="T8" fmla="*/ 67 w 112"/>
                <a:gd name="T9" fmla="*/ 83 h 139"/>
                <a:gd name="T10" fmla="*/ 67 w 112"/>
                <a:gd name="T11" fmla="*/ 139 h 139"/>
                <a:gd name="T12" fmla="*/ 39 w 112"/>
                <a:gd name="T13" fmla="*/ 139 h 139"/>
                <a:gd name="T14" fmla="*/ 39 w 112"/>
                <a:gd name="T15" fmla="*/ 83 h 139"/>
                <a:gd name="T16" fmla="*/ 0 w 112"/>
                <a:gd name="T17" fmla="*/ 5 h 139"/>
                <a:gd name="T18" fmla="*/ 28 w 112"/>
                <a:gd name="T19"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2" h="139">
                  <a:moveTo>
                    <a:pt x="28" y="0"/>
                  </a:moveTo>
                  <a:lnTo>
                    <a:pt x="56" y="63"/>
                  </a:lnTo>
                  <a:lnTo>
                    <a:pt x="89" y="0"/>
                  </a:lnTo>
                  <a:lnTo>
                    <a:pt x="112" y="3"/>
                  </a:lnTo>
                  <a:lnTo>
                    <a:pt x="67" y="83"/>
                  </a:lnTo>
                  <a:lnTo>
                    <a:pt x="67" y="139"/>
                  </a:lnTo>
                  <a:lnTo>
                    <a:pt x="39" y="139"/>
                  </a:lnTo>
                  <a:lnTo>
                    <a:pt x="39" y="83"/>
                  </a:lnTo>
                  <a:lnTo>
                    <a:pt x="0" y="5"/>
                  </a:lnTo>
                  <a:lnTo>
                    <a:pt x="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3" name="Freeform 81"/>
            <p:cNvSpPr>
              <a:spLocks/>
            </p:cNvSpPr>
            <p:nvPr/>
          </p:nvSpPr>
          <p:spPr bwMode="auto">
            <a:xfrm>
              <a:off x="8761413" y="2859088"/>
              <a:ext cx="650875" cy="804863"/>
            </a:xfrm>
            <a:custGeom>
              <a:avLst/>
              <a:gdLst>
                <a:gd name="T0" fmla="*/ 232 w 410"/>
                <a:gd name="T1" fmla="*/ 10 h 507"/>
                <a:gd name="T2" fmla="*/ 260 w 410"/>
                <a:gd name="T3" fmla="*/ 46 h 507"/>
                <a:gd name="T4" fmla="*/ 255 w 410"/>
                <a:gd name="T5" fmla="*/ 64 h 507"/>
                <a:gd name="T6" fmla="*/ 242 w 410"/>
                <a:gd name="T7" fmla="*/ 102 h 507"/>
                <a:gd name="T8" fmla="*/ 227 w 410"/>
                <a:gd name="T9" fmla="*/ 141 h 507"/>
                <a:gd name="T10" fmla="*/ 250 w 410"/>
                <a:gd name="T11" fmla="*/ 145 h 507"/>
                <a:gd name="T12" fmla="*/ 290 w 410"/>
                <a:gd name="T13" fmla="*/ 137 h 507"/>
                <a:gd name="T14" fmla="*/ 326 w 410"/>
                <a:gd name="T15" fmla="*/ 113 h 507"/>
                <a:gd name="T16" fmla="*/ 363 w 410"/>
                <a:gd name="T17" fmla="*/ 127 h 507"/>
                <a:gd name="T18" fmla="*/ 382 w 410"/>
                <a:gd name="T19" fmla="*/ 151 h 507"/>
                <a:gd name="T20" fmla="*/ 397 w 410"/>
                <a:gd name="T21" fmla="*/ 176 h 507"/>
                <a:gd name="T22" fmla="*/ 407 w 410"/>
                <a:gd name="T23" fmla="*/ 199 h 507"/>
                <a:gd name="T24" fmla="*/ 384 w 410"/>
                <a:gd name="T25" fmla="*/ 201 h 507"/>
                <a:gd name="T26" fmla="*/ 363 w 410"/>
                <a:gd name="T27" fmla="*/ 206 h 507"/>
                <a:gd name="T28" fmla="*/ 343 w 410"/>
                <a:gd name="T29" fmla="*/ 206 h 507"/>
                <a:gd name="T30" fmla="*/ 315 w 410"/>
                <a:gd name="T31" fmla="*/ 209 h 507"/>
                <a:gd name="T32" fmla="*/ 297 w 410"/>
                <a:gd name="T33" fmla="*/ 212 h 507"/>
                <a:gd name="T34" fmla="*/ 255 w 410"/>
                <a:gd name="T35" fmla="*/ 219 h 507"/>
                <a:gd name="T36" fmla="*/ 227 w 410"/>
                <a:gd name="T37" fmla="*/ 227 h 507"/>
                <a:gd name="T38" fmla="*/ 214 w 410"/>
                <a:gd name="T39" fmla="*/ 237 h 507"/>
                <a:gd name="T40" fmla="*/ 206 w 410"/>
                <a:gd name="T41" fmla="*/ 258 h 507"/>
                <a:gd name="T42" fmla="*/ 183 w 410"/>
                <a:gd name="T43" fmla="*/ 305 h 507"/>
                <a:gd name="T44" fmla="*/ 173 w 410"/>
                <a:gd name="T45" fmla="*/ 328 h 507"/>
                <a:gd name="T46" fmla="*/ 161 w 410"/>
                <a:gd name="T47" fmla="*/ 347 h 507"/>
                <a:gd name="T48" fmla="*/ 143 w 410"/>
                <a:gd name="T49" fmla="*/ 371 h 507"/>
                <a:gd name="T50" fmla="*/ 125 w 410"/>
                <a:gd name="T51" fmla="*/ 397 h 507"/>
                <a:gd name="T52" fmla="*/ 112 w 410"/>
                <a:gd name="T53" fmla="*/ 413 h 507"/>
                <a:gd name="T54" fmla="*/ 104 w 410"/>
                <a:gd name="T55" fmla="*/ 423 h 507"/>
                <a:gd name="T56" fmla="*/ 84 w 410"/>
                <a:gd name="T57" fmla="*/ 445 h 507"/>
                <a:gd name="T58" fmla="*/ 54 w 410"/>
                <a:gd name="T59" fmla="*/ 478 h 507"/>
                <a:gd name="T60" fmla="*/ 36 w 410"/>
                <a:gd name="T61" fmla="*/ 496 h 507"/>
                <a:gd name="T62" fmla="*/ 15 w 410"/>
                <a:gd name="T63" fmla="*/ 507 h 507"/>
                <a:gd name="T64" fmla="*/ 5 w 410"/>
                <a:gd name="T65" fmla="*/ 489 h 507"/>
                <a:gd name="T66" fmla="*/ 1 w 410"/>
                <a:gd name="T67" fmla="*/ 458 h 507"/>
                <a:gd name="T68" fmla="*/ 6 w 410"/>
                <a:gd name="T69" fmla="*/ 430 h 507"/>
                <a:gd name="T70" fmla="*/ 20 w 410"/>
                <a:gd name="T71" fmla="*/ 417 h 507"/>
                <a:gd name="T72" fmla="*/ 38 w 410"/>
                <a:gd name="T73" fmla="*/ 402 h 507"/>
                <a:gd name="T74" fmla="*/ 74 w 410"/>
                <a:gd name="T75" fmla="*/ 356 h 507"/>
                <a:gd name="T76" fmla="*/ 114 w 410"/>
                <a:gd name="T77" fmla="*/ 300 h 507"/>
                <a:gd name="T78" fmla="*/ 128 w 410"/>
                <a:gd name="T79" fmla="*/ 268 h 507"/>
                <a:gd name="T80" fmla="*/ 105 w 410"/>
                <a:gd name="T81" fmla="*/ 267 h 507"/>
                <a:gd name="T82" fmla="*/ 82 w 410"/>
                <a:gd name="T83" fmla="*/ 263 h 507"/>
                <a:gd name="T84" fmla="*/ 62 w 410"/>
                <a:gd name="T85" fmla="*/ 252 h 507"/>
                <a:gd name="T86" fmla="*/ 43 w 410"/>
                <a:gd name="T87" fmla="*/ 237 h 507"/>
                <a:gd name="T88" fmla="*/ 26 w 410"/>
                <a:gd name="T89" fmla="*/ 217 h 507"/>
                <a:gd name="T90" fmla="*/ 29 w 410"/>
                <a:gd name="T91" fmla="*/ 197 h 507"/>
                <a:gd name="T92" fmla="*/ 49 w 410"/>
                <a:gd name="T93" fmla="*/ 197 h 507"/>
                <a:gd name="T94" fmla="*/ 81 w 410"/>
                <a:gd name="T95" fmla="*/ 199 h 507"/>
                <a:gd name="T96" fmla="*/ 117 w 410"/>
                <a:gd name="T97" fmla="*/ 189 h 507"/>
                <a:gd name="T98" fmla="*/ 138 w 410"/>
                <a:gd name="T99" fmla="*/ 178 h 507"/>
                <a:gd name="T100" fmla="*/ 156 w 410"/>
                <a:gd name="T101" fmla="*/ 161 h 507"/>
                <a:gd name="T102" fmla="*/ 165 w 410"/>
                <a:gd name="T103" fmla="*/ 128 h 507"/>
                <a:gd name="T104" fmla="*/ 170 w 410"/>
                <a:gd name="T105" fmla="*/ 100 h 507"/>
                <a:gd name="T106" fmla="*/ 171 w 410"/>
                <a:gd name="T107" fmla="*/ 76 h 507"/>
                <a:gd name="T108" fmla="*/ 156 w 410"/>
                <a:gd name="T109" fmla="*/ 46 h 507"/>
                <a:gd name="T110" fmla="*/ 147 w 410"/>
                <a:gd name="T111" fmla="*/ 38 h 507"/>
                <a:gd name="T112" fmla="*/ 158 w 410"/>
                <a:gd name="T113" fmla="*/ 11 h 507"/>
                <a:gd name="T114" fmla="*/ 183 w 410"/>
                <a:gd name="T115" fmla="*/ 0 h 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10" h="507">
                  <a:moveTo>
                    <a:pt x="188" y="0"/>
                  </a:moveTo>
                  <a:lnTo>
                    <a:pt x="189" y="0"/>
                  </a:lnTo>
                  <a:lnTo>
                    <a:pt x="209" y="0"/>
                  </a:lnTo>
                  <a:lnTo>
                    <a:pt x="209" y="0"/>
                  </a:lnTo>
                  <a:lnTo>
                    <a:pt x="213" y="0"/>
                  </a:lnTo>
                  <a:lnTo>
                    <a:pt x="216" y="1"/>
                  </a:lnTo>
                  <a:lnTo>
                    <a:pt x="219" y="1"/>
                  </a:lnTo>
                  <a:lnTo>
                    <a:pt x="221" y="3"/>
                  </a:lnTo>
                  <a:lnTo>
                    <a:pt x="224" y="5"/>
                  </a:lnTo>
                  <a:lnTo>
                    <a:pt x="227" y="6"/>
                  </a:lnTo>
                  <a:lnTo>
                    <a:pt x="232" y="10"/>
                  </a:lnTo>
                  <a:lnTo>
                    <a:pt x="236" y="13"/>
                  </a:lnTo>
                  <a:lnTo>
                    <a:pt x="241" y="16"/>
                  </a:lnTo>
                  <a:lnTo>
                    <a:pt x="244" y="20"/>
                  </a:lnTo>
                  <a:lnTo>
                    <a:pt x="245" y="23"/>
                  </a:lnTo>
                  <a:lnTo>
                    <a:pt x="249" y="26"/>
                  </a:lnTo>
                  <a:lnTo>
                    <a:pt x="250" y="29"/>
                  </a:lnTo>
                  <a:lnTo>
                    <a:pt x="252" y="33"/>
                  </a:lnTo>
                  <a:lnTo>
                    <a:pt x="255" y="36"/>
                  </a:lnTo>
                  <a:lnTo>
                    <a:pt x="257" y="39"/>
                  </a:lnTo>
                  <a:lnTo>
                    <a:pt x="259" y="43"/>
                  </a:lnTo>
                  <a:lnTo>
                    <a:pt x="260" y="46"/>
                  </a:lnTo>
                  <a:lnTo>
                    <a:pt x="260" y="49"/>
                  </a:lnTo>
                  <a:lnTo>
                    <a:pt x="260" y="51"/>
                  </a:lnTo>
                  <a:lnTo>
                    <a:pt x="260" y="52"/>
                  </a:lnTo>
                  <a:lnTo>
                    <a:pt x="260" y="52"/>
                  </a:lnTo>
                  <a:lnTo>
                    <a:pt x="260" y="52"/>
                  </a:lnTo>
                  <a:lnTo>
                    <a:pt x="260" y="54"/>
                  </a:lnTo>
                  <a:lnTo>
                    <a:pt x="259" y="57"/>
                  </a:lnTo>
                  <a:lnTo>
                    <a:pt x="259" y="61"/>
                  </a:lnTo>
                  <a:lnTo>
                    <a:pt x="257" y="62"/>
                  </a:lnTo>
                  <a:lnTo>
                    <a:pt x="255" y="64"/>
                  </a:lnTo>
                  <a:lnTo>
                    <a:pt x="255" y="64"/>
                  </a:lnTo>
                  <a:lnTo>
                    <a:pt x="255" y="66"/>
                  </a:lnTo>
                  <a:lnTo>
                    <a:pt x="255" y="67"/>
                  </a:lnTo>
                  <a:lnTo>
                    <a:pt x="257" y="71"/>
                  </a:lnTo>
                  <a:lnTo>
                    <a:pt x="255" y="76"/>
                  </a:lnTo>
                  <a:lnTo>
                    <a:pt x="254" y="79"/>
                  </a:lnTo>
                  <a:lnTo>
                    <a:pt x="252" y="82"/>
                  </a:lnTo>
                  <a:lnTo>
                    <a:pt x="250" y="85"/>
                  </a:lnTo>
                  <a:lnTo>
                    <a:pt x="247" y="89"/>
                  </a:lnTo>
                  <a:lnTo>
                    <a:pt x="245" y="94"/>
                  </a:lnTo>
                  <a:lnTo>
                    <a:pt x="244" y="97"/>
                  </a:lnTo>
                  <a:lnTo>
                    <a:pt x="242" y="102"/>
                  </a:lnTo>
                  <a:lnTo>
                    <a:pt x="241" y="105"/>
                  </a:lnTo>
                  <a:lnTo>
                    <a:pt x="237" y="110"/>
                  </a:lnTo>
                  <a:lnTo>
                    <a:pt x="236" y="115"/>
                  </a:lnTo>
                  <a:lnTo>
                    <a:pt x="236" y="120"/>
                  </a:lnTo>
                  <a:lnTo>
                    <a:pt x="234" y="125"/>
                  </a:lnTo>
                  <a:lnTo>
                    <a:pt x="234" y="128"/>
                  </a:lnTo>
                  <a:lnTo>
                    <a:pt x="232" y="132"/>
                  </a:lnTo>
                  <a:lnTo>
                    <a:pt x="232" y="135"/>
                  </a:lnTo>
                  <a:lnTo>
                    <a:pt x="231" y="137"/>
                  </a:lnTo>
                  <a:lnTo>
                    <a:pt x="229" y="138"/>
                  </a:lnTo>
                  <a:lnTo>
                    <a:pt x="227" y="141"/>
                  </a:lnTo>
                  <a:lnTo>
                    <a:pt x="226" y="143"/>
                  </a:lnTo>
                  <a:lnTo>
                    <a:pt x="226" y="146"/>
                  </a:lnTo>
                  <a:lnTo>
                    <a:pt x="229" y="146"/>
                  </a:lnTo>
                  <a:lnTo>
                    <a:pt x="232" y="148"/>
                  </a:lnTo>
                  <a:lnTo>
                    <a:pt x="236" y="148"/>
                  </a:lnTo>
                  <a:lnTo>
                    <a:pt x="239" y="146"/>
                  </a:lnTo>
                  <a:lnTo>
                    <a:pt x="242" y="146"/>
                  </a:lnTo>
                  <a:lnTo>
                    <a:pt x="244" y="145"/>
                  </a:lnTo>
                  <a:lnTo>
                    <a:pt x="245" y="145"/>
                  </a:lnTo>
                  <a:lnTo>
                    <a:pt x="247" y="145"/>
                  </a:lnTo>
                  <a:lnTo>
                    <a:pt x="250" y="145"/>
                  </a:lnTo>
                  <a:lnTo>
                    <a:pt x="254" y="145"/>
                  </a:lnTo>
                  <a:lnTo>
                    <a:pt x="259" y="145"/>
                  </a:lnTo>
                  <a:lnTo>
                    <a:pt x="262" y="145"/>
                  </a:lnTo>
                  <a:lnTo>
                    <a:pt x="267" y="145"/>
                  </a:lnTo>
                  <a:lnTo>
                    <a:pt x="272" y="143"/>
                  </a:lnTo>
                  <a:lnTo>
                    <a:pt x="277" y="143"/>
                  </a:lnTo>
                  <a:lnTo>
                    <a:pt x="280" y="143"/>
                  </a:lnTo>
                  <a:lnTo>
                    <a:pt x="283" y="141"/>
                  </a:lnTo>
                  <a:lnTo>
                    <a:pt x="287" y="140"/>
                  </a:lnTo>
                  <a:lnTo>
                    <a:pt x="288" y="138"/>
                  </a:lnTo>
                  <a:lnTo>
                    <a:pt x="290" y="137"/>
                  </a:lnTo>
                  <a:lnTo>
                    <a:pt x="293" y="133"/>
                  </a:lnTo>
                  <a:lnTo>
                    <a:pt x="297" y="130"/>
                  </a:lnTo>
                  <a:lnTo>
                    <a:pt x="302" y="125"/>
                  </a:lnTo>
                  <a:lnTo>
                    <a:pt x="305" y="122"/>
                  </a:lnTo>
                  <a:lnTo>
                    <a:pt x="308" y="120"/>
                  </a:lnTo>
                  <a:lnTo>
                    <a:pt x="311" y="118"/>
                  </a:lnTo>
                  <a:lnTo>
                    <a:pt x="313" y="117"/>
                  </a:lnTo>
                  <a:lnTo>
                    <a:pt x="316" y="115"/>
                  </a:lnTo>
                  <a:lnTo>
                    <a:pt x="318" y="115"/>
                  </a:lnTo>
                  <a:lnTo>
                    <a:pt x="323" y="113"/>
                  </a:lnTo>
                  <a:lnTo>
                    <a:pt x="326" y="113"/>
                  </a:lnTo>
                  <a:lnTo>
                    <a:pt x="331" y="115"/>
                  </a:lnTo>
                  <a:lnTo>
                    <a:pt x="335" y="117"/>
                  </a:lnTo>
                  <a:lnTo>
                    <a:pt x="339" y="118"/>
                  </a:lnTo>
                  <a:lnTo>
                    <a:pt x="343" y="118"/>
                  </a:lnTo>
                  <a:lnTo>
                    <a:pt x="344" y="120"/>
                  </a:lnTo>
                  <a:lnTo>
                    <a:pt x="346" y="120"/>
                  </a:lnTo>
                  <a:lnTo>
                    <a:pt x="348" y="120"/>
                  </a:lnTo>
                  <a:lnTo>
                    <a:pt x="351" y="122"/>
                  </a:lnTo>
                  <a:lnTo>
                    <a:pt x="356" y="123"/>
                  </a:lnTo>
                  <a:lnTo>
                    <a:pt x="359" y="125"/>
                  </a:lnTo>
                  <a:lnTo>
                    <a:pt x="363" y="127"/>
                  </a:lnTo>
                  <a:lnTo>
                    <a:pt x="364" y="128"/>
                  </a:lnTo>
                  <a:lnTo>
                    <a:pt x="366" y="132"/>
                  </a:lnTo>
                  <a:lnTo>
                    <a:pt x="369" y="135"/>
                  </a:lnTo>
                  <a:lnTo>
                    <a:pt x="371" y="138"/>
                  </a:lnTo>
                  <a:lnTo>
                    <a:pt x="372" y="140"/>
                  </a:lnTo>
                  <a:lnTo>
                    <a:pt x="374" y="141"/>
                  </a:lnTo>
                  <a:lnTo>
                    <a:pt x="376" y="143"/>
                  </a:lnTo>
                  <a:lnTo>
                    <a:pt x="377" y="145"/>
                  </a:lnTo>
                  <a:lnTo>
                    <a:pt x="379" y="148"/>
                  </a:lnTo>
                  <a:lnTo>
                    <a:pt x="382" y="150"/>
                  </a:lnTo>
                  <a:lnTo>
                    <a:pt x="382" y="151"/>
                  </a:lnTo>
                  <a:lnTo>
                    <a:pt x="384" y="151"/>
                  </a:lnTo>
                  <a:lnTo>
                    <a:pt x="387" y="158"/>
                  </a:lnTo>
                  <a:lnTo>
                    <a:pt x="389" y="158"/>
                  </a:lnTo>
                  <a:lnTo>
                    <a:pt x="391" y="161"/>
                  </a:lnTo>
                  <a:lnTo>
                    <a:pt x="392" y="163"/>
                  </a:lnTo>
                  <a:lnTo>
                    <a:pt x="394" y="166"/>
                  </a:lnTo>
                  <a:lnTo>
                    <a:pt x="396" y="168"/>
                  </a:lnTo>
                  <a:lnTo>
                    <a:pt x="397" y="169"/>
                  </a:lnTo>
                  <a:lnTo>
                    <a:pt x="397" y="171"/>
                  </a:lnTo>
                  <a:lnTo>
                    <a:pt x="397" y="173"/>
                  </a:lnTo>
                  <a:lnTo>
                    <a:pt x="397" y="176"/>
                  </a:lnTo>
                  <a:lnTo>
                    <a:pt x="399" y="178"/>
                  </a:lnTo>
                  <a:lnTo>
                    <a:pt x="401" y="181"/>
                  </a:lnTo>
                  <a:lnTo>
                    <a:pt x="402" y="183"/>
                  </a:lnTo>
                  <a:lnTo>
                    <a:pt x="405" y="186"/>
                  </a:lnTo>
                  <a:lnTo>
                    <a:pt x="407" y="186"/>
                  </a:lnTo>
                  <a:lnTo>
                    <a:pt x="409" y="188"/>
                  </a:lnTo>
                  <a:lnTo>
                    <a:pt x="410" y="191"/>
                  </a:lnTo>
                  <a:lnTo>
                    <a:pt x="410" y="193"/>
                  </a:lnTo>
                  <a:lnTo>
                    <a:pt x="410" y="196"/>
                  </a:lnTo>
                  <a:lnTo>
                    <a:pt x="409" y="197"/>
                  </a:lnTo>
                  <a:lnTo>
                    <a:pt x="407" y="199"/>
                  </a:lnTo>
                  <a:lnTo>
                    <a:pt x="405" y="199"/>
                  </a:lnTo>
                  <a:lnTo>
                    <a:pt x="404" y="199"/>
                  </a:lnTo>
                  <a:lnTo>
                    <a:pt x="402" y="199"/>
                  </a:lnTo>
                  <a:lnTo>
                    <a:pt x="401" y="199"/>
                  </a:lnTo>
                  <a:lnTo>
                    <a:pt x="399" y="199"/>
                  </a:lnTo>
                  <a:lnTo>
                    <a:pt x="396" y="199"/>
                  </a:lnTo>
                  <a:lnTo>
                    <a:pt x="392" y="199"/>
                  </a:lnTo>
                  <a:lnTo>
                    <a:pt x="391" y="199"/>
                  </a:lnTo>
                  <a:lnTo>
                    <a:pt x="389" y="199"/>
                  </a:lnTo>
                  <a:lnTo>
                    <a:pt x="387" y="201"/>
                  </a:lnTo>
                  <a:lnTo>
                    <a:pt x="384" y="201"/>
                  </a:lnTo>
                  <a:lnTo>
                    <a:pt x="382" y="202"/>
                  </a:lnTo>
                  <a:lnTo>
                    <a:pt x="379" y="202"/>
                  </a:lnTo>
                  <a:lnTo>
                    <a:pt x="377" y="202"/>
                  </a:lnTo>
                  <a:lnTo>
                    <a:pt x="374" y="202"/>
                  </a:lnTo>
                  <a:lnTo>
                    <a:pt x="371" y="204"/>
                  </a:lnTo>
                  <a:lnTo>
                    <a:pt x="369" y="204"/>
                  </a:lnTo>
                  <a:lnTo>
                    <a:pt x="368" y="206"/>
                  </a:lnTo>
                  <a:lnTo>
                    <a:pt x="366" y="206"/>
                  </a:lnTo>
                  <a:lnTo>
                    <a:pt x="364" y="206"/>
                  </a:lnTo>
                  <a:lnTo>
                    <a:pt x="363" y="206"/>
                  </a:lnTo>
                  <a:lnTo>
                    <a:pt x="363" y="206"/>
                  </a:lnTo>
                  <a:lnTo>
                    <a:pt x="359" y="206"/>
                  </a:lnTo>
                  <a:lnTo>
                    <a:pt x="356" y="206"/>
                  </a:lnTo>
                  <a:lnTo>
                    <a:pt x="354" y="207"/>
                  </a:lnTo>
                  <a:lnTo>
                    <a:pt x="353" y="207"/>
                  </a:lnTo>
                  <a:lnTo>
                    <a:pt x="351" y="206"/>
                  </a:lnTo>
                  <a:lnTo>
                    <a:pt x="349" y="206"/>
                  </a:lnTo>
                  <a:lnTo>
                    <a:pt x="349" y="204"/>
                  </a:lnTo>
                  <a:lnTo>
                    <a:pt x="349" y="204"/>
                  </a:lnTo>
                  <a:lnTo>
                    <a:pt x="346" y="206"/>
                  </a:lnTo>
                  <a:lnTo>
                    <a:pt x="344" y="206"/>
                  </a:lnTo>
                  <a:lnTo>
                    <a:pt x="343" y="206"/>
                  </a:lnTo>
                  <a:lnTo>
                    <a:pt x="339" y="206"/>
                  </a:lnTo>
                  <a:lnTo>
                    <a:pt x="335" y="206"/>
                  </a:lnTo>
                  <a:lnTo>
                    <a:pt x="331" y="206"/>
                  </a:lnTo>
                  <a:lnTo>
                    <a:pt x="328" y="206"/>
                  </a:lnTo>
                  <a:lnTo>
                    <a:pt x="325" y="207"/>
                  </a:lnTo>
                  <a:lnTo>
                    <a:pt x="323" y="209"/>
                  </a:lnTo>
                  <a:lnTo>
                    <a:pt x="321" y="209"/>
                  </a:lnTo>
                  <a:lnTo>
                    <a:pt x="321" y="211"/>
                  </a:lnTo>
                  <a:lnTo>
                    <a:pt x="316" y="209"/>
                  </a:lnTo>
                  <a:lnTo>
                    <a:pt x="315" y="209"/>
                  </a:lnTo>
                  <a:lnTo>
                    <a:pt x="315" y="209"/>
                  </a:lnTo>
                  <a:lnTo>
                    <a:pt x="313" y="209"/>
                  </a:lnTo>
                  <a:lnTo>
                    <a:pt x="311" y="209"/>
                  </a:lnTo>
                  <a:lnTo>
                    <a:pt x="310" y="211"/>
                  </a:lnTo>
                  <a:lnTo>
                    <a:pt x="308" y="212"/>
                  </a:lnTo>
                  <a:lnTo>
                    <a:pt x="308" y="214"/>
                  </a:lnTo>
                  <a:lnTo>
                    <a:pt x="307" y="214"/>
                  </a:lnTo>
                  <a:lnTo>
                    <a:pt x="307" y="216"/>
                  </a:lnTo>
                  <a:lnTo>
                    <a:pt x="305" y="216"/>
                  </a:lnTo>
                  <a:lnTo>
                    <a:pt x="302" y="214"/>
                  </a:lnTo>
                  <a:lnTo>
                    <a:pt x="300" y="212"/>
                  </a:lnTo>
                  <a:lnTo>
                    <a:pt x="297" y="212"/>
                  </a:lnTo>
                  <a:lnTo>
                    <a:pt x="295" y="212"/>
                  </a:lnTo>
                  <a:lnTo>
                    <a:pt x="292" y="214"/>
                  </a:lnTo>
                  <a:lnTo>
                    <a:pt x="287" y="214"/>
                  </a:lnTo>
                  <a:lnTo>
                    <a:pt x="283" y="214"/>
                  </a:lnTo>
                  <a:lnTo>
                    <a:pt x="278" y="216"/>
                  </a:lnTo>
                  <a:lnTo>
                    <a:pt x="275" y="216"/>
                  </a:lnTo>
                  <a:lnTo>
                    <a:pt x="272" y="216"/>
                  </a:lnTo>
                  <a:lnTo>
                    <a:pt x="267" y="216"/>
                  </a:lnTo>
                  <a:lnTo>
                    <a:pt x="264" y="217"/>
                  </a:lnTo>
                  <a:lnTo>
                    <a:pt x="259" y="217"/>
                  </a:lnTo>
                  <a:lnTo>
                    <a:pt x="255" y="219"/>
                  </a:lnTo>
                  <a:lnTo>
                    <a:pt x="254" y="219"/>
                  </a:lnTo>
                  <a:lnTo>
                    <a:pt x="252" y="221"/>
                  </a:lnTo>
                  <a:lnTo>
                    <a:pt x="247" y="221"/>
                  </a:lnTo>
                  <a:lnTo>
                    <a:pt x="244" y="222"/>
                  </a:lnTo>
                  <a:lnTo>
                    <a:pt x="239" y="224"/>
                  </a:lnTo>
                  <a:lnTo>
                    <a:pt x="234" y="226"/>
                  </a:lnTo>
                  <a:lnTo>
                    <a:pt x="232" y="226"/>
                  </a:lnTo>
                  <a:lnTo>
                    <a:pt x="231" y="226"/>
                  </a:lnTo>
                  <a:lnTo>
                    <a:pt x="229" y="226"/>
                  </a:lnTo>
                  <a:lnTo>
                    <a:pt x="229" y="227"/>
                  </a:lnTo>
                  <a:lnTo>
                    <a:pt x="227" y="227"/>
                  </a:lnTo>
                  <a:lnTo>
                    <a:pt x="224" y="229"/>
                  </a:lnTo>
                  <a:lnTo>
                    <a:pt x="222" y="229"/>
                  </a:lnTo>
                  <a:lnTo>
                    <a:pt x="221" y="229"/>
                  </a:lnTo>
                  <a:lnTo>
                    <a:pt x="219" y="229"/>
                  </a:lnTo>
                  <a:lnTo>
                    <a:pt x="219" y="230"/>
                  </a:lnTo>
                  <a:lnTo>
                    <a:pt x="217" y="232"/>
                  </a:lnTo>
                  <a:lnTo>
                    <a:pt x="217" y="234"/>
                  </a:lnTo>
                  <a:lnTo>
                    <a:pt x="217" y="235"/>
                  </a:lnTo>
                  <a:lnTo>
                    <a:pt x="216" y="235"/>
                  </a:lnTo>
                  <a:lnTo>
                    <a:pt x="214" y="237"/>
                  </a:lnTo>
                  <a:lnTo>
                    <a:pt x="214" y="237"/>
                  </a:lnTo>
                  <a:lnTo>
                    <a:pt x="213" y="239"/>
                  </a:lnTo>
                  <a:lnTo>
                    <a:pt x="213" y="242"/>
                  </a:lnTo>
                  <a:lnTo>
                    <a:pt x="213" y="245"/>
                  </a:lnTo>
                  <a:lnTo>
                    <a:pt x="211" y="247"/>
                  </a:lnTo>
                  <a:lnTo>
                    <a:pt x="211" y="249"/>
                  </a:lnTo>
                  <a:lnTo>
                    <a:pt x="209" y="250"/>
                  </a:lnTo>
                  <a:lnTo>
                    <a:pt x="209" y="250"/>
                  </a:lnTo>
                  <a:lnTo>
                    <a:pt x="209" y="252"/>
                  </a:lnTo>
                  <a:lnTo>
                    <a:pt x="208" y="254"/>
                  </a:lnTo>
                  <a:lnTo>
                    <a:pt x="208" y="255"/>
                  </a:lnTo>
                  <a:lnTo>
                    <a:pt x="206" y="258"/>
                  </a:lnTo>
                  <a:lnTo>
                    <a:pt x="201" y="268"/>
                  </a:lnTo>
                  <a:lnTo>
                    <a:pt x="196" y="278"/>
                  </a:lnTo>
                  <a:lnTo>
                    <a:pt x="193" y="286"/>
                  </a:lnTo>
                  <a:lnTo>
                    <a:pt x="191" y="291"/>
                  </a:lnTo>
                  <a:lnTo>
                    <a:pt x="191" y="291"/>
                  </a:lnTo>
                  <a:lnTo>
                    <a:pt x="191" y="293"/>
                  </a:lnTo>
                  <a:lnTo>
                    <a:pt x="189" y="296"/>
                  </a:lnTo>
                  <a:lnTo>
                    <a:pt x="188" y="298"/>
                  </a:lnTo>
                  <a:lnTo>
                    <a:pt x="186" y="301"/>
                  </a:lnTo>
                  <a:lnTo>
                    <a:pt x="184" y="303"/>
                  </a:lnTo>
                  <a:lnTo>
                    <a:pt x="183" y="305"/>
                  </a:lnTo>
                  <a:lnTo>
                    <a:pt x="183" y="306"/>
                  </a:lnTo>
                  <a:lnTo>
                    <a:pt x="181" y="310"/>
                  </a:lnTo>
                  <a:lnTo>
                    <a:pt x="181" y="311"/>
                  </a:lnTo>
                  <a:lnTo>
                    <a:pt x="180" y="316"/>
                  </a:lnTo>
                  <a:lnTo>
                    <a:pt x="178" y="321"/>
                  </a:lnTo>
                  <a:lnTo>
                    <a:pt x="176" y="323"/>
                  </a:lnTo>
                  <a:lnTo>
                    <a:pt x="175" y="323"/>
                  </a:lnTo>
                  <a:lnTo>
                    <a:pt x="175" y="324"/>
                  </a:lnTo>
                  <a:lnTo>
                    <a:pt x="175" y="326"/>
                  </a:lnTo>
                  <a:lnTo>
                    <a:pt x="173" y="326"/>
                  </a:lnTo>
                  <a:lnTo>
                    <a:pt x="173" y="328"/>
                  </a:lnTo>
                  <a:lnTo>
                    <a:pt x="171" y="329"/>
                  </a:lnTo>
                  <a:lnTo>
                    <a:pt x="171" y="331"/>
                  </a:lnTo>
                  <a:lnTo>
                    <a:pt x="170" y="333"/>
                  </a:lnTo>
                  <a:lnTo>
                    <a:pt x="168" y="334"/>
                  </a:lnTo>
                  <a:lnTo>
                    <a:pt x="168" y="336"/>
                  </a:lnTo>
                  <a:lnTo>
                    <a:pt x="168" y="336"/>
                  </a:lnTo>
                  <a:lnTo>
                    <a:pt x="166" y="339"/>
                  </a:lnTo>
                  <a:lnTo>
                    <a:pt x="166" y="343"/>
                  </a:lnTo>
                  <a:lnTo>
                    <a:pt x="165" y="344"/>
                  </a:lnTo>
                  <a:lnTo>
                    <a:pt x="163" y="346"/>
                  </a:lnTo>
                  <a:lnTo>
                    <a:pt x="161" y="347"/>
                  </a:lnTo>
                  <a:lnTo>
                    <a:pt x="161" y="349"/>
                  </a:lnTo>
                  <a:lnTo>
                    <a:pt x="160" y="351"/>
                  </a:lnTo>
                  <a:lnTo>
                    <a:pt x="158" y="354"/>
                  </a:lnTo>
                  <a:lnTo>
                    <a:pt x="156" y="357"/>
                  </a:lnTo>
                  <a:lnTo>
                    <a:pt x="153" y="361"/>
                  </a:lnTo>
                  <a:lnTo>
                    <a:pt x="151" y="364"/>
                  </a:lnTo>
                  <a:lnTo>
                    <a:pt x="148" y="366"/>
                  </a:lnTo>
                  <a:lnTo>
                    <a:pt x="147" y="367"/>
                  </a:lnTo>
                  <a:lnTo>
                    <a:pt x="145" y="369"/>
                  </a:lnTo>
                  <a:lnTo>
                    <a:pt x="143" y="371"/>
                  </a:lnTo>
                  <a:lnTo>
                    <a:pt x="143" y="371"/>
                  </a:lnTo>
                  <a:lnTo>
                    <a:pt x="142" y="371"/>
                  </a:lnTo>
                  <a:lnTo>
                    <a:pt x="142" y="372"/>
                  </a:lnTo>
                  <a:lnTo>
                    <a:pt x="142" y="375"/>
                  </a:lnTo>
                  <a:lnTo>
                    <a:pt x="140" y="379"/>
                  </a:lnTo>
                  <a:lnTo>
                    <a:pt x="138" y="380"/>
                  </a:lnTo>
                  <a:lnTo>
                    <a:pt x="137" y="384"/>
                  </a:lnTo>
                  <a:lnTo>
                    <a:pt x="133" y="387"/>
                  </a:lnTo>
                  <a:lnTo>
                    <a:pt x="132" y="390"/>
                  </a:lnTo>
                  <a:lnTo>
                    <a:pt x="128" y="392"/>
                  </a:lnTo>
                  <a:lnTo>
                    <a:pt x="127" y="394"/>
                  </a:lnTo>
                  <a:lnTo>
                    <a:pt x="125" y="397"/>
                  </a:lnTo>
                  <a:lnTo>
                    <a:pt x="123" y="399"/>
                  </a:lnTo>
                  <a:lnTo>
                    <a:pt x="122" y="402"/>
                  </a:lnTo>
                  <a:lnTo>
                    <a:pt x="120" y="403"/>
                  </a:lnTo>
                  <a:lnTo>
                    <a:pt x="120" y="405"/>
                  </a:lnTo>
                  <a:lnTo>
                    <a:pt x="119" y="407"/>
                  </a:lnTo>
                  <a:lnTo>
                    <a:pt x="117" y="408"/>
                  </a:lnTo>
                  <a:lnTo>
                    <a:pt x="115" y="410"/>
                  </a:lnTo>
                  <a:lnTo>
                    <a:pt x="114" y="410"/>
                  </a:lnTo>
                  <a:lnTo>
                    <a:pt x="114" y="412"/>
                  </a:lnTo>
                  <a:lnTo>
                    <a:pt x="112" y="412"/>
                  </a:lnTo>
                  <a:lnTo>
                    <a:pt x="112" y="413"/>
                  </a:lnTo>
                  <a:lnTo>
                    <a:pt x="110" y="415"/>
                  </a:lnTo>
                  <a:lnTo>
                    <a:pt x="109" y="417"/>
                  </a:lnTo>
                  <a:lnTo>
                    <a:pt x="109" y="418"/>
                  </a:lnTo>
                  <a:lnTo>
                    <a:pt x="107" y="418"/>
                  </a:lnTo>
                  <a:lnTo>
                    <a:pt x="107" y="420"/>
                  </a:lnTo>
                  <a:lnTo>
                    <a:pt x="105" y="420"/>
                  </a:lnTo>
                  <a:lnTo>
                    <a:pt x="105" y="420"/>
                  </a:lnTo>
                  <a:lnTo>
                    <a:pt x="104" y="422"/>
                  </a:lnTo>
                  <a:lnTo>
                    <a:pt x="104" y="422"/>
                  </a:lnTo>
                  <a:lnTo>
                    <a:pt x="104" y="423"/>
                  </a:lnTo>
                  <a:lnTo>
                    <a:pt x="104" y="423"/>
                  </a:lnTo>
                  <a:lnTo>
                    <a:pt x="104" y="423"/>
                  </a:lnTo>
                  <a:lnTo>
                    <a:pt x="104" y="423"/>
                  </a:lnTo>
                  <a:lnTo>
                    <a:pt x="102" y="425"/>
                  </a:lnTo>
                  <a:lnTo>
                    <a:pt x="100" y="428"/>
                  </a:lnTo>
                  <a:lnTo>
                    <a:pt x="97" y="430"/>
                  </a:lnTo>
                  <a:lnTo>
                    <a:pt x="94" y="433"/>
                  </a:lnTo>
                  <a:lnTo>
                    <a:pt x="90" y="436"/>
                  </a:lnTo>
                  <a:lnTo>
                    <a:pt x="89" y="440"/>
                  </a:lnTo>
                  <a:lnTo>
                    <a:pt x="86" y="441"/>
                  </a:lnTo>
                  <a:lnTo>
                    <a:pt x="84" y="443"/>
                  </a:lnTo>
                  <a:lnTo>
                    <a:pt x="84" y="445"/>
                  </a:lnTo>
                  <a:lnTo>
                    <a:pt x="77" y="453"/>
                  </a:lnTo>
                  <a:lnTo>
                    <a:pt x="74" y="460"/>
                  </a:lnTo>
                  <a:lnTo>
                    <a:pt x="72" y="460"/>
                  </a:lnTo>
                  <a:lnTo>
                    <a:pt x="71" y="461"/>
                  </a:lnTo>
                  <a:lnTo>
                    <a:pt x="67" y="463"/>
                  </a:lnTo>
                  <a:lnTo>
                    <a:pt x="64" y="466"/>
                  </a:lnTo>
                  <a:lnTo>
                    <a:pt x="62" y="468"/>
                  </a:lnTo>
                  <a:lnTo>
                    <a:pt x="59" y="469"/>
                  </a:lnTo>
                  <a:lnTo>
                    <a:pt x="57" y="473"/>
                  </a:lnTo>
                  <a:lnTo>
                    <a:pt x="56" y="474"/>
                  </a:lnTo>
                  <a:lnTo>
                    <a:pt x="54" y="478"/>
                  </a:lnTo>
                  <a:lnTo>
                    <a:pt x="53" y="479"/>
                  </a:lnTo>
                  <a:lnTo>
                    <a:pt x="51" y="481"/>
                  </a:lnTo>
                  <a:lnTo>
                    <a:pt x="51" y="483"/>
                  </a:lnTo>
                  <a:lnTo>
                    <a:pt x="51" y="483"/>
                  </a:lnTo>
                  <a:lnTo>
                    <a:pt x="49" y="484"/>
                  </a:lnTo>
                  <a:lnTo>
                    <a:pt x="46" y="486"/>
                  </a:lnTo>
                  <a:lnTo>
                    <a:pt x="44" y="488"/>
                  </a:lnTo>
                  <a:lnTo>
                    <a:pt x="41" y="491"/>
                  </a:lnTo>
                  <a:lnTo>
                    <a:pt x="39" y="492"/>
                  </a:lnTo>
                  <a:lnTo>
                    <a:pt x="38" y="494"/>
                  </a:lnTo>
                  <a:lnTo>
                    <a:pt x="36" y="496"/>
                  </a:lnTo>
                  <a:lnTo>
                    <a:pt x="36" y="497"/>
                  </a:lnTo>
                  <a:lnTo>
                    <a:pt x="34" y="499"/>
                  </a:lnTo>
                  <a:lnTo>
                    <a:pt x="34" y="501"/>
                  </a:lnTo>
                  <a:lnTo>
                    <a:pt x="33" y="502"/>
                  </a:lnTo>
                  <a:lnTo>
                    <a:pt x="33" y="504"/>
                  </a:lnTo>
                  <a:lnTo>
                    <a:pt x="31" y="504"/>
                  </a:lnTo>
                  <a:lnTo>
                    <a:pt x="29" y="504"/>
                  </a:lnTo>
                  <a:lnTo>
                    <a:pt x="26" y="506"/>
                  </a:lnTo>
                  <a:lnTo>
                    <a:pt x="21" y="506"/>
                  </a:lnTo>
                  <a:lnTo>
                    <a:pt x="16" y="507"/>
                  </a:lnTo>
                  <a:lnTo>
                    <a:pt x="15" y="507"/>
                  </a:lnTo>
                  <a:lnTo>
                    <a:pt x="13" y="506"/>
                  </a:lnTo>
                  <a:lnTo>
                    <a:pt x="11" y="506"/>
                  </a:lnTo>
                  <a:lnTo>
                    <a:pt x="11" y="504"/>
                  </a:lnTo>
                  <a:lnTo>
                    <a:pt x="10" y="502"/>
                  </a:lnTo>
                  <a:lnTo>
                    <a:pt x="6" y="501"/>
                  </a:lnTo>
                  <a:lnTo>
                    <a:pt x="5" y="499"/>
                  </a:lnTo>
                  <a:lnTo>
                    <a:pt x="3" y="499"/>
                  </a:lnTo>
                  <a:lnTo>
                    <a:pt x="3" y="496"/>
                  </a:lnTo>
                  <a:lnTo>
                    <a:pt x="3" y="494"/>
                  </a:lnTo>
                  <a:lnTo>
                    <a:pt x="3" y="492"/>
                  </a:lnTo>
                  <a:lnTo>
                    <a:pt x="5" y="489"/>
                  </a:lnTo>
                  <a:lnTo>
                    <a:pt x="5" y="488"/>
                  </a:lnTo>
                  <a:lnTo>
                    <a:pt x="5" y="486"/>
                  </a:lnTo>
                  <a:lnTo>
                    <a:pt x="5" y="483"/>
                  </a:lnTo>
                  <a:lnTo>
                    <a:pt x="6" y="479"/>
                  </a:lnTo>
                  <a:lnTo>
                    <a:pt x="6" y="476"/>
                  </a:lnTo>
                  <a:lnTo>
                    <a:pt x="6" y="473"/>
                  </a:lnTo>
                  <a:lnTo>
                    <a:pt x="5" y="469"/>
                  </a:lnTo>
                  <a:lnTo>
                    <a:pt x="5" y="466"/>
                  </a:lnTo>
                  <a:lnTo>
                    <a:pt x="5" y="464"/>
                  </a:lnTo>
                  <a:lnTo>
                    <a:pt x="3" y="461"/>
                  </a:lnTo>
                  <a:lnTo>
                    <a:pt x="1" y="458"/>
                  </a:lnTo>
                  <a:lnTo>
                    <a:pt x="1" y="456"/>
                  </a:lnTo>
                  <a:lnTo>
                    <a:pt x="0" y="455"/>
                  </a:lnTo>
                  <a:lnTo>
                    <a:pt x="1" y="451"/>
                  </a:lnTo>
                  <a:lnTo>
                    <a:pt x="1" y="450"/>
                  </a:lnTo>
                  <a:lnTo>
                    <a:pt x="1" y="448"/>
                  </a:lnTo>
                  <a:lnTo>
                    <a:pt x="1" y="445"/>
                  </a:lnTo>
                  <a:lnTo>
                    <a:pt x="3" y="441"/>
                  </a:lnTo>
                  <a:lnTo>
                    <a:pt x="3" y="438"/>
                  </a:lnTo>
                  <a:lnTo>
                    <a:pt x="5" y="435"/>
                  </a:lnTo>
                  <a:lnTo>
                    <a:pt x="5" y="433"/>
                  </a:lnTo>
                  <a:lnTo>
                    <a:pt x="6" y="430"/>
                  </a:lnTo>
                  <a:lnTo>
                    <a:pt x="8" y="430"/>
                  </a:lnTo>
                  <a:lnTo>
                    <a:pt x="8" y="428"/>
                  </a:lnTo>
                  <a:lnTo>
                    <a:pt x="10" y="428"/>
                  </a:lnTo>
                  <a:lnTo>
                    <a:pt x="11" y="427"/>
                  </a:lnTo>
                  <a:lnTo>
                    <a:pt x="13" y="425"/>
                  </a:lnTo>
                  <a:lnTo>
                    <a:pt x="15" y="423"/>
                  </a:lnTo>
                  <a:lnTo>
                    <a:pt x="15" y="422"/>
                  </a:lnTo>
                  <a:lnTo>
                    <a:pt x="16" y="420"/>
                  </a:lnTo>
                  <a:lnTo>
                    <a:pt x="18" y="418"/>
                  </a:lnTo>
                  <a:lnTo>
                    <a:pt x="18" y="417"/>
                  </a:lnTo>
                  <a:lnTo>
                    <a:pt x="20" y="417"/>
                  </a:lnTo>
                  <a:lnTo>
                    <a:pt x="21" y="417"/>
                  </a:lnTo>
                  <a:lnTo>
                    <a:pt x="23" y="415"/>
                  </a:lnTo>
                  <a:lnTo>
                    <a:pt x="25" y="415"/>
                  </a:lnTo>
                  <a:lnTo>
                    <a:pt x="28" y="413"/>
                  </a:lnTo>
                  <a:lnTo>
                    <a:pt x="29" y="412"/>
                  </a:lnTo>
                  <a:lnTo>
                    <a:pt x="31" y="410"/>
                  </a:lnTo>
                  <a:lnTo>
                    <a:pt x="33" y="410"/>
                  </a:lnTo>
                  <a:lnTo>
                    <a:pt x="33" y="408"/>
                  </a:lnTo>
                  <a:lnTo>
                    <a:pt x="34" y="407"/>
                  </a:lnTo>
                  <a:lnTo>
                    <a:pt x="36" y="405"/>
                  </a:lnTo>
                  <a:lnTo>
                    <a:pt x="38" y="402"/>
                  </a:lnTo>
                  <a:lnTo>
                    <a:pt x="39" y="400"/>
                  </a:lnTo>
                  <a:lnTo>
                    <a:pt x="43" y="397"/>
                  </a:lnTo>
                  <a:lnTo>
                    <a:pt x="49" y="387"/>
                  </a:lnTo>
                  <a:lnTo>
                    <a:pt x="56" y="377"/>
                  </a:lnTo>
                  <a:lnTo>
                    <a:pt x="59" y="372"/>
                  </a:lnTo>
                  <a:lnTo>
                    <a:pt x="61" y="369"/>
                  </a:lnTo>
                  <a:lnTo>
                    <a:pt x="64" y="367"/>
                  </a:lnTo>
                  <a:lnTo>
                    <a:pt x="66" y="364"/>
                  </a:lnTo>
                  <a:lnTo>
                    <a:pt x="69" y="361"/>
                  </a:lnTo>
                  <a:lnTo>
                    <a:pt x="72" y="357"/>
                  </a:lnTo>
                  <a:lnTo>
                    <a:pt x="74" y="356"/>
                  </a:lnTo>
                  <a:lnTo>
                    <a:pt x="74" y="354"/>
                  </a:lnTo>
                  <a:lnTo>
                    <a:pt x="77" y="349"/>
                  </a:lnTo>
                  <a:lnTo>
                    <a:pt x="82" y="341"/>
                  </a:lnTo>
                  <a:lnTo>
                    <a:pt x="90" y="331"/>
                  </a:lnTo>
                  <a:lnTo>
                    <a:pt x="99" y="321"/>
                  </a:lnTo>
                  <a:lnTo>
                    <a:pt x="104" y="313"/>
                  </a:lnTo>
                  <a:lnTo>
                    <a:pt x="107" y="310"/>
                  </a:lnTo>
                  <a:lnTo>
                    <a:pt x="107" y="308"/>
                  </a:lnTo>
                  <a:lnTo>
                    <a:pt x="109" y="305"/>
                  </a:lnTo>
                  <a:lnTo>
                    <a:pt x="112" y="301"/>
                  </a:lnTo>
                  <a:lnTo>
                    <a:pt x="114" y="300"/>
                  </a:lnTo>
                  <a:lnTo>
                    <a:pt x="114" y="295"/>
                  </a:lnTo>
                  <a:lnTo>
                    <a:pt x="115" y="291"/>
                  </a:lnTo>
                  <a:lnTo>
                    <a:pt x="117" y="288"/>
                  </a:lnTo>
                  <a:lnTo>
                    <a:pt x="119" y="286"/>
                  </a:lnTo>
                  <a:lnTo>
                    <a:pt x="120" y="283"/>
                  </a:lnTo>
                  <a:lnTo>
                    <a:pt x="123" y="280"/>
                  </a:lnTo>
                  <a:lnTo>
                    <a:pt x="125" y="275"/>
                  </a:lnTo>
                  <a:lnTo>
                    <a:pt x="128" y="273"/>
                  </a:lnTo>
                  <a:lnTo>
                    <a:pt x="130" y="270"/>
                  </a:lnTo>
                  <a:lnTo>
                    <a:pt x="130" y="268"/>
                  </a:lnTo>
                  <a:lnTo>
                    <a:pt x="128" y="268"/>
                  </a:lnTo>
                  <a:lnTo>
                    <a:pt x="125" y="267"/>
                  </a:lnTo>
                  <a:lnTo>
                    <a:pt x="122" y="267"/>
                  </a:lnTo>
                  <a:lnTo>
                    <a:pt x="119" y="265"/>
                  </a:lnTo>
                  <a:lnTo>
                    <a:pt x="117" y="265"/>
                  </a:lnTo>
                  <a:lnTo>
                    <a:pt x="115" y="265"/>
                  </a:lnTo>
                  <a:lnTo>
                    <a:pt x="114" y="265"/>
                  </a:lnTo>
                  <a:lnTo>
                    <a:pt x="112" y="267"/>
                  </a:lnTo>
                  <a:lnTo>
                    <a:pt x="109" y="267"/>
                  </a:lnTo>
                  <a:lnTo>
                    <a:pt x="107" y="267"/>
                  </a:lnTo>
                  <a:lnTo>
                    <a:pt x="107" y="267"/>
                  </a:lnTo>
                  <a:lnTo>
                    <a:pt x="105" y="267"/>
                  </a:lnTo>
                  <a:lnTo>
                    <a:pt x="104" y="267"/>
                  </a:lnTo>
                  <a:lnTo>
                    <a:pt x="99" y="267"/>
                  </a:lnTo>
                  <a:lnTo>
                    <a:pt x="95" y="267"/>
                  </a:lnTo>
                  <a:lnTo>
                    <a:pt x="90" y="268"/>
                  </a:lnTo>
                  <a:lnTo>
                    <a:pt x="87" y="268"/>
                  </a:lnTo>
                  <a:lnTo>
                    <a:pt x="87" y="267"/>
                  </a:lnTo>
                  <a:lnTo>
                    <a:pt x="86" y="267"/>
                  </a:lnTo>
                  <a:lnTo>
                    <a:pt x="86" y="267"/>
                  </a:lnTo>
                  <a:lnTo>
                    <a:pt x="86" y="265"/>
                  </a:lnTo>
                  <a:lnTo>
                    <a:pt x="86" y="265"/>
                  </a:lnTo>
                  <a:lnTo>
                    <a:pt x="82" y="263"/>
                  </a:lnTo>
                  <a:lnTo>
                    <a:pt x="79" y="262"/>
                  </a:lnTo>
                  <a:lnTo>
                    <a:pt x="77" y="260"/>
                  </a:lnTo>
                  <a:lnTo>
                    <a:pt x="74" y="260"/>
                  </a:lnTo>
                  <a:lnTo>
                    <a:pt x="72" y="258"/>
                  </a:lnTo>
                  <a:lnTo>
                    <a:pt x="72" y="257"/>
                  </a:lnTo>
                  <a:lnTo>
                    <a:pt x="71" y="257"/>
                  </a:lnTo>
                  <a:lnTo>
                    <a:pt x="69" y="255"/>
                  </a:lnTo>
                  <a:lnTo>
                    <a:pt x="69" y="255"/>
                  </a:lnTo>
                  <a:lnTo>
                    <a:pt x="64" y="254"/>
                  </a:lnTo>
                  <a:lnTo>
                    <a:pt x="64" y="252"/>
                  </a:lnTo>
                  <a:lnTo>
                    <a:pt x="62" y="252"/>
                  </a:lnTo>
                  <a:lnTo>
                    <a:pt x="61" y="252"/>
                  </a:lnTo>
                  <a:lnTo>
                    <a:pt x="61" y="250"/>
                  </a:lnTo>
                  <a:lnTo>
                    <a:pt x="59" y="247"/>
                  </a:lnTo>
                  <a:lnTo>
                    <a:pt x="56" y="245"/>
                  </a:lnTo>
                  <a:lnTo>
                    <a:pt x="54" y="242"/>
                  </a:lnTo>
                  <a:lnTo>
                    <a:pt x="51" y="242"/>
                  </a:lnTo>
                  <a:lnTo>
                    <a:pt x="48" y="240"/>
                  </a:lnTo>
                  <a:lnTo>
                    <a:pt x="46" y="239"/>
                  </a:lnTo>
                  <a:lnTo>
                    <a:pt x="44" y="239"/>
                  </a:lnTo>
                  <a:lnTo>
                    <a:pt x="44" y="239"/>
                  </a:lnTo>
                  <a:lnTo>
                    <a:pt x="43" y="237"/>
                  </a:lnTo>
                  <a:lnTo>
                    <a:pt x="43" y="235"/>
                  </a:lnTo>
                  <a:lnTo>
                    <a:pt x="41" y="234"/>
                  </a:lnTo>
                  <a:lnTo>
                    <a:pt x="38" y="230"/>
                  </a:lnTo>
                  <a:lnTo>
                    <a:pt x="36" y="229"/>
                  </a:lnTo>
                  <a:lnTo>
                    <a:pt x="33" y="227"/>
                  </a:lnTo>
                  <a:lnTo>
                    <a:pt x="33" y="226"/>
                  </a:lnTo>
                  <a:lnTo>
                    <a:pt x="31" y="226"/>
                  </a:lnTo>
                  <a:lnTo>
                    <a:pt x="31" y="224"/>
                  </a:lnTo>
                  <a:lnTo>
                    <a:pt x="29" y="222"/>
                  </a:lnTo>
                  <a:lnTo>
                    <a:pt x="28" y="219"/>
                  </a:lnTo>
                  <a:lnTo>
                    <a:pt x="26" y="217"/>
                  </a:lnTo>
                  <a:lnTo>
                    <a:pt x="26" y="216"/>
                  </a:lnTo>
                  <a:lnTo>
                    <a:pt x="25" y="214"/>
                  </a:lnTo>
                  <a:lnTo>
                    <a:pt x="25" y="214"/>
                  </a:lnTo>
                  <a:lnTo>
                    <a:pt x="25" y="212"/>
                  </a:lnTo>
                  <a:lnTo>
                    <a:pt x="25" y="209"/>
                  </a:lnTo>
                  <a:lnTo>
                    <a:pt x="23" y="207"/>
                  </a:lnTo>
                  <a:lnTo>
                    <a:pt x="23" y="204"/>
                  </a:lnTo>
                  <a:lnTo>
                    <a:pt x="23" y="202"/>
                  </a:lnTo>
                  <a:lnTo>
                    <a:pt x="25" y="201"/>
                  </a:lnTo>
                  <a:lnTo>
                    <a:pt x="26" y="199"/>
                  </a:lnTo>
                  <a:lnTo>
                    <a:pt x="29" y="197"/>
                  </a:lnTo>
                  <a:lnTo>
                    <a:pt x="31" y="196"/>
                  </a:lnTo>
                  <a:lnTo>
                    <a:pt x="33" y="194"/>
                  </a:lnTo>
                  <a:lnTo>
                    <a:pt x="34" y="193"/>
                  </a:lnTo>
                  <a:lnTo>
                    <a:pt x="34" y="193"/>
                  </a:lnTo>
                  <a:lnTo>
                    <a:pt x="38" y="193"/>
                  </a:lnTo>
                  <a:lnTo>
                    <a:pt x="39" y="193"/>
                  </a:lnTo>
                  <a:lnTo>
                    <a:pt x="41" y="194"/>
                  </a:lnTo>
                  <a:lnTo>
                    <a:pt x="43" y="196"/>
                  </a:lnTo>
                  <a:lnTo>
                    <a:pt x="46" y="197"/>
                  </a:lnTo>
                  <a:lnTo>
                    <a:pt x="48" y="197"/>
                  </a:lnTo>
                  <a:lnTo>
                    <a:pt x="49" y="197"/>
                  </a:lnTo>
                  <a:lnTo>
                    <a:pt x="51" y="199"/>
                  </a:lnTo>
                  <a:lnTo>
                    <a:pt x="53" y="199"/>
                  </a:lnTo>
                  <a:lnTo>
                    <a:pt x="54" y="199"/>
                  </a:lnTo>
                  <a:lnTo>
                    <a:pt x="61" y="202"/>
                  </a:lnTo>
                  <a:lnTo>
                    <a:pt x="69" y="201"/>
                  </a:lnTo>
                  <a:lnTo>
                    <a:pt x="71" y="201"/>
                  </a:lnTo>
                  <a:lnTo>
                    <a:pt x="72" y="201"/>
                  </a:lnTo>
                  <a:lnTo>
                    <a:pt x="74" y="199"/>
                  </a:lnTo>
                  <a:lnTo>
                    <a:pt x="77" y="199"/>
                  </a:lnTo>
                  <a:lnTo>
                    <a:pt x="79" y="199"/>
                  </a:lnTo>
                  <a:lnTo>
                    <a:pt x="81" y="199"/>
                  </a:lnTo>
                  <a:lnTo>
                    <a:pt x="84" y="199"/>
                  </a:lnTo>
                  <a:lnTo>
                    <a:pt x="87" y="199"/>
                  </a:lnTo>
                  <a:lnTo>
                    <a:pt x="90" y="197"/>
                  </a:lnTo>
                  <a:lnTo>
                    <a:pt x="94" y="197"/>
                  </a:lnTo>
                  <a:lnTo>
                    <a:pt x="97" y="197"/>
                  </a:lnTo>
                  <a:lnTo>
                    <a:pt x="100" y="196"/>
                  </a:lnTo>
                  <a:lnTo>
                    <a:pt x="104" y="194"/>
                  </a:lnTo>
                  <a:lnTo>
                    <a:pt x="107" y="193"/>
                  </a:lnTo>
                  <a:lnTo>
                    <a:pt x="110" y="193"/>
                  </a:lnTo>
                  <a:lnTo>
                    <a:pt x="114" y="191"/>
                  </a:lnTo>
                  <a:lnTo>
                    <a:pt x="117" y="189"/>
                  </a:lnTo>
                  <a:lnTo>
                    <a:pt x="119" y="189"/>
                  </a:lnTo>
                  <a:lnTo>
                    <a:pt x="120" y="188"/>
                  </a:lnTo>
                  <a:lnTo>
                    <a:pt x="122" y="188"/>
                  </a:lnTo>
                  <a:lnTo>
                    <a:pt x="123" y="186"/>
                  </a:lnTo>
                  <a:lnTo>
                    <a:pt x="127" y="184"/>
                  </a:lnTo>
                  <a:lnTo>
                    <a:pt x="128" y="184"/>
                  </a:lnTo>
                  <a:lnTo>
                    <a:pt x="130" y="183"/>
                  </a:lnTo>
                  <a:lnTo>
                    <a:pt x="133" y="181"/>
                  </a:lnTo>
                  <a:lnTo>
                    <a:pt x="135" y="179"/>
                  </a:lnTo>
                  <a:lnTo>
                    <a:pt x="137" y="178"/>
                  </a:lnTo>
                  <a:lnTo>
                    <a:pt x="138" y="178"/>
                  </a:lnTo>
                  <a:lnTo>
                    <a:pt x="142" y="174"/>
                  </a:lnTo>
                  <a:lnTo>
                    <a:pt x="143" y="173"/>
                  </a:lnTo>
                  <a:lnTo>
                    <a:pt x="147" y="173"/>
                  </a:lnTo>
                  <a:lnTo>
                    <a:pt x="148" y="171"/>
                  </a:lnTo>
                  <a:lnTo>
                    <a:pt x="150" y="171"/>
                  </a:lnTo>
                  <a:lnTo>
                    <a:pt x="151" y="169"/>
                  </a:lnTo>
                  <a:lnTo>
                    <a:pt x="153" y="168"/>
                  </a:lnTo>
                  <a:lnTo>
                    <a:pt x="153" y="166"/>
                  </a:lnTo>
                  <a:lnTo>
                    <a:pt x="155" y="165"/>
                  </a:lnTo>
                  <a:lnTo>
                    <a:pt x="156" y="163"/>
                  </a:lnTo>
                  <a:lnTo>
                    <a:pt x="156" y="161"/>
                  </a:lnTo>
                  <a:lnTo>
                    <a:pt x="156" y="161"/>
                  </a:lnTo>
                  <a:lnTo>
                    <a:pt x="158" y="158"/>
                  </a:lnTo>
                  <a:lnTo>
                    <a:pt x="158" y="155"/>
                  </a:lnTo>
                  <a:lnTo>
                    <a:pt x="160" y="151"/>
                  </a:lnTo>
                  <a:lnTo>
                    <a:pt x="161" y="148"/>
                  </a:lnTo>
                  <a:lnTo>
                    <a:pt x="161" y="145"/>
                  </a:lnTo>
                  <a:lnTo>
                    <a:pt x="161" y="143"/>
                  </a:lnTo>
                  <a:lnTo>
                    <a:pt x="161" y="140"/>
                  </a:lnTo>
                  <a:lnTo>
                    <a:pt x="163" y="135"/>
                  </a:lnTo>
                  <a:lnTo>
                    <a:pt x="163" y="132"/>
                  </a:lnTo>
                  <a:lnTo>
                    <a:pt x="165" y="128"/>
                  </a:lnTo>
                  <a:lnTo>
                    <a:pt x="165" y="127"/>
                  </a:lnTo>
                  <a:lnTo>
                    <a:pt x="165" y="125"/>
                  </a:lnTo>
                  <a:lnTo>
                    <a:pt x="166" y="122"/>
                  </a:lnTo>
                  <a:lnTo>
                    <a:pt x="168" y="118"/>
                  </a:lnTo>
                  <a:lnTo>
                    <a:pt x="168" y="117"/>
                  </a:lnTo>
                  <a:lnTo>
                    <a:pt x="168" y="115"/>
                  </a:lnTo>
                  <a:lnTo>
                    <a:pt x="168" y="113"/>
                  </a:lnTo>
                  <a:lnTo>
                    <a:pt x="168" y="109"/>
                  </a:lnTo>
                  <a:lnTo>
                    <a:pt x="170" y="105"/>
                  </a:lnTo>
                  <a:lnTo>
                    <a:pt x="170" y="104"/>
                  </a:lnTo>
                  <a:lnTo>
                    <a:pt x="170" y="100"/>
                  </a:lnTo>
                  <a:lnTo>
                    <a:pt x="170" y="99"/>
                  </a:lnTo>
                  <a:lnTo>
                    <a:pt x="170" y="95"/>
                  </a:lnTo>
                  <a:lnTo>
                    <a:pt x="171" y="94"/>
                  </a:lnTo>
                  <a:lnTo>
                    <a:pt x="171" y="92"/>
                  </a:lnTo>
                  <a:lnTo>
                    <a:pt x="171" y="90"/>
                  </a:lnTo>
                  <a:lnTo>
                    <a:pt x="171" y="87"/>
                  </a:lnTo>
                  <a:lnTo>
                    <a:pt x="171" y="85"/>
                  </a:lnTo>
                  <a:lnTo>
                    <a:pt x="171" y="82"/>
                  </a:lnTo>
                  <a:lnTo>
                    <a:pt x="171" y="80"/>
                  </a:lnTo>
                  <a:lnTo>
                    <a:pt x="171" y="79"/>
                  </a:lnTo>
                  <a:lnTo>
                    <a:pt x="171" y="76"/>
                  </a:lnTo>
                  <a:lnTo>
                    <a:pt x="171" y="72"/>
                  </a:lnTo>
                  <a:lnTo>
                    <a:pt x="171" y="69"/>
                  </a:lnTo>
                  <a:lnTo>
                    <a:pt x="171" y="66"/>
                  </a:lnTo>
                  <a:lnTo>
                    <a:pt x="168" y="62"/>
                  </a:lnTo>
                  <a:lnTo>
                    <a:pt x="166" y="57"/>
                  </a:lnTo>
                  <a:lnTo>
                    <a:pt x="165" y="54"/>
                  </a:lnTo>
                  <a:lnTo>
                    <a:pt x="163" y="51"/>
                  </a:lnTo>
                  <a:lnTo>
                    <a:pt x="161" y="49"/>
                  </a:lnTo>
                  <a:lnTo>
                    <a:pt x="160" y="48"/>
                  </a:lnTo>
                  <a:lnTo>
                    <a:pt x="158" y="46"/>
                  </a:lnTo>
                  <a:lnTo>
                    <a:pt x="156" y="46"/>
                  </a:lnTo>
                  <a:lnTo>
                    <a:pt x="156" y="44"/>
                  </a:lnTo>
                  <a:lnTo>
                    <a:pt x="156" y="43"/>
                  </a:lnTo>
                  <a:lnTo>
                    <a:pt x="156" y="43"/>
                  </a:lnTo>
                  <a:lnTo>
                    <a:pt x="155" y="41"/>
                  </a:lnTo>
                  <a:lnTo>
                    <a:pt x="153" y="41"/>
                  </a:lnTo>
                  <a:lnTo>
                    <a:pt x="153" y="39"/>
                  </a:lnTo>
                  <a:lnTo>
                    <a:pt x="153" y="39"/>
                  </a:lnTo>
                  <a:lnTo>
                    <a:pt x="151" y="39"/>
                  </a:lnTo>
                  <a:lnTo>
                    <a:pt x="150" y="38"/>
                  </a:lnTo>
                  <a:lnTo>
                    <a:pt x="148" y="38"/>
                  </a:lnTo>
                  <a:lnTo>
                    <a:pt x="147" y="38"/>
                  </a:lnTo>
                  <a:lnTo>
                    <a:pt x="147" y="36"/>
                  </a:lnTo>
                  <a:lnTo>
                    <a:pt x="145" y="36"/>
                  </a:lnTo>
                  <a:lnTo>
                    <a:pt x="145" y="33"/>
                  </a:lnTo>
                  <a:lnTo>
                    <a:pt x="147" y="29"/>
                  </a:lnTo>
                  <a:lnTo>
                    <a:pt x="148" y="26"/>
                  </a:lnTo>
                  <a:lnTo>
                    <a:pt x="150" y="23"/>
                  </a:lnTo>
                  <a:lnTo>
                    <a:pt x="150" y="20"/>
                  </a:lnTo>
                  <a:lnTo>
                    <a:pt x="151" y="16"/>
                  </a:lnTo>
                  <a:lnTo>
                    <a:pt x="155" y="15"/>
                  </a:lnTo>
                  <a:lnTo>
                    <a:pt x="156" y="13"/>
                  </a:lnTo>
                  <a:lnTo>
                    <a:pt x="158" y="11"/>
                  </a:lnTo>
                  <a:lnTo>
                    <a:pt x="158" y="10"/>
                  </a:lnTo>
                  <a:lnTo>
                    <a:pt x="160" y="10"/>
                  </a:lnTo>
                  <a:lnTo>
                    <a:pt x="160" y="10"/>
                  </a:lnTo>
                  <a:lnTo>
                    <a:pt x="160" y="6"/>
                  </a:lnTo>
                  <a:lnTo>
                    <a:pt x="161" y="3"/>
                  </a:lnTo>
                  <a:lnTo>
                    <a:pt x="165" y="3"/>
                  </a:lnTo>
                  <a:lnTo>
                    <a:pt x="168" y="1"/>
                  </a:lnTo>
                  <a:lnTo>
                    <a:pt x="171" y="1"/>
                  </a:lnTo>
                  <a:lnTo>
                    <a:pt x="176" y="1"/>
                  </a:lnTo>
                  <a:lnTo>
                    <a:pt x="180" y="0"/>
                  </a:lnTo>
                  <a:lnTo>
                    <a:pt x="183" y="0"/>
                  </a:lnTo>
                  <a:lnTo>
                    <a:pt x="186" y="0"/>
                  </a:lnTo>
                  <a:lnTo>
                    <a:pt x="18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4" name="Freeform 82"/>
            <p:cNvSpPr>
              <a:spLocks/>
            </p:cNvSpPr>
            <p:nvPr/>
          </p:nvSpPr>
          <p:spPr bwMode="auto">
            <a:xfrm>
              <a:off x="9137651" y="3397251"/>
              <a:ext cx="290513" cy="250825"/>
            </a:xfrm>
            <a:custGeom>
              <a:avLst/>
              <a:gdLst>
                <a:gd name="T0" fmla="*/ 22 w 183"/>
                <a:gd name="T1" fmla="*/ 4 h 158"/>
                <a:gd name="T2" fmla="*/ 35 w 183"/>
                <a:gd name="T3" fmla="*/ 8 h 158"/>
                <a:gd name="T4" fmla="*/ 46 w 183"/>
                <a:gd name="T5" fmla="*/ 12 h 158"/>
                <a:gd name="T6" fmla="*/ 60 w 183"/>
                <a:gd name="T7" fmla="*/ 13 h 158"/>
                <a:gd name="T8" fmla="*/ 70 w 183"/>
                <a:gd name="T9" fmla="*/ 18 h 158"/>
                <a:gd name="T10" fmla="*/ 78 w 183"/>
                <a:gd name="T11" fmla="*/ 18 h 158"/>
                <a:gd name="T12" fmla="*/ 88 w 183"/>
                <a:gd name="T13" fmla="*/ 25 h 158"/>
                <a:gd name="T14" fmla="*/ 101 w 183"/>
                <a:gd name="T15" fmla="*/ 27 h 158"/>
                <a:gd name="T16" fmla="*/ 109 w 183"/>
                <a:gd name="T17" fmla="*/ 30 h 158"/>
                <a:gd name="T18" fmla="*/ 117 w 183"/>
                <a:gd name="T19" fmla="*/ 36 h 158"/>
                <a:gd name="T20" fmla="*/ 124 w 183"/>
                <a:gd name="T21" fmla="*/ 40 h 158"/>
                <a:gd name="T22" fmla="*/ 132 w 183"/>
                <a:gd name="T23" fmla="*/ 45 h 158"/>
                <a:gd name="T24" fmla="*/ 139 w 183"/>
                <a:gd name="T25" fmla="*/ 46 h 158"/>
                <a:gd name="T26" fmla="*/ 144 w 183"/>
                <a:gd name="T27" fmla="*/ 53 h 158"/>
                <a:gd name="T28" fmla="*/ 150 w 183"/>
                <a:gd name="T29" fmla="*/ 56 h 158"/>
                <a:gd name="T30" fmla="*/ 155 w 183"/>
                <a:gd name="T31" fmla="*/ 60 h 158"/>
                <a:gd name="T32" fmla="*/ 162 w 183"/>
                <a:gd name="T33" fmla="*/ 68 h 158"/>
                <a:gd name="T34" fmla="*/ 165 w 183"/>
                <a:gd name="T35" fmla="*/ 74 h 158"/>
                <a:gd name="T36" fmla="*/ 170 w 183"/>
                <a:gd name="T37" fmla="*/ 91 h 158"/>
                <a:gd name="T38" fmla="*/ 178 w 183"/>
                <a:gd name="T39" fmla="*/ 102 h 158"/>
                <a:gd name="T40" fmla="*/ 178 w 183"/>
                <a:gd name="T41" fmla="*/ 112 h 158"/>
                <a:gd name="T42" fmla="*/ 180 w 183"/>
                <a:gd name="T43" fmla="*/ 117 h 158"/>
                <a:gd name="T44" fmla="*/ 183 w 183"/>
                <a:gd name="T45" fmla="*/ 122 h 158"/>
                <a:gd name="T46" fmla="*/ 180 w 183"/>
                <a:gd name="T47" fmla="*/ 130 h 158"/>
                <a:gd name="T48" fmla="*/ 178 w 183"/>
                <a:gd name="T49" fmla="*/ 137 h 158"/>
                <a:gd name="T50" fmla="*/ 173 w 183"/>
                <a:gd name="T51" fmla="*/ 144 h 158"/>
                <a:gd name="T52" fmla="*/ 170 w 183"/>
                <a:gd name="T53" fmla="*/ 149 h 158"/>
                <a:gd name="T54" fmla="*/ 167 w 183"/>
                <a:gd name="T55" fmla="*/ 153 h 158"/>
                <a:gd name="T56" fmla="*/ 164 w 183"/>
                <a:gd name="T57" fmla="*/ 155 h 158"/>
                <a:gd name="T58" fmla="*/ 160 w 183"/>
                <a:gd name="T59" fmla="*/ 158 h 158"/>
                <a:gd name="T60" fmla="*/ 154 w 183"/>
                <a:gd name="T61" fmla="*/ 158 h 158"/>
                <a:gd name="T62" fmla="*/ 142 w 183"/>
                <a:gd name="T63" fmla="*/ 157 h 158"/>
                <a:gd name="T64" fmla="*/ 137 w 183"/>
                <a:gd name="T65" fmla="*/ 153 h 158"/>
                <a:gd name="T66" fmla="*/ 127 w 183"/>
                <a:gd name="T67" fmla="*/ 147 h 158"/>
                <a:gd name="T68" fmla="*/ 116 w 183"/>
                <a:gd name="T69" fmla="*/ 145 h 158"/>
                <a:gd name="T70" fmla="*/ 107 w 183"/>
                <a:gd name="T71" fmla="*/ 150 h 158"/>
                <a:gd name="T72" fmla="*/ 91 w 183"/>
                <a:gd name="T73" fmla="*/ 152 h 158"/>
                <a:gd name="T74" fmla="*/ 86 w 183"/>
                <a:gd name="T75" fmla="*/ 150 h 158"/>
                <a:gd name="T76" fmla="*/ 81 w 183"/>
                <a:gd name="T77" fmla="*/ 152 h 158"/>
                <a:gd name="T78" fmla="*/ 78 w 183"/>
                <a:gd name="T79" fmla="*/ 149 h 158"/>
                <a:gd name="T80" fmla="*/ 79 w 183"/>
                <a:gd name="T81" fmla="*/ 144 h 158"/>
                <a:gd name="T82" fmla="*/ 83 w 183"/>
                <a:gd name="T83" fmla="*/ 139 h 158"/>
                <a:gd name="T84" fmla="*/ 88 w 183"/>
                <a:gd name="T85" fmla="*/ 127 h 158"/>
                <a:gd name="T86" fmla="*/ 84 w 183"/>
                <a:gd name="T87" fmla="*/ 121 h 158"/>
                <a:gd name="T88" fmla="*/ 78 w 183"/>
                <a:gd name="T89" fmla="*/ 109 h 158"/>
                <a:gd name="T90" fmla="*/ 68 w 183"/>
                <a:gd name="T91" fmla="*/ 97 h 158"/>
                <a:gd name="T92" fmla="*/ 58 w 183"/>
                <a:gd name="T93" fmla="*/ 88 h 158"/>
                <a:gd name="T94" fmla="*/ 50 w 183"/>
                <a:gd name="T95" fmla="*/ 78 h 158"/>
                <a:gd name="T96" fmla="*/ 43 w 183"/>
                <a:gd name="T97" fmla="*/ 68 h 158"/>
                <a:gd name="T98" fmla="*/ 32 w 183"/>
                <a:gd name="T99" fmla="*/ 58 h 158"/>
                <a:gd name="T100" fmla="*/ 23 w 183"/>
                <a:gd name="T101" fmla="*/ 50 h 158"/>
                <a:gd name="T102" fmla="*/ 17 w 183"/>
                <a:gd name="T103" fmla="*/ 41 h 158"/>
                <a:gd name="T104" fmla="*/ 13 w 183"/>
                <a:gd name="T105" fmla="*/ 36 h 158"/>
                <a:gd name="T106" fmla="*/ 5 w 183"/>
                <a:gd name="T107" fmla="*/ 25 h 158"/>
                <a:gd name="T108" fmla="*/ 0 w 183"/>
                <a:gd name="T109" fmla="*/ 15 h 158"/>
                <a:gd name="T110" fmla="*/ 2 w 183"/>
                <a:gd name="T111" fmla="*/ 13 h 158"/>
                <a:gd name="T112" fmla="*/ 12 w 183"/>
                <a:gd name="T113" fmla="*/ 2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83" h="158">
                  <a:moveTo>
                    <a:pt x="15" y="0"/>
                  </a:moveTo>
                  <a:lnTo>
                    <a:pt x="17" y="0"/>
                  </a:lnTo>
                  <a:lnTo>
                    <a:pt x="18" y="2"/>
                  </a:lnTo>
                  <a:lnTo>
                    <a:pt x="22" y="4"/>
                  </a:lnTo>
                  <a:lnTo>
                    <a:pt x="23" y="4"/>
                  </a:lnTo>
                  <a:lnTo>
                    <a:pt x="23" y="4"/>
                  </a:lnTo>
                  <a:lnTo>
                    <a:pt x="28" y="7"/>
                  </a:lnTo>
                  <a:lnTo>
                    <a:pt x="35" y="8"/>
                  </a:lnTo>
                  <a:lnTo>
                    <a:pt x="38" y="8"/>
                  </a:lnTo>
                  <a:lnTo>
                    <a:pt x="43" y="12"/>
                  </a:lnTo>
                  <a:lnTo>
                    <a:pt x="45" y="12"/>
                  </a:lnTo>
                  <a:lnTo>
                    <a:pt x="46" y="12"/>
                  </a:lnTo>
                  <a:lnTo>
                    <a:pt x="50" y="12"/>
                  </a:lnTo>
                  <a:lnTo>
                    <a:pt x="53" y="13"/>
                  </a:lnTo>
                  <a:lnTo>
                    <a:pt x="56" y="13"/>
                  </a:lnTo>
                  <a:lnTo>
                    <a:pt x="60" y="13"/>
                  </a:lnTo>
                  <a:lnTo>
                    <a:pt x="63" y="15"/>
                  </a:lnTo>
                  <a:lnTo>
                    <a:pt x="66" y="17"/>
                  </a:lnTo>
                  <a:lnTo>
                    <a:pt x="68" y="17"/>
                  </a:lnTo>
                  <a:lnTo>
                    <a:pt x="70" y="18"/>
                  </a:lnTo>
                  <a:lnTo>
                    <a:pt x="71" y="18"/>
                  </a:lnTo>
                  <a:lnTo>
                    <a:pt x="74" y="18"/>
                  </a:lnTo>
                  <a:lnTo>
                    <a:pt x="76" y="18"/>
                  </a:lnTo>
                  <a:lnTo>
                    <a:pt x="78" y="18"/>
                  </a:lnTo>
                  <a:lnTo>
                    <a:pt x="79" y="18"/>
                  </a:lnTo>
                  <a:lnTo>
                    <a:pt x="83" y="20"/>
                  </a:lnTo>
                  <a:lnTo>
                    <a:pt x="86" y="22"/>
                  </a:lnTo>
                  <a:lnTo>
                    <a:pt x="88" y="25"/>
                  </a:lnTo>
                  <a:lnTo>
                    <a:pt x="89" y="25"/>
                  </a:lnTo>
                  <a:lnTo>
                    <a:pt x="89" y="27"/>
                  </a:lnTo>
                  <a:lnTo>
                    <a:pt x="94" y="27"/>
                  </a:lnTo>
                  <a:lnTo>
                    <a:pt x="101" y="27"/>
                  </a:lnTo>
                  <a:lnTo>
                    <a:pt x="104" y="27"/>
                  </a:lnTo>
                  <a:lnTo>
                    <a:pt x="104" y="27"/>
                  </a:lnTo>
                  <a:lnTo>
                    <a:pt x="106" y="28"/>
                  </a:lnTo>
                  <a:lnTo>
                    <a:pt x="109" y="30"/>
                  </a:lnTo>
                  <a:lnTo>
                    <a:pt x="111" y="32"/>
                  </a:lnTo>
                  <a:lnTo>
                    <a:pt x="114" y="35"/>
                  </a:lnTo>
                  <a:lnTo>
                    <a:pt x="116" y="35"/>
                  </a:lnTo>
                  <a:lnTo>
                    <a:pt x="117" y="36"/>
                  </a:lnTo>
                  <a:lnTo>
                    <a:pt x="119" y="36"/>
                  </a:lnTo>
                  <a:lnTo>
                    <a:pt x="121" y="38"/>
                  </a:lnTo>
                  <a:lnTo>
                    <a:pt x="124" y="38"/>
                  </a:lnTo>
                  <a:lnTo>
                    <a:pt x="124" y="40"/>
                  </a:lnTo>
                  <a:lnTo>
                    <a:pt x="126" y="41"/>
                  </a:lnTo>
                  <a:lnTo>
                    <a:pt x="126" y="43"/>
                  </a:lnTo>
                  <a:lnTo>
                    <a:pt x="129" y="45"/>
                  </a:lnTo>
                  <a:lnTo>
                    <a:pt x="132" y="45"/>
                  </a:lnTo>
                  <a:lnTo>
                    <a:pt x="134" y="45"/>
                  </a:lnTo>
                  <a:lnTo>
                    <a:pt x="137" y="46"/>
                  </a:lnTo>
                  <a:lnTo>
                    <a:pt x="139" y="46"/>
                  </a:lnTo>
                  <a:lnTo>
                    <a:pt x="139" y="46"/>
                  </a:lnTo>
                  <a:lnTo>
                    <a:pt x="139" y="46"/>
                  </a:lnTo>
                  <a:lnTo>
                    <a:pt x="139" y="48"/>
                  </a:lnTo>
                  <a:lnTo>
                    <a:pt x="142" y="50"/>
                  </a:lnTo>
                  <a:lnTo>
                    <a:pt x="144" y="53"/>
                  </a:lnTo>
                  <a:lnTo>
                    <a:pt x="147" y="55"/>
                  </a:lnTo>
                  <a:lnTo>
                    <a:pt x="149" y="55"/>
                  </a:lnTo>
                  <a:lnTo>
                    <a:pt x="149" y="56"/>
                  </a:lnTo>
                  <a:lnTo>
                    <a:pt x="150" y="56"/>
                  </a:lnTo>
                  <a:lnTo>
                    <a:pt x="152" y="56"/>
                  </a:lnTo>
                  <a:lnTo>
                    <a:pt x="154" y="58"/>
                  </a:lnTo>
                  <a:lnTo>
                    <a:pt x="154" y="60"/>
                  </a:lnTo>
                  <a:lnTo>
                    <a:pt x="155" y="60"/>
                  </a:lnTo>
                  <a:lnTo>
                    <a:pt x="155" y="60"/>
                  </a:lnTo>
                  <a:lnTo>
                    <a:pt x="157" y="63"/>
                  </a:lnTo>
                  <a:lnTo>
                    <a:pt x="159" y="64"/>
                  </a:lnTo>
                  <a:lnTo>
                    <a:pt x="162" y="68"/>
                  </a:lnTo>
                  <a:lnTo>
                    <a:pt x="162" y="69"/>
                  </a:lnTo>
                  <a:lnTo>
                    <a:pt x="164" y="71"/>
                  </a:lnTo>
                  <a:lnTo>
                    <a:pt x="164" y="73"/>
                  </a:lnTo>
                  <a:lnTo>
                    <a:pt x="165" y="74"/>
                  </a:lnTo>
                  <a:lnTo>
                    <a:pt x="165" y="76"/>
                  </a:lnTo>
                  <a:lnTo>
                    <a:pt x="168" y="81"/>
                  </a:lnTo>
                  <a:lnTo>
                    <a:pt x="170" y="88"/>
                  </a:lnTo>
                  <a:lnTo>
                    <a:pt x="170" y="91"/>
                  </a:lnTo>
                  <a:lnTo>
                    <a:pt x="172" y="94"/>
                  </a:lnTo>
                  <a:lnTo>
                    <a:pt x="173" y="96"/>
                  </a:lnTo>
                  <a:lnTo>
                    <a:pt x="177" y="99"/>
                  </a:lnTo>
                  <a:lnTo>
                    <a:pt x="178" y="102"/>
                  </a:lnTo>
                  <a:lnTo>
                    <a:pt x="178" y="104"/>
                  </a:lnTo>
                  <a:lnTo>
                    <a:pt x="180" y="106"/>
                  </a:lnTo>
                  <a:lnTo>
                    <a:pt x="180" y="107"/>
                  </a:lnTo>
                  <a:lnTo>
                    <a:pt x="178" y="112"/>
                  </a:lnTo>
                  <a:lnTo>
                    <a:pt x="180" y="112"/>
                  </a:lnTo>
                  <a:lnTo>
                    <a:pt x="180" y="114"/>
                  </a:lnTo>
                  <a:lnTo>
                    <a:pt x="180" y="116"/>
                  </a:lnTo>
                  <a:lnTo>
                    <a:pt x="180" y="117"/>
                  </a:lnTo>
                  <a:lnTo>
                    <a:pt x="182" y="119"/>
                  </a:lnTo>
                  <a:lnTo>
                    <a:pt x="183" y="122"/>
                  </a:lnTo>
                  <a:lnTo>
                    <a:pt x="183" y="122"/>
                  </a:lnTo>
                  <a:lnTo>
                    <a:pt x="183" y="122"/>
                  </a:lnTo>
                  <a:lnTo>
                    <a:pt x="183" y="124"/>
                  </a:lnTo>
                  <a:lnTo>
                    <a:pt x="182" y="125"/>
                  </a:lnTo>
                  <a:lnTo>
                    <a:pt x="182" y="129"/>
                  </a:lnTo>
                  <a:lnTo>
                    <a:pt x="180" y="130"/>
                  </a:lnTo>
                  <a:lnTo>
                    <a:pt x="180" y="132"/>
                  </a:lnTo>
                  <a:lnTo>
                    <a:pt x="180" y="134"/>
                  </a:lnTo>
                  <a:lnTo>
                    <a:pt x="180" y="135"/>
                  </a:lnTo>
                  <a:lnTo>
                    <a:pt x="178" y="137"/>
                  </a:lnTo>
                  <a:lnTo>
                    <a:pt x="177" y="139"/>
                  </a:lnTo>
                  <a:lnTo>
                    <a:pt x="177" y="140"/>
                  </a:lnTo>
                  <a:lnTo>
                    <a:pt x="175" y="142"/>
                  </a:lnTo>
                  <a:lnTo>
                    <a:pt x="173" y="144"/>
                  </a:lnTo>
                  <a:lnTo>
                    <a:pt x="173" y="144"/>
                  </a:lnTo>
                  <a:lnTo>
                    <a:pt x="172" y="145"/>
                  </a:lnTo>
                  <a:lnTo>
                    <a:pt x="172" y="147"/>
                  </a:lnTo>
                  <a:lnTo>
                    <a:pt x="170" y="149"/>
                  </a:lnTo>
                  <a:lnTo>
                    <a:pt x="170" y="152"/>
                  </a:lnTo>
                  <a:lnTo>
                    <a:pt x="168" y="152"/>
                  </a:lnTo>
                  <a:lnTo>
                    <a:pt x="168" y="152"/>
                  </a:lnTo>
                  <a:lnTo>
                    <a:pt x="167" y="153"/>
                  </a:lnTo>
                  <a:lnTo>
                    <a:pt x="165" y="155"/>
                  </a:lnTo>
                  <a:lnTo>
                    <a:pt x="165" y="155"/>
                  </a:lnTo>
                  <a:lnTo>
                    <a:pt x="164" y="155"/>
                  </a:lnTo>
                  <a:lnTo>
                    <a:pt x="164" y="155"/>
                  </a:lnTo>
                  <a:lnTo>
                    <a:pt x="164" y="157"/>
                  </a:lnTo>
                  <a:lnTo>
                    <a:pt x="162" y="158"/>
                  </a:lnTo>
                  <a:lnTo>
                    <a:pt x="160" y="158"/>
                  </a:lnTo>
                  <a:lnTo>
                    <a:pt x="160" y="158"/>
                  </a:lnTo>
                  <a:lnTo>
                    <a:pt x="159" y="158"/>
                  </a:lnTo>
                  <a:lnTo>
                    <a:pt x="157" y="158"/>
                  </a:lnTo>
                  <a:lnTo>
                    <a:pt x="155" y="158"/>
                  </a:lnTo>
                  <a:lnTo>
                    <a:pt x="154" y="158"/>
                  </a:lnTo>
                  <a:lnTo>
                    <a:pt x="150" y="158"/>
                  </a:lnTo>
                  <a:lnTo>
                    <a:pt x="147" y="158"/>
                  </a:lnTo>
                  <a:lnTo>
                    <a:pt x="145" y="157"/>
                  </a:lnTo>
                  <a:lnTo>
                    <a:pt x="142" y="157"/>
                  </a:lnTo>
                  <a:lnTo>
                    <a:pt x="140" y="155"/>
                  </a:lnTo>
                  <a:lnTo>
                    <a:pt x="139" y="153"/>
                  </a:lnTo>
                  <a:lnTo>
                    <a:pt x="139" y="153"/>
                  </a:lnTo>
                  <a:lnTo>
                    <a:pt x="137" y="153"/>
                  </a:lnTo>
                  <a:lnTo>
                    <a:pt x="135" y="152"/>
                  </a:lnTo>
                  <a:lnTo>
                    <a:pt x="134" y="150"/>
                  </a:lnTo>
                  <a:lnTo>
                    <a:pt x="131" y="149"/>
                  </a:lnTo>
                  <a:lnTo>
                    <a:pt x="127" y="147"/>
                  </a:lnTo>
                  <a:lnTo>
                    <a:pt x="126" y="145"/>
                  </a:lnTo>
                  <a:lnTo>
                    <a:pt x="121" y="145"/>
                  </a:lnTo>
                  <a:lnTo>
                    <a:pt x="117" y="145"/>
                  </a:lnTo>
                  <a:lnTo>
                    <a:pt x="116" y="145"/>
                  </a:lnTo>
                  <a:lnTo>
                    <a:pt x="114" y="147"/>
                  </a:lnTo>
                  <a:lnTo>
                    <a:pt x="112" y="149"/>
                  </a:lnTo>
                  <a:lnTo>
                    <a:pt x="112" y="149"/>
                  </a:lnTo>
                  <a:lnTo>
                    <a:pt x="107" y="150"/>
                  </a:lnTo>
                  <a:lnTo>
                    <a:pt x="104" y="152"/>
                  </a:lnTo>
                  <a:lnTo>
                    <a:pt x="96" y="150"/>
                  </a:lnTo>
                  <a:lnTo>
                    <a:pt x="94" y="152"/>
                  </a:lnTo>
                  <a:lnTo>
                    <a:pt x="91" y="152"/>
                  </a:lnTo>
                  <a:lnTo>
                    <a:pt x="89" y="152"/>
                  </a:lnTo>
                  <a:lnTo>
                    <a:pt x="89" y="150"/>
                  </a:lnTo>
                  <a:lnTo>
                    <a:pt x="88" y="150"/>
                  </a:lnTo>
                  <a:lnTo>
                    <a:pt x="86" y="150"/>
                  </a:lnTo>
                  <a:lnTo>
                    <a:pt x="84" y="150"/>
                  </a:lnTo>
                  <a:lnTo>
                    <a:pt x="83" y="152"/>
                  </a:lnTo>
                  <a:lnTo>
                    <a:pt x="83" y="152"/>
                  </a:lnTo>
                  <a:lnTo>
                    <a:pt x="81" y="152"/>
                  </a:lnTo>
                  <a:lnTo>
                    <a:pt x="79" y="152"/>
                  </a:lnTo>
                  <a:lnTo>
                    <a:pt x="78" y="150"/>
                  </a:lnTo>
                  <a:lnTo>
                    <a:pt x="78" y="149"/>
                  </a:lnTo>
                  <a:lnTo>
                    <a:pt x="78" y="149"/>
                  </a:lnTo>
                  <a:lnTo>
                    <a:pt x="76" y="147"/>
                  </a:lnTo>
                  <a:lnTo>
                    <a:pt x="76" y="145"/>
                  </a:lnTo>
                  <a:lnTo>
                    <a:pt x="78" y="144"/>
                  </a:lnTo>
                  <a:lnTo>
                    <a:pt x="79" y="144"/>
                  </a:lnTo>
                  <a:lnTo>
                    <a:pt x="81" y="142"/>
                  </a:lnTo>
                  <a:lnTo>
                    <a:pt x="81" y="142"/>
                  </a:lnTo>
                  <a:lnTo>
                    <a:pt x="83" y="139"/>
                  </a:lnTo>
                  <a:lnTo>
                    <a:pt x="83" y="139"/>
                  </a:lnTo>
                  <a:lnTo>
                    <a:pt x="84" y="135"/>
                  </a:lnTo>
                  <a:lnTo>
                    <a:pt x="84" y="132"/>
                  </a:lnTo>
                  <a:lnTo>
                    <a:pt x="86" y="129"/>
                  </a:lnTo>
                  <a:lnTo>
                    <a:pt x="88" y="127"/>
                  </a:lnTo>
                  <a:lnTo>
                    <a:pt x="86" y="125"/>
                  </a:lnTo>
                  <a:lnTo>
                    <a:pt x="86" y="124"/>
                  </a:lnTo>
                  <a:lnTo>
                    <a:pt x="86" y="124"/>
                  </a:lnTo>
                  <a:lnTo>
                    <a:pt x="84" y="121"/>
                  </a:lnTo>
                  <a:lnTo>
                    <a:pt x="84" y="119"/>
                  </a:lnTo>
                  <a:lnTo>
                    <a:pt x="83" y="116"/>
                  </a:lnTo>
                  <a:lnTo>
                    <a:pt x="79" y="112"/>
                  </a:lnTo>
                  <a:lnTo>
                    <a:pt x="78" y="109"/>
                  </a:lnTo>
                  <a:lnTo>
                    <a:pt x="76" y="107"/>
                  </a:lnTo>
                  <a:lnTo>
                    <a:pt x="74" y="104"/>
                  </a:lnTo>
                  <a:lnTo>
                    <a:pt x="71" y="101"/>
                  </a:lnTo>
                  <a:lnTo>
                    <a:pt x="68" y="97"/>
                  </a:lnTo>
                  <a:lnTo>
                    <a:pt x="66" y="94"/>
                  </a:lnTo>
                  <a:lnTo>
                    <a:pt x="63" y="93"/>
                  </a:lnTo>
                  <a:lnTo>
                    <a:pt x="61" y="91"/>
                  </a:lnTo>
                  <a:lnTo>
                    <a:pt x="58" y="88"/>
                  </a:lnTo>
                  <a:lnTo>
                    <a:pt x="56" y="84"/>
                  </a:lnTo>
                  <a:lnTo>
                    <a:pt x="53" y="81"/>
                  </a:lnTo>
                  <a:lnTo>
                    <a:pt x="51" y="78"/>
                  </a:lnTo>
                  <a:lnTo>
                    <a:pt x="50" y="78"/>
                  </a:lnTo>
                  <a:lnTo>
                    <a:pt x="50" y="76"/>
                  </a:lnTo>
                  <a:lnTo>
                    <a:pt x="48" y="73"/>
                  </a:lnTo>
                  <a:lnTo>
                    <a:pt x="46" y="71"/>
                  </a:lnTo>
                  <a:lnTo>
                    <a:pt x="43" y="68"/>
                  </a:lnTo>
                  <a:lnTo>
                    <a:pt x="41" y="66"/>
                  </a:lnTo>
                  <a:lnTo>
                    <a:pt x="40" y="64"/>
                  </a:lnTo>
                  <a:lnTo>
                    <a:pt x="38" y="63"/>
                  </a:lnTo>
                  <a:lnTo>
                    <a:pt x="32" y="58"/>
                  </a:lnTo>
                  <a:lnTo>
                    <a:pt x="30" y="56"/>
                  </a:lnTo>
                  <a:lnTo>
                    <a:pt x="28" y="55"/>
                  </a:lnTo>
                  <a:lnTo>
                    <a:pt x="27" y="53"/>
                  </a:lnTo>
                  <a:lnTo>
                    <a:pt x="23" y="50"/>
                  </a:lnTo>
                  <a:lnTo>
                    <a:pt x="20" y="48"/>
                  </a:lnTo>
                  <a:lnTo>
                    <a:pt x="18" y="45"/>
                  </a:lnTo>
                  <a:lnTo>
                    <a:pt x="17" y="43"/>
                  </a:lnTo>
                  <a:lnTo>
                    <a:pt x="17" y="41"/>
                  </a:lnTo>
                  <a:lnTo>
                    <a:pt x="17" y="38"/>
                  </a:lnTo>
                  <a:lnTo>
                    <a:pt x="17" y="38"/>
                  </a:lnTo>
                  <a:lnTo>
                    <a:pt x="15" y="38"/>
                  </a:lnTo>
                  <a:lnTo>
                    <a:pt x="13" y="36"/>
                  </a:lnTo>
                  <a:lnTo>
                    <a:pt x="12" y="33"/>
                  </a:lnTo>
                  <a:lnTo>
                    <a:pt x="8" y="30"/>
                  </a:lnTo>
                  <a:lnTo>
                    <a:pt x="7" y="28"/>
                  </a:lnTo>
                  <a:lnTo>
                    <a:pt x="5" y="25"/>
                  </a:lnTo>
                  <a:lnTo>
                    <a:pt x="4" y="22"/>
                  </a:lnTo>
                  <a:lnTo>
                    <a:pt x="2" y="18"/>
                  </a:lnTo>
                  <a:lnTo>
                    <a:pt x="2" y="15"/>
                  </a:lnTo>
                  <a:lnTo>
                    <a:pt x="0" y="15"/>
                  </a:lnTo>
                  <a:lnTo>
                    <a:pt x="0" y="15"/>
                  </a:lnTo>
                  <a:lnTo>
                    <a:pt x="0" y="15"/>
                  </a:lnTo>
                  <a:lnTo>
                    <a:pt x="2" y="13"/>
                  </a:lnTo>
                  <a:lnTo>
                    <a:pt x="2" y="13"/>
                  </a:lnTo>
                  <a:lnTo>
                    <a:pt x="4" y="10"/>
                  </a:lnTo>
                  <a:lnTo>
                    <a:pt x="5" y="8"/>
                  </a:lnTo>
                  <a:lnTo>
                    <a:pt x="8" y="4"/>
                  </a:lnTo>
                  <a:lnTo>
                    <a:pt x="12" y="2"/>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55" name="组合 54"/>
          <p:cNvGrpSpPr/>
          <p:nvPr userDrawn="1"/>
        </p:nvGrpSpPr>
        <p:grpSpPr>
          <a:xfrm>
            <a:off x="131882" y="153906"/>
            <a:ext cx="380741" cy="322530"/>
            <a:chOff x="5790315" y="2761153"/>
            <a:chExt cx="1650625" cy="1262026"/>
          </a:xfrm>
          <a:solidFill>
            <a:srgbClr val="16A287"/>
          </a:solidFill>
        </p:grpSpPr>
        <p:sp>
          <p:nvSpPr>
            <p:cNvPr id="56" name="Freeform 8"/>
            <p:cNvSpPr>
              <a:spLocks/>
            </p:cNvSpPr>
            <p:nvPr/>
          </p:nvSpPr>
          <p:spPr bwMode="auto">
            <a:xfrm>
              <a:off x="5790315" y="3534653"/>
              <a:ext cx="358992" cy="481124"/>
            </a:xfrm>
            <a:custGeom>
              <a:avLst/>
              <a:gdLst>
                <a:gd name="T0" fmla="*/ 172 w 194"/>
                <a:gd name="T1" fmla="*/ 22 h 260"/>
                <a:gd name="T2" fmla="*/ 164 w 194"/>
                <a:gd name="T3" fmla="*/ 38 h 260"/>
                <a:gd name="T4" fmla="*/ 166 w 194"/>
                <a:gd name="T5" fmla="*/ 48 h 260"/>
                <a:gd name="T6" fmla="*/ 144 w 194"/>
                <a:gd name="T7" fmla="*/ 76 h 260"/>
                <a:gd name="T8" fmla="*/ 130 w 194"/>
                <a:gd name="T9" fmla="*/ 102 h 260"/>
                <a:gd name="T10" fmla="*/ 124 w 194"/>
                <a:gd name="T11" fmla="*/ 106 h 260"/>
                <a:gd name="T12" fmla="*/ 126 w 194"/>
                <a:gd name="T13" fmla="*/ 116 h 260"/>
                <a:gd name="T14" fmla="*/ 112 w 194"/>
                <a:gd name="T15" fmla="*/ 124 h 260"/>
                <a:gd name="T16" fmla="*/ 116 w 194"/>
                <a:gd name="T17" fmla="*/ 130 h 260"/>
                <a:gd name="T18" fmla="*/ 128 w 194"/>
                <a:gd name="T19" fmla="*/ 124 h 260"/>
                <a:gd name="T20" fmla="*/ 130 w 194"/>
                <a:gd name="T21" fmla="*/ 116 h 260"/>
                <a:gd name="T22" fmla="*/ 136 w 194"/>
                <a:gd name="T23" fmla="*/ 106 h 260"/>
                <a:gd name="T24" fmla="*/ 138 w 194"/>
                <a:gd name="T25" fmla="*/ 118 h 260"/>
                <a:gd name="T26" fmla="*/ 132 w 194"/>
                <a:gd name="T27" fmla="*/ 126 h 260"/>
                <a:gd name="T28" fmla="*/ 122 w 194"/>
                <a:gd name="T29" fmla="*/ 138 h 260"/>
                <a:gd name="T30" fmla="*/ 112 w 194"/>
                <a:gd name="T31" fmla="*/ 150 h 260"/>
                <a:gd name="T32" fmla="*/ 98 w 194"/>
                <a:gd name="T33" fmla="*/ 150 h 260"/>
                <a:gd name="T34" fmla="*/ 92 w 194"/>
                <a:gd name="T35" fmla="*/ 160 h 260"/>
                <a:gd name="T36" fmla="*/ 94 w 194"/>
                <a:gd name="T37" fmla="*/ 166 h 260"/>
                <a:gd name="T38" fmla="*/ 82 w 194"/>
                <a:gd name="T39" fmla="*/ 170 h 260"/>
                <a:gd name="T40" fmla="*/ 72 w 194"/>
                <a:gd name="T41" fmla="*/ 170 h 260"/>
                <a:gd name="T42" fmla="*/ 80 w 194"/>
                <a:gd name="T43" fmla="*/ 172 h 260"/>
                <a:gd name="T44" fmla="*/ 66 w 194"/>
                <a:gd name="T45" fmla="*/ 186 h 260"/>
                <a:gd name="T46" fmla="*/ 64 w 194"/>
                <a:gd name="T47" fmla="*/ 194 h 260"/>
                <a:gd name="T48" fmla="*/ 52 w 194"/>
                <a:gd name="T49" fmla="*/ 190 h 260"/>
                <a:gd name="T50" fmla="*/ 26 w 194"/>
                <a:gd name="T51" fmla="*/ 226 h 260"/>
                <a:gd name="T52" fmla="*/ 4 w 194"/>
                <a:gd name="T53" fmla="*/ 256 h 260"/>
                <a:gd name="T54" fmla="*/ 20 w 194"/>
                <a:gd name="T55" fmla="*/ 254 h 260"/>
                <a:gd name="T56" fmla="*/ 22 w 194"/>
                <a:gd name="T57" fmla="*/ 258 h 260"/>
                <a:gd name="T58" fmla="*/ 30 w 194"/>
                <a:gd name="T59" fmla="*/ 254 h 260"/>
                <a:gd name="T60" fmla="*/ 38 w 194"/>
                <a:gd name="T61" fmla="*/ 250 h 260"/>
                <a:gd name="T62" fmla="*/ 48 w 194"/>
                <a:gd name="T63" fmla="*/ 252 h 260"/>
                <a:gd name="T64" fmla="*/ 48 w 194"/>
                <a:gd name="T65" fmla="*/ 248 h 260"/>
                <a:gd name="T66" fmla="*/ 58 w 194"/>
                <a:gd name="T67" fmla="*/ 236 h 260"/>
                <a:gd name="T68" fmla="*/ 68 w 194"/>
                <a:gd name="T69" fmla="*/ 228 h 260"/>
                <a:gd name="T70" fmla="*/ 74 w 194"/>
                <a:gd name="T71" fmla="*/ 222 h 260"/>
                <a:gd name="T72" fmla="*/ 82 w 194"/>
                <a:gd name="T73" fmla="*/ 220 h 260"/>
                <a:gd name="T74" fmla="*/ 80 w 194"/>
                <a:gd name="T75" fmla="*/ 212 h 260"/>
                <a:gd name="T76" fmla="*/ 90 w 194"/>
                <a:gd name="T77" fmla="*/ 204 h 260"/>
                <a:gd name="T78" fmla="*/ 96 w 194"/>
                <a:gd name="T79" fmla="*/ 196 h 260"/>
                <a:gd name="T80" fmla="*/ 104 w 194"/>
                <a:gd name="T81" fmla="*/ 182 h 260"/>
                <a:gd name="T82" fmla="*/ 114 w 194"/>
                <a:gd name="T83" fmla="*/ 174 h 260"/>
                <a:gd name="T84" fmla="*/ 120 w 194"/>
                <a:gd name="T85" fmla="*/ 168 h 260"/>
                <a:gd name="T86" fmla="*/ 124 w 194"/>
                <a:gd name="T87" fmla="*/ 158 h 260"/>
                <a:gd name="T88" fmla="*/ 132 w 194"/>
                <a:gd name="T89" fmla="*/ 150 h 260"/>
                <a:gd name="T90" fmla="*/ 140 w 194"/>
                <a:gd name="T91" fmla="*/ 138 h 260"/>
                <a:gd name="T92" fmla="*/ 156 w 194"/>
                <a:gd name="T93" fmla="*/ 112 h 260"/>
                <a:gd name="T94" fmla="*/ 162 w 194"/>
                <a:gd name="T95" fmla="*/ 100 h 260"/>
                <a:gd name="T96" fmla="*/ 166 w 194"/>
                <a:gd name="T97" fmla="*/ 88 h 260"/>
                <a:gd name="T98" fmla="*/ 172 w 194"/>
                <a:gd name="T99" fmla="*/ 82 h 260"/>
                <a:gd name="T100" fmla="*/ 174 w 194"/>
                <a:gd name="T101" fmla="*/ 76 h 260"/>
                <a:gd name="T102" fmla="*/ 176 w 194"/>
                <a:gd name="T103" fmla="*/ 62 h 260"/>
                <a:gd name="T104" fmla="*/ 186 w 194"/>
                <a:gd name="T105" fmla="*/ 52 h 260"/>
                <a:gd name="T106" fmla="*/ 182 w 194"/>
                <a:gd name="T107" fmla="*/ 40 h 260"/>
                <a:gd name="T108" fmla="*/ 186 w 194"/>
                <a:gd name="T109" fmla="*/ 32 h 260"/>
                <a:gd name="T110" fmla="*/ 192 w 194"/>
                <a:gd name="T111" fmla="*/ 22 h 260"/>
                <a:gd name="T112" fmla="*/ 192 w 194"/>
                <a:gd name="T113" fmla="*/ 14 h 260"/>
                <a:gd name="T114" fmla="*/ 190 w 194"/>
                <a:gd name="T115" fmla="*/ 4 h 260"/>
                <a:gd name="T116" fmla="*/ 178 w 194"/>
                <a:gd name="T117" fmla="*/ 4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94" h="260">
                  <a:moveTo>
                    <a:pt x="178" y="4"/>
                  </a:moveTo>
                  <a:lnTo>
                    <a:pt x="178" y="4"/>
                  </a:lnTo>
                  <a:lnTo>
                    <a:pt x="176" y="12"/>
                  </a:lnTo>
                  <a:lnTo>
                    <a:pt x="174" y="14"/>
                  </a:lnTo>
                  <a:lnTo>
                    <a:pt x="174" y="14"/>
                  </a:lnTo>
                  <a:lnTo>
                    <a:pt x="172" y="16"/>
                  </a:lnTo>
                  <a:lnTo>
                    <a:pt x="172" y="16"/>
                  </a:lnTo>
                  <a:lnTo>
                    <a:pt x="172" y="20"/>
                  </a:lnTo>
                  <a:lnTo>
                    <a:pt x="172" y="20"/>
                  </a:lnTo>
                  <a:lnTo>
                    <a:pt x="172" y="22"/>
                  </a:lnTo>
                  <a:lnTo>
                    <a:pt x="172" y="22"/>
                  </a:lnTo>
                  <a:lnTo>
                    <a:pt x="172" y="24"/>
                  </a:lnTo>
                  <a:lnTo>
                    <a:pt x="172" y="24"/>
                  </a:lnTo>
                  <a:lnTo>
                    <a:pt x="170" y="26"/>
                  </a:lnTo>
                  <a:lnTo>
                    <a:pt x="170" y="26"/>
                  </a:lnTo>
                  <a:lnTo>
                    <a:pt x="170" y="28"/>
                  </a:lnTo>
                  <a:lnTo>
                    <a:pt x="168" y="30"/>
                  </a:lnTo>
                  <a:lnTo>
                    <a:pt x="168" y="30"/>
                  </a:lnTo>
                  <a:lnTo>
                    <a:pt x="166" y="32"/>
                  </a:lnTo>
                  <a:lnTo>
                    <a:pt x="166" y="34"/>
                  </a:lnTo>
                  <a:lnTo>
                    <a:pt x="166" y="34"/>
                  </a:lnTo>
                  <a:lnTo>
                    <a:pt x="164" y="38"/>
                  </a:lnTo>
                  <a:lnTo>
                    <a:pt x="164" y="38"/>
                  </a:lnTo>
                  <a:lnTo>
                    <a:pt x="164" y="38"/>
                  </a:lnTo>
                  <a:lnTo>
                    <a:pt x="162" y="44"/>
                  </a:lnTo>
                  <a:lnTo>
                    <a:pt x="162" y="44"/>
                  </a:lnTo>
                  <a:lnTo>
                    <a:pt x="162" y="44"/>
                  </a:lnTo>
                  <a:lnTo>
                    <a:pt x="162" y="48"/>
                  </a:lnTo>
                  <a:lnTo>
                    <a:pt x="162" y="48"/>
                  </a:lnTo>
                  <a:lnTo>
                    <a:pt x="164" y="48"/>
                  </a:lnTo>
                  <a:lnTo>
                    <a:pt x="164" y="48"/>
                  </a:lnTo>
                  <a:lnTo>
                    <a:pt x="166" y="48"/>
                  </a:lnTo>
                  <a:lnTo>
                    <a:pt x="166" y="48"/>
                  </a:lnTo>
                  <a:lnTo>
                    <a:pt x="168" y="52"/>
                  </a:lnTo>
                  <a:lnTo>
                    <a:pt x="168" y="52"/>
                  </a:lnTo>
                  <a:lnTo>
                    <a:pt x="170" y="52"/>
                  </a:lnTo>
                  <a:lnTo>
                    <a:pt x="170" y="52"/>
                  </a:lnTo>
                  <a:lnTo>
                    <a:pt x="168" y="54"/>
                  </a:lnTo>
                  <a:lnTo>
                    <a:pt x="168" y="54"/>
                  </a:lnTo>
                  <a:lnTo>
                    <a:pt x="158" y="64"/>
                  </a:lnTo>
                  <a:lnTo>
                    <a:pt x="146" y="74"/>
                  </a:lnTo>
                  <a:lnTo>
                    <a:pt x="146" y="74"/>
                  </a:lnTo>
                  <a:lnTo>
                    <a:pt x="144" y="76"/>
                  </a:lnTo>
                  <a:lnTo>
                    <a:pt x="144" y="76"/>
                  </a:lnTo>
                  <a:lnTo>
                    <a:pt x="144" y="78"/>
                  </a:lnTo>
                  <a:lnTo>
                    <a:pt x="144" y="78"/>
                  </a:lnTo>
                  <a:lnTo>
                    <a:pt x="146" y="80"/>
                  </a:lnTo>
                  <a:lnTo>
                    <a:pt x="146" y="80"/>
                  </a:lnTo>
                  <a:lnTo>
                    <a:pt x="144" y="84"/>
                  </a:lnTo>
                  <a:lnTo>
                    <a:pt x="144" y="84"/>
                  </a:lnTo>
                  <a:lnTo>
                    <a:pt x="138" y="92"/>
                  </a:lnTo>
                  <a:lnTo>
                    <a:pt x="130" y="100"/>
                  </a:lnTo>
                  <a:lnTo>
                    <a:pt x="130" y="100"/>
                  </a:lnTo>
                  <a:lnTo>
                    <a:pt x="130" y="102"/>
                  </a:lnTo>
                  <a:lnTo>
                    <a:pt x="130" y="102"/>
                  </a:lnTo>
                  <a:lnTo>
                    <a:pt x="130" y="104"/>
                  </a:lnTo>
                  <a:lnTo>
                    <a:pt x="130" y="104"/>
                  </a:lnTo>
                  <a:lnTo>
                    <a:pt x="132" y="106"/>
                  </a:lnTo>
                  <a:lnTo>
                    <a:pt x="132" y="106"/>
                  </a:lnTo>
                  <a:lnTo>
                    <a:pt x="134" y="106"/>
                  </a:lnTo>
                  <a:lnTo>
                    <a:pt x="134" y="106"/>
                  </a:lnTo>
                  <a:lnTo>
                    <a:pt x="128" y="106"/>
                  </a:lnTo>
                  <a:lnTo>
                    <a:pt x="128" y="106"/>
                  </a:lnTo>
                  <a:lnTo>
                    <a:pt x="126" y="106"/>
                  </a:lnTo>
                  <a:lnTo>
                    <a:pt x="126" y="106"/>
                  </a:lnTo>
                  <a:lnTo>
                    <a:pt x="124" y="106"/>
                  </a:lnTo>
                  <a:lnTo>
                    <a:pt x="124" y="106"/>
                  </a:lnTo>
                  <a:lnTo>
                    <a:pt x="122" y="110"/>
                  </a:lnTo>
                  <a:lnTo>
                    <a:pt x="122" y="110"/>
                  </a:lnTo>
                  <a:lnTo>
                    <a:pt x="124" y="110"/>
                  </a:lnTo>
                  <a:lnTo>
                    <a:pt x="124" y="110"/>
                  </a:lnTo>
                  <a:lnTo>
                    <a:pt x="126" y="110"/>
                  </a:lnTo>
                  <a:lnTo>
                    <a:pt x="126" y="110"/>
                  </a:lnTo>
                  <a:lnTo>
                    <a:pt x="128" y="112"/>
                  </a:lnTo>
                  <a:lnTo>
                    <a:pt x="128" y="112"/>
                  </a:lnTo>
                  <a:lnTo>
                    <a:pt x="126" y="116"/>
                  </a:lnTo>
                  <a:lnTo>
                    <a:pt x="126" y="116"/>
                  </a:lnTo>
                  <a:lnTo>
                    <a:pt x="122" y="118"/>
                  </a:lnTo>
                  <a:lnTo>
                    <a:pt x="120" y="118"/>
                  </a:lnTo>
                  <a:lnTo>
                    <a:pt x="120" y="118"/>
                  </a:lnTo>
                  <a:lnTo>
                    <a:pt x="120" y="120"/>
                  </a:lnTo>
                  <a:lnTo>
                    <a:pt x="120" y="120"/>
                  </a:lnTo>
                  <a:lnTo>
                    <a:pt x="118" y="122"/>
                  </a:lnTo>
                  <a:lnTo>
                    <a:pt x="116" y="122"/>
                  </a:lnTo>
                  <a:lnTo>
                    <a:pt x="116" y="122"/>
                  </a:lnTo>
                  <a:lnTo>
                    <a:pt x="114" y="124"/>
                  </a:lnTo>
                  <a:lnTo>
                    <a:pt x="114" y="124"/>
                  </a:lnTo>
                  <a:lnTo>
                    <a:pt x="112" y="124"/>
                  </a:lnTo>
                  <a:lnTo>
                    <a:pt x="112" y="124"/>
                  </a:lnTo>
                  <a:lnTo>
                    <a:pt x="110" y="126"/>
                  </a:lnTo>
                  <a:lnTo>
                    <a:pt x="110" y="126"/>
                  </a:lnTo>
                  <a:lnTo>
                    <a:pt x="112" y="130"/>
                  </a:lnTo>
                  <a:lnTo>
                    <a:pt x="112" y="130"/>
                  </a:lnTo>
                  <a:lnTo>
                    <a:pt x="112" y="130"/>
                  </a:lnTo>
                  <a:lnTo>
                    <a:pt x="112" y="130"/>
                  </a:lnTo>
                  <a:lnTo>
                    <a:pt x="114" y="130"/>
                  </a:lnTo>
                  <a:lnTo>
                    <a:pt x="114" y="130"/>
                  </a:lnTo>
                  <a:lnTo>
                    <a:pt x="116" y="130"/>
                  </a:lnTo>
                  <a:lnTo>
                    <a:pt x="116" y="130"/>
                  </a:lnTo>
                  <a:lnTo>
                    <a:pt x="120" y="130"/>
                  </a:lnTo>
                  <a:lnTo>
                    <a:pt x="120" y="130"/>
                  </a:lnTo>
                  <a:lnTo>
                    <a:pt x="120" y="128"/>
                  </a:lnTo>
                  <a:lnTo>
                    <a:pt x="120" y="128"/>
                  </a:lnTo>
                  <a:lnTo>
                    <a:pt x="122" y="128"/>
                  </a:lnTo>
                  <a:lnTo>
                    <a:pt x="122" y="128"/>
                  </a:lnTo>
                  <a:lnTo>
                    <a:pt x="122" y="126"/>
                  </a:lnTo>
                  <a:lnTo>
                    <a:pt x="122" y="126"/>
                  </a:lnTo>
                  <a:lnTo>
                    <a:pt x="126" y="126"/>
                  </a:lnTo>
                  <a:lnTo>
                    <a:pt x="126" y="126"/>
                  </a:lnTo>
                  <a:lnTo>
                    <a:pt x="128" y="124"/>
                  </a:lnTo>
                  <a:lnTo>
                    <a:pt x="128" y="124"/>
                  </a:lnTo>
                  <a:lnTo>
                    <a:pt x="128" y="122"/>
                  </a:lnTo>
                  <a:lnTo>
                    <a:pt x="128" y="122"/>
                  </a:lnTo>
                  <a:lnTo>
                    <a:pt x="128" y="122"/>
                  </a:lnTo>
                  <a:lnTo>
                    <a:pt x="128" y="122"/>
                  </a:lnTo>
                  <a:lnTo>
                    <a:pt x="128" y="120"/>
                  </a:lnTo>
                  <a:lnTo>
                    <a:pt x="128" y="120"/>
                  </a:lnTo>
                  <a:lnTo>
                    <a:pt x="128" y="118"/>
                  </a:lnTo>
                  <a:lnTo>
                    <a:pt x="128" y="118"/>
                  </a:lnTo>
                  <a:lnTo>
                    <a:pt x="130" y="116"/>
                  </a:lnTo>
                  <a:lnTo>
                    <a:pt x="130" y="116"/>
                  </a:lnTo>
                  <a:lnTo>
                    <a:pt x="134" y="114"/>
                  </a:lnTo>
                  <a:lnTo>
                    <a:pt x="134" y="114"/>
                  </a:lnTo>
                  <a:lnTo>
                    <a:pt x="134" y="114"/>
                  </a:lnTo>
                  <a:lnTo>
                    <a:pt x="134" y="114"/>
                  </a:lnTo>
                  <a:lnTo>
                    <a:pt x="134" y="112"/>
                  </a:lnTo>
                  <a:lnTo>
                    <a:pt x="134" y="112"/>
                  </a:lnTo>
                  <a:lnTo>
                    <a:pt x="134" y="110"/>
                  </a:lnTo>
                  <a:lnTo>
                    <a:pt x="134" y="110"/>
                  </a:lnTo>
                  <a:lnTo>
                    <a:pt x="136" y="108"/>
                  </a:lnTo>
                  <a:lnTo>
                    <a:pt x="136" y="108"/>
                  </a:lnTo>
                  <a:lnTo>
                    <a:pt x="136" y="106"/>
                  </a:lnTo>
                  <a:lnTo>
                    <a:pt x="136" y="106"/>
                  </a:lnTo>
                  <a:lnTo>
                    <a:pt x="142" y="104"/>
                  </a:lnTo>
                  <a:lnTo>
                    <a:pt x="144" y="104"/>
                  </a:lnTo>
                  <a:lnTo>
                    <a:pt x="144" y="106"/>
                  </a:lnTo>
                  <a:lnTo>
                    <a:pt x="140" y="112"/>
                  </a:lnTo>
                  <a:lnTo>
                    <a:pt x="140" y="112"/>
                  </a:lnTo>
                  <a:lnTo>
                    <a:pt x="140" y="114"/>
                  </a:lnTo>
                  <a:lnTo>
                    <a:pt x="140" y="114"/>
                  </a:lnTo>
                  <a:lnTo>
                    <a:pt x="138" y="118"/>
                  </a:lnTo>
                  <a:lnTo>
                    <a:pt x="138" y="118"/>
                  </a:lnTo>
                  <a:lnTo>
                    <a:pt x="138" y="118"/>
                  </a:lnTo>
                  <a:lnTo>
                    <a:pt x="136" y="118"/>
                  </a:lnTo>
                  <a:lnTo>
                    <a:pt x="136" y="118"/>
                  </a:lnTo>
                  <a:lnTo>
                    <a:pt x="136" y="120"/>
                  </a:lnTo>
                  <a:lnTo>
                    <a:pt x="136" y="120"/>
                  </a:lnTo>
                  <a:lnTo>
                    <a:pt x="132" y="122"/>
                  </a:lnTo>
                  <a:lnTo>
                    <a:pt x="132" y="122"/>
                  </a:lnTo>
                  <a:lnTo>
                    <a:pt x="132" y="124"/>
                  </a:lnTo>
                  <a:lnTo>
                    <a:pt x="132" y="124"/>
                  </a:lnTo>
                  <a:lnTo>
                    <a:pt x="132" y="126"/>
                  </a:lnTo>
                  <a:lnTo>
                    <a:pt x="132" y="126"/>
                  </a:lnTo>
                  <a:lnTo>
                    <a:pt x="132" y="126"/>
                  </a:lnTo>
                  <a:lnTo>
                    <a:pt x="132" y="126"/>
                  </a:lnTo>
                  <a:lnTo>
                    <a:pt x="130" y="128"/>
                  </a:lnTo>
                  <a:lnTo>
                    <a:pt x="130" y="128"/>
                  </a:lnTo>
                  <a:lnTo>
                    <a:pt x="128" y="132"/>
                  </a:lnTo>
                  <a:lnTo>
                    <a:pt x="124" y="134"/>
                  </a:lnTo>
                  <a:lnTo>
                    <a:pt x="124" y="134"/>
                  </a:lnTo>
                  <a:lnTo>
                    <a:pt x="122" y="134"/>
                  </a:lnTo>
                  <a:lnTo>
                    <a:pt x="122" y="134"/>
                  </a:lnTo>
                  <a:lnTo>
                    <a:pt x="122" y="136"/>
                  </a:lnTo>
                  <a:lnTo>
                    <a:pt x="122" y="136"/>
                  </a:lnTo>
                  <a:lnTo>
                    <a:pt x="122" y="138"/>
                  </a:lnTo>
                  <a:lnTo>
                    <a:pt x="122" y="138"/>
                  </a:lnTo>
                  <a:lnTo>
                    <a:pt x="122" y="140"/>
                  </a:lnTo>
                  <a:lnTo>
                    <a:pt x="122" y="140"/>
                  </a:lnTo>
                  <a:lnTo>
                    <a:pt x="122" y="142"/>
                  </a:lnTo>
                  <a:lnTo>
                    <a:pt x="122" y="142"/>
                  </a:lnTo>
                  <a:lnTo>
                    <a:pt x="122" y="144"/>
                  </a:lnTo>
                  <a:lnTo>
                    <a:pt x="122" y="144"/>
                  </a:lnTo>
                  <a:lnTo>
                    <a:pt x="118" y="150"/>
                  </a:lnTo>
                  <a:lnTo>
                    <a:pt x="112" y="152"/>
                  </a:lnTo>
                  <a:lnTo>
                    <a:pt x="112" y="152"/>
                  </a:lnTo>
                  <a:lnTo>
                    <a:pt x="112" y="150"/>
                  </a:lnTo>
                  <a:lnTo>
                    <a:pt x="112" y="150"/>
                  </a:lnTo>
                  <a:lnTo>
                    <a:pt x="108" y="150"/>
                  </a:lnTo>
                  <a:lnTo>
                    <a:pt x="108" y="150"/>
                  </a:lnTo>
                  <a:lnTo>
                    <a:pt x="106" y="152"/>
                  </a:lnTo>
                  <a:lnTo>
                    <a:pt x="106" y="152"/>
                  </a:lnTo>
                  <a:lnTo>
                    <a:pt x="104" y="150"/>
                  </a:lnTo>
                  <a:lnTo>
                    <a:pt x="104" y="150"/>
                  </a:lnTo>
                  <a:lnTo>
                    <a:pt x="102" y="148"/>
                  </a:lnTo>
                  <a:lnTo>
                    <a:pt x="98" y="148"/>
                  </a:lnTo>
                  <a:lnTo>
                    <a:pt x="98" y="148"/>
                  </a:lnTo>
                  <a:lnTo>
                    <a:pt x="98" y="150"/>
                  </a:lnTo>
                  <a:lnTo>
                    <a:pt x="98" y="150"/>
                  </a:lnTo>
                  <a:lnTo>
                    <a:pt x="98" y="152"/>
                  </a:lnTo>
                  <a:lnTo>
                    <a:pt x="98" y="152"/>
                  </a:lnTo>
                  <a:lnTo>
                    <a:pt x="100" y="154"/>
                  </a:lnTo>
                  <a:lnTo>
                    <a:pt x="100" y="154"/>
                  </a:lnTo>
                  <a:lnTo>
                    <a:pt x="100" y="156"/>
                  </a:lnTo>
                  <a:lnTo>
                    <a:pt x="100" y="156"/>
                  </a:lnTo>
                  <a:lnTo>
                    <a:pt x="100" y="156"/>
                  </a:lnTo>
                  <a:lnTo>
                    <a:pt x="100" y="158"/>
                  </a:lnTo>
                  <a:lnTo>
                    <a:pt x="98" y="158"/>
                  </a:lnTo>
                  <a:lnTo>
                    <a:pt x="92" y="160"/>
                  </a:lnTo>
                  <a:lnTo>
                    <a:pt x="92" y="160"/>
                  </a:lnTo>
                  <a:lnTo>
                    <a:pt x="90" y="160"/>
                  </a:lnTo>
                  <a:lnTo>
                    <a:pt x="90" y="160"/>
                  </a:lnTo>
                  <a:lnTo>
                    <a:pt x="90" y="162"/>
                  </a:lnTo>
                  <a:lnTo>
                    <a:pt x="90" y="162"/>
                  </a:lnTo>
                  <a:lnTo>
                    <a:pt x="92" y="164"/>
                  </a:lnTo>
                  <a:lnTo>
                    <a:pt x="92" y="164"/>
                  </a:lnTo>
                  <a:lnTo>
                    <a:pt x="92" y="164"/>
                  </a:lnTo>
                  <a:lnTo>
                    <a:pt x="92" y="164"/>
                  </a:lnTo>
                  <a:lnTo>
                    <a:pt x="94" y="166"/>
                  </a:lnTo>
                  <a:lnTo>
                    <a:pt x="94" y="166"/>
                  </a:lnTo>
                  <a:lnTo>
                    <a:pt x="92" y="168"/>
                  </a:lnTo>
                  <a:lnTo>
                    <a:pt x="92" y="168"/>
                  </a:lnTo>
                  <a:lnTo>
                    <a:pt x="90" y="170"/>
                  </a:lnTo>
                  <a:lnTo>
                    <a:pt x="90" y="170"/>
                  </a:lnTo>
                  <a:lnTo>
                    <a:pt x="90" y="168"/>
                  </a:lnTo>
                  <a:lnTo>
                    <a:pt x="90" y="168"/>
                  </a:lnTo>
                  <a:lnTo>
                    <a:pt x="88" y="166"/>
                  </a:lnTo>
                  <a:lnTo>
                    <a:pt x="88" y="166"/>
                  </a:lnTo>
                  <a:lnTo>
                    <a:pt x="86" y="166"/>
                  </a:lnTo>
                  <a:lnTo>
                    <a:pt x="86" y="166"/>
                  </a:lnTo>
                  <a:lnTo>
                    <a:pt x="82" y="170"/>
                  </a:lnTo>
                  <a:lnTo>
                    <a:pt x="82" y="170"/>
                  </a:lnTo>
                  <a:lnTo>
                    <a:pt x="80" y="170"/>
                  </a:lnTo>
                  <a:lnTo>
                    <a:pt x="80" y="170"/>
                  </a:lnTo>
                  <a:lnTo>
                    <a:pt x="78" y="170"/>
                  </a:lnTo>
                  <a:lnTo>
                    <a:pt x="78" y="170"/>
                  </a:lnTo>
                  <a:lnTo>
                    <a:pt x="76" y="170"/>
                  </a:lnTo>
                  <a:lnTo>
                    <a:pt x="76" y="170"/>
                  </a:lnTo>
                  <a:lnTo>
                    <a:pt x="74" y="170"/>
                  </a:lnTo>
                  <a:lnTo>
                    <a:pt x="74" y="170"/>
                  </a:lnTo>
                  <a:lnTo>
                    <a:pt x="72" y="170"/>
                  </a:lnTo>
                  <a:lnTo>
                    <a:pt x="72" y="170"/>
                  </a:lnTo>
                  <a:lnTo>
                    <a:pt x="68" y="170"/>
                  </a:lnTo>
                  <a:lnTo>
                    <a:pt x="68" y="170"/>
                  </a:lnTo>
                  <a:lnTo>
                    <a:pt x="70" y="172"/>
                  </a:lnTo>
                  <a:lnTo>
                    <a:pt x="70" y="172"/>
                  </a:lnTo>
                  <a:lnTo>
                    <a:pt x="70" y="172"/>
                  </a:lnTo>
                  <a:lnTo>
                    <a:pt x="70" y="172"/>
                  </a:lnTo>
                  <a:lnTo>
                    <a:pt x="72" y="174"/>
                  </a:lnTo>
                  <a:lnTo>
                    <a:pt x="76" y="174"/>
                  </a:lnTo>
                  <a:lnTo>
                    <a:pt x="76" y="174"/>
                  </a:lnTo>
                  <a:lnTo>
                    <a:pt x="76" y="174"/>
                  </a:lnTo>
                  <a:lnTo>
                    <a:pt x="80" y="172"/>
                  </a:lnTo>
                  <a:lnTo>
                    <a:pt x="80" y="172"/>
                  </a:lnTo>
                  <a:lnTo>
                    <a:pt x="80" y="174"/>
                  </a:lnTo>
                  <a:lnTo>
                    <a:pt x="80" y="174"/>
                  </a:lnTo>
                  <a:lnTo>
                    <a:pt x="80" y="178"/>
                  </a:lnTo>
                  <a:lnTo>
                    <a:pt x="78" y="180"/>
                  </a:lnTo>
                  <a:lnTo>
                    <a:pt x="74" y="182"/>
                  </a:lnTo>
                  <a:lnTo>
                    <a:pt x="68" y="184"/>
                  </a:lnTo>
                  <a:lnTo>
                    <a:pt x="68" y="184"/>
                  </a:lnTo>
                  <a:lnTo>
                    <a:pt x="66" y="184"/>
                  </a:lnTo>
                  <a:lnTo>
                    <a:pt x="66" y="184"/>
                  </a:lnTo>
                  <a:lnTo>
                    <a:pt x="66" y="186"/>
                  </a:lnTo>
                  <a:lnTo>
                    <a:pt x="66" y="186"/>
                  </a:lnTo>
                  <a:lnTo>
                    <a:pt x="66" y="188"/>
                  </a:lnTo>
                  <a:lnTo>
                    <a:pt x="66" y="188"/>
                  </a:lnTo>
                  <a:lnTo>
                    <a:pt x="64" y="188"/>
                  </a:lnTo>
                  <a:lnTo>
                    <a:pt x="64" y="188"/>
                  </a:lnTo>
                  <a:lnTo>
                    <a:pt x="64" y="190"/>
                  </a:lnTo>
                  <a:lnTo>
                    <a:pt x="64" y="190"/>
                  </a:lnTo>
                  <a:lnTo>
                    <a:pt x="64" y="192"/>
                  </a:lnTo>
                  <a:lnTo>
                    <a:pt x="64" y="192"/>
                  </a:lnTo>
                  <a:lnTo>
                    <a:pt x="64" y="194"/>
                  </a:lnTo>
                  <a:lnTo>
                    <a:pt x="64" y="194"/>
                  </a:lnTo>
                  <a:lnTo>
                    <a:pt x="62" y="194"/>
                  </a:lnTo>
                  <a:lnTo>
                    <a:pt x="62" y="194"/>
                  </a:lnTo>
                  <a:lnTo>
                    <a:pt x="60" y="194"/>
                  </a:lnTo>
                  <a:lnTo>
                    <a:pt x="60" y="194"/>
                  </a:lnTo>
                  <a:lnTo>
                    <a:pt x="58" y="194"/>
                  </a:lnTo>
                  <a:lnTo>
                    <a:pt x="58" y="194"/>
                  </a:lnTo>
                  <a:lnTo>
                    <a:pt x="56" y="192"/>
                  </a:lnTo>
                  <a:lnTo>
                    <a:pt x="56" y="192"/>
                  </a:lnTo>
                  <a:lnTo>
                    <a:pt x="56" y="190"/>
                  </a:lnTo>
                  <a:lnTo>
                    <a:pt x="56" y="190"/>
                  </a:lnTo>
                  <a:lnTo>
                    <a:pt x="52" y="190"/>
                  </a:lnTo>
                  <a:lnTo>
                    <a:pt x="52" y="190"/>
                  </a:lnTo>
                  <a:lnTo>
                    <a:pt x="50" y="192"/>
                  </a:lnTo>
                  <a:lnTo>
                    <a:pt x="50" y="192"/>
                  </a:lnTo>
                  <a:lnTo>
                    <a:pt x="48" y="196"/>
                  </a:lnTo>
                  <a:lnTo>
                    <a:pt x="44" y="200"/>
                  </a:lnTo>
                  <a:lnTo>
                    <a:pt x="44" y="200"/>
                  </a:lnTo>
                  <a:lnTo>
                    <a:pt x="42" y="202"/>
                  </a:lnTo>
                  <a:lnTo>
                    <a:pt x="42" y="202"/>
                  </a:lnTo>
                  <a:lnTo>
                    <a:pt x="42" y="206"/>
                  </a:lnTo>
                  <a:lnTo>
                    <a:pt x="42" y="206"/>
                  </a:lnTo>
                  <a:lnTo>
                    <a:pt x="26" y="226"/>
                  </a:lnTo>
                  <a:lnTo>
                    <a:pt x="6" y="244"/>
                  </a:lnTo>
                  <a:lnTo>
                    <a:pt x="6" y="244"/>
                  </a:lnTo>
                  <a:lnTo>
                    <a:pt x="4" y="246"/>
                  </a:lnTo>
                  <a:lnTo>
                    <a:pt x="4" y="246"/>
                  </a:lnTo>
                  <a:lnTo>
                    <a:pt x="4" y="246"/>
                  </a:lnTo>
                  <a:lnTo>
                    <a:pt x="2" y="250"/>
                  </a:lnTo>
                  <a:lnTo>
                    <a:pt x="0" y="252"/>
                  </a:lnTo>
                  <a:lnTo>
                    <a:pt x="2" y="252"/>
                  </a:lnTo>
                  <a:lnTo>
                    <a:pt x="2" y="252"/>
                  </a:lnTo>
                  <a:lnTo>
                    <a:pt x="4" y="256"/>
                  </a:lnTo>
                  <a:lnTo>
                    <a:pt x="4" y="256"/>
                  </a:lnTo>
                  <a:lnTo>
                    <a:pt x="4" y="258"/>
                  </a:lnTo>
                  <a:lnTo>
                    <a:pt x="6" y="260"/>
                  </a:lnTo>
                  <a:lnTo>
                    <a:pt x="12" y="260"/>
                  </a:lnTo>
                  <a:lnTo>
                    <a:pt x="12" y="260"/>
                  </a:lnTo>
                  <a:lnTo>
                    <a:pt x="14" y="260"/>
                  </a:lnTo>
                  <a:lnTo>
                    <a:pt x="14" y="260"/>
                  </a:lnTo>
                  <a:lnTo>
                    <a:pt x="18" y="258"/>
                  </a:lnTo>
                  <a:lnTo>
                    <a:pt x="18" y="258"/>
                  </a:lnTo>
                  <a:lnTo>
                    <a:pt x="18" y="258"/>
                  </a:lnTo>
                  <a:lnTo>
                    <a:pt x="18" y="258"/>
                  </a:lnTo>
                  <a:lnTo>
                    <a:pt x="20" y="254"/>
                  </a:lnTo>
                  <a:lnTo>
                    <a:pt x="20" y="254"/>
                  </a:lnTo>
                  <a:lnTo>
                    <a:pt x="24" y="252"/>
                  </a:lnTo>
                  <a:lnTo>
                    <a:pt x="24" y="252"/>
                  </a:lnTo>
                  <a:lnTo>
                    <a:pt x="24" y="252"/>
                  </a:lnTo>
                  <a:lnTo>
                    <a:pt x="26" y="252"/>
                  </a:lnTo>
                  <a:lnTo>
                    <a:pt x="26" y="252"/>
                  </a:lnTo>
                  <a:lnTo>
                    <a:pt x="24" y="254"/>
                  </a:lnTo>
                  <a:lnTo>
                    <a:pt x="24" y="254"/>
                  </a:lnTo>
                  <a:lnTo>
                    <a:pt x="22" y="254"/>
                  </a:lnTo>
                  <a:lnTo>
                    <a:pt x="22" y="254"/>
                  </a:lnTo>
                  <a:lnTo>
                    <a:pt x="22" y="258"/>
                  </a:lnTo>
                  <a:lnTo>
                    <a:pt x="22" y="258"/>
                  </a:lnTo>
                  <a:lnTo>
                    <a:pt x="22" y="258"/>
                  </a:lnTo>
                  <a:lnTo>
                    <a:pt x="22" y="258"/>
                  </a:lnTo>
                  <a:lnTo>
                    <a:pt x="22" y="260"/>
                  </a:lnTo>
                  <a:lnTo>
                    <a:pt x="26" y="260"/>
                  </a:lnTo>
                  <a:lnTo>
                    <a:pt x="26" y="260"/>
                  </a:lnTo>
                  <a:lnTo>
                    <a:pt x="26" y="258"/>
                  </a:lnTo>
                  <a:lnTo>
                    <a:pt x="26" y="258"/>
                  </a:lnTo>
                  <a:lnTo>
                    <a:pt x="28" y="258"/>
                  </a:lnTo>
                  <a:lnTo>
                    <a:pt x="30" y="254"/>
                  </a:lnTo>
                  <a:lnTo>
                    <a:pt x="30" y="254"/>
                  </a:lnTo>
                  <a:lnTo>
                    <a:pt x="30" y="254"/>
                  </a:lnTo>
                  <a:lnTo>
                    <a:pt x="34" y="254"/>
                  </a:lnTo>
                  <a:lnTo>
                    <a:pt x="34" y="254"/>
                  </a:lnTo>
                  <a:lnTo>
                    <a:pt x="34" y="254"/>
                  </a:lnTo>
                  <a:lnTo>
                    <a:pt x="34" y="254"/>
                  </a:lnTo>
                  <a:lnTo>
                    <a:pt x="36" y="250"/>
                  </a:lnTo>
                  <a:lnTo>
                    <a:pt x="36" y="250"/>
                  </a:lnTo>
                  <a:lnTo>
                    <a:pt x="36" y="250"/>
                  </a:lnTo>
                  <a:lnTo>
                    <a:pt x="36" y="250"/>
                  </a:lnTo>
                  <a:lnTo>
                    <a:pt x="38" y="250"/>
                  </a:lnTo>
                  <a:lnTo>
                    <a:pt x="38" y="250"/>
                  </a:lnTo>
                  <a:lnTo>
                    <a:pt x="40" y="254"/>
                  </a:lnTo>
                  <a:lnTo>
                    <a:pt x="40" y="254"/>
                  </a:lnTo>
                  <a:lnTo>
                    <a:pt x="42" y="256"/>
                  </a:lnTo>
                  <a:lnTo>
                    <a:pt x="44" y="256"/>
                  </a:lnTo>
                  <a:lnTo>
                    <a:pt x="44" y="256"/>
                  </a:lnTo>
                  <a:lnTo>
                    <a:pt x="44" y="254"/>
                  </a:lnTo>
                  <a:lnTo>
                    <a:pt x="44" y="254"/>
                  </a:lnTo>
                  <a:lnTo>
                    <a:pt x="44" y="254"/>
                  </a:lnTo>
                  <a:lnTo>
                    <a:pt x="44" y="254"/>
                  </a:lnTo>
                  <a:lnTo>
                    <a:pt x="48" y="252"/>
                  </a:lnTo>
                  <a:lnTo>
                    <a:pt x="48" y="252"/>
                  </a:lnTo>
                  <a:lnTo>
                    <a:pt x="50" y="252"/>
                  </a:lnTo>
                  <a:lnTo>
                    <a:pt x="50" y="252"/>
                  </a:lnTo>
                  <a:lnTo>
                    <a:pt x="52" y="250"/>
                  </a:lnTo>
                  <a:lnTo>
                    <a:pt x="52" y="250"/>
                  </a:lnTo>
                  <a:lnTo>
                    <a:pt x="52" y="248"/>
                  </a:lnTo>
                  <a:lnTo>
                    <a:pt x="52" y="248"/>
                  </a:lnTo>
                  <a:lnTo>
                    <a:pt x="52" y="246"/>
                  </a:lnTo>
                  <a:lnTo>
                    <a:pt x="52" y="246"/>
                  </a:lnTo>
                  <a:lnTo>
                    <a:pt x="48" y="246"/>
                  </a:lnTo>
                  <a:lnTo>
                    <a:pt x="48" y="246"/>
                  </a:lnTo>
                  <a:lnTo>
                    <a:pt x="48" y="248"/>
                  </a:lnTo>
                  <a:lnTo>
                    <a:pt x="48" y="248"/>
                  </a:lnTo>
                  <a:lnTo>
                    <a:pt x="46" y="248"/>
                  </a:lnTo>
                  <a:lnTo>
                    <a:pt x="46" y="248"/>
                  </a:lnTo>
                  <a:lnTo>
                    <a:pt x="44" y="246"/>
                  </a:lnTo>
                  <a:lnTo>
                    <a:pt x="44" y="244"/>
                  </a:lnTo>
                  <a:lnTo>
                    <a:pt x="44" y="244"/>
                  </a:lnTo>
                  <a:lnTo>
                    <a:pt x="50" y="240"/>
                  </a:lnTo>
                  <a:lnTo>
                    <a:pt x="56" y="236"/>
                  </a:lnTo>
                  <a:lnTo>
                    <a:pt x="56" y="236"/>
                  </a:lnTo>
                  <a:lnTo>
                    <a:pt x="58" y="236"/>
                  </a:lnTo>
                  <a:lnTo>
                    <a:pt x="58" y="236"/>
                  </a:lnTo>
                  <a:lnTo>
                    <a:pt x="64" y="236"/>
                  </a:lnTo>
                  <a:lnTo>
                    <a:pt x="64" y="236"/>
                  </a:lnTo>
                  <a:lnTo>
                    <a:pt x="64" y="234"/>
                  </a:lnTo>
                  <a:lnTo>
                    <a:pt x="64" y="234"/>
                  </a:lnTo>
                  <a:lnTo>
                    <a:pt x="66" y="234"/>
                  </a:lnTo>
                  <a:lnTo>
                    <a:pt x="66" y="234"/>
                  </a:lnTo>
                  <a:lnTo>
                    <a:pt x="66" y="230"/>
                  </a:lnTo>
                  <a:lnTo>
                    <a:pt x="64" y="226"/>
                  </a:lnTo>
                  <a:lnTo>
                    <a:pt x="64" y="226"/>
                  </a:lnTo>
                  <a:lnTo>
                    <a:pt x="68" y="228"/>
                  </a:lnTo>
                  <a:lnTo>
                    <a:pt x="68" y="228"/>
                  </a:lnTo>
                  <a:lnTo>
                    <a:pt x="68" y="228"/>
                  </a:lnTo>
                  <a:lnTo>
                    <a:pt x="68" y="228"/>
                  </a:lnTo>
                  <a:lnTo>
                    <a:pt x="70" y="230"/>
                  </a:lnTo>
                  <a:lnTo>
                    <a:pt x="72" y="230"/>
                  </a:lnTo>
                  <a:lnTo>
                    <a:pt x="72" y="230"/>
                  </a:lnTo>
                  <a:lnTo>
                    <a:pt x="74" y="228"/>
                  </a:lnTo>
                  <a:lnTo>
                    <a:pt x="74" y="228"/>
                  </a:lnTo>
                  <a:lnTo>
                    <a:pt x="74" y="228"/>
                  </a:lnTo>
                  <a:lnTo>
                    <a:pt x="74" y="228"/>
                  </a:lnTo>
                  <a:lnTo>
                    <a:pt x="76" y="224"/>
                  </a:lnTo>
                  <a:lnTo>
                    <a:pt x="74" y="222"/>
                  </a:lnTo>
                  <a:lnTo>
                    <a:pt x="74" y="222"/>
                  </a:lnTo>
                  <a:lnTo>
                    <a:pt x="74" y="222"/>
                  </a:lnTo>
                  <a:lnTo>
                    <a:pt x="74" y="222"/>
                  </a:lnTo>
                  <a:lnTo>
                    <a:pt x="76" y="220"/>
                  </a:lnTo>
                  <a:lnTo>
                    <a:pt x="76" y="220"/>
                  </a:lnTo>
                  <a:lnTo>
                    <a:pt x="78" y="220"/>
                  </a:lnTo>
                  <a:lnTo>
                    <a:pt x="78" y="220"/>
                  </a:lnTo>
                  <a:lnTo>
                    <a:pt x="80" y="220"/>
                  </a:lnTo>
                  <a:lnTo>
                    <a:pt x="80" y="220"/>
                  </a:lnTo>
                  <a:lnTo>
                    <a:pt x="82" y="220"/>
                  </a:lnTo>
                  <a:lnTo>
                    <a:pt x="82" y="220"/>
                  </a:lnTo>
                  <a:lnTo>
                    <a:pt x="82" y="218"/>
                  </a:lnTo>
                  <a:lnTo>
                    <a:pt x="80" y="216"/>
                  </a:lnTo>
                  <a:lnTo>
                    <a:pt x="80" y="216"/>
                  </a:lnTo>
                  <a:lnTo>
                    <a:pt x="80" y="216"/>
                  </a:lnTo>
                  <a:lnTo>
                    <a:pt x="80" y="216"/>
                  </a:lnTo>
                  <a:lnTo>
                    <a:pt x="76" y="212"/>
                  </a:lnTo>
                  <a:lnTo>
                    <a:pt x="76" y="212"/>
                  </a:lnTo>
                  <a:lnTo>
                    <a:pt x="80" y="212"/>
                  </a:lnTo>
                  <a:lnTo>
                    <a:pt x="80" y="212"/>
                  </a:lnTo>
                  <a:lnTo>
                    <a:pt x="80" y="212"/>
                  </a:lnTo>
                  <a:lnTo>
                    <a:pt x="80" y="212"/>
                  </a:lnTo>
                  <a:lnTo>
                    <a:pt x="82" y="208"/>
                  </a:lnTo>
                  <a:lnTo>
                    <a:pt x="82" y="208"/>
                  </a:lnTo>
                  <a:lnTo>
                    <a:pt x="82" y="208"/>
                  </a:lnTo>
                  <a:lnTo>
                    <a:pt x="82" y="208"/>
                  </a:lnTo>
                  <a:lnTo>
                    <a:pt x="86" y="206"/>
                  </a:lnTo>
                  <a:lnTo>
                    <a:pt x="86" y="206"/>
                  </a:lnTo>
                  <a:lnTo>
                    <a:pt x="86" y="206"/>
                  </a:lnTo>
                  <a:lnTo>
                    <a:pt x="86" y="206"/>
                  </a:lnTo>
                  <a:lnTo>
                    <a:pt x="88" y="206"/>
                  </a:lnTo>
                  <a:lnTo>
                    <a:pt x="88" y="206"/>
                  </a:lnTo>
                  <a:lnTo>
                    <a:pt x="90" y="204"/>
                  </a:lnTo>
                  <a:lnTo>
                    <a:pt x="90" y="204"/>
                  </a:lnTo>
                  <a:lnTo>
                    <a:pt x="90" y="202"/>
                  </a:lnTo>
                  <a:lnTo>
                    <a:pt x="88" y="202"/>
                  </a:lnTo>
                  <a:lnTo>
                    <a:pt x="88" y="202"/>
                  </a:lnTo>
                  <a:lnTo>
                    <a:pt x="88" y="200"/>
                  </a:lnTo>
                  <a:lnTo>
                    <a:pt x="88" y="200"/>
                  </a:lnTo>
                  <a:lnTo>
                    <a:pt x="86" y="198"/>
                  </a:lnTo>
                  <a:lnTo>
                    <a:pt x="86" y="198"/>
                  </a:lnTo>
                  <a:lnTo>
                    <a:pt x="92" y="198"/>
                  </a:lnTo>
                  <a:lnTo>
                    <a:pt x="96" y="196"/>
                  </a:lnTo>
                  <a:lnTo>
                    <a:pt x="96" y="196"/>
                  </a:lnTo>
                  <a:lnTo>
                    <a:pt x="98" y="194"/>
                  </a:lnTo>
                  <a:lnTo>
                    <a:pt x="98" y="194"/>
                  </a:lnTo>
                  <a:lnTo>
                    <a:pt x="98" y="192"/>
                  </a:lnTo>
                  <a:lnTo>
                    <a:pt x="98" y="192"/>
                  </a:lnTo>
                  <a:lnTo>
                    <a:pt x="100" y="190"/>
                  </a:lnTo>
                  <a:lnTo>
                    <a:pt x="100" y="190"/>
                  </a:lnTo>
                  <a:lnTo>
                    <a:pt x="104" y="188"/>
                  </a:lnTo>
                  <a:lnTo>
                    <a:pt x="104" y="184"/>
                  </a:lnTo>
                  <a:lnTo>
                    <a:pt x="104" y="184"/>
                  </a:lnTo>
                  <a:lnTo>
                    <a:pt x="104" y="182"/>
                  </a:lnTo>
                  <a:lnTo>
                    <a:pt x="104" y="182"/>
                  </a:lnTo>
                  <a:lnTo>
                    <a:pt x="108" y="182"/>
                  </a:lnTo>
                  <a:lnTo>
                    <a:pt x="108" y="182"/>
                  </a:lnTo>
                  <a:lnTo>
                    <a:pt x="108" y="180"/>
                  </a:lnTo>
                  <a:lnTo>
                    <a:pt x="108" y="180"/>
                  </a:lnTo>
                  <a:lnTo>
                    <a:pt x="108" y="178"/>
                  </a:lnTo>
                  <a:lnTo>
                    <a:pt x="108" y="178"/>
                  </a:lnTo>
                  <a:lnTo>
                    <a:pt x="112" y="178"/>
                  </a:lnTo>
                  <a:lnTo>
                    <a:pt x="112" y="178"/>
                  </a:lnTo>
                  <a:lnTo>
                    <a:pt x="112" y="176"/>
                  </a:lnTo>
                  <a:lnTo>
                    <a:pt x="112" y="176"/>
                  </a:lnTo>
                  <a:lnTo>
                    <a:pt x="114" y="174"/>
                  </a:lnTo>
                  <a:lnTo>
                    <a:pt x="114" y="174"/>
                  </a:lnTo>
                  <a:lnTo>
                    <a:pt x="114" y="172"/>
                  </a:lnTo>
                  <a:lnTo>
                    <a:pt x="114" y="172"/>
                  </a:lnTo>
                  <a:lnTo>
                    <a:pt x="116" y="172"/>
                  </a:lnTo>
                  <a:lnTo>
                    <a:pt x="116" y="172"/>
                  </a:lnTo>
                  <a:lnTo>
                    <a:pt x="116" y="170"/>
                  </a:lnTo>
                  <a:lnTo>
                    <a:pt x="116" y="170"/>
                  </a:lnTo>
                  <a:lnTo>
                    <a:pt x="118" y="170"/>
                  </a:lnTo>
                  <a:lnTo>
                    <a:pt x="118" y="170"/>
                  </a:lnTo>
                  <a:lnTo>
                    <a:pt x="120" y="168"/>
                  </a:lnTo>
                  <a:lnTo>
                    <a:pt x="120" y="168"/>
                  </a:lnTo>
                  <a:lnTo>
                    <a:pt x="120" y="166"/>
                  </a:lnTo>
                  <a:lnTo>
                    <a:pt x="120" y="166"/>
                  </a:lnTo>
                  <a:lnTo>
                    <a:pt x="120" y="164"/>
                  </a:lnTo>
                  <a:lnTo>
                    <a:pt x="120" y="164"/>
                  </a:lnTo>
                  <a:lnTo>
                    <a:pt x="122" y="164"/>
                  </a:lnTo>
                  <a:lnTo>
                    <a:pt x="122" y="164"/>
                  </a:lnTo>
                  <a:lnTo>
                    <a:pt x="124" y="162"/>
                  </a:lnTo>
                  <a:lnTo>
                    <a:pt x="124" y="160"/>
                  </a:lnTo>
                  <a:lnTo>
                    <a:pt x="124" y="160"/>
                  </a:lnTo>
                  <a:lnTo>
                    <a:pt x="124" y="158"/>
                  </a:lnTo>
                  <a:lnTo>
                    <a:pt x="124" y="158"/>
                  </a:lnTo>
                  <a:lnTo>
                    <a:pt x="124" y="156"/>
                  </a:lnTo>
                  <a:lnTo>
                    <a:pt x="124" y="156"/>
                  </a:lnTo>
                  <a:lnTo>
                    <a:pt x="128" y="154"/>
                  </a:lnTo>
                  <a:lnTo>
                    <a:pt x="128" y="154"/>
                  </a:lnTo>
                  <a:lnTo>
                    <a:pt x="128" y="154"/>
                  </a:lnTo>
                  <a:lnTo>
                    <a:pt x="128" y="154"/>
                  </a:lnTo>
                  <a:lnTo>
                    <a:pt x="130" y="152"/>
                  </a:lnTo>
                  <a:lnTo>
                    <a:pt x="130" y="152"/>
                  </a:lnTo>
                  <a:lnTo>
                    <a:pt x="130" y="150"/>
                  </a:lnTo>
                  <a:lnTo>
                    <a:pt x="130" y="150"/>
                  </a:lnTo>
                  <a:lnTo>
                    <a:pt x="132" y="150"/>
                  </a:lnTo>
                  <a:lnTo>
                    <a:pt x="132" y="150"/>
                  </a:lnTo>
                  <a:lnTo>
                    <a:pt x="132" y="148"/>
                  </a:lnTo>
                  <a:lnTo>
                    <a:pt x="132" y="148"/>
                  </a:lnTo>
                  <a:lnTo>
                    <a:pt x="136" y="144"/>
                  </a:lnTo>
                  <a:lnTo>
                    <a:pt x="136" y="144"/>
                  </a:lnTo>
                  <a:lnTo>
                    <a:pt x="136" y="142"/>
                  </a:lnTo>
                  <a:lnTo>
                    <a:pt x="136" y="142"/>
                  </a:lnTo>
                  <a:lnTo>
                    <a:pt x="138" y="140"/>
                  </a:lnTo>
                  <a:lnTo>
                    <a:pt x="138" y="140"/>
                  </a:lnTo>
                  <a:lnTo>
                    <a:pt x="140" y="138"/>
                  </a:lnTo>
                  <a:lnTo>
                    <a:pt x="140" y="138"/>
                  </a:lnTo>
                  <a:lnTo>
                    <a:pt x="140" y="138"/>
                  </a:lnTo>
                  <a:lnTo>
                    <a:pt x="140" y="138"/>
                  </a:lnTo>
                  <a:lnTo>
                    <a:pt x="142" y="136"/>
                  </a:lnTo>
                  <a:lnTo>
                    <a:pt x="142" y="136"/>
                  </a:lnTo>
                  <a:lnTo>
                    <a:pt x="144" y="134"/>
                  </a:lnTo>
                  <a:lnTo>
                    <a:pt x="144" y="134"/>
                  </a:lnTo>
                  <a:lnTo>
                    <a:pt x="148" y="128"/>
                  </a:lnTo>
                  <a:lnTo>
                    <a:pt x="154" y="122"/>
                  </a:lnTo>
                  <a:lnTo>
                    <a:pt x="154" y="122"/>
                  </a:lnTo>
                  <a:lnTo>
                    <a:pt x="156" y="112"/>
                  </a:lnTo>
                  <a:lnTo>
                    <a:pt x="156" y="112"/>
                  </a:lnTo>
                  <a:lnTo>
                    <a:pt x="160" y="110"/>
                  </a:lnTo>
                  <a:lnTo>
                    <a:pt x="160" y="108"/>
                  </a:lnTo>
                  <a:lnTo>
                    <a:pt x="160" y="108"/>
                  </a:lnTo>
                  <a:lnTo>
                    <a:pt x="158" y="106"/>
                  </a:lnTo>
                  <a:lnTo>
                    <a:pt x="158" y="106"/>
                  </a:lnTo>
                  <a:lnTo>
                    <a:pt x="158" y="104"/>
                  </a:lnTo>
                  <a:lnTo>
                    <a:pt x="158" y="104"/>
                  </a:lnTo>
                  <a:lnTo>
                    <a:pt x="160" y="102"/>
                  </a:lnTo>
                  <a:lnTo>
                    <a:pt x="160" y="102"/>
                  </a:lnTo>
                  <a:lnTo>
                    <a:pt x="162" y="100"/>
                  </a:lnTo>
                  <a:lnTo>
                    <a:pt x="162" y="100"/>
                  </a:lnTo>
                  <a:lnTo>
                    <a:pt x="162" y="98"/>
                  </a:lnTo>
                  <a:lnTo>
                    <a:pt x="162" y="98"/>
                  </a:lnTo>
                  <a:lnTo>
                    <a:pt x="162" y="96"/>
                  </a:lnTo>
                  <a:lnTo>
                    <a:pt x="162" y="96"/>
                  </a:lnTo>
                  <a:lnTo>
                    <a:pt x="164" y="94"/>
                  </a:lnTo>
                  <a:lnTo>
                    <a:pt x="164" y="94"/>
                  </a:lnTo>
                  <a:lnTo>
                    <a:pt x="164" y="92"/>
                  </a:lnTo>
                  <a:lnTo>
                    <a:pt x="164" y="92"/>
                  </a:lnTo>
                  <a:lnTo>
                    <a:pt x="164" y="90"/>
                  </a:lnTo>
                  <a:lnTo>
                    <a:pt x="164" y="90"/>
                  </a:lnTo>
                  <a:lnTo>
                    <a:pt x="166" y="88"/>
                  </a:lnTo>
                  <a:lnTo>
                    <a:pt x="166" y="88"/>
                  </a:lnTo>
                  <a:lnTo>
                    <a:pt x="166" y="86"/>
                  </a:lnTo>
                  <a:lnTo>
                    <a:pt x="166" y="86"/>
                  </a:lnTo>
                  <a:lnTo>
                    <a:pt x="166" y="84"/>
                  </a:lnTo>
                  <a:lnTo>
                    <a:pt x="166" y="84"/>
                  </a:lnTo>
                  <a:lnTo>
                    <a:pt x="166" y="82"/>
                  </a:lnTo>
                  <a:lnTo>
                    <a:pt x="166" y="82"/>
                  </a:lnTo>
                  <a:lnTo>
                    <a:pt x="168" y="82"/>
                  </a:lnTo>
                  <a:lnTo>
                    <a:pt x="168" y="82"/>
                  </a:lnTo>
                  <a:lnTo>
                    <a:pt x="172" y="82"/>
                  </a:lnTo>
                  <a:lnTo>
                    <a:pt x="172" y="82"/>
                  </a:lnTo>
                  <a:lnTo>
                    <a:pt x="172" y="80"/>
                  </a:lnTo>
                  <a:lnTo>
                    <a:pt x="172" y="80"/>
                  </a:lnTo>
                  <a:lnTo>
                    <a:pt x="174" y="80"/>
                  </a:lnTo>
                  <a:lnTo>
                    <a:pt x="174" y="80"/>
                  </a:lnTo>
                  <a:lnTo>
                    <a:pt x="174" y="80"/>
                  </a:lnTo>
                  <a:lnTo>
                    <a:pt x="174" y="80"/>
                  </a:lnTo>
                  <a:lnTo>
                    <a:pt x="176" y="78"/>
                  </a:lnTo>
                  <a:lnTo>
                    <a:pt x="176" y="78"/>
                  </a:lnTo>
                  <a:lnTo>
                    <a:pt x="176" y="76"/>
                  </a:lnTo>
                  <a:lnTo>
                    <a:pt x="174" y="76"/>
                  </a:lnTo>
                  <a:lnTo>
                    <a:pt x="174" y="76"/>
                  </a:lnTo>
                  <a:lnTo>
                    <a:pt x="172" y="76"/>
                  </a:lnTo>
                  <a:lnTo>
                    <a:pt x="172" y="76"/>
                  </a:lnTo>
                  <a:lnTo>
                    <a:pt x="170" y="74"/>
                  </a:lnTo>
                  <a:lnTo>
                    <a:pt x="170" y="72"/>
                  </a:lnTo>
                  <a:lnTo>
                    <a:pt x="170" y="72"/>
                  </a:lnTo>
                  <a:lnTo>
                    <a:pt x="174" y="66"/>
                  </a:lnTo>
                  <a:lnTo>
                    <a:pt x="174" y="66"/>
                  </a:lnTo>
                  <a:lnTo>
                    <a:pt x="174" y="64"/>
                  </a:lnTo>
                  <a:lnTo>
                    <a:pt x="174" y="64"/>
                  </a:lnTo>
                  <a:lnTo>
                    <a:pt x="176" y="62"/>
                  </a:lnTo>
                  <a:lnTo>
                    <a:pt x="176" y="62"/>
                  </a:lnTo>
                  <a:lnTo>
                    <a:pt x="176" y="60"/>
                  </a:lnTo>
                  <a:lnTo>
                    <a:pt x="176" y="60"/>
                  </a:lnTo>
                  <a:lnTo>
                    <a:pt x="180" y="56"/>
                  </a:lnTo>
                  <a:lnTo>
                    <a:pt x="182" y="56"/>
                  </a:lnTo>
                  <a:lnTo>
                    <a:pt x="182" y="56"/>
                  </a:lnTo>
                  <a:lnTo>
                    <a:pt x="184" y="56"/>
                  </a:lnTo>
                  <a:lnTo>
                    <a:pt x="184" y="56"/>
                  </a:lnTo>
                  <a:lnTo>
                    <a:pt x="186" y="54"/>
                  </a:lnTo>
                  <a:lnTo>
                    <a:pt x="186" y="54"/>
                  </a:lnTo>
                  <a:lnTo>
                    <a:pt x="186" y="52"/>
                  </a:lnTo>
                  <a:lnTo>
                    <a:pt x="186" y="52"/>
                  </a:lnTo>
                  <a:lnTo>
                    <a:pt x="186" y="50"/>
                  </a:lnTo>
                  <a:lnTo>
                    <a:pt x="186" y="50"/>
                  </a:lnTo>
                  <a:lnTo>
                    <a:pt x="180" y="50"/>
                  </a:lnTo>
                  <a:lnTo>
                    <a:pt x="180" y="50"/>
                  </a:lnTo>
                  <a:lnTo>
                    <a:pt x="180" y="48"/>
                  </a:lnTo>
                  <a:lnTo>
                    <a:pt x="180" y="48"/>
                  </a:lnTo>
                  <a:lnTo>
                    <a:pt x="180" y="44"/>
                  </a:lnTo>
                  <a:lnTo>
                    <a:pt x="180" y="44"/>
                  </a:lnTo>
                  <a:lnTo>
                    <a:pt x="182" y="42"/>
                  </a:lnTo>
                  <a:lnTo>
                    <a:pt x="182" y="42"/>
                  </a:lnTo>
                  <a:lnTo>
                    <a:pt x="182" y="40"/>
                  </a:lnTo>
                  <a:lnTo>
                    <a:pt x="182" y="40"/>
                  </a:lnTo>
                  <a:lnTo>
                    <a:pt x="182" y="38"/>
                  </a:lnTo>
                  <a:lnTo>
                    <a:pt x="182" y="38"/>
                  </a:lnTo>
                  <a:lnTo>
                    <a:pt x="182" y="38"/>
                  </a:lnTo>
                  <a:lnTo>
                    <a:pt x="182" y="38"/>
                  </a:lnTo>
                  <a:lnTo>
                    <a:pt x="184" y="34"/>
                  </a:lnTo>
                  <a:lnTo>
                    <a:pt x="184" y="34"/>
                  </a:lnTo>
                  <a:lnTo>
                    <a:pt x="184" y="34"/>
                  </a:lnTo>
                  <a:lnTo>
                    <a:pt x="184" y="34"/>
                  </a:lnTo>
                  <a:lnTo>
                    <a:pt x="186" y="32"/>
                  </a:lnTo>
                  <a:lnTo>
                    <a:pt x="186" y="32"/>
                  </a:lnTo>
                  <a:lnTo>
                    <a:pt x="188" y="32"/>
                  </a:lnTo>
                  <a:lnTo>
                    <a:pt x="188" y="32"/>
                  </a:lnTo>
                  <a:lnTo>
                    <a:pt x="188" y="30"/>
                  </a:lnTo>
                  <a:lnTo>
                    <a:pt x="188" y="30"/>
                  </a:lnTo>
                  <a:lnTo>
                    <a:pt x="190" y="28"/>
                  </a:lnTo>
                  <a:lnTo>
                    <a:pt x="190" y="28"/>
                  </a:lnTo>
                  <a:lnTo>
                    <a:pt x="190" y="26"/>
                  </a:lnTo>
                  <a:lnTo>
                    <a:pt x="190" y="26"/>
                  </a:lnTo>
                  <a:lnTo>
                    <a:pt x="190" y="24"/>
                  </a:lnTo>
                  <a:lnTo>
                    <a:pt x="190" y="24"/>
                  </a:lnTo>
                  <a:lnTo>
                    <a:pt x="192" y="22"/>
                  </a:lnTo>
                  <a:lnTo>
                    <a:pt x="192" y="22"/>
                  </a:lnTo>
                  <a:lnTo>
                    <a:pt x="192" y="20"/>
                  </a:lnTo>
                  <a:lnTo>
                    <a:pt x="192" y="20"/>
                  </a:lnTo>
                  <a:lnTo>
                    <a:pt x="192" y="18"/>
                  </a:lnTo>
                  <a:lnTo>
                    <a:pt x="192" y="18"/>
                  </a:lnTo>
                  <a:lnTo>
                    <a:pt x="192" y="16"/>
                  </a:lnTo>
                  <a:lnTo>
                    <a:pt x="192" y="16"/>
                  </a:lnTo>
                  <a:lnTo>
                    <a:pt x="192" y="14"/>
                  </a:lnTo>
                  <a:lnTo>
                    <a:pt x="192" y="14"/>
                  </a:lnTo>
                  <a:lnTo>
                    <a:pt x="192" y="14"/>
                  </a:lnTo>
                  <a:lnTo>
                    <a:pt x="192" y="14"/>
                  </a:lnTo>
                  <a:lnTo>
                    <a:pt x="194" y="10"/>
                  </a:lnTo>
                  <a:lnTo>
                    <a:pt x="192" y="10"/>
                  </a:lnTo>
                  <a:lnTo>
                    <a:pt x="192" y="10"/>
                  </a:lnTo>
                  <a:lnTo>
                    <a:pt x="192" y="8"/>
                  </a:lnTo>
                  <a:lnTo>
                    <a:pt x="192" y="8"/>
                  </a:lnTo>
                  <a:lnTo>
                    <a:pt x="192" y="6"/>
                  </a:lnTo>
                  <a:lnTo>
                    <a:pt x="192" y="6"/>
                  </a:lnTo>
                  <a:lnTo>
                    <a:pt x="190" y="4"/>
                  </a:lnTo>
                  <a:lnTo>
                    <a:pt x="190" y="4"/>
                  </a:lnTo>
                  <a:lnTo>
                    <a:pt x="190" y="4"/>
                  </a:lnTo>
                  <a:lnTo>
                    <a:pt x="190" y="4"/>
                  </a:lnTo>
                  <a:lnTo>
                    <a:pt x="188" y="2"/>
                  </a:lnTo>
                  <a:lnTo>
                    <a:pt x="188" y="2"/>
                  </a:lnTo>
                  <a:lnTo>
                    <a:pt x="188" y="2"/>
                  </a:lnTo>
                  <a:lnTo>
                    <a:pt x="188" y="2"/>
                  </a:lnTo>
                  <a:lnTo>
                    <a:pt x="184" y="0"/>
                  </a:lnTo>
                  <a:lnTo>
                    <a:pt x="184" y="0"/>
                  </a:lnTo>
                  <a:lnTo>
                    <a:pt x="182" y="2"/>
                  </a:lnTo>
                  <a:lnTo>
                    <a:pt x="182" y="2"/>
                  </a:lnTo>
                  <a:lnTo>
                    <a:pt x="180" y="2"/>
                  </a:lnTo>
                  <a:lnTo>
                    <a:pt x="180" y="2"/>
                  </a:lnTo>
                  <a:lnTo>
                    <a:pt x="178" y="4"/>
                  </a:lnTo>
                  <a:lnTo>
                    <a:pt x="178" y="4"/>
                  </a:lnTo>
                  <a:close/>
                </a:path>
              </a:pathLst>
            </a:custGeom>
            <a:solidFill>
              <a:srgbClr val="16A2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b="1">
                <a:solidFill>
                  <a:schemeClr val="lt1"/>
                </a:solidFill>
                <a:latin typeface="微软雅黑" panose="020B0503020204020204" pitchFamily="34" charset="-122"/>
                <a:ea typeface="微软雅黑" panose="020B0503020204020204" pitchFamily="34" charset="-122"/>
              </a:endParaRPr>
            </a:p>
          </p:txBody>
        </p:sp>
        <p:sp>
          <p:nvSpPr>
            <p:cNvPr id="57" name="Freeform 42"/>
            <p:cNvSpPr>
              <a:spLocks/>
            </p:cNvSpPr>
            <p:nvPr/>
          </p:nvSpPr>
          <p:spPr bwMode="auto">
            <a:xfrm>
              <a:off x="6674843" y="2894387"/>
              <a:ext cx="766097" cy="1121389"/>
            </a:xfrm>
            <a:custGeom>
              <a:avLst/>
              <a:gdLst>
                <a:gd name="T0" fmla="*/ 74 w 414"/>
                <a:gd name="T1" fmla="*/ 80 h 606"/>
                <a:gd name="T2" fmla="*/ 26 w 414"/>
                <a:gd name="T3" fmla="*/ 20 h 606"/>
                <a:gd name="T4" fmla="*/ 14 w 414"/>
                <a:gd name="T5" fmla="*/ 14 h 606"/>
                <a:gd name="T6" fmla="*/ 4 w 414"/>
                <a:gd name="T7" fmla="*/ 10 h 606"/>
                <a:gd name="T8" fmla="*/ 14 w 414"/>
                <a:gd name="T9" fmla="*/ 36 h 606"/>
                <a:gd name="T10" fmla="*/ 20 w 414"/>
                <a:gd name="T11" fmla="*/ 52 h 606"/>
                <a:gd name="T12" fmla="*/ 22 w 414"/>
                <a:gd name="T13" fmla="*/ 74 h 606"/>
                <a:gd name="T14" fmla="*/ 24 w 414"/>
                <a:gd name="T15" fmla="*/ 94 h 606"/>
                <a:gd name="T16" fmla="*/ 28 w 414"/>
                <a:gd name="T17" fmla="*/ 114 h 606"/>
                <a:gd name="T18" fmla="*/ 30 w 414"/>
                <a:gd name="T19" fmla="*/ 130 h 606"/>
                <a:gd name="T20" fmla="*/ 32 w 414"/>
                <a:gd name="T21" fmla="*/ 156 h 606"/>
                <a:gd name="T22" fmla="*/ 38 w 414"/>
                <a:gd name="T23" fmla="*/ 178 h 606"/>
                <a:gd name="T24" fmla="*/ 40 w 414"/>
                <a:gd name="T25" fmla="*/ 198 h 606"/>
                <a:gd name="T26" fmla="*/ 40 w 414"/>
                <a:gd name="T27" fmla="*/ 218 h 606"/>
                <a:gd name="T28" fmla="*/ 44 w 414"/>
                <a:gd name="T29" fmla="*/ 238 h 606"/>
                <a:gd name="T30" fmla="*/ 52 w 414"/>
                <a:gd name="T31" fmla="*/ 270 h 606"/>
                <a:gd name="T32" fmla="*/ 54 w 414"/>
                <a:gd name="T33" fmla="*/ 288 h 606"/>
                <a:gd name="T34" fmla="*/ 58 w 414"/>
                <a:gd name="T35" fmla="*/ 310 h 606"/>
                <a:gd name="T36" fmla="*/ 64 w 414"/>
                <a:gd name="T37" fmla="*/ 326 h 606"/>
                <a:gd name="T38" fmla="*/ 68 w 414"/>
                <a:gd name="T39" fmla="*/ 348 h 606"/>
                <a:gd name="T40" fmla="*/ 74 w 414"/>
                <a:gd name="T41" fmla="*/ 372 h 606"/>
                <a:gd name="T42" fmla="*/ 88 w 414"/>
                <a:gd name="T43" fmla="*/ 398 h 606"/>
                <a:gd name="T44" fmla="*/ 96 w 414"/>
                <a:gd name="T45" fmla="*/ 420 h 606"/>
                <a:gd name="T46" fmla="*/ 102 w 414"/>
                <a:gd name="T47" fmla="*/ 436 h 606"/>
                <a:gd name="T48" fmla="*/ 118 w 414"/>
                <a:gd name="T49" fmla="*/ 460 h 606"/>
                <a:gd name="T50" fmla="*/ 136 w 414"/>
                <a:gd name="T51" fmla="*/ 488 h 606"/>
                <a:gd name="T52" fmla="*/ 146 w 414"/>
                <a:gd name="T53" fmla="*/ 506 h 606"/>
                <a:gd name="T54" fmla="*/ 156 w 414"/>
                <a:gd name="T55" fmla="*/ 522 h 606"/>
                <a:gd name="T56" fmla="*/ 176 w 414"/>
                <a:gd name="T57" fmla="*/ 544 h 606"/>
                <a:gd name="T58" fmla="*/ 190 w 414"/>
                <a:gd name="T59" fmla="*/ 558 h 606"/>
                <a:gd name="T60" fmla="*/ 216 w 414"/>
                <a:gd name="T61" fmla="*/ 580 h 606"/>
                <a:gd name="T62" fmla="*/ 234 w 414"/>
                <a:gd name="T63" fmla="*/ 592 h 606"/>
                <a:gd name="T64" fmla="*/ 256 w 414"/>
                <a:gd name="T65" fmla="*/ 600 h 606"/>
                <a:gd name="T66" fmla="*/ 270 w 414"/>
                <a:gd name="T67" fmla="*/ 606 h 606"/>
                <a:gd name="T68" fmla="*/ 296 w 414"/>
                <a:gd name="T69" fmla="*/ 604 h 606"/>
                <a:gd name="T70" fmla="*/ 316 w 414"/>
                <a:gd name="T71" fmla="*/ 600 h 606"/>
                <a:gd name="T72" fmla="*/ 342 w 414"/>
                <a:gd name="T73" fmla="*/ 592 h 606"/>
                <a:gd name="T74" fmla="*/ 364 w 414"/>
                <a:gd name="T75" fmla="*/ 586 h 606"/>
                <a:gd name="T76" fmla="*/ 382 w 414"/>
                <a:gd name="T77" fmla="*/ 578 h 606"/>
                <a:gd name="T78" fmla="*/ 390 w 414"/>
                <a:gd name="T79" fmla="*/ 572 h 606"/>
                <a:gd name="T80" fmla="*/ 398 w 414"/>
                <a:gd name="T81" fmla="*/ 564 h 606"/>
                <a:gd name="T82" fmla="*/ 412 w 414"/>
                <a:gd name="T83" fmla="*/ 560 h 606"/>
                <a:gd name="T84" fmla="*/ 384 w 414"/>
                <a:gd name="T85" fmla="*/ 552 h 606"/>
                <a:gd name="T86" fmla="*/ 360 w 414"/>
                <a:gd name="T87" fmla="*/ 546 h 606"/>
                <a:gd name="T88" fmla="*/ 344 w 414"/>
                <a:gd name="T89" fmla="*/ 540 h 606"/>
                <a:gd name="T90" fmla="*/ 330 w 414"/>
                <a:gd name="T91" fmla="*/ 528 h 606"/>
                <a:gd name="T92" fmla="*/ 298 w 414"/>
                <a:gd name="T93" fmla="*/ 506 h 606"/>
                <a:gd name="T94" fmla="*/ 274 w 414"/>
                <a:gd name="T95" fmla="*/ 478 h 606"/>
                <a:gd name="T96" fmla="*/ 264 w 414"/>
                <a:gd name="T97" fmla="*/ 464 h 606"/>
                <a:gd name="T98" fmla="*/ 246 w 414"/>
                <a:gd name="T99" fmla="*/ 436 h 606"/>
                <a:gd name="T100" fmla="*/ 228 w 414"/>
                <a:gd name="T101" fmla="*/ 410 h 606"/>
                <a:gd name="T102" fmla="*/ 190 w 414"/>
                <a:gd name="T103" fmla="*/ 346 h 606"/>
                <a:gd name="T104" fmla="*/ 180 w 414"/>
                <a:gd name="T105" fmla="*/ 322 h 606"/>
                <a:gd name="T106" fmla="*/ 166 w 414"/>
                <a:gd name="T107" fmla="*/ 294 h 606"/>
                <a:gd name="T108" fmla="*/ 152 w 414"/>
                <a:gd name="T109" fmla="*/ 264 h 606"/>
                <a:gd name="T110" fmla="*/ 136 w 414"/>
                <a:gd name="T111" fmla="*/ 230 h 606"/>
                <a:gd name="T112" fmla="*/ 120 w 414"/>
                <a:gd name="T113" fmla="*/ 190 h 606"/>
                <a:gd name="T114" fmla="*/ 116 w 414"/>
                <a:gd name="T115" fmla="*/ 172 h 606"/>
                <a:gd name="T116" fmla="*/ 112 w 414"/>
                <a:gd name="T117" fmla="*/ 162 h 606"/>
                <a:gd name="T118" fmla="*/ 100 w 414"/>
                <a:gd name="T119" fmla="*/ 134 h 6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14" h="606">
                  <a:moveTo>
                    <a:pt x="90" y="116"/>
                  </a:moveTo>
                  <a:lnTo>
                    <a:pt x="90" y="116"/>
                  </a:lnTo>
                  <a:lnTo>
                    <a:pt x="90" y="114"/>
                  </a:lnTo>
                  <a:lnTo>
                    <a:pt x="90" y="114"/>
                  </a:lnTo>
                  <a:lnTo>
                    <a:pt x="88" y="110"/>
                  </a:lnTo>
                  <a:lnTo>
                    <a:pt x="88" y="106"/>
                  </a:lnTo>
                  <a:lnTo>
                    <a:pt x="88" y="106"/>
                  </a:lnTo>
                  <a:lnTo>
                    <a:pt x="90" y="106"/>
                  </a:lnTo>
                  <a:lnTo>
                    <a:pt x="90" y="106"/>
                  </a:lnTo>
                  <a:lnTo>
                    <a:pt x="90" y="102"/>
                  </a:lnTo>
                  <a:lnTo>
                    <a:pt x="88" y="102"/>
                  </a:lnTo>
                  <a:lnTo>
                    <a:pt x="88" y="102"/>
                  </a:lnTo>
                  <a:lnTo>
                    <a:pt x="88" y="102"/>
                  </a:lnTo>
                  <a:lnTo>
                    <a:pt x="88" y="102"/>
                  </a:lnTo>
                  <a:lnTo>
                    <a:pt x="82" y="90"/>
                  </a:lnTo>
                  <a:lnTo>
                    <a:pt x="74" y="80"/>
                  </a:lnTo>
                  <a:lnTo>
                    <a:pt x="74" y="80"/>
                  </a:lnTo>
                  <a:lnTo>
                    <a:pt x="74" y="80"/>
                  </a:lnTo>
                  <a:lnTo>
                    <a:pt x="74" y="80"/>
                  </a:lnTo>
                  <a:lnTo>
                    <a:pt x="74" y="78"/>
                  </a:lnTo>
                  <a:lnTo>
                    <a:pt x="74" y="78"/>
                  </a:lnTo>
                  <a:lnTo>
                    <a:pt x="72" y="76"/>
                  </a:lnTo>
                  <a:lnTo>
                    <a:pt x="72" y="76"/>
                  </a:lnTo>
                  <a:lnTo>
                    <a:pt x="60" y="62"/>
                  </a:lnTo>
                  <a:lnTo>
                    <a:pt x="52" y="46"/>
                  </a:lnTo>
                  <a:lnTo>
                    <a:pt x="42" y="32"/>
                  </a:lnTo>
                  <a:lnTo>
                    <a:pt x="32" y="18"/>
                  </a:lnTo>
                  <a:lnTo>
                    <a:pt x="32" y="18"/>
                  </a:lnTo>
                  <a:lnTo>
                    <a:pt x="32" y="16"/>
                  </a:lnTo>
                  <a:lnTo>
                    <a:pt x="32" y="16"/>
                  </a:lnTo>
                  <a:lnTo>
                    <a:pt x="30" y="16"/>
                  </a:lnTo>
                  <a:lnTo>
                    <a:pt x="28" y="18"/>
                  </a:lnTo>
                  <a:lnTo>
                    <a:pt x="28" y="18"/>
                  </a:lnTo>
                  <a:lnTo>
                    <a:pt x="28" y="18"/>
                  </a:lnTo>
                  <a:lnTo>
                    <a:pt x="28" y="18"/>
                  </a:lnTo>
                  <a:lnTo>
                    <a:pt x="26" y="20"/>
                  </a:lnTo>
                  <a:lnTo>
                    <a:pt x="26" y="20"/>
                  </a:lnTo>
                  <a:lnTo>
                    <a:pt x="26" y="20"/>
                  </a:lnTo>
                  <a:lnTo>
                    <a:pt x="24" y="20"/>
                  </a:lnTo>
                  <a:lnTo>
                    <a:pt x="24" y="20"/>
                  </a:lnTo>
                  <a:lnTo>
                    <a:pt x="22" y="18"/>
                  </a:lnTo>
                  <a:lnTo>
                    <a:pt x="22" y="18"/>
                  </a:lnTo>
                  <a:lnTo>
                    <a:pt x="20" y="18"/>
                  </a:lnTo>
                  <a:lnTo>
                    <a:pt x="18" y="20"/>
                  </a:lnTo>
                  <a:lnTo>
                    <a:pt x="18" y="20"/>
                  </a:lnTo>
                  <a:lnTo>
                    <a:pt x="18" y="20"/>
                  </a:lnTo>
                  <a:lnTo>
                    <a:pt x="16" y="20"/>
                  </a:lnTo>
                  <a:lnTo>
                    <a:pt x="16" y="20"/>
                  </a:lnTo>
                  <a:lnTo>
                    <a:pt x="16" y="18"/>
                  </a:lnTo>
                  <a:lnTo>
                    <a:pt x="16" y="18"/>
                  </a:lnTo>
                  <a:lnTo>
                    <a:pt x="14" y="16"/>
                  </a:lnTo>
                  <a:lnTo>
                    <a:pt x="14" y="16"/>
                  </a:lnTo>
                  <a:lnTo>
                    <a:pt x="14" y="14"/>
                  </a:lnTo>
                  <a:lnTo>
                    <a:pt x="14" y="14"/>
                  </a:lnTo>
                  <a:lnTo>
                    <a:pt x="6" y="2"/>
                  </a:lnTo>
                  <a:lnTo>
                    <a:pt x="6" y="2"/>
                  </a:lnTo>
                  <a:lnTo>
                    <a:pt x="6" y="2"/>
                  </a:lnTo>
                  <a:lnTo>
                    <a:pt x="6" y="2"/>
                  </a:lnTo>
                  <a:lnTo>
                    <a:pt x="2" y="0"/>
                  </a:lnTo>
                  <a:lnTo>
                    <a:pt x="2" y="0"/>
                  </a:lnTo>
                  <a:lnTo>
                    <a:pt x="2" y="2"/>
                  </a:lnTo>
                  <a:lnTo>
                    <a:pt x="0" y="2"/>
                  </a:lnTo>
                  <a:lnTo>
                    <a:pt x="0" y="2"/>
                  </a:lnTo>
                  <a:lnTo>
                    <a:pt x="0" y="4"/>
                  </a:lnTo>
                  <a:lnTo>
                    <a:pt x="0" y="4"/>
                  </a:lnTo>
                  <a:lnTo>
                    <a:pt x="0" y="6"/>
                  </a:lnTo>
                  <a:lnTo>
                    <a:pt x="0" y="6"/>
                  </a:lnTo>
                  <a:lnTo>
                    <a:pt x="2" y="10"/>
                  </a:lnTo>
                  <a:lnTo>
                    <a:pt x="2" y="10"/>
                  </a:lnTo>
                  <a:lnTo>
                    <a:pt x="2" y="10"/>
                  </a:lnTo>
                  <a:lnTo>
                    <a:pt x="2" y="10"/>
                  </a:lnTo>
                  <a:lnTo>
                    <a:pt x="4" y="10"/>
                  </a:lnTo>
                  <a:lnTo>
                    <a:pt x="4" y="12"/>
                  </a:lnTo>
                  <a:lnTo>
                    <a:pt x="4" y="12"/>
                  </a:lnTo>
                  <a:lnTo>
                    <a:pt x="4" y="14"/>
                  </a:lnTo>
                  <a:lnTo>
                    <a:pt x="4" y="14"/>
                  </a:lnTo>
                  <a:lnTo>
                    <a:pt x="6" y="18"/>
                  </a:lnTo>
                  <a:lnTo>
                    <a:pt x="6" y="18"/>
                  </a:lnTo>
                  <a:lnTo>
                    <a:pt x="6" y="18"/>
                  </a:lnTo>
                  <a:lnTo>
                    <a:pt x="6" y="18"/>
                  </a:lnTo>
                  <a:lnTo>
                    <a:pt x="10" y="20"/>
                  </a:lnTo>
                  <a:lnTo>
                    <a:pt x="10" y="22"/>
                  </a:lnTo>
                  <a:lnTo>
                    <a:pt x="10" y="26"/>
                  </a:lnTo>
                  <a:lnTo>
                    <a:pt x="12" y="30"/>
                  </a:lnTo>
                  <a:lnTo>
                    <a:pt x="12" y="30"/>
                  </a:lnTo>
                  <a:lnTo>
                    <a:pt x="12" y="32"/>
                  </a:lnTo>
                  <a:lnTo>
                    <a:pt x="12" y="32"/>
                  </a:lnTo>
                  <a:lnTo>
                    <a:pt x="12" y="34"/>
                  </a:lnTo>
                  <a:lnTo>
                    <a:pt x="12" y="34"/>
                  </a:lnTo>
                  <a:lnTo>
                    <a:pt x="14" y="36"/>
                  </a:lnTo>
                  <a:lnTo>
                    <a:pt x="14" y="36"/>
                  </a:lnTo>
                  <a:lnTo>
                    <a:pt x="16" y="36"/>
                  </a:lnTo>
                  <a:lnTo>
                    <a:pt x="16" y="38"/>
                  </a:lnTo>
                  <a:lnTo>
                    <a:pt x="14" y="38"/>
                  </a:lnTo>
                  <a:lnTo>
                    <a:pt x="16" y="40"/>
                  </a:lnTo>
                  <a:lnTo>
                    <a:pt x="16" y="40"/>
                  </a:lnTo>
                  <a:lnTo>
                    <a:pt x="16" y="40"/>
                  </a:lnTo>
                  <a:lnTo>
                    <a:pt x="16" y="40"/>
                  </a:lnTo>
                  <a:lnTo>
                    <a:pt x="16" y="44"/>
                  </a:lnTo>
                  <a:lnTo>
                    <a:pt x="16" y="44"/>
                  </a:lnTo>
                  <a:lnTo>
                    <a:pt x="18" y="46"/>
                  </a:lnTo>
                  <a:lnTo>
                    <a:pt x="18" y="46"/>
                  </a:lnTo>
                  <a:lnTo>
                    <a:pt x="18" y="48"/>
                  </a:lnTo>
                  <a:lnTo>
                    <a:pt x="18" y="48"/>
                  </a:lnTo>
                  <a:lnTo>
                    <a:pt x="18" y="52"/>
                  </a:lnTo>
                  <a:lnTo>
                    <a:pt x="18" y="52"/>
                  </a:lnTo>
                  <a:lnTo>
                    <a:pt x="20" y="52"/>
                  </a:lnTo>
                  <a:lnTo>
                    <a:pt x="20" y="52"/>
                  </a:lnTo>
                  <a:lnTo>
                    <a:pt x="20" y="54"/>
                  </a:lnTo>
                  <a:lnTo>
                    <a:pt x="20" y="56"/>
                  </a:lnTo>
                  <a:lnTo>
                    <a:pt x="20" y="56"/>
                  </a:lnTo>
                  <a:lnTo>
                    <a:pt x="22" y="56"/>
                  </a:lnTo>
                  <a:lnTo>
                    <a:pt x="22" y="56"/>
                  </a:lnTo>
                  <a:lnTo>
                    <a:pt x="22" y="58"/>
                  </a:lnTo>
                  <a:lnTo>
                    <a:pt x="22" y="58"/>
                  </a:lnTo>
                  <a:lnTo>
                    <a:pt x="22" y="60"/>
                  </a:lnTo>
                  <a:lnTo>
                    <a:pt x="22" y="60"/>
                  </a:lnTo>
                  <a:lnTo>
                    <a:pt x="22" y="62"/>
                  </a:lnTo>
                  <a:lnTo>
                    <a:pt x="22" y="62"/>
                  </a:lnTo>
                  <a:lnTo>
                    <a:pt x="22" y="66"/>
                  </a:lnTo>
                  <a:lnTo>
                    <a:pt x="22" y="66"/>
                  </a:lnTo>
                  <a:lnTo>
                    <a:pt x="22" y="68"/>
                  </a:lnTo>
                  <a:lnTo>
                    <a:pt x="22" y="68"/>
                  </a:lnTo>
                  <a:lnTo>
                    <a:pt x="22" y="70"/>
                  </a:lnTo>
                  <a:lnTo>
                    <a:pt x="22" y="70"/>
                  </a:lnTo>
                  <a:lnTo>
                    <a:pt x="22" y="74"/>
                  </a:lnTo>
                  <a:lnTo>
                    <a:pt x="22" y="74"/>
                  </a:lnTo>
                  <a:lnTo>
                    <a:pt x="22" y="78"/>
                  </a:lnTo>
                  <a:lnTo>
                    <a:pt x="22" y="78"/>
                  </a:lnTo>
                  <a:lnTo>
                    <a:pt x="22" y="78"/>
                  </a:lnTo>
                  <a:lnTo>
                    <a:pt x="22" y="78"/>
                  </a:lnTo>
                  <a:lnTo>
                    <a:pt x="22" y="78"/>
                  </a:lnTo>
                  <a:lnTo>
                    <a:pt x="24" y="78"/>
                  </a:lnTo>
                  <a:lnTo>
                    <a:pt x="24" y="78"/>
                  </a:lnTo>
                  <a:lnTo>
                    <a:pt x="28" y="80"/>
                  </a:lnTo>
                  <a:lnTo>
                    <a:pt x="26" y="84"/>
                  </a:lnTo>
                  <a:lnTo>
                    <a:pt x="26" y="86"/>
                  </a:lnTo>
                  <a:lnTo>
                    <a:pt x="26" y="90"/>
                  </a:lnTo>
                  <a:lnTo>
                    <a:pt x="26" y="90"/>
                  </a:lnTo>
                  <a:lnTo>
                    <a:pt x="26" y="90"/>
                  </a:lnTo>
                  <a:lnTo>
                    <a:pt x="26" y="90"/>
                  </a:lnTo>
                  <a:lnTo>
                    <a:pt x="26" y="92"/>
                  </a:lnTo>
                  <a:lnTo>
                    <a:pt x="26" y="94"/>
                  </a:lnTo>
                  <a:lnTo>
                    <a:pt x="24" y="94"/>
                  </a:lnTo>
                  <a:lnTo>
                    <a:pt x="24" y="94"/>
                  </a:lnTo>
                  <a:lnTo>
                    <a:pt x="24" y="96"/>
                  </a:lnTo>
                  <a:lnTo>
                    <a:pt x="26" y="98"/>
                  </a:lnTo>
                  <a:lnTo>
                    <a:pt x="26" y="98"/>
                  </a:lnTo>
                  <a:lnTo>
                    <a:pt x="26" y="98"/>
                  </a:lnTo>
                  <a:lnTo>
                    <a:pt x="26" y="98"/>
                  </a:lnTo>
                  <a:lnTo>
                    <a:pt x="28" y="98"/>
                  </a:lnTo>
                  <a:lnTo>
                    <a:pt x="28" y="100"/>
                  </a:lnTo>
                  <a:lnTo>
                    <a:pt x="28" y="104"/>
                  </a:lnTo>
                  <a:lnTo>
                    <a:pt x="28" y="104"/>
                  </a:lnTo>
                  <a:lnTo>
                    <a:pt x="28" y="104"/>
                  </a:lnTo>
                  <a:lnTo>
                    <a:pt x="26" y="106"/>
                  </a:lnTo>
                  <a:lnTo>
                    <a:pt x="26" y="106"/>
                  </a:lnTo>
                  <a:lnTo>
                    <a:pt x="24" y="106"/>
                  </a:lnTo>
                  <a:lnTo>
                    <a:pt x="26" y="108"/>
                  </a:lnTo>
                  <a:lnTo>
                    <a:pt x="28" y="112"/>
                  </a:lnTo>
                  <a:lnTo>
                    <a:pt x="28" y="112"/>
                  </a:lnTo>
                  <a:lnTo>
                    <a:pt x="28" y="114"/>
                  </a:lnTo>
                  <a:lnTo>
                    <a:pt x="28" y="114"/>
                  </a:lnTo>
                  <a:lnTo>
                    <a:pt x="28" y="114"/>
                  </a:lnTo>
                  <a:lnTo>
                    <a:pt x="28" y="116"/>
                  </a:lnTo>
                  <a:lnTo>
                    <a:pt x="28" y="116"/>
                  </a:lnTo>
                  <a:lnTo>
                    <a:pt x="26" y="120"/>
                  </a:lnTo>
                  <a:lnTo>
                    <a:pt x="26" y="122"/>
                  </a:lnTo>
                  <a:lnTo>
                    <a:pt x="26" y="122"/>
                  </a:lnTo>
                  <a:lnTo>
                    <a:pt x="26" y="124"/>
                  </a:lnTo>
                  <a:lnTo>
                    <a:pt x="26" y="126"/>
                  </a:lnTo>
                  <a:lnTo>
                    <a:pt x="26" y="126"/>
                  </a:lnTo>
                  <a:lnTo>
                    <a:pt x="28" y="126"/>
                  </a:lnTo>
                  <a:lnTo>
                    <a:pt x="28" y="126"/>
                  </a:lnTo>
                  <a:lnTo>
                    <a:pt x="28" y="128"/>
                  </a:lnTo>
                  <a:lnTo>
                    <a:pt x="28" y="128"/>
                  </a:lnTo>
                  <a:lnTo>
                    <a:pt x="30" y="128"/>
                  </a:lnTo>
                  <a:lnTo>
                    <a:pt x="30" y="128"/>
                  </a:lnTo>
                  <a:lnTo>
                    <a:pt x="30" y="130"/>
                  </a:lnTo>
                  <a:lnTo>
                    <a:pt x="30" y="130"/>
                  </a:lnTo>
                  <a:lnTo>
                    <a:pt x="30" y="130"/>
                  </a:lnTo>
                  <a:lnTo>
                    <a:pt x="30" y="132"/>
                  </a:lnTo>
                  <a:lnTo>
                    <a:pt x="30" y="132"/>
                  </a:lnTo>
                  <a:lnTo>
                    <a:pt x="30" y="138"/>
                  </a:lnTo>
                  <a:lnTo>
                    <a:pt x="32" y="142"/>
                  </a:lnTo>
                  <a:lnTo>
                    <a:pt x="32" y="142"/>
                  </a:lnTo>
                  <a:lnTo>
                    <a:pt x="32" y="144"/>
                  </a:lnTo>
                  <a:lnTo>
                    <a:pt x="32" y="144"/>
                  </a:lnTo>
                  <a:lnTo>
                    <a:pt x="32" y="146"/>
                  </a:lnTo>
                  <a:lnTo>
                    <a:pt x="32" y="146"/>
                  </a:lnTo>
                  <a:lnTo>
                    <a:pt x="32" y="146"/>
                  </a:lnTo>
                  <a:lnTo>
                    <a:pt x="32" y="146"/>
                  </a:lnTo>
                  <a:lnTo>
                    <a:pt x="32" y="148"/>
                  </a:lnTo>
                  <a:lnTo>
                    <a:pt x="32" y="148"/>
                  </a:lnTo>
                  <a:lnTo>
                    <a:pt x="30" y="150"/>
                  </a:lnTo>
                  <a:lnTo>
                    <a:pt x="30" y="150"/>
                  </a:lnTo>
                  <a:lnTo>
                    <a:pt x="30" y="152"/>
                  </a:lnTo>
                  <a:lnTo>
                    <a:pt x="32" y="156"/>
                  </a:lnTo>
                  <a:lnTo>
                    <a:pt x="32" y="156"/>
                  </a:lnTo>
                  <a:lnTo>
                    <a:pt x="34" y="156"/>
                  </a:lnTo>
                  <a:lnTo>
                    <a:pt x="34" y="156"/>
                  </a:lnTo>
                  <a:lnTo>
                    <a:pt x="34" y="156"/>
                  </a:lnTo>
                  <a:lnTo>
                    <a:pt x="36" y="158"/>
                  </a:lnTo>
                  <a:lnTo>
                    <a:pt x="36" y="158"/>
                  </a:lnTo>
                  <a:lnTo>
                    <a:pt x="38" y="164"/>
                  </a:lnTo>
                  <a:lnTo>
                    <a:pt x="36" y="168"/>
                  </a:lnTo>
                  <a:lnTo>
                    <a:pt x="34" y="170"/>
                  </a:lnTo>
                  <a:lnTo>
                    <a:pt x="34" y="170"/>
                  </a:lnTo>
                  <a:lnTo>
                    <a:pt x="34" y="172"/>
                  </a:lnTo>
                  <a:lnTo>
                    <a:pt x="34" y="174"/>
                  </a:lnTo>
                  <a:lnTo>
                    <a:pt x="34" y="174"/>
                  </a:lnTo>
                  <a:lnTo>
                    <a:pt x="36" y="174"/>
                  </a:lnTo>
                  <a:lnTo>
                    <a:pt x="36" y="174"/>
                  </a:lnTo>
                  <a:lnTo>
                    <a:pt x="38" y="176"/>
                  </a:lnTo>
                  <a:lnTo>
                    <a:pt x="38" y="176"/>
                  </a:lnTo>
                  <a:lnTo>
                    <a:pt x="38" y="178"/>
                  </a:lnTo>
                  <a:lnTo>
                    <a:pt x="38" y="180"/>
                  </a:lnTo>
                  <a:lnTo>
                    <a:pt x="38" y="180"/>
                  </a:lnTo>
                  <a:lnTo>
                    <a:pt x="38" y="180"/>
                  </a:lnTo>
                  <a:lnTo>
                    <a:pt x="38" y="180"/>
                  </a:lnTo>
                  <a:lnTo>
                    <a:pt x="38" y="182"/>
                  </a:lnTo>
                  <a:lnTo>
                    <a:pt x="38" y="182"/>
                  </a:lnTo>
                  <a:lnTo>
                    <a:pt x="38" y="184"/>
                  </a:lnTo>
                  <a:lnTo>
                    <a:pt x="38" y="184"/>
                  </a:lnTo>
                  <a:lnTo>
                    <a:pt x="38" y="186"/>
                  </a:lnTo>
                  <a:lnTo>
                    <a:pt x="38" y="186"/>
                  </a:lnTo>
                  <a:lnTo>
                    <a:pt x="38" y="188"/>
                  </a:lnTo>
                  <a:lnTo>
                    <a:pt x="38" y="188"/>
                  </a:lnTo>
                  <a:lnTo>
                    <a:pt x="38" y="194"/>
                  </a:lnTo>
                  <a:lnTo>
                    <a:pt x="38" y="194"/>
                  </a:lnTo>
                  <a:lnTo>
                    <a:pt x="40" y="196"/>
                  </a:lnTo>
                  <a:lnTo>
                    <a:pt x="40" y="196"/>
                  </a:lnTo>
                  <a:lnTo>
                    <a:pt x="40" y="198"/>
                  </a:lnTo>
                  <a:lnTo>
                    <a:pt x="40" y="198"/>
                  </a:lnTo>
                  <a:lnTo>
                    <a:pt x="40" y="202"/>
                  </a:lnTo>
                  <a:lnTo>
                    <a:pt x="40" y="202"/>
                  </a:lnTo>
                  <a:lnTo>
                    <a:pt x="42" y="204"/>
                  </a:lnTo>
                  <a:lnTo>
                    <a:pt x="42" y="204"/>
                  </a:lnTo>
                  <a:lnTo>
                    <a:pt x="42" y="204"/>
                  </a:lnTo>
                  <a:lnTo>
                    <a:pt x="42" y="206"/>
                  </a:lnTo>
                  <a:lnTo>
                    <a:pt x="42" y="206"/>
                  </a:lnTo>
                  <a:lnTo>
                    <a:pt x="44" y="206"/>
                  </a:lnTo>
                  <a:lnTo>
                    <a:pt x="44" y="206"/>
                  </a:lnTo>
                  <a:lnTo>
                    <a:pt x="44" y="210"/>
                  </a:lnTo>
                  <a:lnTo>
                    <a:pt x="44" y="210"/>
                  </a:lnTo>
                  <a:lnTo>
                    <a:pt x="44" y="210"/>
                  </a:lnTo>
                  <a:lnTo>
                    <a:pt x="44" y="212"/>
                  </a:lnTo>
                  <a:lnTo>
                    <a:pt x="44" y="212"/>
                  </a:lnTo>
                  <a:lnTo>
                    <a:pt x="42" y="216"/>
                  </a:lnTo>
                  <a:lnTo>
                    <a:pt x="40" y="216"/>
                  </a:lnTo>
                  <a:lnTo>
                    <a:pt x="40" y="216"/>
                  </a:lnTo>
                  <a:lnTo>
                    <a:pt x="40" y="218"/>
                  </a:lnTo>
                  <a:lnTo>
                    <a:pt x="40" y="218"/>
                  </a:lnTo>
                  <a:lnTo>
                    <a:pt x="42" y="222"/>
                  </a:lnTo>
                  <a:lnTo>
                    <a:pt x="42" y="222"/>
                  </a:lnTo>
                  <a:lnTo>
                    <a:pt x="42" y="222"/>
                  </a:lnTo>
                  <a:lnTo>
                    <a:pt x="42" y="222"/>
                  </a:lnTo>
                  <a:lnTo>
                    <a:pt x="44" y="224"/>
                  </a:lnTo>
                  <a:lnTo>
                    <a:pt x="44" y="224"/>
                  </a:lnTo>
                  <a:lnTo>
                    <a:pt x="44" y="226"/>
                  </a:lnTo>
                  <a:lnTo>
                    <a:pt x="44" y="228"/>
                  </a:lnTo>
                  <a:lnTo>
                    <a:pt x="44" y="228"/>
                  </a:lnTo>
                  <a:lnTo>
                    <a:pt x="44" y="228"/>
                  </a:lnTo>
                  <a:lnTo>
                    <a:pt x="44" y="232"/>
                  </a:lnTo>
                  <a:lnTo>
                    <a:pt x="42" y="234"/>
                  </a:lnTo>
                  <a:lnTo>
                    <a:pt x="42" y="234"/>
                  </a:lnTo>
                  <a:lnTo>
                    <a:pt x="42" y="236"/>
                  </a:lnTo>
                  <a:lnTo>
                    <a:pt x="44" y="238"/>
                  </a:lnTo>
                  <a:lnTo>
                    <a:pt x="44" y="238"/>
                  </a:lnTo>
                  <a:lnTo>
                    <a:pt x="44" y="238"/>
                  </a:lnTo>
                  <a:lnTo>
                    <a:pt x="44" y="238"/>
                  </a:lnTo>
                  <a:lnTo>
                    <a:pt x="46" y="240"/>
                  </a:lnTo>
                  <a:lnTo>
                    <a:pt x="46" y="240"/>
                  </a:lnTo>
                  <a:lnTo>
                    <a:pt x="50" y="244"/>
                  </a:lnTo>
                  <a:lnTo>
                    <a:pt x="50" y="244"/>
                  </a:lnTo>
                  <a:lnTo>
                    <a:pt x="50" y="250"/>
                  </a:lnTo>
                  <a:lnTo>
                    <a:pt x="48" y="256"/>
                  </a:lnTo>
                  <a:lnTo>
                    <a:pt x="48" y="256"/>
                  </a:lnTo>
                  <a:lnTo>
                    <a:pt x="48" y="258"/>
                  </a:lnTo>
                  <a:lnTo>
                    <a:pt x="48" y="258"/>
                  </a:lnTo>
                  <a:lnTo>
                    <a:pt x="50" y="264"/>
                  </a:lnTo>
                  <a:lnTo>
                    <a:pt x="50" y="264"/>
                  </a:lnTo>
                  <a:lnTo>
                    <a:pt x="50" y="266"/>
                  </a:lnTo>
                  <a:lnTo>
                    <a:pt x="50" y="266"/>
                  </a:lnTo>
                  <a:lnTo>
                    <a:pt x="50" y="270"/>
                  </a:lnTo>
                  <a:lnTo>
                    <a:pt x="50" y="270"/>
                  </a:lnTo>
                  <a:lnTo>
                    <a:pt x="52" y="270"/>
                  </a:lnTo>
                  <a:lnTo>
                    <a:pt x="52" y="270"/>
                  </a:lnTo>
                  <a:lnTo>
                    <a:pt x="52" y="270"/>
                  </a:lnTo>
                  <a:lnTo>
                    <a:pt x="52" y="272"/>
                  </a:lnTo>
                  <a:lnTo>
                    <a:pt x="52" y="272"/>
                  </a:lnTo>
                  <a:lnTo>
                    <a:pt x="54" y="272"/>
                  </a:lnTo>
                  <a:lnTo>
                    <a:pt x="54" y="272"/>
                  </a:lnTo>
                  <a:lnTo>
                    <a:pt x="52" y="274"/>
                  </a:lnTo>
                  <a:lnTo>
                    <a:pt x="52" y="274"/>
                  </a:lnTo>
                  <a:lnTo>
                    <a:pt x="52" y="276"/>
                  </a:lnTo>
                  <a:lnTo>
                    <a:pt x="52" y="276"/>
                  </a:lnTo>
                  <a:lnTo>
                    <a:pt x="52" y="280"/>
                  </a:lnTo>
                  <a:lnTo>
                    <a:pt x="54" y="282"/>
                  </a:lnTo>
                  <a:lnTo>
                    <a:pt x="54" y="282"/>
                  </a:lnTo>
                  <a:lnTo>
                    <a:pt x="56" y="284"/>
                  </a:lnTo>
                  <a:lnTo>
                    <a:pt x="56" y="284"/>
                  </a:lnTo>
                  <a:lnTo>
                    <a:pt x="54" y="286"/>
                  </a:lnTo>
                  <a:lnTo>
                    <a:pt x="54" y="286"/>
                  </a:lnTo>
                  <a:lnTo>
                    <a:pt x="54" y="286"/>
                  </a:lnTo>
                  <a:lnTo>
                    <a:pt x="54" y="288"/>
                  </a:lnTo>
                  <a:lnTo>
                    <a:pt x="54" y="288"/>
                  </a:lnTo>
                  <a:lnTo>
                    <a:pt x="56" y="288"/>
                  </a:lnTo>
                  <a:lnTo>
                    <a:pt x="56" y="290"/>
                  </a:lnTo>
                  <a:lnTo>
                    <a:pt x="56" y="294"/>
                  </a:lnTo>
                  <a:lnTo>
                    <a:pt x="56" y="294"/>
                  </a:lnTo>
                  <a:lnTo>
                    <a:pt x="56" y="298"/>
                  </a:lnTo>
                  <a:lnTo>
                    <a:pt x="56" y="298"/>
                  </a:lnTo>
                  <a:lnTo>
                    <a:pt x="56" y="300"/>
                  </a:lnTo>
                  <a:lnTo>
                    <a:pt x="56" y="300"/>
                  </a:lnTo>
                  <a:lnTo>
                    <a:pt x="56" y="302"/>
                  </a:lnTo>
                  <a:lnTo>
                    <a:pt x="56" y="304"/>
                  </a:lnTo>
                  <a:lnTo>
                    <a:pt x="56" y="304"/>
                  </a:lnTo>
                  <a:lnTo>
                    <a:pt x="56" y="306"/>
                  </a:lnTo>
                  <a:lnTo>
                    <a:pt x="56" y="306"/>
                  </a:lnTo>
                  <a:lnTo>
                    <a:pt x="56" y="310"/>
                  </a:lnTo>
                  <a:lnTo>
                    <a:pt x="56" y="310"/>
                  </a:lnTo>
                  <a:lnTo>
                    <a:pt x="58" y="310"/>
                  </a:lnTo>
                  <a:lnTo>
                    <a:pt x="58" y="310"/>
                  </a:lnTo>
                  <a:lnTo>
                    <a:pt x="60" y="312"/>
                  </a:lnTo>
                  <a:lnTo>
                    <a:pt x="60" y="312"/>
                  </a:lnTo>
                  <a:lnTo>
                    <a:pt x="60" y="312"/>
                  </a:lnTo>
                  <a:lnTo>
                    <a:pt x="60" y="314"/>
                  </a:lnTo>
                  <a:lnTo>
                    <a:pt x="60" y="314"/>
                  </a:lnTo>
                  <a:lnTo>
                    <a:pt x="62" y="318"/>
                  </a:lnTo>
                  <a:lnTo>
                    <a:pt x="62" y="318"/>
                  </a:lnTo>
                  <a:lnTo>
                    <a:pt x="62" y="318"/>
                  </a:lnTo>
                  <a:lnTo>
                    <a:pt x="62" y="318"/>
                  </a:lnTo>
                  <a:lnTo>
                    <a:pt x="64" y="318"/>
                  </a:lnTo>
                  <a:lnTo>
                    <a:pt x="64" y="320"/>
                  </a:lnTo>
                  <a:lnTo>
                    <a:pt x="64" y="320"/>
                  </a:lnTo>
                  <a:lnTo>
                    <a:pt x="64" y="322"/>
                  </a:lnTo>
                  <a:lnTo>
                    <a:pt x="64" y="322"/>
                  </a:lnTo>
                  <a:lnTo>
                    <a:pt x="64" y="324"/>
                  </a:lnTo>
                  <a:lnTo>
                    <a:pt x="62" y="326"/>
                  </a:lnTo>
                  <a:lnTo>
                    <a:pt x="62" y="326"/>
                  </a:lnTo>
                  <a:lnTo>
                    <a:pt x="64" y="326"/>
                  </a:lnTo>
                  <a:lnTo>
                    <a:pt x="64" y="326"/>
                  </a:lnTo>
                  <a:lnTo>
                    <a:pt x="64" y="328"/>
                  </a:lnTo>
                  <a:lnTo>
                    <a:pt x="64" y="328"/>
                  </a:lnTo>
                  <a:lnTo>
                    <a:pt x="66" y="332"/>
                  </a:lnTo>
                  <a:lnTo>
                    <a:pt x="62" y="336"/>
                  </a:lnTo>
                  <a:lnTo>
                    <a:pt x="62" y="336"/>
                  </a:lnTo>
                  <a:lnTo>
                    <a:pt x="60" y="338"/>
                  </a:lnTo>
                  <a:lnTo>
                    <a:pt x="60" y="338"/>
                  </a:lnTo>
                  <a:lnTo>
                    <a:pt x="60" y="342"/>
                  </a:lnTo>
                  <a:lnTo>
                    <a:pt x="60" y="342"/>
                  </a:lnTo>
                  <a:lnTo>
                    <a:pt x="62" y="344"/>
                  </a:lnTo>
                  <a:lnTo>
                    <a:pt x="62" y="344"/>
                  </a:lnTo>
                  <a:lnTo>
                    <a:pt x="62" y="346"/>
                  </a:lnTo>
                  <a:lnTo>
                    <a:pt x="62" y="346"/>
                  </a:lnTo>
                  <a:lnTo>
                    <a:pt x="64" y="346"/>
                  </a:lnTo>
                  <a:lnTo>
                    <a:pt x="64" y="346"/>
                  </a:lnTo>
                  <a:lnTo>
                    <a:pt x="64" y="348"/>
                  </a:lnTo>
                  <a:lnTo>
                    <a:pt x="68" y="348"/>
                  </a:lnTo>
                  <a:lnTo>
                    <a:pt x="68" y="348"/>
                  </a:lnTo>
                  <a:lnTo>
                    <a:pt x="70" y="348"/>
                  </a:lnTo>
                  <a:lnTo>
                    <a:pt x="70" y="348"/>
                  </a:lnTo>
                  <a:lnTo>
                    <a:pt x="72" y="350"/>
                  </a:lnTo>
                  <a:lnTo>
                    <a:pt x="72" y="352"/>
                  </a:lnTo>
                  <a:lnTo>
                    <a:pt x="70" y="356"/>
                  </a:lnTo>
                  <a:lnTo>
                    <a:pt x="70" y="356"/>
                  </a:lnTo>
                  <a:lnTo>
                    <a:pt x="70" y="358"/>
                  </a:lnTo>
                  <a:lnTo>
                    <a:pt x="70" y="358"/>
                  </a:lnTo>
                  <a:lnTo>
                    <a:pt x="70" y="362"/>
                  </a:lnTo>
                  <a:lnTo>
                    <a:pt x="70" y="362"/>
                  </a:lnTo>
                  <a:lnTo>
                    <a:pt x="72" y="366"/>
                  </a:lnTo>
                  <a:lnTo>
                    <a:pt x="72" y="366"/>
                  </a:lnTo>
                  <a:lnTo>
                    <a:pt x="76" y="370"/>
                  </a:lnTo>
                  <a:lnTo>
                    <a:pt x="76" y="370"/>
                  </a:lnTo>
                  <a:lnTo>
                    <a:pt x="76" y="372"/>
                  </a:lnTo>
                  <a:lnTo>
                    <a:pt x="74" y="372"/>
                  </a:lnTo>
                  <a:lnTo>
                    <a:pt x="74" y="372"/>
                  </a:lnTo>
                  <a:lnTo>
                    <a:pt x="76" y="376"/>
                  </a:lnTo>
                  <a:lnTo>
                    <a:pt x="76" y="376"/>
                  </a:lnTo>
                  <a:lnTo>
                    <a:pt x="76" y="376"/>
                  </a:lnTo>
                  <a:lnTo>
                    <a:pt x="76" y="376"/>
                  </a:lnTo>
                  <a:lnTo>
                    <a:pt x="76" y="376"/>
                  </a:lnTo>
                  <a:lnTo>
                    <a:pt x="76" y="378"/>
                  </a:lnTo>
                  <a:lnTo>
                    <a:pt x="76" y="378"/>
                  </a:lnTo>
                  <a:lnTo>
                    <a:pt x="76" y="380"/>
                  </a:lnTo>
                  <a:lnTo>
                    <a:pt x="76" y="380"/>
                  </a:lnTo>
                  <a:lnTo>
                    <a:pt x="78" y="382"/>
                  </a:lnTo>
                  <a:lnTo>
                    <a:pt x="78" y="382"/>
                  </a:lnTo>
                  <a:lnTo>
                    <a:pt x="78" y="384"/>
                  </a:lnTo>
                  <a:lnTo>
                    <a:pt x="78" y="384"/>
                  </a:lnTo>
                  <a:lnTo>
                    <a:pt x="82" y="384"/>
                  </a:lnTo>
                  <a:lnTo>
                    <a:pt x="84" y="388"/>
                  </a:lnTo>
                  <a:lnTo>
                    <a:pt x="88" y="396"/>
                  </a:lnTo>
                  <a:lnTo>
                    <a:pt x="88" y="396"/>
                  </a:lnTo>
                  <a:lnTo>
                    <a:pt x="88" y="398"/>
                  </a:lnTo>
                  <a:lnTo>
                    <a:pt x="86" y="398"/>
                  </a:lnTo>
                  <a:lnTo>
                    <a:pt x="86" y="398"/>
                  </a:lnTo>
                  <a:lnTo>
                    <a:pt x="86" y="400"/>
                  </a:lnTo>
                  <a:lnTo>
                    <a:pt x="86" y="402"/>
                  </a:lnTo>
                  <a:lnTo>
                    <a:pt x="86" y="402"/>
                  </a:lnTo>
                  <a:lnTo>
                    <a:pt x="88" y="402"/>
                  </a:lnTo>
                  <a:lnTo>
                    <a:pt x="90" y="404"/>
                  </a:lnTo>
                  <a:lnTo>
                    <a:pt x="90" y="404"/>
                  </a:lnTo>
                  <a:lnTo>
                    <a:pt x="92" y="406"/>
                  </a:lnTo>
                  <a:lnTo>
                    <a:pt x="92" y="408"/>
                  </a:lnTo>
                  <a:lnTo>
                    <a:pt x="92" y="408"/>
                  </a:lnTo>
                  <a:lnTo>
                    <a:pt x="92" y="410"/>
                  </a:lnTo>
                  <a:lnTo>
                    <a:pt x="92" y="410"/>
                  </a:lnTo>
                  <a:lnTo>
                    <a:pt x="92" y="412"/>
                  </a:lnTo>
                  <a:lnTo>
                    <a:pt x="92" y="412"/>
                  </a:lnTo>
                  <a:lnTo>
                    <a:pt x="94" y="416"/>
                  </a:lnTo>
                  <a:lnTo>
                    <a:pt x="94" y="416"/>
                  </a:lnTo>
                  <a:lnTo>
                    <a:pt x="96" y="420"/>
                  </a:lnTo>
                  <a:lnTo>
                    <a:pt x="96" y="422"/>
                  </a:lnTo>
                  <a:lnTo>
                    <a:pt x="98" y="422"/>
                  </a:lnTo>
                  <a:lnTo>
                    <a:pt x="98" y="422"/>
                  </a:lnTo>
                  <a:lnTo>
                    <a:pt x="98" y="422"/>
                  </a:lnTo>
                  <a:lnTo>
                    <a:pt x="98" y="422"/>
                  </a:lnTo>
                  <a:lnTo>
                    <a:pt x="98" y="426"/>
                  </a:lnTo>
                  <a:lnTo>
                    <a:pt x="98" y="426"/>
                  </a:lnTo>
                  <a:lnTo>
                    <a:pt x="98" y="426"/>
                  </a:lnTo>
                  <a:lnTo>
                    <a:pt x="98" y="426"/>
                  </a:lnTo>
                  <a:lnTo>
                    <a:pt x="98" y="430"/>
                  </a:lnTo>
                  <a:lnTo>
                    <a:pt x="98" y="430"/>
                  </a:lnTo>
                  <a:lnTo>
                    <a:pt x="100" y="430"/>
                  </a:lnTo>
                  <a:lnTo>
                    <a:pt x="100" y="430"/>
                  </a:lnTo>
                  <a:lnTo>
                    <a:pt x="100" y="432"/>
                  </a:lnTo>
                  <a:lnTo>
                    <a:pt x="100" y="432"/>
                  </a:lnTo>
                  <a:lnTo>
                    <a:pt x="100" y="436"/>
                  </a:lnTo>
                  <a:lnTo>
                    <a:pt x="100" y="436"/>
                  </a:lnTo>
                  <a:lnTo>
                    <a:pt x="102" y="436"/>
                  </a:lnTo>
                  <a:lnTo>
                    <a:pt x="102" y="436"/>
                  </a:lnTo>
                  <a:lnTo>
                    <a:pt x="102" y="438"/>
                  </a:lnTo>
                  <a:lnTo>
                    <a:pt x="104" y="438"/>
                  </a:lnTo>
                  <a:lnTo>
                    <a:pt x="104" y="442"/>
                  </a:lnTo>
                  <a:lnTo>
                    <a:pt x="104" y="442"/>
                  </a:lnTo>
                  <a:lnTo>
                    <a:pt x="106" y="442"/>
                  </a:lnTo>
                  <a:lnTo>
                    <a:pt x="106" y="442"/>
                  </a:lnTo>
                  <a:lnTo>
                    <a:pt x="108" y="444"/>
                  </a:lnTo>
                  <a:lnTo>
                    <a:pt x="108" y="444"/>
                  </a:lnTo>
                  <a:lnTo>
                    <a:pt x="110" y="444"/>
                  </a:lnTo>
                  <a:lnTo>
                    <a:pt x="110" y="444"/>
                  </a:lnTo>
                  <a:lnTo>
                    <a:pt x="110" y="448"/>
                  </a:lnTo>
                  <a:lnTo>
                    <a:pt x="110" y="448"/>
                  </a:lnTo>
                  <a:lnTo>
                    <a:pt x="112" y="452"/>
                  </a:lnTo>
                  <a:lnTo>
                    <a:pt x="116" y="458"/>
                  </a:lnTo>
                  <a:lnTo>
                    <a:pt x="116" y="458"/>
                  </a:lnTo>
                  <a:lnTo>
                    <a:pt x="118" y="460"/>
                  </a:lnTo>
                  <a:lnTo>
                    <a:pt x="118" y="460"/>
                  </a:lnTo>
                  <a:lnTo>
                    <a:pt x="118" y="464"/>
                  </a:lnTo>
                  <a:lnTo>
                    <a:pt x="118" y="464"/>
                  </a:lnTo>
                  <a:lnTo>
                    <a:pt x="120" y="464"/>
                  </a:lnTo>
                  <a:lnTo>
                    <a:pt x="120" y="464"/>
                  </a:lnTo>
                  <a:lnTo>
                    <a:pt x="122" y="464"/>
                  </a:lnTo>
                  <a:lnTo>
                    <a:pt x="124" y="466"/>
                  </a:lnTo>
                  <a:lnTo>
                    <a:pt x="128" y="472"/>
                  </a:lnTo>
                  <a:lnTo>
                    <a:pt x="128" y="472"/>
                  </a:lnTo>
                  <a:lnTo>
                    <a:pt x="130" y="474"/>
                  </a:lnTo>
                  <a:lnTo>
                    <a:pt x="130" y="474"/>
                  </a:lnTo>
                  <a:lnTo>
                    <a:pt x="130" y="478"/>
                  </a:lnTo>
                  <a:lnTo>
                    <a:pt x="130" y="478"/>
                  </a:lnTo>
                  <a:lnTo>
                    <a:pt x="132" y="478"/>
                  </a:lnTo>
                  <a:lnTo>
                    <a:pt x="132" y="478"/>
                  </a:lnTo>
                  <a:lnTo>
                    <a:pt x="134" y="480"/>
                  </a:lnTo>
                  <a:lnTo>
                    <a:pt x="134" y="484"/>
                  </a:lnTo>
                  <a:lnTo>
                    <a:pt x="134" y="484"/>
                  </a:lnTo>
                  <a:lnTo>
                    <a:pt x="136" y="488"/>
                  </a:lnTo>
                  <a:lnTo>
                    <a:pt x="136" y="488"/>
                  </a:lnTo>
                  <a:lnTo>
                    <a:pt x="138" y="488"/>
                  </a:lnTo>
                  <a:lnTo>
                    <a:pt x="138" y="488"/>
                  </a:lnTo>
                  <a:lnTo>
                    <a:pt x="138" y="488"/>
                  </a:lnTo>
                  <a:lnTo>
                    <a:pt x="138" y="490"/>
                  </a:lnTo>
                  <a:lnTo>
                    <a:pt x="138" y="490"/>
                  </a:lnTo>
                  <a:lnTo>
                    <a:pt x="138" y="492"/>
                  </a:lnTo>
                  <a:lnTo>
                    <a:pt x="138" y="492"/>
                  </a:lnTo>
                  <a:lnTo>
                    <a:pt x="138" y="494"/>
                  </a:lnTo>
                  <a:lnTo>
                    <a:pt x="138" y="494"/>
                  </a:lnTo>
                  <a:lnTo>
                    <a:pt x="140" y="498"/>
                  </a:lnTo>
                  <a:lnTo>
                    <a:pt x="140" y="498"/>
                  </a:lnTo>
                  <a:lnTo>
                    <a:pt x="142" y="500"/>
                  </a:lnTo>
                  <a:lnTo>
                    <a:pt x="142" y="500"/>
                  </a:lnTo>
                  <a:lnTo>
                    <a:pt x="144" y="500"/>
                  </a:lnTo>
                  <a:lnTo>
                    <a:pt x="144" y="502"/>
                  </a:lnTo>
                  <a:lnTo>
                    <a:pt x="144" y="502"/>
                  </a:lnTo>
                  <a:lnTo>
                    <a:pt x="146" y="506"/>
                  </a:lnTo>
                  <a:lnTo>
                    <a:pt x="146" y="506"/>
                  </a:lnTo>
                  <a:lnTo>
                    <a:pt x="148" y="506"/>
                  </a:lnTo>
                  <a:lnTo>
                    <a:pt x="148" y="506"/>
                  </a:lnTo>
                  <a:lnTo>
                    <a:pt x="150" y="508"/>
                  </a:lnTo>
                  <a:lnTo>
                    <a:pt x="150" y="508"/>
                  </a:lnTo>
                  <a:lnTo>
                    <a:pt x="150" y="510"/>
                  </a:lnTo>
                  <a:lnTo>
                    <a:pt x="150" y="510"/>
                  </a:lnTo>
                  <a:lnTo>
                    <a:pt x="150" y="512"/>
                  </a:lnTo>
                  <a:lnTo>
                    <a:pt x="150" y="512"/>
                  </a:lnTo>
                  <a:lnTo>
                    <a:pt x="148" y="514"/>
                  </a:lnTo>
                  <a:lnTo>
                    <a:pt x="148" y="514"/>
                  </a:lnTo>
                  <a:lnTo>
                    <a:pt x="150" y="516"/>
                  </a:lnTo>
                  <a:lnTo>
                    <a:pt x="150" y="516"/>
                  </a:lnTo>
                  <a:lnTo>
                    <a:pt x="150" y="516"/>
                  </a:lnTo>
                  <a:lnTo>
                    <a:pt x="150" y="516"/>
                  </a:lnTo>
                  <a:lnTo>
                    <a:pt x="154" y="518"/>
                  </a:lnTo>
                  <a:lnTo>
                    <a:pt x="156" y="522"/>
                  </a:lnTo>
                  <a:lnTo>
                    <a:pt x="156" y="522"/>
                  </a:lnTo>
                  <a:lnTo>
                    <a:pt x="156" y="522"/>
                  </a:lnTo>
                  <a:lnTo>
                    <a:pt x="156" y="522"/>
                  </a:lnTo>
                  <a:lnTo>
                    <a:pt x="158" y="524"/>
                  </a:lnTo>
                  <a:lnTo>
                    <a:pt x="158" y="526"/>
                  </a:lnTo>
                  <a:lnTo>
                    <a:pt x="158" y="526"/>
                  </a:lnTo>
                  <a:lnTo>
                    <a:pt x="158" y="526"/>
                  </a:lnTo>
                  <a:lnTo>
                    <a:pt x="158" y="526"/>
                  </a:lnTo>
                  <a:lnTo>
                    <a:pt x="164" y="528"/>
                  </a:lnTo>
                  <a:lnTo>
                    <a:pt x="166" y="532"/>
                  </a:lnTo>
                  <a:lnTo>
                    <a:pt x="168" y="536"/>
                  </a:lnTo>
                  <a:lnTo>
                    <a:pt x="168" y="538"/>
                  </a:lnTo>
                  <a:lnTo>
                    <a:pt x="168" y="538"/>
                  </a:lnTo>
                  <a:lnTo>
                    <a:pt x="172" y="542"/>
                  </a:lnTo>
                  <a:lnTo>
                    <a:pt x="172" y="542"/>
                  </a:lnTo>
                  <a:lnTo>
                    <a:pt x="174" y="542"/>
                  </a:lnTo>
                  <a:lnTo>
                    <a:pt x="176" y="544"/>
                  </a:lnTo>
                  <a:lnTo>
                    <a:pt x="176" y="544"/>
                  </a:lnTo>
                  <a:lnTo>
                    <a:pt x="176" y="544"/>
                  </a:lnTo>
                  <a:lnTo>
                    <a:pt x="176" y="544"/>
                  </a:lnTo>
                  <a:lnTo>
                    <a:pt x="182" y="546"/>
                  </a:lnTo>
                  <a:lnTo>
                    <a:pt x="182" y="546"/>
                  </a:lnTo>
                  <a:lnTo>
                    <a:pt x="184" y="548"/>
                  </a:lnTo>
                  <a:lnTo>
                    <a:pt x="184" y="548"/>
                  </a:lnTo>
                  <a:lnTo>
                    <a:pt x="184" y="548"/>
                  </a:lnTo>
                  <a:lnTo>
                    <a:pt x="184" y="550"/>
                  </a:lnTo>
                  <a:lnTo>
                    <a:pt x="184" y="550"/>
                  </a:lnTo>
                  <a:lnTo>
                    <a:pt x="186" y="550"/>
                  </a:lnTo>
                  <a:lnTo>
                    <a:pt x="184" y="552"/>
                  </a:lnTo>
                  <a:lnTo>
                    <a:pt x="184" y="552"/>
                  </a:lnTo>
                  <a:lnTo>
                    <a:pt x="186" y="554"/>
                  </a:lnTo>
                  <a:lnTo>
                    <a:pt x="186" y="554"/>
                  </a:lnTo>
                  <a:lnTo>
                    <a:pt x="188" y="556"/>
                  </a:lnTo>
                  <a:lnTo>
                    <a:pt x="188" y="556"/>
                  </a:lnTo>
                  <a:lnTo>
                    <a:pt x="188" y="556"/>
                  </a:lnTo>
                  <a:lnTo>
                    <a:pt x="190" y="558"/>
                  </a:lnTo>
                  <a:lnTo>
                    <a:pt x="190" y="558"/>
                  </a:lnTo>
                  <a:lnTo>
                    <a:pt x="192" y="558"/>
                  </a:lnTo>
                  <a:lnTo>
                    <a:pt x="192" y="558"/>
                  </a:lnTo>
                  <a:lnTo>
                    <a:pt x="194" y="560"/>
                  </a:lnTo>
                  <a:lnTo>
                    <a:pt x="194" y="560"/>
                  </a:lnTo>
                  <a:lnTo>
                    <a:pt x="196" y="562"/>
                  </a:lnTo>
                  <a:lnTo>
                    <a:pt x="196" y="562"/>
                  </a:lnTo>
                  <a:lnTo>
                    <a:pt x="198" y="562"/>
                  </a:lnTo>
                  <a:lnTo>
                    <a:pt x="200" y="564"/>
                  </a:lnTo>
                  <a:lnTo>
                    <a:pt x="202" y="566"/>
                  </a:lnTo>
                  <a:lnTo>
                    <a:pt x="200" y="566"/>
                  </a:lnTo>
                  <a:lnTo>
                    <a:pt x="200" y="566"/>
                  </a:lnTo>
                  <a:lnTo>
                    <a:pt x="206" y="570"/>
                  </a:lnTo>
                  <a:lnTo>
                    <a:pt x="206" y="570"/>
                  </a:lnTo>
                  <a:lnTo>
                    <a:pt x="208" y="570"/>
                  </a:lnTo>
                  <a:lnTo>
                    <a:pt x="208" y="570"/>
                  </a:lnTo>
                  <a:lnTo>
                    <a:pt x="212" y="572"/>
                  </a:lnTo>
                  <a:lnTo>
                    <a:pt x="214" y="576"/>
                  </a:lnTo>
                  <a:lnTo>
                    <a:pt x="216" y="580"/>
                  </a:lnTo>
                  <a:lnTo>
                    <a:pt x="220" y="584"/>
                  </a:lnTo>
                  <a:lnTo>
                    <a:pt x="220" y="584"/>
                  </a:lnTo>
                  <a:lnTo>
                    <a:pt x="222" y="584"/>
                  </a:lnTo>
                  <a:lnTo>
                    <a:pt x="222" y="584"/>
                  </a:lnTo>
                  <a:lnTo>
                    <a:pt x="222" y="584"/>
                  </a:lnTo>
                  <a:lnTo>
                    <a:pt x="224" y="586"/>
                  </a:lnTo>
                  <a:lnTo>
                    <a:pt x="224" y="586"/>
                  </a:lnTo>
                  <a:lnTo>
                    <a:pt x="226" y="586"/>
                  </a:lnTo>
                  <a:lnTo>
                    <a:pt x="226" y="586"/>
                  </a:lnTo>
                  <a:lnTo>
                    <a:pt x="226" y="588"/>
                  </a:lnTo>
                  <a:lnTo>
                    <a:pt x="226" y="588"/>
                  </a:lnTo>
                  <a:lnTo>
                    <a:pt x="228" y="588"/>
                  </a:lnTo>
                  <a:lnTo>
                    <a:pt x="228" y="588"/>
                  </a:lnTo>
                  <a:lnTo>
                    <a:pt x="230" y="588"/>
                  </a:lnTo>
                  <a:lnTo>
                    <a:pt x="232" y="588"/>
                  </a:lnTo>
                  <a:lnTo>
                    <a:pt x="230" y="588"/>
                  </a:lnTo>
                  <a:lnTo>
                    <a:pt x="230" y="588"/>
                  </a:lnTo>
                  <a:lnTo>
                    <a:pt x="234" y="592"/>
                  </a:lnTo>
                  <a:lnTo>
                    <a:pt x="234" y="592"/>
                  </a:lnTo>
                  <a:lnTo>
                    <a:pt x="236" y="592"/>
                  </a:lnTo>
                  <a:lnTo>
                    <a:pt x="236" y="592"/>
                  </a:lnTo>
                  <a:lnTo>
                    <a:pt x="238" y="596"/>
                  </a:lnTo>
                  <a:lnTo>
                    <a:pt x="238" y="596"/>
                  </a:lnTo>
                  <a:lnTo>
                    <a:pt x="242" y="596"/>
                  </a:lnTo>
                  <a:lnTo>
                    <a:pt x="244" y="598"/>
                  </a:lnTo>
                  <a:lnTo>
                    <a:pt x="244" y="598"/>
                  </a:lnTo>
                  <a:lnTo>
                    <a:pt x="246" y="598"/>
                  </a:lnTo>
                  <a:lnTo>
                    <a:pt x="248" y="600"/>
                  </a:lnTo>
                  <a:lnTo>
                    <a:pt x="248" y="600"/>
                  </a:lnTo>
                  <a:lnTo>
                    <a:pt x="250" y="600"/>
                  </a:lnTo>
                  <a:lnTo>
                    <a:pt x="250" y="600"/>
                  </a:lnTo>
                  <a:lnTo>
                    <a:pt x="252" y="600"/>
                  </a:lnTo>
                  <a:lnTo>
                    <a:pt x="252" y="600"/>
                  </a:lnTo>
                  <a:lnTo>
                    <a:pt x="254" y="600"/>
                  </a:lnTo>
                  <a:lnTo>
                    <a:pt x="254" y="600"/>
                  </a:lnTo>
                  <a:lnTo>
                    <a:pt x="256" y="600"/>
                  </a:lnTo>
                  <a:lnTo>
                    <a:pt x="256" y="600"/>
                  </a:lnTo>
                  <a:lnTo>
                    <a:pt x="258" y="600"/>
                  </a:lnTo>
                  <a:lnTo>
                    <a:pt x="258" y="600"/>
                  </a:lnTo>
                  <a:lnTo>
                    <a:pt x="260" y="602"/>
                  </a:lnTo>
                  <a:lnTo>
                    <a:pt x="260" y="602"/>
                  </a:lnTo>
                  <a:lnTo>
                    <a:pt x="262" y="604"/>
                  </a:lnTo>
                  <a:lnTo>
                    <a:pt x="262" y="604"/>
                  </a:lnTo>
                  <a:lnTo>
                    <a:pt x="264" y="604"/>
                  </a:lnTo>
                  <a:lnTo>
                    <a:pt x="264" y="604"/>
                  </a:lnTo>
                  <a:lnTo>
                    <a:pt x="266" y="604"/>
                  </a:lnTo>
                  <a:lnTo>
                    <a:pt x="266" y="604"/>
                  </a:lnTo>
                  <a:lnTo>
                    <a:pt x="268" y="604"/>
                  </a:lnTo>
                  <a:lnTo>
                    <a:pt x="268" y="604"/>
                  </a:lnTo>
                  <a:lnTo>
                    <a:pt x="268" y="604"/>
                  </a:lnTo>
                  <a:lnTo>
                    <a:pt x="268" y="604"/>
                  </a:lnTo>
                  <a:lnTo>
                    <a:pt x="268" y="604"/>
                  </a:lnTo>
                  <a:lnTo>
                    <a:pt x="270" y="606"/>
                  </a:lnTo>
                  <a:lnTo>
                    <a:pt x="270" y="606"/>
                  </a:lnTo>
                  <a:lnTo>
                    <a:pt x="270" y="606"/>
                  </a:lnTo>
                  <a:lnTo>
                    <a:pt x="272" y="606"/>
                  </a:lnTo>
                  <a:lnTo>
                    <a:pt x="272" y="606"/>
                  </a:lnTo>
                  <a:lnTo>
                    <a:pt x="280" y="604"/>
                  </a:lnTo>
                  <a:lnTo>
                    <a:pt x="280" y="604"/>
                  </a:lnTo>
                  <a:lnTo>
                    <a:pt x="282" y="604"/>
                  </a:lnTo>
                  <a:lnTo>
                    <a:pt x="282" y="604"/>
                  </a:lnTo>
                  <a:lnTo>
                    <a:pt x="282" y="604"/>
                  </a:lnTo>
                  <a:lnTo>
                    <a:pt x="284" y="604"/>
                  </a:lnTo>
                  <a:lnTo>
                    <a:pt x="284" y="604"/>
                  </a:lnTo>
                  <a:lnTo>
                    <a:pt x="286" y="604"/>
                  </a:lnTo>
                  <a:lnTo>
                    <a:pt x="286" y="604"/>
                  </a:lnTo>
                  <a:lnTo>
                    <a:pt x="288" y="604"/>
                  </a:lnTo>
                  <a:lnTo>
                    <a:pt x="288" y="604"/>
                  </a:lnTo>
                  <a:lnTo>
                    <a:pt x="296" y="604"/>
                  </a:lnTo>
                  <a:lnTo>
                    <a:pt x="296" y="604"/>
                  </a:lnTo>
                  <a:lnTo>
                    <a:pt x="296" y="604"/>
                  </a:lnTo>
                  <a:lnTo>
                    <a:pt x="296" y="604"/>
                  </a:lnTo>
                  <a:lnTo>
                    <a:pt x="298" y="600"/>
                  </a:lnTo>
                  <a:lnTo>
                    <a:pt x="298" y="600"/>
                  </a:lnTo>
                  <a:lnTo>
                    <a:pt x="300" y="600"/>
                  </a:lnTo>
                  <a:lnTo>
                    <a:pt x="302" y="600"/>
                  </a:lnTo>
                  <a:lnTo>
                    <a:pt x="302" y="600"/>
                  </a:lnTo>
                  <a:lnTo>
                    <a:pt x="302" y="602"/>
                  </a:lnTo>
                  <a:lnTo>
                    <a:pt x="302" y="602"/>
                  </a:lnTo>
                  <a:lnTo>
                    <a:pt x="304" y="602"/>
                  </a:lnTo>
                  <a:lnTo>
                    <a:pt x="304" y="602"/>
                  </a:lnTo>
                  <a:lnTo>
                    <a:pt x="306" y="602"/>
                  </a:lnTo>
                  <a:lnTo>
                    <a:pt x="306" y="600"/>
                  </a:lnTo>
                  <a:lnTo>
                    <a:pt x="306" y="600"/>
                  </a:lnTo>
                  <a:lnTo>
                    <a:pt x="308" y="600"/>
                  </a:lnTo>
                  <a:lnTo>
                    <a:pt x="310" y="600"/>
                  </a:lnTo>
                  <a:lnTo>
                    <a:pt x="310" y="600"/>
                  </a:lnTo>
                  <a:lnTo>
                    <a:pt x="312" y="600"/>
                  </a:lnTo>
                  <a:lnTo>
                    <a:pt x="312" y="600"/>
                  </a:lnTo>
                  <a:lnTo>
                    <a:pt x="316" y="600"/>
                  </a:lnTo>
                  <a:lnTo>
                    <a:pt x="316" y="600"/>
                  </a:lnTo>
                  <a:lnTo>
                    <a:pt x="318" y="600"/>
                  </a:lnTo>
                  <a:lnTo>
                    <a:pt x="318" y="600"/>
                  </a:lnTo>
                  <a:lnTo>
                    <a:pt x="320" y="598"/>
                  </a:lnTo>
                  <a:lnTo>
                    <a:pt x="320" y="598"/>
                  </a:lnTo>
                  <a:lnTo>
                    <a:pt x="322" y="596"/>
                  </a:lnTo>
                  <a:lnTo>
                    <a:pt x="326" y="598"/>
                  </a:lnTo>
                  <a:lnTo>
                    <a:pt x="330" y="598"/>
                  </a:lnTo>
                  <a:lnTo>
                    <a:pt x="330" y="598"/>
                  </a:lnTo>
                  <a:lnTo>
                    <a:pt x="334" y="596"/>
                  </a:lnTo>
                  <a:lnTo>
                    <a:pt x="334" y="596"/>
                  </a:lnTo>
                  <a:lnTo>
                    <a:pt x="336" y="594"/>
                  </a:lnTo>
                  <a:lnTo>
                    <a:pt x="336" y="594"/>
                  </a:lnTo>
                  <a:lnTo>
                    <a:pt x="338" y="594"/>
                  </a:lnTo>
                  <a:lnTo>
                    <a:pt x="338" y="594"/>
                  </a:lnTo>
                  <a:lnTo>
                    <a:pt x="342" y="592"/>
                  </a:lnTo>
                  <a:lnTo>
                    <a:pt x="342" y="592"/>
                  </a:lnTo>
                  <a:lnTo>
                    <a:pt x="342" y="592"/>
                  </a:lnTo>
                  <a:lnTo>
                    <a:pt x="342" y="592"/>
                  </a:lnTo>
                  <a:lnTo>
                    <a:pt x="344" y="590"/>
                  </a:lnTo>
                  <a:lnTo>
                    <a:pt x="346" y="590"/>
                  </a:lnTo>
                  <a:lnTo>
                    <a:pt x="346" y="592"/>
                  </a:lnTo>
                  <a:lnTo>
                    <a:pt x="346" y="592"/>
                  </a:lnTo>
                  <a:lnTo>
                    <a:pt x="348" y="594"/>
                  </a:lnTo>
                  <a:lnTo>
                    <a:pt x="350" y="592"/>
                  </a:lnTo>
                  <a:lnTo>
                    <a:pt x="350" y="592"/>
                  </a:lnTo>
                  <a:lnTo>
                    <a:pt x="350" y="592"/>
                  </a:lnTo>
                  <a:lnTo>
                    <a:pt x="350" y="592"/>
                  </a:lnTo>
                  <a:lnTo>
                    <a:pt x="352" y="590"/>
                  </a:lnTo>
                  <a:lnTo>
                    <a:pt x="352" y="592"/>
                  </a:lnTo>
                  <a:lnTo>
                    <a:pt x="352" y="592"/>
                  </a:lnTo>
                  <a:lnTo>
                    <a:pt x="356" y="590"/>
                  </a:lnTo>
                  <a:lnTo>
                    <a:pt x="356" y="590"/>
                  </a:lnTo>
                  <a:lnTo>
                    <a:pt x="362" y="588"/>
                  </a:lnTo>
                  <a:lnTo>
                    <a:pt x="362" y="588"/>
                  </a:lnTo>
                  <a:lnTo>
                    <a:pt x="364" y="586"/>
                  </a:lnTo>
                  <a:lnTo>
                    <a:pt x="364" y="586"/>
                  </a:lnTo>
                  <a:lnTo>
                    <a:pt x="366" y="584"/>
                  </a:lnTo>
                  <a:lnTo>
                    <a:pt x="366" y="584"/>
                  </a:lnTo>
                  <a:lnTo>
                    <a:pt x="370" y="582"/>
                  </a:lnTo>
                  <a:lnTo>
                    <a:pt x="370" y="582"/>
                  </a:lnTo>
                  <a:lnTo>
                    <a:pt x="372" y="582"/>
                  </a:lnTo>
                  <a:lnTo>
                    <a:pt x="372" y="582"/>
                  </a:lnTo>
                  <a:lnTo>
                    <a:pt x="374" y="582"/>
                  </a:lnTo>
                  <a:lnTo>
                    <a:pt x="374" y="582"/>
                  </a:lnTo>
                  <a:lnTo>
                    <a:pt x="378" y="582"/>
                  </a:lnTo>
                  <a:lnTo>
                    <a:pt x="378" y="582"/>
                  </a:lnTo>
                  <a:lnTo>
                    <a:pt x="378" y="580"/>
                  </a:lnTo>
                  <a:lnTo>
                    <a:pt x="378" y="580"/>
                  </a:lnTo>
                  <a:lnTo>
                    <a:pt x="380" y="578"/>
                  </a:lnTo>
                  <a:lnTo>
                    <a:pt x="380" y="578"/>
                  </a:lnTo>
                  <a:lnTo>
                    <a:pt x="382" y="578"/>
                  </a:lnTo>
                  <a:lnTo>
                    <a:pt x="382" y="578"/>
                  </a:lnTo>
                  <a:lnTo>
                    <a:pt x="382" y="578"/>
                  </a:lnTo>
                  <a:lnTo>
                    <a:pt x="382" y="580"/>
                  </a:lnTo>
                  <a:lnTo>
                    <a:pt x="382" y="580"/>
                  </a:lnTo>
                  <a:lnTo>
                    <a:pt x="384" y="582"/>
                  </a:lnTo>
                  <a:lnTo>
                    <a:pt x="388" y="582"/>
                  </a:lnTo>
                  <a:lnTo>
                    <a:pt x="388" y="582"/>
                  </a:lnTo>
                  <a:lnTo>
                    <a:pt x="388" y="580"/>
                  </a:lnTo>
                  <a:lnTo>
                    <a:pt x="388" y="580"/>
                  </a:lnTo>
                  <a:lnTo>
                    <a:pt x="388" y="580"/>
                  </a:lnTo>
                  <a:lnTo>
                    <a:pt x="390" y="580"/>
                  </a:lnTo>
                  <a:lnTo>
                    <a:pt x="390" y="580"/>
                  </a:lnTo>
                  <a:lnTo>
                    <a:pt x="392" y="578"/>
                  </a:lnTo>
                  <a:lnTo>
                    <a:pt x="392" y="578"/>
                  </a:lnTo>
                  <a:lnTo>
                    <a:pt x="392" y="576"/>
                  </a:lnTo>
                  <a:lnTo>
                    <a:pt x="392" y="576"/>
                  </a:lnTo>
                  <a:lnTo>
                    <a:pt x="392" y="574"/>
                  </a:lnTo>
                  <a:lnTo>
                    <a:pt x="392" y="574"/>
                  </a:lnTo>
                  <a:lnTo>
                    <a:pt x="390" y="572"/>
                  </a:lnTo>
                  <a:lnTo>
                    <a:pt x="390" y="572"/>
                  </a:lnTo>
                  <a:lnTo>
                    <a:pt x="390" y="572"/>
                  </a:lnTo>
                  <a:lnTo>
                    <a:pt x="390" y="572"/>
                  </a:lnTo>
                  <a:lnTo>
                    <a:pt x="386" y="570"/>
                  </a:lnTo>
                  <a:lnTo>
                    <a:pt x="386" y="570"/>
                  </a:lnTo>
                  <a:lnTo>
                    <a:pt x="386" y="568"/>
                  </a:lnTo>
                  <a:lnTo>
                    <a:pt x="386" y="568"/>
                  </a:lnTo>
                  <a:lnTo>
                    <a:pt x="388" y="566"/>
                  </a:lnTo>
                  <a:lnTo>
                    <a:pt x="390" y="566"/>
                  </a:lnTo>
                  <a:lnTo>
                    <a:pt x="392" y="566"/>
                  </a:lnTo>
                  <a:lnTo>
                    <a:pt x="392" y="566"/>
                  </a:lnTo>
                  <a:lnTo>
                    <a:pt x="392" y="566"/>
                  </a:lnTo>
                  <a:lnTo>
                    <a:pt x="394" y="564"/>
                  </a:lnTo>
                  <a:lnTo>
                    <a:pt x="394" y="562"/>
                  </a:lnTo>
                  <a:lnTo>
                    <a:pt x="394" y="562"/>
                  </a:lnTo>
                  <a:lnTo>
                    <a:pt x="396" y="562"/>
                  </a:lnTo>
                  <a:lnTo>
                    <a:pt x="396" y="562"/>
                  </a:lnTo>
                  <a:lnTo>
                    <a:pt x="396" y="564"/>
                  </a:lnTo>
                  <a:lnTo>
                    <a:pt x="398" y="564"/>
                  </a:lnTo>
                  <a:lnTo>
                    <a:pt x="398" y="564"/>
                  </a:lnTo>
                  <a:lnTo>
                    <a:pt x="402" y="564"/>
                  </a:lnTo>
                  <a:lnTo>
                    <a:pt x="402" y="564"/>
                  </a:lnTo>
                  <a:lnTo>
                    <a:pt x="406" y="564"/>
                  </a:lnTo>
                  <a:lnTo>
                    <a:pt x="406" y="564"/>
                  </a:lnTo>
                  <a:lnTo>
                    <a:pt x="408" y="564"/>
                  </a:lnTo>
                  <a:lnTo>
                    <a:pt x="408" y="564"/>
                  </a:lnTo>
                  <a:lnTo>
                    <a:pt x="410" y="566"/>
                  </a:lnTo>
                  <a:lnTo>
                    <a:pt x="412" y="566"/>
                  </a:lnTo>
                  <a:lnTo>
                    <a:pt x="414" y="566"/>
                  </a:lnTo>
                  <a:lnTo>
                    <a:pt x="414" y="566"/>
                  </a:lnTo>
                  <a:lnTo>
                    <a:pt x="414" y="564"/>
                  </a:lnTo>
                  <a:lnTo>
                    <a:pt x="414" y="564"/>
                  </a:lnTo>
                  <a:lnTo>
                    <a:pt x="414" y="562"/>
                  </a:lnTo>
                  <a:lnTo>
                    <a:pt x="414" y="562"/>
                  </a:lnTo>
                  <a:lnTo>
                    <a:pt x="412" y="562"/>
                  </a:lnTo>
                  <a:lnTo>
                    <a:pt x="412" y="562"/>
                  </a:lnTo>
                  <a:lnTo>
                    <a:pt x="412" y="560"/>
                  </a:lnTo>
                  <a:lnTo>
                    <a:pt x="412" y="560"/>
                  </a:lnTo>
                  <a:lnTo>
                    <a:pt x="408" y="558"/>
                  </a:lnTo>
                  <a:lnTo>
                    <a:pt x="408" y="558"/>
                  </a:lnTo>
                  <a:lnTo>
                    <a:pt x="404" y="558"/>
                  </a:lnTo>
                  <a:lnTo>
                    <a:pt x="404" y="558"/>
                  </a:lnTo>
                  <a:lnTo>
                    <a:pt x="404" y="558"/>
                  </a:lnTo>
                  <a:lnTo>
                    <a:pt x="404" y="558"/>
                  </a:lnTo>
                  <a:lnTo>
                    <a:pt x="400" y="558"/>
                  </a:lnTo>
                  <a:lnTo>
                    <a:pt x="400" y="558"/>
                  </a:lnTo>
                  <a:lnTo>
                    <a:pt x="400" y="556"/>
                  </a:lnTo>
                  <a:lnTo>
                    <a:pt x="400" y="556"/>
                  </a:lnTo>
                  <a:lnTo>
                    <a:pt x="400" y="556"/>
                  </a:lnTo>
                  <a:lnTo>
                    <a:pt x="396" y="556"/>
                  </a:lnTo>
                  <a:lnTo>
                    <a:pt x="396" y="556"/>
                  </a:lnTo>
                  <a:lnTo>
                    <a:pt x="394" y="554"/>
                  </a:lnTo>
                  <a:lnTo>
                    <a:pt x="394" y="554"/>
                  </a:lnTo>
                  <a:lnTo>
                    <a:pt x="390" y="552"/>
                  </a:lnTo>
                  <a:lnTo>
                    <a:pt x="384" y="552"/>
                  </a:lnTo>
                  <a:lnTo>
                    <a:pt x="384" y="552"/>
                  </a:lnTo>
                  <a:lnTo>
                    <a:pt x="384" y="550"/>
                  </a:lnTo>
                  <a:lnTo>
                    <a:pt x="384" y="550"/>
                  </a:lnTo>
                  <a:lnTo>
                    <a:pt x="378" y="550"/>
                  </a:lnTo>
                  <a:lnTo>
                    <a:pt x="378" y="550"/>
                  </a:lnTo>
                  <a:lnTo>
                    <a:pt x="376" y="548"/>
                  </a:lnTo>
                  <a:lnTo>
                    <a:pt x="374" y="546"/>
                  </a:lnTo>
                  <a:lnTo>
                    <a:pt x="374" y="546"/>
                  </a:lnTo>
                  <a:lnTo>
                    <a:pt x="370" y="546"/>
                  </a:lnTo>
                  <a:lnTo>
                    <a:pt x="370" y="546"/>
                  </a:lnTo>
                  <a:lnTo>
                    <a:pt x="368" y="546"/>
                  </a:lnTo>
                  <a:lnTo>
                    <a:pt x="368" y="546"/>
                  </a:lnTo>
                  <a:lnTo>
                    <a:pt x="366" y="546"/>
                  </a:lnTo>
                  <a:lnTo>
                    <a:pt x="366" y="546"/>
                  </a:lnTo>
                  <a:lnTo>
                    <a:pt x="364" y="548"/>
                  </a:lnTo>
                  <a:lnTo>
                    <a:pt x="364" y="546"/>
                  </a:lnTo>
                  <a:lnTo>
                    <a:pt x="364" y="546"/>
                  </a:lnTo>
                  <a:lnTo>
                    <a:pt x="360" y="546"/>
                  </a:lnTo>
                  <a:lnTo>
                    <a:pt x="360" y="546"/>
                  </a:lnTo>
                  <a:lnTo>
                    <a:pt x="360" y="544"/>
                  </a:lnTo>
                  <a:lnTo>
                    <a:pt x="360" y="544"/>
                  </a:lnTo>
                  <a:lnTo>
                    <a:pt x="358" y="544"/>
                  </a:lnTo>
                  <a:lnTo>
                    <a:pt x="358" y="544"/>
                  </a:lnTo>
                  <a:lnTo>
                    <a:pt x="358" y="542"/>
                  </a:lnTo>
                  <a:lnTo>
                    <a:pt x="358" y="542"/>
                  </a:lnTo>
                  <a:lnTo>
                    <a:pt x="354" y="542"/>
                  </a:lnTo>
                  <a:lnTo>
                    <a:pt x="354" y="542"/>
                  </a:lnTo>
                  <a:lnTo>
                    <a:pt x="352" y="542"/>
                  </a:lnTo>
                  <a:lnTo>
                    <a:pt x="352" y="542"/>
                  </a:lnTo>
                  <a:lnTo>
                    <a:pt x="352" y="540"/>
                  </a:lnTo>
                  <a:lnTo>
                    <a:pt x="352" y="540"/>
                  </a:lnTo>
                  <a:lnTo>
                    <a:pt x="348" y="540"/>
                  </a:lnTo>
                  <a:lnTo>
                    <a:pt x="348" y="540"/>
                  </a:lnTo>
                  <a:lnTo>
                    <a:pt x="348" y="540"/>
                  </a:lnTo>
                  <a:lnTo>
                    <a:pt x="348" y="540"/>
                  </a:lnTo>
                  <a:lnTo>
                    <a:pt x="344" y="540"/>
                  </a:lnTo>
                  <a:lnTo>
                    <a:pt x="344" y="538"/>
                  </a:lnTo>
                  <a:lnTo>
                    <a:pt x="344" y="538"/>
                  </a:lnTo>
                  <a:lnTo>
                    <a:pt x="342" y="536"/>
                  </a:lnTo>
                  <a:lnTo>
                    <a:pt x="342" y="536"/>
                  </a:lnTo>
                  <a:lnTo>
                    <a:pt x="340" y="534"/>
                  </a:lnTo>
                  <a:lnTo>
                    <a:pt x="338" y="536"/>
                  </a:lnTo>
                  <a:lnTo>
                    <a:pt x="338" y="536"/>
                  </a:lnTo>
                  <a:lnTo>
                    <a:pt x="336" y="536"/>
                  </a:lnTo>
                  <a:lnTo>
                    <a:pt x="336" y="536"/>
                  </a:lnTo>
                  <a:lnTo>
                    <a:pt x="336" y="534"/>
                  </a:lnTo>
                  <a:lnTo>
                    <a:pt x="336" y="534"/>
                  </a:lnTo>
                  <a:lnTo>
                    <a:pt x="332" y="534"/>
                  </a:lnTo>
                  <a:lnTo>
                    <a:pt x="332" y="534"/>
                  </a:lnTo>
                  <a:lnTo>
                    <a:pt x="332" y="532"/>
                  </a:lnTo>
                  <a:lnTo>
                    <a:pt x="332" y="532"/>
                  </a:lnTo>
                  <a:lnTo>
                    <a:pt x="330" y="530"/>
                  </a:lnTo>
                  <a:lnTo>
                    <a:pt x="330" y="530"/>
                  </a:lnTo>
                  <a:lnTo>
                    <a:pt x="330" y="528"/>
                  </a:lnTo>
                  <a:lnTo>
                    <a:pt x="330" y="528"/>
                  </a:lnTo>
                  <a:lnTo>
                    <a:pt x="328" y="528"/>
                  </a:lnTo>
                  <a:lnTo>
                    <a:pt x="328" y="526"/>
                  </a:lnTo>
                  <a:lnTo>
                    <a:pt x="328" y="526"/>
                  </a:lnTo>
                  <a:lnTo>
                    <a:pt x="324" y="524"/>
                  </a:lnTo>
                  <a:lnTo>
                    <a:pt x="324" y="524"/>
                  </a:lnTo>
                  <a:lnTo>
                    <a:pt x="316" y="522"/>
                  </a:lnTo>
                  <a:lnTo>
                    <a:pt x="316" y="522"/>
                  </a:lnTo>
                  <a:lnTo>
                    <a:pt x="310" y="518"/>
                  </a:lnTo>
                  <a:lnTo>
                    <a:pt x="306" y="512"/>
                  </a:lnTo>
                  <a:lnTo>
                    <a:pt x="306" y="512"/>
                  </a:lnTo>
                  <a:lnTo>
                    <a:pt x="304" y="508"/>
                  </a:lnTo>
                  <a:lnTo>
                    <a:pt x="304" y="508"/>
                  </a:lnTo>
                  <a:lnTo>
                    <a:pt x="302" y="508"/>
                  </a:lnTo>
                  <a:lnTo>
                    <a:pt x="300" y="508"/>
                  </a:lnTo>
                  <a:lnTo>
                    <a:pt x="300" y="508"/>
                  </a:lnTo>
                  <a:lnTo>
                    <a:pt x="298" y="506"/>
                  </a:lnTo>
                  <a:lnTo>
                    <a:pt x="298" y="506"/>
                  </a:lnTo>
                  <a:lnTo>
                    <a:pt x="294" y="502"/>
                  </a:lnTo>
                  <a:lnTo>
                    <a:pt x="294" y="502"/>
                  </a:lnTo>
                  <a:lnTo>
                    <a:pt x="292" y="500"/>
                  </a:lnTo>
                  <a:lnTo>
                    <a:pt x="292" y="498"/>
                  </a:lnTo>
                  <a:lnTo>
                    <a:pt x="292" y="494"/>
                  </a:lnTo>
                  <a:lnTo>
                    <a:pt x="292" y="494"/>
                  </a:lnTo>
                  <a:lnTo>
                    <a:pt x="286" y="492"/>
                  </a:lnTo>
                  <a:lnTo>
                    <a:pt x="286" y="492"/>
                  </a:lnTo>
                  <a:lnTo>
                    <a:pt x="284" y="490"/>
                  </a:lnTo>
                  <a:lnTo>
                    <a:pt x="284" y="490"/>
                  </a:lnTo>
                  <a:lnTo>
                    <a:pt x="282" y="488"/>
                  </a:lnTo>
                  <a:lnTo>
                    <a:pt x="282" y="488"/>
                  </a:lnTo>
                  <a:lnTo>
                    <a:pt x="282" y="486"/>
                  </a:lnTo>
                  <a:lnTo>
                    <a:pt x="282" y="486"/>
                  </a:lnTo>
                  <a:lnTo>
                    <a:pt x="278" y="484"/>
                  </a:lnTo>
                  <a:lnTo>
                    <a:pt x="278" y="484"/>
                  </a:lnTo>
                  <a:lnTo>
                    <a:pt x="276" y="482"/>
                  </a:lnTo>
                  <a:lnTo>
                    <a:pt x="274" y="478"/>
                  </a:lnTo>
                  <a:lnTo>
                    <a:pt x="274" y="478"/>
                  </a:lnTo>
                  <a:lnTo>
                    <a:pt x="274" y="476"/>
                  </a:lnTo>
                  <a:lnTo>
                    <a:pt x="274" y="476"/>
                  </a:lnTo>
                  <a:lnTo>
                    <a:pt x="274" y="472"/>
                  </a:lnTo>
                  <a:lnTo>
                    <a:pt x="274" y="472"/>
                  </a:lnTo>
                  <a:lnTo>
                    <a:pt x="272" y="470"/>
                  </a:lnTo>
                  <a:lnTo>
                    <a:pt x="272" y="470"/>
                  </a:lnTo>
                  <a:lnTo>
                    <a:pt x="272" y="470"/>
                  </a:lnTo>
                  <a:lnTo>
                    <a:pt x="272" y="470"/>
                  </a:lnTo>
                  <a:lnTo>
                    <a:pt x="272" y="470"/>
                  </a:lnTo>
                  <a:lnTo>
                    <a:pt x="268" y="468"/>
                  </a:lnTo>
                  <a:lnTo>
                    <a:pt x="268" y="468"/>
                  </a:lnTo>
                  <a:lnTo>
                    <a:pt x="268" y="468"/>
                  </a:lnTo>
                  <a:lnTo>
                    <a:pt x="268" y="468"/>
                  </a:lnTo>
                  <a:lnTo>
                    <a:pt x="268" y="464"/>
                  </a:lnTo>
                  <a:lnTo>
                    <a:pt x="266" y="464"/>
                  </a:lnTo>
                  <a:lnTo>
                    <a:pt x="266" y="464"/>
                  </a:lnTo>
                  <a:lnTo>
                    <a:pt x="264" y="464"/>
                  </a:lnTo>
                  <a:lnTo>
                    <a:pt x="264" y="464"/>
                  </a:lnTo>
                  <a:lnTo>
                    <a:pt x="262" y="460"/>
                  </a:lnTo>
                  <a:lnTo>
                    <a:pt x="262" y="460"/>
                  </a:lnTo>
                  <a:lnTo>
                    <a:pt x="262" y="458"/>
                  </a:lnTo>
                  <a:lnTo>
                    <a:pt x="262" y="458"/>
                  </a:lnTo>
                  <a:lnTo>
                    <a:pt x="260" y="456"/>
                  </a:lnTo>
                  <a:lnTo>
                    <a:pt x="260" y="456"/>
                  </a:lnTo>
                  <a:lnTo>
                    <a:pt x="258" y="454"/>
                  </a:lnTo>
                  <a:lnTo>
                    <a:pt x="256" y="450"/>
                  </a:lnTo>
                  <a:lnTo>
                    <a:pt x="254" y="444"/>
                  </a:lnTo>
                  <a:lnTo>
                    <a:pt x="254" y="444"/>
                  </a:lnTo>
                  <a:lnTo>
                    <a:pt x="254" y="442"/>
                  </a:lnTo>
                  <a:lnTo>
                    <a:pt x="254" y="442"/>
                  </a:lnTo>
                  <a:lnTo>
                    <a:pt x="250" y="440"/>
                  </a:lnTo>
                  <a:lnTo>
                    <a:pt x="250" y="440"/>
                  </a:lnTo>
                  <a:lnTo>
                    <a:pt x="248" y="440"/>
                  </a:lnTo>
                  <a:lnTo>
                    <a:pt x="248" y="440"/>
                  </a:lnTo>
                  <a:lnTo>
                    <a:pt x="246" y="436"/>
                  </a:lnTo>
                  <a:lnTo>
                    <a:pt x="244" y="432"/>
                  </a:lnTo>
                  <a:lnTo>
                    <a:pt x="244" y="432"/>
                  </a:lnTo>
                  <a:lnTo>
                    <a:pt x="242" y="432"/>
                  </a:lnTo>
                  <a:lnTo>
                    <a:pt x="242" y="432"/>
                  </a:lnTo>
                  <a:lnTo>
                    <a:pt x="240" y="430"/>
                  </a:lnTo>
                  <a:lnTo>
                    <a:pt x="240" y="430"/>
                  </a:lnTo>
                  <a:lnTo>
                    <a:pt x="238" y="428"/>
                  </a:lnTo>
                  <a:lnTo>
                    <a:pt x="238" y="428"/>
                  </a:lnTo>
                  <a:lnTo>
                    <a:pt x="232" y="418"/>
                  </a:lnTo>
                  <a:lnTo>
                    <a:pt x="232" y="418"/>
                  </a:lnTo>
                  <a:lnTo>
                    <a:pt x="232" y="416"/>
                  </a:lnTo>
                  <a:lnTo>
                    <a:pt x="232" y="416"/>
                  </a:lnTo>
                  <a:lnTo>
                    <a:pt x="228" y="414"/>
                  </a:lnTo>
                  <a:lnTo>
                    <a:pt x="228" y="414"/>
                  </a:lnTo>
                  <a:lnTo>
                    <a:pt x="228" y="412"/>
                  </a:lnTo>
                  <a:lnTo>
                    <a:pt x="228" y="412"/>
                  </a:lnTo>
                  <a:lnTo>
                    <a:pt x="228" y="412"/>
                  </a:lnTo>
                  <a:lnTo>
                    <a:pt x="228" y="410"/>
                  </a:lnTo>
                  <a:lnTo>
                    <a:pt x="228" y="410"/>
                  </a:lnTo>
                  <a:lnTo>
                    <a:pt x="228" y="408"/>
                  </a:lnTo>
                  <a:lnTo>
                    <a:pt x="228" y="408"/>
                  </a:lnTo>
                  <a:lnTo>
                    <a:pt x="226" y="406"/>
                  </a:lnTo>
                  <a:lnTo>
                    <a:pt x="226" y="406"/>
                  </a:lnTo>
                  <a:lnTo>
                    <a:pt x="218" y="396"/>
                  </a:lnTo>
                  <a:lnTo>
                    <a:pt x="218" y="396"/>
                  </a:lnTo>
                  <a:lnTo>
                    <a:pt x="200" y="360"/>
                  </a:lnTo>
                  <a:lnTo>
                    <a:pt x="200" y="360"/>
                  </a:lnTo>
                  <a:lnTo>
                    <a:pt x="200" y="358"/>
                  </a:lnTo>
                  <a:lnTo>
                    <a:pt x="200" y="358"/>
                  </a:lnTo>
                  <a:lnTo>
                    <a:pt x="200" y="356"/>
                  </a:lnTo>
                  <a:lnTo>
                    <a:pt x="198" y="354"/>
                  </a:lnTo>
                  <a:lnTo>
                    <a:pt x="198" y="354"/>
                  </a:lnTo>
                  <a:lnTo>
                    <a:pt x="198" y="352"/>
                  </a:lnTo>
                  <a:lnTo>
                    <a:pt x="198" y="352"/>
                  </a:lnTo>
                  <a:lnTo>
                    <a:pt x="196" y="348"/>
                  </a:lnTo>
                  <a:lnTo>
                    <a:pt x="190" y="346"/>
                  </a:lnTo>
                  <a:lnTo>
                    <a:pt x="190" y="346"/>
                  </a:lnTo>
                  <a:lnTo>
                    <a:pt x="190" y="346"/>
                  </a:lnTo>
                  <a:lnTo>
                    <a:pt x="190" y="346"/>
                  </a:lnTo>
                  <a:lnTo>
                    <a:pt x="188" y="342"/>
                  </a:lnTo>
                  <a:lnTo>
                    <a:pt x="188" y="342"/>
                  </a:lnTo>
                  <a:lnTo>
                    <a:pt x="188" y="342"/>
                  </a:lnTo>
                  <a:lnTo>
                    <a:pt x="188" y="342"/>
                  </a:lnTo>
                  <a:lnTo>
                    <a:pt x="188" y="338"/>
                  </a:lnTo>
                  <a:lnTo>
                    <a:pt x="184" y="334"/>
                  </a:lnTo>
                  <a:lnTo>
                    <a:pt x="184" y="334"/>
                  </a:lnTo>
                  <a:lnTo>
                    <a:pt x="182" y="332"/>
                  </a:lnTo>
                  <a:lnTo>
                    <a:pt x="180" y="328"/>
                  </a:lnTo>
                  <a:lnTo>
                    <a:pt x="180" y="328"/>
                  </a:lnTo>
                  <a:lnTo>
                    <a:pt x="180" y="326"/>
                  </a:lnTo>
                  <a:lnTo>
                    <a:pt x="180" y="326"/>
                  </a:lnTo>
                  <a:lnTo>
                    <a:pt x="180" y="324"/>
                  </a:lnTo>
                  <a:lnTo>
                    <a:pt x="180" y="324"/>
                  </a:lnTo>
                  <a:lnTo>
                    <a:pt x="180" y="322"/>
                  </a:lnTo>
                  <a:lnTo>
                    <a:pt x="180" y="322"/>
                  </a:lnTo>
                  <a:lnTo>
                    <a:pt x="178" y="320"/>
                  </a:lnTo>
                  <a:lnTo>
                    <a:pt x="176" y="316"/>
                  </a:lnTo>
                  <a:lnTo>
                    <a:pt x="176" y="316"/>
                  </a:lnTo>
                  <a:lnTo>
                    <a:pt x="178" y="314"/>
                  </a:lnTo>
                  <a:lnTo>
                    <a:pt x="178" y="314"/>
                  </a:lnTo>
                  <a:lnTo>
                    <a:pt x="176" y="310"/>
                  </a:lnTo>
                  <a:lnTo>
                    <a:pt x="172" y="306"/>
                  </a:lnTo>
                  <a:lnTo>
                    <a:pt x="172" y="306"/>
                  </a:lnTo>
                  <a:lnTo>
                    <a:pt x="170" y="304"/>
                  </a:lnTo>
                  <a:lnTo>
                    <a:pt x="170" y="300"/>
                  </a:lnTo>
                  <a:lnTo>
                    <a:pt x="170" y="300"/>
                  </a:lnTo>
                  <a:lnTo>
                    <a:pt x="170" y="300"/>
                  </a:lnTo>
                  <a:lnTo>
                    <a:pt x="170" y="300"/>
                  </a:lnTo>
                  <a:lnTo>
                    <a:pt x="170" y="296"/>
                  </a:lnTo>
                  <a:lnTo>
                    <a:pt x="168" y="294"/>
                  </a:lnTo>
                  <a:lnTo>
                    <a:pt x="168" y="294"/>
                  </a:lnTo>
                  <a:lnTo>
                    <a:pt x="166" y="294"/>
                  </a:lnTo>
                  <a:lnTo>
                    <a:pt x="166" y="294"/>
                  </a:lnTo>
                  <a:lnTo>
                    <a:pt x="164" y="290"/>
                  </a:lnTo>
                  <a:lnTo>
                    <a:pt x="158" y="290"/>
                  </a:lnTo>
                  <a:lnTo>
                    <a:pt x="158" y="290"/>
                  </a:lnTo>
                  <a:lnTo>
                    <a:pt x="160" y="288"/>
                  </a:lnTo>
                  <a:lnTo>
                    <a:pt x="160" y="288"/>
                  </a:lnTo>
                  <a:lnTo>
                    <a:pt x="160" y="284"/>
                  </a:lnTo>
                  <a:lnTo>
                    <a:pt x="160" y="284"/>
                  </a:lnTo>
                  <a:lnTo>
                    <a:pt x="160" y="282"/>
                  </a:lnTo>
                  <a:lnTo>
                    <a:pt x="160" y="282"/>
                  </a:lnTo>
                  <a:lnTo>
                    <a:pt x="160" y="280"/>
                  </a:lnTo>
                  <a:lnTo>
                    <a:pt x="160" y="280"/>
                  </a:lnTo>
                  <a:lnTo>
                    <a:pt x="158" y="276"/>
                  </a:lnTo>
                  <a:lnTo>
                    <a:pt x="158" y="276"/>
                  </a:lnTo>
                  <a:lnTo>
                    <a:pt x="152" y="266"/>
                  </a:lnTo>
                  <a:lnTo>
                    <a:pt x="152" y="266"/>
                  </a:lnTo>
                  <a:lnTo>
                    <a:pt x="152" y="264"/>
                  </a:lnTo>
                  <a:lnTo>
                    <a:pt x="152" y="264"/>
                  </a:lnTo>
                  <a:lnTo>
                    <a:pt x="152" y="262"/>
                  </a:lnTo>
                  <a:lnTo>
                    <a:pt x="152" y="262"/>
                  </a:lnTo>
                  <a:lnTo>
                    <a:pt x="150" y="258"/>
                  </a:lnTo>
                  <a:lnTo>
                    <a:pt x="150" y="258"/>
                  </a:lnTo>
                  <a:lnTo>
                    <a:pt x="142" y="246"/>
                  </a:lnTo>
                  <a:lnTo>
                    <a:pt x="142" y="246"/>
                  </a:lnTo>
                  <a:lnTo>
                    <a:pt x="142" y="244"/>
                  </a:lnTo>
                  <a:lnTo>
                    <a:pt x="142" y="244"/>
                  </a:lnTo>
                  <a:lnTo>
                    <a:pt x="142" y="242"/>
                  </a:lnTo>
                  <a:lnTo>
                    <a:pt x="142" y="242"/>
                  </a:lnTo>
                  <a:lnTo>
                    <a:pt x="140" y="238"/>
                  </a:lnTo>
                  <a:lnTo>
                    <a:pt x="140" y="238"/>
                  </a:lnTo>
                  <a:lnTo>
                    <a:pt x="132" y="230"/>
                  </a:lnTo>
                  <a:lnTo>
                    <a:pt x="132" y="230"/>
                  </a:lnTo>
                  <a:lnTo>
                    <a:pt x="134" y="230"/>
                  </a:lnTo>
                  <a:lnTo>
                    <a:pt x="134" y="230"/>
                  </a:lnTo>
                  <a:lnTo>
                    <a:pt x="136" y="230"/>
                  </a:lnTo>
                  <a:lnTo>
                    <a:pt x="136" y="230"/>
                  </a:lnTo>
                  <a:lnTo>
                    <a:pt x="136" y="226"/>
                  </a:lnTo>
                  <a:lnTo>
                    <a:pt x="134" y="224"/>
                  </a:lnTo>
                  <a:lnTo>
                    <a:pt x="134" y="224"/>
                  </a:lnTo>
                  <a:lnTo>
                    <a:pt x="130" y="222"/>
                  </a:lnTo>
                  <a:lnTo>
                    <a:pt x="126" y="216"/>
                  </a:lnTo>
                  <a:lnTo>
                    <a:pt x="122" y="204"/>
                  </a:lnTo>
                  <a:lnTo>
                    <a:pt x="122" y="204"/>
                  </a:lnTo>
                  <a:lnTo>
                    <a:pt x="122" y="202"/>
                  </a:lnTo>
                  <a:lnTo>
                    <a:pt x="122" y="202"/>
                  </a:lnTo>
                  <a:lnTo>
                    <a:pt x="120" y="200"/>
                  </a:lnTo>
                  <a:lnTo>
                    <a:pt x="120" y="200"/>
                  </a:lnTo>
                  <a:lnTo>
                    <a:pt x="120" y="198"/>
                  </a:lnTo>
                  <a:lnTo>
                    <a:pt x="120" y="198"/>
                  </a:lnTo>
                  <a:lnTo>
                    <a:pt x="120" y="194"/>
                  </a:lnTo>
                  <a:lnTo>
                    <a:pt x="120" y="192"/>
                  </a:lnTo>
                  <a:lnTo>
                    <a:pt x="120" y="192"/>
                  </a:lnTo>
                  <a:lnTo>
                    <a:pt x="120" y="190"/>
                  </a:lnTo>
                  <a:lnTo>
                    <a:pt x="120" y="190"/>
                  </a:lnTo>
                  <a:lnTo>
                    <a:pt x="120" y="186"/>
                  </a:lnTo>
                  <a:lnTo>
                    <a:pt x="120" y="186"/>
                  </a:lnTo>
                  <a:lnTo>
                    <a:pt x="118" y="184"/>
                  </a:lnTo>
                  <a:lnTo>
                    <a:pt x="118" y="184"/>
                  </a:lnTo>
                  <a:lnTo>
                    <a:pt x="118" y="182"/>
                  </a:lnTo>
                  <a:lnTo>
                    <a:pt x="118" y="182"/>
                  </a:lnTo>
                  <a:lnTo>
                    <a:pt x="116" y="182"/>
                  </a:lnTo>
                  <a:lnTo>
                    <a:pt x="116" y="182"/>
                  </a:lnTo>
                  <a:lnTo>
                    <a:pt x="116" y="180"/>
                  </a:lnTo>
                  <a:lnTo>
                    <a:pt x="116" y="180"/>
                  </a:lnTo>
                  <a:lnTo>
                    <a:pt x="116" y="178"/>
                  </a:lnTo>
                  <a:lnTo>
                    <a:pt x="116" y="178"/>
                  </a:lnTo>
                  <a:lnTo>
                    <a:pt x="116" y="176"/>
                  </a:lnTo>
                  <a:lnTo>
                    <a:pt x="116" y="176"/>
                  </a:lnTo>
                  <a:lnTo>
                    <a:pt x="116" y="176"/>
                  </a:lnTo>
                  <a:lnTo>
                    <a:pt x="116" y="176"/>
                  </a:lnTo>
                  <a:lnTo>
                    <a:pt x="118" y="174"/>
                  </a:lnTo>
                  <a:lnTo>
                    <a:pt x="116" y="172"/>
                  </a:lnTo>
                  <a:lnTo>
                    <a:pt x="116" y="172"/>
                  </a:lnTo>
                  <a:lnTo>
                    <a:pt x="116" y="172"/>
                  </a:lnTo>
                  <a:lnTo>
                    <a:pt x="116" y="172"/>
                  </a:lnTo>
                  <a:lnTo>
                    <a:pt x="116" y="172"/>
                  </a:lnTo>
                  <a:lnTo>
                    <a:pt x="114" y="168"/>
                  </a:lnTo>
                  <a:lnTo>
                    <a:pt x="114" y="168"/>
                  </a:lnTo>
                  <a:lnTo>
                    <a:pt x="112" y="168"/>
                  </a:lnTo>
                  <a:lnTo>
                    <a:pt x="112" y="168"/>
                  </a:lnTo>
                  <a:lnTo>
                    <a:pt x="112" y="168"/>
                  </a:lnTo>
                  <a:lnTo>
                    <a:pt x="112" y="168"/>
                  </a:lnTo>
                  <a:lnTo>
                    <a:pt x="112" y="166"/>
                  </a:lnTo>
                  <a:lnTo>
                    <a:pt x="112" y="166"/>
                  </a:lnTo>
                  <a:lnTo>
                    <a:pt x="112" y="166"/>
                  </a:lnTo>
                  <a:lnTo>
                    <a:pt x="114" y="164"/>
                  </a:lnTo>
                  <a:lnTo>
                    <a:pt x="112" y="164"/>
                  </a:lnTo>
                  <a:lnTo>
                    <a:pt x="112" y="164"/>
                  </a:lnTo>
                  <a:lnTo>
                    <a:pt x="112" y="162"/>
                  </a:lnTo>
                  <a:lnTo>
                    <a:pt x="112" y="162"/>
                  </a:lnTo>
                  <a:lnTo>
                    <a:pt x="106" y="158"/>
                  </a:lnTo>
                  <a:lnTo>
                    <a:pt x="104" y="152"/>
                  </a:lnTo>
                  <a:lnTo>
                    <a:pt x="104" y="152"/>
                  </a:lnTo>
                  <a:lnTo>
                    <a:pt x="104" y="150"/>
                  </a:lnTo>
                  <a:lnTo>
                    <a:pt x="104" y="150"/>
                  </a:lnTo>
                  <a:lnTo>
                    <a:pt x="104" y="148"/>
                  </a:lnTo>
                  <a:lnTo>
                    <a:pt x="104" y="148"/>
                  </a:lnTo>
                  <a:lnTo>
                    <a:pt x="104" y="146"/>
                  </a:lnTo>
                  <a:lnTo>
                    <a:pt x="104" y="146"/>
                  </a:lnTo>
                  <a:lnTo>
                    <a:pt x="100" y="142"/>
                  </a:lnTo>
                  <a:lnTo>
                    <a:pt x="100" y="142"/>
                  </a:lnTo>
                  <a:lnTo>
                    <a:pt x="100" y="140"/>
                  </a:lnTo>
                  <a:lnTo>
                    <a:pt x="100" y="140"/>
                  </a:lnTo>
                  <a:lnTo>
                    <a:pt x="100" y="138"/>
                  </a:lnTo>
                  <a:lnTo>
                    <a:pt x="100" y="138"/>
                  </a:lnTo>
                  <a:lnTo>
                    <a:pt x="100" y="136"/>
                  </a:lnTo>
                  <a:lnTo>
                    <a:pt x="100" y="136"/>
                  </a:lnTo>
                  <a:lnTo>
                    <a:pt x="100" y="134"/>
                  </a:lnTo>
                  <a:lnTo>
                    <a:pt x="98" y="132"/>
                  </a:lnTo>
                  <a:lnTo>
                    <a:pt x="98" y="132"/>
                  </a:lnTo>
                  <a:lnTo>
                    <a:pt x="96" y="132"/>
                  </a:lnTo>
                  <a:lnTo>
                    <a:pt x="96" y="132"/>
                  </a:lnTo>
                  <a:lnTo>
                    <a:pt x="96" y="130"/>
                  </a:lnTo>
                  <a:lnTo>
                    <a:pt x="96" y="130"/>
                  </a:lnTo>
                  <a:lnTo>
                    <a:pt x="94" y="128"/>
                  </a:lnTo>
                  <a:lnTo>
                    <a:pt x="94" y="128"/>
                  </a:lnTo>
                  <a:lnTo>
                    <a:pt x="94" y="128"/>
                  </a:lnTo>
                  <a:lnTo>
                    <a:pt x="92" y="124"/>
                  </a:lnTo>
                  <a:lnTo>
                    <a:pt x="92" y="120"/>
                  </a:lnTo>
                  <a:lnTo>
                    <a:pt x="92" y="120"/>
                  </a:lnTo>
                  <a:lnTo>
                    <a:pt x="92" y="118"/>
                  </a:lnTo>
                  <a:lnTo>
                    <a:pt x="92" y="118"/>
                  </a:lnTo>
                  <a:lnTo>
                    <a:pt x="90" y="116"/>
                  </a:lnTo>
                  <a:lnTo>
                    <a:pt x="90" y="116"/>
                  </a:lnTo>
                  <a:close/>
                </a:path>
              </a:pathLst>
            </a:custGeom>
            <a:solidFill>
              <a:srgbClr val="16A2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b="1">
                <a:solidFill>
                  <a:schemeClr val="lt1"/>
                </a:solidFill>
                <a:latin typeface="微软雅黑" panose="020B0503020204020204" pitchFamily="34" charset="-122"/>
                <a:ea typeface="微软雅黑" panose="020B0503020204020204" pitchFamily="34" charset="-122"/>
              </a:endParaRPr>
            </a:p>
          </p:txBody>
        </p:sp>
        <p:sp>
          <p:nvSpPr>
            <p:cNvPr id="58" name="Freeform 43"/>
            <p:cNvSpPr>
              <a:spLocks/>
            </p:cNvSpPr>
            <p:nvPr/>
          </p:nvSpPr>
          <p:spPr bwMode="auto">
            <a:xfrm>
              <a:off x="5890241" y="2761153"/>
              <a:ext cx="803107" cy="1262026"/>
            </a:xfrm>
            <a:custGeom>
              <a:avLst/>
              <a:gdLst>
                <a:gd name="T0" fmla="*/ 362 w 434"/>
                <a:gd name="T1" fmla="*/ 0 h 682"/>
                <a:gd name="T2" fmla="*/ 316 w 434"/>
                <a:gd name="T3" fmla="*/ 26 h 682"/>
                <a:gd name="T4" fmla="*/ 284 w 434"/>
                <a:gd name="T5" fmla="*/ 54 h 682"/>
                <a:gd name="T6" fmla="*/ 258 w 434"/>
                <a:gd name="T7" fmla="*/ 86 h 682"/>
                <a:gd name="T8" fmla="*/ 232 w 434"/>
                <a:gd name="T9" fmla="*/ 128 h 682"/>
                <a:gd name="T10" fmla="*/ 214 w 434"/>
                <a:gd name="T11" fmla="*/ 170 h 682"/>
                <a:gd name="T12" fmla="*/ 204 w 434"/>
                <a:gd name="T13" fmla="*/ 194 h 682"/>
                <a:gd name="T14" fmla="*/ 190 w 434"/>
                <a:gd name="T15" fmla="*/ 218 h 682"/>
                <a:gd name="T16" fmla="*/ 176 w 434"/>
                <a:gd name="T17" fmla="*/ 250 h 682"/>
                <a:gd name="T18" fmla="*/ 160 w 434"/>
                <a:gd name="T19" fmla="*/ 304 h 682"/>
                <a:gd name="T20" fmla="*/ 154 w 434"/>
                <a:gd name="T21" fmla="*/ 332 h 682"/>
                <a:gd name="T22" fmla="*/ 148 w 434"/>
                <a:gd name="T23" fmla="*/ 362 h 682"/>
                <a:gd name="T24" fmla="*/ 138 w 434"/>
                <a:gd name="T25" fmla="*/ 382 h 682"/>
                <a:gd name="T26" fmla="*/ 128 w 434"/>
                <a:gd name="T27" fmla="*/ 410 h 682"/>
                <a:gd name="T28" fmla="*/ 150 w 434"/>
                <a:gd name="T29" fmla="*/ 400 h 682"/>
                <a:gd name="T30" fmla="*/ 158 w 434"/>
                <a:gd name="T31" fmla="*/ 378 h 682"/>
                <a:gd name="T32" fmla="*/ 172 w 434"/>
                <a:gd name="T33" fmla="*/ 360 h 682"/>
                <a:gd name="T34" fmla="*/ 166 w 434"/>
                <a:gd name="T35" fmla="*/ 384 h 682"/>
                <a:gd name="T36" fmla="*/ 148 w 434"/>
                <a:gd name="T37" fmla="*/ 426 h 682"/>
                <a:gd name="T38" fmla="*/ 136 w 434"/>
                <a:gd name="T39" fmla="*/ 468 h 682"/>
                <a:gd name="T40" fmla="*/ 128 w 434"/>
                <a:gd name="T41" fmla="*/ 494 h 682"/>
                <a:gd name="T42" fmla="*/ 122 w 434"/>
                <a:gd name="T43" fmla="*/ 522 h 682"/>
                <a:gd name="T44" fmla="*/ 106 w 434"/>
                <a:gd name="T45" fmla="*/ 548 h 682"/>
                <a:gd name="T46" fmla="*/ 28 w 434"/>
                <a:gd name="T47" fmla="*/ 648 h 682"/>
                <a:gd name="T48" fmla="*/ 2 w 434"/>
                <a:gd name="T49" fmla="*/ 682 h 682"/>
                <a:gd name="T50" fmla="*/ 62 w 434"/>
                <a:gd name="T51" fmla="*/ 642 h 682"/>
                <a:gd name="T52" fmla="*/ 92 w 434"/>
                <a:gd name="T53" fmla="*/ 614 h 682"/>
                <a:gd name="T54" fmla="*/ 108 w 434"/>
                <a:gd name="T55" fmla="*/ 602 h 682"/>
                <a:gd name="T56" fmla="*/ 80 w 434"/>
                <a:gd name="T57" fmla="*/ 648 h 682"/>
                <a:gd name="T58" fmla="*/ 64 w 434"/>
                <a:gd name="T59" fmla="*/ 668 h 682"/>
                <a:gd name="T60" fmla="*/ 84 w 434"/>
                <a:gd name="T61" fmla="*/ 668 h 682"/>
                <a:gd name="T62" fmla="*/ 110 w 434"/>
                <a:gd name="T63" fmla="*/ 646 h 682"/>
                <a:gd name="T64" fmla="*/ 130 w 434"/>
                <a:gd name="T65" fmla="*/ 634 h 682"/>
                <a:gd name="T66" fmla="*/ 140 w 434"/>
                <a:gd name="T67" fmla="*/ 616 h 682"/>
                <a:gd name="T68" fmla="*/ 154 w 434"/>
                <a:gd name="T69" fmla="*/ 602 h 682"/>
                <a:gd name="T70" fmla="*/ 178 w 434"/>
                <a:gd name="T71" fmla="*/ 594 h 682"/>
                <a:gd name="T72" fmla="*/ 188 w 434"/>
                <a:gd name="T73" fmla="*/ 576 h 682"/>
                <a:gd name="T74" fmla="*/ 206 w 434"/>
                <a:gd name="T75" fmla="*/ 546 h 682"/>
                <a:gd name="T76" fmla="*/ 222 w 434"/>
                <a:gd name="T77" fmla="*/ 510 h 682"/>
                <a:gd name="T78" fmla="*/ 228 w 434"/>
                <a:gd name="T79" fmla="*/ 484 h 682"/>
                <a:gd name="T80" fmla="*/ 234 w 434"/>
                <a:gd name="T81" fmla="*/ 460 h 682"/>
                <a:gd name="T82" fmla="*/ 242 w 434"/>
                <a:gd name="T83" fmla="*/ 434 h 682"/>
                <a:gd name="T84" fmla="*/ 248 w 434"/>
                <a:gd name="T85" fmla="*/ 408 h 682"/>
                <a:gd name="T86" fmla="*/ 254 w 434"/>
                <a:gd name="T87" fmla="*/ 386 h 682"/>
                <a:gd name="T88" fmla="*/ 260 w 434"/>
                <a:gd name="T89" fmla="*/ 360 h 682"/>
                <a:gd name="T90" fmla="*/ 266 w 434"/>
                <a:gd name="T91" fmla="*/ 336 h 682"/>
                <a:gd name="T92" fmla="*/ 272 w 434"/>
                <a:gd name="T93" fmla="*/ 308 h 682"/>
                <a:gd name="T94" fmla="*/ 272 w 434"/>
                <a:gd name="T95" fmla="*/ 286 h 682"/>
                <a:gd name="T96" fmla="*/ 276 w 434"/>
                <a:gd name="T97" fmla="*/ 262 h 682"/>
                <a:gd name="T98" fmla="*/ 282 w 434"/>
                <a:gd name="T99" fmla="*/ 240 h 682"/>
                <a:gd name="T100" fmla="*/ 290 w 434"/>
                <a:gd name="T101" fmla="*/ 220 h 682"/>
                <a:gd name="T102" fmla="*/ 294 w 434"/>
                <a:gd name="T103" fmla="*/ 200 h 682"/>
                <a:gd name="T104" fmla="*/ 304 w 434"/>
                <a:gd name="T105" fmla="*/ 168 h 682"/>
                <a:gd name="T106" fmla="*/ 310 w 434"/>
                <a:gd name="T107" fmla="*/ 150 h 682"/>
                <a:gd name="T108" fmla="*/ 324 w 434"/>
                <a:gd name="T109" fmla="*/ 120 h 682"/>
                <a:gd name="T110" fmla="*/ 354 w 434"/>
                <a:gd name="T111" fmla="*/ 72 h 682"/>
                <a:gd name="T112" fmla="*/ 372 w 434"/>
                <a:gd name="T113" fmla="*/ 54 h 682"/>
                <a:gd name="T114" fmla="*/ 410 w 434"/>
                <a:gd name="T115" fmla="*/ 52 h 682"/>
                <a:gd name="T116" fmla="*/ 422 w 434"/>
                <a:gd name="T117" fmla="*/ 70 h 682"/>
                <a:gd name="T118" fmla="*/ 432 w 434"/>
                <a:gd name="T119" fmla="*/ 42 h 682"/>
                <a:gd name="T120" fmla="*/ 404 w 434"/>
                <a:gd name="T121" fmla="*/ 16 h 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34" h="682">
                  <a:moveTo>
                    <a:pt x="396" y="12"/>
                  </a:moveTo>
                  <a:lnTo>
                    <a:pt x="396" y="12"/>
                  </a:lnTo>
                  <a:lnTo>
                    <a:pt x="394" y="12"/>
                  </a:lnTo>
                  <a:lnTo>
                    <a:pt x="394" y="12"/>
                  </a:lnTo>
                  <a:lnTo>
                    <a:pt x="386" y="6"/>
                  </a:lnTo>
                  <a:lnTo>
                    <a:pt x="386" y="6"/>
                  </a:lnTo>
                  <a:lnTo>
                    <a:pt x="384" y="6"/>
                  </a:lnTo>
                  <a:lnTo>
                    <a:pt x="384" y="6"/>
                  </a:lnTo>
                  <a:lnTo>
                    <a:pt x="382" y="6"/>
                  </a:lnTo>
                  <a:lnTo>
                    <a:pt x="382" y="6"/>
                  </a:lnTo>
                  <a:lnTo>
                    <a:pt x="380" y="6"/>
                  </a:lnTo>
                  <a:lnTo>
                    <a:pt x="380" y="6"/>
                  </a:lnTo>
                  <a:lnTo>
                    <a:pt x="376" y="4"/>
                  </a:lnTo>
                  <a:lnTo>
                    <a:pt x="368" y="4"/>
                  </a:lnTo>
                  <a:lnTo>
                    <a:pt x="368" y="4"/>
                  </a:lnTo>
                  <a:lnTo>
                    <a:pt x="368" y="4"/>
                  </a:lnTo>
                  <a:lnTo>
                    <a:pt x="366" y="4"/>
                  </a:lnTo>
                  <a:lnTo>
                    <a:pt x="366" y="2"/>
                  </a:lnTo>
                  <a:lnTo>
                    <a:pt x="366" y="2"/>
                  </a:lnTo>
                  <a:lnTo>
                    <a:pt x="366" y="2"/>
                  </a:lnTo>
                  <a:lnTo>
                    <a:pt x="366" y="0"/>
                  </a:lnTo>
                  <a:lnTo>
                    <a:pt x="362" y="0"/>
                  </a:lnTo>
                  <a:lnTo>
                    <a:pt x="362" y="0"/>
                  </a:lnTo>
                  <a:lnTo>
                    <a:pt x="360" y="0"/>
                  </a:lnTo>
                  <a:lnTo>
                    <a:pt x="360" y="0"/>
                  </a:lnTo>
                  <a:lnTo>
                    <a:pt x="356" y="2"/>
                  </a:lnTo>
                  <a:lnTo>
                    <a:pt x="356" y="2"/>
                  </a:lnTo>
                  <a:lnTo>
                    <a:pt x="354" y="2"/>
                  </a:lnTo>
                  <a:lnTo>
                    <a:pt x="354" y="4"/>
                  </a:lnTo>
                  <a:lnTo>
                    <a:pt x="354" y="4"/>
                  </a:lnTo>
                  <a:lnTo>
                    <a:pt x="352" y="4"/>
                  </a:lnTo>
                  <a:lnTo>
                    <a:pt x="352" y="4"/>
                  </a:lnTo>
                  <a:lnTo>
                    <a:pt x="350" y="4"/>
                  </a:lnTo>
                  <a:lnTo>
                    <a:pt x="350" y="4"/>
                  </a:lnTo>
                  <a:lnTo>
                    <a:pt x="344" y="6"/>
                  </a:lnTo>
                  <a:lnTo>
                    <a:pt x="344" y="6"/>
                  </a:lnTo>
                  <a:lnTo>
                    <a:pt x="332" y="16"/>
                  </a:lnTo>
                  <a:lnTo>
                    <a:pt x="326" y="20"/>
                  </a:lnTo>
                  <a:lnTo>
                    <a:pt x="318" y="24"/>
                  </a:lnTo>
                  <a:lnTo>
                    <a:pt x="318" y="24"/>
                  </a:lnTo>
                  <a:lnTo>
                    <a:pt x="316" y="26"/>
                  </a:lnTo>
                  <a:lnTo>
                    <a:pt x="316" y="26"/>
                  </a:lnTo>
                  <a:lnTo>
                    <a:pt x="316" y="26"/>
                  </a:lnTo>
                  <a:lnTo>
                    <a:pt x="316" y="26"/>
                  </a:lnTo>
                  <a:lnTo>
                    <a:pt x="316" y="28"/>
                  </a:lnTo>
                  <a:lnTo>
                    <a:pt x="316" y="28"/>
                  </a:lnTo>
                  <a:lnTo>
                    <a:pt x="316" y="30"/>
                  </a:lnTo>
                  <a:lnTo>
                    <a:pt x="316" y="30"/>
                  </a:lnTo>
                  <a:lnTo>
                    <a:pt x="316" y="32"/>
                  </a:lnTo>
                  <a:lnTo>
                    <a:pt x="316" y="32"/>
                  </a:lnTo>
                  <a:lnTo>
                    <a:pt x="314" y="36"/>
                  </a:lnTo>
                  <a:lnTo>
                    <a:pt x="308" y="36"/>
                  </a:lnTo>
                  <a:lnTo>
                    <a:pt x="308" y="36"/>
                  </a:lnTo>
                  <a:lnTo>
                    <a:pt x="304" y="36"/>
                  </a:lnTo>
                  <a:lnTo>
                    <a:pt x="304" y="36"/>
                  </a:lnTo>
                  <a:lnTo>
                    <a:pt x="302" y="38"/>
                  </a:lnTo>
                  <a:lnTo>
                    <a:pt x="298" y="42"/>
                  </a:lnTo>
                  <a:lnTo>
                    <a:pt x="298" y="42"/>
                  </a:lnTo>
                  <a:lnTo>
                    <a:pt x="298" y="44"/>
                  </a:lnTo>
                  <a:lnTo>
                    <a:pt x="298" y="44"/>
                  </a:lnTo>
                  <a:lnTo>
                    <a:pt x="296" y="46"/>
                  </a:lnTo>
                  <a:lnTo>
                    <a:pt x="296" y="46"/>
                  </a:lnTo>
                  <a:lnTo>
                    <a:pt x="292" y="50"/>
                  </a:lnTo>
                  <a:lnTo>
                    <a:pt x="292" y="50"/>
                  </a:lnTo>
                  <a:lnTo>
                    <a:pt x="284" y="54"/>
                  </a:lnTo>
                  <a:lnTo>
                    <a:pt x="284" y="54"/>
                  </a:lnTo>
                  <a:lnTo>
                    <a:pt x="278" y="58"/>
                  </a:lnTo>
                  <a:lnTo>
                    <a:pt x="278" y="58"/>
                  </a:lnTo>
                  <a:lnTo>
                    <a:pt x="276" y="62"/>
                  </a:lnTo>
                  <a:lnTo>
                    <a:pt x="276" y="62"/>
                  </a:lnTo>
                  <a:lnTo>
                    <a:pt x="276" y="66"/>
                  </a:lnTo>
                  <a:lnTo>
                    <a:pt x="276" y="66"/>
                  </a:lnTo>
                  <a:lnTo>
                    <a:pt x="274" y="66"/>
                  </a:lnTo>
                  <a:lnTo>
                    <a:pt x="274" y="66"/>
                  </a:lnTo>
                  <a:lnTo>
                    <a:pt x="270" y="70"/>
                  </a:lnTo>
                  <a:lnTo>
                    <a:pt x="270" y="70"/>
                  </a:lnTo>
                  <a:lnTo>
                    <a:pt x="270" y="70"/>
                  </a:lnTo>
                  <a:lnTo>
                    <a:pt x="270" y="70"/>
                  </a:lnTo>
                  <a:lnTo>
                    <a:pt x="266" y="74"/>
                  </a:lnTo>
                  <a:lnTo>
                    <a:pt x="266" y="74"/>
                  </a:lnTo>
                  <a:lnTo>
                    <a:pt x="262" y="80"/>
                  </a:lnTo>
                  <a:lnTo>
                    <a:pt x="262" y="80"/>
                  </a:lnTo>
                  <a:lnTo>
                    <a:pt x="260" y="84"/>
                  </a:lnTo>
                  <a:lnTo>
                    <a:pt x="260" y="84"/>
                  </a:lnTo>
                  <a:lnTo>
                    <a:pt x="260" y="84"/>
                  </a:lnTo>
                  <a:lnTo>
                    <a:pt x="260" y="84"/>
                  </a:lnTo>
                  <a:lnTo>
                    <a:pt x="258" y="86"/>
                  </a:lnTo>
                  <a:lnTo>
                    <a:pt x="258" y="86"/>
                  </a:lnTo>
                  <a:lnTo>
                    <a:pt x="254" y="94"/>
                  </a:lnTo>
                  <a:lnTo>
                    <a:pt x="248" y="96"/>
                  </a:lnTo>
                  <a:lnTo>
                    <a:pt x="248" y="96"/>
                  </a:lnTo>
                  <a:lnTo>
                    <a:pt x="244" y="100"/>
                  </a:lnTo>
                  <a:lnTo>
                    <a:pt x="244" y="100"/>
                  </a:lnTo>
                  <a:lnTo>
                    <a:pt x="244" y="104"/>
                  </a:lnTo>
                  <a:lnTo>
                    <a:pt x="244" y="104"/>
                  </a:lnTo>
                  <a:lnTo>
                    <a:pt x="244" y="106"/>
                  </a:lnTo>
                  <a:lnTo>
                    <a:pt x="244" y="106"/>
                  </a:lnTo>
                  <a:lnTo>
                    <a:pt x="244" y="108"/>
                  </a:lnTo>
                  <a:lnTo>
                    <a:pt x="244" y="108"/>
                  </a:lnTo>
                  <a:lnTo>
                    <a:pt x="240" y="112"/>
                  </a:lnTo>
                  <a:lnTo>
                    <a:pt x="240" y="112"/>
                  </a:lnTo>
                  <a:lnTo>
                    <a:pt x="240" y="116"/>
                  </a:lnTo>
                  <a:lnTo>
                    <a:pt x="240" y="116"/>
                  </a:lnTo>
                  <a:lnTo>
                    <a:pt x="238" y="118"/>
                  </a:lnTo>
                  <a:lnTo>
                    <a:pt x="238" y="118"/>
                  </a:lnTo>
                  <a:lnTo>
                    <a:pt x="236" y="120"/>
                  </a:lnTo>
                  <a:lnTo>
                    <a:pt x="236" y="120"/>
                  </a:lnTo>
                  <a:lnTo>
                    <a:pt x="234" y="126"/>
                  </a:lnTo>
                  <a:lnTo>
                    <a:pt x="234" y="126"/>
                  </a:lnTo>
                  <a:lnTo>
                    <a:pt x="232" y="128"/>
                  </a:lnTo>
                  <a:lnTo>
                    <a:pt x="232" y="128"/>
                  </a:lnTo>
                  <a:lnTo>
                    <a:pt x="232" y="130"/>
                  </a:lnTo>
                  <a:lnTo>
                    <a:pt x="228" y="138"/>
                  </a:lnTo>
                  <a:lnTo>
                    <a:pt x="228" y="138"/>
                  </a:lnTo>
                  <a:lnTo>
                    <a:pt x="226" y="140"/>
                  </a:lnTo>
                  <a:lnTo>
                    <a:pt x="226" y="144"/>
                  </a:lnTo>
                  <a:lnTo>
                    <a:pt x="226" y="144"/>
                  </a:lnTo>
                  <a:lnTo>
                    <a:pt x="222" y="150"/>
                  </a:lnTo>
                  <a:lnTo>
                    <a:pt x="222" y="150"/>
                  </a:lnTo>
                  <a:lnTo>
                    <a:pt x="222" y="150"/>
                  </a:lnTo>
                  <a:lnTo>
                    <a:pt x="222" y="150"/>
                  </a:lnTo>
                  <a:lnTo>
                    <a:pt x="218" y="156"/>
                  </a:lnTo>
                  <a:lnTo>
                    <a:pt x="218" y="156"/>
                  </a:lnTo>
                  <a:lnTo>
                    <a:pt x="218" y="156"/>
                  </a:lnTo>
                  <a:lnTo>
                    <a:pt x="218" y="158"/>
                  </a:lnTo>
                  <a:lnTo>
                    <a:pt x="218" y="158"/>
                  </a:lnTo>
                  <a:lnTo>
                    <a:pt x="216" y="164"/>
                  </a:lnTo>
                  <a:lnTo>
                    <a:pt x="216" y="164"/>
                  </a:lnTo>
                  <a:lnTo>
                    <a:pt x="216" y="166"/>
                  </a:lnTo>
                  <a:lnTo>
                    <a:pt x="216" y="166"/>
                  </a:lnTo>
                  <a:lnTo>
                    <a:pt x="216" y="168"/>
                  </a:lnTo>
                  <a:lnTo>
                    <a:pt x="214" y="170"/>
                  </a:lnTo>
                  <a:lnTo>
                    <a:pt x="212" y="172"/>
                  </a:lnTo>
                  <a:lnTo>
                    <a:pt x="212" y="174"/>
                  </a:lnTo>
                  <a:lnTo>
                    <a:pt x="212" y="174"/>
                  </a:lnTo>
                  <a:lnTo>
                    <a:pt x="210" y="178"/>
                  </a:lnTo>
                  <a:lnTo>
                    <a:pt x="210" y="178"/>
                  </a:lnTo>
                  <a:lnTo>
                    <a:pt x="210" y="180"/>
                  </a:lnTo>
                  <a:lnTo>
                    <a:pt x="210" y="180"/>
                  </a:lnTo>
                  <a:lnTo>
                    <a:pt x="210" y="180"/>
                  </a:lnTo>
                  <a:lnTo>
                    <a:pt x="210" y="180"/>
                  </a:lnTo>
                  <a:lnTo>
                    <a:pt x="206" y="184"/>
                  </a:lnTo>
                  <a:lnTo>
                    <a:pt x="206" y="184"/>
                  </a:lnTo>
                  <a:lnTo>
                    <a:pt x="204" y="186"/>
                  </a:lnTo>
                  <a:lnTo>
                    <a:pt x="204" y="186"/>
                  </a:lnTo>
                  <a:lnTo>
                    <a:pt x="204" y="188"/>
                  </a:lnTo>
                  <a:lnTo>
                    <a:pt x="204" y="188"/>
                  </a:lnTo>
                  <a:lnTo>
                    <a:pt x="204" y="192"/>
                  </a:lnTo>
                  <a:lnTo>
                    <a:pt x="204" y="192"/>
                  </a:lnTo>
                  <a:lnTo>
                    <a:pt x="204" y="194"/>
                  </a:lnTo>
                  <a:lnTo>
                    <a:pt x="204" y="194"/>
                  </a:lnTo>
                  <a:lnTo>
                    <a:pt x="206" y="192"/>
                  </a:lnTo>
                  <a:lnTo>
                    <a:pt x="206" y="192"/>
                  </a:lnTo>
                  <a:lnTo>
                    <a:pt x="204" y="194"/>
                  </a:lnTo>
                  <a:lnTo>
                    <a:pt x="204" y="194"/>
                  </a:lnTo>
                  <a:lnTo>
                    <a:pt x="206" y="194"/>
                  </a:lnTo>
                  <a:lnTo>
                    <a:pt x="206" y="194"/>
                  </a:lnTo>
                  <a:lnTo>
                    <a:pt x="202" y="198"/>
                  </a:lnTo>
                  <a:lnTo>
                    <a:pt x="202" y="198"/>
                  </a:lnTo>
                  <a:lnTo>
                    <a:pt x="202" y="202"/>
                  </a:lnTo>
                  <a:lnTo>
                    <a:pt x="202" y="202"/>
                  </a:lnTo>
                  <a:lnTo>
                    <a:pt x="202" y="204"/>
                  </a:lnTo>
                  <a:lnTo>
                    <a:pt x="202" y="204"/>
                  </a:lnTo>
                  <a:lnTo>
                    <a:pt x="200" y="206"/>
                  </a:lnTo>
                  <a:lnTo>
                    <a:pt x="200" y="206"/>
                  </a:lnTo>
                  <a:lnTo>
                    <a:pt x="200" y="208"/>
                  </a:lnTo>
                  <a:lnTo>
                    <a:pt x="200" y="208"/>
                  </a:lnTo>
                  <a:lnTo>
                    <a:pt x="200" y="210"/>
                  </a:lnTo>
                  <a:lnTo>
                    <a:pt x="200" y="210"/>
                  </a:lnTo>
                  <a:lnTo>
                    <a:pt x="194" y="212"/>
                  </a:lnTo>
                  <a:lnTo>
                    <a:pt x="194" y="212"/>
                  </a:lnTo>
                  <a:lnTo>
                    <a:pt x="194" y="214"/>
                  </a:lnTo>
                  <a:lnTo>
                    <a:pt x="192" y="214"/>
                  </a:lnTo>
                  <a:lnTo>
                    <a:pt x="192" y="214"/>
                  </a:lnTo>
                  <a:lnTo>
                    <a:pt x="190" y="218"/>
                  </a:lnTo>
                  <a:lnTo>
                    <a:pt x="190" y="218"/>
                  </a:lnTo>
                  <a:lnTo>
                    <a:pt x="190" y="218"/>
                  </a:lnTo>
                  <a:lnTo>
                    <a:pt x="188" y="222"/>
                  </a:lnTo>
                  <a:lnTo>
                    <a:pt x="188" y="222"/>
                  </a:lnTo>
                  <a:lnTo>
                    <a:pt x="188" y="226"/>
                  </a:lnTo>
                  <a:lnTo>
                    <a:pt x="188" y="226"/>
                  </a:lnTo>
                  <a:lnTo>
                    <a:pt x="188" y="228"/>
                  </a:lnTo>
                  <a:lnTo>
                    <a:pt x="188" y="228"/>
                  </a:lnTo>
                  <a:lnTo>
                    <a:pt x="186" y="228"/>
                  </a:lnTo>
                  <a:lnTo>
                    <a:pt x="186" y="228"/>
                  </a:lnTo>
                  <a:lnTo>
                    <a:pt x="184" y="232"/>
                  </a:lnTo>
                  <a:lnTo>
                    <a:pt x="184" y="232"/>
                  </a:lnTo>
                  <a:lnTo>
                    <a:pt x="182" y="234"/>
                  </a:lnTo>
                  <a:lnTo>
                    <a:pt x="184" y="236"/>
                  </a:lnTo>
                  <a:lnTo>
                    <a:pt x="184" y="236"/>
                  </a:lnTo>
                  <a:lnTo>
                    <a:pt x="184" y="236"/>
                  </a:lnTo>
                  <a:lnTo>
                    <a:pt x="184" y="236"/>
                  </a:lnTo>
                  <a:lnTo>
                    <a:pt x="184" y="236"/>
                  </a:lnTo>
                  <a:lnTo>
                    <a:pt x="184" y="236"/>
                  </a:lnTo>
                  <a:lnTo>
                    <a:pt x="184" y="242"/>
                  </a:lnTo>
                  <a:lnTo>
                    <a:pt x="182" y="246"/>
                  </a:lnTo>
                  <a:lnTo>
                    <a:pt x="176" y="250"/>
                  </a:lnTo>
                  <a:lnTo>
                    <a:pt x="176" y="250"/>
                  </a:lnTo>
                  <a:lnTo>
                    <a:pt x="174" y="254"/>
                  </a:lnTo>
                  <a:lnTo>
                    <a:pt x="174" y="260"/>
                  </a:lnTo>
                  <a:lnTo>
                    <a:pt x="174" y="260"/>
                  </a:lnTo>
                  <a:lnTo>
                    <a:pt x="172" y="262"/>
                  </a:lnTo>
                  <a:lnTo>
                    <a:pt x="172" y="266"/>
                  </a:lnTo>
                  <a:lnTo>
                    <a:pt x="172" y="266"/>
                  </a:lnTo>
                  <a:lnTo>
                    <a:pt x="172" y="268"/>
                  </a:lnTo>
                  <a:lnTo>
                    <a:pt x="172" y="268"/>
                  </a:lnTo>
                  <a:lnTo>
                    <a:pt x="170" y="270"/>
                  </a:lnTo>
                  <a:lnTo>
                    <a:pt x="170" y="270"/>
                  </a:lnTo>
                  <a:lnTo>
                    <a:pt x="170" y="276"/>
                  </a:lnTo>
                  <a:lnTo>
                    <a:pt x="170" y="276"/>
                  </a:lnTo>
                  <a:lnTo>
                    <a:pt x="170" y="278"/>
                  </a:lnTo>
                  <a:lnTo>
                    <a:pt x="170" y="278"/>
                  </a:lnTo>
                  <a:lnTo>
                    <a:pt x="168" y="282"/>
                  </a:lnTo>
                  <a:lnTo>
                    <a:pt x="168" y="282"/>
                  </a:lnTo>
                  <a:lnTo>
                    <a:pt x="168" y="282"/>
                  </a:lnTo>
                  <a:lnTo>
                    <a:pt x="168" y="282"/>
                  </a:lnTo>
                  <a:lnTo>
                    <a:pt x="168" y="282"/>
                  </a:lnTo>
                  <a:lnTo>
                    <a:pt x="162" y="300"/>
                  </a:lnTo>
                  <a:lnTo>
                    <a:pt x="162" y="300"/>
                  </a:lnTo>
                  <a:lnTo>
                    <a:pt x="160" y="304"/>
                  </a:lnTo>
                  <a:lnTo>
                    <a:pt x="160" y="308"/>
                  </a:lnTo>
                  <a:lnTo>
                    <a:pt x="160" y="308"/>
                  </a:lnTo>
                  <a:lnTo>
                    <a:pt x="160" y="308"/>
                  </a:lnTo>
                  <a:lnTo>
                    <a:pt x="160" y="308"/>
                  </a:lnTo>
                  <a:lnTo>
                    <a:pt x="160" y="308"/>
                  </a:lnTo>
                  <a:lnTo>
                    <a:pt x="158" y="310"/>
                  </a:lnTo>
                  <a:lnTo>
                    <a:pt x="158" y="310"/>
                  </a:lnTo>
                  <a:lnTo>
                    <a:pt x="158" y="312"/>
                  </a:lnTo>
                  <a:lnTo>
                    <a:pt x="158" y="312"/>
                  </a:lnTo>
                  <a:lnTo>
                    <a:pt x="158" y="314"/>
                  </a:lnTo>
                  <a:lnTo>
                    <a:pt x="156" y="316"/>
                  </a:lnTo>
                  <a:lnTo>
                    <a:pt x="156" y="316"/>
                  </a:lnTo>
                  <a:lnTo>
                    <a:pt x="154" y="316"/>
                  </a:lnTo>
                  <a:lnTo>
                    <a:pt x="152" y="316"/>
                  </a:lnTo>
                  <a:lnTo>
                    <a:pt x="152" y="320"/>
                  </a:lnTo>
                  <a:lnTo>
                    <a:pt x="154" y="326"/>
                  </a:lnTo>
                  <a:lnTo>
                    <a:pt x="154" y="326"/>
                  </a:lnTo>
                  <a:lnTo>
                    <a:pt x="154" y="328"/>
                  </a:lnTo>
                  <a:lnTo>
                    <a:pt x="154" y="330"/>
                  </a:lnTo>
                  <a:lnTo>
                    <a:pt x="154" y="330"/>
                  </a:lnTo>
                  <a:lnTo>
                    <a:pt x="154" y="332"/>
                  </a:lnTo>
                  <a:lnTo>
                    <a:pt x="154" y="332"/>
                  </a:lnTo>
                  <a:lnTo>
                    <a:pt x="154" y="334"/>
                  </a:lnTo>
                  <a:lnTo>
                    <a:pt x="154" y="334"/>
                  </a:lnTo>
                  <a:lnTo>
                    <a:pt x="152" y="340"/>
                  </a:lnTo>
                  <a:lnTo>
                    <a:pt x="150" y="344"/>
                  </a:lnTo>
                  <a:lnTo>
                    <a:pt x="150" y="344"/>
                  </a:lnTo>
                  <a:lnTo>
                    <a:pt x="150" y="346"/>
                  </a:lnTo>
                  <a:lnTo>
                    <a:pt x="150" y="346"/>
                  </a:lnTo>
                  <a:lnTo>
                    <a:pt x="148" y="348"/>
                  </a:lnTo>
                  <a:lnTo>
                    <a:pt x="146" y="348"/>
                  </a:lnTo>
                  <a:lnTo>
                    <a:pt x="146" y="348"/>
                  </a:lnTo>
                  <a:lnTo>
                    <a:pt x="146" y="350"/>
                  </a:lnTo>
                  <a:lnTo>
                    <a:pt x="148" y="352"/>
                  </a:lnTo>
                  <a:lnTo>
                    <a:pt x="148" y="352"/>
                  </a:lnTo>
                  <a:lnTo>
                    <a:pt x="150" y="354"/>
                  </a:lnTo>
                  <a:lnTo>
                    <a:pt x="150" y="354"/>
                  </a:lnTo>
                  <a:lnTo>
                    <a:pt x="150" y="358"/>
                  </a:lnTo>
                  <a:lnTo>
                    <a:pt x="150" y="358"/>
                  </a:lnTo>
                  <a:lnTo>
                    <a:pt x="150" y="358"/>
                  </a:lnTo>
                  <a:lnTo>
                    <a:pt x="150" y="358"/>
                  </a:lnTo>
                  <a:lnTo>
                    <a:pt x="152" y="358"/>
                  </a:lnTo>
                  <a:lnTo>
                    <a:pt x="152" y="360"/>
                  </a:lnTo>
                  <a:lnTo>
                    <a:pt x="148" y="362"/>
                  </a:lnTo>
                  <a:lnTo>
                    <a:pt x="148" y="362"/>
                  </a:lnTo>
                  <a:lnTo>
                    <a:pt x="142" y="362"/>
                  </a:lnTo>
                  <a:lnTo>
                    <a:pt x="142" y="362"/>
                  </a:lnTo>
                  <a:lnTo>
                    <a:pt x="142" y="362"/>
                  </a:lnTo>
                  <a:lnTo>
                    <a:pt x="142" y="362"/>
                  </a:lnTo>
                  <a:lnTo>
                    <a:pt x="142" y="364"/>
                  </a:lnTo>
                  <a:lnTo>
                    <a:pt x="142" y="364"/>
                  </a:lnTo>
                  <a:lnTo>
                    <a:pt x="142" y="366"/>
                  </a:lnTo>
                  <a:lnTo>
                    <a:pt x="140" y="366"/>
                  </a:lnTo>
                  <a:lnTo>
                    <a:pt x="140" y="366"/>
                  </a:lnTo>
                  <a:lnTo>
                    <a:pt x="138" y="368"/>
                  </a:lnTo>
                  <a:lnTo>
                    <a:pt x="138" y="370"/>
                  </a:lnTo>
                  <a:lnTo>
                    <a:pt x="138" y="372"/>
                  </a:lnTo>
                  <a:lnTo>
                    <a:pt x="138" y="372"/>
                  </a:lnTo>
                  <a:lnTo>
                    <a:pt x="138" y="374"/>
                  </a:lnTo>
                  <a:lnTo>
                    <a:pt x="138" y="374"/>
                  </a:lnTo>
                  <a:lnTo>
                    <a:pt x="138" y="376"/>
                  </a:lnTo>
                  <a:lnTo>
                    <a:pt x="138" y="376"/>
                  </a:lnTo>
                  <a:lnTo>
                    <a:pt x="138" y="380"/>
                  </a:lnTo>
                  <a:lnTo>
                    <a:pt x="138" y="380"/>
                  </a:lnTo>
                  <a:lnTo>
                    <a:pt x="138" y="382"/>
                  </a:lnTo>
                  <a:lnTo>
                    <a:pt x="138" y="382"/>
                  </a:lnTo>
                  <a:lnTo>
                    <a:pt x="138" y="384"/>
                  </a:lnTo>
                  <a:lnTo>
                    <a:pt x="138" y="384"/>
                  </a:lnTo>
                  <a:lnTo>
                    <a:pt x="138" y="390"/>
                  </a:lnTo>
                  <a:lnTo>
                    <a:pt x="134" y="392"/>
                  </a:lnTo>
                  <a:lnTo>
                    <a:pt x="134" y="392"/>
                  </a:lnTo>
                  <a:lnTo>
                    <a:pt x="134" y="392"/>
                  </a:lnTo>
                  <a:lnTo>
                    <a:pt x="134" y="394"/>
                  </a:lnTo>
                  <a:lnTo>
                    <a:pt x="132" y="396"/>
                  </a:lnTo>
                  <a:lnTo>
                    <a:pt x="132" y="396"/>
                  </a:lnTo>
                  <a:lnTo>
                    <a:pt x="130" y="396"/>
                  </a:lnTo>
                  <a:lnTo>
                    <a:pt x="130" y="400"/>
                  </a:lnTo>
                  <a:lnTo>
                    <a:pt x="130" y="404"/>
                  </a:lnTo>
                  <a:lnTo>
                    <a:pt x="130" y="404"/>
                  </a:lnTo>
                  <a:lnTo>
                    <a:pt x="130" y="404"/>
                  </a:lnTo>
                  <a:lnTo>
                    <a:pt x="130" y="406"/>
                  </a:lnTo>
                  <a:lnTo>
                    <a:pt x="132" y="408"/>
                  </a:lnTo>
                  <a:lnTo>
                    <a:pt x="132" y="408"/>
                  </a:lnTo>
                  <a:lnTo>
                    <a:pt x="130" y="410"/>
                  </a:lnTo>
                  <a:lnTo>
                    <a:pt x="130" y="410"/>
                  </a:lnTo>
                  <a:lnTo>
                    <a:pt x="128" y="410"/>
                  </a:lnTo>
                  <a:lnTo>
                    <a:pt x="128" y="410"/>
                  </a:lnTo>
                  <a:lnTo>
                    <a:pt x="128" y="410"/>
                  </a:lnTo>
                  <a:lnTo>
                    <a:pt x="128" y="414"/>
                  </a:lnTo>
                  <a:lnTo>
                    <a:pt x="128" y="414"/>
                  </a:lnTo>
                  <a:lnTo>
                    <a:pt x="128" y="414"/>
                  </a:lnTo>
                  <a:lnTo>
                    <a:pt x="128" y="414"/>
                  </a:lnTo>
                  <a:lnTo>
                    <a:pt x="128" y="416"/>
                  </a:lnTo>
                  <a:lnTo>
                    <a:pt x="132" y="416"/>
                  </a:lnTo>
                  <a:lnTo>
                    <a:pt x="132" y="416"/>
                  </a:lnTo>
                  <a:lnTo>
                    <a:pt x="134" y="416"/>
                  </a:lnTo>
                  <a:lnTo>
                    <a:pt x="134" y="416"/>
                  </a:lnTo>
                  <a:lnTo>
                    <a:pt x="138" y="416"/>
                  </a:lnTo>
                  <a:lnTo>
                    <a:pt x="140" y="416"/>
                  </a:lnTo>
                  <a:lnTo>
                    <a:pt x="142" y="414"/>
                  </a:lnTo>
                  <a:lnTo>
                    <a:pt x="142" y="414"/>
                  </a:lnTo>
                  <a:lnTo>
                    <a:pt x="142" y="414"/>
                  </a:lnTo>
                  <a:lnTo>
                    <a:pt x="142" y="414"/>
                  </a:lnTo>
                  <a:lnTo>
                    <a:pt x="144" y="410"/>
                  </a:lnTo>
                  <a:lnTo>
                    <a:pt x="144" y="410"/>
                  </a:lnTo>
                  <a:lnTo>
                    <a:pt x="146" y="408"/>
                  </a:lnTo>
                  <a:lnTo>
                    <a:pt x="146" y="408"/>
                  </a:lnTo>
                  <a:lnTo>
                    <a:pt x="150" y="404"/>
                  </a:lnTo>
                  <a:lnTo>
                    <a:pt x="150" y="400"/>
                  </a:lnTo>
                  <a:lnTo>
                    <a:pt x="150" y="400"/>
                  </a:lnTo>
                  <a:lnTo>
                    <a:pt x="150" y="398"/>
                  </a:lnTo>
                  <a:lnTo>
                    <a:pt x="150" y="398"/>
                  </a:lnTo>
                  <a:lnTo>
                    <a:pt x="150" y="396"/>
                  </a:lnTo>
                  <a:lnTo>
                    <a:pt x="150" y="396"/>
                  </a:lnTo>
                  <a:lnTo>
                    <a:pt x="152" y="394"/>
                  </a:lnTo>
                  <a:lnTo>
                    <a:pt x="152" y="394"/>
                  </a:lnTo>
                  <a:lnTo>
                    <a:pt x="152" y="392"/>
                  </a:lnTo>
                  <a:lnTo>
                    <a:pt x="152" y="392"/>
                  </a:lnTo>
                  <a:lnTo>
                    <a:pt x="154" y="388"/>
                  </a:lnTo>
                  <a:lnTo>
                    <a:pt x="154" y="388"/>
                  </a:lnTo>
                  <a:lnTo>
                    <a:pt x="154" y="388"/>
                  </a:lnTo>
                  <a:lnTo>
                    <a:pt x="154" y="388"/>
                  </a:lnTo>
                  <a:lnTo>
                    <a:pt x="154" y="386"/>
                  </a:lnTo>
                  <a:lnTo>
                    <a:pt x="154" y="386"/>
                  </a:lnTo>
                  <a:lnTo>
                    <a:pt x="156" y="384"/>
                  </a:lnTo>
                  <a:lnTo>
                    <a:pt x="156" y="384"/>
                  </a:lnTo>
                  <a:lnTo>
                    <a:pt x="156" y="382"/>
                  </a:lnTo>
                  <a:lnTo>
                    <a:pt x="156" y="382"/>
                  </a:lnTo>
                  <a:lnTo>
                    <a:pt x="156" y="380"/>
                  </a:lnTo>
                  <a:lnTo>
                    <a:pt x="156" y="380"/>
                  </a:lnTo>
                  <a:lnTo>
                    <a:pt x="158" y="378"/>
                  </a:lnTo>
                  <a:lnTo>
                    <a:pt x="158" y="378"/>
                  </a:lnTo>
                  <a:lnTo>
                    <a:pt x="158" y="378"/>
                  </a:lnTo>
                  <a:lnTo>
                    <a:pt x="160" y="370"/>
                  </a:lnTo>
                  <a:lnTo>
                    <a:pt x="160" y="362"/>
                  </a:lnTo>
                  <a:lnTo>
                    <a:pt x="160" y="362"/>
                  </a:lnTo>
                  <a:lnTo>
                    <a:pt x="160" y="360"/>
                  </a:lnTo>
                  <a:lnTo>
                    <a:pt x="162" y="360"/>
                  </a:lnTo>
                  <a:lnTo>
                    <a:pt x="162" y="360"/>
                  </a:lnTo>
                  <a:lnTo>
                    <a:pt x="164" y="358"/>
                  </a:lnTo>
                  <a:lnTo>
                    <a:pt x="164" y="358"/>
                  </a:lnTo>
                  <a:lnTo>
                    <a:pt x="164" y="358"/>
                  </a:lnTo>
                  <a:lnTo>
                    <a:pt x="164" y="358"/>
                  </a:lnTo>
                  <a:lnTo>
                    <a:pt x="164" y="356"/>
                  </a:lnTo>
                  <a:lnTo>
                    <a:pt x="166" y="354"/>
                  </a:lnTo>
                  <a:lnTo>
                    <a:pt x="166" y="354"/>
                  </a:lnTo>
                  <a:lnTo>
                    <a:pt x="166" y="354"/>
                  </a:lnTo>
                  <a:lnTo>
                    <a:pt x="166" y="352"/>
                  </a:lnTo>
                  <a:lnTo>
                    <a:pt x="166" y="352"/>
                  </a:lnTo>
                  <a:lnTo>
                    <a:pt x="166" y="352"/>
                  </a:lnTo>
                  <a:lnTo>
                    <a:pt x="168" y="354"/>
                  </a:lnTo>
                  <a:lnTo>
                    <a:pt x="172" y="360"/>
                  </a:lnTo>
                  <a:lnTo>
                    <a:pt x="172" y="360"/>
                  </a:lnTo>
                  <a:lnTo>
                    <a:pt x="172" y="360"/>
                  </a:lnTo>
                  <a:lnTo>
                    <a:pt x="172" y="360"/>
                  </a:lnTo>
                  <a:lnTo>
                    <a:pt x="170" y="362"/>
                  </a:lnTo>
                  <a:lnTo>
                    <a:pt x="170" y="362"/>
                  </a:lnTo>
                  <a:lnTo>
                    <a:pt x="170" y="362"/>
                  </a:lnTo>
                  <a:lnTo>
                    <a:pt x="168" y="362"/>
                  </a:lnTo>
                  <a:lnTo>
                    <a:pt x="168" y="362"/>
                  </a:lnTo>
                  <a:lnTo>
                    <a:pt x="168" y="362"/>
                  </a:lnTo>
                  <a:lnTo>
                    <a:pt x="164" y="366"/>
                  </a:lnTo>
                  <a:lnTo>
                    <a:pt x="164" y="366"/>
                  </a:lnTo>
                  <a:lnTo>
                    <a:pt x="162" y="366"/>
                  </a:lnTo>
                  <a:lnTo>
                    <a:pt x="162" y="368"/>
                  </a:lnTo>
                  <a:lnTo>
                    <a:pt x="164" y="370"/>
                  </a:lnTo>
                  <a:lnTo>
                    <a:pt x="164" y="370"/>
                  </a:lnTo>
                  <a:lnTo>
                    <a:pt x="164" y="374"/>
                  </a:lnTo>
                  <a:lnTo>
                    <a:pt x="164" y="374"/>
                  </a:lnTo>
                  <a:lnTo>
                    <a:pt x="164" y="374"/>
                  </a:lnTo>
                  <a:lnTo>
                    <a:pt x="164" y="374"/>
                  </a:lnTo>
                  <a:lnTo>
                    <a:pt x="166" y="382"/>
                  </a:lnTo>
                  <a:lnTo>
                    <a:pt x="166" y="382"/>
                  </a:lnTo>
                  <a:lnTo>
                    <a:pt x="166" y="384"/>
                  </a:lnTo>
                  <a:lnTo>
                    <a:pt x="166" y="384"/>
                  </a:lnTo>
                  <a:lnTo>
                    <a:pt x="166" y="384"/>
                  </a:lnTo>
                  <a:lnTo>
                    <a:pt x="158" y="400"/>
                  </a:lnTo>
                  <a:lnTo>
                    <a:pt x="158" y="400"/>
                  </a:lnTo>
                  <a:lnTo>
                    <a:pt x="158" y="402"/>
                  </a:lnTo>
                  <a:lnTo>
                    <a:pt x="158" y="402"/>
                  </a:lnTo>
                  <a:lnTo>
                    <a:pt x="158" y="404"/>
                  </a:lnTo>
                  <a:lnTo>
                    <a:pt x="158" y="404"/>
                  </a:lnTo>
                  <a:lnTo>
                    <a:pt x="158" y="404"/>
                  </a:lnTo>
                  <a:lnTo>
                    <a:pt x="158" y="404"/>
                  </a:lnTo>
                  <a:lnTo>
                    <a:pt x="158" y="408"/>
                  </a:lnTo>
                  <a:lnTo>
                    <a:pt x="158" y="408"/>
                  </a:lnTo>
                  <a:lnTo>
                    <a:pt x="158" y="410"/>
                  </a:lnTo>
                  <a:lnTo>
                    <a:pt x="158" y="410"/>
                  </a:lnTo>
                  <a:lnTo>
                    <a:pt x="156" y="410"/>
                  </a:lnTo>
                  <a:lnTo>
                    <a:pt x="156" y="410"/>
                  </a:lnTo>
                  <a:lnTo>
                    <a:pt x="150" y="418"/>
                  </a:lnTo>
                  <a:lnTo>
                    <a:pt x="150" y="418"/>
                  </a:lnTo>
                  <a:lnTo>
                    <a:pt x="148" y="420"/>
                  </a:lnTo>
                  <a:lnTo>
                    <a:pt x="148" y="422"/>
                  </a:lnTo>
                  <a:lnTo>
                    <a:pt x="148" y="422"/>
                  </a:lnTo>
                  <a:lnTo>
                    <a:pt x="148" y="424"/>
                  </a:lnTo>
                  <a:lnTo>
                    <a:pt x="148" y="424"/>
                  </a:lnTo>
                  <a:lnTo>
                    <a:pt x="148" y="426"/>
                  </a:lnTo>
                  <a:lnTo>
                    <a:pt x="148" y="426"/>
                  </a:lnTo>
                  <a:lnTo>
                    <a:pt x="146" y="426"/>
                  </a:lnTo>
                  <a:lnTo>
                    <a:pt x="146" y="426"/>
                  </a:lnTo>
                  <a:lnTo>
                    <a:pt x="146" y="426"/>
                  </a:lnTo>
                  <a:lnTo>
                    <a:pt x="146" y="428"/>
                  </a:lnTo>
                  <a:lnTo>
                    <a:pt x="146" y="428"/>
                  </a:lnTo>
                  <a:lnTo>
                    <a:pt x="146" y="430"/>
                  </a:lnTo>
                  <a:lnTo>
                    <a:pt x="146" y="430"/>
                  </a:lnTo>
                  <a:lnTo>
                    <a:pt x="146" y="432"/>
                  </a:lnTo>
                  <a:lnTo>
                    <a:pt x="146" y="432"/>
                  </a:lnTo>
                  <a:lnTo>
                    <a:pt x="146" y="434"/>
                  </a:lnTo>
                  <a:lnTo>
                    <a:pt x="146" y="434"/>
                  </a:lnTo>
                  <a:lnTo>
                    <a:pt x="146" y="436"/>
                  </a:lnTo>
                  <a:lnTo>
                    <a:pt x="146" y="436"/>
                  </a:lnTo>
                  <a:lnTo>
                    <a:pt x="146" y="438"/>
                  </a:lnTo>
                  <a:lnTo>
                    <a:pt x="146" y="438"/>
                  </a:lnTo>
                  <a:lnTo>
                    <a:pt x="146" y="440"/>
                  </a:lnTo>
                  <a:lnTo>
                    <a:pt x="146" y="440"/>
                  </a:lnTo>
                  <a:lnTo>
                    <a:pt x="146" y="442"/>
                  </a:lnTo>
                  <a:lnTo>
                    <a:pt x="146" y="442"/>
                  </a:lnTo>
                  <a:lnTo>
                    <a:pt x="136" y="468"/>
                  </a:lnTo>
                  <a:lnTo>
                    <a:pt x="136" y="468"/>
                  </a:lnTo>
                  <a:lnTo>
                    <a:pt x="134" y="474"/>
                  </a:lnTo>
                  <a:lnTo>
                    <a:pt x="134" y="474"/>
                  </a:lnTo>
                  <a:lnTo>
                    <a:pt x="134" y="476"/>
                  </a:lnTo>
                  <a:lnTo>
                    <a:pt x="134" y="476"/>
                  </a:lnTo>
                  <a:lnTo>
                    <a:pt x="134" y="478"/>
                  </a:lnTo>
                  <a:lnTo>
                    <a:pt x="134" y="478"/>
                  </a:lnTo>
                  <a:lnTo>
                    <a:pt x="132" y="482"/>
                  </a:lnTo>
                  <a:lnTo>
                    <a:pt x="132" y="482"/>
                  </a:lnTo>
                  <a:lnTo>
                    <a:pt x="132" y="484"/>
                  </a:lnTo>
                  <a:lnTo>
                    <a:pt x="132" y="484"/>
                  </a:lnTo>
                  <a:lnTo>
                    <a:pt x="132" y="486"/>
                  </a:lnTo>
                  <a:lnTo>
                    <a:pt x="132" y="486"/>
                  </a:lnTo>
                  <a:lnTo>
                    <a:pt x="130" y="486"/>
                  </a:lnTo>
                  <a:lnTo>
                    <a:pt x="130" y="486"/>
                  </a:lnTo>
                  <a:lnTo>
                    <a:pt x="128" y="488"/>
                  </a:lnTo>
                  <a:lnTo>
                    <a:pt x="128" y="488"/>
                  </a:lnTo>
                  <a:lnTo>
                    <a:pt x="128" y="490"/>
                  </a:lnTo>
                  <a:lnTo>
                    <a:pt x="128" y="490"/>
                  </a:lnTo>
                  <a:lnTo>
                    <a:pt x="130" y="492"/>
                  </a:lnTo>
                  <a:lnTo>
                    <a:pt x="130" y="492"/>
                  </a:lnTo>
                  <a:lnTo>
                    <a:pt x="128" y="494"/>
                  </a:lnTo>
                  <a:lnTo>
                    <a:pt x="128" y="494"/>
                  </a:lnTo>
                  <a:lnTo>
                    <a:pt x="126" y="494"/>
                  </a:lnTo>
                  <a:lnTo>
                    <a:pt x="126" y="494"/>
                  </a:lnTo>
                  <a:lnTo>
                    <a:pt x="124" y="502"/>
                  </a:lnTo>
                  <a:lnTo>
                    <a:pt x="124" y="502"/>
                  </a:lnTo>
                  <a:lnTo>
                    <a:pt x="124" y="502"/>
                  </a:lnTo>
                  <a:lnTo>
                    <a:pt x="124" y="502"/>
                  </a:lnTo>
                  <a:lnTo>
                    <a:pt x="124" y="504"/>
                  </a:lnTo>
                  <a:lnTo>
                    <a:pt x="124" y="504"/>
                  </a:lnTo>
                  <a:lnTo>
                    <a:pt x="122" y="506"/>
                  </a:lnTo>
                  <a:lnTo>
                    <a:pt x="122" y="506"/>
                  </a:lnTo>
                  <a:lnTo>
                    <a:pt x="124" y="508"/>
                  </a:lnTo>
                  <a:lnTo>
                    <a:pt x="124" y="508"/>
                  </a:lnTo>
                  <a:lnTo>
                    <a:pt x="124" y="508"/>
                  </a:lnTo>
                  <a:lnTo>
                    <a:pt x="124" y="508"/>
                  </a:lnTo>
                  <a:lnTo>
                    <a:pt x="122" y="514"/>
                  </a:lnTo>
                  <a:lnTo>
                    <a:pt x="122" y="514"/>
                  </a:lnTo>
                  <a:lnTo>
                    <a:pt x="122" y="518"/>
                  </a:lnTo>
                  <a:lnTo>
                    <a:pt x="122" y="518"/>
                  </a:lnTo>
                  <a:lnTo>
                    <a:pt x="122" y="520"/>
                  </a:lnTo>
                  <a:lnTo>
                    <a:pt x="122" y="520"/>
                  </a:lnTo>
                  <a:lnTo>
                    <a:pt x="122" y="522"/>
                  </a:lnTo>
                  <a:lnTo>
                    <a:pt x="122" y="522"/>
                  </a:lnTo>
                  <a:lnTo>
                    <a:pt x="118" y="524"/>
                  </a:lnTo>
                  <a:lnTo>
                    <a:pt x="118" y="524"/>
                  </a:lnTo>
                  <a:lnTo>
                    <a:pt x="116" y="526"/>
                  </a:lnTo>
                  <a:lnTo>
                    <a:pt x="116" y="526"/>
                  </a:lnTo>
                  <a:lnTo>
                    <a:pt x="116" y="528"/>
                  </a:lnTo>
                  <a:lnTo>
                    <a:pt x="116" y="528"/>
                  </a:lnTo>
                  <a:lnTo>
                    <a:pt x="116" y="530"/>
                  </a:lnTo>
                  <a:lnTo>
                    <a:pt x="116" y="530"/>
                  </a:lnTo>
                  <a:lnTo>
                    <a:pt x="116" y="532"/>
                  </a:lnTo>
                  <a:lnTo>
                    <a:pt x="116" y="532"/>
                  </a:lnTo>
                  <a:lnTo>
                    <a:pt x="114" y="532"/>
                  </a:lnTo>
                  <a:lnTo>
                    <a:pt x="114" y="532"/>
                  </a:lnTo>
                  <a:lnTo>
                    <a:pt x="112" y="534"/>
                  </a:lnTo>
                  <a:lnTo>
                    <a:pt x="112" y="534"/>
                  </a:lnTo>
                  <a:lnTo>
                    <a:pt x="110" y="536"/>
                  </a:lnTo>
                  <a:lnTo>
                    <a:pt x="110" y="536"/>
                  </a:lnTo>
                  <a:lnTo>
                    <a:pt x="108" y="540"/>
                  </a:lnTo>
                  <a:lnTo>
                    <a:pt x="108" y="540"/>
                  </a:lnTo>
                  <a:lnTo>
                    <a:pt x="106" y="540"/>
                  </a:lnTo>
                  <a:lnTo>
                    <a:pt x="106" y="540"/>
                  </a:lnTo>
                  <a:lnTo>
                    <a:pt x="106" y="540"/>
                  </a:lnTo>
                  <a:lnTo>
                    <a:pt x="106" y="548"/>
                  </a:lnTo>
                  <a:lnTo>
                    <a:pt x="104" y="554"/>
                  </a:lnTo>
                  <a:lnTo>
                    <a:pt x="100" y="562"/>
                  </a:lnTo>
                  <a:lnTo>
                    <a:pt x="92" y="568"/>
                  </a:lnTo>
                  <a:lnTo>
                    <a:pt x="92" y="568"/>
                  </a:lnTo>
                  <a:lnTo>
                    <a:pt x="92" y="570"/>
                  </a:lnTo>
                  <a:lnTo>
                    <a:pt x="92" y="570"/>
                  </a:lnTo>
                  <a:lnTo>
                    <a:pt x="92" y="570"/>
                  </a:lnTo>
                  <a:lnTo>
                    <a:pt x="92" y="570"/>
                  </a:lnTo>
                  <a:lnTo>
                    <a:pt x="90" y="574"/>
                  </a:lnTo>
                  <a:lnTo>
                    <a:pt x="90" y="574"/>
                  </a:lnTo>
                  <a:lnTo>
                    <a:pt x="90" y="576"/>
                  </a:lnTo>
                  <a:lnTo>
                    <a:pt x="90" y="576"/>
                  </a:lnTo>
                  <a:lnTo>
                    <a:pt x="90" y="576"/>
                  </a:lnTo>
                  <a:lnTo>
                    <a:pt x="90" y="576"/>
                  </a:lnTo>
                  <a:lnTo>
                    <a:pt x="62" y="610"/>
                  </a:lnTo>
                  <a:lnTo>
                    <a:pt x="32" y="642"/>
                  </a:lnTo>
                  <a:lnTo>
                    <a:pt x="32" y="642"/>
                  </a:lnTo>
                  <a:lnTo>
                    <a:pt x="30" y="644"/>
                  </a:lnTo>
                  <a:lnTo>
                    <a:pt x="30" y="644"/>
                  </a:lnTo>
                  <a:lnTo>
                    <a:pt x="30" y="646"/>
                  </a:lnTo>
                  <a:lnTo>
                    <a:pt x="30" y="646"/>
                  </a:lnTo>
                  <a:lnTo>
                    <a:pt x="28" y="648"/>
                  </a:lnTo>
                  <a:lnTo>
                    <a:pt x="28" y="648"/>
                  </a:lnTo>
                  <a:lnTo>
                    <a:pt x="26" y="652"/>
                  </a:lnTo>
                  <a:lnTo>
                    <a:pt x="26" y="652"/>
                  </a:lnTo>
                  <a:lnTo>
                    <a:pt x="18" y="656"/>
                  </a:lnTo>
                  <a:lnTo>
                    <a:pt x="18" y="656"/>
                  </a:lnTo>
                  <a:lnTo>
                    <a:pt x="16" y="656"/>
                  </a:lnTo>
                  <a:lnTo>
                    <a:pt x="16" y="656"/>
                  </a:lnTo>
                  <a:lnTo>
                    <a:pt x="14" y="662"/>
                  </a:lnTo>
                  <a:lnTo>
                    <a:pt x="14" y="662"/>
                  </a:lnTo>
                  <a:lnTo>
                    <a:pt x="12" y="664"/>
                  </a:lnTo>
                  <a:lnTo>
                    <a:pt x="10" y="666"/>
                  </a:lnTo>
                  <a:lnTo>
                    <a:pt x="10" y="666"/>
                  </a:lnTo>
                  <a:lnTo>
                    <a:pt x="8" y="668"/>
                  </a:lnTo>
                  <a:lnTo>
                    <a:pt x="8" y="668"/>
                  </a:lnTo>
                  <a:lnTo>
                    <a:pt x="6" y="672"/>
                  </a:lnTo>
                  <a:lnTo>
                    <a:pt x="6" y="672"/>
                  </a:lnTo>
                  <a:lnTo>
                    <a:pt x="4" y="672"/>
                  </a:lnTo>
                  <a:lnTo>
                    <a:pt x="4" y="672"/>
                  </a:lnTo>
                  <a:lnTo>
                    <a:pt x="2" y="672"/>
                  </a:lnTo>
                  <a:lnTo>
                    <a:pt x="2" y="672"/>
                  </a:lnTo>
                  <a:lnTo>
                    <a:pt x="0" y="678"/>
                  </a:lnTo>
                  <a:lnTo>
                    <a:pt x="2" y="682"/>
                  </a:lnTo>
                  <a:lnTo>
                    <a:pt x="2" y="682"/>
                  </a:lnTo>
                  <a:lnTo>
                    <a:pt x="6" y="682"/>
                  </a:lnTo>
                  <a:lnTo>
                    <a:pt x="6" y="682"/>
                  </a:lnTo>
                  <a:lnTo>
                    <a:pt x="8" y="682"/>
                  </a:lnTo>
                  <a:lnTo>
                    <a:pt x="8" y="682"/>
                  </a:lnTo>
                  <a:lnTo>
                    <a:pt x="10" y="680"/>
                  </a:lnTo>
                  <a:lnTo>
                    <a:pt x="10" y="680"/>
                  </a:lnTo>
                  <a:lnTo>
                    <a:pt x="10" y="680"/>
                  </a:lnTo>
                  <a:lnTo>
                    <a:pt x="10" y="680"/>
                  </a:lnTo>
                  <a:lnTo>
                    <a:pt x="12" y="678"/>
                  </a:lnTo>
                  <a:lnTo>
                    <a:pt x="12" y="678"/>
                  </a:lnTo>
                  <a:lnTo>
                    <a:pt x="14" y="678"/>
                  </a:lnTo>
                  <a:lnTo>
                    <a:pt x="14" y="678"/>
                  </a:lnTo>
                  <a:lnTo>
                    <a:pt x="14" y="676"/>
                  </a:lnTo>
                  <a:lnTo>
                    <a:pt x="14" y="676"/>
                  </a:lnTo>
                  <a:lnTo>
                    <a:pt x="28" y="670"/>
                  </a:lnTo>
                  <a:lnTo>
                    <a:pt x="40" y="662"/>
                  </a:lnTo>
                  <a:lnTo>
                    <a:pt x="50" y="654"/>
                  </a:lnTo>
                  <a:lnTo>
                    <a:pt x="60" y="642"/>
                  </a:lnTo>
                  <a:lnTo>
                    <a:pt x="60" y="642"/>
                  </a:lnTo>
                  <a:lnTo>
                    <a:pt x="62" y="642"/>
                  </a:lnTo>
                  <a:lnTo>
                    <a:pt x="62" y="642"/>
                  </a:lnTo>
                  <a:lnTo>
                    <a:pt x="62" y="644"/>
                  </a:lnTo>
                  <a:lnTo>
                    <a:pt x="64" y="644"/>
                  </a:lnTo>
                  <a:lnTo>
                    <a:pt x="64" y="644"/>
                  </a:lnTo>
                  <a:lnTo>
                    <a:pt x="66" y="642"/>
                  </a:lnTo>
                  <a:lnTo>
                    <a:pt x="66" y="642"/>
                  </a:lnTo>
                  <a:lnTo>
                    <a:pt x="66" y="640"/>
                  </a:lnTo>
                  <a:lnTo>
                    <a:pt x="66" y="640"/>
                  </a:lnTo>
                  <a:lnTo>
                    <a:pt x="64" y="636"/>
                  </a:lnTo>
                  <a:lnTo>
                    <a:pt x="64" y="636"/>
                  </a:lnTo>
                  <a:lnTo>
                    <a:pt x="70" y="632"/>
                  </a:lnTo>
                  <a:lnTo>
                    <a:pt x="74" y="626"/>
                  </a:lnTo>
                  <a:lnTo>
                    <a:pt x="74" y="626"/>
                  </a:lnTo>
                  <a:lnTo>
                    <a:pt x="78" y="624"/>
                  </a:lnTo>
                  <a:lnTo>
                    <a:pt x="78" y="624"/>
                  </a:lnTo>
                  <a:lnTo>
                    <a:pt x="78" y="622"/>
                  </a:lnTo>
                  <a:lnTo>
                    <a:pt x="78" y="622"/>
                  </a:lnTo>
                  <a:lnTo>
                    <a:pt x="82" y="620"/>
                  </a:lnTo>
                  <a:lnTo>
                    <a:pt x="82" y="620"/>
                  </a:lnTo>
                  <a:lnTo>
                    <a:pt x="84" y="620"/>
                  </a:lnTo>
                  <a:lnTo>
                    <a:pt x="84" y="620"/>
                  </a:lnTo>
                  <a:lnTo>
                    <a:pt x="92" y="614"/>
                  </a:lnTo>
                  <a:lnTo>
                    <a:pt x="92" y="614"/>
                  </a:lnTo>
                  <a:lnTo>
                    <a:pt x="94" y="614"/>
                  </a:lnTo>
                  <a:lnTo>
                    <a:pt x="94" y="614"/>
                  </a:lnTo>
                  <a:lnTo>
                    <a:pt x="96" y="614"/>
                  </a:lnTo>
                  <a:lnTo>
                    <a:pt x="96" y="610"/>
                  </a:lnTo>
                  <a:lnTo>
                    <a:pt x="96" y="610"/>
                  </a:lnTo>
                  <a:lnTo>
                    <a:pt x="98" y="608"/>
                  </a:lnTo>
                  <a:lnTo>
                    <a:pt x="98" y="608"/>
                  </a:lnTo>
                  <a:lnTo>
                    <a:pt x="100" y="608"/>
                  </a:lnTo>
                  <a:lnTo>
                    <a:pt x="100" y="608"/>
                  </a:lnTo>
                  <a:lnTo>
                    <a:pt x="100" y="604"/>
                  </a:lnTo>
                  <a:lnTo>
                    <a:pt x="98" y="602"/>
                  </a:lnTo>
                  <a:lnTo>
                    <a:pt x="98" y="602"/>
                  </a:lnTo>
                  <a:lnTo>
                    <a:pt x="100" y="602"/>
                  </a:lnTo>
                  <a:lnTo>
                    <a:pt x="100" y="602"/>
                  </a:lnTo>
                  <a:lnTo>
                    <a:pt x="104" y="602"/>
                  </a:lnTo>
                  <a:lnTo>
                    <a:pt x="104" y="602"/>
                  </a:lnTo>
                  <a:lnTo>
                    <a:pt x="104" y="600"/>
                  </a:lnTo>
                  <a:lnTo>
                    <a:pt x="104" y="600"/>
                  </a:lnTo>
                  <a:lnTo>
                    <a:pt x="108" y="600"/>
                  </a:lnTo>
                  <a:lnTo>
                    <a:pt x="108" y="600"/>
                  </a:lnTo>
                  <a:lnTo>
                    <a:pt x="108" y="602"/>
                  </a:lnTo>
                  <a:lnTo>
                    <a:pt x="108" y="602"/>
                  </a:lnTo>
                  <a:lnTo>
                    <a:pt x="108" y="606"/>
                  </a:lnTo>
                  <a:lnTo>
                    <a:pt x="108" y="606"/>
                  </a:lnTo>
                  <a:lnTo>
                    <a:pt x="110" y="606"/>
                  </a:lnTo>
                  <a:lnTo>
                    <a:pt x="110" y="608"/>
                  </a:lnTo>
                  <a:lnTo>
                    <a:pt x="110" y="608"/>
                  </a:lnTo>
                  <a:lnTo>
                    <a:pt x="102" y="618"/>
                  </a:lnTo>
                  <a:lnTo>
                    <a:pt x="102" y="618"/>
                  </a:lnTo>
                  <a:lnTo>
                    <a:pt x="100" y="620"/>
                  </a:lnTo>
                  <a:lnTo>
                    <a:pt x="100" y="620"/>
                  </a:lnTo>
                  <a:lnTo>
                    <a:pt x="96" y="620"/>
                  </a:lnTo>
                  <a:lnTo>
                    <a:pt x="96" y="620"/>
                  </a:lnTo>
                  <a:lnTo>
                    <a:pt x="94" y="622"/>
                  </a:lnTo>
                  <a:lnTo>
                    <a:pt x="94" y="622"/>
                  </a:lnTo>
                  <a:lnTo>
                    <a:pt x="94" y="626"/>
                  </a:lnTo>
                  <a:lnTo>
                    <a:pt x="94" y="626"/>
                  </a:lnTo>
                  <a:lnTo>
                    <a:pt x="96" y="626"/>
                  </a:lnTo>
                  <a:lnTo>
                    <a:pt x="96" y="626"/>
                  </a:lnTo>
                  <a:lnTo>
                    <a:pt x="94" y="626"/>
                  </a:lnTo>
                  <a:lnTo>
                    <a:pt x="94" y="626"/>
                  </a:lnTo>
                  <a:lnTo>
                    <a:pt x="82" y="646"/>
                  </a:lnTo>
                  <a:lnTo>
                    <a:pt x="82" y="646"/>
                  </a:lnTo>
                  <a:lnTo>
                    <a:pt x="80" y="648"/>
                  </a:lnTo>
                  <a:lnTo>
                    <a:pt x="80" y="648"/>
                  </a:lnTo>
                  <a:lnTo>
                    <a:pt x="78" y="646"/>
                  </a:lnTo>
                  <a:lnTo>
                    <a:pt x="78" y="646"/>
                  </a:lnTo>
                  <a:lnTo>
                    <a:pt x="74" y="646"/>
                  </a:lnTo>
                  <a:lnTo>
                    <a:pt x="74" y="646"/>
                  </a:lnTo>
                  <a:lnTo>
                    <a:pt x="70" y="650"/>
                  </a:lnTo>
                  <a:lnTo>
                    <a:pt x="70" y="650"/>
                  </a:lnTo>
                  <a:lnTo>
                    <a:pt x="70" y="652"/>
                  </a:lnTo>
                  <a:lnTo>
                    <a:pt x="70" y="652"/>
                  </a:lnTo>
                  <a:lnTo>
                    <a:pt x="56" y="664"/>
                  </a:lnTo>
                  <a:lnTo>
                    <a:pt x="56" y="664"/>
                  </a:lnTo>
                  <a:lnTo>
                    <a:pt x="56" y="666"/>
                  </a:lnTo>
                  <a:lnTo>
                    <a:pt x="56" y="666"/>
                  </a:lnTo>
                  <a:lnTo>
                    <a:pt x="56" y="668"/>
                  </a:lnTo>
                  <a:lnTo>
                    <a:pt x="56" y="668"/>
                  </a:lnTo>
                  <a:lnTo>
                    <a:pt x="56" y="670"/>
                  </a:lnTo>
                  <a:lnTo>
                    <a:pt x="60" y="668"/>
                  </a:lnTo>
                  <a:lnTo>
                    <a:pt x="60" y="668"/>
                  </a:lnTo>
                  <a:lnTo>
                    <a:pt x="62" y="668"/>
                  </a:lnTo>
                  <a:lnTo>
                    <a:pt x="62" y="668"/>
                  </a:lnTo>
                  <a:lnTo>
                    <a:pt x="64" y="668"/>
                  </a:lnTo>
                  <a:lnTo>
                    <a:pt x="64" y="668"/>
                  </a:lnTo>
                  <a:lnTo>
                    <a:pt x="64" y="668"/>
                  </a:lnTo>
                  <a:lnTo>
                    <a:pt x="64" y="668"/>
                  </a:lnTo>
                  <a:lnTo>
                    <a:pt x="66" y="670"/>
                  </a:lnTo>
                  <a:lnTo>
                    <a:pt x="66" y="670"/>
                  </a:lnTo>
                  <a:lnTo>
                    <a:pt x="66" y="674"/>
                  </a:lnTo>
                  <a:lnTo>
                    <a:pt x="66" y="674"/>
                  </a:lnTo>
                  <a:lnTo>
                    <a:pt x="68" y="676"/>
                  </a:lnTo>
                  <a:lnTo>
                    <a:pt x="68" y="676"/>
                  </a:lnTo>
                  <a:lnTo>
                    <a:pt x="70" y="676"/>
                  </a:lnTo>
                  <a:lnTo>
                    <a:pt x="70" y="676"/>
                  </a:lnTo>
                  <a:lnTo>
                    <a:pt x="72" y="676"/>
                  </a:lnTo>
                  <a:lnTo>
                    <a:pt x="72" y="676"/>
                  </a:lnTo>
                  <a:lnTo>
                    <a:pt x="76" y="674"/>
                  </a:lnTo>
                  <a:lnTo>
                    <a:pt x="76" y="674"/>
                  </a:lnTo>
                  <a:lnTo>
                    <a:pt x="76" y="672"/>
                  </a:lnTo>
                  <a:lnTo>
                    <a:pt x="76" y="672"/>
                  </a:lnTo>
                  <a:lnTo>
                    <a:pt x="80" y="672"/>
                  </a:lnTo>
                  <a:lnTo>
                    <a:pt x="82" y="670"/>
                  </a:lnTo>
                  <a:lnTo>
                    <a:pt x="82" y="670"/>
                  </a:lnTo>
                  <a:lnTo>
                    <a:pt x="82" y="670"/>
                  </a:lnTo>
                  <a:lnTo>
                    <a:pt x="84" y="668"/>
                  </a:lnTo>
                  <a:lnTo>
                    <a:pt x="84" y="668"/>
                  </a:lnTo>
                  <a:lnTo>
                    <a:pt x="86" y="666"/>
                  </a:lnTo>
                  <a:lnTo>
                    <a:pt x="86" y="666"/>
                  </a:lnTo>
                  <a:lnTo>
                    <a:pt x="86" y="666"/>
                  </a:lnTo>
                  <a:lnTo>
                    <a:pt x="86" y="666"/>
                  </a:lnTo>
                  <a:lnTo>
                    <a:pt x="92" y="664"/>
                  </a:lnTo>
                  <a:lnTo>
                    <a:pt x="94" y="662"/>
                  </a:lnTo>
                  <a:lnTo>
                    <a:pt x="94" y="662"/>
                  </a:lnTo>
                  <a:lnTo>
                    <a:pt x="94" y="660"/>
                  </a:lnTo>
                  <a:lnTo>
                    <a:pt x="94" y="660"/>
                  </a:lnTo>
                  <a:lnTo>
                    <a:pt x="96" y="660"/>
                  </a:lnTo>
                  <a:lnTo>
                    <a:pt x="96" y="660"/>
                  </a:lnTo>
                  <a:lnTo>
                    <a:pt x="96" y="658"/>
                  </a:lnTo>
                  <a:lnTo>
                    <a:pt x="96" y="658"/>
                  </a:lnTo>
                  <a:lnTo>
                    <a:pt x="96" y="656"/>
                  </a:lnTo>
                  <a:lnTo>
                    <a:pt x="96" y="656"/>
                  </a:lnTo>
                  <a:lnTo>
                    <a:pt x="98" y="656"/>
                  </a:lnTo>
                  <a:lnTo>
                    <a:pt x="98" y="656"/>
                  </a:lnTo>
                  <a:lnTo>
                    <a:pt x="98" y="654"/>
                  </a:lnTo>
                  <a:lnTo>
                    <a:pt x="98" y="654"/>
                  </a:lnTo>
                  <a:lnTo>
                    <a:pt x="104" y="652"/>
                  </a:lnTo>
                  <a:lnTo>
                    <a:pt x="110" y="646"/>
                  </a:lnTo>
                  <a:lnTo>
                    <a:pt x="110" y="646"/>
                  </a:lnTo>
                  <a:lnTo>
                    <a:pt x="112" y="646"/>
                  </a:lnTo>
                  <a:lnTo>
                    <a:pt x="112" y="646"/>
                  </a:lnTo>
                  <a:lnTo>
                    <a:pt x="114" y="646"/>
                  </a:lnTo>
                  <a:lnTo>
                    <a:pt x="114" y="646"/>
                  </a:lnTo>
                  <a:lnTo>
                    <a:pt x="116" y="644"/>
                  </a:lnTo>
                  <a:lnTo>
                    <a:pt x="116" y="644"/>
                  </a:lnTo>
                  <a:lnTo>
                    <a:pt x="116" y="642"/>
                  </a:lnTo>
                  <a:lnTo>
                    <a:pt x="116" y="642"/>
                  </a:lnTo>
                  <a:lnTo>
                    <a:pt x="116" y="636"/>
                  </a:lnTo>
                  <a:lnTo>
                    <a:pt x="116" y="636"/>
                  </a:lnTo>
                  <a:lnTo>
                    <a:pt x="118" y="636"/>
                  </a:lnTo>
                  <a:lnTo>
                    <a:pt x="118" y="636"/>
                  </a:lnTo>
                  <a:lnTo>
                    <a:pt x="120" y="634"/>
                  </a:lnTo>
                  <a:lnTo>
                    <a:pt x="120" y="634"/>
                  </a:lnTo>
                  <a:lnTo>
                    <a:pt x="124" y="634"/>
                  </a:lnTo>
                  <a:lnTo>
                    <a:pt x="124" y="634"/>
                  </a:lnTo>
                  <a:lnTo>
                    <a:pt x="126" y="634"/>
                  </a:lnTo>
                  <a:lnTo>
                    <a:pt x="126" y="634"/>
                  </a:lnTo>
                  <a:lnTo>
                    <a:pt x="130" y="634"/>
                  </a:lnTo>
                  <a:lnTo>
                    <a:pt x="130" y="634"/>
                  </a:lnTo>
                  <a:lnTo>
                    <a:pt x="130" y="634"/>
                  </a:lnTo>
                  <a:lnTo>
                    <a:pt x="130" y="634"/>
                  </a:lnTo>
                  <a:lnTo>
                    <a:pt x="136" y="632"/>
                  </a:lnTo>
                  <a:lnTo>
                    <a:pt x="136" y="632"/>
                  </a:lnTo>
                  <a:lnTo>
                    <a:pt x="136" y="630"/>
                  </a:lnTo>
                  <a:lnTo>
                    <a:pt x="136" y="630"/>
                  </a:lnTo>
                  <a:lnTo>
                    <a:pt x="138" y="630"/>
                  </a:lnTo>
                  <a:lnTo>
                    <a:pt x="138" y="630"/>
                  </a:lnTo>
                  <a:lnTo>
                    <a:pt x="138" y="628"/>
                  </a:lnTo>
                  <a:lnTo>
                    <a:pt x="138" y="628"/>
                  </a:lnTo>
                  <a:lnTo>
                    <a:pt x="138" y="626"/>
                  </a:lnTo>
                  <a:lnTo>
                    <a:pt x="138" y="626"/>
                  </a:lnTo>
                  <a:lnTo>
                    <a:pt x="136" y="624"/>
                  </a:lnTo>
                  <a:lnTo>
                    <a:pt x="136" y="624"/>
                  </a:lnTo>
                  <a:lnTo>
                    <a:pt x="138" y="624"/>
                  </a:lnTo>
                  <a:lnTo>
                    <a:pt x="142" y="622"/>
                  </a:lnTo>
                  <a:lnTo>
                    <a:pt x="142" y="622"/>
                  </a:lnTo>
                  <a:lnTo>
                    <a:pt x="142" y="618"/>
                  </a:lnTo>
                  <a:lnTo>
                    <a:pt x="142" y="618"/>
                  </a:lnTo>
                  <a:lnTo>
                    <a:pt x="144" y="616"/>
                  </a:lnTo>
                  <a:lnTo>
                    <a:pt x="142" y="616"/>
                  </a:lnTo>
                  <a:lnTo>
                    <a:pt x="142" y="616"/>
                  </a:lnTo>
                  <a:lnTo>
                    <a:pt x="140" y="616"/>
                  </a:lnTo>
                  <a:lnTo>
                    <a:pt x="140" y="616"/>
                  </a:lnTo>
                  <a:lnTo>
                    <a:pt x="138" y="614"/>
                  </a:lnTo>
                  <a:lnTo>
                    <a:pt x="138" y="614"/>
                  </a:lnTo>
                  <a:lnTo>
                    <a:pt x="142" y="612"/>
                  </a:lnTo>
                  <a:lnTo>
                    <a:pt x="142" y="612"/>
                  </a:lnTo>
                  <a:lnTo>
                    <a:pt x="142" y="612"/>
                  </a:lnTo>
                  <a:lnTo>
                    <a:pt x="142" y="612"/>
                  </a:lnTo>
                  <a:lnTo>
                    <a:pt x="142" y="610"/>
                  </a:lnTo>
                  <a:lnTo>
                    <a:pt x="142" y="610"/>
                  </a:lnTo>
                  <a:lnTo>
                    <a:pt x="140" y="606"/>
                  </a:lnTo>
                  <a:lnTo>
                    <a:pt x="140" y="606"/>
                  </a:lnTo>
                  <a:lnTo>
                    <a:pt x="142" y="606"/>
                  </a:lnTo>
                  <a:lnTo>
                    <a:pt x="142" y="606"/>
                  </a:lnTo>
                  <a:lnTo>
                    <a:pt x="146" y="606"/>
                  </a:lnTo>
                  <a:lnTo>
                    <a:pt x="146" y="606"/>
                  </a:lnTo>
                  <a:lnTo>
                    <a:pt x="146" y="604"/>
                  </a:lnTo>
                  <a:lnTo>
                    <a:pt x="146" y="604"/>
                  </a:lnTo>
                  <a:lnTo>
                    <a:pt x="148" y="600"/>
                  </a:lnTo>
                  <a:lnTo>
                    <a:pt x="148" y="600"/>
                  </a:lnTo>
                  <a:lnTo>
                    <a:pt x="150" y="600"/>
                  </a:lnTo>
                  <a:lnTo>
                    <a:pt x="150" y="600"/>
                  </a:lnTo>
                  <a:lnTo>
                    <a:pt x="152" y="602"/>
                  </a:lnTo>
                  <a:lnTo>
                    <a:pt x="154" y="602"/>
                  </a:lnTo>
                  <a:lnTo>
                    <a:pt x="154" y="602"/>
                  </a:lnTo>
                  <a:lnTo>
                    <a:pt x="156" y="602"/>
                  </a:lnTo>
                  <a:lnTo>
                    <a:pt x="156" y="602"/>
                  </a:lnTo>
                  <a:lnTo>
                    <a:pt x="158" y="602"/>
                  </a:lnTo>
                  <a:lnTo>
                    <a:pt x="158" y="602"/>
                  </a:lnTo>
                  <a:lnTo>
                    <a:pt x="160" y="600"/>
                  </a:lnTo>
                  <a:lnTo>
                    <a:pt x="160" y="600"/>
                  </a:lnTo>
                  <a:lnTo>
                    <a:pt x="160" y="598"/>
                  </a:lnTo>
                  <a:lnTo>
                    <a:pt x="160" y="598"/>
                  </a:lnTo>
                  <a:lnTo>
                    <a:pt x="164" y="596"/>
                  </a:lnTo>
                  <a:lnTo>
                    <a:pt x="164" y="596"/>
                  </a:lnTo>
                  <a:lnTo>
                    <a:pt x="168" y="596"/>
                  </a:lnTo>
                  <a:lnTo>
                    <a:pt x="168" y="596"/>
                  </a:lnTo>
                  <a:lnTo>
                    <a:pt x="168" y="594"/>
                  </a:lnTo>
                  <a:lnTo>
                    <a:pt x="168" y="594"/>
                  </a:lnTo>
                  <a:lnTo>
                    <a:pt x="170" y="592"/>
                  </a:lnTo>
                  <a:lnTo>
                    <a:pt x="170" y="592"/>
                  </a:lnTo>
                  <a:lnTo>
                    <a:pt x="172" y="592"/>
                  </a:lnTo>
                  <a:lnTo>
                    <a:pt x="172" y="592"/>
                  </a:lnTo>
                  <a:lnTo>
                    <a:pt x="174" y="590"/>
                  </a:lnTo>
                  <a:lnTo>
                    <a:pt x="174" y="590"/>
                  </a:lnTo>
                  <a:lnTo>
                    <a:pt x="178" y="594"/>
                  </a:lnTo>
                  <a:lnTo>
                    <a:pt x="176" y="590"/>
                  </a:lnTo>
                  <a:lnTo>
                    <a:pt x="176" y="590"/>
                  </a:lnTo>
                  <a:lnTo>
                    <a:pt x="176" y="588"/>
                  </a:lnTo>
                  <a:lnTo>
                    <a:pt x="176" y="588"/>
                  </a:lnTo>
                  <a:lnTo>
                    <a:pt x="176" y="588"/>
                  </a:lnTo>
                  <a:lnTo>
                    <a:pt x="176" y="588"/>
                  </a:lnTo>
                  <a:lnTo>
                    <a:pt x="176" y="586"/>
                  </a:lnTo>
                  <a:lnTo>
                    <a:pt x="176" y="586"/>
                  </a:lnTo>
                  <a:lnTo>
                    <a:pt x="176" y="584"/>
                  </a:lnTo>
                  <a:lnTo>
                    <a:pt x="176" y="584"/>
                  </a:lnTo>
                  <a:lnTo>
                    <a:pt x="178" y="580"/>
                  </a:lnTo>
                  <a:lnTo>
                    <a:pt x="178" y="580"/>
                  </a:lnTo>
                  <a:lnTo>
                    <a:pt x="180" y="576"/>
                  </a:lnTo>
                  <a:lnTo>
                    <a:pt x="182" y="576"/>
                  </a:lnTo>
                  <a:lnTo>
                    <a:pt x="182" y="576"/>
                  </a:lnTo>
                  <a:lnTo>
                    <a:pt x="184" y="580"/>
                  </a:lnTo>
                  <a:lnTo>
                    <a:pt x="188" y="578"/>
                  </a:lnTo>
                  <a:lnTo>
                    <a:pt x="188" y="578"/>
                  </a:lnTo>
                  <a:lnTo>
                    <a:pt x="188" y="578"/>
                  </a:lnTo>
                  <a:lnTo>
                    <a:pt x="188" y="578"/>
                  </a:lnTo>
                  <a:lnTo>
                    <a:pt x="188" y="576"/>
                  </a:lnTo>
                  <a:lnTo>
                    <a:pt x="188" y="576"/>
                  </a:lnTo>
                  <a:lnTo>
                    <a:pt x="194" y="572"/>
                  </a:lnTo>
                  <a:lnTo>
                    <a:pt x="198" y="566"/>
                  </a:lnTo>
                  <a:lnTo>
                    <a:pt x="198" y="566"/>
                  </a:lnTo>
                  <a:lnTo>
                    <a:pt x="198" y="564"/>
                  </a:lnTo>
                  <a:lnTo>
                    <a:pt x="198" y="564"/>
                  </a:lnTo>
                  <a:lnTo>
                    <a:pt x="198" y="562"/>
                  </a:lnTo>
                  <a:lnTo>
                    <a:pt x="198" y="562"/>
                  </a:lnTo>
                  <a:lnTo>
                    <a:pt x="198" y="560"/>
                  </a:lnTo>
                  <a:lnTo>
                    <a:pt x="198" y="560"/>
                  </a:lnTo>
                  <a:lnTo>
                    <a:pt x="198" y="560"/>
                  </a:lnTo>
                  <a:lnTo>
                    <a:pt x="198" y="560"/>
                  </a:lnTo>
                  <a:lnTo>
                    <a:pt x="200" y="558"/>
                  </a:lnTo>
                  <a:lnTo>
                    <a:pt x="198" y="556"/>
                  </a:lnTo>
                  <a:lnTo>
                    <a:pt x="198" y="556"/>
                  </a:lnTo>
                  <a:lnTo>
                    <a:pt x="196" y="556"/>
                  </a:lnTo>
                  <a:lnTo>
                    <a:pt x="196" y="556"/>
                  </a:lnTo>
                  <a:lnTo>
                    <a:pt x="194" y="556"/>
                  </a:lnTo>
                  <a:lnTo>
                    <a:pt x="194" y="552"/>
                  </a:lnTo>
                  <a:lnTo>
                    <a:pt x="194" y="552"/>
                  </a:lnTo>
                  <a:lnTo>
                    <a:pt x="204" y="548"/>
                  </a:lnTo>
                  <a:lnTo>
                    <a:pt x="204" y="548"/>
                  </a:lnTo>
                  <a:lnTo>
                    <a:pt x="206" y="546"/>
                  </a:lnTo>
                  <a:lnTo>
                    <a:pt x="206" y="546"/>
                  </a:lnTo>
                  <a:lnTo>
                    <a:pt x="208" y="546"/>
                  </a:lnTo>
                  <a:lnTo>
                    <a:pt x="208" y="546"/>
                  </a:lnTo>
                  <a:lnTo>
                    <a:pt x="208" y="542"/>
                  </a:lnTo>
                  <a:lnTo>
                    <a:pt x="206" y="540"/>
                  </a:lnTo>
                  <a:lnTo>
                    <a:pt x="206" y="540"/>
                  </a:lnTo>
                  <a:lnTo>
                    <a:pt x="206" y="540"/>
                  </a:lnTo>
                  <a:lnTo>
                    <a:pt x="206" y="540"/>
                  </a:lnTo>
                  <a:lnTo>
                    <a:pt x="202" y="540"/>
                  </a:lnTo>
                  <a:lnTo>
                    <a:pt x="202" y="540"/>
                  </a:lnTo>
                  <a:lnTo>
                    <a:pt x="202" y="538"/>
                  </a:lnTo>
                  <a:lnTo>
                    <a:pt x="202" y="538"/>
                  </a:lnTo>
                  <a:lnTo>
                    <a:pt x="202" y="536"/>
                  </a:lnTo>
                  <a:lnTo>
                    <a:pt x="202" y="536"/>
                  </a:lnTo>
                  <a:lnTo>
                    <a:pt x="202" y="534"/>
                  </a:lnTo>
                  <a:lnTo>
                    <a:pt x="202" y="534"/>
                  </a:lnTo>
                  <a:lnTo>
                    <a:pt x="210" y="530"/>
                  </a:lnTo>
                  <a:lnTo>
                    <a:pt x="216" y="526"/>
                  </a:lnTo>
                  <a:lnTo>
                    <a:pt x="220" y="520"/>
                  </a:lnTo>
                  <a:lnTo>
                    <a:pt x="222" y="512"/>
                  </a:lnTo>
                  <a:lnTo>
                    <a:pt x="222" y="512"/>
                  </a:lnTo>
                  <a:lnTo>
                    <a:pt x="222" y="510"/>
                  </a:lnTo>
                  <a:lnTo>
                    <a:pt x="222" y="510"/>
                  </a:lnTo>
                  <a:lnTo>
                    <a:pt x="224" y="510"/>
                  </a:lnTo>
                  <a:lnTo>
                    <a:pt x="226" y="506"/>
                  </a:lnTo>
                  <a:lnTo>
                    <a:pt x="226" y="506"/>
                  </a:lnTo>
                  <a:lnTo>
                    <a:pt x="224" y="504"/>
                  </a:lnTo>
                  <a:lnTo>
                    <a:pt x="224" y="502"/>
                  </a:lnTo>
                  <a:lnTo>
                    <a:pt x="224" y="502"/>
                  </a:lnTo>
                  <a:lnTo>
                    <a:pt x="226" y="500"/>
                  </a:lnTo>
                  <a:lnTo>
                    <a:pt x="226" y="498"/>
                  </a:lnTo>
                  <a:lnTo>
                    <a:pt x="226" y="498"/>
                  </a:lnTo>
                  <a:lnTo>
                    <a:pt x="226" y="496"/>
                  </a:lnTo>
                  <a:lnTo>
                    <a:pt x="226" y="496"/>
                  </a:lnTo>
                  <a:lnTo>
                    <a:pt x="228" y="494"/>
                  </a:lnTo>
                  <a:lnTo>
                    <a:pt x="228" y="494"/>
                  </a:lnTo>
                  <a:lnTo>
                    <a:pt x="228" y="492"/>
                  </a:lnTo>
                  <a:lnTo>
                    <a:pt x="228" y="492"/>
                  </a:lnTo>
                  <a:lnTo>
                    <a:pt x="228" y="490"/>
                  </a:lnTo>
                  <a:lnTo>
                    <a:pt x="228" y="490"/>
                  </a:lnTo>
                  <a:lnTo>
                    <a:pt x="230" y="488"/>
                  </a:lnTo>
                  <a:lnTo>
                    <a:pt x="228" y="486"/>
                  </a:lnTo>
                  <a:lnTo>
                    <a:pt x="228" y="486"/>
                  </a:lnTo>
                  <a:lnTo>
                    <a:pt x="228" y="484"/>
                  </a:lnTo>
                  <a:lnTo>
                    <a:pt x="228" y="484"/>
                  </a:lnTo>
                  <a:lnTo>
                    <a:pt x="226" y="482"/>
                  </a:lnTo>
                  <a:lnTo>
                    <a:pt x="226" y="482"/>
                  </a:lnTo>
                  <a:lnTo>
                    <a:pt x="228" y="480"/>
                  </a:lnTo>
                  <a:lnTo>
                    <a:pt x="230" y="478"/>
                  </a:lnTo>
                  <a:lnTo>
                    <a:pt x="230" y="478"/>
                  </a:lnTo>
                  <a:lnTo>
                    <a:pt x="230" y="476"/>
                  </a:lnTo>
                  <a:lnTo>
                    <a:pt x="230" y="476"/>
                  </a:lnTo>
                  <a:lnTo>
                    <a:pt x="234" y="476"/>
                  </a:lnTo>
                  <a:lnTo>
                    <a:pt x="234" y="476"/>
                  </a:lnTo>
                  <a:lnTo>
                    <a:pt x="234" y="474"/>
                  </a:lnTo>
                  <a:lnTo>
                    <a:pt x="234" y="474"/>
                  </a:lnTo>
                  <a:lnTo>
                    <a:pt x="234" y="472"/>
                  </a:lnTo>
                  <a:lnTo>
                    <a:pt x="234" y="472"/>
                  </a:lnTo>
                  <a:lnTo>
                    <a:pt x="234" y="468"/>
                  </a:lnTo>
                  <a:lnTo>
                    <a:pt x="232" y="466"/>
                  </a:lnTo>
                  <a:lnTo>
                    <a:pt x="232" y="466"/>
                  </a:lnTo>
                  <a:lnTo>
                    <a:pt x="232" y="464"/>
                  </a:lnTo>
                  <a:lnTo>
                    <a:pt x="232" y="464"/>
                  </a:lnTo>
                  <a:lnTo>
                    <a:pt x="232" y="462"/>
                  </a:lnTo>
                  <a:lnTo>
                    <a:pt x="232" y="462"/>
                  </a:lnTo>
                  <a:lnTo>
                    <a:pt x="234" y="460"/>
                  </a:lnTo>
                  <a:lnTo>
                    <a:pt x="236" y="456"/>
                  </a:lnTo>
                  <a:lnTo>
                    <a:pt x="238" y="454"/>
                  </a:lnTo>
                  <a:lnTo>
                    <a:pt x="240" y="450"/>
                  </a:lnTo>
                  <a:lnTo>
                    <a:pt x="240" y="450"/>
                  </a:lnTo>
                  <a:lnTo>
                    <a:pt x="240" y="448"/>
                  </a:lnTo>
                  <a:lnTo>
                    <a:pt x="240" y="448"/>
                  </a:lnTo>
                  <a:lnTo>
                    <a:pt x="240" y="446"/>
                  </a:lnTo>
                  <a:lnTo>
                    <a:pt x="240" y="446"/>
                  </a:lnTo>
                  <a:lnTo>
                    <a:pt x="240" y="444"/>
                  </a:lnTo>
                  <a:lnTo>
                    <a:pt x="240" y="444"/>
                  </a:lnTo>
                  <a:lnTo>
                    <a:pt x="240" y="442"/>
                  </a:lnTo>
                  <a:lnTo>
                    <a:pt x="240" y="442"/>
                  </a:lnTo>
                  <a:lnTo>
                    <a:pt x="240" y="442"/>
                  </a:lnTo>
                  <a:lnTo>
                    <a:pt x="242" y="442"/>
                  </a:lnTo>
                  <a:lnTo>
                    <a:pt x="242" y="442"/>
                  </a:lnTo>
                  <a:lnTo>
                    <a:pt x="242" y="440"/>
                  </a:lnTo>
                  <a:lnTo>
                    <a:pt x="242" y="440"/>
                  </a:lnTo>
                  <a:lnTo>
                    <a:pt x="242" y="438"/>
                  </a:lnTo>
                  <a:lnTo>
                    <a:pt x="242" y="438"/>
                  </a:lnTo>
                  <a:lnTo>
                    <a:pt x="242" y="436"/>
                  </a:lnTo>
                  <a:lnTo>
                    <a:pt x="242" y="436"/>
                  </a:lnTo>
                  <a:lnTo>
                    <a:pt x="242" y="434"/>
                  </a:lnTo>
                  <a:lnTo>
                    <a:pt x="242" y="434"/>
                  </a:lnTo>
                  <a:lnTo>
                    <a:pt x="244" y="432"/>
                  </a:lnTo>
                  <a:lnTo>
                    <a:pt x="244" y="432"/>
                  </a:lnTo>
                  <a:lnTo>
                    <a:pt x="244" y="430"/>
                  </a:lnTo>
                  <a:lnTo>
                    <a:pt x="244" y="430"/>
                  </a:lnTo>
                  <a:lnTo>
                    <a:pt x="244" y="428"/>
                  </a:lnTo>
                  <a:lnTo>
                    <a:pt x="244" y="428"/>
                  </a:lnTo>
                  <a:lnTo>
                    <a:pt x="244" y="426"/>
                  </a:lnTo>
                  <a:lnTo>
                    <a:pt x="244" y="426"/>
                  </a:lnTo>
                  <a:lnTo>
                    <a:pt x="246" y="426"/>
                  </a:lnTo>
                  <a:lnTo>
                    <a:pt x="246" y="426"/>
                  </a:lnTo>
                  <a:lnTo>
                    <a:pt x="246" y="424"/>
                  </a:lnTo>
                  <a:lnTo>
                    <a:pt x="244" y="422"/>
                  </a:lnTo>
                  <a:lnTo>
                    <a:pt x="244" y="422"/>
                  </a:lnTo>
                  <a:lnTo>
                    <a:pt x="244" y="422"/>
                  </a:lnTo>
                  <a:lnTo>
                    <a:pt x="244" y="422"/>
                  </a:lnTo>
                  <a:lnTo>
                    <a:pt x="242" y="420"/>
                  </a:lnTo>
                  <a:lnTo>
                    <a:pt x="242" y="420"/>
                  </a:lnTo>
                  <a:lnTo>
                    <a:pt x="244" y="416"/>
                  </a:lnTo>
                  <a:lnTo>
                    <a:pt x="248" y="410"/>
                  </a:lnTo>
                  <a:lnTo>
                    <a:pt x="248" y="410"/>
                  </a:lnTo>
                  <a:lnTo>
                    <a:pt x="248" y="408"/>
                  </a:lnTo>
                  <a:lnTo>
                    <a:pt x="248" y="408"/>
                  </a:lnTo>
                  <a:lnTo>
                    <a:pt x="248" y="404"/>
                  </a:lnTo>
                  <a:lnTo>
                    <a:pt x="248" y="404"/>
                  </a:lnTo>
                  <a:lnTo>
                    <a:pt x="250" y="404"/>
                  </a:lnTo>
                  <a:lnTo>
                    <a:pt x="250" y="404"/>
                  </a:lnTo>
                  <a:lnTo>
                    <a:pt x="250" y="402"/>
                  </a:lnTo>
                  <a:lnTo>
                    <a:pt x="250" y="402"/>
                  </a:lnTo>
                  <a:lnTo>
                    <a:pt x="252" y="400"/>
                  </a:lnTo>
                  <a:lnTo>
                    <a:pt x="252" y="400"/>
                  </a:lnTo>
                  <a:lnTo>
                    <a:pt x="252" y="398"/>
                  </a:lnTo>
                  <a:lnTo>
                    <a:pt x="252" y="398"/>
                  </a:lnTo>
                  <a:lnTo>
                    <a:pt x="252" y="396"/>
                  </a:lnTo>
                  <a:lnTo>
                    <a:pt x="252" y="396"/>
                  </a:lnTo>
                  <a:lnTo>
                    <a:pt x="254" y="394"/>
                  </a:lnTo>
                  <a:lnTo>
                    <a:pt x="254" y="394"/>
                  </a:lnTo>
                  <a:lnTo>
                    <a:pt x="254" y="392"/>
                  </a:lnTo>
                  <a:lnTo>
                    <a:pt x="254" y="392"/>
                  </a:lnTo>
                  <a:lnTo>
                    <a:pt x="254" y="390"/>
                  </a:lnTo>
                  <a:lnTo>
                    <a:pt x="254" y="390"/>
                  </a:lnTo>
                  <a:lnTo>
                    <a:pt x="254" y="388"/>
                  </a:lnTo>
                  <a:lnTo>
                    <a:pt x="254" y="388"/>
                  </a:lnTo>
                  <a:lnTo>
                    <a:pt x="254" y="386"/>
                  </a:lnTo>
                  <a:lnTo>
                    <a:pt x="254" y="386"/>
                  </a:lnTo>
                  <a:lnTo>
                    <a:pt x="256" y="384"/>
                  </a:lnTo>
                  <a:lnTo>
                    <a:pt x="256" y="380"/>
                  </a:lnTo>
                  <a:lnTo>
                    <a:pt x="256" y="380"/>
                  </a:lnTo>
                  <a:lnTo>
                    <a:pt x="256" y="378"/>
                  </a:lnTo>
                  <a:lnTo>
                    <a:pt x="256" y="378"/>
                  </a:lnTo>
                  <a:lnTo>
                    <a:pt x="258" y="378"/>
                  </a:lnTo>
                  <a:lnTo>
                    <a:pt x="258" y="378"/>
                  </a:lnTo>
                  <a:lnTo>
                    <a:pt x="258" y="374"/>
                  </a:lnTo>
                  <a:lnTo>
                    <a:pt x="256" y="372"/>
                  </a:lnTo>
                  <a:lnTo>
                    <a:pt x="256" y="372"/>
                  </a:lnTo>
                  <a:lnTo>
                    <a:pt x="256" y="372"/>
                  </a:lnTo>
                  <a:lnTo>
                    <a:pt x="256" y="372"/>
                  </a:lnTo>
                  <a:lnTo>
                    <a:pt x="256" y="368"/>
                  </a:lnTo>
                  <a:lnTo>
                    <a:pt x="256" y="368"/>
                  </a:lnTo>
                  <a:lnTo>
                    <a:pt x="258" y="366"/>
                  </a:lnTo>
                  <a:lnTo>
                    <a:pt x="260" y="366"/>
                  </a:lnTo>
                  <a:lnTo>
                    <a:pt x="260" y="362"/>
                  </a:lnTo>
                  <a:lnTo>
                    <a:pt x="260" y="362"/>
                  </a:lnTo>
                  <a:lnTo>
                    <a:pt x="260" y="362"/>
                  </a:lnTo>
                  <a:lnTo>
                    <a:pt x="260" y="362"/>
                  </a:lnTo>
                  <a:lnTo>
                    <a:pt x="260" y="360"/>
                  </a:lnTo>
                  <a:lnTo>
                    <a:pt x="260" y="360"/>
                  </a:lnTo>
                  <a:lnTo>
                    <a:pt x="260" y="358"/>
                  </a:lnTo>
                  <a:lnTo>
                    <a:pt x="260" y="358"/>
                  </a:lnTo>
                  <a:lnTo>
                    <a:pt x="262" y="356"/>
                  </a:lnTo>
                  <a:lnTo>
                    <a:pt x="262" y="356"/>
                  </a:lnTo>
                  <a:lnTo>
                    <a:pt x="262" y="354"/>
                  </a:lnTo>
                  <a:lnTo>
                    <a:pt x="262" y="354"/>
                  </a:lnTo>
                  <a:lnTo>
                    <a:pt x="264" y="352"/>
                  </a:lnTo>
                  <a:lnTo>
                    <a:pt x="264" y="352"/>
                  </a:lnTo>
                  <a:lnTo>
                    <a:pt x="264" y="350"/>
                  </a:lnTo>
                  <a:lnTo>
                    <a:pt x="264" y="350"/>
                  </a:lnTo>
                  <a:lnTo>
                    <a:pt x="264" y="348"/>
                  </a:lnTo>
                  <a:lnTo>
                    <a:pt x="264" y="348"/>
                  </a:lnTo>
                  <a:lnTo>
                    <a:pt x="264" y="346"/>
                  </a:lnTo>
                  <a:lnTo>
                    <a:pt x="264" y="346"/>
                  </a:lnTo>
                  <a:lnTo>
                    <a:pt x="266" y="344"/>
                  </a:lnTo>
                  <a:lnTo>
                    <a:pt x="266" y="340"/>
                  </a:lnTo>
                  <a:lnTo>
                    <a:pt x="266" y="340"/>
                  </a:lnTo>
                  <a:lnTo>
                    <a:pt x="266" y="338"/>
                  </a:lnTo>
                  <a:lnTo>
                    <a:pt x="266" y="338"/>
                  </a:lnTo>
                  <a:lnTo>
                    <a:pt x="266" y="336"/>
                  </a:lnTo>
                  <a:lnTo>
                    <a:pt x="266" y="336"/>
                  </a:lnTo>
                  <a:lnTo>
                    <a:pt x="266" y="332"/>
                  </a:lnTo>
                  <a:lnTo>
                    <a:pt x="266" y="332"/>
                  </a:lnTo>
                  <a:lnTo>
                    <a:pt x="268" y="330"/>
                  </a:lnTo>
                  <a:lnTo>
                    <a:pt x="268" y="330"/>
                  </a:lnTo>
                  <a:lnTo>
                    <a:pt x="270" y="328"/>
                  </a:lnTo>
                  <a:lnTo>
                    <a:pt x="270" y="328"/>
                  </a:lnTo>
                  <a:lnTo>
                    <a:pt x="270" y="326"/>
                  </a:lnTo>
                  <a:lnTo>
                    <a:pt x="270" y="326"/>
                  </a:lnTo>
                  <a:lnTo>
                    <a:pt x="270" y="324"/>
                  </a:lnTo>
                  <a:lnTo>
                    <a:pt x="270" y="324"/>
                  </a:lnTo>
                  <a:lnTo>
                    <a:pt x="268" y="320"/>
                  </a:lnTo>
                  <a:lnTo>
                    <a:pt x="268" y="320"/>
                  </a:lnTo>
                  <a:lnTo>
                    <a:pt x="270" y="318"/>
                  </a:lnTo>
                  <a:lnTo>
                    <a:pt x="270" y="318"/>
                  </a:lnTo>
                  <a:lnTo>
                    <a:pt x="270" y="314"/>
                  </a:lnTo>
                  <a:lnTo>
                    <a:pt x="270" y="314"/>
                  </a:lnTo>
                  <a:lnTo>
                    <a:pt x="270" y="312"/>
                  </a:lnTo>
                  <a:lnTo>
                    <a:pt x="270" y="312"/>
                  </a:lnTo>
                  <a:lnTo>
                    <a:pt x="270" y="312"/>
                  </a:lnTo>
                  <a:lnTo>
                    <a:pt x="270" y="312"/>
                  </a:lnTo>
                  <a:lnTo>
                    <a:pt x="270" y="312"/>
                  </a:lnTo>
                  <a:lnTo>
                    <a:pt x="272" y="308"/>
                  </a:lnTo>
                  <a:lnTo>
                    <a:pt x="270" y="308"/>
                  </a:lnTo>
                  <a:lnTo>
                    <a:pt x="270" y="308"/>
                  </a:lnTo>
                  <a:lnTo>
                    <a:pt x="270" y="306"/>
                  </a:lnTo>
                  <a:lnTo>
                    <a:pt x="270" y="306"/>
                  </a:lnTo>
                  <a:lnTo>
                    <a:pt x="270" y="304"/>
                  </a:lnTo>
                  <a:lnTo>
                    <a:pt x="270" y="304"/>
                  </a:lnTo>
                  <a:lnTo>
                    <a:pt x="270" y="304"/>
                  </a:lnTo>
                  <a:lnTo>
                    <a:pt x="270" y="304"/>
                  </a:lnTo>
                  <a:lnTo>
                    <a:pt x="270" y="300"/>
                  </a:lnTo>
                  <a:lnTo>
                    <a:pt x="270" y="300"/>
                  </a:lnTo>
                  <a:lnTo>
                    <a:pt x="272" y="296"/>
                  </a:lnTo>
                  <a:lnTo>
                    <a:pt x="272" y="296"/>
                  </a:lnTo>
                  <a:lnTo>
                    <a:pt x="272" y="294"/>
                  </a:lnTo>
                  <a:lnTo>
                    <a:pt x="272" y="294"/>
                  </a:lnTo>
                  <a:lnTo>
                    <a:pt x="272" y="292"/>
                  </a:lnTo>
                  <a:lnTo>
                    <a:pt x="272" y="292"/>
                  </a:lnTo>
                  <a:lnTo>
                    <a:pt x="272" y="290"/>
                  </a:lnTo>
                  <a:lnTo>
                    <a:pt x="272" y="290"/>
                  </a:lnTo>
                  <a:lnTo>
                    <a:pt x="272" y="288"/>
                  </a:lnTo>
                  <a:lnTo>
                    <a:pt x="272" y="288"/>
                  </a:lnTo>
                  <a:lnTo>
                    <a:pt x="272" y="286"/>
                  </a:lnTo>
                  <a:lnTo>
                    <a:pt x="272" y="286"/>
                  </a:lnTo>
                  <a:lnTo>
                    <a:pt x="272" y="284"/>
                  </a:lnTo>
                  <a:lnTo>
                    <a:pt x="272" y="284"/>
                  </a:lnTo>
                  <a:lnTo>
                    <a:pt x="272" y="282"/>
                  </a:lnTo>
                  <a:lnTo>
                    <a:pt x="272" y="282"/>
                  </a:lnTo>
                  <a:lnTo>
                    <a:pt x="274" y="282"/>
                  </a:lnTo>
                  <a:lnTo>
                    <a:pt x="274" y="282"/>
                  </a:lnTo>
                  <a:lnTo>
                    <a:pt x="274" y="280"/>
                  </a:lnTo>
                  <a:lnTo>
                    <a:pt x="274" y="280"/>
                  </a:lnTo>
                  <a:lnTo>
                    <a:pt x="274" y="280"/>
                  </a:lnTo>
                  <a:lnTo>
                    <a:pt x="274" y="278"/>
                  </a:lnTo>
                  <a:lnTo>
                    <a:pt x="274" y="278"/>
                  </a:lnTo>
                  <a:lnTo>
                    <a:pt x="278" y="274"/>
                  </a:lnTo>
                  <a:lnTo>
                    <a:pt x="278" y="274"/>
                  </a:lnTo>
                  <a:lnTo>
                    <a:pt x="278" y="270"/>
                  </a:lnTo>
                  <a:lnTo>
                    <a:pt x="276" y="268"/>
                  </a:lnTo>
                  <a:lnTo>
                    <a:pt x="276" y="268"/>
                  </a:lnTo>
                  <a:lnTo>
                    <a:pt x="276" y="266"/>
                  </a:lnTo>
                  <a:lnTo>
                    <a:pt x="276" y="266"/>
                  </a:lnTo>
                  <a:lnTo>
                    <a:pt x="276" y="264"/>
                  </a:lnTo>
                  <a:lnTo>
                    <a:pt x="276" y="264"/>
                  </a:lnTo>
                  <a:lnTo>
                    <a:pt x="276" y="262"/>
                  </a:lnTo>
                  <a:lnTo>
                    <a:pt x="276" y="262"/>
                  </a:lnTo>
                  <a:lnTo>
                    <a:pt x="276" y="260"/>
                  </a:lnTo>
                  <a:lnTo>
                    <a:pt x="276" y="260"/>
                  </a:lnTo>
                  <a:lnTo>
                    <a:pt x="278" y="258"/>
                  </a:lnTo>
                  <a:lnTo>
                    <a:pt x="278" y="258"/>
                  </a:lnTo>
                  <a:lnTo>
                    <a:pt x="278" y="256"/>
                  </a:lnTo>
                  <a:lnTo>
                    <a:pt x="278" y="256"/>
                  </a:lnTo>
                  <a:lnTo>
                    <a:pt x="278" y="254"/>
                  </a:lnTo>
                  <a:lnTo>
                    <a:pt x="278" y="254"/>
                  </a:lnTo>
                  <a:lnTo>
                    <a:pt x="278" y="252"/>
                  </a:lnTo>
                  <a:lnTo>
                    <a:pt x="280" y="252"/>
                  </a:lnTo>
                  <a:lnTo>
                    <a:pt x="282" y="254"/>
                  </a:lnTo>
                  <a:lnTo>
                    <a:pt x="282" y="252"/>
                  </a:lnTo>
                  <a:lnTo>
                    <a:pt x="282" y="252"/>
                  </a:lnTo>
                  <a:lnTo>
                    <a:pt x="282" y="250"/>
                  </a:lnTo>
                  <a:lnTo>
                    <a:pt x="282" y="250"/>
                  </a:lnTo>
                  <a:lnTo>
                    <a:pt x="282" y="248"/>
                  </a:lnTo>
                  <a:lnTo>
                    <a:pt x="282" y="248"/>
                  </a:lnTo>
                  <a:lnTo>
                    <a:pt x="284" y="244"/>
                  </a:lnTo>
                  <a:lnTo>
                    <a:pt x="284" y="244"/>
                  </a:lnTo>
                  <a:lnTo>
                    <a:pt x="282" y="240"/>
                  </a:lnTo>
                  <a:lnTo>
                    <a:pt x="282" y="240"/>
                  </a:lnTo>
                  <a:lnTo>
                    <a:pt x="282" y="240"/>
                  </a:lnTo>
                  <a:lnTo>
                    <a:pt x="282" y="240"/>
                  </a:lnTo>
                  <a:lnTo>
                    <a:pt x="284" y="236"/>
                  </a:lnTo>
                  <a:lnTo>
                    <a:pt x="284" y="236"/>
                  </a:lnTo>
                  <a:lnTo>
                    <a:pt x="286" y="236"/>
                  </a:lnTo>
                  <a:lnTo>
                    <a:pt x="286" y="236"/>
                  </a:lnTo>
                  <a:lnTo>
                    <a:pt x="286" y="234"/>
                  </a:lnTo>
                  <a:lnTo>
                    <a:pt x="286" y="234"/>
                  </a:lnTo>
                  <a:lnTo>
                    <a:pt x="286" y="232"/>
                  </a:lnTo>
                  <a:lnTo>
                    <a:pt x="286" y="232"/>
                  </a:lnTo>
                  <a:lnTo>
                    <a:pt x="286" y="230"/>
                  </a:lnTo>
                  <a:lnTo>
                    <a:pt x="286" y="230"/>
                  </a:lnTo>
                  <a:lnTo>
                    <a:pt x="286" y="228"/>
                  </a:lnTo>
                  <a:lnTo>
                    <a:pt x="288" y="226"/>
                  </a:lnTo>
                  <a:lnTo>
                    <a:pt x="288" y="226"/>
                  </a:lnTo>
                  <a:lnTo>
                    <a:pt x="288" y="226"/>
                  </a:lnTo>
                  <a:lnTo>
                    <a:pt x="288" y="224"/>
                  </a:lnTo>
                  <a:lnTo>
                    <a:pt x="288" y="224"/>
                  </a:lnTo>
                  <a:lnTo>
                    <a:pt x="288" y="222"/>
                  </a:lnTo>
                  <a:lnTo>
                    <a:pt x="288" y="222"/>
                  </a:lnTo>
                  <a:lnTo>
                    <a:pt x="288" y="220"/>
                  </a:lnTo>
                  <a:lnTo>
                    <a:pt x="288" y="220"/>
                  </a:lnTo>
                  <a:lnTo>
                    <a:pt x="290" y="220"/>
                  </a:lnTo>
                  <a:lnTo>
                    <a:pt x="290" y="220"/>
                  </a:lnTo>
                  <a:lnTo>
                    <a:pt x="290" y="218"/>
                  </a:lnTo>
                  <a:lnTo>
                    <a:pt x="292" y="218"/>
                  </a:lnTo>
                  <a:lnTo>
                    <a:pt x="292" y="218"/>
                  </a:lnTo>
                  <a:lnTo>
                    <a:pt x="292" y="216"/>
                  </a:lnTo>
                  <a:lnTo>
                    <a:pt x="292" y="216"/>
                  </a:lnTo>
                  <a:lnTo>
                    <a:pt x="292" y="214"/>
                  </a:lnTo>
                  <a:lnTo>
                    <a:pt x="292" y="214"/>
                  </a:lnTo>
                  <a:lnTo>
                    <a:pt x="294" y="214"/>
                  </a:lnTo>
                  <a:lnTo>
                    <a:pt x="294" y="214"/>
                  </a:lnTo>
                  <a:lnTo>
                    <a:pt x="294" y="210"/>
                  </a:lnTo>
                  <a:lnTo>
                    <a:pt x="292" y="210"/>
                  </a:lnTo>
                  <a:lnTo>
                    <a:pt x="292" y="210"/>
                  </a:lnTo>
                  <a:lnTo>
                    <a:pt x="292" y="208"/>
                  </a:lnTo>
                  <a:lnTo>
                    <a:pt x="292" y="208"/>
                  </a:lnTo>
                  <a:lnTo>
                    <a:pt x="294" y="206"/>
                  </a:lnTo>
                  <a:lnTo>
                    <a:pt x="294" y="206"/>
                  </a:lnTo>
                  <a:lnTo>
                    <a:pt x="294" y="204"/>
                  </a:lnTo>
                  <a:lnTo>
                    <a:pt x="294" y="204"/>
                  </a:lnTo>
                  <a:lnTo>
                    <a:pt x="294" y="202"/>
                  </a:lnTo>
                  <a:lnTo>
                    <a:pt x="294" y="202"/>
                  </a:lnTo>
                  <a:lnTo>
                    <a:pt x="294" y="200"/>
                  </a:lnTo>
                  <a:lnTo>
                    <a:pt x="294" y="200"/>
                  </a:lnTo>
                  <a:lnTo>
                    <a:pt x="294" y="200"/>
                  </a:lnTo>
                  <a:lnTo>
                    <a:pt x="294" y="200"/>
                  </a:lnTo>
                  <a:lnTo>
                    <a:pt x="294" y="194"/>
                  </a:lnTo>
                  <a:lnTo>
                    <a:pt x="294" y="194"/>
                  </a:lnTo>
                  <a:lnTo>
                    <a:pt x="298" y="188"/>
                  </a:lnTo>
                  <a:lnTo>
                    <a:pt x="298" y="188"/>
                  </a:lnTo>
                  <a:lnTo>
                    <a:pt x="300" y="184"/>
                  </a:lnTo>
                  <a:lnTo>
                    <a:pt x="300" y="184"/>
                  </a:lnTo>
                  <a:lnTo>
                    <a:pt x="300" y="182"/>
                  </a:lnTo>
                  <a:lnTo>
                    <a:pt x="302" y="180"/>
                  </a:lnTo>
                  <a:lnTo>
                    <a:pt x="302" y="180"/>
                  </a:lnTo>
                  <a:lnTo>
                    <a:pt x="302" y="178"/>
                  </a:lnTo>
                  <a:lnTo>
                    <a:pt x="302" y="178"/>
                  </a:lnTo>
                  <a:lnTo>
                    <a:pt x="302" y="176"/>
                  </a:lnTo>
                  <a:lnTo>
                    <a:pt x="302" y="176"/>
                  </a:lnTo>
                  <a:lnTo>
                    <a:pt x="302" y="174"/>
                  </a:lnTo>
                  <a:lnTo>
                    <a:pt x="302" y="174"/>
                  </a:lnTo>
                  <a:lnTo>
                    <a:pt x="302" y="172"/>
                  </a:lnTo>
                  <a:lnTo>
                    <a:pt x="304" y="170"/>
                  </a:lnTo>
                  <a:lnTo>
                    <a:pt x="304" y="170"/>
                  </a:lnTo>
                  <a:lnTo>
                    <a:pt x="304" y="168"/>
                  </a:lnTo>
                  <a:lnTo>
                    <a:pt x="304" y="168"/>
                  </a:lnTo>
                  <a:lnTo>
                    <a:pt x="306" y="166"/>
                  </a:lnTo>
                  <a:lnTo>
                    <a:pt x="306" y="166"/>
                  </a:lnTo>
                  <a:lnTo>
                    <a:pt x="306" y="164"/>
                  </a:lnTo>
                  <a:lnTo>
                    <a:pt x="306" y="164"/>
                  </a:lnTo>
                  <a:lnTo>
                    <a:pt x="306" y="162"/>
                  </a:lnTo>
                  <a:lnTo>
                    <a:pt x="306" y="162"/>
                  </a:lnTo>
                  <a:lnTo>
                    <a:pt x="308" y="160"/>
                  </a:lnTo>
                  <a:lnTo>
                    <a:pt x="308" y="160"/>
                  </a:lnTo>
                  <a:lnTo>
                    <a:pt x="308" y="158"/>
                  </a:lnTo>
                  <a:lnTo>
                    <a:pt x="308" y="158"/>
                  </a:lnTo>
                  <a:lnTo>
                    <a:pt x="308" y="156"/>
                  </a:lnTo>
                  <a:lnTo>
                    <a:pt x="308" y="156"/>
                  </a:lnTo>
                  <a:lnTo>
                    <a:pt x="310" y="156"/>
                  </a:lnTo>
                  <a:lnTo>
                    <a:pt x="310" y="156"/>
                  </a:lnTo>
                  <a:lnTo>
                    <a:pt x="310" y="154"/>
                  </a:lnTo>
                  <a:lnTo>
                    <a:pt x="308" y="152"/>
                  </a:lnTo>
                  <a:lnTo>
                    <a:pt x="308" y="152"/>
                  </a:lnTo>
                  <a:lnTo>
                    <a:pt x="308" y="150"/>
                  </a:lnTo>
                  <a:lnTo>
                    <a:pt x="308" y="150"/>
                  </a:lnTo>
                  <a:lnTo>
                    <a:pt x="310" y="150"/>
                  </a:lnTo>
                  <a:lnTo>
                    <a:pt x="310" y="150"/>
                  </a:lnTo>
                  <a:lnTo>
                    <a:pt x="312" y="150"/>
                  </a:lnTo>
                  <a:lnTo>
                    <a:pt x="312" y="150"/>
                  </a:lnTo>
                  <a:lnTo>
                    <a:pt x="312" y="146"/>
                  </a:lnTo>
                  <a:lnTo>
                    <a:pt x="312" y="146"/>
                  </a:lnTo>
                  <a:lnTo>
                    <a:pt x="314" y="146"/>
                  </a:lnTo>
                  <a:lnTo>
                    <a:pt x="314" y="146"/>
                  </a:lnTo>
                  <a:lnTo>
                    <a:pt x="314" y="144"/>
                  </a:lnTo>
                  <a:lnTo>
                    <a:pt x="314" y="144"/>
                  </a:lnTo>
                  <a:lnTo>
                    <a:pt x="314" y="142"/>
                  </a:lnTo>
                  <a:lnTo>
                    <a:pt x="316" y="140"/>
                  </a:lnTo>
                  <a:lnTo>
                    <a:pt x="316" y="140"/>
                  </a:lnTo>
                  <a:lnTo>
                    <a:pt x="316" y="140"/>
                  </a:lnTo>
                  <a:lnTo>
                    <a:pt x="316" y="138"/>
                  </a:lnTo>
                  <a:lnTo>
                    <a:pt x="316" y="138"/>
                  </a:lnTo>
                  <a:lnTo>
                    <a:pt x="316" y="136"/>
                  </a:lnTo>
                  <a:lnTo>
                    <a:pt x="316" y="136"/>
                  </a:lnTo>
                  <a:lnTo>
                    <a:pt x="316" y="134"/>
                  </a:lnTo>
                  <a:lnTo>
                    <a:pt x="316" y="134"/>
                  </a:lnTo>
                  <a:lnTo>
                    <a:pt x="318" y="130"/>
                  </a:lnTo>
                  <a:lnTo>
                    <a:pt x="320" y="126"/>
                  </a:lnTo>
                  <a:lnTo>
                    <a:pt x="324" y="120"/>
                  </a:lnTo>
                  <a:lnTo>
                    <a:pt x="324" y="120"/>
                  </a:lnTo>
                  <a:lnTo>
                    <a:pt x="324" y="118"/>
                  </a:lnTo>
                  <a:lnTo>
                    <a:pt x="324" y="118"/>
                  </a:lnTo>
                  <a:lnTo>
                    <a:pt x="326" y="116"/>
                  </a:lnTo>
                  <a:lnTo>
                    <a:pt x="328" y="116"/>
                  </a:lnTo>
                  <a:lnTo>
                    <a:pt x="328" y="114"/>
                  </a:lnTo>
                  <a:lnTo>
                    <a:pt x="328" y="114"/>
                  </a:lnTo>
                  <a:lnTo>
                    <a:pt x="328" y="112"/>
                  </a:lnTo>
                  <a:lnTo>
                    <a:pt x="328" y="112"/>
                  </a:lnTo>
                  <a:lnTo>
                    <a:pt x="328" y="110"/>
                  </a:lnTo>
                  <a:lnTo>
                    <a:pt x="328" y="110"/>
                  </a:lnTo>
                  <a:lnTo>
                    <a:pt x="330" y="104"/>
                  </a:lnTo>
                  <a:lnTo>
                    <a:pt x="332" y="96"/>
                  </a:lnTo>
                  <a:lnTo>
                    <a:pt x="342" y="88"/>
                  </a:lnTo>
                  <a:lnTo>
                    <a:pt x="342" y="88"/>
                  </a:lnTo>
                  <a:lnTo>
                    <a:pt x="350" y="78"/>
                  </a:lnTo>
                  <a:lnTo>
                    <a:pt x="350" y="78"/>
                  </a:lnTo>
                  <a:lnTo>
                    <a:pt x="350" y="76"/>
                  </a:lnTo>
                  <a:lnTo>
                    <a:pt x="350" y="76"/>
                  </a:lnTo>
                  <a:lnTo>
                    <a:pt x="352" y="74"/>
                  </a:lnTo>
                  <a:lnTo>
                    <a:pt x="352" y="74"/>
                  </a:lnTo>
                  <a:lnTo>
                    <a:pt x="352" y="74"/>
                  </a:lnTo>
                  <a:lnTo>
                    <a:pt x="354" y="72"/>
                  </a:lnTo>
                  <a:lnTo>
                    <a:pt x="354" y="72"/>
                  </a:lnTo>
                  <a:lnTo>
                    <a:pt x="358" y="70"/>
                  </a:lnTo>
                  <a:lnTo>
                    <a:pt x="358" y="70"/>
                  </a:lnTo>
                  <a:lnTo>
                    <a:pt x="362" y="66"/>
                  </a:lnTo>
                  <a:lnTo>
                    <a:pt x="360" y="66"/>
                  </a:lnTo>
                  <a:lnTo>
                    <a:pt x="360" y="66"/>
                  </a:lnTo>
                  <a:lnTo>
                    <a:pt x="362" y="66"/>
                  </a:lnTo>
                  <a:lnTo>
                    <a:pt x="362" y="66"/>
                  </a:lnTo>
                  <a:lnTo>
                    <a:pt x="362" y="66"/>
                  </a:lnTo>
                  <a:lnTo>
                    <a:pt x="364" y="64"/>
                  </a:lnTo>
                  <a:lnTo>
                    <a:pt x="364" y="64"/>
                  </a:lnTo>
                  <a:lnTo>
                    <a:pt x="366" y="62"/>
                  </a:lnTo>
                  <a:lnTo>
                    <a:pt x="366" y="62"/>
                  </a:lnTo>
                  <a:lnTo>
                    <a:pt x="366" y="62"/>
                  </a:lnTo>
                  <a:lnTo>
                    <a:pt x="370" y="58"/>
                  </a:lnTo>
                  <a:lnTo>
                    <a:pt x="370" y="58"/>
                  </a:lnTo>
                  <a:lnTo>
                    <a:pt x="368" y="56"/>
                  </a:lnTo>
                  <a:lnTo>
                    <a:pt x="368" y="56"/>
                  </a:lnTo>
                  <a:lnTo>
                    <a:pt x="370" y="54"/>
                  </a:lnTo>
                  <a:lnTo>
                    <a:pt x="370" y="54"/>
                  </a:lnTo>
                  <a:lnTo>
                    <a:pt x="372" y="54"/>
                  </a:lnTo>
                  <a:lnTo>
                    <a:pt x="372" y="54"/>
                  </a:lnTo>
                  <a:lnTo>
                    <a:pt x="376" y="50"/>
                  </a:lnTo>
                  <a:lnTo>
                    <a:pt x="376" y="50"/>
                  </a:lnTo>
                  <a:lnTo>
                    <a:pt x="380" y="48"/>
                  </a:lnTo>
                  <a:lnTo>
                    <a:pt x="380" y="48"/>
                  </a:lnTo>
                  <a:lnTo>
                    <a:pt x="384" y="46"/>
                  </a:lnTo>
                  <a:lnTo>
                    <a:pt x="384" y="46"/>
                  </a:lnTo>
                  <a:lnTo>
                    <a:pt x="386" y="46"/>
                  </a:lnTo>
                  <a:lnTo>
                    <a:pt x="386" y="46"/>
                  </a:lnTo>
                  <a:lnTo>
                    <a:pt x="390" y="46"/>
                  </a:lnTo>
                  <a:lnTo>
                    <a:pt x="390" y="46"/>
                  </a:lnTo>
                  <a:lnTo>
                    <a:pt x="394" y="46"/>
                  </a:lnTo>
                  <a:lnTo>
                    <a:pt x="394" y="46"/>
                  </a:lnTo>
                  <a:lnTo>
                    <a:pt x="396" y="46"/>
                  </a:lnTo>
                  <a:lnTo>
                    <a:pt x="396" y="46"/>
                  </a:lnTo>
                  <a:lnTo>
                    <a:pt x="398" y="46"/>
                  </a:lnTo>
                  <a:lnTo>
                    <a:pt x="398" y="46"/>
                  </a:lnTo>
                  <a:lnTo>
                    <a:pt x="400" y="46"/>
                  </a:lnTo>
                  <a:lnTo>
                    <a:pt x="400" y="46"/>
                  </a:lnTo>
                  <a:lnTo>
                    <a:pt x="404" y="46"/>
                  </a:lnTo>
                  <a:lnTo>
                    <a:pt x="406" y="48"/>
                  </a:lnTo>
                  <a:lnTo>
                    <a:pt x="410" y="52"/>
                  </a:lnTo>
                  <a:lnTo>
                    <a:pt x="410" y="52"/>
                  </a:lnTo>
                  <a:lnTo>
                    <a:pt x="410" y="54"/>
                  </a:lnTo>
                  <a:lnTo>
                    <a:pt x="410" y="54"/>
                  </a:lnTo>
                  <a:lnTo>
                    <a:pt x="412" y="58"/>
                  </a:lnTo>
                  <a:lnTo>
                    <a:pt x="412" y="58"/>
                  </a:lnTo>
                  <a:lnTo>
                    <a:pt x="412" y="62"/>
                  </a:lnTo>
                  <a:lnTo>
                    <a:pt x="412" y="62"/>
                  </a:lnTo>
                  <a:lnTo>
                    <a:pt x="412" y="62"/>
                  </a:lnTo>
                  <a:lnTo>
                    <a:pt x="412" y="62"/>
                  </a:lnTo>
                  <a:lnTo>
                    <a:pt x="414" y="68"/>
                  </a:lnTo>
                  <a:lnTo>
                    <a:pt x="414" y="68"/>
                  </a:lnTo>
                  <a:lnTo>
                    <a:pt x="414" y="68"/>
                  </a:lnTo>
                  <a:lnTo>
                    <a:pt x="414" y="68"/>
                  </a:lnTo>
                  <a:lnTo>
                    <a:pt x="414" y="70"/>
                  </a:lnTo>
                  <a:lnTo>
                    <a:pt x="414" y="70"/>
                  </a:lnTo>
                  <a:lnTo>
                    <a:pt x="414" y="70"/>
                  </a:lnTo>
                  <a:lnTo>
                    <a:pt x="416" y="70"/>
                  </a:lnTo>
                  <a:lnTo>
                    <a:pt x="416" y="70"/>
                  </a:lnTo>
                  <a:lnTo>
                    <a:pt x="418" y="72"/>
                  </a:lnTo>
                  <a:lnTo>
                    <a:pt x="420" y="72"/>
                  </a:lnTo>
                  <a:lnTo>
                    <a:pt x="422" y="72"/>
                  </a:lnTo>
                  <a:lnTo>
                    <a:pt x="422" y="72"/>
                  </a:lnTo>
                  <a:lnTo>
                    <a:pt x="422" y="70"/>
                  </a:lnTo>
                  <a:lnTo>
                    <a:pt x="422" y="70"/>
                  </a:lnTo>
                  <a:lnTo>
                    <a:pt x="424" y="68"/>
                  </a:lnTo>
                  <a:lnTo>
                    <a:pt x="428" y="66"/>
                  </a:lnTo>
                  <a:lnTo>
                    <a:pt x="430" y="64"/>
                  </a:lnTo>
                  <a:lnTo>
                    <a:pt x="432" y="60"/>
                  </a:lnTo>
                  <a:lnTo>
                    <a:pt x="432" y="60"/>
                  </a:lnTo>
                  <a:lnTo>
                    <a:pt x="434" y="56"/>
                  </a:lnTo>
                  <a:lnTo>
                    <a:pt x="434" y="56"/>
                  </a:lnTo>
                  <a:lnTo>
                    <a:pt x="434" y="54"/>
                  </a:lnTo>
                  <a:lnTo>
                    <a:pt x="434" y="54"/>
                  </a:lnTo>
                  <a:lnTo>
                    <a:pt x="434" y="52"/>
                  </a:lnTo>
                  <a:lnTo>
                    <a:pt x="434" y="52"/>
                  </a:lnTo>
                  <a:lnTo>
                    <a:pt x="434" y="50"/>
                  </a:lnTo>
                  <a:lnTo>
                    <a:pt x="434" y="50"/>
                  </a:lnTo>
                  <a:lnTo>
                    <a:pt x="434" y="48"/>
                  </a:lnTo>
                  <a:lnTo>
                    <a:pt x="434" y="48"/>
                  </a:lnTo>
                  <a:lnTo>
                    <a:pt x="432" y="46"/>
                  </a:lnTo>
                  <a:lnTo>
                    <a:pt x="432" y="46"/>
                  </a:lnTo>
                  <a:lnTo>
                    <a:pt x="432" y="44"/>
                  </a:lnTo>
                  <a:lnTo>
                    <a:pt x="432" y="44"/>
                  </a:lnTo>
                  <a:lnTo>
                    <a:pt x="432" y="42"/>
                  </a:lnTo>
                  <a:lnTo>
                    <a:pt x="432" y="42"/>
                  </a:lnTo>
                  <a:lnTo>
                    <a:pt x="430" y="40"/>
                  </a:lnTo>
                  <a:lnTo>
                    <a:pt x="430" y="40"/>
                  </a:lnTo>
                  <a:lnTo>
                    <a:pt x="428" y="36"/>
                  </a:lnTo>
                  <a:lnTo>
                    <a:pt x="428" y="36"/>
                  </a:lnTo>
                  <a:lnTo>
                    <a:pt x="422" y="28"/>
                  </a:lnTo>
                  <a:lnTo>
                    <a:pt x="422" y="28"/>
                  </a:lnTo>
                  <a:lnTo>
                    <a:pt x="422" y="26"/>
                  </a:lnTo>
                  <a:lnTo>
                    <a:pt x="422" y="26"/>
                  </a:lnTo>
                  <a:lnTo>
                    <a:pt x="420" y="24"/>
                  </a:lnTo>
                  <a:lnTo>
                    <a:pt x="420" y="24"/>
                  </a:lnTo>
                  <a:lnTo>
                    <a:pt x="418" y="24"/>
                  </a:lnTo>
                  <a:lnTo>
                    <a:pt x="418" y="24"/>
                  </a:lnTo>
                  <a:lnTo>
                    <a:pt x="410" y="18"/>
                  </a:lnTo>
                  <a:lnTo>
                    <a:pt x="410" y="20"/>
                  </a:lnTo>
                  <a:lnTo>
                    <a:pt x="410" y="20"/>
                  </a:lnTo>
                  <a:lnTo>
                    <a:pt x="410" y="16"/>
                  </a:lnTo>
                  <a:lnTo>
                    <a:pt x="408" y="16"/>
                  </a:lnTo>
                  <a:lnTo>
                    <a:pt x="408" y="16"/>
                  </a:lnTo>
                  <a:lnTo>
                    <a:pt x="406" y="16"/>
                  </a:lnTo>
                  <a:lnTo>
                    <a:pt x="406" y="16"/>
                  </a:lnTo>
                  <a:lnTo>
                    <a:pt x="404" y="16"/>
                  </a:lnTo>
                  <a:lnTo>
                    <a:pt x="404" y="16"/>
                  </a:lnTo>
                  <a:lnTo>
                    <a:pt x="404" y="14"/>
                  </a:lnTo>
                  <a:lnTo>
                    <a:pt x="404" y="14"/>
                  </a:lnTo>
                  <a:lnTo>
                    <a:pt x="400" y="14"/>
                  </a:lnTo>
                  <a:lnTo>
                    <a:pt x="400" y="14"/>
                  </a:lnTo>
                  <a:lnTo>
                    <a:pt x="400" y="12"/>
                  </a:lnTo>
                  <a:lnTo>
                    <a:pt x="400" y="12"/>
                  </a:lnTo>
                  <a:lnTo>
                    <a:pt x="396" y="12"/>
                  </a:lnTo>
                  <a:lnTo>
                    <a:pt x="396" y="12"/>
                  </a:lnTo>
                  <a:close/>
                </a:path>
              </a:pathLst>
            </a:custGeom>
            <a:solidFill>
              <a:srgbClr val="16A2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b="1">
                <a:solidFill>
                  <a:schemeClr val="lt1"/>
                </a:solidFill>
                <a:latin typeface="微软雅黑" panose="020B0503020204020204" pitchFamily="34" charset="-122"/>
                <a:ea typeface="微软雅黑" panose="020B0503020204020204" pitchFamily="34" charset="-122"/>
              </a:endParaRPr>
            </a:p>
          </p:txBody>
        </p:sp>
      </p:grpSp>
      <p:sp>
        <p:nvSpPr>
          <p:cNvPr id="59" name="文本占位符 25"/>
          <p:cNvSpPr>
            <a:spLocks noGrp="1"/>
          </p:cNvSpPr>
          <p:nvPr>
            <p:ph type="body" sz="quarter" idx="11"/>
          </p:nvPr>
        </p:nvSpPr>
        <p:spPr>
          <a:xfrm>
            <a:off x="459593" y="99832"/>
            <a:ext cx="3886387" cy="430679"/>
          </a:xfrm>
          <a:prstGeom prst="rect">
            <a:avLst/>
          </a:prstGeom>
        </p:spPr>
        <p:txBody>
          <a:bodyPr/>
          <a:lstStyle>
            <a:lvl1pPr marL="0" indent="0" algn="l" defTabSz="914400" rtl="0" eaLnBrk="1" latinLnBrk="0" hangingPunct="1">
              <a:buFontTx/>
              <a:buNone/>
              <a:defRPr lang="zh-CN" altLang="en-US" sz="2400" b="1" kern="1200" dirty="0" smtClean="0">
                <a:solidFill>
                  <a:schemeClr val="bg1">
                    <a:lumMod val="95000"/>
                  </a:schemeClr>
                </a:solidFill>
                <a:latin typeface="微软雅黑" panose="020B0503020204020204" pitchFamily="34" charset="-122"/>
                <a:ea typeface="微软雅黑" panose="020B0503020204020204" pitchFamily="34" charset="-122"/>
                <a:cs typeface="+mn-cs"/>
              </a:defRPr>
            </a:lvl1pPr>
          </a:lstStyle>
          <a:p>
            <a:pPr lvl="0"/>
            <a:r>
              <a:rPr lang="zh-CN" altLang="en-US" dirty="0"/>
              <a:t>单击此处编辑母版文本样式</a:t>
            </a:r>
          </a:p>
        </p:txBody>
      </p:sp>
    </p:spTree>
    <p:extLst>
      <p:ext uri="{BB962C8B-B14F-4D97-AF65-F5344CB8AC3E}">
        <p14:creationId xmlns:p14="http://schemas.microsoft.com/office/powerpoint/2010/main" val="2473952172"/>
      </p:ext>
    </p:extLst>
  </p:cSld>
  <p:clrMapOvr>
    <a:masterClrMapping/>
  </p:clrMapOvr>
  <p:extLst mod="1">
    <p:ext uri="{DCECCB84-F9BA-43D5-87BE-67443E8EF086}">
      <p15:sldGuideLst xmlns:p15="http://schemas.microsoft.com/office/powerpoint/2012/main">
        <p15:guide id="1" pos="3840">
          <p15:clr>
            <a:srgbClr val="FBAE40"/>
          </p15:clr>
        </p15:guide>
        <p15:guide id="2" pos="717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内容页3">
    <p:spTree>
      <p:nvGrpSpPr>
        <p:cNvPr id="1" name=""/>
        <p:cNvGrpSpPr/>
        <p:nvPr/>
      </p:nvGrpSpPr>
      <p:grpSpPr>
        <a:xfrm>
          <a:off x="0" y="0"/>
          <a:ext cx="0" cy="0"/>
          <a:chOff x="0" y="0"/>
          <a:chExt cx="0" cy="0"/>
        </a:xfrm>
      </p:grpSpPr>
      <p:sp>
        <p:nvSpPr>
          <p:cNvPr id="2" name="矩形 1"/>
          <p:cNvSpPr/>
          <p:nvPr userDrawn="1"/>
        </p:nvSpPr>
        <p:spPr>
          <a:xfrm>
            <a:off x="0" y="548640"/>
            <a:ext cx="12192000" cy="59851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微软雅黑" panose="020B0503020204020204" pitchFamily="34" charset="-122"/>
              <a:ea typeface="微软雅黑" panose="020B0503020204020204" pitchFamily="34" charset="-122"/>
            </a:endParaRPr>
          </a:p>
        </p:txBody>
      </p:sp>
      <p:sp>
        <p:nvSpPr>
          <p:cNvPr id="5" name="矩形 4"/>
          <p:cNvSpPr/>
          <p:nvPr userDrawn="1"/>
        </p:nvSpPr>
        <p:spPr>
          <a:xfrm>
            <a:off x="0" y="0"/>
            <a:ext cx="12192000" cy="5985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6" name="矩形 5"/>
          <p:cNvSpPr/>
          <p:nvPr userDrawn="1"/>
        </p:nvSpPr>
        <p:spPr>
          <a:xfrm>
            <a:off x="6599762" y="133582"/>
            <a:ext cx="597968" cy="43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r>
              <a:rPr lang="zh-CN" altLang="en-US" sz="1200" b="0" kern="1200" dirty="0">
                <a:solidFill>
                  <a:schemeClr val="bg1">
                    <a:lumMod val="85000"/>
                  </a:schemeClr>
                </a:solidFill>
                <a:latin typeface="微软雅黑" panose="020B0503020204020204" pitchFamily="34" charset="-122"/>
                <a:ea typeface="微软雅黑" panose="020B0503020204020204" pitchFamily="34" charset="-122"/>
                <a:cs typeface="Arial" panose="020B0604020202020204" pitchFamily="34" charset="0"/>
              </a:rPr>
              <a:t>绪论</a:t>
            </a:r>
          </a:p>
        </p:txBody>
      </p:sp>
      <p:sp>
        <p:nvSpPr>
          <p:cNvPr id="8" name="矩形 7"/>
          <p:cNvSpPr/>
          <p:nvPr userDrawn="1"/>
        </p:nvSpPr>
        <p:spPr>
          <a:xfrm>
            <a:off x="7233205" y="175685"/>
            <a:ext cx="912743" cy="3609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r>
              <a:rPr lang="zh-CN" altLang="en-US" sz="1200" b="0" kern="1200" dirty="0">
                <a:solidFill>
                  <a:schemeClr val="bg1">
                    <a:lumMod val="85000"/>
                  </a:schemeClr>
                </a:solidFill>
                <a:latin typeface="微软雅黑" panose="020B0503020204020204" pitchFamily="34" charset="-122"/>
                <a:ea typeface="微软雅黑" panose="020B0503020204020204" pitchFamily="34" charset="-122"/>
                <a:cs typeface="Arial" panose="020B0604020202020204" pitchFamily="34" charset="0"/>
              </a:rPr>
              <a:t>文献综述</a:t>
            </a:r>
          </a:p>
        </p:txBody>
      </p:sp>
      <p:sp>
        <p:nvSpPr>
          <p:cNvPr id="9" name="矩形 8"/>
          <p:cNvSpPr/>
          <p:nvPr userDrawn="1"/>
        </p:nvSpPr>
        <p:spPr>
          <a:xfrm>
            <a:off x="8145949" y="162562"/>
            <a:ext cx="917134" cy="4030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r>
              <a:rPr lang="zh-CN" altLang="en-US" sz="1200" b="0" kern="1200" dirty="0">
                <a:solidFill>
                  <a:schemeClr val="bg1">
                    <a:lumMod val="85000"/>
                  </a:schemeClr>
                </a:solidFill>
                <a:latin typeface="微软雅黑" panose="020B0503020204020204" pitchFamily="34" charset="-122"/>
                <a:ea typeface="微软雅黑" panose="020B0503020204020204" pitchFamily="34" charset="-122"/>
                <a:cs typeface="Arial" panose="020B0604020202020204" pitchFamily="34" charset="0"/>
              </a:rPr>
              <a:t>研究内容</a:t>
            </a:r>
          </a:p>
        </p:txBody>
      </p:sp>
      <p:sp>
        <p:nvSpPr>
          <p:cNvPr id="10" name="矩形 9"/>
          <p:cNvSpPr/>
          <p:nvPr userDrawn="1"/>
        </p:nvSpPr>
        <p:spPr>
          <a:xfrm>
            <a:off x="9004091" y="133582"/>
            <a:ext cx="1251613" cy="43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r>
              <a:rPr lang="zh-CN" altLang="en-US" sz="1400" b="1" kern="12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主要研究结论</a:t>
            </a:r>
          </a:p>
        </p:txBody>
      </p:sp>
      <p:sp>
        <p:nvSpPr>
          <p:cNvPr id="11" name="矩形 10"/>
          <p:cNvSpPr/>
          <p:nvPr userDrawn="1"/>
        </p:nvSpPr>
        <p:spPr>
          <a:xfrm>
            <a:off x="10238432" y="133582"/>
            <a:ext cx="1273859" cy="43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0" dirty="0">
                <a:solidFill>
                  <a:schemeClr val="bg1">
                    <a:lumMod val="85000"/>
                  </a:schemeClr>
                </a:solidFill>
                <a:latin typeface="微软雅黑" panose="020B0503020204020204" pitchFamily="34" charset="-122"/>
                <a:ea typeface="微软雅黑" panose="020B0503020204020204" pitchFamily="34" charset="-122"/>
                <a:cs typeface="Arial" panose="020B0604020202020204" pitchFamily="34" charset="0"/>
              </a:rPr>
              <a:t>研究不足与展望</a:t>
            </a:r>
          </a:p>
        </p:txBody>
      </p:sp>
      <p:sp>
        <p:nvSpPr>
          <p:cNvPr id="12" name="任意多边形 11"/>
          <p:cNvSpPr/>
          <p:nvPr userDrawn="1"/>
        </p:nvSpPr>
        <p:spPr>
          <a:xfrm>
            <a:off x="9496893" y="0"/>
            <a:ext cx="266008" cy="229317"/>
          </a:xfrm>
          <a:custGeom>
            <a:avLst/>
            <a:gdLst>
              <a:gd name="connsiteX0" fmla="*/ 0 w 266008"/>
              <a:gd name="connsiteY0" fmla="*/ 0 h 229317"/>
              <a:gd name="connsiteX1" fmla="*/ 266008 w 266008"/>
              <a:gd name="connsiteY1" fmla="*/ 0 h 229317"/>
              <a:gd name="connsiteX2" fmla="*/ 133004 w 266008"/>
              <a:gd name="connsiteY2" fmla="*/ 229317 h 229317"/>
              <a:gd name="connsiteX3" fmla="*/ 0 w 266008"/>
              <a:gd name="connsiteY3" fmla="*/ 0 h 229317"/>
            </a:gdLst>
            <a:ahLst/>
            <a:cxnLst>
              <a:cxn ang="0">
                <a:pos x="connsiteX0" y="connsiteY0"/>
              </a:cxn>
              <a:cxn ang="0">
                <a:pos x="connsiteX1" y="connsiteY1"/>
              </a:cxn>
              <a:cxn ang="0">
                <a:pos x="connsiteX2" y="connsiteY2"/>
              </a:cxn>
              <a:cxn ang="0">
                <a:pos x="connsiteX3" y="connsiteY3"/>
              </a:cxn>
            </a:cxnLst>
            <a:rect l="l" t="t" r="r" b="b"/>
            <a:pathLst>
              <a:path w="266008" h="229317">
                <a:moveTo>
                  <a:pt x="0" y="0"/>
                </a:moveTo>
                <a:lnTo>
                  <a:pt x="266008" y="0"/>
                </a:lnTo>
                <a:lnTo>
                  <a:pt x="133004" y="229317"/>
                </a:lnTo>
                <a:lnTo>
                  <a:pt x="0" y="0"/>
                </a:lnTo>
                <a:close/>
              </a:path>
            </a:pathLst>
          </a:custGeom>
          <a:solidFill>
            <a:srgbClr val="16A2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zh-CN" sz="1000" b="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4</a:t>
            </a:r>
            <a:endParaRPr lang="zh-CN" altLang="en-US" sz="1000" b="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3" name="矩形 12"/>
          <p:cNvSpPr/>
          <p:nvPr userDrawn="1"/>
        </p:nvSpPr>
        <p:spPr>
          <a:xfrm>
            <a:off x="0" y="6367549"/>
            <a:ext cx="12192000" cy="490451"/>
          </a:xfrm>
          <a:prstGeom prst="rect">
            <a:avLst/>
          </a:prstGeom>
          <a:solidFill>
            <a:srgbClr val="16A2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微软雅黑" panose="020B0503020204020204" pitchFamily="34" charset="-122"/>
              <a:ea typeface="微软雅黑" panose="020B0503020204020204" pitchFamily="34" charset="-122"/>
            </a:endParaRPr>
          </a:p>
        </p:txBody>
      </p:sp>
      <p:sp>
        <p:nvSpPr>
          <p:cNvPr id="14" name="文本框 13"/>
          <p:cNvSpPr txBox="1"/>
          <p:nvPr userDrawn="1"/>
        </p:nvSpPr>
        <p:spPr>
          <a:xfrm>
            <a:off x="211251" y="6465073"/>
            <a:ext cx="3835373" cy="295145"/>
          </a:xfrm>
          <a:prstGeom prst="rect">
            <a:avLst/>
          </a:prstGeom>
          <a:noFill/>
        </p:spPr>
        <p:txBody>
          <a:bodyPr wrap="square" rtlCol="0">
            <a:spAutoFit/>
          </a:bodyPr>
          <a:lstStyle/>
          <a:p>
            <a:pPr>
              <a:lnSpc>
                <a:spcPct val="120000"/>
              </a:lnSpc>
            </a:pPr>
            <a:r>
              <a:rPr lang="zh-CN" altLang="en-US" sz="1200" b="0" dirty="0">
                <a:solidFill>
                  <a:schemeClr val="bg1"/>
                </a:solidFill>
                <a:latin typeface="微软雅黑" panose="020B0503020204020204" pitchFamily="34" charset="-122"/>
                <a:ea typeface="微软雅黑" panose="020B0503020204020204" pitchFamily="34" charset="-122"/>
              </a:rPr>
              <a:t>基于连通主义的个人学习环境设计与应用研究</a:t>
            </a:r>
          </a:p>
        </p:txBody>
      </p:sp>
      <p:grpSp>
        <p:nvGrpSpPr>
          <p:cNvPr id="19" name="组合 18"/>
          <p:cNvGrpSpPr/>
          <p:nvPr userDrawn="1"/>
        </p:nvGrpSpPr>
        <p:grpSpPr>
          <a:xfrm>
            <a:off x="10049663" y="6428576"/>
            <a:ext cx="1332530" cy="331642"/>
            <a:chOff x="4376738" y="2682876"/>
            <a:chExt cx="6034088" cy="1501775"/>
          </a:xfrm>
          <a:solidFill>
            <a:schemeClr val="bg1">
              <a:lumMod val="95000"/>
            </a:schemeClr>
          </a:solidFill>
        </p:grpSpPr>
        <p:sp>
          <p:nvSpPr>
            <p:cNvPr id="23" name="Freeform 52"/>
            <p:cNvSpPr>
              <a:spLocks noEditPoints="1"/>
            </p:cNvSpPr>
            <p:nvPr/>
          </p:nvSpPr>
          <p:spPr bwMode="auto">
            <a:xfrm>
              <a:off x="4376738" y="2727326"/>
              <a:ext cx="949325" cy="1060450"/>
            </a:xfrm>
            <a:custGeom>
              <a:avLst/>
              <a:gdLst>
                <a:gd name="T0" fmla="*/ 230 w 598"/>
                <a:gd name="T1" fmla="*/ 513 h 668"/>
                <a:gd name="T2" fmla="*/ 250 w 598"/>
                <a:gd name="T3" fmla="*/ 485 h 668"/>
                <a:gd name="T4" fmla="*/ 216 w 598"/>
                <a:gd name="T5" fmla="*/ 358 h 668"/>
                <a:gd name="T6" fmla="*/ 161 w 598"/>
                <a:gd name="T7" fmla="*/ 353 h 668"/>
                <a:gd name="T8" fmla="*/ 140 w 598"/>
                <a:gd name="T9" fmla="*/ 401 h 668"/>
                <a:gd name="T10" fmla="*/ 131 w 598"/>
                <a:gd name="T11" fmla="*/ 463 h 668"/>
                <a:gd name="T12" fmla="*/ 169 w 598"/>
                <a:gd name="T13" fmla="*/ 465 h 668"/>
                <a:gd name="T14" fmla="*/ 201 w 598"/>
                <a:gd name="T15" fmla="*/ 434 h 668"/>
                <a:gd name="T16" fmla="*/ 237 w 598"/>
                <a:gd name="T17" fmla="*/ 398 h 668"/>
                <a:gd name="T18" fmla="*/ 252 w 598"/>
                <a:gd name="T19" fmla="*/ 351 h 668"/>
                <a:gd name="T20" fmla="*/ 354 w 598"/>
                <a:gd name="T21" fmla="*/ 43 h 668"/>
                <a:gd name="T22" fmla="*/ 357 w 598"/>
                <a:gd name="T23" fmla="*/ 109 h 668"/>
                <a:gd name="T24" fmla="*/ 352 w 598"/>
                <a:gd name="T25" fmla="*/ 196 h 668"/>
                <a:gd name="T26" fmla="*/ 402 w 598"/>
                <a:gd name="T27" fmla="*/ 188 h 668"/>
                <a:gd name="T28" fmla="*/ 461 w 598"/>
                <a:gd name="T29" fmla="*/ 165 h 668"/>
                <a:gd name="T30" fmla="*/ 503 w 598"/>
                <a:gd name="T31" fmla="*/ 144 h 668"/>
                <a:gd name="T32" fmla="*/ 593 w 598"/>
                <a:gd name="T33" fmla="*/ 165 h 668"/>
                <a:gd name="T34" fmla="*/ 564 w 598"/>
                <a:gd name="T35" fmla="*/ 224 h 668"/>
                <a:gd name="T36" fmla="*/ 484 w 598"/>
                <a:gd name="T37" fmla="*/ 246 h 668"/>
                <a:gd name="T38" fmla="*/ 423 w 598"/>
                <a:gd name="T39" fmla="*/ 269 h 668"/>
                <a:gd name="T40" fmla="*/ 446 w 598"/>
                <a:gd name="T41" fmla="*/ 366 h 668"/>
                <a:gd name="T42" fmla="*/ 504 w 598"/>
                <a:gd name="T43" fmla="*/ 307 h 668"/>
                <a:gd name="T44" fmla="*/ 583 w 598"/>
                <a:gd name="T45" fmla="*/ 307 h 668"/>
                <a:gd name="T46" fmla="*/ 506 w 598"/>
                <a:gd name="T47" fmla="*/ 422 h 668"/>
                <a:gd name="T48" fmla="*/ 534 w 598"/>
                <a:gd name="T49" fmla="*/ 486 h 668"/>
                <a:gd name="T50" fmla="*/ 471 w 598"/>
                <a:gd name="T51" fmla="*/ 587 h 668"/>
                <a:gd name="T52" fmla="*/ 428 w 598"/>
                <a:gd name="T53" fmla="*/ 572 h 668"/>
                <a:gd name="T54" fmla="*/ 463 w 598"/>
                <a:gd name="T55" fmla="*/ 523 h 668"/>
                <a:gd name="T56" fmla="*/ 478 w 598"/>
                <a:gd name="T57" fmla="*/ 426 h 668"/>
                <a:gd name="T58" fmla="*/ 400 w 598"/>
                <a:gd name="T59" fmla="*/ 478 h 668"/>
                <a:gd name="T60" fmla="*/ 348 w 598"/>
                <a:gd name="T61" fmla="*/ 533 h 668"/>
                <a:gd name="T62" fmla="*/ 329 w 598"/>
                <a:gd name="T63" fmla="*/ 440 h 668"/>
                <a:gd name="T64" fmla="*/ 361 w 598"/>
                <a:gd name="T65" fmla="*/ 401 h 668"/>
                <a:gd name="T66" fmla="*/ 377 w 598"/>
                <a:gd name="T67" fmla="*/ 340 h 668"/>
                <a:gd name="T68" fmla="*/ 367 w 598"/>
                <a:gd name="T69" fmla="*/ 292 h 668"/>
                <a:gd name="T70" fmla="*/ 331 w 598"/>
                <a:gd name="T71" fmla="*/ 333 h 668"/>
                <a:gd name="T72" fmla="*/ 291 w 598"/>
                <a:gd name="T73" fmla="*/ 411 h 668"/>
                <a:gd name="T74" fmla="*/ 282 w 598"/>
                <a:gd name="T75" fmla="*/ 488 h 668"/>
                <a:gd name="T76" fmla="*/ 286 w 598"/>
                <a:gd name="T77" fmla="*/ 552 h 668"/>
                <a:gd name="T78" fmla="*/ 303 w 598"/>
                <a:gd name="T79" fmla="*/ 615 h 668"/>
                <a:gd name="T80" fmla="*/ 237 w 598"/>
                <a:gd name="T81" fmla="*/ 580 h 668"/>
                <a:gd name="T82" fmla="*/ 151 w 598"/>
                <a:gd name="T83" fmla="*/ 547 h 668"/>
                <a:gd name="T84" fmla="*/ 100 w 598"/>
                <a:gd name="T85" fmla="*/ 640 h 668"/>
                <a:gd name="T86" fmla="*/ 26 w 598"/>
                <a:gd name="T87" fmla="*/ 630 h 668"/>
                <a:gd name="T88" fmla="*/ 4 w 598"/>
                <a:gd name="T89" fmla="*/ 592 h 668"/>
                <a:gd name="T90" fmla="*/ 8 w 598"/>
                <a:gd name="T91" fmla="*/ 534 h 668"/>
                <a:gd name="T92" fmla="*/ 24 w 598"/>
                <a:gd name="T93" fmla="*/ 332 h 668"/>
                <a:gd name="T94" fmla="*/ 89 w 598"/>
                <a:gd name="T95" fmla="*/ 213 h 668"/>
                <a:gd name="T96" fmla="*/ 123 w 598"/>
                <a:gd name="T97" fmla="*/ 154 h 668"/>
                <a:gd name="T98" fmla="*/ 103 w 598"/>
                <a:gd name="T99" fmla="*/ 89 h 668"/>
                <a:gd name="T100" fmla="*/ 179 w 598"/>
                <a:gd name="T101" fmla="*/ 86 h 668"/>
                <a:gd name="T102" fmla="*/ 234 w 598"/>
                <a:gd name="T103" fmla="*/ 140 h 668"/>
                <a:gd name="T104" fmla="*/ 212 w 598"/>
                <a:gd name="T105" fmla="*/ 248 h 668"/>
                <a:gd name="T106" fmla="*/ 107 w 598"/>
                <a:gd name="T107" fmla="*/ 256 h 668"/>
                <a:gd name="T108" fmla="*/ 72 w 598"/>
                <a:gd name="T109" fmla="*/ 287 h 668"/>
                <a:gd name="T110" fmla="*/ 105 w 598"/>
                <a:gd name="T111" fmla="*/ 361 h 668"/>
                <a:gd name="T112" fmla="*/ 130 w 598"/>
                <a:gd name="T113" fmla="*/ 333 h 668"/>
                <a:gd name="T114" fmla="*/ 188 w 598"/>
                <a:gd name="T115" fmla="*/ 294 h 668"/>
                <a:gd name="T116" fmla="*/ 234 w 598"/>
                <a:gd name="T117" fmla="*/ 277 h 668"/>
                <a:gd name="T118" fmla="*/ 268 w 598"/>
                <a:gd name="T119" fmla="*/ 244 h 668"/>
                <a:gd name="T120" fmla="*/ 298 w 598"/>
                <a:gd name="T121" fmla="*/ 182 h 668"/>
                <a:gd name="T122" fmla="*/ 296 w 598"/>
                <a:gd name="T123" fmla="*/ 107 h 668"/>
                <a:gd name="T124" fmla="*/ 272 w 598"/>
                <a:gd name="T125" fmla="*/ 7 h 6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98" h="668">
                  <a:moveTo>
                    <a:pt x="239" y="468"/>
                  </a:moveTo>
                  <a:lnTo>
                    <a:pt x="237" y="468"/>
                  </a:lnTo>
                  <a:lnTo>
                    <a:pt x="237" y="468"/>
                  </a:lnTo>
                  <a:lnTo>
                    <a:pt x="232" y="470"/>
                  </a:lnTo>
                  <a:lnTo>
                    <a:pt x="227" y="473"/>
                  </a:lnTo>
                  <a:lnTo>
                    <a:pt x="224" y="477"/>
                  </a:lnTo>
                  <a:lnTo>
                    <a:pt x="222" y="480"/>
                  </a:lnTo>
                  <a:lnTo>
                    <a:pt x="221" y="483"/>
                  </a:lnTo>
                  <a:lnTo>
                    <a:pt x="219" y="485"/>
                  </a:lnTo>
                  <a:lnTo>
                    <a:pt x="219" y="486"/>
                  </a:lnTo>
                  <a:lnTo>
                    <a:pt x="221" y="488"/>
                  </a:lnTo>
                  <a:lnTo>
                    <a:pt x="221" y="490"/>
                  </a:lnTo>
                  <a:lnTo>
                    <a:pt x="222" y="493"/>
                  </a:lnTo>
                  <a:lnTo>
                    <a:pt x="222" y="495"/>
                  </a:lnTo>
                  <a:lnTo>
                    <a:pt x="221" y="498"/>
                  </a:lnTo>
                  <a:lnTo>
                    <a:pt x="221" y="501"/>
                  </a:lnTo>
                  <a:lnTo>
                    <a:pt x="221" y="503"/>
                  </a:lnTo>
                  <a:lnTo>
                    <a:pt x="221" y="505"/>
                  </a:lnTo>
                  <a:lnTo>
                    <a:pt x="222" y="506"/>
                  </a:lnTo>
                  <a:lnTo>
                    <a:pt x="224" y="508"/>
                  </a:lnTo>
                  <a:lnTo>
                    <a:pt x="224" y="510"/>
                  </a:lnTo>
                  <a:lnTo>
                    <a:pt x="225" y="510"/>
                  </a:lnTo>
                  <a:lnTo>
                    <a:pt x="229" y="511"/>
                  </a:lnTo>
                  <a:lnTo>
                    <a:pt x="230" y="513"/>
                  </a:lnTo>
                  <a:lnTo>
                    <a:pt x="234" y="515"/>
                  </a:lnTo>
                  <a:lnTo>
                    <a:pt x="237" y="515"/>
                  </a:lnTo>
                  <a:lnTo>
                    <a:pt x="237" y="513"/>
                  </a:lnTo>
                  <a:lnTo>
                    <a:pt x="237" y="511"/>
                  </a:lnTo>
                  <a:lnTo>
                    <a:pt x="239" y="510"/>
                  </a:lnTo>
                  <a:lnTo>
                    <a:pt x="242" y="510"/>
                  </a:lnTo>
                  <a:lnTo>
                    <a:pt x="245" y="510"/>
                  </a:lnTo>
                  <a:lnTo>
                    <a:pt x="247" y="510"/>
                  </a:lnTo>
                  <a:lnTo>
                    <a:pt x="250" y="508"/>
                  </a:lnTo>
                  <a:lnTo>
                    <a:pt x="252" y="506"/>
                  </a:lnTo>
                  <a:lnTo>
                    <a:pt x="254" y="505"/>
                  </a:lnTo>
                  <a:lnTo>
                    <a:pt x="254" y="503"/>
                  </a:lnTo>
                  <a:lnTo>
                    <a:pt x="252" y="501"/>
                  </a:lnTo>
                  <a:lnTo>
                    <a:pt x="250" y="498"/>
                  </a:lnTo>
                  <a:lnTo>
                    <a:pt x="249" y="496"/>
                  </a:lnTo>
                  <a:lnTo>
                    <a:pt x="249" y="496"/>
                  </a:lnTo>
                  <a:lnTo>
                    <a:pt x="249" y="495"/>
                  </a:lnTo>
                  <a:lnTo>
                    <a:pt x="249" y="495"/>
                  </a:lnTo>
                  <a:lnTo>
                    <a:pt x="250" y="493"/>
                  </a:lnTo>
                  <a:lnTo>
                    <a:pt x="250" y="491"/>
                  </a:lnTo>
                  <a:lnTo>
                    <a:pt x="250" y="491"/>
                  </a:lnTo>
                  <a:lnTo>
                    <a:pt x="250" y="488"/>
                  </a:lnTo>
                  <a:lnTo>
                    <a:pt x="250" y="486"/>
                  </a:lnTo>
                  <a:lnTo>
                    <a:pt x="250" y="485"/>
                  </a:lnTo>
                  <a:lnTo>
                    <a:pt x="252" y="483"/>
                  </a:lnTo>
                  <a:lnTo>
                    <a:pt x="252" y="480"/>
                  </a:lnTo>
                  <a:lnTo>
                    <a:pt x="252" y="478"/>
                  </a:lnTo>
                  <a:lnTo>
                    <a:pt x="250" y="475"/>
                  </a:lnTo>
                  <a:lnTo>
                    <a:pt x="247" y="473"/>
                  </a:lnTo>
                  <a:lnTo>
                    <a:pt x="244" y="470"/>
                  </a:lnTo>
                  <a:lnTo>
                    <a:pt x="240" y="468"/>
                  </a:lnTo>
                  <a:lnTo>
                    <a:pt x="239" y="468"/>
                  </a:lnTo>
                  <a:close/>
                  <a:moveTo>
                    <a:pt x="249" y="350"/>
                  </a:moveTo>
                  <a:lnTo>
                    <a:pt x="245" y="350"/>
                  </a:lnTo>
                  <a:lnTo>
                    <a:pt x="244" y="351"/>
                  </a:lnTo>
                  <a:lnTo>
                    <a:pt x="240" y="353"/>
                  </a:lnTo>
                  <a:lnTo>
                    <a:pt x="240" y="355"/>
                  </a:lnTo>
                  <a:lnTo>
                    <a:pt x="239" y="355"/>
                  </a:lnTo>
                  <a:lnTo>
                    <a:pt x="237" y="355"/>
                  </a:lnTo>
                  <a:lnTo>
                    <a:pt x="237" y="355"/>
                  </a:lnTo>
                  <a:lnTo>
                    <a:pt x="235" y="355"/>
                  </a:lnTo>
                  <a:lnTo>
                    <a:pt x="235" y="353"/>
                  </a:lnTo>
                  <a:lnTo>
                    <a:pt x="234" y="355"/>
                  </a:lnTo>
                  <a:lnTo>
                    <a:pt x="232" y="355"/>
                  </a:lnTo>
                  <a:lnTo>
                    <a:pt x="229" y="355"/>
                  </a:lnTo>
                  <a:lnTo>
                    <a:pt x="227" y="355"/>
                  </a:lnTo>
                  <a:lnTo>
                    <a:pt x="217" y="358"/>
                  </a:lnTo>
                  <a:lnTo>
                    <a:pt x="216" y="358"/>
                  </a:lnTo>
                  <a:lnTo>
                    <a:pt x="214" y="358"/>
                  </a:lnTo>
                  <a:lnTo>
                    <a:pt x="211" y="358"/>
                  </a:lnTo>
                  <a:lnTo>
                    <a:pt x="207" y="360"/>
                  </a:lnTo>
                  <a:lnTo>
                    <a:pt x="204" y="360"/>
                  </a:lnTo>
                  <a:lnTo>
                    <a:pt x="202" y="360"/>
                  </a:lnTo>
                  <a:lnTo>
                    <a:pt x="199" y="361"/>
                  </a:lnTo>
                  <a:lnTo>
                    <a:pt x="196" y="361"/>
                  </a:lnTo>
                  <a:lnTo>
                    <a:pt x="192" y="361"/>
                  </a:lnTo>
                  <a:lnTo>
                    <a:pt x="191" y="361"/>
                  </a:lnTo>
                  <a:lnTo>
                    <a:pt x="189" y="361"/>
                  </a:lnTo>
                  <a:lnTo>
                    <a:pt x="188" y="361"/>
                  </a:lnTo>
                  <a:lnTo>
                    <a:pt x="184" y="360"/>
                  </a:lnTo>
                  <a:lnTo>
                    <a:pt x="183" y="360"/>
                  </a:lnTo>
                  <a:lnTo>
                    <a:pt x="181" y="360"/>
                  </a:lnTo>
                  <a:lnTo>
                    <a:pt x="178" y="360"/>
                  </a:lnTo>
                  <a:lnTo>
                    <a:pt x="178" y="360"/>
                  </a:lnTo>
                  <a:lnTo>
                    <a:pt x="176" y="358"/>
                  </a:lnTo>
                  <a:lnTo>
                    <a:pt x="174" y="358"/>
                  </a:lnTo>
                  <a:lnTo>
                    <a:pt x="171" y="356"/>
                  </a:lnTo>
                  <a:lnTo>
                    <a:pt x="169" y="355"/>
                  </a:lnTo>
                  <a:lnTo>
                    <a:pt x="168" y="353"/>
                  </a:lnTo>
                  <a:lnTo>
                    <a:pt x="166" y="353"/>
                  </a:lnTo>
                  <a:lnTo>
                    <a:pt x="164" y="353"/>
                  </a:lnTo>
                  <a:lnTo>
                    <a:pt x="161" y="353"/>
                  </a:lnTo>
                  <a:lnTo>
                    <a:pt x="158" y="353"/>
                  </a:lnTo>
                  <a:lnTo>
                    <a:pt x="156" y="355"/>
                  </a:lnTo>
                  <a:lnTo>
                    <a:pt x="156" y="356"/>
                  </a:lnTo>
                  <a:lnTo>
                    <a:pt x="155" y="360"/>
                  </a:lnTo>
                  <a:lnTo>
                    <a:pt x="155" y="361"/>
                  </a:lnTo>
                  <a:lnTo>
                    <a:pt x="155" y="363"/>
                  </a:lnTo>
                  <a:lnTo>
                    <a:pt x="155" y="365"/>
                  </a:lnTo>
                  <a:lnTo>
                    <a:pt x="155" y="365"/>
                  </a:lnTo>
                  <a:lnTo>
                    <a:pt x="153" y="366"/>
                  </a:lnTo>
                  <a:lnTo>
                    <a:pt x="151" y="366"/>
                  </a:lnTo>
                  <a:lnTo>
                    <a:pt x="150" y="368"/>
                  </a:lnTo>
                  <a:lnTo>
                    <a:pt x="150" y="369"/>
                  </a:lnTo>
                  <a:lnTo>
                    <a:pt x="146" y="373"/>
                  </a:lnTo>
                  <a:lnTo>
                    <a:pt x="145" y="376"/>
                  </a:lnTo>
                  <a:lnTo>
                    <a:pt x="145" y="378"/>
                  </a:lnTo>
                  <a:lnTo>
                    <a:pt x="145" y="381"/>
                  </a:lnTo>
                  <a:lnTo>
                    <a:pt x="145" y="384"/>
                  </a:lnTo>
                  <a:lnTo>
                    <a:pt x="145" y="388"/>
                  </a:lnTo>
                  <a:lnTo>
                    <a:pt x="145" y="388"/>
                  </a:lnTo>
                  <a:lnTo>
                    <a:pt x="143" y="393"/>
                  </a:lnTo>
                  <a:lnTo>
                    <a:pt x="143" y="393"/>
                  </a:lnTo>
                  <a:lnTo>
                    <a:pt x="141" y="394"/>
                  </a:lnTo>
                  <a:lnTo>
                    <a:pt x="141" y="398"/>
                  </a:lnTo>
                  <a:lnTo>
                    <a:pt x="140" y="401"/>
                  </a:lnTo>
                  <a:lnTo>
                    <a:pt x="140" y="404"/>
                  </a:lnTo>
                  <a:lnTo>
                    <a:pt x="140" y="406"/>
                  </a:lnTo>
                  <a:lnTo>
                    <a:pt x="140" y="409"/>
                  </a:lnTo>
                  <a:lnTo>
                    <a:pt x="140" y="412"/>
                  </a:lnTo>
                  <a:lnTo>
                    <a:pt x="141" y="414"/>
                  </a:lnTo>
                  <a:lnTo>
                    <a:pt x="141" y="416"/>
                  </a:lnTo>
                  <a:lnTo>
                    <a:pt x="141" y="416"/>
                  </a:lnTo>
                  <a:lnTo>
                    <a:pt x="140" y="417"/>
                  </a:lnTo>
                  <a:lnTo>
                    <a:pt x="140" y="421"/>
                  </a:lnTo>
                  <a:lnTo>
                    <a:pt x="138" y="422"/>
                  </a:lnTo>
                  <a:lnTo>
                    <a:pt x="136" y="426"/>
                  </a:lnTo>
                  <a:lnTo>
                    <a:pt x="135" y="429"/>
                  </a:lnTo>
                  <a:lnTo>
                    <a:pt x="133" y="432"/>
                  </a:lnTo>
                  <a:lnTo>
                    <a:pt x="131" y="435"/>
                  </a:lnTo>
                  <a:lnTo>
                    <a:pt x="131" y="440"/>
                  </a:lnTo>
                  <a:lnTo>
                    <a:pt x="131" y="445"/>
                  </a:lnTo>
                  <a:lnTo>
                    <a:pt x="133" y="449"/>
                  </a:lnTo>
                  <a:lnTo>
                    <a:pt x="135" y="450"/>
                  </a:lnTo>
                  <a:lnTo>
                    <a:pt x="135" y="452"/>
                  </a:lnTo>
                  <a:lnTo>
                    <a:pt x="135" y="455"/>
                  </a:lnTo>
                  <a:lnTo>
                    <a:pt x="135" y="457"/>
                  </a:lnTo>
                  <a:lnTo>
                    <a:pt x="133" y="458"/>
                  </a:lnTo>
                  <a:lnTo>
                    <a:pt x="131" y="460"/>
                  </a:lnTo>
                  <a:lnTo>
                    <a:pt x="131" y="463"/>
                  </a:lnTo>
                  <a:lnTo>
                    <a:pt x="133" y="467"/>
                  </a:lnTo>
                  <a:lnTo>
                    <a:pt x="136" y="470"/>
                  </a:lnTo>
                  <a:lnTo>
                    <a:pt x="140" y="472"/>
                  </a:lnTo>
                  <a:lnTo>
                    <a:pt x="141" y="472"/>
                  </a:lnTo>
                  <a:lnTo>
                    <a:pt x="145" y="473"/>
                  </a:lnTo>
                  <a:lnTo>
                    <a:pt x="146" y="473"/>
                  </a:lnTo>
                  <a:lnTo>
                    <a:pt x="150" y="473"/>
                  </a:lnTo>
                  <a:lnTo>
                    <a:pt x="151" y="472"/>
                  </a:lnTo>
                  <a:lnTo>
                    <a:pt x="153" y="473"/>
                  </a:lnTo>
                  <a:lnTo>
                    <a:pt x="155" y="473"/>
                  </a:lnTo>
                  <a:lnTo>
                    <a:pt x="158" y="473"/>
                  </a:lnTo>
                  <a:lnTo>
                    <a:pt x="161" y="473"/>
                  </a:lnTo>
                  <a:lnTo>
                    <a:pt x="164" y="475"/>
                  </a:lnTo>
                  <a:lnTo>
                    <a:pt x="168" y="477"/>
                  </a:lnTo>
                  <a:lnTo>
                    <a:pt x="169" y="477"/>
                  </a:lnTo>
                  <a:lnTo>
                    <a:pt x="169" y="477"/>
                  </a:lnTo>
                  <a:lnTo>
                    <a:pt x="169" y="477"/>
                  </a:lnTo>
                  <a:lnTo>
                    <a:pt x="171" y="477"/>
                  </a:lnTo>
                  <a:lnTo>
                    <a:pt x="171" y="475"/>
                  </a:lnTo>
                  <a:lnTo>
                    <a:pt x="171" y="473"/>
                  </a:lnTo>
                  <a:lnTo>
                    <a:pt x="171" y="472"/>
                  </a:lnTo>
                  <a:lnTo>
                    <a:pt x="169" y="470"/>
                  </a:lnTo>
                  <a:lnTo>
                    <a:pt x="169" y="467"/>
                  </a:lnTo>
                  <a:lnTo>
                    <a:pt x="169" y="465"/>
                  </a:lnTo>
                  <a:lnTo>
                    <a:pt x="171" y="463"/>
                  </a:lnTo>
                  <a:lnTo>
                    <a:pt x="173" y="462"/>
                  </a:lnTo>
                  <a:lnTo>
                    <a:pt x="174" y="460"/>
                  </a:lnTo>
                  <a:lnTo>
                    <a:pt x="176" y="458"/>
                  </a:lnTo>
                  <a:lnTo>
                    <a:pt x="176" y="458"/>
                  </a:lnTo>
                  <a:lnTo>
                    <a:pt x="176" y="457"/>
                  </a:lnTo>
                  <a:lnTo>
                    <a:pt x="176" y="455"/>
                  </a:lnTo>
                  <a:lnTo>
                    <a:pt x="178" y="452"/>
                  </a:lnTo>
                  <a:lnTo>
                    <a:pt x="179" y="450"/>
                  </a:lnTo>
                  <a:lnTo>
                    <a:pt x="183" y="450"/>
                  </a:lnTo>
                  <a:lnTo>
                    <a:pt x="184" y="449"/>
                  </a:lnTo>
                  <a:lnTo>
                    <a:pt x="184" y="449"/>
                  </a:lnTo>
                  <a:lnTo>
                    <a:pt x="184" y="449"/>
                  </a:lnTo>
                  <a:lnTo>
                    <a:pt x="184" y="447"/>
                  </a:lnTo>
                  <a:lnTo>
                    <a:pt x="186" y="445"/>
                  </a:lnTo>
                  <a:lnTo>
                    <a:pt x="188" y="444"/>
                  </a:lnTo>
                  <a:lnTo>
                    <a:pt x="191" y="444"/>
                  </a:lnTo>
                  <a:lnTo>
                    <a:pt x="192" y="444"/>
                  </a:lnTo>
                  <a:lnTo>
                    <a:pt x="194" y="444"/>
                  </a:lnTo>
                  <a:lnTo>
                    <a:pt x="194" y="442"/>
                  </a:lnTo>
                  <a:lnTo>
                    <a:pt x="194" y="440"/>
                  </a:lnTo>
                  <a:lnTo>
                    <a:pt x="196" y="437"/>
                  </a:lnTo>
                  <a:lnTo>
                    <a:pt x="197" y="435"/>
                  </a:lnTo>
                  <a:lnTo>
                    <a:pt x="201" y="434"/>
                  </a:lnTo>
                  <a:lnTo>
                    <a:pt x="202" y="432"/>
                  </a:lnTo>
                  <a:lnTo>
                    <a:pt x="206" y="430"/>
                  </a:lnTo>
                  <a:lnTo>
                    <a:pt x="207" y="429"/>
                  </a:lnTo>
                  <a:lnTo>
                    <a:pt x="209" y="429"/>
                  </a:lnTo>
                  <a:lnTo>
                    <a:pt x="209" y="427"/>
                  </a:lnTo>
                  <a:lnTo>
                    <a:pt x="211" y="426"/>
                  </a:lnTo>
                  <a:lnTo>
                    <a:pt x="212" y="424"/>
                  </a:lnTo>
                  <a:lnTo>
                    <a:pt x="214" y="424"/>
                  </a:lnTo>
                  <a:lnTo>
                    <a:pt x="217" y="421"/>
                  </a:lnTo>
                  <a:lnTo>
                    <a:pt x="219" y="419"/>
                  </a:lnTo>
                  <a:lnTo>
                    <a:pt x="221" y="417"/>
                  </a:lnTo>
                  <a:lnTo>
                    <a:pt x="222" y="417"/>
                  </a:lnTo>
                  <a:lnTo>
                    <a:pt x="224" y="416"/>
                  </a:lnTo>
                  <a:lnTo>
                    <a:pt x="224" y="416"/>
                  </a:lnTo>
                  <a:lnTo>
                    <a:pt x="224" y="414"/>
                  </a:lnTo>
                  <a:lnTo>
                    <a:pt x="224" y="412"/>
                  </a:lnTo>
                  <a:lnTo>
                    <a:pt x="224" y="409"/>
                  </a:lnTo>
                  <a:lnTo>
                    <a:pt x="225" y="406"/>
                  </a:lnTo>
                  <a:lnTo>
                    <a:pt x="227" y="404"/>
                  </a:lnTo>
                  <a:lnTo>
                    <a:pt x="229" y="401"/>
                  </a:lnTo>
                  <a:lnTo>
                    <a:pt x="230" y="399"/>
                  </a:lnTo>
                  <a:lnTo>
                    <a:pt x="232" y="398"/>
                  </a:lnTo>
                  <a:lnTo>
                    <a:pt x="235" y="398"/>
                  </a:lnTo>
                  <a:lnTo>
                    <a:pt x="237" y="398"/>
                  </a:lnTo>
                  <a:lnTo>
                    <a:pt x="239" y="396"/>
                  </a:lnTo>
                  <a:lnTo>
                    <a:pt x="239" y="396"/>
                  </a:lnTo>
                  <a:lnTo>
                    <a:pt x="239" y="394"/>
                  </a:lnTo>
                  <a:lnTo>
                    <a:pt x="239" y="393"/>
                  </a:lnTo>
                  <a:lnTo>
                    <a:pt x="239" y="389"/>
                  </a:lnTo>
                  <a:lnTo>
                    <a:pt x="239" y="388"/>
                  </a:lnTo>
                  <a:lnTo>
                    <a:pt x="242" y="386"/>
                  </a:lnTo>
                  <a:lnTo>
                    <a:pt x="244" y="383"/>
                  </a:lnTo>
                  <a:lnTo>
                    <a:pt x="245" y="381"/>
                  </a:lnTo>
                  <a:lnTo>
                    <a:pt x="247" y="379"/>
                  </a:lnTo>
                  <a:lnTo>
                    <a:pt x="249" y="378"/>
                  </a:lnTo>
                  <a:lnTo>
                    <a:pt x="252" y="374"/>
                  </a:lnTo>
                  <a:lnTo>
                    <a:pt x="252" y="373"/>
                  </a:lnTo>
                  <a:lnTo>
                    <a:pt x="254" y="371"/>
                  </a:lnTo>
                  <a:lnTo>
                    <a:pt x="254" y="368"/>
                  </a:lnTo>
                  <a:lnTo>
                    <a:pt x="255" y="366"/>
                  </a:lnTo>
                  <a:lnTo>
                    <a:pt x="255" y="365"/>
                  </a:lnTo>
                  <a:lnTo>
                    <a:pt x="257" y="363"/>
                  </a:lnTo>
                  <a:lnTo>
                    <a:pt x="257" y="360"/>
                  </a:lnTo>
                  <a:lnTo>
                    <a:pt x="255" y="358"/>
                  </a:lnTo>
                  <a:lnTo>
                    <a:pt x="255" y="356"/>
                  </a:lnTo>
                  <a:lnTo>
                    <a:pt x="254" y="355"/>
                  </a:lnTo>
                  <a:lnTo>
                    <a:pt x="252" y="353"/>
                  </a:lnTo>
                  <a:lnTo>
                    <a:pt x="252" y="351"/>
                  </a:lnTo>
                  <a:lnTo>
                    <a:pt x="250" y="351"/>
                  </a:lnTo>
                  <a:lnTo>
                    <a:pt x="250" y="350"/>
                  </a:lnTo>
                  <a:lnTo>
                    <a:pt x="249" y="350"/>
                  </a:lnTo>
                  <a:close/>
                  <a:moveTo>
                    <a:pt x="275" y="0"/>
                  </a:moveTo>
                  <a:lnTo>
                    <a:pt x="278" y="0"/>
                  </a:lnTo>
                  <a:lnTo>
                    <a:pt x="283" y="2"/>
                  </a:lnTo>
                  <a:lnTo>
                    <a:pt x="290" y="2"/>
                  </a:lnTo>
                  <a:lnTo>
                    <a:pt x="298" y="5"/>
                  </a:lnTo>
                  <a:lnTo>
                    <a:pt x="308" y="9"/>
                  </a:lnTo>
                  <a:lnTo>
                    <a:pt x="321" y="15"/>
                  </a:lnTo>
                  <a:lnTo>
                    <a:pt x="334" y="27"/>
                  </a:lnTo>
                  <a:lnTo>
                    <a:pt x="338" y="27"/>
                  </a:lnTo>
                  <a:lnTo>
                    <a:pt x="341" y="28"/>
                  </a:lnTo>
                  <a:lnTo>
                    <a:pt x="343" y="30"/>
                  </a:lnTo>
                  <a:lnTo>
                    <a:pt x="344" y="32"/>
                  </a:lnTo>
                  <a:lnTo>
                    <a:pt x="344" y="33"/>
                  </a:lnTo>
                  <a:lnTo>
                    <a:pt x="343" y="35"/>
                  </a:lnTo>
                  <a:lnTo>
                    <a:pt x="343" y="38"/>
                  </a:lnTo>
                  <a:lnTo>
                    <a:pt x="344" y="38"/>
                  </a:lnTo>
                  <a:lnTo>
                    <a:pt x="346" y="40"/>
                  </a:lnTo>
                  <a:lnTo>
                    <a:pt x="348" y="40"/>
                  </a:lnTo>
                  <a:lnTo>
                    <a:pt x="349" y="40"/>
                  </a:lnTo>
                  <a:lnTo>
                    <a:pt x="352" y="42"/>
                  </a:lnTo>
                  <a:lnTo>
                    <a:pt x="354" y="43"/>
                  </a:lnTo>
                  <a:lnTo>
                    <a:pt x="354" y="45"/>
                  </a:lnTo>
                  <a:lnTo>
                    <a:pt x="354" y="48"/>
                  </a:lnTo>
                  <a:lnTo>
                    <a:pt x="354" y="50"/>
                  </a:lnTo>
                  <a:lnTo>
                    <a:pt x="354" y="51"/>
                  </a:lnTo>
                  <a:lnTo>
                    <a:pt x="356" y="51"/>
                  </a:lnTo>
                  <a:lnTo>
                    <a:pt x="356" y="51"/>
                  </a:lnTo>
                  <a:lnTo>
                    <a:pt x="357" y="53"/>
                  </a:lnTo>
                  <a:lnTo>
                    <a:pt x="357" y="55"/>
                  </a:lnTo>
                  <a:lnTo>
                    <a:pt x="356" y="56"/>
                  </a:lnTo>
                  <a:lnTo>
                    <a:pt x="356" y="58"/>
                  </a:lnTo>
                  <a:lnTo>
                    <a:pt x="356" y="60"/>
                  </a:lnTo>
                  <a:lnTo>
                    <a:pt x="357" y="61"/>
                  </a:lnTo>
                  <a:lnTo>
                    <a:pt x="359" y="63"/>
                  </a:lnTo>
                  <a:lnTo>
                    <a:pt x="359" y="63"/>
                  </a:lnTo>
                  <a:lnTo>
                    <a:pt x="359" y="65"/>
                  </a:lnTo>
                  <a:lnTo>
                    <a:pt x="359" y="68"/>
                  </a:lnTo>
                  <a:lnTo>
                    <a:pt x="359" y="71"/>
                  </a:lnTo>
                  <a:lnTo>
                    <a:pt x="359" y="73"/>
                  </a:lnTo>
                  <a:lnTo>
                    <a:pt x="361" y="75"/>
                  </a:lnTo>
                  <a:lnTo>
                    <a:pt x="362" y="78"/>
                  </a:lnTo>
                  <a:lnTo>
                    <a:pt x="364" y="78"/>
                  </a:lnTo>
                  <a:lnTo>
                    <a:pt x="364" y="86"/>
                  </a:lnTo>
                  <a:lnTo>
                    <a:pt x="362" y="96"/>
                  </a:lnTo>
                  <a:lnTo>
                    <a:pt x="357" y="109"/>
                  </a:lnTo>
                  <a:lnTo>
                    <a:pt x="356" y="112"/>
                  </a:lnTo>
                  <a:lnTo>
                    <a:pt x="354" y="114"/>
                  </a:lnTo>
                  <a:lnTo>
                    <a:pt x="352" y="117"/>
                  </a:lnTo>
                  <a:lnTo>
                    <a:pt x="351" y="122"/>
                  </a:lnTo>
                  <a:lnTo>
                    <a:pt x="351" y="127"/>
                  </a:lnTo>
                  <a:lnTo>
                    <a:pt x="349" y="131"/>
                  </a:lnTo>
                  <a:lnTo>
                    <a:pt x="348" y="134"/>
                  </a:lnTo>
                  <a:lnTo>
                    <a:pt x="346" y="135"/>
                  </a:lnTo>
                  <a:lnTo>
                    <a:pt x="344" y="137"/>
                  </a:lnTo>
                  <a:lnTo>
                    <a:pt x="343" y="137"/>
                  </a:lnTo>
                  <a:lnTo>
                    <a:pt x="343" y="139"/>
                  </a:lnTo>
                  <a:lnTo>
                    <a:pt x="338" y="150"/>
                  </a:lnTo>
                  <a:lnTo>
                    <a:pt x="334" y="165"/>
                  </a:lnTo>
                  <a:lnTo>
                    <a:pt x="333" y="180"/>
                  </a:lnTo>
                  <a:lnTo>
                    <a:pt x="336" y="192"/>
                  </a:lnTo>
                  <a:lnTo>
                    <a:pt x="338" y="196"/>
                  </a:lnTo>
                  <a:lnTo>
                    <a:pt x="341" y="198"/>
                  </a:lnTo>
                  <a:lnTo>
                    <a:pt x="343" y="198"/>
                  </a:lnTo>
                  <a:lnTo>
                    <a:pt x="344" y="200"/>
                  </a:lnTo>
                  <a:lnTo>
                    <a:pt x="348" y="200"/>
                  </a:lnTo>
                  <a:lnTo>
                    <a:pt x="349" y="200"/>
                  </a:lnTo>
                  <a:lnTo>
                    <a:pt x="351" y="200"/>
                  </a:lnTo>
                  <a:lnTo>
                    <a:pt x="352" y="198"/>
                  </a:lnTo>
                  <a:lnTo>
                    <a:pt x="352" y="196"/>
                  </a:lnTo>
                  <a:lnTo>
                    <a:pt x="352" y="195"/>
                  </a:lnTo>
                  <a:lnTo>
                    <a:pt x="354" y="193"/>
                  </a:lnTo>
                  <a:lnTo>
                    <a:pt x="356" y="193"/>
                  </a:lnTo>
                  <a:lnTo>
                    <a:pt x="359" y="192"/>
                  </a:lnTo>
                  <a:lnTo>
                    <a:pt x="361" y="192"/>
                  </a:lnTo>
                  <a:lnTo>
                    <a:pt x="364" y="190"/>
                  </a:lnTo>
                  <a:lnTo>
                    <a:pt x="366" y="187"/>
                  </a:lnTo>
                  <a:lnTo>
                    <a:pt x="369" y="185"/>
                  </a:lnTo>
                  <a:lnTo>
                    <a:pt x="372" y="183"/>
                  </a:lnTo>
                  <a:lnTo>
                    <a:pt x="376" y="183"/>
                  </a:lnTo>
                  <a:lnTo>
                    <a:pt x="377" y="183"/>
                  </a:lnTo>
                  <a:lnTo>
                    <a:pt x="377" y="185"/>
                  </a:lnTo>
                  <a:lnTo>
                    <a:pt x="379" y="187"/>
                  </a:lnTo>
                  <a:lnTo>
                    <a:pt x="379" y="188"/>
                  </a:lnTo>
                  <a:lnTo>
                    <a:pt x="382" y="188"/>
                  </a:lnTo>
                  <a:lnTo>
                    <a:pt x="384" y="188"/>
                  </a:lnTo>
                  <a:lnTo>
                    <a:pt x="385" y="187"/>
                  </a:lnTo>
                  <a:lnTo>
                    <a:pt x="389" y="187"/>
                  </a:lnTo>
                  <a:lnTo>
                    <a:pt x="390" y="185"/>
                  </a:lnTo>
                  <a:lnTo>
                    <a:pt x="394" y="185"/>
                  </a:lnTo>
                  <a:lnTo>
                    <a:pt x="395" y="185"/>
                  </a:lnTo>
                  <a:lnTo>
                    <a:pt x="399" y="185"/>
                  </a:lnTo>
                  <a:lnTo>
                    <a:pt x="400" y="187"/>
                  </a:lnTo>
                  <a:lnTo>
                    <a:pt x="402" y="188"/>
                  </a:lnTo>
                  <a:lnTo>
                    <a:pt x="404" y="188"/>
                  </a:lnTo>
                  <a:lnTo>
                    <a:pt x="407" y="190"/>
                  </a:lnTo>
                  <a:lnTo>
                    <a:pt x="409" y="188"/>
                  </a:lnTo>
                  <a:lnTo>
                    <a:pt x="410" y="185"/>
                  </a:lnTo>
                  <a:lnTo>
                    <a:pt x="412" y="183"/>
                  </a:lnTo>
                  <a:lnTo>
                    <a:pt x="412" y="180"/>
                  </a:lnTo>
                  <a:lnTo>
                    <a:pt x="413" y="178"/>
                  </a:lnTo>
                  <a:lnTo>
                    <a:pt x="413" y="177"/>
                  </a:lnTo>
                  <a:lnTo>
                    <a:pt x="415" y="177"/>
                  </a:lnTo>
                  <a:lnTo>
                    <a:pt x="417" y="177"/>
                  </a:lnTo>
                  <a:lnTo>
                    <a:pt x="418" y="177"/>
                  </a:lnTo>
                  <a:lnTo>
                    <a:pt x="420" y="175"/>
                  </a:lnTo>
                  <a:lnTo>
                    <a:pt x="420" y="173"/>
                  </a:lnTo>
                  <a:lnTo>
                    <a:pt x="422" y="172"/>
                  </a:lnTo>
                  <a:lnTo>
                    <a:pt x="422" y="170"/>
                  </a:lnTo>
                  <a:lnTo>
                    <a:pt x="425" y="168"/>
                  </a:lnTo>
                  <a:lnTo>
                    <a:pt x="428" y="167"/>
                  </a:lnTo>
                  <a:lnTo>
                    <a:pt x="437" y="165"/>
                  </a:lnTo>
                  <a:lnTo>
                    <a:pt x="446" y="167"/>
                  </a:lnTo>
                  <a:lnTo>
                    <a:pt x="456" y="168"/>
                  </a:lnTo>
                  <a:lnTo>
                    <a:pt x="458" y="167"/>
                  </a:lnTo>
                  <a:lnTo>
                    <a:pt x="458" y="165"/>
                  </a:lnTo>
                  <a:lnTo>
                    <a:pt x="460" y="165"/>
                  </a:lnTo>
                  <a:lnTo>
                    <a:pt x="461" y="165"/>
                  </a:lnTo>
                  <a:lnTo>
                    <a:pt x="465" y="163"/>
                  </a:lnTo>
                  <a:lnTo>
                    <a:pt x="468" y="163"/>
                  </a:lnTo>
                  <a:lnTo>
                    <a:pt x="468" y="163"/>
                  </a:lnTo>
                  <a:lnTo>
                    <a:pt x="468" y="162"/>
                  </a:lnTo>
                  <a:lnTo>
                    <a:pt x="468" y="160"/>
                  </a:lnTo>
                  <a:lnTo>
                    <a:pt x="468" y="160"/>
                  </a:lnTo>
                  <a:lnTo>
                    <a:pt x="470" y="159"/>
                  </a:lnTo>
                  <a:lnTo>
                    <a:pt x="471" y="159"/>
                  </a:lnTo>
                  <a:lnTo>
                    <a:pt x="473" y="159"/>
                  </a:lnTo>
                  <a:lnTo>
                    <a:pt x="474" y="159"/>
                  </a:lnTo>
                  <a:lnTo>
                    <a:pt x="476" y="157"/>
                  </a:lnTo>
                  <a:lnTo>
                    <a:pt x="474" y="155"/>
                  </a:lnTo>
                  <a:lnTo>
                    <a:pt x="476" y="154"/>
                  </a:lnTo>
                  <a:lnTo>
                    <a:pt x="478" y="152"/>
                  </a:lnTo>
                  <a:lnTo>
                    <a:pt x="479" y="152"/>
                  </a:lnTo>
                  <a:lnTo>
                    <a:pt x="483" y="150"/>
                  </a:lnTo>
                  <a:lnTo>
                    <a:pt x="484" y="150"/>
                  </a:lnTo>
                  <a:lnTo>
                    <a:pt x="486" y="149"/>
                  </a:lnTo>
                  <a:lnTo>
                    <a:pt x="488" y="149"/>
                  </a:lnTo>
                  <a:lnTo>
                    <a:pt x="491" y="149"/>
                  </a:lnTo>
                  <a:lnTo>
                    <a:pt x="494" y="147"/>
                  </a:lnTo>
                  <a:lnTo>
                    <a:pt x="496" y="147"/>
                  </a:lnTo>
                  <a:lnTo>
                    <a:pt x="498" y="145"/>
                  </a:lnTo>
                  <a:lnTo>
                    <a:pt x="503" y="144"/>
                  </a:lnTo>
                  <a:lnTo>
                    <a:pt x="506" y="142"/>
                  </a:lnTo>
                  <a:lnTo>
                    <a:pt x="511" y="142"/>
                  </a:lnTo>
                  <a:lnTo>
                    <a:pt x="516" y="142"/>
                  </a:lnTo>
                  <a:lnTo>
                    <a:pt x="521" y="144"/>
                  </a:lnTo>
                  <a:lnTo>
                    <a:pt x="526" y="144"/>
                  </a:lnTo>
                  <a:lnTo>
                    <a:pt x="529" y="144"/>
                  </a:lnTo>
                  <a:lnTo>
                    <a:pt x="536" y="142"/>
                  </a:lnTo>
                  <a:lnTo>
                    <a:pt x="540" y="140"/>
                  </a:lnTo>
                  <a:lnTo>
                    <a:pt x="547" y="140"/>
                  </a:lnTo>
                  <a:lnTo>
                    <a:pt x="554" y="142"/>
                  </a:lnTo>
                  <a:lnTo>
                    <a:pt x="560" y="145"/>
                  </a:lnTo>
                  <a:lnTo>
                    <a:pt x="565" y="149"/>
                  </a:lnTo>
                  <a:lnTo>
                    <a:pt x="570" y="150"/>
                  </a:lnTo>
                  <a:lnTo>
                    <a:pt x="573" y="152"/>
                  </a:lnTo>
                  <a:lnTo>
                    <a:pt x="578" y="154"/>
                  </a:lnTo>
                  <a:lnTo>
                    <a:pt x="582" y="154"/>
                  </a:lnTo>
                  <a:lnTo>
                    <a:pt x="583" y="154"/>
                  </a:lnTo>
                  <a:lnTo>
                    <a:pt x="585" y="155"/>
                  </a:lnTo>
                  <a:lnTo>
                    <a:pt x="587" y="157"/>
                  </a:lnTo>
                  <a:lnTo>
                    <a:pt x="587" y="159"/>
                  </a:lnTo>
                  <a:lnTo>
                    <a:pt x="588" y="159"/>
                  </a:lnTo>
                  <a:lnTo>
                    <a:pt x="592" y="160"/>
                  </a:lnTo>
                  <a:lnTo>
                    <a:pt x="592" y="162"/>
                  </a:lnTo>
                  <a:lnTo>
                    <a:pt x="593" y="165"/>
                  </a:lnTo>
                  <a:lnTo>
                    <a:pt x="595" y="167"/>
                  </a:lnTo>
                  <a:lnTo>
                    <a:pt x="597" y="167"/>
                  </a:lnTo>
                  <a:lnTo>
                    <a:pt x="598" y="170"/>
                  </a:lnTo>
                  <a:lnTo>
                    <a:pt x="598" y="172"/>
                  </a:lnTo>
                  <a:lnTo>
                    <a:pt x="597" y="175"/>
                  </a:lnTo>
                  <a:lnTo>
                    <a:pt x="597" y="177"/>
                  </a:lnTo>
                  <a:lnTo>
                    <a:pt x="595" y="178"/>
                  </a:lnTo>
                  <a:lnTo>
                    <a:pt x="595" y="180"/>
                  </a:lnTo>
                  <a:lnTo>
                    <a:pt x="593" y="182"/>
                  </a:lnTo>
                  <a:lnTo>
                    <a:pt x="593" y="187"/>
                  </a:lnTo>
                  <a:lnTo>
                    <a:pt x="593" y="192"/>
                  </a:lnTo>
                  <a:lnTo>
                    <a:pt x="592" y="193"/>
                  </a:lnTo>
                  <a:lnTo>
                    <a:pt x="590" y="193"/>
                  </a:lnTo>
                  <a:lnTo>
                    <a:pt x="588" y="195"/>
                  </a:lnTo>
                  <a:lnTo>
                    <a:pt x="588" y="195"/>
                  </a:lnTo>
                  <a:lnTo>
                    <a:pt x="585" y="200"/>
                  </a:lnTo>
                  <a:lnTo>
                    <a:pt x="583" y="203"/>
                  </a:lnTo>
                  <a:lnTo>
                    <a:pt x="583" y="208"/>
                  </a:lnTo>
                  <a:lnTo>
                    <a:pt x="580" y="211"/>
                  </a:lnTo>
                  <a:lnTo>
                    <a:pt x="577" y="215"/>
                  </a:lnTo>
                  <a:lnTo>
                    <a:pt x="573" y="216"/>
                  </a:lnTo>
                  <a:lnTo>
                    <a:pt x="570" y="218"/>
                  </a:lnTo>
                  <a:lnTo>
                    <a:pt x="565" y="221"/>
                  </a:lnTo>
                  <a:lnTo>
                    <a:pt x="564" y="224"/>
                  </a:lnTo>
                  <a:lnTo>
                    <a:pt x="562" y="226"/>
                  </a:lnTo>
                  <a:lnTo>
                    <a:pt x="560" y="228"/>
                  </a:lnTo>
                  <a:lnTo>
                    <a:pt x="555" y="228"/>
                  </a:lnTo>
                  <a:lnTo>
                    <a:pt x="550" y="229"/>
                  </a:lnTo>
                  <a:lnTo>
                    <a:pt x="545" y="229"/>
                  </a:lnTo>
                  <a:lnTo>
                    <a:pt x="537" y="231"/>
                  </a:lnTo>
                  <a:lnTo>
                    <a:pt x="536" y="233"/>
                  </a:lnTo>
                  <a:lnTo>
                    <a:pt x="531" y="234"/>
                  </a:lnTo>
                  <a:lnTo>
                    <a:pt x="527" y="236"/>
                  </a:lnTo>
                  <a:lnTo>
                    <a:pt x="522" y="238"/>
                  </a:lnTo>
                  <a:lnTo>
                    <a:pt x="517" y="238"/>
                  </a:lnTo>
                  <a:lnTo>
                    <a:pt x="514" y="238"/>
                  </a:lnTo>
                  <a:lnTo>
                    <a:pt x="511" y="236"/>
                  </a:lnTo>
                  <a:lnTo>
                    <a:pt x="509" y="236"/>
                  </a:lnTo>
                  <a:lnTo>
                    <a:pt x="506" y="236"/>
                  </a:lnTo>
                  <a:lnTo>
                    <a:pt x="503" y="238"/>
                  </a:lnTo>
                  <a:lnTo>
                    <a:pt x="501" y="241"/>
                  </a:lnTo>
                  <a:lnTo>
                    <a:pt x="498" y="243"/>
                  </a:lnTo>
                  <a:lnTo>
                    <a:pt x="496" y="244"/>
                  </a:lnTo>
                  <a:lnTo>
                    <a:pt x="493" y="246"/>
                  </a:lnTo>
                  <a:lnTo>
                    <a:pt x="489" y="246"/>
                  </a:lnTo>
                  <a:lnTo>
                    <a:pt x="488" y="246"/>
                  </a:lnTo>
                  <a:lnTo>
                    <a:pt x="486" y="246"/>
                  </a:lnTo>
                  <a:lnTo>
                    <a:pt x="484" y="246"/>
                  </a:lnTo>
                  <a:lnTo>
                    <a:pt x="484" y="248"/>
                  </a:lnTo>
                  <a:lnTo>
                    <a:pt x="483" y="249"/>
                  </a:lnTo>
                  <a:lnTo>
                    <a:pt x="481" y="249"/>
                  </a:lnTo>
                  <a:lnTo>
                    <a:pt x="478" y="251"/>
                  </a:lnTo>
                  <a:lnTo>
                    <a:pt x="474" y="251"/>
                  </a:lnTo>
                  <a:lnTo>
                    <a:pt x="468" y="251"/>
                  </a:lnTo>
                  <a:lnTo>
                    <a:pt x="461" y="251"/>
                  </a:lnTo>
                  <a:lnTo>
                    <a:pt x="455" y="251"/>
                  </a:lnTo>
                  <a:lnTo>
                    <a:pt x="448" y="252"/>
                  </a:lnTo>
                  <a:lnTo>
                    <a:pt x="443" y="252"/>
                  </a:lnTo>
                  <a:lnTo>
                    <a:pt x="442" y="254"/>
                  </a:lnTo>
                  <a:lnTo>
                    <a:pt x="440" y="256"/>
                  </a:lnTo>
                  <a:lnTo>
                    <a:pt x="438" y="257"/>
                  </a:lnTo>
                  <a:lnTo>
                    <a:pt x="437" y="257"/>
                  </a:lnTo>
                  <a:lnTo>
                    <a:pt x="435" y="259"/>
                  </a:lnTo>
                  <a:lnTo>
                    <a:pt x="432" y="259"/>
                  </a:lnTo>
                  <a:lnTo>
                    <a:pt x="430" y="259"/>
                  </a:lnTo>
                  <a:lnTo>
                    <a:pt x="427" y="261"/>
                  </a:lnTo>
                  <a:lnTo>
                    <a:pt x="425" y="262"/>
                  </a:lnTo>
                  <a:lnTo>
                    <a:pt x="423" y="266"/>
                  </a:lnTo>
                  <a:lnTo>
                    <a:pt x="422" y="266"/>
                  </a:lnTo>
                  <a:lnTo>
                    <a:pt x="423" y="266"/>
                  </a:lnTo>
                  <a:lnTo>
                    <a:pt x="423" y="267"/>
                  </a:lnTo>
                  <a:lnTo>
                    <a:pt x="423" y="269"/>
                  </a:lnTo>
                  <a:lnTo>
                    <a:pt x="425" y="274"/>
                  </a:lnTo>
                  <a:lnTo>
                    <a:pt x="425" y="277"/>
                  </a:lnTo>
                  <a:lnTo>
                    <a:pt x="425" y="282"/>
                  </a:lnTo>
                  <a:lnTo>
                    <a:pt x="427" y="287"/>
                  </a:lnTo>
                  <a:lnTo>
                    <a:pt x="427" y="292"/>
                  </a:lnTo>
                  <a:lnTo>
                    <a:pt x="427" y="297"/>
                  </a:lnTo>
                  <a:lnTo>
                    <a:pt x="428" y="302"/>
                  </a:lnTo>
                  <a:lnTo>
                    <a:pt x="430" y="310"/>
                  </a:lnTo>
                  <a:lnTo>
                    <a:pt x="430" y="317"/>
                  </a:lnTo>
                  <a:lnTo>
                    <a:pt x="428" y="323"/>
                  </a:lnTo>
                  <a:lnTo>
                    <a:pt x="428" y="330"/>
                  </a:lnTo>
                  <a:lnTo>
                    <a:pt x="430" y="333"/>
                  </a:lnTo>
                  <a:lnTo>
                    <a:pt x="430" y="337"/>
                  </a:lnTo>
                  <a:lnTo>
                    <a:pt x="432" y="340"/>
                  </a:lnTo>
                  <a:lnTo>
                    <a:pt x="432" y="345"/>
                  </a:lnTo>
                  <a:lnTo>
                    <a:pt x="433" y="348"/>
                  </a:lnTo>
                  <a:lnTo>
                    <a:pt x="435" y="351"/>
                  </a:lnTo>
                  <a:lnTo>
                    <a:pt x="438" y="353"/>
                  </a:lnTo>
                  <a:lnTo>
                    <a:pt x="440" y="355"/>
                  </a:lnTo>
                  <a:lnTo>
                    <a:pt x="440" y="356"/>
                  </a:lnTo>
                  <a:lnTo>
                    <a:pt x="440" y="360"/>
                  </a:lnTo>
                  <a:lnTo>
                    <a:pt x="440" y="361"/>
                  </a:lnTo>
                  <a:lnTo>
                    <a:pt x="446" y="366"/>
                  </a:lnTo>
                  <a:lnTo>
                    <a:pt x="446" y="366"/>
                  </a:lnTo>
                  <a:lnTo>
                    <a:pt x="448" y="365"/>
                  </a:lnTo>
                  <a:lnTo>
                    <a:pt x="451" y="363"/>
                  </a:lnTo>
                  <a:lnTo>
                    <a:pt x="455" y="361"/>
                  </a:lnTo>
                  <a:lnTo>
                    <a:pt x="458" y="358"/>
                  </a:lnTo>
                  <a:lnTo>
                    <a:pt x="460" y="356"/>
                  </a:lnTo>
                  <a:lnTo>
                    <a:pt x="463" y="355"/>
                  </a:lnTo>
                  <a:lnTo>
                    <a:pt x="466" y="351"/>
                  </a:lnTo>
                  <a:lnTo>
                    <a:pt x="468" y="350"/>
                  </a:lnTo>
                  <a:lnTo>
                    <a:pt x="470" y="350"/>
                  </a:lnTo>
                  <a:lnTo>
                    <a:pt x="470" y="348"/>
                  </a:lnTo>
                  <a:lnTo>
                    <a:pt x="471" y="348"/>
                  </a:lnTo>
                  <a:lnTo>
                    <a:pt x="471" y="345"/>
                  </a:lnTo>
                  <a:lnTo>
                    <a:pt x="473" y="340"/>
                  </a:lnTo>
                  <a:lnTo>
                    <a:pt x="474" y="335"/>
                  </a:lnTo>
                  <a:lnTo>
                    <a:pt x="476" y="330"/>
                  </a:lnTo>
                  <a:lnTo>
                    <a:pt x="479" y="327"/>
                  </a:lnTo>
                  <a:lnTo>
                    <a:pt x="481" y="325"/>
                  </a:lnTo>
                  <a:lnTo>
                    <a:pt x="486" y="322"/>
                  </a:lnTo>
                  <a:lnTo>
                    <a:pt x="491" y="320"/>
                  </a:lnTo>
                  <a:lnTo>
                    <a:pt x="494" y="318"/>
                  </a:lnTo>
                  <a:lnTo>
                    <a:pt x="496" y="315"/>
                  </a:lnTo>
                  <a:lnTo>
                    <a:pt x="499" y="312"/>
                  </a:lnTo>
                  <a:lnTo>
                    <a:pt x="503" y="309"/>
                  </a:lnTo>
                  <a:lnTo>
                    <a:pt x="504" y="307"/>
                  </a:lnTo>
                  <a:lnTo>
                    <a:pt x="506" y="305"/>
                  </a:lnTo>
                  <a:lnTo>
                    <a:pt x="507" y="305"/>
                  </a:lnTo>
                  <a:lnTo>
                    <a:pt x="509" y="302"/>
                  </a:lnTo>
                  <a:lnTo>
                    <a:pt x="512" y="299"/>
                  </a:lnTo>
                  <a:lnTo>
                    <a:pt x="514" y="297"/>
                  </a:lnTo>
                  <a:lnTo>
                    <a:pt x="517" y="294"/>
                  </a:lnTo>
                  <a:lnTo>
                    <a:pt x="519" y="294"/>
                  </a:lnTo>
                  <a:lnTo>
                    <a:pt x="522" y="294"/>
                  </a:lnTo>
                  <a:lnTo>
                    <a:pt x="526" y="292"/>
                  </a:lnTo>
                  <a:lnTo>
                    <a:pt x="531" y="290"/>
                  </a:lnTo>
                  <a:lnTo>
                    <a:pt x="534" y="289"/>
                  </a:lnTo>
                  <a:lnTo>
                    <a:pt x="537" y="289"/>
                  </a:lnTo>
                  <a:lnTo>
                    <a:pt x="545" y="289"/>
                  </a:lnTo>
                  <a:lnTo>
                    <a:pt x="545" y="287"/>
                  </a:lnTo>
                  <a:lnTo>
                    <a:pt x="547" y="287"/>
                  </a:lnTo>
                  <a:lnTo>
                    <a:pt x="549" y="287"/>
                  </a:lnTo>
                  <a:lnTo>
                    <a:pt x="550" y="289"/>
                  </a:lnTo>
                  <a:lnTo>
                    <a:pt x="552" y="290"/>
                  </a:lnTo>
                  <a:lnTo>
                    <a:pt x="562" y="290"/>
                  </a:lnTo>
                  <a:lnTo>
                    <a:pt x="572" y="290"/>
                  </a:lnTo>
                  <a:lnTo>
                    <a:pt x="578" y="294"/>
                  </a:lnTo>
                  <a:lnTo>
                    <a:pt x="582" y="299"/>
                  </a:lnTo>
                  <a:lnTo>
                    <a:pt x="583" y="302"/>
                  </a:lnTo>
                  <a:lnTo>
                    <a:pt x="583" y="307"/>
                  </a:lnTo>
                  <a:lnTo>
                    <a:pt x="583" y="312"/>
                  </a:lnTo>
                  <a:lnTo>
                    <a:pt x="582" y="318"/>
                  </a:lnTo>
                  <a:lnTo>
                    <a:pt x="580" y="323"/>
                  </a:lnTo>
                  <a:lnTo>
                    <a:pt x="578" y="328"/>
                  </a:lnTo>
                  <a:lnTo>
                    <a:pt x="577" y="332"/>
                  </a:lnTo>
                  <a:lnTo>
                    <a:pt x="575" y="337"/>
                  </a:lnTo>
                  <a:lnTo>
                    <a:pt x="573" y="340"/>
                  </a:lnTo>
                  <a:lnTo>
                    <a:pt x="570" y="346"/>
                  </a:lnTo>
                  <a:lnTo>
                    <a:pt x="565" y="351"/>
                  </a:lnTo>
                  <a:lnTo>
                    <a:pt x="560" y="356"/>
                  </a:lnTo>
                  <a:lnTo>
                    <a:pt x="555" y="360"/>
                  </a:lnTo>
                  <a:lnTo>
                    <a:pt x="549" y="366"/>
                  </a:lnTo>
                  <a:lnTo>
                    <a:pt x="539" y="374"/>
                  </a:lnTo>
                  <a:lnTo>
                    <a:pt x="527" y="383"/>
                  </a:lnTo>
                  <a:lnTo>
                    <a:pt x="517" y="389"/>
                  </a:lnTo>
                  <a:lnTo>
                    <a:pt x="516" y="398"/>
                  </a:lnTo>
                  <a:lnTo>
                    <a:pt x="514" y="404"/>
                  </a:lnTo>
                  <a:lnTo>
                    <a:pt x="511" y="411"/>
                  </a:lnTo>
                  <a:lnTo>
                    <a:pt x="509" y="414"/>
                  </a:lnTo>
                  <a:lnTo>
                    <a:pt x="509" y="417"/>
                  </a:lnTo>
                  <a:lnTo>
                    <a:pt x="509" y="419"/>
                  </a:lnTo>
                  <a:lnTo>
                    <a:pt x="509" y="419"/>
                  </a:lnTo>
                  <a:lnTo>
                    <a:pt x="509" y="421"/>
                  </a:lnTo>
                  <a:lnTo>
                    <a:pt x="506" y="422"/>
                  </a:lnTo>
                  <a:lnTo>
                    <a:pt x="503" y="426"/>
                  </a:lnTo>
                  <a:lnTo>
                    <a:pt x="503" y="427"/>
                  </a:lnTo>
                  <a:lnTo>
                    <a:pt x="503" y="430"/>
                  </a:lnTo>
                  <a:lnTo>
                    <a:pt x="504" y="432"/>
                  </a:lnTo>
                  <a:lnTo>
                    <a:pt x="504" y="434"/>
                  </a:lnTo>
                  <a:lnTo>
                    <a:pt x="506" y="435"/>
                  </a:lnTo>
                  <a:lnTo>
                    <a:pt x="509" y="435"/>
                  </a:lnTo>
                  <a:lnTo>
                    <a:pt x="511" y="435"/>
                  </a:lnTo>
                  <a:lnTo>
                    <a:pt x="514" y="437"/>
                  </a:lnTo>
                  <a:lnTo>
                    <a:pt x="516" y="440"/>
                  </a:lnTo>
                  <a:lnTo>
                    <a:pt x="517" y="444"/>
                  </a:lnTo>
                  <a:lnTo>
                    <a:pt x="519" y="447"/>
                  </a:lnTo>
                  <a:lnTo>
                    <a:pt x="519" y="450"/>
                  </a:lnTo>
                  <a:lnTo>
                    <a:pt x="521" y="452"/>
                  </a:lnTo>
                  <a:lnTo>
                    <a:pt x="522" y="454"/>
                  </a:lnTo>
                  <a:lnTo>
                    <a:pt x="524" y="455"/>
                  </a:lnTo>
                  <a:lnTo>
                    <a:pt x="526" y="458"/>
                  </a:lnTo>
                  <a:lnTo>
                    <a:pt x="529" y="463"/>
                  </a:lnTo>
                  <a:lnTo>
                    <a:pt x="531" y="468"/>
                  </a:lnTo>
                  <a:lnTo>
                    <a:pt x="531" y="477"/>
                  </a:lnTo>
                  <a:lnTo>
                    <a:pt x="531" y="480"/>
                  </a:lnTo>
                  <a:lnTo>
                    <a:pt x="532" y="482"/>
                  </a:lnTo>
                  <a:lnTo>
                    <a:pt x="534" y="485"/>
                  </a:lnTo>
                  <a:lnTo>
                    <a:pt x="534" y="486"/>
                  </a:lnTo>
                  <a:lnTo>
                    <a:pt x="534" y="490"/>
                  </a:lnTo>
                  <a:lnTo>
                    <a:pt x="534" y="493"/>
                  </a:lnTo>
                  <a:lnTo>
                    <a:pt x="534" y="498"/>
                  </a:lnTo>
                  <a:lnTo>
                    <a:pt x="534" y="503"/>
                  </a:lnTo>
                  <a:lnTo>
                    <a:pt x="534" y="506"/>
                  </a:lnTo>
                  <a:lnTo>
                    <a:pt x="532" y="511"/>
                  </a:lnTo>
                  <a:lnTo>
                    <a:pt x="531" y="516"/>
                  </a:lnTo>
                  <a:lnTo>
                    <a:pt x="526" y="519"/>
                  </a:lnTo>
                  <a:lnTo>
                    <a:pt x="522" y="528"/>
                  </a:lnTo>
                  <a:lnTo>
                    <a:pt x="516" y="539"/>
                  </a:lnTo>
                  <a:lnTo>
                    <a:pt x="509" y="551"/>
                  </a:lnTo>
                  <a:lnTo>
                    <a:pt x="506" y="552"/>
                  </a:lnTo>
                  <a:lnTo>
                    <a:pt x="503" y="554"/>
                  </a:lnTo>
                  <a:lnTo>
                    <a:pt x="501" y="557"/>
                  </a:lnTo>
                  <a:lnTo>
                    <a:pt x="499" y="559"/>
                  </a:lnTo>
                  <a:lnTo>
                    <a:pt x="498" y="562"/>
                  </a:lnTo>
                  <a:lnTo>
                    <a:pt x="493" y="566"/>
                  </a:lnTo>
                  <a:lnTo>
                    <a:pt x="489" y="569"/>
                  </a:lnTo>
                  <a:lnTo>
                    <a:pt x="484" y="572"/>
                  </a:lnTo>
                  <a:lnTo>
                    <a:pt x="481" y="577"/>
                  </a:lnTo>
                  <a:lnTo>
                    <a:pt x="479" y="582"/>
                  </a:lnTo>
                  <a:lnTo>
                    <a:pt x="476" y="585"/>
                  </a:lnTo>
                  <a:lnTo>
                    <a:pt x="473" y="587"/>
                  </a:lnTo>
                  <a:lnTo>
                    <a:pt x="471" y="587"/>
                  </a:lnTo>
                  <a:lnTo>
                    <a:pt x="468" y="589"/>
                  </a:lnTo>
                  <a:lnTo>
                    <a:pt x="468" y="589"/>
                  </a:lnTo>
                  <a:lnTo>
                    <a:pt x="466" y="590"/>
                  </a:lnTo>
                  <a:lnTo>
                    <a:pt x="465" y="594"/>
                  </a:lnTo>
                  <a:lnTo>
                    <a:pt x="460" y="594"/>
                  </a:lnTo>
                  <a:lnTo>
                    <a:pt x="456" y="595"/>
                  </a:lnTo>
                  <a:lnTo>
                    <a:pt x="453" y="597"/>
                  </a:lnTo>
                  <a:lnTo>
                    <a:pt x="448" y="599"/>
                  </a:lnTo>
                  <a:lnTo>
                    <a:pt x="445" y="600"/>
                  </a:lnTo>
                  <a:lnTo>
                    <a:pt x="442" y="602"/>
                  </a:lnTo>
                  <a:lnTo>
                    <a:pt x="438" y="602"/>
                  </a:lnTo>
                  <a:lnTo>
                    <a:pt x="437" y="602"/>
                  </a:lnTo>
                  <a:lnTo>
                    <a:pt x="433" y="602"/>
                  </a:lnTo>
                  <a:lnTo>
                    <a:pt x="428" y="600"/>
                  </a:lnTo>
                  <a:lnTo>
                    <a:pt x="425" y="599"/>
                  </a:lnTo>
                  <a:lnTo>
                    <a:pt x="422" y="595"/>
                  </a:lnTo>
                  <a:lnTo>
                    <a:pt x="420" y="592"/>
                  </a:lnTo>
                  <a:lnTo>
                    <a:pt x="420" y="590"/>
                  </a:lnTo>
                  <a:lnTo>
                    <a:pt x="422" y="587"/>
                  </a:lnTo>
                  <a:lnTo>
                    <a:pt x="423" y="584"/>
                  </a:lnTo>
                  <a:lnTo>
                    <a:pt x="423" y="580"/>
                  </a:lnTo>
                  <a:lnTo>
                    <a:pt x="425" y="577"/>
                  </a:lnTo>
                  <a:lnTo>
                    <a:pt x="427" y="574"/>
                  </a:lnTo>
                  <a:lnTo>
                    <a:pt x="428" y="572"/>
                  </a:lnTo>
                  <a:lnTo>
                    <a:pt x="432" y="571"/>
                  </a:lnTo>
                  <a:lnTo>
                    <a:pt x="435" y="569"/>
                  </a:lnTo>
                  <a:lnTo>
                    <a:pt x="438" y="569"/>
                  </a:lnTo>
                  <a:lnTo>
                    <a:pt x="440" y="567"/>
                  </a:lnTo>
                  <a:lnTo>
                    <a:pt x="442" y="566"/>
                  </a:lnTo>
                  <a:lnTo>
                    <a:pt x="442" y="564"/>
                  </a:lnTo>
                  <a:lnTo>
                    <a:pt x="442" y="562"/>
                  </a:lnTo>
                  <a:lnTo>
                    <a:pt x="442" y="559"/>
                  </a:lnTo>
                  <a:lnTo>
                    <a:pt x="443" y="557"/>
                  </a:lnTo>
                  <a:lnTo>
                    <a:pt x="443" y="556"/>
                  </a:lnTo>
                  <a:lnTo>
                    <a:pt x="445" y="554"/>
                  </a:lnTo>
                  <a:lnTo>
                    <a:pt x="446" y="552"/>
                  </a:lnTo>
                  <a:lnTo>
                    <a:pt x="446" y="551"/>
                  </a:lnTo>
                  <a:lnTo>
                    <a:pt x="446" y="547"/>
                  </a:lnTo>
                  <a:lnTo>
                    <a:pt x="446" y="546"/>
                  </a:lnTo>
                  <a:lnTo>
                    <a:pt x="448" y="544"/>
                  </a:lnTo>
                  <a:lnTo>
                    <a:pt x="450" y="543"/>
                  </a:lnTo>
                  <a:lnTo>
                    <a:pt x="451" y="541"/>
                  </a:lnTo>
                  <a:lnTo>
                    <a:pt x="453" y="538"/>
                  </a:lnTo>
                  <a:lnTo>
                    <a:pt x="455" y="534"/>
                  </a:lnTo>
                  <a:lnTo>
                    <a:pt x="456" y="531"/>
                  </a:lnTo>
                  <a:lnTo>
                    <a:pt x="460" y="528"/>
                  </a:lnTo>
                  <a:lnTo>
                    <a:pt x="461" y="524"/>
                  </a:lnTo>
                  <a:lnTo>
                    <a:pt x="463" y="523"/>
                  </a:lnTo>
                  <a:lnTo>
                    <a:pt x="463" y="521"/>
                  </a:lnTo>
                  <a:lnTo>
                    <a:pt x="463" y="518"/>
                  </a:lnTo>
                  <a:lnTo>
                    <a:pt x="463" y="513"/>
                  </a:lnTo>
                  <a:lnTo>
                    <a:pt x="463" y="511"/>
                  </a:lnTo>
                  <a:lnTo>
                    <a:pt x="463" y="508"/>
                  </a:lnTo>
                  <a:lnTo>
                    <a:pt x="465" y="506"/>
                  </a:lnTo>
                  <a:lnTo>
                    <a:pt x="466" y="501"/>
                  </a:lnTo>
                  <a:lnTo>
                    <a:pt x="470" y="496"/>
                  </a:lnTo>
                  <a:lnTo>
                    <a:pt x="471" y="493"/>
                  </a:lnTo>
                  <a:lnTo>
                    <a:pt x="473" y="490"/>
                  </a:lnTo>
                  <a:lnTo>
                    <a:pt x="473" y="482"/>
                  </a:lnTo>
                  <a:lnTo>
                    <a:pt x="474" y="470"/>
                  </a:lnTo>
                  <a:lnTo>
                    <a:pt x="478" y="457"/>
                  </a:lnTo>
                  <a:lnTo>
                    <a:pt x="479" y="447"/>
                  </a:lnTo>
                  <a:lnTo>
                    <a:pt x="481" y="442"/>
                  </a:lnTo>
                  <a:lnTo>
                    <a:pt x="481" y="440"/>
                  </a:lnTo>
                  <a:lnTo>
                    <a:pt x="479" y="437"/>
                  </a:lnTo>
                  <a:lnTo>
                    <a:pt x="479" y="437"/>
                  </a:lnTo>
                  <a:lnTo>
                    <a:pt x="481" y="435"/>
                  </a:lnTo>
                  <a:lnTo>
                    <a:pt x="481" y="434"/>
                  </a:lnTo>
                  <a:lnTo>
                    <a:pt x="481" y="432"/>
                  </a:lnTo>
                  <a:lnTo>
                    <a:pt x="481" y="429"/>
                  </a:lnTo>
                  <a:lnTo>
                    <a:pt x="479" y="427"/>
                  </a:lnTo>
                  <a:lnTo>
                    <a:pt x="478" y="426"/>
                  </a:lnTo>
                  <a:lnTo>
                    <a:pt x="476" y="424"/>
                  </a:lnTo>
                  <a:lnTo>
                    <a:pt x="471" y="424"/>
                  </a:lnTo>
                  <a:lnTo>
                    <a:pt x="468" y="426"/>
                  </a:lnTo>
                  <a:lnTo>
                    <a:pt x="465" y="427"/>
                  </a:lnTo>
                  <a:lnTo>
                    <a:pt x="461" y="430"/>
                  </a:lnTo>
                  <a:lnTo>
                    <a:pt x="458" y="432"/>
                  </a:lnTo>
                  <a:lnTo>
                    <a:pt x="453" y="435"/>
                  </a:lnTo>
                  <a:lnTo>
                    <a:pt x="450" y="437"/>
                  </a:lnTo>
                  <a:lnTo>
                    <a:pt x="446" y="439"/>
                  </a:lnTo>
                  <a:lnTo>
                    <a:pt x="443" y="440"/>
                  </a:lnTo>
                  <a:lnTo>
                    <a:pt x="442" y="442"/>
                  </a:lnTo>
                  <a:lnTo>
                    <a:pt x="442" y="445"/>
                  </a:lnTo>
                  <a:lnTo>
                    <a:pt x="440" y="445"/>
                  </a:lnTo>
                  <a:lnTo>
                    <a:pt x="437" y="447"/>
                  </a:lnTo>
                  <a:lnTo>
                    <a:pt x="435" y="449"/>
                  </a:lnTo>
                  <a:lnTo>
                    <a:pt x="433" y="450"/>
                  </a:lnTo>
                  <a:lnTo>
                    <a:pt x="430" y="454"/>
                  </a:lnTo>
                  <a:lnTo>
                    <a:pt x="428" y="457"/>
                  </a:lnTo>
                  <a:lnTo>
                    <a:pt x="425" y="458"/>
                  </a:lnTo>
                  <a:lnTo>
                    <a:pt x="422" y="460"/>
                  </a:lnTo>
                  <a:lnTo>
                    <a:pt x="417" y="463"/>
                  </a:lnTo>
                  <a:lnTo>
                    <a:pt x="410" y="468"/>
                  </a:lnTo>
                  <a:lnTo>
                    <a:pt x="405" y="473"/>
                  </a:lnTo>
                  <a:lnTo>
                    <a:pt x="400" y="478"/>
                  </a:lnTo>
                  <a:lnTo>
                    <a:pt x="399" y="480"/>
                  </a:lnTo>
                  <a:lnTo>
                    <a:pt x="395" y="483"/>
                  </a:lnTo>
                  <a:lnTo>
                    <a:pt x="394" y="485"/>
                  </a:lnTo>
                  <a:lnTo>
                    <a:pt x="394" y="486"/>
                  </a:lnTo>
                  <a:lnTo>
                    <a:pt x="394" y="490"/>
                  </a:lnTo>
                  <a:lnTo>
                    <a:pt x="392" y="491"/>
                  </a:lnTo>
                  <a:lnTo>
                    <a:pt x="390" y="495"/>
                  </a:lnTo>
                  <a:lnTo>
                    <a:pt x="387" y="496"/>
                  </a:lnTo>
                  <a:lnTo>
                    <a:pt x="384" y="500"/>
                  </a:lnTo>
                  <a:lnTo>
                    <a:pt x="384" y="501"/>
                  </a:lnTo>
                  <a:lnTo>
                    <a:pt x="384" y="505"/>
                  </a:lnTo>
                  <a:lnTo>
                    <a:pt x="382" y="506"/>
                  </a:lnTo>
                  <a:lnTo>
                    <a:pt x="382" y="508"/>
                  </a:lnTo>
                  <a:lnTo>
                    <a:pt x="380" y="510"/>
                  </a:lnTo>
                  <a:lnTo>
                    <a:pt x="377" y="511"/>
                  </a:lnTo>
                  <a:lnTo>
                    <a:pt x="376" y="513"/>
                  </a:lnTo>
                  <a:lnTo>
                    <a:pt x="374" y="515"/>
                  </a:lnTo>
                  <a:lnTo>
                    <a:pt x="371" y="518"/>
                  </a:lnTo>
                  <a:lnTo>
                    <a:pt x="369" y="519"/>
                  </a:lnTo>
                  <a:lnTo>
                    <a:pt x="366" y="524"/>
                  </a:lnTo>
                  <a:lnTo>
                    <a:pt x="361" y="528"/>
                  </a:lnTo>
                  <a:lnTo>
                    <a:pt x="357" y="529"/>
                  </a:lnTo>
                  <a:lnTo>
                    <a:pt x="352" y="531"/>
                  </a:lnTo>
                  <a:lnTo>
                    <a:pt x="348" y="533"/>
                  </a:lnTo>
                  <a:lnTo>
                    <a:pt x="343" y="531"/>
                  </a:lnTo>
                  <a:lnTo>
                    <a:pt x="338" y="529"/>
                  </a:lnTo>
                  <a:lnTo>
                    <a:pt x="333" y="524"/>
                  </a:lnTo>
                  <a:lnTo>
                    <a:pt x="329" y="519"/>
                  </a:lnTo>
                  <a:lnTo>
                    <a:pt x="326" y="515"/>
                  </a:lnTo>
                  <a:lnTo>
                    <a:pt x="326" y="511"/>
                  </a:lnTo>
                  <a:lnTo>
                    <a:pt x="326" y="508"/>
                  </a:lnTo>
                  <a:lnTo>
                    <a:pt x="326" y="503"/>
                  </a:lnTo>
                  <a:lnTo>
                    <a:pt x="324" y="501"/>
                  </a:lnTo>
                  <a:lnTo>
                    <a:pt x="323" y="500"/>
                  </a:lnTo>
                  <a:lnTo>
                    <a:pt x="321" y="496"/>
                  </a:lnTo>
                  <a:lnTo>
                    <a:pt x="321" y="490"/>
                  </a:lnTo>
                  <a:lnTo>
                    <a:pt x="321" y="485"/>
                  </a:lnTo>
                  <a:lnTo>
                    <a:pt x="321" y="480"/>
                  </a:lnTo>
                  <a:lnTo>
                    <a:pt x="321" y="475"/>
                  </a:lnTo>
                  <a:lnTo>
                    <a:pt x="323" y="467"/>
                  </a:lnTo>
                  <a:lnTo>
                    <a:pt x="323" y="460"/>
                  </a:lnTo>
                  <a:lnTo>
                    <a:pt x="323" y="455"/>
                  </a:lnTo>
                  <a:lnTo>
                    <a:pt x="323" y="449"/>
                  </a:lnTo>
                  <a:lnTo>
                    <a:pt x="323" y="445"/>
                  </a:lnTo>
                  <a:lnTo>
                    <a:pt x="324" y="442"/>
                  </a:lnTo>
                  <a:lnTo>
                    <a:pt x="326" y="440"/>
                  </a:lnTo>
                  <a:lnTo>
                    <a:pt x="328" y="440"/>
                  </a:lnTo>
                  <a:lnTo>
                    <a:pt x="329" y="440"/>
                  </a:lnTo>
                  <a:lnTo>
                    <a:pt x="329" y="439"/>
                  </a:lnTo>
                  <a:lnTo>
                    <a:pt x="329" y="437"/>
                  </a:lnTo>
                  <a:lnTo>
                    <a:pt x="331" y="435"/>
                  </a:lnTo>
                  <a:lnTo>
                    <a:pt x="333" y="435"/>
                  </a:lnTo>
                  <a:lnTo>
                    <a:pt x="334" y="434"/>
                  </a:lnTo>
                  <a:lnTo>
                    <a:pt x="336" y="434"/>
                  </a:lnTo>
                  <a:lnTo>
                    <a:pt x="336" y="432"/>
                  </a:lnTo>
                  <a:lnTo>
                    <a:pt x="336" y="430"/>
                  </a:lnTo>
                  <a:lnTo>
                    <a:pt x="336" y="430"/>
                  </a:lnTo>
                  <a:lnTo>
                    <a:pt x="338" y="429"/>
                  </a:lnTo>
                  <a:lnTo>
                    <a:pt x="339" y="429"/>
                  </a:lnTo>
                  <a:lnTo>
                    <a:pt x="341" y="427"/>
                  </a:lnTo>
                  <a:lnTo>
                    <a:pt x="341" y="426"/>
                  </a:lnTo>
                  <a:lnTo>
                    <a:pt x="343" y="424"/>
                  </a:lnTo>
                  <a:lnTo>
                    <a:pt x="343" y="422"/>
                  </a:lnTo>
                  <a:lnTo>
                    <a:pt x="346" y="419"/>
                  </a:lnTo>
                  <a:lnTo>
                    <a:pt x="348" y="416"/>
                  </a:lnTo>
                  <a:lnTo>
                    <a:pt x="349" y="412"/>
                  </a:lnTo>
                  <a:lnTo>
                    <a:pt x="352" y="411"/>
                  </a:lnTo>
                  <a:lnTo>
                    <a:pt x="354" y="411"/>
                  </a:lnTo>
                  <a:lnTo>
                    <a:pt x="356" y="409"/>
                  </a:lnTo>
                  <a:lnTo>
                    <a:pt x="357" y="407"/>
                  </a:lnTo>
                  <a:lnTo>
                    <a:pt x="359" y="401"/>
                  </a:lnTo>
                  <a:lnTo>
                    <a:pt x="361" y="401"/>
                  </a:lnTo>
                  <a:lnTo>
                    <a:pt x="362" y="399"/>
                  </a:lnTo>
                  <a:lnTo>
                    <a:pt x="362" y="399"/>
                  </a:lnTo>
                  <a:lnTo>
                    <a:pt x="364" y="398"/>
                  </a:lnTo>
                  <a:lnTo>
                    <a:pt x="364" y="398"/>
                  </a:lnTo>
                  <a:lnTo>
                    <a:pt x="364" y="394"/>
                  </a:lnTo>
                  <a:lnTo>
                    <a:pt x="364" y="391"/>
                  </a:lnTo>
                  <a:lnTo>
                    <a:pt x="364" y="388"/>
                  </a:lnTo>
                  <a:lnTo>
                    <a:pt x="364" y="386"/>
                  </a:lnTo>
                  <a:lnTo>
                    <a:pt x="366" y="379"/>
                  </a:lnTo>
                  <a:lnTo>
                    <a:pt x="369" y="373"/>
                  </a:lnTo>
                  <a:lnTo>
                    <a:pt x="371" y="371"/>
                  </a:lnTo>
                  <a:lnTo>
                    <a:pt x="371" y="369"/>
                  </a:lnTo>
                  <a:lnTo>
                    <a:pt x="372" y="366"/>
                  </a:lnTo>
                  <a:lnTo>
                    <a:pt x="372" y="365"/>
                  </a:lnTo>
                  <a:lnTo>
                    <a:pt x="371" y="363"/>
                  </a:lnTo>
                  <a:lnTo>
                    <a:pt x="371" y="360"/>
                  </a:lnTo>
                  <a:lnTo>
                    <a:pt x="371" y="358"/>
                  </a:lnTo>
                  <a:lnTo>
                    <a:pt x="372" y="358"/>
                  </a:lnTo>
                  <a:lnTo>
                    <a:pt x="376" y="355"/>
                  </a:lnTo>
                  <a:lnTo>
                    <a:pt x="377" y="351"/>
                  </a:lnTo>
                  <a:lnTo>
                    <a:pt x="377" y="348"/>
                  </a:lnTo>
                  <a:lnTo>
                    <a:pt x="376" y="346"/>
                  </a:lnTo>
                  <a:lnTo>
                    <a:pt x="377" y="343"/>
                  </a:lnTo>
                  <a:lnTo>
                    <a:pt x="377" y="340"/>
                  </a:lnTo>
                  <a:lnTo>
                    <a:pt x="379" y="335"/>
                  </a:lnTo>
                  <a:lnTo>
                    <a:pt x="379" y="332"/>
                  </a:lnTo>
                  <a:lnTo>
                    <a:pt x="379" y="328"/>
                  </a:lnTo>
                  <a:lnTo>
                    <a:pt x="379" y="325"/>
                  </a:lnTo>
                  <a:lnTo>
                    <a:pt x="380" y="323"/>
                  </a:lnTo>
                  <a:lnTo>
                    <a:pt x="382" y="322"/>
                  </a:lnTo>
                  <a:lnTo>
                    <a:pt x="382" y="320"/>
                  </a:lnTo>
                  <a:lnTo>
                    <a:pt x="380" y="317"/>
                  </a:lnTo>
                  <a:lnTo>
                    <a:pt x="379" y="315"/>
                  </a:lnTo>
                  <a:lnTo>
                    <a:pt x="379" y="312"/>
                  </a:lnTo>
                  <a:lnTo>
                    <a:pt x="379" y="309"/>
                  </a:lnTo>
                  <a:lnTo>
                    <a:pt x="380" y="307"/>
                  </a:lnTo>
                  <a:lnTo>
                    <a:pt x="382" y="305"/>
                  </a:lnTo>
                  <a:lnTo>
                    <a:pt x="382" y="304"/>
                  </a:lnTo>
                  <a:lnTo>
                    <a:pt x="382" y="300"/>
                  </a:lnTo>
                  <a:lnTo>
                    <a:pt x="382" y="297"/>
                  </a:lnTo>
                  <a:lnTo>
                    <a:pt x="382" y="294"/>
                  </a:lnTo>
                  <a:lnTo>
                    <a:pt x="380" y="290"/>
                  </a:lnTo>
                  <a:lnTo>
                    <a:pt x="377" y="289"/>
                  </a:lnTo>
                  <a:lnTo>
                    <a:pt x="376" y="289"/>
                  </a:lnTo>
                  <a:lnTo>
                    <a:pt x="372" y="289"/>
                  </a:lnTo>
                  <a:lnTo>
                    <a:pt x="371" y="289"/>
                  </a:lnTo>
                  <a:lnTo>
                    <a:pt x="369" y="290"/>
                  </a:lnTo>
                  <a:lnTo>
                    <a:pt x="367" y="292"/>
                  </a:lnTo>
                  <a:lnTo>
                    <a:pt x="366" y="292"/>
                  </a:lnTo>
                  <a:lnTo>
                    <a:pt x="364" y="292"/>
                  </a:lnTo>
                  <a:lnTo>
                    <a:pt x="362" y="294"/>
                  </a:lnTo>
                  <a:lnTo>
                    <a:pt x="362" y="295"/>
                  </a:lnTo>
                  <a:lnTo>
                    <a:pt x="361" y="297"/>
                  </a:lnTo>
                  <a:lnTo>
                    <a:pt x="359" y="297"/>
                  </a:lnTo>
                  <a:lnTo>
                    <a:pt x="356" y="297"/>
                  </a:lnTo>
                  <a:lnTo>
                    <a:pt x="352" y="299"/>
                  </a:lnTo>
                  <a:lnTo>
                    <a:pt x="349" y="302"/>
                  </a:lnTo>
                  <a:lnTo>
                    <a:pt x="349" y="304"/>
                  </a:lnTo>
                  <a:lnTo>
                    <a:pt x="349" y="307"/>
                  </a:lnTo>
                  <a:lnTo>
                    <a:pt x="349" y="309"/>
                  </a:lnTo>
                  <a:lnTo>
                    <a:pt x="348" y="310"/>
                  </a:lnTo>
                  <a:lnTo>
                    <a:pt x="346" y="312"/>
                  </a:lnTo>
                  <a:lnTo>
                    <a:pt x="346" y="312"/>
                  </a:lnTo>
                  <a:lnTo>
                    <a:pt x="344" y="312"/>
                  </a:lnTo>
                  <a:lnTo>
                    <a:pt x="344" y="313"/>
                  </a:lnTo>
                  <a:lnTo>
                    <a:pt x="343" y="315"/>
                  </a:lnTo>
                  <a:lnTo>
                    <a:pt x="341" y="317"/>
                  </a:lnTo>
                  <a:lnTo>
                    <a:pt x="339" y="320"/>
                  </a:lnTo>
                  <a:lnTo>
                    <a:pt x="338" y="323"/>
                  </a:lnTo>
                  <a:lnTo>
                    <a:pt x="334" y="328"/>
                  </a:lnTo>
                  <a:lnTo>
                    <a:pt x="333" y="332"/>
                  </a:lnTo>
                  <a:lnTo>
                    <a:pt x="331" y="333"/>
                  </a:lnTo>
                  <a:lnTo>
                    <a:pt x="328" y="337"/>
                  </a:lnTo>
                  <a:lnTo>
                    <a:pt x="324" y="338"/>
                  </a:lnTo>
                  <a:lnTo>
                    <a:pt x="321" y="343"/>
                  </a:lnTo>
                  <a:lnTo>
                    <a:pt x="319" y="345"/>
                  </a:lnTo>
                  <a:lnTo>
                    <a:pt x="318" y="348"/>
                  </a:lnTo>
                  <a:lnTo>
                    <a:pt x="318" y="351"/>
                  </a:lnTo>
                  <a:lnTo>
                    <a:pt x="318" y="355"/>
                  </a:lnTo>
                  <a:lnTo>
                    <a:pt x="316" y="358"/>
                  </a:lnTo>
                  <a:lnTo>
                    <a:pt x="315" y="360"/>
                  </a:lnTo>
                  <a:lnTo>
                    <a:pt x="313" y="361"/>
                  </a:lnTo>
                  <a:lnTo>
                    <a:pt x="311" y="363"/>
                  </a:lnTo>
                  <a:lnTo>
                    <a:pt x="310" y="366"/>
                  </a:lnTo>
                  <a:lnTo>
                    <a:pt x="308" y="369"/>
                  </a:lnTo>
                  <a:lnTo>
                    <a:pt x="306" y="371"/>
                  </a:lnTo>
                  <a:lnTo>
                    <a:pt x="305" y="374"/>
                  </a:lnTo>
                  <a:lnTo>
                    <a:pt x="301" y="378"/>
                  </a:lnTo>
                  <a:lnTo>
                    <a:pt x="301" y="383"/>
                  </a:lnTo>
                  <a:lnTo>
                    <a:pt x="300" y="386"/>
                  </a:lnTo>
                  <a:lnTo>
                    <a:pt x="298" y="391"/>
                  </a:lnTo>
                  <a:lnTo>
                    <a:pt x="298" y="394"/>
                  </a:lnTo>
                  <a:lnTo>
                    <a:pt x="296" y="398"/>
                  </a:lnTo>
                  <a:lnTo>
                    <a:pt x="295" y="401"/>
                  </a:lnTo>
                  <a:lnTo>
                    <a:pt x="293" y="406"/>
                  </a:lnTo>
                  <a:lnTo>
                    <a:pt x="291" y="411"/>
                  </a:lnTo>
                  <a:lnTo>
                    <a:pt x="291" y="414"/>
                  </a:lnTo>
                  <a:lnTo>
                    <a:pt x="293" y="417"/>
                  </a:lnTo>
                  <a:lnTo>
                    <a:pt x="293" y="421"/>
                  </a:lnTo>
                  <a:lnTo>
                    <a:pt x="293" y="424"/>
                  </a:lnTo>
                  <a:lnTo>
                    <a:pt x="293" y="430"/>
                  </a:lnTo>
                  <a:lnTo>
                    <a:pt x="291" y="432"/>
                  </a:lnTo>
                  <a:lnTo>
                    <a:pt x="290" y="435"/>
                  </a:lnTo>
                  <a:lnTo>
                    <a:pt x="290" y="440"/>
                  </a:lnTo>
                  <a:lnTo>
                    <a:pt x="290" y="444"/>
                  </a:lnTo>
                  <a:lnTo>
                    <a:pt x="290" y="445"/>
                  </a:lnTo>
                  <a:lnTo>
                    <a:pt x="291" y="449"/>
                  </a:lnTo>
                  <a:lnTo>
                    <a:pt x="290" y="454"/>
                  </a:lnTo>
                  <a:lnTo>
                    <a:pt x="288" y="458"/>
                  </a:lnTo>
                  <a:lnTo>
                    <a:pt x="286" y="465"/>
                  </a:lnTo>
                  <a:lnTo>
                    <a:pt x="286" y="472"/>
                  </a:lnTo>
                  <a:lnTo>
                    <a:pt x="285" y="475"/>
                  </a:lnTo>
                  <a:lnTo>
                    <a:pt x="285" y="475"/>
                  </a:lnTo>
                  <a:lnTo>
                    <a:pt x="283" y="477"/>
                  </a:lnTo>
                  <a:lnTo>
                    <a:pt x="283" y="477"/>
                  </a:lnTo>
                  <a:lnTo>
                    <a:pt x="282" y="477"/>
                  </a:lnTo>
                  <a:lnTo>
                    <a:pt x="282" y="478"/>
                  </a:lnTo>
                  <a:lnTo>
                    <a:pt x="282" y="482"/>
                  </a:lnTo>
                  <a:lnTo>
                    <a:pt x="282" y="485"/>
                  </a:lnTo>
                  <a:lnTo>
                    <a:pt x="282" y="488"/>
                  </a:lnTo>
                  <a:lnTo>
                    <a:pt x="282" y="490"/>
                  </a:lnTo>
                  <a:lnTo>
                    <a:pt x="280" y="490"/>
                  </a:lnTo>
                  <a:lnTo>
                    <a:pt x="278" y="490"/>
                  </a:lnTo>
                  <a:lnTo>
                    <a:pt x="278" y="491"/>
                  </a:lnTo>
                  <a:lnTo>
                    <a:pt x="277" y="500"/>
                  </a:lnTo>
                  <a:lnTo>
                    <a:pt x="277" y="506"/>
                  </a:lnTo>
                  <a:lnTo>
                    <a:pt x="275" y="513"/>
                  </a:lnTo>
                  <a:lnTo>
                    <a:pt x="275" y="518"/>
                  </a:lnTo>
                  <a:lnTo>
                    <a:pt x="277" y="521"/>
                  </a:lnTo>
                  <a:lnTo>
                    <a:pt x="278" y="523"/>
                  </a:lnTo>
                  <a:lnTo>
                    <a:pt x="278" y="526"/>
                  </a:lnTo>
                  <a:lnTo>
                    <a:pt x="282" y="528"/>
                  </a:lnTo>
                  <a:lnTo>
                    <a:pt x="282" y="529"/>
                  </a:lnTo>
                  <a:lnTo>
                    <a:pt x="283" y="531"/>
                  </a:lnTo>
                  <a:lnTo>
                    <a:pt x="282" y="534"/>
                  </a:lnTo>
                  <a:lnTo>
                    <a:pt x="283" y="536"/>
                  </a:lnTo>
                  <a:lnTo>
                    <a:pt x="283" y="536"/>
                  </a:lnTo>
                  <a:lnTo>
                    <a:pt x="283" y="538"/>
                  </a:lnTo>
                  <a:lnTo>
                    <a:pt x="285" y="538"/>
                  </a:lnTo>
                  <a:lnTo>
                    <a:pt x="285" y="539"/>
                  </a:lnTo>
                  <a:lnTo>
                    <a:pt x="286" y="541"/>
                  </a:lnTo>
                  <a:lnTo>
                    <a:pt x="286" y="544"/>
                  </a:lnTo>
                  <a:lnTo>
                    <a:pt x="286" y="547"/>
                  </a:lnTo>
                  <a:lnTo>
                    <a:pt x="286" y="552"/>
                  </a:lnTo>
                  <a:lnTo>
                    <a:pt x="288" y="554"/>
                  </a:lnTo>
                  <a:lnTo>
                    <a:pt x="291" y="556"/>
                  </a:lnTo>
                  <a:lnTo>
                    <a:pt x="293" y="557"/>
                  </a:lnTo>
                  <a:lnTo>
                    <a:pt x="296" y="559"/>
                  </a:lnTo>
                  <a:lnTo>
                    <a:pt x="298" y="561"/>
                  </a:lnTo>
                  <a:lnTo>
                    <a:pt x="298" y="562"/>
                  </a:lnTo>
                  <a:lnTo>
                    <a:pt x="298" y="566"/>
                  </a:lnTo>
                  <a:lnTo>
                    <a:pt x="298" y="569"/>
                  </a:lnTo>
                  <a:lnTo>
                    <a:pt x="298" y="572"/>
                  </a:lnTo>
                  <a:lnTo>
                    <a:pt x="300" y="575"/>
                  </a:lnTo>
                  <a:lnTo>
                    <a:pt x="303" y="577"/>
                  </a:lnTo>
                  <a:lnTo>
                    <a:pt x="305" y="579"/>
                  </a:lnTo>
                  <a:lnTo>
                    <a:pt x="306" y="580"/>
                  </a:lnTo>
                  <a:lnTo>
                    <a:pt x="306" y="582"/>
                  </a:lnTo>
                  <a:lnTo>
                    <a:pt x="305" y="585"/>
                  </a:lnTo>
                  <a:lnTo>
                    <a:pt x="305" y="587"/>
                  </a:lnTo>
                  <a:lnTo>
                    <a:pt x="305" y="590"/>
                  </a:lnTo>
                  <a:lnTo>
                    <a:pt x="306" y="595"/>
                  </a:lnTo>
                  <a:lnTo>
                    <a:pt x="306" y="599"/>
                  </a:lnTo>
                  <a:lnTo>
                    <a:pt x="306" y="602"/>
                  </a:lnTo>
                  <a:lnTo>
                    <a:pt x="306" y="605"/>
                  </a:lnTo>
                  <a:lnTo>
                    <a:pt x="303" y="608"/>
                  </a:lnTo>
                  <a:lnTo>
                    <a:pt x="303" y="612"/>
                  </a:lnTo>
                  <a:lnTo>
                    <a:pt x="303" y="615"/>
                  </a:lnTo>
                  <a:lnTo>
                    <a:pt x="301" y="618"/>
                  </a:lnTo>
                  <a:lnTo>
                    <a:pt x="301" y="620"/>
                  </a:lnTo>
                  <a:lnTo>
                    <a:pt x="298" y="623"/>
                  </a:lnTo>
                  <a:lnTo>
                    <a:pt x="293" y="625"/>
                  </a:lnTo>
                  <a:lnTo>
                    <a:pt x="290" y="627"/>
                  </a:lnTo>
                  <a:lnTo>
                    <a:pt x="283" y="625"/>
                  </a:lnTo>
                  <a:lnTo>
                    <a:pt x="275" y="622"/>
                  </a:lnTo>
                  <a:lnTo>
                    <a:pt x="262" y="612"/>
                  </a:lnTo>
                  <a:lnTo>
                    <a:pt x="257" y="608"/>
                  </a:lnTo>
                  <a:lnTo>
                    <a:pt x="252" y="607"/>
                  </a:lnTo>
                  <a:lnTo>
                    <a:pt x="249" y="602"/>
                  </a:lnTo>
                  <a:lnTo>
                    <a:pt x="247" y="600"/>
                  </a:lnTo>
                  <a:lnTo>
                    <a:pt x="245" y="597"/>
                  </a:lnTo>
                  <a:lnTo>
                    <a:pt x="245" y="594"/>
                  </a:lnTo>
                  <a:lnTo>
                    <a:pt x="244" y="592"/>
                  </a:lnTo>
                  <a:lnTo>
                    <a:pt x="242" y="589"/>
                  </a:lnTo>
                  <a:lnTo>
                    <a:pt x="242" y="587"/>
                  </a:lnTo>
                  <a:lnTo>
                    <a:pt x="242" y="585"/>
                  </a:lnTo>
                  <a:lnTo>
                    <a:pt x="242" y="584"/>
                  </a:lnTo>
                  <a:lnTo>
                    <a:pt x="242" y="582"/>
                  </a:lnTo>
                  <a:lnTo>
                    <a:pt x="240" y="582"/>
                  </a:lnTo>
                  <a:lnTo>
                    <a:pt x="239" y="582"/>
                  </a:lnTo>
                  <a:lnTo>
                    <a:pt x="237" y="582"/>
                  </a:lnTo>
                  <a:lnTo>
                    <a:pt x="237" y="580"/>
                  </a:lnTo>
                  <a:lnTo>
                    <a:pt x="235" y="579"/>
                  </a:lnTo>
                  <a:lnTo>
                    <a:pt x="235" y="577"/>
                  </a:lnTo>
                  <a:lnTo>
                    <a:pt x="234" y="575"/>
                  </a:lnTo>
                  <a:lnTo>
                    <a:pt x="230" y="572"/>
                  </a:lnTo>
                  <a:lnTo>
                    <a:pt x="230" y="571"/>
                  </a:lnTo>
                  <a:lnTo>
                    <a:pt x="230" y="569"/>
                  </a:lnTo>
                  <a:lnTo>
                    <a:pt x="229" y="566"/>
                  </a:lnTo>
                  <a:lnTo>
                    <a:pt x="227" y="562"/>
                  </a:lnTo>
                  <a:lnTo>
                    <a:pt x="221" y="556"/>
                  </a:lnTo>
                  <a:lnTo>
                    <a:pt x="209" y="551"/>
                  </a:lnTo>
                  <a:lnTo>
                    <a:pt x="201" y="546"/>
                  </a:lnTo>
                  <a:lnTo>
                    <a:pt x="196" y="543"/>
                  </a:lnTo>
                  <a:lnTo>
                    <a:pt x="192" y="539"/>
                  </a:lnTo>
                  <a:lnTo>
                    <a:pt x="189" y="536"/>
                  </a:lnTo>
                  <a:lnTo>
                    <a:pt x="188" y="534"/>
                  </a:lnTo>
                  <a:lnTo>
                    <a:pt x="186" y="534"/>
                  </a:lnTo>
                  <a:lnTo>
                    <a:pt x="184" y="533"/>
                  </a:lnTo>
                  <a:lnTo>
                    <a:pt x="181" y="533"/>
                  </a:lnTo>
                  <a:lnTo>
                    <a:pt x="178" y="534"/>
                  </a:lnTo>
                  <a:lnTo>
                    <a:pt x="173" y="536"/>
                  </a:lnTo>
                  <a:lnTo>
                    <a:pt x="168" y="539"/>
                  </a:lnTo>
                  <a:lnTo>
                    <a:pt x="163" y="543"/>
                  </a:lnTo>
                  <a:lnTo>
                    <a:pt x="158" y="546"/>
                  </a:lnTo>
                  <a:lnTo>
                    <a:pt x="151" y="547"/>
                  </a:lnTo>
                  <a:lnTo>
                    <a:pt x="145" y="551"/>
                  </a:lnTo>
                  <a:lnTo>
                    <a:pt x="140" y="551"/>
                  </a:lnTo>
                  <a:lnTo>
                    <a:pt x="133" y="554"/>
                  </a:lnTo>
                  <a:lnTo>
                    <a:pt x="128" y="557"/>
                  </a:lnTo>
                  <a:lnTo>
                    <a:pt x="123" y="562"/>
                  </a:lnTo>
                  <a:lnTo>
                    <a:pt x="120" y="567"/>
                  </a:lnTo>
                  <a:lnTo>
                    <a:pt x="120" y="571"/>
                  </a:lnTo>
                  <a:lnTo>
                    <a:pt x="120" y="572"/>
                  </a:lnTo>
                  <a:lnTo>
                    <a:pt x="120" y="575"/>
                  </a:lnTo>
                  <a:lnTo>
                    <a:pt x="120" y="577"/>
                  </a:lnTo>
                  <a:lnTo>
                    <a:pt x="122" y="579"/>
                  </a:lnTo>
                  <a:lnTo>
                    <a:pt x="122" y="582"/>
                  </a:lnTo>
                  <a:lnTo>
                    <a:pt x="120" y="587"/>
                  </a:lnTo>
                  <a:lnTo>
                    <a:pt x="118" y="592"/>
                  </a:lnTo>
                  <a:lnTo>
                    <a:pt x="117" y="597"/>
                  </a:lnTo>
                  <a:lnTo>
                    <a:pt x="115" y="602"/>
                  </a:lnTo>
                  <a:lnTo>
                    <a:pt x="115" y="605"/>
                  </a:lnTo>
                  <a:lnTo>
                    <a:pt x="113" y="610"/>
                  </a:lnTo>
                  <a:lnTo>
                    <a:pt x="113" y="617"/>
                  </a:lnTo>
                  <a:lnTo>
                    <a:pt x="112" y="622"/>
                  </a:lnTo>
                  <a:lnTo>
                    <a:pt x="110" y="625"/>
                  </a:lnTo>
                  <a:lnTo>
                    <a:pt x="107" y="628"/>
                  </a:lnTo>
                  <a:lnTo>
                    <a:pt x="103" y="635"/>
                  </a:lnTo>
                  <a:lnTo>
                    <a:pt x="100" y="640"/>
                  </a:lnTo>
                  <a:lnTo>
                    <a:pt x="98" y="645"/>
                  </a:lnTo>
                  <a:lnTo>
                    <a:pt x="97" y="650"/>
                  </a:lnTo>
                  <a:lnTo>
                    <a:pt x="95" y="651"/>
                  </a:lnTo>
                  <a:lnTo>
                    <a:pt x="95" y="655"/>
                  </a:lnTo>
                  <a:lnTo>
                    <a:pt x="95" y="656"/>
                  </a:lnTo>
                  <a:lnTo>
                    <a:pt x="94" y="660"/>
                  </a:lnTo>
                  <a:lnTo>
                    <a:pt x="94" y="661"/>
                  </a:lnTo>
                  <a:lnTo>
                    <a:pt x="92" y="661"/>
                  </a:lnTo>
                  <a:lnTo>
                    <a:pt x="90" y="661"/>
                  </a:lnTo>
                  <a:lnTo>
                    <a:pt x="87" y="663"/>
                  </a:lnTo>
                  <a:lnTo>
                    <a:pt x="85" y="666"/>
                  </a:lnTo>
                  <a:lnTo>
                    <a:pt x="82" y="666"/>
                  </a:lnTo>
                  <a:lnTo>
                    <a:pt x="77" y="668"/>
                  </a:lnTo>
                  <a:lnTo>
                    <a:pt x="74" y="668"/>
                  </a:lnTo>
                  <a:lnTo>
                    <a:pt x="70" y="666"/>
                  </a:lnTo>
                  <a:lnTo>
                    <a:pt x="67" y="664"/>
                  </a:lnTo>
                  <a:lnTo>
                    <a:pt x="66" y="661"/>
                  </a:lnTo>
                  <a:lnTo>
                    <a:pt x="64" y="660"/>
                  </a:lnTo>
                  <a:lnTo>
                    <a:pt x="61" y="658"/>
                  </a:lnTo>
                  <a:lnTo>
                    <a:pt x="56" y="653"/>
                  </a:lnTo>
                  <a:lnTo>
                    <a:pt x="46" y="645"/>
                  </a:lnTo>
                  <a:lnTo>
                    <a:pt x="37" y="636"/>
                  </a:lnTo>
                  <a:lnTo>
                    <a:pt x="29" y="632"/>
                  </a:lnTo>
                  <a:lnTo>
                    <a:pt x="26" y="630"/>
                  </a:lnTo>
                  <a:lnTo>
                    <a:pt x="23" y="628"/>
                  </a:lnTo>
                  <a:lnTo>
                    <a:pt x="19" y="627"/>
                  </a:lnTo>
                  <a:lnTo>
                    <a:pt x="19" y="625"/>
                  </a:lnTo>
                  <a:lnTo>
                    <a:pt x="19" y="623"/>
                  </a:lnTo>
                  <a:lnTo>
                    <a:pt x="19" y="622"/>
                  </a:lnTo>
                  <a:lnTo>
                    <a:pt x="18" y="622"/>
                  </a:lnTo>
                  <a:lnTo>
                    <a:pt x="16" y="622"/>
                  </a:lnTo>
                  <a:lnTo>
                    <a:pt x="13" y="620"/>
                  </a:lnTo>
                  <a:lnTo>
                    <a:pt x="11" y="618"/>
                  </a:lnTo>
                  <a:lnTo>
                    <a:pt x="11" y="617"/>
                  </a:lnTo>
                  <a:lnTo>
                    <a:pt x="11" y="613"/>
                  </a:lnTo>
                  <a:lnTo>
                    <a:pt x="11" y="610"/>
                  </a:lnTo>
                  <a:lnTo>
                    <a:pt x="11" y="607"/>
                  </a:lnTo>
                  <a:lnTo>
                    <a:pt x="11" y="604"/>
                  </a:lnTo>
                  <a:lnTo>
                    <a:pt x="11" y="604"/>
                  </a:lnTo>
                  <a:lnTo>
                    <a:pt x="8" y="604"/>
                  </a:lnTo>
                  <a:lnTo>
                    <a:pt x="6" y="604"/>
                  </a:lnTo>
                  <a:lnTo>
                    <a:pt x="4" y="602"/>
                  </a:lnTo>
                  <a:lnTo>
                    <a:pt x="4" y="600"/>
                  </a:lnTo>
                  <a:lnTo>
                    <a:pt x="6" y="599"/>
                  </a:lnTo>
                  <a:lnTo>
                    <a:pt x="6" y="595"/>
                  </a:lnTo>
                  <a:lnTo>
                    <a:pt x="6" y="594"/>
                  </a:lnTo>
                  <a:lnTo>
                    <a:pt x="6" y="592"/>
                  </a:lnTo>
                  <a:lnTo>
                    <a:pt x="4" y="592"/>
                  </a:lnTo>
                  <a:lnTo>
                    <a:pt x="4" y="594"/>
                  </a:lnTo>
                  <a:lnTo>
                    <a:pt x="3" y="592"/>
                  </a:lnTo>
                  <a:lnTo>
                    <a:pt x="3" y="590"/>
                  </a:lnTo>
                  <a:lnTo>
                    <a:pt x="4" y="587"/>
                  </a:lnTo>
                  <a:lnTo>
                    <a:pt x="4" y="584"/>
                  </a:lnTo>
                  <a:lnTo>
                    <a:pt x="3" y="580"/>
                  </a:lnTo>
                  <a:lnTo>
                    <a:pt x="3" y="577"/>
                  </a:lnTo>
                  <a:lnTo>
                    <a:pt x="1" y="574"/>
                  </a:lnTo>
                  <a:lnTo>
                    <a:pt x="1" y="571"/>
                  </a:lnTo>
                  <a:lnTo>
                    <a:pt x="0" y="567"/>
                  </a:lnTo>
                  <a:lnTo>
                    <a:pt x="0" y="564"/>
                  </a:lnTo>
                  <a:lnTo>
                    <a:pt x="0" y="562"/>
                  </a:lnTo>
                  <a:lnTo>
                    <a:pt x="1" y="561"/>
                  </a:lnTo>
                  <a:lnTo>
                    <a:pt x="3" y="561"/>
                  </a:lnTo>
                  <a:lnTo>
                    <a:pt x="4" y="559"/>
                  </a:lnTo>
                  <a:lnTo>
                    <a:pt x="6" y="557"/>
                  </a:lnTo>
                  <a:lnTo>
                    <a:pt x="6" y="556"/>
                  </a:lnTo>
                  <a:lnTo>
                    <a:pt x="4" y="552"/>
                  </a:lnTo>
                  <a:lnTo>
                    <a:pt x="4" y="551"/>
                  </a:lnTo>
                  <a:lnTo>
                    <a:pt x="4" y="544"/>
                  </a:lnTo>
                  <a:lnTo>
                    <a:pt x="4" y="539"/>
                  </a:lnTo>
                  <a:lnTo>
                    <a:pt x="6" y="536"/>
                  </a:lnTo>
                  <a:lnTo>
                    <a:pt x="6" y="536"/>
                  </a:lnTo>
                  <a:lnTo>
                    <a:pt x="8" y="534"/>
                  </a:lnTo>
                  <a:lnTo>
                    <a:pt x="8" y="533"/>
                  </a:lnTo>
                  <a:lnTo>
                    <a:pt x="9" y="526"/>
                  </a:lnTo>
                  <a:lnTo>
                    <a:pt x="8" y="518"/>
                  </a:lnTo>
                  <a:lnTo>
                    <a:pt x="6" y="508"/>
                  </a:lnTo>
                  <a:lnTo>
                    <a:pt x="6" y="505"/>
                  </a:lnTo>
                  <a:lnTo>
                    <a:pt x="6" y="498"/>
                  </a:lnTo>
                  <a:lnTo>
                    <a:pt x="8" y="491"/>
                  </a:lnTo>
                  <a:lnTo>
                    <a:pt x="9" y="485"/>
                  </a:lnTo>
                  <a:lnTo>
                    <a:pt x="11" y="482"/>
                  </a:lnTo>
                  <a:lnTo>
                    <a:pt x="13" y="480"/>
                  </a:lnTo>
                  <a:lnTo>
                    <a:pt x="14" y="475"/>
                  </a:lnTo>
                  <a:lnTo>
                    <a:pt x="18" y="470"/>
                  </a:lnTo>
                  <a:lnTo>
                    <a:pt x="19" y="460"/>
                  </a:lnTo>
                  <a:lnTo>
                    <a:pt x="21" y="449"/>
                  </a:lnTo>
                  <a:lnTo>
                    <a:pt x="21" y="440"/>
                  </a:lnTo>
                  <a:lnTo>
                    <a:pt x="21" y="432"/>
                  </a:lnTo>
                  <a:lnTo>
                    <a:pt x="23" y="416"/>
                  </a:lnTo>
                  <a:lnTo>
                    <a:pt x="26" y="399"/>
                  </a:lnTo>
                  <a:lnTo>
                    <a:pt x="28" y="383"/>
                  </a:lnTo>
                  <a:lnTo>
                    <a:pt x="28" y="371"/>
                  </a:lnTo>
                  <a:lnTo>
                    <a:pt x="28" y="358"/>
                  </a:lnTo>
                  <a:lnTo>
                    <a:pt x="26" y="346"/>
                  </a:lnTo>
                  <a:lnTo>
                    <a:pt x="24" y="337"/>
                  </a:lnTo>
                  <a:lnTo>
                    <a:pt x="24" y="332"/>
                  </a:lnTo>
                  <a:lnTo>
                    <a:pt x="26" y="322"/>
                  </a:lnTo>
                  <a:lnTo>
                    <a:pt x="28" y="309"/>
                  </a:lnTo>
                  <a:lnTo>
                    <a:pt x="28" y="292"/>
                  </a:lnTo>
                  <a:lnTo>
                    <a:pt x="29" y="276"/>
                  </a:lnTo>
                  <a:lnTo>
                    <a:pt x="29" y="261"/>
                  </a:lnTo>
                  <a:lnTo>
                    <a:pt x="29" y="251"/>
                  </a:lnTo>
                  <a:lnTo>
                    <a:pt x="33" y="239"/>
                  </a:lnTo>
                  <a:lnTo>
                    <a:pt x="37" y="229"/>
                  </a:lnTo>
                  <a:lnTo>
                    <a:pt x="41" y="223"/>
                  </a:lnTo>
                  <a:lnTo>
                    <a:pt x="44" y="221"/>
                  </a:lnTo>
                  <a:lnTo>
                    <a:pt x="47" y="221"/>
                  </a:lnTo>
                  <a:lnTo>
                    <a:pt x="52" y="220"/>
                  </a:lnTo>
                  <a:lnTo>
                    <a:pt x="57" y="220"/>
                  </a:lnTo>
                  <a:lnTo>
                    <a:pt x="62" y="220"/>
                  </a:lnTo>
                  <a:lnTo>
                    <a:pt x="66" y="221"/>
                  </a:lnTo>
                  <a:lnTo>
                    <a:pt x="67" y="223"/>
                  </a:lnTo>
                  <a:lnTo>
                    <a:pt x="69" y="223"/>
                  </a:lnTo>
                  <a:lnTo>
                    <a:pt x="70" y="224"/>
                  </a:lnTo>
                  <a:lnTo>
                    <a:pt x="74" y="223"/>
                  </a:lnTo>
                  <a:lnTo>
                    <a:pt x="77" y="221"/>
                  </a:lnTo>
                  <a:lnTo>
                    <a:pt x="80" y="218"/>
                  </a:lnTo>
                  <a:lnTo>
                    <a:pt x="82" y="216"/>
                  </a:lnTo>
                  <a:lnTo>
                    <a:pt x="85" y="213"/>
                  </a:lnTo>
                  <a:lnTo>
                    <a:pt x="89" y="213"/>
                  </a:lnTo>
                  <a:lnTo>
                    <a:pt x="94" y="211"/>
                  </a:lnTo>
                  <a:lnTo>
                    <a:pt x="97" y="211"/>
                  </a:lnTo>
                  <a:lnTo>
                    <a:pt x="100" y="211"/>
                  </a:lnTo>
                  <a:lnTo>
                    <a:pt x="103" y="211"/>
                  </a:lnTo>
                  <a:lnTo>
                    <a:pt x="105" y="210"/>
                  </a:lnTo>
                  <a:lnTo>
                    <a:pt x="107" y="208"/>
                  </a:lnTo>
                  <a:lnTo>
                    <a:pt x="110" y="205"/>
                  </a:lnTo>
                  <a:lnTo>
                    <a:pt x="113" y="203"/>
                  </a:lnTo>
                  <a:lnTo>
                    <a:pt x="115" y="201"/>
                  </a:lnTo>
                  <a:lnTo>
                    <a:pt x="120" y="198"/>
                  </a:lnTo>
                  <a:lnTo>
                    <a:pt x="123" y="195"/>
                  </a:lnTo>
                  <a:lnTo>
                    <a:pt x="127" y="190"/>
                  </a:lnTo>
                  <a:lnTo>
                    <a:pt x="128" y="187"/>
                  </a:lnTo>
                  <a:lnTo>
                    <a:pt x="128" y="182"/>
                  </a:lnTo>
                  <a:lnTo>
                    <a:pt x="128" y="178"/>
                  </a:lnTo>
                  <a:lnTo>
                    <a:pt x="128" y="177"/>
                  </a:lnTo>
                  <a:lnTo>
                    <a:pt x="128" y="177"/>
                  </a:lnTo>
                  <a:lnTo>
                    <a:pt x="128" y="175"/>
                  </a:lnTo>
                  <a:lnTo>
                    <a:pt x="127" y="173"/>
                  </a:lnTo>
                  <a:lnTo>
                    <a:pt x="127" y="168"/>
                  </a:lnTo>
                  <a:lnTo>
                    <a:pt x="127" y="165"/>
                  </a:lnTo>
                  <a:lnTo>
                    <a:pt x="125" y="160"/>
                  </a:lnTo>
                  <a:lnTo>
                    <a:pt x="125" y="157"/>
                  </a:lnTo>
                  <a:lnTo>
                    <a:pt x="123" y="154"/>
                  </a:lnTo>
                  <a:lnTo>
                    <a:pt x="123" y="150"/>
                  </a:lnTo>
                  <a:lnTo>
                    <a:pt x="122" y="147"/>
                  </a:lnTo>
                  <a:lnTo>
                    <a:pt x="120" y="145"/>
                  </a:lnTo>
                  <a:lnTo>
                    <a:pt x="122" y="144"/>
                  </a:lnTo>
                  <a:lnTo>
                    <a:pt x="123" y="142"/>
                  </a:lnTo>
                  <a:lnTo>
                    <a:pt x="125" y="140"/>
                  </a:lnTo>
                  <a:lnTo>
                    <a:pt x="125" y="139"/>
                  </a:lnTo>
                  <a:lnTo>
                    <a:pt x="125" y="135"/>
                  </a:lnTo>
                  <a:lnTo>
                    <a:pt x="125" y="132"/>
                  </a:lnTo>
                  <a:lnTo>
                    <a:pt x="123" y="131"/>
                  </a:lnTo>
                  <a:lnTo>
                    <a:pt x="122" y="127"/>
                  </a:lnTo>
                  <a:lnTo>
                    <a:pt x="120" y="124"/>
                  </a:lnTo>
                  <a:lnTo>
                    <a:pt x="120" y="121"/>
                  </a:lnTo>
                  <a:lnTo>
                    <a:pt x="118" y="117"/>
                  </a:lnTo>
                  <a:lnTo>
                    <a:pt x="117" y="114"/>
                  </a:lnTo>
                  <a:lnTo>
                    <a:pt x="113" y="109"/>
                  </a:lnTo>
                  <a:lnTo>
                    <a:pt x="112" y="106"/>
                  </a:lnTo>
                  <a:lnTo>
                    <a:pt x="108" y="103"/>
                  </a:lnTo>
                  <a:lnTo>
                    <a:pt x="105" y="99"/>
                  </a:lnTo>
                  <a:lnTo>
                    <a:pt x="103" y="96"/>
                  </a:lnTo>
                  <a:lnTo>
                    <a:pt x="103" y="93"/>
                  </a:lnTo>
                  <a:lnTo>
                    <a:pt x="105" y="91"/>
                  </a:lnTo>
                  <a:lnTo>
                    <a:pt x="105" y="91"/>
                  </a:lnTo>
                  <a:lnTo>
                    <a:pt x="103" y="89"/>
                  </a:lnTo>
                  <a:lnTo>
                    <a:pt x="102" y="88"/>
                  </a:lnTo>
                  <a:lnTo>
                    <a:pt x="100" y="84"/>
                  </a:lnTo>
                  <a:lnTo>
                    <a:pt x="97" y="81"/>
                  </a:lnTo>
                  <a:lnTo>
                    <a:pt x="95" y="78"/>
                  </a:lnTo>
                  <a:lnTo>
                    <a:pt x="94" y="75"/>
                  </a:lnTo>
                  <a:lnTo>
                    <a:pt x="92" y="73"/>
                  </a:lnTo>
                  <a:lnTo>
                    <a:pt x="90" y="70"/>
                  </a:lnTo>
                  <a:lnTo>
                    <a:pt x="89" y="66"/>
                  </a:lnTo>
                  <a:lnTo>
                    <a:pt x="89" y="65"/>
                  </a:lnTo>
                  <a:lnTo>
                    <a:pt x="89" y="61"/>
                  </a:lnTo>
                  <a:lnTo>
                    <a:pt x="92" y="60"/>
                  </a:lnTo>
                  <a:lnTo>
                    <a:pt x="100" y="58"/>
                  </a:lnTo>
                  <a:lnTo>
                    <a:pt x="108" y="56"/>
                  </a:lnTo>
                  <a:lnTo>
                    <a:pt x="117" y="58"/>
                  </a:lnTo>
                  <a:lnTo>
                    <a:pt x="130" y="61"/>
                  </a:lnTo>
                  <a:lnTo>
                    <a:pt x="140" y="65"/>
                  </a:lnTo>
                  <a:lnTo>
                    <a:pt x="151" y="70"/>
                  </a:lnTo>
                  <a:lnTo>
                    <a:pt x="155" y="70"/>
                  </a:lnTo>
                  <a:lnTo>
                    <a:pt x="160" y="70"/>
                  </a:lnTo>
                  <a:lnTo>
                    <a:pt x="164" y="71"/>
                  </a:lnTo>
                  <a:lnTo>
                    <a:pt x="169" y="73"/>
                  </a:lnTo>
                  <a:lnTo>
                    <a:pt x="173" y="76"/>
                  </a:lnTo>
                  <a:lnTo>
                    <a:pt x="178" y="81"/>
                  </a:lnTo>
                  <a:lnTo>
                    <a:pt x="179" y="86"/>
                  </a:lnTo>
                  <a:lnTo>
                    <a:pt x="183" y="91"/>
                  </a:lnTo>
                  <a:lnTo>
                    <a:pt x="184" y="96"/>
                  </a:lnTo>
                  <a:lnTo>
                    <a:pt x="188" y="99"/>
                  </a:lnTo>
                  <a:lnTo>
                    <a:pt x="192" y="103"/>
                  </a:lnTo>
                  <a:lnTo>
                    <a:pt x="197" y="106"/>
                  </a:lnTo>
                  <a:lnTo>
                    <a:pt x="202" y="107"/>
                  </a:lnTo>
                  <a:lnTo>
                    <a:pt x="206" y="111"/>
                  </a:lnTo>
                  <a:lnTo>
                    <a:pt x="209" y="114"/>
                  </a:lnTo>
                  <a:lnTo>
                    <a:pt x="211" y="117"/>
                  </a:lnTo>
                  <a:lnTo>
                    <a:pt x="212" y="121"/>
                  </a:lnTo>
                  <a:lnTo>
                    <a:pt x="214" y="124"/>
                  </a:lnTo>
                  <a:lnTo>
                    <a:pt x="217" y="127"/>
                  </a:lnTo>
                  <a:lnTo>
                    <a:pt x="219" y="129"/>
                  </a:lnTo>
                  <a:lnTo>
                    <a:pt x="219" y="129"/>
                  </a:lnTo>
                  <a:lnTo>
                    <a:pt x="221" y="129"/>
                  </a:lnTo>
                  <a:lnTo>
                    <a:pt x="222" y="129"/>
                  </a:lnTo>
                  <a:lnTo>
                    <a:pt x="222" y="129"/>
                  </a:lnTo>
                  <a:lnTo>
                    <a:pt x="224" y="131"/>
                  </a:lnTo>
                  <a:lnTo>
                    <a:pt x="224" y="132"/>
                  </a:lnTo>
                  <a:lnTo>
                    <a:pt x="224" y="134"/>
                  </a:lnTo>
                  <a:lnTo>
                    <a:pt x="225" y="135"/>
                  </a:lnTo>
                  <a:lnTo>
                    <a:pt x="227" y="137"/>
                  </a:lnTo>
                  <a:lnTo>
                    <a:pt x="230" y="139"/>
                  </a:lnTo>
                  <a:lnTo>
                    <a:pt x="234" y="140"/>
                  </a:lnTo>
                  <a:lnTo>
                    <a:pt x="235" y="142"/>
                  </a:lnTo>
                  <a:lnTo>
                    <a:pt x="235" y="144"/>
                  </a:lnTo>
                  <a:lnTo>
                    <a:pt x="237" y="144"/>
                  </a:lnTo>
                  <a:lnTo>
                    <a:pt x="240" y="149"/>
                  </a:lnTo>
                  <a:lnTo>
                    <a:pt x="242" y="154"/>
                  </a:lnTo>
                  <a:lnTo>
                    <a:pt x="244" y="160"/>
                  </a:lnTo>
                  <a:lnTo>
                    <a:pt x="244" y="167"/>
                  </a:lnTo>
                  <a:lnTo>
                    <a:pt x="247" y="180"/>
                  </a:lnTo>
                  <a:lnTo>
                    <a:pt x="245" y="193"/>
                  </a:lnTo>
                  <a:lnTo>
                    <a:pt x="240" y="208"/>
                  </a:lnTo>
                  <a:lnTo>
                    <a:pt x="239" y="210"/>
                  </a:lnTo>
                  <a:lnTo>
                    <a:pt x="237" y="211"/>
                  </a:lnTo>
                  <a:lnTo>
                    <a:pt x="235" y="215"/>
                  </a:lnTo>
                  <a:lnTo>
                    <a:pt x="234" y="218"/>
                  </a:lnTo>
                  <a:lnTo>
                    <a:pt x="232" y="221"/>
                  </a:lnTo>
                  <a:lnTo>
                    <a:pt x="230" y="224"/>
                  </a:lnTo>
                  <a:lnTo>
                    <a:pt x="229" y="228"/>
                  </a:lnTo>
                  <a:lnTo>
                    <a:pt x="227" y="233"/>
                  </a:lnTo>
                  <a:lnTo>
                    <a:pt x="224" y="238"/>
                  </a:lnTo>
                  <a:lnTo>
                    <a:pt x="222" y="241"/>
                  </a:lnTo>
                  <a:lnTo>
                    <a:pt x="219" y="244"/>
                  </a:lnTo>
                  <a:lnTo>
                    <a:pt x="217" y="246"/>
                  </a:lnTo>
                  <a:lnTo>
                    <a:pt x="216" y="248"/>
                  </a:lnTo>
                  <a:lnTo>
                    <a:pt x="212" y="248"/>
                  </a:lnTo>
                  <a:lnTo>
                    <a:pt x="211" y="249"/>
                  </a:lnTo>
                  <a:lnTo>
                    <a:pt x="204" y="252"/>
                  </a:lnTo>
                  <a:lnTo>
                    <a:pt x="199" y="256"/>
                  </a:lnTo>
                  <a:lnTo>
                    <a:pt x="197" y="257"/>
                  </a:lnTo>
                  <a:lnTo>
                    <a:pt x="194" y="257"/>
                  </a:lnTo>
                  <a:lnTo>
                    <a:pt x="192" y="257"/>
                  </a:lnTo>
                  <a:lnTo>
                    <a:pt x="189" y="257"/>
                  </a:lnTo>
                  <a:lnTo>
                    <a:pt x="186" y="259"/>
                  </a:lnTo>
                  <a:lnTo>
                    <a:pt x="183" y="262"/>
                  </a:lnTo>
                  <a:lnTo>
                    <a:pt x="179" y="264"/>
                  </a:lnTo>
                  <a:lnTo>
                    <a:pt x="176" y="264"/>
                  </a:lnTo>
                  <a:lnTo>
                    <a:pt x="171" y="262"/>
                  </a:lnTo>
                  <a:lnTo>
                    <a:pt x="166" y="261"/>
                  </a:lnTo>
                  <a:lnTo>
                    <a:pt x="160" y="259"/>
                  </a:lnTo>
                  <a:lnTo>
                    <a:pt x="153" y="257"/>
                  </a:lnTo>
                  <a:lnTo>
                    <a:pt x="148" y="254"/>
                  </a:lnTo>
                  <a:lnTo>
                    <a:pt x="145" y="252"/>
                  </a:lnTo>
                  <a:lnTo>
                    <a:pt x="141" y="252"/>
                  </a:lnTo>
                  <a:lnTo>
                    <a:pt x="138" y="251"/>
                  </a:lnTo>
                  <a:lnTo>
                    <a:pt x="133" y="251"/>
                  </a:lnTo>
                  <a:lnTo>
                    <a:pt x="127" y="252"/>
                  </a:lnTo>
                  <a:lnTo>
                    <a:pt x="120" y="252"/>
                  </a:lnTo>
                  <a:lnTo>
                    <a:pt x="113" y="254"/>
                  </a:lnTo>
                  <a:lnTo>
                    <a:pt x="107" y="256"/>
                  </a:lnTo>
                  <a:lnTo>
                    <a:pt x="100" y="257"/>
                  </a:lnTo>
                  <a:lnTo>
                    <a:pt x="97" y="257"/>
                  </a:lnTo>
                  <a:lnTo>
                    <a:pt x="92" y="257"/>
                  </a:lnTo>
                  <a:lnTo>
                    <a:pt x="85" y="256"/>
                  </a:lnTo>
                  <a:lnTo>
                    <a:pt x="79" y="256"/>
                  </a:lnTo>
                  <a:lnTo>
                    <a:pt x="72" y="254"/>
                  </a:lnTo>
                  <a:lnTo>
                    <a:pt x="69" y="254"/>
                  </a:lnTo>
                  <a:lnTo>
                    <a:pt x="67" y="254"/>
                  </a:lnTo>
                  <a:lnTo>
                    <a:pt x="64" y="257"/>
                  </a:lnTo>
                  <a:lnTo>
                    <a:pt x="61" y="259"/>
                  </a:lnTo>
                  <a:lnTo>
                    <a:pt x="59" y="262"/>
                  </a:lnTo>
                  <a:lnTo>
                    <a:pt x="57" y="266"/>
                  </a:lnTo>
                  <a:lnTo>
                    <a:pt x="56" y="267"/>
                  </a:lnTo>
                  <a:lnTo>
                    <a:pt x="56" y="269"/>
                  </a:lnTo>
                  <a:lnTo>
                    <a:pt x="56" y="272"/>
                  </a:lnTo>
                  <a:lnTo>
                    <a:pt x="57" y="274"/>
                  </a:lnTo>
                  <a:lnTo>
                    <a:pt x="61" y="276"/>
                  </a:lnTo>
                  <a:lnTo>
                    <a:pt x="64" y="277"/>
                  </a:lnTo>
                  <a:lnTo>
                    <a:pt x="66" y="277"/>
                  </a:lnTo>
                  <a:lnTo>
                    <a:pt x="69" y="279"/>
                  </a:lnTo>
                  <a:lnTo>
                    <a:pt x="70" y="280"/>
                  </a:lnTo>
                  <a:lnTo>
                    <a:pt x="72" y="282"/>
                  </a:lnTo>
                  <a:lnTo>
                    <a:pt x="72" y="285"/>
                  </a:lnTo>
                  <a:lnTo>
                    <a:pt x="72" y="287"/>
                  </a:lnTo>
                  <a:lnTo>
                    <a:pt x="74" y="290"/>
                  </a:lnTo>
                  <a:lnTo>
                    <a:pt x="77" y="292"/>
                  </a:lnTo>
                  <a:lnTo>
                    <a:pt x="79" y="294"/>
                  </a:lnTo>
                  <a:lnTo>
                    <a:pt x="79" y="295"/>
                  </a:lnTo>
                  <a:lnTo>
                    <a:pt x="79" y="297"/>
                  </a:lnTo>
                  <a:lnTo>
                    <a:pt x="80" y="299"/>
                  </a:lnTo>
                  <a:lnTo>
                    <a:pt x="84" y="300"/>
                  </a:lnTo>
                  <a:lnTo>
                    <a:pt x="85" y="302"/>
                  </a:lnTo>
                  <a:lnTo>
                    <a:pt x="87" y="307"/>
                  </a:lnTo>
                  <a:lnTo>
                    <a:pt x="90" y="312"/>
                  </a:lnTo>
                  <a:lnTo>
                    <a:pt x="92" y="317"/>
                  </a:lnTo>
                  <a:lnTo>
                    <a:pt x="92" y="322"/>
                  </a:lnTo>
                  <a:lnTo>
                    <a:pt x="94" y="325"/>
                  </a:lnTo>
                  <a:lnTo>
                    <a:pt x="95" y="328"/>
                  </a:lnTo>
                  <a:lnTo>
                    <a:pt x="97" y="333"/>
                  </a:lnTo>
                  <a:lnTo>
                    <a:pt x="97" y="337"/>
                  </a:lnTo>
                  <a:lnTo>
                    <a:pt x="98" y="340"/>
                  </a:lnTo>
                  <a:lnTo>
                    <a:pt x="98" y="345"/>
                  </a:lnTo>
                  <a:lnTo>
                    <a:pt x="98" y="348"/>
                  </a:lnTo>
                  <a:lnTo>
                    <a:pt x="98" y="353"/>
                  </a:lnTo>
                  <a:lnTo>
                    <a:pt x="98" y="356"/>
                  </a:lnTo>
                  <a:lnTo>
                    <a:pt x="100" y="358"/>
                  </a:lnTo>
                  <a:lnTo>
                    <a:pt x="102" y="360"/>
                  </a:lnTo>
                  <a:lnTo>
                    <a:pt x="105" y="361"/>
                  </a:lnTo>
                  <a:lnTo>
                    <a:pt x="107" y="365"/>
                  </a:lnTo>
                  <a:lnTo>
                    <a:pt x="108" y="368"/>
                  </a:lnTo>
                  <a:lnTo>
                    <a:pt x="112" y="369"/>
                  </a:lnTo>
                  <a:lnTo>
                    <a:pt x="113" y="369"/>
                  </a:lnTo>
                  <a:lnTo>
                    <a:pt x="117" y="368"/>
                  </a:lnTo>
                  <a:lnTo>
                    <a:pt x="118" y="366"/>
                  </a:lnTo>
                  <a:lnTo>
                    <a:pt x="118" y="363"/>
                  </a:lnTo>
                  <a:lnTo>
                    <a:pt x="118" y="361"/>
                  </a:lnTo>
                  <a:lnTo>
                    <a:pt x="120" y="358"/>
                  </a:lnTo>
                  <a:lnTo>
                    <a:pt x="120" y="356"/>
                  </a:lnTo>
                  <a:lnTo>
                    <a:pt x="122" y="356"/>
                  </a:lnTo>
                  <a:lnTo>
                    <a:pt x="123" y="355"/>
                  </a:lnTo>
                  <a:lnTo>
                    <a:pt x="123" y="355"/>
                  </a:lnTo>
                  <a:lnTo>
                    <a:pt x="125" y="353"/>
                  </a:lnTo>
                  <a:lnTo>
                    <a:pt x="125" y="353"/>
                  </a:lnTo>
                  <a:lnTo>
                    <a:pt x="125" y="351"/>
                  </a:lnTo>
                  <a:lnTo>
                    <a:pt x="125" y="350"/>
                  </a:lnTo>
                  <a:lnTo>
                    <a:pt x="127" y="348"/>
                  </a:lnTo>
                  <a:lnTo>
                    <a:pt x="127" y="346"/>
                  </a:lnTo>
                  <a:lnTo>
                    <a:pt x="128" y="345"/>
                  </a:lnTo>
                  <a:lnTo>
                    <a:pt x="128" y="345"/>
                  </a:lnTo>
                  <a:lnTo>
                    <a:pt x="128" y="340"/>
                  </a:lnTo>
                  <a:lnTo>
                    <a:pt x="128" y="337"/>
                  </a:lnTo>
                  <a:lnTo>
                    <a:pt x="130" y="333"/>
                  </a:lnTo>
                  <a:lnTo>
                    <a:pt x="131" y="330"/>
                  </a:lnTo>
                  <a:lnTo>
                    <a:pt x="133" y="330"/>
                  </a:lnTo>
                  <a:lnTo>
                    <a:pt x="136" y="327"/>
                  </a:lnTo>
                  <a:lnTo>
                    <a:pt x="140" y="323"/>
                  </a:lnTo>
                  <a:lnTo>
                    <a:pt x="141" y="320"/>
                  </a:lnTo>
                  <a:lnTo>
                    <a:pt x="143" y="317"/>
                  </a:lnTo>
                  <a:lnTo>
                    <a:pt x="143" y="315"/>
                  </a:lnTo>
                  <a:lnTo>
                    <a:pt x="145" y="313"/>
                  </a:lnTo>
                  <a:lnTo>
                    <a:pt x="148" y="312"/>
                  </a:lnTo>
                  <a:lnTo>
                    <a:pt x="153" y="309"/>
                  </a:lnTo>
                  <a:lnTo>
                    <a:pt x="155" y="307"/>
                  </a:lnTo>
                  <a:lnTo>
                    <a:pt x="155" y="305"/>
                  </a:lnTo>
                  <a:lnTo>
                    <a:pt x="156" y="304"/>
                  </a:lnTo>
                  <a:lnTo>
                    <a:pt x="158" y="304"/>
                  </a:lnTo>
                  <a:lnTo>
                    <a:pt x="161" y="302"/>
                  </a:lnTo>
                  <a:lnTo>
                    <a:pt x="164" y="302"/>
                  </a:lnTo>
                  <a:lnTo>
                    <a:pt x="168" y="302"/>
                  </a:lnTo>
                  <a:lnTo>
                    <a:pt x="169" y="300"/>
                  </a:lnTo>
                  <a:lnTo>
                    <a:pt x="171" y="299"/>
                  </a:lnTo>
                  <a:lnTo>
                    <a:pt x="173" y="297"/>
                  </a:lnTo>
                  <a:lnTo>
                    <a:pt x="176" y="295"/>
                  </a:lnTo>
                  <a:lnTo>
                    <a:pt x="179" y="294"/>
                  </a:lnTo>
                  <a:lnTo>
                    <a:pt x="183" y="294"/>
                  </a:lnTo>
                  <a:lnTo>
                    <a:pt x="188" y="294"/>
                  </a:lnTo>
                  <a:lnTo>
                    <a:pt x="189" y="292"/>
                  </a:lnTo>
                  <a:lnTo>
                    <a:pt x="191" y="292"/>
                  </a:lnTo>
                  <a:lnTo>
                    <a:pt x="194" y="290"/>
                  </a:lnTo>
                  <a:lnTo>
                    <a:pt x="197" y="289"/>
                  </a:lnTo>
                  <a:lnTo>
                    <a:pt x="201" y="289"/>
                  </a:lnTo>
                  <a:lnTo>
                    <a:pt x="204" y="287"/>
                  </a:lnTo>
                  <a:lnTo>
                    <a:pt x="206" y="287"/>
                  </a:lnTo>
                  <a:lnTo>
                    <a:pt x="207" y="285"/>
                  </a:lnTo>
                  <a:lnTo>
                    <a:pt x="209" y="285"/>
                  </a:lnTo>
                  <a:lnTo>
                    <a:pt x="211" y="284"/>
                  </a:lnTo>
                  <a:lnTo>
                    <a:pt x="212" y="284"/>
                  </a:lnTo>
                  <a:lnTo>
                    <a:pt x="214" y="282"/>
                  </a:lnTo>
                  <a:lnTo>
                    <a:pt x="216" y="282"/>
                  </a:lnTo>
                  <a:lnTo>
                    <a:pt x="216" y="282"/>
                  </a:lnTo>
                  <a:lnTo>
                    <a:pt x="217" y="280"/>
                  </a:lnTo>
                  <a:lnTo>
                    <a:pt x="219" y="280"/>
                  </a:lnTo>
                  <a:lnTo>
                    <a:pt x="222" y="280"/>
                  </a:lnTo>
                  <a:lnTo>
                    <a:pt x="224" y="280"/>
                  </a:lnTo>
                  <a:lnTo>
                    <a:pt x="225" y="280"/>
                  </a:lnTo>
                  <a:lnTo>
                    <a:pt x="229" y="279"/>
                  </a:lnTo>
                  <a:lnTo>
                    <a:pt x="230" y="279"/>
                  </a:lnTo>
                  <a:lnTo>
                    <a:pt x="232" y="279"/>
                  </a:lnTo>
                  <a:lnTo>
                    <a:pt x="232" y="279"/>
                  </a:lnTo>
                  <a:lnTo>
                    <a:pt x="234" y="277"/>
                  </a:lnTo>
                  <a:lnTo>
                    <a:pt x="234" y="276"/>
                  </a:lnTo>
                  <a:lnTo>
                    <a:pt x="234" y="274"/>
                  </a:lnTo>
                  <a:lnTo>
                    <a:pt x="237" y="274"/>
                  </a:lnTo>
                  <a:lnTo>
                    <a:pt x="239" y="274"/>
                  </a:lnTo>
                  <a:lnTo>
                    <a:pt x="240" y="274"/>
                  </a:lnTo>
                  <a:lnTo>
                    <a:pt x="242" y="272"/>
                  </a:lnTo>
                  <a:lnTo>
                    <a:pt x="242" y="271"/>
                  </a:lnTo>
                  <a:lnTo>
                    <a:pt x="242" y="271"/>
                  </a:lnTo>
                  <a:lnTo>
                    <a:pt x="244" y="269"/>
                  </a:lnTo>
                  <a:lnTo>
                    <a:pt x="247" y="269"/>
                  </a:lnTo>
                  <a:lnTo>
                    <a:pt x="250" y="269"/>
                  </a:lnTo>
                  <a:lnTo>
                    <a:pt x="252" y="269"/>
                  </a:lnTo>
                  <a:lnTo>
                    <a:pt x="254" y="267"/>
                  </a:lnTo>
                  <a:lnTo>
                    <a:pt x="255" y="264"/>
                  </a:lnTo>
                  <a:lnTo>
                    <a:pt x="257" y="262"/>
                  </a:lnTo>
                  <a:lnTo>
                    <a:pt x="258" y="261"/>
                  </a:lnTo>
                  <a:lnTo>
                    <a:pt x="260" y="261"/>
                  </a:lnTo>
                  <a:lnTo>
                    <a:pt x="265" y="261"/>
                  </a:lnTo>
                  <a:lnTo>
                    <a:pt x="267" y="261"/>
                  </a:lnTo>
                  <a:lnTo>
                    <a:pt x="270" y="257"/>
                  </a:lnTo>
                  <a:lnTo>
                    <a:pt x="272" y="252"/>
                  </a:lnTo>
                  <a:lnTo>
                    <a:pt x="272" y="248"/>
                  </a:lnTo>
                  <a:lnTo>
                    <a:pt x="270" y="246"/>
                  </a:lnTo>
                  <a:lnTo>
                    <a:pt x="268" y="244"/>
                  </a:lnTo>
                  <a:lnTo>
                    <a:pt x="267" y="241"/>
                  </a:lnTo>
                  <a:lnTo>
                    <a:pt x="267" y="239"/>
                  </a:lnTo>
                  <a:lnTo>
                    <a:pt x="267" y="236"/>
                  </a:lnTo>
                  <a:lnTo>
                    <a:pt x="267" y="234"/>
                  </a:lnTo>
                  <a:lnTo>
                    <a:pt x="268" y="233"/>
                  </a:lnTo>
                  <a:lnTo>
                    <a:pt x="268" y="229"/>
                  </a:lnTo>
                  <a:lnTo>
                    <a:pt x="268" y="226"/>
                  </a:lnTo>
                  <a:lnTo>
                    <a:pt x="275" y="220"/>
                  </a:lnTo>
                  <a:lnTo>
                    <a:pt x="282" y="211"/>
                  </a:lnTo>
                  <a:lnTo>
                    <a:pt x="285" y="208"/>
                  </a:lnTo>
                  <a:lnTo>
                    <a:pt x="286" y="205"/>
                  </a:lnTo>
                  <a:lnTo>
                    <a:pt x="288" y="201"/>
                  </a:lnTo>
                  <a:lnTo>
                    <a:pt x="288" y="201"/>
                  </a:lnTo>
                  <a:lnTo>
                    <a:pt x="290" y="201"/>
                  </a:lnTo>
                  <a:lnTo>
                    <a:pt x="291" y="201"/>
                  </a:lnTo>
                  <a:lnTo>
                    <a:pt x="293" y="201"/>
                  </a:lnTo>
                  <a:lnTo>
                    <a:pt x="295" y="198"/>
                  </a:lnTo>
                  <a:lnTo>
                    <a:pt x="295" y="195"/>
                  </a:lnTo>
                  <a:lnTo>
                    <a:pt x="293" y="192"/>
                  </a:lnTo>
                  <a:lnTo>
                    <a:pt x="293" y="188"/>
                  </a:lnTo>
                  <a:lnTo>
                    <a:pt x="295" y="185"/>
                  </a:lnTo>
                  <a:lnTo>
                    <a:pt x="296" y="183"/>
                  </a:lnTo>
                  <a:lnTo>
                    <a:pt x="296" y="183"/>
                  </a:lnTo>
                  <a:lnTo>
                    <a:pt x="298" y="182"/>
                  </a:lnTo>
                  <a:lnTo>
                    <a:pt x="298" y="178"/>
                  </a:lnTo>
                  <a:lnTo>
                    <a:pt x="298" y="177"/>
                  </a:lnTo>
                  <a:lnTo>
                    <a:pt x="296" y="173"/>
                  </a:lnTo>
                  <a:lnTo>
                    <a:pt x="296" y="170"/>
                  </a:lnTo>
                  <a:lnTo>
                    <a:pt x="296" y="167"/>
                  </a:lnTo>
                  <a:lnTo>
                    <a:pt x="298" y="162"/>
                  </a:lnTo>
                  <a:lnTo>
                    <a:pt x="298" y="160"/>
                  </a:lnTo>
                  <a:lnTo>
                    <a:pt x="300" y="160"/>
                  </a:lnTo>
                  <a:lnTo>
                    <a:pt x="300" y="159"/>
                  </a:lnTo>
                  <a:lnTo>
                    <a:pt x="301" y="154"/>
                  </a:lnTo>
                  <a:lnTo>
                    <a:pt x="300" y="150"/>
                  </a:lnTo>
                  <a:lnTo>
                    <a:pt x="300" y="147"/>
                  </a:lnTo>
                  <a:lnTo>
                    <a:pt x="300" y="145"/>
                  </a:lnTo>
                  <a:lnTo>
                    <a:pt x="300" y="140"/>
                  </a:lnTo>
                  <a:lnTo>
                    <a:pt x="300" y="135"/>
                  </a:lnTo>
                  <a:lnTo>
                    <a:pt x="298" y="131"/>
                  </a:lnTo>
                  <a:lnTo>
                    <a:pt x="298" y="129"/>
                  </a:lnTo>
                  <a:lnTo>
                    <a:pt x="296" y="127"/>
                  </a:lnTo>
                  <a:lnTo>
                    <a:pt x="296" y="127"/>
                  </a:lnTo>
                  <a:lnTo>
                    <a:pt x="296" y="126"/>
                  </a:lnTo>
                  <a:lnTo>
                    <a:pt x="295" y="121"/>
                  </a:lnTo>
                  <a:lnTo>
                    <a:pt x="295" y="114"/>
                  </a:lnTo>
                  <a:lnTo>
                    <a:pt x="295" y="109"/>
                  </a:lnTo>
                  <a:lnTo>
                    <a:pt x="296" y="107"/>
                  </a:lnTo>
                  <a:lnTo>
                    <a:pt x="296" y="106"/>
                  </a:lnTo>
                  <a:lnTo>
                    <a:pt x="296" y="104"/>
                  </a:lnTo>
                  <a:lnTo>
                    <a:pt x="298" y="99"/>
                  </a:lnTo>
                  <a:lnTo>
                    <a:pt x="298" y="94"/>
                  </a:lnTo>
                  <a:lnTo>
                    <a:pt x="296" y="89"/>
                  </a:lnTo>
                  <a:lnTo>
                    <a:pt x="295" y="84"/>
                  </a:lnTo>
                  <a:lnTo>
                    <a:pt x="291" y="75"/>
                  </a:lnTo>
                  <a:lnTo>
                    <a:pt x="288" y="65"/>
                  </a:lnTo>
                  <a:lnTo>
                    <a:pt x="286" y="56"/>
                  </a:lnTo>
                  <a:lnTo>
                    <a:pt x="285" y="50"/>
                  </a:lnTo>
                  <a:lnTo>
                    <a:pt x="282" y="43"/>
                  </a:lnTo>
                  <a:lnTo>
                    <a:pt x="278" y="40"/>
                  </a:lnTo>
                  <a:lnTo>
                    <a:pt x="275" y="37"/>
                  </a:lnTo>
                  <a:lnTo>
                    <a:pt x="275" y="33"/>
                  </a:lnTo>
                  <a:lnTo>
                    <a:pt x="273" y="32"/>
                  </a:lnTo>
                  <a:lnTo>
                    <a:pt x="273" y="28"/>
                  </a:lnTo>
                  <a:lnTo>
                    <a:pt x="272" y="25"/>
                  </a:lnTo>
                  <a:lnTo>
                    <a:pt x="270" y="23"/>
                  </a:lnTo>
                  <a:lnTo>
                    <a:pt x="268" y="20"/>
                  </a:lnTo>
                  <a:lnTo>
                    <a:pt x="268" y="18"/>
                  </a:lnTo>
                  <a:lnTo>
                    <a:pt x="268" y="15"/>
                  </a:lnTo>
                  <a:lnTo>
                    <a:pt x="270" y="14"/>
                  </a:lnTo>
                  <a:lnTo>
                    <a:pt x="272" y="10"/>
                  </a:lnTo>
                  <a:lnTo>
                    <a:pt x="272" y="7"/>
                  </a:lnTo>
                  <a:lnTo>
                    <a:pt x="272" y="5"/>
                  </a:lnTo>
                  <a:lnTo>
                    <a:pt x="272" y="4"/>
                  </a:lnTo>
                  <a:lnTo>
                    <a:pt x="273" y="2"/>
                  </a:lnTo>
                  <a:lnTo>
                    <a:pt x="27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4" name="Freeform 53"/>
            <p:cNvSpPr>
              <a:spLocks noEditPoints="1"/>
            </p:cNvSpPr>
            <p:nvPr/>
          </p:nvSpPr>
          <p:spPr bwMode="auto">
            <a:xfrm>
              <a:off x="6616701" y="2835276"/>
              <a:ext cx="811213" cy="1017588"/>
            </a:xfrm>
            <a:custGeom>
              <a:avLst/>
              <a:gdLst>
                <a:gd name="T0" fmla="*/ 84 w 511"/>
                <a:gd name="T1" fmla="*/ 336 h 641"/>
                <a:gd name="T2" fmla="*/ 84 w 511"/>
                <a:gd name="T3" fmla="*/ 381 h 641"/>
                <a:gd name="T4" fmla="*/ 102 w 511"/>
                <a:gd name="T5" fmla="*/ 367 h 641"/>
                <a:gd name="T6" fmla="*/ 121 w 511"/>
                <a:gd name="T7" fmla="*/ 334 h 641"/>
                <a:gd name="T8" fmla="*/ 421 w 511"/>
                <a:gd name="T9" fmla="*/ 229 h 641"/>
                <a:gd name="T10" fmla="*/ 394 w 511"/>
                <a:gd name="T11" fmla="*/ 326 h 641"/>
                <a:gd name="T12" fmla="*/ 429 w 511"/>
                <a:gd name="T13" fmla="*/ 297 h 641"/>
                <a:gd name="T14" fmla="*/ 436 w 511"/>
                <a:gd name="T15" fmla="*/ 227 h 641"/>
                <a:gd name="T16" fmla="*/ 281 w 511"/>
                <a:gd name="T17" fmla="*/ 152 h 641"/>
                <a:gd name="T18" fmla="*/ 256 w 511"/>
                <a:gd name="T19" fmla="*/ 211 h 641"/>
                <a:gd name="T20" fmla="*/ 257 w 511"/>
                <a:gd name="T21" fmla="*/ 250 h 641"/>
                <a:gd name="T22" fmla="*/ 284 w 511"/>
                <a:gd name="T23" fmla="*/ 241 h 641"/>
                <a:gd name="T24" fmla="*/ 292 w 511"/>
                <a:gd name="T25" fmla="*/ 208 h 641"/>
                <a:gd name="T26" fmla="*/ 318 w 511"/>
                <a:gd name="T27" fmla="*/ 184 h 641"/>
                <a:gd name="T28" fmla="*/ 325 w 511"/>
                <a:gd name="T29" fmla="*/ 150 h 641"/>
                <a:gd name="T30" fmla="*/ 487 w 511"/>
                <a:gd name="T31" fmla="*/ 11 h 641"/>
                <a:gd name="T32" fmla="*/ 480 w 511"/>
                <a:gd name="T33" fmla="*/ 58 h 641"/>
                <a:gd name="T34" fmla="*/ 417 w 511"/>
                <a:gd name="T35" fmla="*/ 112 h 641"/>
                <a:gd name="T36" fmla="*/ 431 w 511"/>
                <a:gd name="T37" fmla="*/ 160 h 641"/>
                <a:gd name="T38" fmla="*/ 500 w 511"/>
                <a:gd name="T39" fmla="*/ 247 h 641"/>
                <a:gd name="T40" fmla="*/ 469 w 511"/>
                <a:gd name="T41" fmla="*/ 331 h 641"/>
                <a:gd name="T42" fmla="*/ 412 w 511"/>
                <a:gd name="T43" fmla="*/ 381 h 641"/>
                <a:gd name="T44" fmla="*/ 384 w 511"/>
                <a:gd name="T45" fmla="*/ 447 h 641"/>
                <a:gd name="T46" fmla="*/ 378 w 511"/>
                <a:gd name="T47" fmla="*/ 542 h 641"/>
                <a:gd name="T48" fmla="*/ 345 w 511"/>
                <a:gd name="T49" fmla="*/ 638 h 641"/>
                <a:gd name="T50" fmla="*/ 317 w 511"/>
                <a:gd name="T51" fmla="*/ 521 h 641"/>
                <a:gd name="T52" fmla="*/ 325 w 511"/>
                <a:gd name="T53" fmla="*/ 415 h 641"/>
                <a:gd name="T54" fmla="*/ 277 w 511"/>
                <a:gd name="T55" fmla="*/ 328 h 641"/>
                <a:gd name="T56" fmla="*/ 252 w 511"/>
                <a:gd name="T57" fmla="*/ 292 h 641"/>
                <a:gd name="T58" fmla="*/ 188 w 511"/>
                <a:gd name="T59" fmla="*/ 369 h 641"/>
                <a:gd name="T60" fmla="*/ 114 w 511"/>
                <a:gd name="T61" fmla="*/ 445 h 641"/>
                <a:gd name="T62" fmla="*/ 60 w 511"/>
                <a:gd name="T63" fmla="*/ 509 h 641"/>
                <a:gd name="T64" fmla="*/ 17 w 511"/>
                <a:gd name="T65" fmla="*/ 475 h 641"/>
                <a:gd name="T66" fmla="*/ 2 w 511"/>
                <a:gd name="T67" fmla="*/ 433 h 641"/>
                <a:gd name="T68" fmla="*/ 5 w 511"/>
                <a:gd name="T69" fmla="*/ 397 h 641"/>
                <a:gd name="T70" fmla="*/ 13 w 511"/>
                <a:gd name="T71" fmla="*/ 356 h 641"/>
                <a:gd name="T72" fmla="*/ 18 w 511"/>
                <a:gd name="T73" fmla="*/ 305 h 641"/>
                <a:gd name="T74" fmla="*/ 30 w 511"/>
                <a:gd name="T75" fmla="*/ 194 h 641"/>
                <a:gd name="T76" fmla="*/ 13 w 511"/>
                <a:gd name="T77" fmla="*/ 76 h 641"/>
                <a:gd name="T78" fmla="*/ 73 w 511"/>
                <a:gd name="T79" fmla="*/ 82 h 641"/>
                <a:gd name="T80" fmla="*/ 101 w 511"/>
                <a:gd name="T81" fmla="*/ 115 h 641"/>
                <a:gd name="T82" fmla="*/ 124 w 511"/>
                <a:gd name="T83" fmla="*/ 102 h 641"/>
                <a:gd name="T84" fmla="*/ 127 w 511"/>
                <a:gd name="T85" fmla="*/ 61 h 641"/>
                <a:gd name="T86" fmla="*/ 78 w 511"/>
                <a:gd name="T87" fmla="*/ 43 h 641"/>
                <a:gd name="T88" fmla="*/ 111 w 511"/>
                <a:gd name="T89" fmla="*/ 16 h 641"/>
                <a:gd name="T90" fmla="*/ 167 w 511"/>
                <a:gd name="T91" fmla="*/ 10 h 641"/>
                <a:gd name="T92" fmla="*/ 206 w 511"/>
                <a:gd name="T93" fmla="*/ 2 h 641"/>
                <a:gd name="T94" fmla="*/ 231 w 511"/>
                <a:gd name="T95" fmla="*/ 26 h 641"/>
                <a:gd name="T96" fmla="*/ 201 w 511"/>
                <a:gd name="T97" fmla="*/ 71 h 641"/>
                <a:gd name="T98" fmla="*/ 191 w 511"/>
                <a:gd name="T99" fmla="*/ 104 h 641"/>
                <a:gd name="T100" fmla="*/ 215 w 511"/>
                <a:gd name="T101" fmla="*/ 119 h 641"/>
                <a:gd name="T102" fmla="*/ 168 w 511"/>
                <a:gd name="T103" fmla="*/ 171 h 641"/>
                <a:gd name="T104" fmla="*/ 116 w 511"/>
                <a:gd name="T105" fmla="*/ 222 h 641"/>
                <a:gd name="T106" fmla="*/ 210 w 511"/>
                <a:gd name="T107" fmla="*/ 208 h 641"/>
                <a:gd name="T108" fmla="*/ 231 w 511"/>
                <a:gd name="T109" fmla="*/ 217 h 641"/>
                <a:gd name="T110" fmla="*/ 233 w 511"/>
                <a:gd name="T111" fmla="*/ 188 h 641"/>
                <a:gd name="T112" fmla="*/ 241 w 511"/>
                <a:gd name="T113" fmla="*/ 142 h 641"/>
                <a:gd name="T114" fmla="*/ 266 w 511"/>
                <a:gd name="T115" fmla="*/ 114 h 641"/>
                <a:gd name="T116" fmla="*/ 292 w 511"/>
                <a:gd name="T117" fmla="*/ 86 h 641"/>
                <a:gd name="T118" fmla="*/ 338 w 511"/>
                <a:gd name="T119" fmla="*/ 51 h 641"/>
                <a:gd name="T120" fmla="*/ 439 w 511"/>
                <a:gd name="T121" fmla="*/ 5 h 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11" h="641">
                  <a:moveTo>
                    <a:pt x="119" y="308"/>
                  </a:moveTo>
                  <a:lnTo>
                    <a:pt x="117" y="308"/>
                  </a:lnTo>
                  <a:lnTo>
                    <a:pt x="116" y="310"/>
                  </a:lnTo>
                  <a:lnTo>
                    <a:pt x="112" y="313"/>
                  </a:lnTo>
                  <a:lnTo>
                    <a:pt x="109" y="315"/>
                  </a:lnTo>
                  <a:lnTo>
                    <a:pt x="106" y="316"/>
                  </a:lnTo>
                  <a:lnTo>
                    <a:pt x="102" y="318"/>
                  </a:lnTo>
                  <a:lnTo>
                    <a:pt x="102" y="318"/>
                  </a:lnTo>
                  <a:lnTo>
                    <a:pt x="101" y="320"/>
                  </a:lnTo>
                  <a:lnTo>
                    <a:pt x="99" y="321"/>
                  </a:lnTo>
                  <a:lnTo>
                    <a:pt x="96" y="325"/>
                  </a:lnTo>
                  <a:lnTo>
                    <a:pt x="93" y="328"/>
                  </a:lnTo>
                  <a:lnTo>
                    <a:pt x="89" y="331"/>
                  </a:lnTo>
                  <a:lnTo>
                    <a:pt x="88" y="331"/>
                  </a:lnTo>
                  <a:lnTo>
                    <a:pt x="88" y="333"/>
                  </a:lnTo>
                  <a:lnTo>
                    <a:pt x="88" y="333"/>
                  </a:lnTo>
                  <a:lnTo>
                    <a:pt x="86" y="334"/>
                  </a:lnTo>
                  <a:lnTo>
                    <a:pt x="84" y="336"/>
                  </a:lnTo>
                  <a:lnTo>
                    <a:pt x="83" y="339"/>
                  </a:lnTo>
                  <a:lnTo>
                    <a:pt x="81" y="344"/>
                  </a:lnTo>
                  <a:lnTo>
                    <a:pt x="79" y="349"/>
                  </a:lnTo>
                  <a:lnTo>
                    <a:pt x="76" y="354"/>
                  </a:lnTo>
                  <a:lnTo>
                    <a:pt x="74" y="359"/>
                  </a:lnTo>
                  <a:lnTo>
                    <a:pt x="74" y="364"/>
                  </a:lnTo>
                  <a:lnTo>
                    <a:pt x="74" y="367"/>
                  </a:lnTo>
                  <a:lnTo>
                    <a:pt x="76" y="369"/>
                  </a:lnTo>
                  <a:lnTo>
                    <a:pt x="74" y="371"/>
                  </a:lnTo>
                  <a:lnTo>
                    <a:pt x="74" y="372"/>
                  </a:lnTo>
                  <a:lnTo>
                    <a:pt x="74" y="377"/>
                  </a:lnTo>
                  <a:lnTo>
                    <a:pt x="74" y="381"/>
                  </a:lnTo>
                  <a:lnTo>
                    <a:pt x="76" y="382"/>
                  </a:lnTo>
                  <a:lnTo>
                    <a:pt x="78" y="382"/>
                  </a:lnTo>
                  <a:lnTo>
                    <a:pt x="79" y="382"/>
                  </a:lnTo>
                  <a:lnTo>
                    <a:pt x="81" y="382"/>
                  </a:lnTo>
                  <a:lnTo>
                    <a:pt x="83" y="382"/>
                  </a:lnTo>
                  <a:lnTo>
                    <a:pt x="84" y="381"/>
                  </a:lnTo>
                  <a:lnTo>
                    <a:pt x="86" y="381"/>
                  </a:lnTo>
                  <a:lnTo>
                    <a:pt x="86" y="379"/>
                  </a:lnTo>
                  <a:lnTo>
                    <a:pt x="86" y="377"/>
                  </a:lnTo>
                  <a:lnTo>
                    <a:pt x="88" y="376"/>
                  </a:lnTo>
                  <a:lnTo>
                    <a:pt x="89" y="374"/>
                  </a:lnTo>
                  <a:lnTo>
                    <a:pt x="91" y="374"/>
                  </a:lnTo>
                  <a:lnTo>
                    <a:pt x="93" y="372"/>
                  </a:lnTo>
                  <a:lnTo>
                    <a:pt x="94" y="372"/>
                  </a:lnTo>
                  <a:lnTo>
                    <a:pt x="96" y="372"/>
                  </a:lnTo>
                  <a:lnTo>
                    <a:pt x="97" y="372"/>
                  </a:lnTo>
                  <a:lnTo>
                    <a:pt x="97" y="372"/>
                  </a:lnTo>
                  <a:lnTo>
                    <a:pt x="97" y="372"/>
                  </a:lnTo>
                  <a:lnTo>
                    <a:pt x="99" y="372"/>
                  </a:lnTo>
                  <a:lnTo>
                    <a:pt x="99" y="372"/>
                  </a:lnTo>
                  <a:lnTo>
                    <a:pt x="99" y="369"/>
                  </a:lnTo>
                  <a:lnTo>
                    <a:pt x="101" y="367"/>
                  </a:lnTo>
                  <a:lnTo>
                    <a:pt x="101" y="367"/>
                  </a:lnTo>
                  <a:lnTo>
                    <a:pt x="102" y="367"/>
                  </a:lnTo>
                  <a:lnTo>
                    <a:pt x="104" y="367"/>
                  </a:lnTo>
                  <a:lnTo>
                    <a:pt x="106" y="367"/>
                  </a:lnTo>
                  <a:lnTo>
                    <a:pt x="106" y="367"/>
                  </a:lnTo>
                  <a:lnTo>
                    <a:pt x="106" y="366"/>
                  </a:lnTo>
                  <a:lnTo>
                    <a:pt x="107" y="362"/>
                  </a:lnTo>
                  <a:lnTo>
                    <a:pt x="107" y="359"/>
                  </a:lnTo>
                  <a:lnTo>
                    <a:pt x="109" y="356"/>
                  </a:lnTo>
                  <a:lnTo>
                    <a:pt x="111" y="353"/>
                  </a:lnTo>
                  <a:lnTo>
                    <a:pt x="112" y="349"/>
                  </a:lnTo>
                  <a:lnTo>
                    <a:pt x="114" y="346"/>
                  </a:lnTo>
                  <a:lnTo>
                    <a:pt x="116" y="343"/>
                  </a:lnTo>
                  <a:lnTo>
                    <a:pt x="117" y="341"/>
                  </a:lnTo>
                  <a:lnTo>
                    <a:pt x="117" y="341"/>
                  </a:lnTo>
                  <a:lnTo>
                    <a:pt x="117" y="341"/>
                  </a:lnTo>
                  <a:lnTo>
                    <a:pt x="119" y="339"/>
                  </a:lnTo>
                  <a:lnTo>
                    <a:pt x="119" y="338"/>
                  </a:lnTo>
                  <a:lnTo>
                    <a:pt x="121" y="334"/>
                  </a:lnTo>
                  <a:lnTo>
                    <a:pt x="121" y="334"/>
                  </a:lnTo>
                  <a:lnTo>
                    <a:pt x="122" y="333"/>
                  </a:lnTo>
                  <a:lnTo>
                    <a:pt x="124" y="331"/>
                  </a:lnTo>
                  <a:lnTo>
                    <a:pt x="127" y="330"/>
                  </a:lnTo>
                  <a:lnTo>
                    <a:pt x="129" y="328"/>
                  </a:lnTo>
                  <a:lnTo>
                    <a:pt x="130" y="325"/>
                  </a:lnTo>
                  <a:lnTo>
                    <a:pt x="130" y="321"/>
                  </a:lnTo>
                  <a:lnTo>
                    <a:pt x="130" y="318"/>
                  </a:lnTo>
                  <a:lnTo>
                    <a:pt x="129" y="315"/>
                  </a:lnTo>
                  <a:lnTo>
                    <a:pt x="126" y="311"/>
                  </a:lnTo>
                  <a:lnTo>
                    <a:pt x="124" y="310"/>
                  </a:lnTo>
                  <a:lnTo>
                    <a:pt x="121" y="310"/>
                  </a:lnTo>
                  <a:lnTo>
                    <a:pt x="119" y="308"/>
                  </a:lnTo>
                  <a:close/>
                  <a:moveTo>
                    <a:pt x="429" y="224"/>
                  </a:moveTo>
                  <a:lnTo>
                    <a:pt x="427" y="224"/>
                  </a:lnTo>
                  <a:lnTo>
                    <a:pt x="426" y="224"/>
                  </a:lnTo>
                  <a:lnTo>
                    <a:pt x="424" y="226"/>
                  </a:lnTo>
                  <a:lnTo>
                    <a:pt x="422" y="227"/>
                  </a:lnTo>
                  <a:lnTo>
                    <a:pt x="421" y="229"/>
                  </a:lnTo>
                  <a:lnTo>
                    <a:pt x="419" y="231"/>
                  </a:lnTo>
                  <a:lnTo>
                    <a:pt x="414" y="231"/>
                  </a:lnTo>
                  <a:lnTo>
                    <a:pt x="412" y="231"/>
                  </a:lnTo>
                  <a:lnTo>
                    <a:pt x="406" y="232"/>
                  </a:lnTo>
                  <a:lnTo>
                    <a:pt x="401" y="237"/>
                  </a:lnTo>
                  <a:lnTo>
                    <a:pt x="394" y="242"/>
                  </a:lnTo>
                  <a:lnTo>
                    <a:pt x="391" y="249"/>
                  </a:lnTo>
                  <a:lnTo>
                    <a:pt x="384" y="259"/>
                  </a:lnTo>
                  <a:lnTo>
                    <a:pt x="383" y="267"/>
                  </a:lnTo>
                  <a:lnTo>
                    <a:pt x="381" y="278"/>
                  </a:lnTo>
                  <a:lnTo>
                    <a:pt x="383" y="297"/>
                  </a:lnTo>
                  <a:lnTo>
                    <a:pt x="384" y="315"/>
                  </a:lnTo>
                  <a:lnTo>
                    <a:pt x="388" y="320"/>
                  </a:lnTo>
                  <a:lnTo>
                    <a:pt x="389" y="323"/>
                  </a:lnTo>
                  <a:lnTo>
                    <a:pt x="393" y="326"/>
                  </a:lnTo>
                  <a:lnTo>
                    <a:pt x="394" y="326"/>
                  </a:lnTo>
                  <a:lnTo>
                    <a:pt x="394" y="328"/>
                  </a:lnTo>
                  <a:lnTo>
                    <a:pt x="394" y="326"/>
                  </a:lnTo>
                  <a:lnTo>
                    <a:pt x="396" y="326"/>
                  </a:lnTo>
                  <a:lnTo>
                    <a:pt x="396" y="326"/>
                  </a:lnTo>
                  <a:lnTo>
                    <a:pt x="399" y="325"/>
                  </a:lnTo>
                  <a:lnTo>
                    <a:pt x="401" y="326"/>
                  </a:lnTo>
                  <a:lnTo>
                    <a:pt x="406" y="328"/>
                  </a:lnTo>
                  <a:lnTo>
                    <a:pt x="409" y="328"/>
                  </a:lnTo>
                  <a:lnTo>
                    <a:pt x="411" y="328"/>
                  </a:lnTo>
                  <a:lnTo>
                    <a:pt x="412" y="328"/>
                  </a:lnTo>
                  <a:lnTo>
                    <a:pt x="414" y="326"/>
                  </a:lnTo>
                  <a:lnTo>
                    <a:pt x="416" y="325"/>
                  </a:lnTo>
                  <a:lnTo>
                    <a:pt x="416" y="321"/>
                  </a:lnTo>
                  <a:lnTo>
                    <a:pt x="417" y="318"/>
                  </a:lnTo>
                  <a:lnTo>
                    <a:pt x="417" y="313"/>
                  </a:lnTo>
                  <a:lnTo>
                    <a:pt x="421" y="311"/>
                  </a:lnTo>
                  <a:lnTo>
                    <a:pt x="422" y="308"/>
                  </a:lnTo>
                  <a:lnTo>
                    <a:pt x="426" y="303"/>
                  </a:lnTo>
                  <a:lnTo>
                    <a:pt x="427" y="300"/>
                  </a:lnTo>
                  <a:lnTo>
                    <a:pt x="429" y="297"/>
                  </a:lnTo>
                  <a:lnTo>
                    <a:pt x="431" y="293"/>
                  </a:lnTo>
                  <a:lnTo>
                    <a:pt x="432" y="290"/>
                  </a:lnTo>
                  <a:lnTo>
                    <a:pt x="434" y="288"/>
                  </a:lnTo>
                  <a:lnTo>
                    <a:pt x="436" y="285"/>
                  </a:lnTo>
                  <a:lnTo>
                    <a:pt x="436" y="285"/>
                  </a:lnTo>
                  <a:lnTo>
                    <a:pt x="436" y="282"/>
                  </a:lnTo>
                  <a:lnTo>
                    <a:pt x="437" y="280"/>
                  </a:lnTo>
                  <a:lnTo>
                    <a:pt x="437" y="273"/>
                  </a:lnTo>
                  <a:lnTo>
                    <a:pt x="439" y="269"/>
                  </a:lnTo>
                  <a:lnTo>
                    <a:pt x="440" y="260"/>
                  </a:lnTo>
                  <a:lnTo>
                    <a:pt x="442" y="255"/>
                  </a:lnTo>
                  <a:lnTo>
                    <a:pt x="444" y="250"/>
                  </a:lnTo>
                  <a:lnTo>
                    <a:pt x="444" y="247"/>
                  </a:lnTo>
                  <a:lnTo>
                    <a:pt x="442" y="244"/>
                  </a:lnTo>
                  <a:lnTo>
                    <a:pt x="440" y="241"/>
                  </a:lnTo>
                  <a:lnTo>
                    <a:pt x="439" y="236"/>
                  </a:lnTo>
                  <a:lnTo>
                    <a:pt x="437" y="231"/>
                  </a:lnTo>
                  <a:lnTo>
                    <a:pt x="436" y="227"/>
                  </a:lnTo>
                  <a:lnTo>
                    <a:pt x="432" y="224"/>
                  </a:lnTo>
                  <a:lnTo>
                    <a:pt x="429" y="224"/>
                  </a:lnTo>
                  <a:close/>
                  <a:moveTo>
                    <a:pt x="309" y="135"/>
                  </a:moveTo>
                  <a:lnTo>
                    <a:pt x="307" y="135"/>
                  </a:lnTo>
                  <a:lnTo>
                    <a:pt x="304" y="135"/>
                  </a:lnTo>
                  <a:lnTo>
                    <a:pt x="300" y="137"/>
                  </a:lnTo>
                  <a:lnTo>
                    <a:pt x="299" y="138"/>
                  </a:lnTo>
                  <a:lnTo>
                    <a:pt x="295" y="138"/>
                  </a:lnTo>
                  <a:lnTo>
                    <a:pt x="292" y="140"/>
                  </a:lnTo>
                  <a:lnTo>
                    <a:pt x="290" y="140"/>
                  </a:lnTo>
                  <a:lnTo>
                    <a:pt x="287" y="142"/>
                  </a:lnTo>
                  <a:lnTo>
                    <a:pt x="285" y="143"/>
                  </a:lnTo>
                  <a:lnTo>
                    <a:pt x="285" y="145"/>
                  </a:lnTo>
                  <a:lnTo>
                    <a:pt x="282" y="148"/>
                  </a:lnTo>
                  <a:lnTo>
                    <a:pt x="282" y="148"/>
                  </a:lnTo>
                  <a:lnTo>
                    <a:pt x="282" y="150"/>
                  </a:lnTo>
                  <a:lnTo>
                    <a:pt x="281" y="150"/>
                  </a:lnTo>
                  <a:lnTo>
                    <a:pt x="281" y="152"/>
                  </a:lnTo>
                  <a:lnTo>
                    <a:pt x="277" y="153"/>
                  </a:lnTo>
                  <a:lnTo>
                    <a:pt x="276" y="153"/>
                  </a:lnTo>
                  <a:lnTo>
                    <a:pt x="272" y="155"/>
                  </a:lnTo>
                  <a:lnTo>
                    <a:pt x="271" y="156"/>
                  </a:lnTo>
                  <a:lnTo>
                    <a:pt x="269" y="156"/>
                  </a:lnTo>
                  <a:lnTo>
                    <a:pt x="267" y="158"/>
                  </a:lnTo>
                  <a:lnTo>
                    <a:pt x="266" y="161"/>
                  </a:lnTo>
                  <a:lnTo>
                    <a:pt x="266" y="166"/>
                  </a:lnTo>
                  <a:lnTo>
                    <a:pt x="262" y="171"/>
                  </a:lnTo>
                  <a:lnTo>
                    <a:pt x="261" y="176"/>
                  </a:lnTo>
                  <a:lnTo>
                    <a:pt x="259" y="180"/>
                  </a:lnTo>
                  <a:lnTo>
                    <a:pt x="259" y="183"/>
                  </a:lnTo>
                  <a:lnTo>
                    <a:pt x="256" y="186"/>
                  </a:lnTo>
                  <a:lnTo>
                    <a:pt x="256" y="191"/>
                  </a:lnTo>
                  <a:lnTo>
                    <a:pt x="254" y="196"/>
                  </a:lnTo>
                  <a:lnTo>
                    <a:pt x="254" y="201"/>
                  </a:lnTo>
                  <a:lnTo>
                    <a:pt x="254" y="206"/>
                  </a:lnTo>
                  <a:lnTo>
                    <a:pt x="256" y="211"/>
                  </a:lnTo>
                  <a:lnTo>
                    <a:pt x="254" y="214"/>
                  </a:lnTo>
                  <a:lnTo>
                    <a:pt x="252" y="217"/>
                  </a:lnTo>
                  <a:lnTo>
                    <a:pt x="251" y="217"/>
                  </a:lnTo>
                  <a:lnTo>
                    <a:pt x="251" y="219"/>
                  </a:lnTo>
                  <a:lnTo>
                    <a:pt x="248" y="219"/>
                  </a:lnTo>
                  <a:lnTo>
                    <a:pt x="246" y="219"/>
                  </a:lnTo>
                  <a:lnTo>
                    <a:pt x="246" y="222"/>
                  </a:lnTo>
                  <a:lnTo>
                    <a:pt x="249" y="224"/>
                  </a:lnTo>
                  <a:lnTo>
                    <a:pt x="252" y="226"/>
                  </a:lnTo>
                  <a:lnTo>
                    <a:pt x="254" y="229"/>
                  </a:lnTo>
                  <a:lnTo>
                    <a:pt x="256" y="232"/>
                  </a:lnTo>
                  <a:lnTo>
                    <a:pt x="256" y="236"/>
                  </a:lnTo>
                  <a:lnTo>
                    <a:pt x="256" y="239"/>
                  </a:lnTo>
                  <a:lnTo>
                    <a:pt x="256" y="244"/>
                  </a:lnTo>
                  <a:lnTo>
                    <a:pt x="256" y="247"/>
                  </a:lnTo>
                  <a:lnTo>
                    <a:pt x="257" y="249"/>
                  </a:lnTo>
                  <a:lnTo>
                    <a:pt x="257" y="250"/>
                  </a:lnTo>
                  <a:lnTo>
                    <a:pt x="257" y="250"/>
                  </a:lnTo>
                  <a:lnTo>
                    <a:pt x="259" y="250"/>
                  </a:lnTo>
                  <a:lnTo>
                    <a:pt x="262" y="250"/>
                  </a:lnTo>
                  <a:lnTo>
                    <a:pt x="264" y="249"/>
                  </a:lnTo>
                  <a:lnTo>
                    <a:pt x="264" y="249"/>
                  </a:lnTo>
                  <a:lnTo>
                    <a:pt x="264" y="247"/>
                  </a:lnTo>
                  <a:lnTo>
                    <a:pt x="266" y="245"/>
                  </a:lnTo>
                  <a:lnTo>
                    <a:pt x="267" y="245"/>
                  </a:lnTo>
                  <a:lnTo>
                    <a:pt x="269" y="245"/>
                  </a:lnTo>
                  <a:lnTo>
                    <a:pt x="272" y="247"/>
                  </a:lnTo>
                  <a:lnTo>
                    <a:pt x="276" y="247"/>
                  </a:lnTo>
                  <a:lnTo>
                    <a:pt x="279" y="247"/>
                  </a:lnTo>
                  <a:lnTo>
                    <a:pt x="282" y="247"/>
                  </a:lnTo>
                  <a:lnTo>
                    <a:pt x="284" y="247"/>
                  </a:lnTo>
                  <a:lnTo>
                    <a:pt x="284" y="245"/>
                  </a:lnTo>
                  <a:lnTo>
                    <a:pt x="284" y="245"/>
                  </a:lnTo>
                  <a:lnTo>
                    <a:pt x="284" y="244"/>
                  </a:lnTo>
                  <a:lnTo>
                    <a:pt x="284" y="242"/>
                  </a:lnTo>
                  <a:lnTo>
                    <a:pt x="284" y="241"/>
                  </a:lnTo>
                  <a:lnTo>
                    <a:pt x="285" y="237"/>
                  </a:lnTo>
                  <a:lnTo>
                    <a:pt x="285" y="236"/>
                  </a:lnTo>
                  <a:lnTo>
                    <a:pt x="284" y="234"/>
                  </a:lnTo>
                  <a:lnTo>
                    <a:pt x="284" y="232"/>
                  </a:lnTo>
                  <a:lnTo>
                    <a:pt x="282" y="231"/>
                  </a:lnTo>
                  <a:lnTo>
                    <a:pt x="282" y="229"/>
                  </a:lnTo>
                  <a:lnTo>
                    <a:pt x="282" y="226"/>
                  </a:lnTo>
                  <a:lnTo>
                    <a:pt x="282" y="222"/>
                  </a:lnTo>
                  <a:lnTo>
                    <a:pt x="282" y="221"/>
                  </a:lnTo>
                  <a:lnTo>
                    <a:pt x="282" y="217"/>
                  </a:lnTo>
                  <a:lnTo>
                    <a:pt x="282" y="214"/>
                  </a:lnTo>
                  <a:lnTo>
                    <a:pt x="284" y="211"/>
                  </a:lnTo>
                  <a:lnTo>
                    <a:pt x="285" y="209"/>
                  </a:lnTo>
                  <a:lnTo>
                    <a:pt x="285" y="209"/>
                  </a:lnTo>
                  <a:lnTo>
                    <a:pt x="287" y="209"/>
                  </a:lnTo>
                  <a:lnTo>
                    <a:pt x="289" y="209"/>
                  </a:lnTo>
                  <a:lnTo>
                    <a:pt x="290" y="209"/>
                  </a:lnTo>
                  <a:lnTo>
                    <a:pt x="292" y="208"/>
                  </a:lnTo>
                  <a:lnTo>
                    <a:pt x="295" y="206"/>
                  </a:lnTo>
                  <a:lnTo>
                    <a:pt x="297" y="204"/>
                  </a:lnTo>
                  <a:lnTo>
                    <a:pt x="300" y="203"/>
                  </a:lnTo>
                  <a:lnTo>
                    <a:pt x="304" y="201"/>
                  </a:lnTo>
                  <a:lnTo>
                    <a:pt x="305" y="199"/>
                  </a:lnTo>
                  <a:lnTo>
                    <a:pt x="309" y="196"/>
                  </a:lnTo>
                  <a:lnTo>
                    <a:pt x="310" y="194"/>
                  </a:lnTo>
                  <a:lnTo>
                    <a:pt x="310" y="193"/>
                  </a:lnTo>
                  <a:lnTo>
                    <a:pt x="312" y="193"/>
                  </a:lnTo>
                  <a:lnTo>
                    <a:pt x="312" y="191"/>
                  </a:lnTo>
                  <a:lnTo>
                    <a:pt x="312" y="189"/>
                  </a:lnTo>
                  <a:lnTo>
                    <a:pt x="312" y="188"/>
                  </a:lnTo>
                  <a:lnTo>
                    <a:pt x="313" y="188"/>
                  </a:lnTo>
                  <a:lnTo>
                    <a:pt x="315" y="186"/>
                  </a:lnTo>
                  <a:lnTo>
                    <a:pt x="315" y="186"/>
                  </a:lnTo>
                  <a:lnTo>
                    <a:pt x="317" y="186"/>
                  </a:lnTo>
                  <a:lnTo>
                    <a:pt x="318" y="184"/>
                  </a:lnTo>
                  <a:lnTo>
                    <a:pt x="318" y="184"/>
                  </a:lnTo>
                  <a:lnTo>
                    <a:pt x="318" y="183"/>
                  </a:lnTo>
                  <a:lnTo>
                    <a:pt x="318" y="181"/>
                  </a:lnTo>
                  <a:lnTo>
                    <a:pt x="320" y="178"/>
                  </a:lnTo>
                  <a:lnTo>
                    <a:pt x="322" y="175"/>
                  </a:lnTo>
                  <a:lnTo>
                    <a:pt x="325" y="173"/>
                  </a:lnTo>
                  <a:lnTo>
                    <a:pt x="327" y="170"/>
                  </a:lnTo>
                  <a:lnTo>
                    <a:pt x="328" y="168"/>
                  </a:lnTo>
                  <a:lnTo>
                    <a:pt x="328" y="168"/>
                  </a:lnTo>
                  <a:lnTo>
                    <a:pt x="330" y="166"/>
                  </a:lnTo>
                  <a:lnTo>
                    <a:pt x="330" y="165"/>
                  </a:lnTo>
                  <a:lnTo>
                    <a:pt x="330" y="163"/>
                  </a:lnTo>
                  <a:lnTo>
                    <a:pt x="330" y="161"/>
                  </a:lnTo>
                  <a:lnTo>
                    <a:pt x="328" y="160"/>
                  </a:lnTo>
                  <a:lnTo>
                    <a:pt x="327" y="158"/>
                  </a:lnTo>
                  <a:lnTo>
                    <a:pt x="327" y="155"/>
                  </a:lnTo>
                  <a:lnTo>
                    <a:pt x="327" y="153"/>
                  </a:lnTo>
                  <a:lnTo>
                    <a:pt x="327" y="152"/>
                  </a:lnTo>
                  <a:lnTo>
                    <a:pt x="325" y="150"/>
                  </a:lnTo>
                  <a:lnTo>
                    <a:pt x="325" y="148"/>
                  </a:lnTo>
                  <a:lnTo>
                    <a:pt x="323" y="148"/>
                  </a:lnTo>
                  <a:lnTo>
                    <a:pt x="320" y="147"/>
                  </a:lnTo>
                  <a:lnTo>
                    <a:pt x="320" y="145"/>
                  </a:lnTo>
                  <a:lnTo>
                    <a:pt x="320" y="143"/>
                  </a:lnTo>
                  <a:lnTo>
                    <a:pt x="320" y="142"/>
                  </a:lnTo>
                  <a:lnTo>
                    <a:pt x="318" y="140"/>
                  </a:lnTo>
                  <a:lnTo>
                    <a:pt x="315" y="137"/>
                  </a:lnTo>
                  <a:lnTo>
                    <a:pt x="313" y="137"/>
                  </a:lnTo>
                  <a:lnTo>
                    <a:pt x="310" y="137"/>
                  </a:lnTo>
                  <a:lnTo>
                    <a:pt x="309" y="135"/>
                  </a:lnTo>
                  <a:close/>
                  <a:moveTo>
                    <a:pt x="462" y="0"/>
                  </a:moveTo>
                  <a:lnTo>
                    <a:pt x="465" y="2"/>
                  </a:lnTo>
                  <a:lnTo>
                    <a:pt x="469" y="3"/>
                  </a:lnTo>
                  <a:lnTo>
                    <a:pt x="473" y="7"/>
                  </a:lnTo>
                  <a:lnTo>
                    <a:pt x="477" y="10"/>
                  </a:lnTo>
                  <a:lnTo>
                    <a:pt x="480" y="10"/>
                  </a:lnTo>
                  <a:lnTo>
                    <a:pt x="487" y="11"/>
                  </a:lnTo>
                  <a:lnTo>
                    <a:pt x="493" y="13"/>
                  </a:lnTo>
                  <a:lnTo>
                    <a:pt x="498" y="15"/>
                  </a:lnTo>
                  <a:lnTo>
                    <a:pt x="503" y="16"/>
                  </a:lnTo>
                  <a:lnTo>
                    <a:pt x="505" y="18"/>
                  </a:lnTo>
                  <a:lnTo>
                    <a:pt x="506" y="20"/>
                  </a:lnTo>
                  <a:lnTo>
                    <a:pt x="506" y="23"/>
                  </a:lnTo>
                  <a:lnTo>
                    <a:pt x="506" y="26"/>
                  </a:lnTo>
                  <a:lnTo>
                    <a:pt x="506" y="30"/>
                  </a:lnTo>
                  <a:lnTo>
                    <a:pt x="505" y="33"/>
                  </a:lnTo>
                  <a:lnTo>
                    <a:pt x="501" y="36"/>
                  </a:lnTo>
                  <a:lnTo>
                    <a:pt x="498" y="41"/>
                  </a:lnTo>
                  <a:lnTo>
                    <a:pt x="495" y="46"/>
                  </a:lnTo>
                  <a:lnTo>
                    <a:pt x="492" y="48"/>
                  </a:lnTo>
                  <a:lnTo>
                    <a:pt x="490" y="48"/>
                  </a:lnTo>
                  <a:lnTo>
                    <a:pt x="488" y="49"/>
                  </a:lnTo>
                  <a:lnTo>
                    <a:pt x="485" y="51"/>
                  </a:lnTo>
                  <a:lnTo>
                    <a:pt x="483" y="54"/>
                  </a:lnTo>
                  <a:lnTo>
                    <a:pt x="480" y="58"/>
                  </a:lnTo>
                  <a:lnTo>
                    <a:pt x="477" y="59"/>
                  </a:lnTo>
                  <a:lnTo>
                    <a:pt x="473" y="63"/>
                  </a:lnTo>
                  <a:lnTo>
                    <a:pt x="470" y="64"/>
                  </a:lnTo>
                  <a:lnTo>
                    <a:pt x="469" y="66"/>
                  </a:lnTo>
                  <a:lnTo>
                    <a:pt x="467" y="69"/>
                  </a:lnTo>
                  <a:lnTo>
                    <a:pt x="465" y="71"/>
                  </a:lnTo>
                  <a:lnTo>
                    <a:pt x="454" y="81"/>
                  </a:lnTo>
                  <a:lnTo>
                    <a:pt x="442" y="89"/>
                  </a:lnTo>
                  <a:lnTo>
                    <a:pt x="439" y="91"/>
                  </a:lnTo>
                  <a:lnTo>
                    <a:pt x="436" y="92"/>
                  </a:lnTo>
                  <a:lnTo>
                    <a:pt x="434" y="92"/>
                  </a:lnTo>
                  <a:lnTo>
                    <a:pt x="432" y="95"/>
                  </a:lnTo>
                  <a:lnTo>
                    <a:pt x="431" y="97"/>
                  </a:lnTo>
                  <a:lnTo>
                    <a:pt x="429" y="100"/>
                  </a:lnTo>
                  <a:lnTo>
                    <a:pt x="427" y="102"/>
                  </a:lnTo>
                  <a:lnTo>
                    <a:pt x="422" y="105"/>
                  </a:lnTo>
                  <a:lnTo>
                    <a:pt x="419" y="107"/>
                  </a:lnTo>
                  <a:lnTo>
                    <a:pt x="417" y="112"/>
                  </a:lnTo>
                  <a:lnTo>
                    <a:pt x="416" y="117"/>
                  </a:lnTo>
                  <a:lnTo>
                    <a:pt x="412" y="124"/>
                  </a:lnTo>
                  <a:lnTo>
                    <a:pt x="407" y="132"/>
                  </a:lnTo>
                  <a:lnTo>
                    <a:pt x="398" y="143"/>
                  </a:lnTo>
                  <a:lnTo>
                    <a:pt x="391" y="153"/>
                  </a:lnTo>
                  <a:lnTo>
                    <a:pt x="386" y="160"/>
                  </a:lnTo>
                  <a:lnTo>
                    <a:pt x="386" y="163"/>
                  </a:lnTo>
                  <a:lnTo>
                    <a:pt x="386" y="166"/>
                  </a:lnTo>
                  <a:lnTo>
                    <a:pt x="388" y="166"/>
                  </a:lnTo>
                  <a:lnTo>
                    <a:pt x="389" y="168"/>
                  </a:lnTo>
                  <a:lnTo>
                    <a:pt x="393" y="168"/>
                  </a:lnTo>
                  <a:lnTo>
                    <a:pt x="396" y="168"/>
                  </a:lnTo>
                  <a:lnTo>
                    <a:pt x="399" y="166"/>
                  </a:lnTo>
                  <a:lnTo>
                    <a:pt x="406" y="166"/>
                  </a:lnTo>
                  <a:lnTo>
                    <a:pt x="412" y="165"/>
                  </a:lnTo>
                  <a:lnTo>
                    <a:pt x="419" y="165"/>
                  </a:lnTo>
                  <a:lnTo>
                    <a:pt x="426" y="163"/>
                  </a:lnTo>
                  <a:lnTo>
                    <a:pt x="431" y="160"/>
                  </a:lnTo>
                  <a:lnTo>
                    <a:pt x="442" y="155"/>
                  </a:lnTo>
                  <a:lnTo>
                    <a:pt x="455" y="150"/>
                  </a:lnTo>
                  <a:lnTo>
                    <a:pt x="465" y="148"/>
                  </a:lnTo>
                  <a:lnTo>
                    <a:pt x="473" y="148"/>
                  </a:lnTo>
                  <a:lnTo>
                    <a:pt x="485" y="152"/>
                  </a:lnTo>
                  <a:lnTo>
                    <a:pt x="497" y="155"/>
                  </a:lnTo>
                  <a:lnTo>
                    <a:pt x="503" y="161"/>
                  </a:lnTo>
                  <a:lnTo>
                    <a:pt x="508" y="171"/>
                  </a:lnTo>
                  <a:lnTo>
                    <a:pt x="511" y="186"/>
                  </a:lnTo>
                  <a:lnTo>
                    <a:pt x="511" y="194"/>
                  </a:lnTo>
                  <a:lnTo>
                    <a:pt x="510" y="209"/>
                  </a:lnTo>
                  <a:lnTo>
                    <a:pt x="505" y="226"/>
                  </a:lnTo>
                  <a:lnTo>
                    <a:pt x="505" y="231"/>
                  </a:lnTo>
                  <a:lnTo>
                    <a:pt x="505" y="236"/>
                  </a:lnTo>
                  <a:lnTo>
                    <a:pt x="503" y="239"/>
                  </a:lnTo>
                  <a:lnTo>
                    <a:pt x="503" y="242"/>
                  </a:lnTo>
                  <a:lnTo>
                    <a:pt x="501" y="244"/>
                  </a:lnTo>
                  <a:lnTo>
                    <a:pt x="500" y="247"/>
                  </a:lnTo>
                  <a:lnTo>
                    <a:pt x="497" y="250"/>
                  </a:lnTo>
                  <a:lnTo>
                    <a:pt x="497" y="252"/>
                  </a:lnTo>
                  <a:lnTo>
                    <a:pt x="497" y="257"/>
                  </a:lnTo>
                  <a:lnTo>
                    <a:pt x="497" y="259"/>
                  </a:lnTo>
                  <a:lnTo>
                    <a:pt x="498" y="260"/>
                  </a:lnTo>
                  <a:lnTo>
                    <a:pt x="500" y="262"/>
                  </a:lnTo>
                  <a:lnTo>
                    <a:pt x="501" y="264"/>
                  </a:lnTo>
                  <a:lnTo>
                    <a:pt x="503" y="265"/>
                  </a:lnTo>
                  <a:lnTo>
                    <a:pt x="501" y="269"/>
                  </a:lnTo>
                  <a:lnTo>
                    <a:pt x="500" y="275"/>
                  </a:lnTo>
                  <a:lnTo>
                    <a:pt x="498" y="280"/>
                  </a:lnTo>
                  <a:lnTo>
                    <a:pt x="497" y="285"/>
                  </a:lnTo>
                  <a:lnTo>
                    <a:pt x="492" y="290"/>
                  </a:lnTo>
                  <a:lnTo>
                    <a:pt x="487" y="293"/>
                  </a:lnTo>
                  <a:lnTo>
                    <a:pt x="483" y="300"/>
                  </a:lnTo>
                  <a:lnTo>
                    <a:pt x="480" y="306"/>
                  </a:lnTo>
                  <a:lnTo>
                    <a:pt x="475" y="315"/>
                  </a:lnTo>
                  <a:lnTo>
                    <a:pt x="469" y="331"/>
                  </a:lnTo>
                  <a:lnTo>
                    <a:pt x="462" y="349"/>
                  </a:lnTo>
                  <a:lnTo>
                    <a:pt x="459" y="354"/>
                  </a:lnTo>
                  <a:lnTo>
                    <a:pt x="455" y="358"/>
                  </a:lnTo>
                  <a:lnTo>
                    <a:pt x="450" y="359"/>
                  </a:lnTo>
                  <a:lnTo>
                    <a:pt x="449" y="361"/>
                  </a:lnTo>
                  <a:lnTo>
                    <a:pt x="445" y="361"/>
                  </a:lnTo>
                  <a:lnTo>
                    <a:pt x="445" y="361"/>
                  </a:lnTo>
                  <a:lnTo>
                    <a:pt x="444" y="362"/>
                  </a:lnTo>
                  <a:lnTo>
                    <a:pt x="442" y="364"/>
                  </a:lnTo>
                  <a:lnTo>
                    <a:pt x="440" y="367"/>
                  </a:lnTo>
                  <a:lnTo>
                    <a:pt x="436" y="371"/>
                  </a:lnTo>
                  <a:lnTo>
                    <a:pt x="431" y="372"/>
                  </a:lnTo>
                  <a:lnTo>
                    <a:pt x="426" y="377"/>
                  </a:lnTo>
                  <a:lnTo>
                    <a:pt x="422" y="379"/>
                  </a:lnTo>
                  <a:lnTo>
                    <a:pt x="419" y="379"/>
                  </a:lnTo>
                  <a:lnTo>
                    <a:pt x="416" y="381"/>
                  </a:lnTo>
                  <a:lnTo>
                    <a:pt x="414" y="381"/>
                  </a:lnTo>
                  <a:lnTo>
                    <a:pt x="412" y="381"/>
                  </a:lnTo>
                  <a:lnTo>
                    <a:pt x="412" y="381"/>
                  </a:lnTo>
                  <a:lnTo>
                    <a:pt x="409" y="382"/>
                  </a:lnTo>
                  <a:lnTo>
                    <a:pt x="407" y="384"/>
                  </a:lnTo>
                  <a:lnTo>
                    <a:pt x="406" y="384"/>
                  </a:lnTo>
                  <a:lnTo>
                    <a:pt x="404" y="384"/>
                  </a:lnTo>
                  <a:lnTo>
                    <a:pt x="399" y="386"/>
                  </a:lnTo>
                  <a:lnTo>
                    <a:pt x="398" y="386"/>
                  </a:lnTo>
                  <a:lnTo>
                    <a:pt x="396" y="387"/>
                  </a:lnTo>
                  <a:lnTo>
                    <a:pt x="393" y="390"/>
                  </a:lnTo>
                  <a:lnTo>
                    <a:pt x="389" y="394"/>
                  </a:lnTo>
                  <a:lnTo>
                    <a:pt x="386" y="397"/>
                  </a:lnTo>
                  <a:lnTo>
                    <a:pt x="384" y="402"/>
                  </a:lnTo>
                  <a:lnTo>
                    <a:pt x="383" y="418"/>
                  </a:lnTo>
                  <a:lnTo>
                    <a:pt x="383" y="432"/>
                  </a:lnTo>
                  <a:lnTo>
                    <a:pt x="383" y="438"/>
                  </a:lnTo>
                  <a:lnTo>
                    <a:pt x="384" y="443"/>
                  </a:lnTo>
                  <a:lnTo>
                    <a:pt x="384" y="447"/>
                  </a:lnTo>
                  <a:lnTo>
                    <a:pt x="384" y="447"/>
                  </a:lnTo>
                  <a:lnTo>
                    <a:pt x="384" y="448"/>
                  </a:lnTo>
                  <a:lnTo>
                    <a:pt x="386" y="450"/>
                  </a:lnTo>
                  <a:lnTo>
                    <a:pt x="386" y="451"/>
                  </a:lnTo>
                  <a:lnTo>
                    <a:pt x="388" y="456"/>
                  </a:lnTo>
                  <a:lnTo>
                    <a:pt x="386" y="461"/>
                  </a:lnTo>
                  <a:lnTo>
                    <a:pt x="384" y="465"/>
                  </a:lnTo>
                  <a:lnTo>
                    <a:pt x="384" y="466"/>
                  </a:lnTo>
                  <a:lnTo>
                    <a:pt x="384" y="468"/>
                  </a:lnTo>
                  <a:lnTo>
                    <a:pt x="383" y="470"/>
                  </a:lnTo>
                  <a:lnTo>
                    <a:pt x="383" y="471"/>
                  </a:lnTo>
                  <a:lnTo>
                    <a:pt x="381" y="476"/>
                  </a:lnTo>
                  <a:lnTo>
                    <a:pt x="381" y="499"/>
                  </a:lnTo>
                  <a:lnTo>
                    <a:pt x="381" y="521"/>
                  </a:lnTo>
                  <a:lnTo>
                    <a:pt x="381" y="526"/>
                  </a:lnTo>
                  <a:lnTo>
                    <a:pt x="379" y="532"/>
                  </a:lnTo>
                  <a:lnTo>
                    <a:pt x="379" y="537"/>
                  </a:lnTo>
                  <a:lnTo>
                    <a:pt x="378" y="540"/>
                  </a:lnTo>
                  <a:lnTo>
                    <a:pt x="378" y="542"/>
                  </a:lnTo>
                  <a:lnTo>
                    <a:pt x="378" y="547"/>
                  </a:lnTo>
                  <a:lnTo>
                    <a:pt x="378" y="552"/>
                  </a:lnTo>
                  <a:lnTo>
                    <a:pt x="376" y="559"/>
                  </a:lnTo>
                  <a:lnTo>
                    <a:pt x="375" y="564"/>
                  </a:lnTo>
                  <a:lnTo>
                    <a:pt x="371" y="570"/>
                  </a:lnTo>
                  <a:lnTo>
                    <a:pt x="370" y="575"/>
                  </a:lnTo>
                  <a:lnTo>
                    <a:pt x="370" y="578"/>
                  </a:lnTo>
                  <a:lnTo>
                    <a:pt x="370" y="582"/>
                  </a:lnTo>
                  <a:lnTo>
                    <a:pt x="373" y="590"/>
                  </a:lnTo>
                  <a:lnTo>
                    <a:pt x="373" y="601"/>
                  </a:lnTo>
                  <a:lnTo>
                    <a:pt x="373" y="613"/>
                  </a:lnTo>
                  <a:lnTo>
                    <a:pt x="370" y="621"/>
                  </a:lnTo>
                  <a:lnTo>
                    <a:pt x="365" y="629"/>
                  </a:lnTo>
                  <a:lnTo>
                    <a:pt x="360" y="636"/>
                  </a:lnTo>
                  <a:lnTo>
                    <a:pt x="355" y="639"/>
                  </a:lnTo>
                  <a:lnTo>
                    <a:pt x="351" y="641"/>
                  </a:lnTo>
                  <a:lnTo>
                    <a:pt x="348" y="639"/>
                  </a:lnTo>
                  <a:lnTo>
                    <a:pt x="345" y="638"/>
                  </a:lnTo>
                  <a:lnTo>
                    <a:pt x="342" y="634"/>
                  </a:lnTo>
                  <a:lnTo>
                    <a:pt x="338" y="629"/>
                  </a:lnTo>
                  <a:lnTo>
                    <a:pt x="335" y="624"/>
                  </a:lnTo>
                  <a:lnTo>
                    <a:pt x="333" y="618"/>
                  </a:lnTo>
                  <a:lnTo>
                    <a:pt x="330" y="610"/>
                  </a:lnTo>
                  <a:lnTo>
                    <a:pt x="328" y="605"/>
                  </a:lnTo>
                  <a:lnTo>
                    <a:pt x="328" y="601"/>
                  </a:lnTo>
                  <a:lnTo>
                    <a:pt x="328" y="598"/>
                  </a:lnTo>
                  <a:lnTo>
                    <a:pt x="327" y="595"/>
                  </a:lnTo>
                  <a:lnTo>
                    <a:pt x="327" y="593"/>
                  </a:lnTo>
                  <a:lnTo>
                    <a:pt x="328" y="590"/>
                  </a:lnTo>
                  <a:lnTo>
                    <a:pt x="327" y="580"/>
                  </a:lnTo>
                  <a:lnTo>
                    <a:pt x="325" y="568"/>
                  </a:lnTo>
                  <a:lnTo>
                    <a:pt x="323" y="555"/>
                  </a:lnTo>
                  <a:lnTo>
                    <a:pt x="322" y="545"/>
                  </a:lnTo>
                  <a:lnTo>
                    <a:pt x="322" y="536"/>
                  </a:lnTo>
                  <a:lnTo>
                    <a:pt x="318" y="527"/>
                  </a:lnTo>
                  <a:lnTo>
                    <a:pt x="317" y="521"/>
                  </a:lnTo>
                  <a:lnTo>
                    <a:pt x="317" y="511"/>
                  </a:lnTo>
                  <a:lnTo>
                    <a:pt x="320" y="503"/>
                  </a:lnTo>
                  <a:lnTo>
                    <a:pt x="322" y="498"/>
                  </a:lnTo>
                  <a:lnTo>
                    <a:pt x="323" y="493"/>
                  </a:lnTo>
                  <a:lnTo>
                    <a:pt x="323" y="489"/>
                  </a:lnTo>
                  <a:lnTo>
                    <a:pt x="322" y="484"/>
                  </a:lnTo>
                  <a:lnTo>
                    <a:pt x="322" y="481"/>
                  </a:lnTo>
                  <a:lnTo>
                    <a:pt x="320" y="478"/>
                  </a:lnTo>
                  <a:lnTo>
                    <a:pt x="318" y="475"/>
                  </a:lnTo>
                  <a:lnTo>
                    <a:pt x="318" y="471"/>
                  </a:lnTo>
                  <a:lnTo>
                    <a:pt x="318" y="468"/>
                  </a:lnTo>
                  <a:lnTo>
                    <a:pt x="318" y="463"/>
                  </a:lnTo>
                  <a:lnTo>
                    <a:pt x="320" y="448"/>
                  </a:lnTo>
                  <a:lnTo>
                    <a:pt x="322" y="433"/>
                  </a:lnTo>
                  <a:lnTo>
                    <a:pt x="322" y="423"/>
                  </a:lnTo>
                  <a:lnTo>
                    <a:pt x="323" y="420"/>
                  </a:lnTo>
                  <a:lnTo>
                    <a:pt x="323" y="418"/>
                  </a:lnTo>
                  <a:lnTo>
                    <a:pt x="325" y="415"/>
                  </a:lnTo>
                  <a:lnTo>
                    <a:pt x="325" y="415"/>
                  </a:lnTo>
                  <a:lnTo>
                    <a:pt x="325" y="412"/>
                  </a:lnTo>
                  <a:lnTo>
                    <a:pt x="325" y="402"/>
                  </a:lnTo>
                  <a:lnTo>
                    <a:pt x="323" y="389"/>
                  </a:lnTo>
                  <a:lnTo>
                    <a:pt x="323" y="377"/>
                  </a:lnTo>
                  <a:lnTo>
                    <a:pt x="323" y="369"/>
                  </a:lnTo>
                  <a:lnTo>
                    <a:pt x="320" y="358"/>
                  </a:lnTo>
                  <a:lnTo>
                    <a:pt x="313" y="348"/>
                  </a:lnTo>
                  <a:lnTo>
                    <a:pt x="307" y="338"/>
                  </a:lnTo>
                  <a:lnTo>
                    <a:pt x="304" y="333"/>
                  </a:lnTo>
                  <a:lnTo>
                    <a:pt x="300" y="331"/>
                  </a:lnTo>
                  <a:lnTo>
                    <a:pt x="295" y="330"/>
                  </a:lnTo>
                  <a:lnTo>
                    <a:pt x="292" y="330"/>
                  </a:lnTo>
                  <a:lnTo>
                    <a:pt x="287" y="330"/>
                  </a:lnTo>
                  <a:lnTo>
                    <a:pt x="285" y="330"/>
                  </a:lnTo>
                  <a:lnTo>
                    <a:pt x="282" y="330"/>
                  </a:lnTo>
                  <a:lnTo>
                    <a:pt x="279" y="330"/>
                  </a:lnTo>
                  <a:lnTo>
                    <a:pt x="277" y="328"/>
                  </a:lnTo>
                  <a:lnTo>
                    <a:pt x="276" y="326"/>
                  </a:lnTo>
                  <a:lnTo>
                    <a:pt x="276" y="325"/>
                  </a:lnTo>
                  <a:lnTo>
                    <a:pt x="276" y="321"/>
                  </a:lnTo>
                  <a:lnTo>
                    <a:pt x="276" y="320"/>
                  </a:lnTo>
                  <a:lnTo>
                    <a:pt x="276" y="318"/>
                  </a:lnTo>
                  <a:lnTo>
                    <a:pt x="274" y="315"/>
                  </a:lnTo>
                  <a:lnTo>
                    <a:pt x="272" y="311"/>
                  </a:lnTo>
                  <a:lnTo>
                    <a:pt x="272" y="308"/>
                  </a:lnTo>
                  <a:lnTo>
                    <a:pt x="271" y="306"/>
                  </a:lnTo>
                  <a:lnTo>
                    <a:pt x="269" y="305"/>
                  </a:lnTo>
                  <a:lnTo>
                    <a:pt x="267" y="303"/>
                  </a:lnTo>
                  <a:lnTo>
                    <a:pt x="264" y="301"/>
                  </a:lnTo>
                  <a:lnTo>
                    <a:pt x="264" y="298"/>
                  </a:lnTo>
                  <a:lnTo>
                    <a:pt x="262" y="297"/>
                  </a:lnTo>
                  <a:lnTo>
                    <a:pt x="262" y="293"/>
                  </a:lnTo>
                  <a:lnTo>
                    <a:pt x="259" y="292"/>
                  </a:lnTo>
                  <a:lnTo>
                    <a:pt x="257" y="290"/>
                  </a:lnTo>
                  <a:lnTo>
                    <a:pt x="252" y="292"/>
                  </a:lnTo>
                  <a:lnTo>
                    <a:pt x="251" y="293"/>
                  </a:lnTo>
                  <a:lnTo>
                    <a:pt x="249" y="295"/>
                  </a:lnTo>
                  <a:lnTo>
                    <a:pt x="248" y="298"/>
                  </a:lnTo>
                  <a:lnTo>
                    <a:pt x="248" y="301"/>
                  </a:lnTo>
                  <a:lnTo>
                    <a:pt x="246" y="305"/>
                  </a:lnTo>
                  <a:lnTo>
                    <a:pt x="244" y="308"/>
                  </a:lnTo>
                  <a:lnTo>
                    <a:pt x="241" y="313"/>
                  </a:lnTo>
                  <a:lnTo>
                    <a:pt x="238" y="315"/>
                  </a:lnTo>
                  <a:lnTo>
                    <a:pt x="234" y="318"/>
                  </a:lnTo>
                  <a:lnTo>
                    <a:pt x="233" y="320"/>
                  </a:lnTo>
                  <a:lnTo>
                    <a:pt x="229" y="323"/>
                  </a:lnTo>
                  <a:lnTo>
                    <a:pt x="224" y="333"/>
                  </a:lnTo>
                  <a:lnTo>
                    <a:pt x="218" y="343"/>
                  </a:lnTo>
                  <a:lnTo>
                    <a:pt x="208" y="353"/>
                  </a:lnTo>
                  <a:lnTo>
                    <a:pt x="201" y="356"/>
                  </a:lnTo>
                  <a:lnTo>
                    <a:pt x="196" y="361"/>
                  </a:lnTo>
                  <a:lnTo>
                    <a:pt x="193" y="366"/>
                  </a:lnTo>
                  <a:lnTo>
                    <a:pt x="188" y="369"/>
                  </a:lnTo>
                  <a:lnTo>
                    <a:pt x="185" y="372"/>
                  </a:lnTo>
                  <a:lnTo>
                    <a:pt x="180" y="377"/>
                  </a:lnTo>
                  <a:lnTo>
                    <a:pt x="177" y="382"/>
                  </a:lnTo>
                  <a:lnTo>
                    <a:pt x="175" y="387"/>
                  </a:lnTo>
                  <a:lnTo>
                    <a:pt x="172" y="392"/>
                  </a:lnTo>
                  <a:lnTo>
                    <a:pt x="168" y="397"/>
                  </a:lnTo>
                  <a:lnTo>
                    <a:pt x="165" y="402"/>
                  </a:lnTo>
                  <a:lnTo>
                    <a:pt x="160" y="405"/>
                  </a:lnTo>
                  <a:lnTo>
                    <a:pt x="157" y="410"/>
                  </a:lnTo>
                  <a:lnTo>
                    <a:pt x="155" y="414"/>
                  </a:lnTo>
                  <a:lnTo>
                    <a:pt x="154" y="418"/>
                  </a:lnTo>
                  <a:lnTo>
                    <a:pt x="150" y="422"/>
                  </a:lnTo>
                  <a:lnTo>
                    <a:pt x="147" y="427"/>
                  </a:lnTo>
                  <a:lnTo>
                    <a:pt x="144" y="432"/>
                  </a:lnTo>
                  <a:lnTo>
                    <a:pt x="139" y="433"/>
                  </a:lnTo>
                  <a:lnTo>
                    <a:pt x="135" y="435"/>
                  </a:lnTo>
                  <a:lnTo>
                    <a:pt x="124" y="440"/>
                  </a:lnTo>
                  <a:lnTo>
                    <a:pt x="114" y="445"/>
                  </a:lnTo>
                  <a:lnTo>
                    <a:pt x="104" y="451"/>
                  </a:lnTo>
                  <a:lnTo>
                    <a:pt x="104" y="453"/>
                  </a:lnTo>
                  <a:lnTo>
                    <a:pt x="102" y="455"/>
                  </a:lnTo>
                  <a:lnTo>
                    <a:pt x="93" y="470"/>
                  </a:lnTo>
                  <a:lnTo>
                    <a:pt x="86" y="486"/>
                  </a:lnTo>
                  <a:lnTo>
                    <a:pt x="84" y="489"/>
                  </a:lnTo>
                  <a:lnTo>
                    <a:pt x="81" y="491"/>
                  </a:lnTo>
                  <a:lnTo>
                    <a:pt x="79" y="491"/>
                  </a:lnTo>
                  <a:lnTo>
                    <a:pt x="78" y="491"/>
                  </a:lnTo>
                  <a:lnTo>
                    <a:pt x="76" y="493"/>
                  </a:lnTo>
                  <a:lnTo>
                    <a:pt x="73" y="494"/>
                  </a:lnTo>
                  <a:lnTo>
                    <a:pt x="71" y="498"/>
                  </a:lnTo>
                  <a:lnTo>
                    <a:pt x="69" y="499"/>
                  </a:lnTo>
                  <a:lnTo>
                    <a:pt x="68" y="501"/>
                  </a:lnTo>
                  <a:lnTo>
                    <a:pt x="64" y="503"/>
                  </a:lnTo>
                  <a:lnTo>
                    <a:pt x="63" y="506"/>
                  </a:lnTo>
                  <a:lnTo>
                    <a:pt x="61" y="507"/>
                  </a:lnTo>
                  <a:lnTo>
                    <a:pt x="60" y="509"/>
                  </a:lnTo>
                  <a:lnTo>
                    <a:pt x="60" y="509"/>
                  </a:lnTo>
                  <a:lnTo>
                    <a:pt x="58" y="509"/>
                  </a:lnTo>
                  <a:lnTo>
                    <a:pt x="56" y="509"/>
                  </a:lnTo>
                  <a:lnTo>
                    <a:pt x="55" y="507"/>
                  </a:lnTo>
                  <a:lnTo>
                    <a:pt x="53" y="506"/>
                  </a:lnTo>
                  <a:lnTo>
                    <a:pt x="48" y="504"/>
                  </a:lnTo>
                  <a:lnTo>
                    <a:pt x="43" y="503"/>
                  </a:lnTo>
                  <a:lnTo>
                    <a:pt x="40" y="503"/>
                  </a:lnTo>
                  <a:lnTo>
                    <a:pt x="38" y="501"/>
                  </a:lnTo>
                  <a:lnTo>
                    <a:pt x="36" y="499"/>
                  </a:lnTo>
                  <a:lnTo>
                    <a:pt x="33" y="496"/>
                  </a:lnTo>
                  <a:lnTo>
                    <a:pt x="32" y="493"/>
                  </a:lnTo>
                  <a:lnTo>
                    <a:pt x="28" y="489"/>
                  </a:lnTo>
                  <a:lnTo>
                    <a:pt x="27" y="486"/>
                  </a:lnTo>
                  <a:lnTo>
                    <a:pt x="25" y="484"/>
                  </a:lnTo>
                  <a:lnTo>
                    <a:pt x="22" y="481"/>
                  </a:lnTo>
                  <a:lnTo>
                    <a:pt x="20" y="478"/>
                  </a:lnTo>
                  <a:lnTo>
                    <a:pt x="17" y="475"/>
                  </a:lnTo>
                  <a:lnTo>
                    <a:pt x="17" y="475"/>
                  </a:lnTo>
                  <a:lnTo>
                    <a:pt x="15" y="473"/>
                  </a:lnTo>
                  <a:lnTo>
                    <a:pt x="15" y="471"/>
                  </a:lnTo>
                  <a:lnTo>
                    <a:pt x="13" y="470"/>
                  </a:lnTo>
                  <a:lnTo>
                    <a:pt x="13" y="468"/>
                  </a:lnTo>
                  <a:lnTo>
                    <a:pt x="13" y="465"/>
                  </a:lnTo>
                  <a:lnTo>
                    <a:pt x="13" y="463"/>
                  </a:lnTo>
                  <a:lnTo>
                    <a:pt x="12" y="461"/>
                  </a:lnTo>
                  <a:lnTo>
                    <a:pt x="12" y="458"/>
                  </a:lnTo>
                  <a:lnTo>
                    <a:pt x="10" y="455"/>
                  </a:lnTo>
                  <a:lnTo>
                    <a:pt x="8" y="451"/>
                  </a:lnTo>
                  <a:lnTo>
                    <a:pt x="7" y="450"/>
                  </a:lnTo>
                  <a:lnTo>
                    <a:pt x="7" y="447"/>
                  </a:lnTo>
                  <a:lnTo>
                    <a:pt x="5" y="443"/>
                  </a:lnTo>
                  <a:lnTo>
                    <a:pt x="3" y="440"/>
                  </a:lnTo>
                  <a:lnTo>
                    <a:pt x="3" y="437"/>
                  </a:lnTo>
                  <a:lnTo>
                    <a:pt x="2" y="435"/>
                  </a:lnTo>
                  <a:lnTo>
                    <a:pt x="2" y="433"/>
                  </a:lnTo>
                  <a:lnTo>
                    <a:pt x="2" y="430"/>
                  </a:lnTo>
                  <a:lnTo>
                    <a:pt x="2" y="427"/>
                  </a:lnTo>
                  <a:lnTo>
                    <a:pt x="2" y="423"/>
                  </a:lnTo>
                  <a:lnTo>
                    <a:pt x="2" y="422"/>
                  </a:lnTo>
                  <a:lnTo>
                    <a:pt x="3" y="418"/>
                  </a:lnTo>
                  <a:lnTo>
                    <a:pt x="3" y="415"/>
                  </a:lnTo>
                  <a:lnTo>
                    <a:pt x="5" y="414"/>
                  </a:lnTo>
                  <a:lnTo>
                    <a:pt x="3" y="410"/>
                  </a:lnTo>
                  <a:lnTo>
                    <a:pt x="3" y="410"/>
                  </a:lnTo>
                  <a:lnTo>
                    <a:pt x="2" y="409"/>
                  </a:lnTo>
                  <a:lnTo>
                    <a:pt x="2" y="407"/>
                  </a:lnTo>
                  <a:lnTo>
                    <a:pt x="0" y="405"/>
                  </a:lnTo>
                  <a:lnTo>
                    <a:pt x="0" y="404"/>
                  </a:lnTo>
                  <a:lnTo>
                    <a:pt x="0" y="404"/>
                  </a:lnTo>
                  <a:lnTo>
                    <a:pt x="0" y="402"/>
                  </a:lnTo>
                  <a:lnTo>
                    <a:pt x="2" y="402"/>
                  </a:lnTo>
                  <a:lnTo>
                    <a:pt x="3" y="400"/>
                  </a:lnTo>
                  <a:lnTo>
                    <a:pt x="5" y="397"/>
                  </a:lnTo>
                  <a:lnTo>
                    <a:pt x="7" y="392"/>
                  </a:lnTo>
                  <a:lnTo>
                    <a:pt x="8" y="389"/>
                  </a:lnTo>
                  <a:lnTo>
                    <a:pt x="10" y="386"/>
                  </a:lnTo>
                  <a:lnTo>
                    <a:pt x="12" y="381"/>
                  </a:lnTo>
                  <a:lnTo>
                    <a:pt x="13" y="377"/>
                  </a:lnTo>
                  <a:lnTo>
                    <a:pt x="13" y="372"/>
                  </a:lnTo>
                  <a:lnTo>
                    <a:pt x="13" y="372"/>
                  </a:lnTo>
                  <a:lnTo>
                    <a:pt x="13" y="371"/>
                  </a:lnTo>
                  <a:lnTo>
                    <a:pt x="13" y="369"/>
                  </a:lnTo>
                  <a:lnTo>
                    <a:pt x="13" y="367"/>
                  </a:lnTo>
                  <a:lnTo>
                    <a:pt x="13" y="367"/>
                  </a:lnTo>
                  <a:lnTo>
                    <a:pt x="13" y="367"/>
                  </a:lnTo>
                  <a:lnTo>
                    <a:pt x="15" y="366"/>
                  </a:lnTo>
                  <a:lnTo>
                    <a:pt x="15" y="364"/>
                  </a:lnTo>
                  <a:lnTo>
                    <a:pt x="15" y="361"/>
                  </a:lnTo>
                  <a:lnTo>
                    <a:pt x="15" y="359"/>
                  </a:lnTo>
                  <a:lnTo>
                    <a:pt x="13" y="356"/>
                  </a:lnTo>
                  <a:lnTo>
                    <a:pt x="13" y="356"/>
                  </a:lnTo>
                  <a:lnTo>
                    <a:pt x="13" y="354"/>
                  </a:lnTo>
                  <a:lnTo>
                    <a:pt x="13" y="353"/>
                  </a:lnTo>
                  <a:lnTo>
                    <a:pt x="15" y="351"/>
                  </a:lnTo>
                  <a:lnTo>
                    <a:pt x="15" y="351"/>
                  </a:lnTo>
                  <a:lnTo>
                    <a:pt x="17" y="349"/>
                  </a:lnTo>
                  <a:lnTo>
                    <a:pt x="17" y="348"/>
                  </a:lnTo>
                  <a:lnTo>
                    <a:pt x="17" y="344"/>
                  </a:lnTo>
                  <a:lnTo>
                    <a:pt x="17" y="339"/>
                  </a:lnTo>
                  <a:lnTo>
                    <a:pt x="17" y="331"/>
                  </a:lnTo>
                  <a:lnTo>
                    <a:pt x="17" y="323"/>
                  </a:lnTo>
                  <a:lnTo>
                    <a:pt x="17" y="318"/>
                  </a:lnTo>
                  <a:lnTo>
                    <a:pt x="17" y="318"/>
                  </a:lnTo>
                  <a:lnTo>
                    <a:pt x="18" y="316"/>
                  </a:lnTo>
                  <a:lnTo>
                    <a:pt x="18" y="315"/>
                  </a:lnTo>
                  <a:lnTo>
                    <a:pt x="20" y="315"/>
                  </a:lnTo>
                  <a:lnTo>
                    <a:pt x="20" y="311"/>
                  </a:lnTo>
                  <a:lnTo>
                    <a:pt x="18" y="308"/>
                  </a:lnTo>
                  <a:lnTo>
                    <a:pt x="18" y="305"/>
                  </a:lnTo>
                  <a:lnTo>
                    <a:pt x="18" y="300"/>
                  </a:lnTo>
                  <a:lnTo>
                    <a:pt x="18" y="297"/>
                  </a:lnTo>
                  <a:lnTo>
                    <a:pt x="18" y="293"/>
                  </a:lnTo>
                  <a:lnTo>
                    <a:pt x="18" y="288"/>
                  </a:lnTo>
                  <a:lnTo>
                    <a:pt x="20" y="283"/>
                  </a:lnTo>
                  <a:lnTo>
                    <a:pt x="22" y="277"/>
                  </a:lnTo>
                  <a:lnTo>
                    <a:pt x="23" y="272"/>
                  </a:lnTo>
                  <a:lnTo>
                    <a:pt x="25" y="269"/>
                  </a:lnTo>
                  <a:lnTo>
                    <a:pt x="27" y="267"/>
                  </a:lnTo>
                  <a:lnTo>
                    <a:pt x="28" y="267"/>
                  </a:lnTo>
                  <a:lnTo>
                    <a:pt x="27" y="262"/>
                  </a:lnTo>
                  <a:lnTo>
                    <a:pt x="27" y="254"/>
                  </a:lnTo>
                  <a:lnTo>
                    <a:pt x="27" y="241"/>
                  </a:lnTo>
                  <a:lnTo>
                    <a:pt x="28" y="224"/>
                  </a:lnTo>
                  <a:lnTo>
                    <a:pt x="28" y="208"/>
                  </a:lnTo>
                  <a:lnTo>
                    <a:pt x="30" y="199"/>
                  </a:lnTo>
                  <a:lnTo>
                    <a:pt x="30" y="198"/>
                  </a:lnTo>
                  <a:lnTo>
                    <a:pt x="30" y="194"/>
                  </a:lnTo>
                  <a:lnTo>
                    <a:pt x="28" y="186"/>
                  </a:lnTo>
                  <a:lnTo>
                    <a:pt x="28" y="171"/>
                  </a:lnTo>
                  <a:lnTo>
                    <a:pt x="32" y="152"/>
                  </a:lnTo>
                  <a:lnTo>
                    <a:pt x="32" y="152"/>
                  </a:lnTo>
                  <a:lnTo>
                    <a:pt x="30" y="150"/>
                  </a:lnTo>
                  <a:lnTo>
                    <a:pt x="30" y="148"/>
                  </a:lnTo>
                  <a:lnTo>
                    <a:pt x="30" y="145"/>
                  </a:lnTo>
                  <a:lnTo>
                    <a:pt x="32" y="140"/>
                  </a:lnTo>
                  <a:lnTo>
                    <a:pt x="32" y="132"/>
                  </a:lnTo>
                  <a:lnTo>
                    <a:pt x="30" y="120"/>
                  </a:lnTo>
                  <a:lnTo>
                    <a:pt x="27" y="105"/>
                  </a:lnTo>
                  <a:lnTo>
                    <a:pt x="23" y="94"/>
                  </a:lnTo>
                  <a:lnTo>
                    <a:pt x="22" y="84"/>
                  </a:lnTo>
                  <a:lnTo>
                    <a:pt x="20" y="82"/>
                  </a:lnTo>
                  <a:lnTo>
                    <a:pt x="18" y="81"/>
                  </a:lnTo>
                  <a:lnTo>
                    <a:pt x="17" y="79"/>
                  </a:lnTo>
                  <a:lnTo>
                    <a:pt x="15" y="79"/>
                  </a:lnTo>
                  <a:lnTo>
                    <a:pt x="13" y="76"/>
                  </a:lnTo>
                  <a:lnTo>
                    <a:pt x="13" y="74"/>
                  </a:lnTo>
                  <a:lnTo>
                    <a:pt x="15" y="67"/>
                  </a:lnTo>
                  <a:lnTo>
                    <a:pt x="18" y="64"/>
                  </a:lnTo>
                  <a:lnTo>
                    <a:pt x="23" y="61"/>
                  </a:lnTo>
                  <a:lnTo>
                    <a:pt x="27" y="58"/>
                  </a:lnTo>
                  <a:lnTo>
                    <a:pt x="30" y="58"/>
                  </a:lnTo>
                  <a:lnTo>
                    <a:pt x="33" y="58"/>
                  </a:lnTo>
                  <a:lnTo>
                    <a:pt x="38" y="59"/>
                  </a:lnTo>
                  <a:lnTo>
                    <a:pt x="43" y="63"/>
                  </a:lnTo>
                  <a:lnTo>
                    <a:pt x="50" y="67"/>
                  </a:lnTo>
                  <a:lnTo>
                    <a:pt x="56" y="69"/>
                  </a:lnTo>
                  <a:lnTo>
                    <a:pt x="63" y="72"/>
                  </a:lnTo>
                  <a:lnTo>
                    <a:pt x="66" y="74"/>
                  </a:lnTo>
                  <a:lnTo>
                    <a:pt x="68" y="76"/>
                  </a:lnTo>
                  <a:lnTo>
                    <a:pt x="69" y="77"/>
                  </a:lnTo>
                  <a:lnTo>
                    <a:pt x="69" y="77"/>
                  </a:lnTo>
                  <a:lnTo>
                    <a:pt x="71" y="79"/>
                  </a:lnTo>
                  <a:lnTo>
                    <a:pt x="73" y="82"/>
                  </a:lnTo>
                  <a:lnTo>
                    <a:pt x="76" y="84"/>
                  </a:lnTo>
                  <a:lnTo>
                    <a:pt x="78" y="87"/>
                  </a:lnTo>
                  <a:lnTo>
                    <a:pt x="79" y="89"/>
                  </a:lnTo>
                  <a:lnTo>
                    <a:pt x="83" y="91"/>
                  </a:lnTo>
                  <a:lnTo>
                    <a:pt x="83" y="92"/>
                  </a:lnTo>
                  <a:lnTo>
                    <a:pt x="83" y="94"/>
                  </a:lnTo>
                  <a:lnTo>
                    <a:pt x="83" y="94"/>
                  </a:lnTo>
                  <a:lnTo>
                    <a:pt x="84" y="95"/>
                  </a:lnTo>
                  <a:lnTo>
                    <a:pt x="84" y="97"/>
                  </a:lnTo>
                  <a:lnTo>
                    <a:pt x="86" y="99"/>
                  </a:lnTo>
                  <a:lnTo>
                    <a:pt x="88" y="99"/>
                  </a:lnTo>
                  <a:lnTo>
                    <a:pt x="89" y="100"/>
                  </a:lnTo>
                  <a:lnTo>
                    <a:pt x="89" y="102"/>
                  </a:lnTo>
                  <a:lnTo>
                    <a:pt x="91" y="105"/>
                  </a:lnTo>
                  <a:lnTo>
                    <a:pt x="93" y="109"/>
                  </a:lnTo>
                  <a:lnTo>
                    <a:pt x="94" y="110"/>
                  </a:lnTo>
                  <a:lnTo>
                    <a:pt x="97" y="112"/>
                  </a:lnTo>
                  <a:lnTo>
                    <a:pt x="101" y="115"/>
                  </a:lnTo>
                  <a:lnTo>
                    <a:pt x="101" y="117"/>
                  </a:lnTo>
                  <a:lnTo>
                    <a:pt x="102" y="117"/>
                  </a:lnTo>
                  <a:lnTo>
                    <a:pt x="106" y="119"/>
                  </a:lnTo>
                  <a:lnTo>
                    <a:pt x="107" y="120"/>
                  </a:lnTo>
                  <a:lnTo>
                    <a:pt x="109" y="120"/>
                  </a:lnTo>
                  <a:lnTo>
                    <a:pt x="111" y="122"/>
                  </a:lnTo>
                  <a:lnTo>
                    <a:pt x="112" y="122"/>
                  </a:lnTo>
                  <a:lnTo>
                    <a:pt x="114" y="122"/>
                  </a:lnTo>
                  <a:lnTo>
                    <a:pt x="117" y="124"/>
                  </a:lnTo>
                  <a:lnTo>
                    <a:pt x="117" y="122"/>
                  </a:lnTo>
                  <a:lnTo>
                    <a:pt x="121" y="120"/>
                  </a:lnTo>
                  <a:lnTo>
                    <a:pt x="122" y="119"/>
                  </a:lnTo>
                  <a:lnTo>
                    <a:pt x="124" y="117"/>
                  </a:lnTo>
                  <a:lnTo>
                    <a:pt x="126" y="115"/>
                  </a:lnTo>
                  <a:lnTo>
                    <a:pt x="126" y="112"/>
                  </a:lnTo>
                  <a:lnTo>
                    <a:pt x="126" y="109"/>
                  </a:lnTo>
                  <a:lnTo>
                    <a:pt x="126" y="105"/>
                  </a:lnTo>
                  <a:lnTo>
                    <a:pt x="124" y="102"/>
                  </a:lnTo>
                  <a:lnTo>
                    <a:pt x="124" y="99"/>
                  </a:lnTo>
                  <a:lnTo>
                    <a:pt x="127" y="94"/>
                  </a:lnTo>
                  <a:lnTo>
                    <a:pt x="127" y="94"/>
                  </a:lnTo>
                  <a:lnTo>
                    <a:pt x="127" y="91"/>
                  </a:lnTo>
                  <a:lnTo>
                    <a:pt x="127" y="87"/>
                  </a:lnTo>
                  <a:lnTo>
                    <a:pt x="127" y="86"/>
                  </a:lnTo>
                  <a:lnTo>
                    <a:pt x="129" y="82"/>
                  </a:lnTo>
                  <a:lnTo>
                    <a:pt x="130" y="81"/>
                  </a:lnTo>
                  <a:lnTo>
                    <a:pt x="130" y="79"/>
                  </a:lnTo>
                  <a:lnTo>
                    <a:pt x="132" y="79"/>
                  </a:lnTo>
                  <a:lnTo>
                    <a:pt x="132" y="77"/>
                  </a:lnTo>
                  <a:lnTo>
                    <a:pt x="132" y="74"/>
                  </a:lnTo>
                  <a:lnTo>
                    <a:pt x="132" y="71"/>
                  </a:lnTo>
                  <a:lnTo>
                    <a:pt x="132" y="67"/>
                  </a:lnTo>
                  <a:lnTo>
                    <a:pt x="132" y="66"/>
                  </a:lnTo>
                  <a:lnTo>
                    <a:pt x="130" y="64"/>
                  </a:lnTo>
                  <a:lnTo>
                    <a:pt x="129" y="63"/>
                  </a:lnTo>
                  <a:lnTo>
                    <a:pt x="127" y="61"/>
                  </a:lnTo>
                  <a:lnTo>
                    <a:pt x="124" y="59"/>
                  </a:lnTo>
                  <a:lnTo>
                    <a:pt x="121" y="58"/>
                  </a:lnTo>
                  <a:lnTo>
                    <a:pt x="117" y="54"/>
                  </a:lnTo>
                  <a:lnTo>
                    <a:pt x="114" y="53"/>
                  </a:lnTo>
                  <a:lnTo>
                    <a:pt x="112" y="51"/>
                  </a:lnTo>
                  <a:lnTo>
                    <a:pt x="107" y="53"/>
                  </a:lnTo>
                  <a:lnTo>
                    <a:pt x="102" y="53"/>
                  </a:lnTo>
                  <a:lnTo>
                    <a:pt x="101" y="53"/>
                  </a:lnTo>
                  <a:lnTo>
                    <a:pt x="97" y="54"/>
                  </a:lnTo>
                  <a:lnTo>
                    <a:pt x="97" y="54"/>
                  </a:lnTo>
                  <a:lnTo>
                    <a:pt x="96" y="53"/>
                  </a:lnTo>
                  <a:lnTo>
                    <a:pt x="93" y="53"/>
                  </a:lnTo>
                  <a:lnTo>
                    <a:pt x="88" y="53"/>
                  </a:lnTo>
                  <a:lnTo>
                    <a:pt x="84" y="53"/>
                  </a:lnTo>
                  <a:lnTo>
                    <a:pt x="81" y="51"/>
                  </a:lnTo>
                  <a:lnTo>
                    <a:pt x="79" y="49"/>
                  </a:lnTo>
                  <a:lnTo>
                    <a:pt x="78" y="46"/>
                  </a:lnTo>
                  <a:lnTo>
                    <a:pt x="78" y="43"/>
                  </a:lnTo>
                  <a:lnTo>
                    <a:pt x="79" y="41"/>
                  </a:lnTo>
                  <a:lnTo>
                    <a:pt x="81" y="39"/>
                  </a:lnTo>
                  <a:lnTo>
                    <a:pt x="84" y="38"/>
                  </a:lnTo>
                  <a:lnTo>
                    <a:pt x="88" y="35"/>
                  </a:lnTo>
                  <a:lnTo>
                    <a:pt x="91" y="35"/>
                  </a:lnTo>
                  <a:lnTo>
                    <a:pt x="94" y="35"/>
                  </a:lnTo>
                  <a:lnTo>
                    <a:pt x="97" y="33"/>
                  </a:lnTo>
                  <a:lnTo>
                    <a:pt x="99" y="31"/>
                  </a:lnTo>
                  <a:lnTo>
                    <a:pt x="101" y="30"/>
                  </a:lnTo>
                  <a:lnTo>
                    <a:pt x="102" y="30"/>
                  </a:lnTo>
                  <a:lnTo>
                    <a:pt x="104" y="28"/>
                  </a:lnTo>
                  <a:lnTo>
                    <a:pt x="104" y="28"/>
                  </a:lnTo>
                  <a:lnTo>
                    <a:pt x="106" y="28"/>
                  </a:lnTo>
                  <a:lnTo>
                    <a:pt x="106" y="26"/>
                  </a:lnTo>
                  <a:lnTo>
                    <a:pt x="107" y="23"/>
                  </a:lnTo>
                  <a:lnTo>
                    <a:pt x="109" y="21"/>
                  </a:lnTo>
                  <a:lnTo>
                    <a:pt x="111" y="20"/>
                  </a:lnTo>
                  <a:lnTo>
                    <a:pt x="111" y="16"/>
                  </a:lnTo>
                  <a:lnTo>
                    <a:pt x="112" y="15"/>
                  </a:lnTo>
                  <a:lnTo>
                    <a:pt x="114" y="13"/>
                  </a:lnTo>
                  <a:lnTo>
                    <a:pt x="116" y="11"/>
                  </a:lnTo>
                  <a:lnTo>
                    <a:pt x="119" y="11"/>
                  </a:lnTo>
                  <a:lnTo>
                    <a:pt x="124" y="11"/>
                  </a:lnTo>
                  <a:lnTo>
                    <a:pt x="127" y="11"/>
                  </a:lnTo>
                  <a:lnTo>
                    <a:pt x="130" y="11"/>
                  </a:lnTo>
                  <a:lnTo>
                    <a:pt x="137" y="11"/>
                  </a:lnTo>
                  <a:lnTo>
                    <a:pt x="137" y="11"/>
                  </a:lnTo>
                  <a:lnTo>
                    <a:pt x="139" y="10"/>
                  </a:lnTo>
                  <a:lnTo>
                    <a:pt x="140" y="10"/>
                  </a:lnTo>
                  <a:lnTo>
                    <a:pt x="142" y="8"/>
                  </a:lnTo>
                  <a:lnTo>
                    <a:pt x="145" y="8"/>
                  </a:lnTo>
                  <a:lnTo>
                    <a:pt x="149" y="8"/>
                  </a:lnTo>
                  <a:lnTo>
                    <a:pt x="154" y="8"/>
                  </a:lnTo>
                  <a:lnTo>
                    <a:pt x="160" y="8"/>
                  </a:lnTo>
                  <a:lnTo>
                    <a:pt x="163" y="8"/>
                  </a:lnTo>
                  <a:lnTo>
                    <a:pt x="167" y="10"/>
                  </a:lnTo>
                  <a:lnTo>
                    <a:pt x="170" y="10"/>
                  </a:lnTo>
                  <a:lnTo>
                    <a:pt x="172" y="10"/>
                  </a:lnTo>
                  <a:lnTo>
                    <a:pt x="172" y="10"/>
                  </a:lnTo>
                  <a:lnTo>
                    <a:pt x="172" y="8"/>
                  </a:lnTo>
                  <a:lnTo>
                    <a:pt x="172" y="8"/>
                  </a:lnTo>
                  <a:lnTo>
                    <a:pt x="172" y="7"/>
                  </a:lnTo>
                  <a:lnTo>
                    <a:pt x="173" y="5"/>
                  </a:lnTo>
                  <a:lnTo>
                    <a:pt x="175" y="3"/>
                  </a:lnTo>
                  <a:lnTo>
                    <a:pt x="177" y="3"/>
                  </a:lnTo>
                  <a:lnTo>
                    <a:pt x="182" y="3"/>
                  </a:lnTo>
                  <a:lnTo>
                    <a:pt x="188" y="3"/>
                  </a:lnTo>
                  <a:lnTo>
                    <a:pt x="193" y="3"/>
                  </a:lnTo>
                  <a:lnTo>
                    <a:pt x="196" y="3"/>
                  </a:lnTo>
                  <a:lnTo>
                    <a:pt x="200" y="5"/>
                  </a:lnTo>
                  <a:lnTo>
                    <a:pt x="201" y="5"/>
                  </a:lnTo>
                  <a:lnTo>
                    <a:pt x="203" y="5"/>
                  </a:lnTo>
                  <a:lnTo>
                    <a:pt x="205" y="3"/>
                  </a:lnTo>
                  <a:lnTo>
                    <a:pt x="206" y="2"/>
                  </a:lnTo>
                  <a:lnTo>
                    <a:pt x="208" y="2"/>
                  </a:lnTo>
                  <a:lnTo>
                    <a:pt x="210" y="2"/>
                  </a:lnTo>
                  <a:lnTo>
                    <a:pt x="211" y="3"/>
                  </a:lnTo>
                  <a:lnTo>
                    <a:pt x="211" y="3"/>
                  </a:lnTo>
                  <a:lnTo>
                    <a:pt x="211" y="3"/>
                  </a:lnTo>
                  <a:lnTo>
                    <a:pt x="215" y="5"/>
                  </a:lnTo>
                  <a:lnTo>
                    <a:pt x="216" y="7"/>
                  </a:lnTo>
                  <a:lnTo>
                    <a:pt x="218" y="8"/>
                  </a:lnTo>
                  <a:lnTo>
                    <a:pt x="219" y="11"/>
                  </a:lnTo>
                  <a:lnTo>
                    <a:pt x="221" y="13"/>
                  </a:lnTo>
                  <a:lnTo>
                    <a:pt x="223" y="15"/>
                  </a:lnTo>
                  <a:lnTo>
                    <a:pt x="224" y="16"/>
                  </a:lnTo>
                  <a:lnTo>
                    <a:pt x="224" y="16"/>
                  </a:lnTo>
                  <a:lnTo>
                    <a:pt x="226" y="20"/>
                  </a:lnTo>
                  <a:lnTo>
                    <a:pt x="228" y="21"/>
                  </a:lnTo>
                  <a:lnTo>
                    <a:pt x="228" y="23"/>
                  </a:lnTo>
                  <a:lnTo>
                    <a:pt x="229" y="25"/>
                  </a:lnTo>
                  <a:lnTo>
                    <a:pt x="231" y="26"/>
                  </a:lnTo>
                  <a:lnTo>
                    <a:pt x="233" y="28"/>
                  </a:lnTo>
                  <a:lnTo>
                    <a:pt x="233" y="30"/>
                  </a:lnTo>
                  <a:lnTo>
                    <a:pt x="233" y="33"/>
                  </a:lnTo>
                  <a:lnTo>
                    <a:pt x="233" y="35"/>
                  </a:lnTo>
                  <a:lnTo>
                    <a:pt x="233" y="35"/>
                  </a:lnTo>
                  <a:lnTo>
                    <a:pt x="231" y="38"/>
                  </a:lnTo>
                  <a:lnTo>
                    <a:pt x="229" y="39"/>
                  </a:lnTo>
                  <a:lnTo>
                    <a:pt x="229" y="41"/>
                  </a:lnTo>
                  <a:lnTo>
                    <a:pt x="229" y="44"/>
                  </a:lnTo>
                  <a:lnTo>
                    <a:pt x="229" y="48"/>
                  </a:lnTo>
                  <a:lnTo>
                    <a:pt x="228" y="51"/>
                  </a:lnTo>
                  <a:lnTo>
                    <a:pt x="226" y="53"/>
                  </a:lnTo>
                  <a:lnTo>
                    <a:pt x="223" y="56"/>
                  </a:lnTo>
                  <a:lnTo>
                    <a:pt x="219" y="61"/>
                  </a:lnTo>
                  <a:lnTo>
                    <a:pt x="215" y="64"/>
                  </a:lnTo>
                  <a:lnTo>
                    <a:pt x="210" y="66"/>
                  </a:lnTo>
                  <a:lnTo>
                    <a:pt x="206" y="69"/>
                  </a:lnTo>
                  <a:lnTo>
                    <a:pt x="201" y="71"/>
                  </a:lnTo>
                  <a:lnTo>
                    <a:pt x="200" y="72"/>
                  </a:lnTo>
                  <a:lnTo>
                    <a:pt x="198" y="72"/>
                  </a:lnTo>
                  <a:lnTo>
                    <a:pt x="196" y="74"/>
                  </a:lnTo>
                  <a:lnTo>
                    <a:pt x="196" y="74"/>
                  </a:lnTo>
                  <a:lnTo>
                    <a:pt x="196" y="74"/>
                  </a:lnTo>
                  <a:lnTo>
                    <a:pt x="195" y="76"/>
                  </a:lnTo>
                  <a:lnTo>
                    <a:pt x="193" y="79"/>
                  </a:lnTo>
                  <a:lnTo>
                    <a:pt x="191" y="82"/>
                  </a:lnTo>
                  <a:lnTo>
                    <a:pt x="188" y="86"/>
                  </a:lnTo>
                  <a:lnTo>
                    <a:pt x="187" y="89"/>
                  </a:lnTo>
                  <a:lnTo>
                    <a:pt x="185" y="91"/>
                  </a:lnTo>
                  <a:lnTo>
                    <a:pt x="185" y="92"/>
                  </a:lnTo>
                  <a:lnTo>
                    <a:pt x="185" y="95"/>
                  </a:lnTo>
                  <a:lnTo>
                    <a:pt x="185" y="97"/>
                  </a:lnTo>
                  <a:lnTo>
                    <a:pt x="185" y="99"/>
                  </a:lnTo>
                  <a:lnTo>
                    <a:pt x="187" y="100"/>
                  </a:lnTo>
                  <a:lnTo>
                    <a:pt x="190" y="104"/>
                  </a:lnTo>
                  <a:lnTo>
                    <a:pt x="191" y="104"/>
                  </a:lnTo>
                  <a:lnTo>
                    <a:pt x="193" y="104"/>
                  </a:lnTo>
                  <a:lnTo>
                    <a:pt x="196" y="104"/>
                  </a:lnTo>
                  <a:lnTo>
                    <a:pt x="200" y="104"/>
                  </a:lnTo>
                  <a:lnTo>
                    <a:pt x="201" y="102"/>
                  </a:lnTo>
                  <a:lnTo>
                    <a:pt x="203" y="99"/>
                  </a:lnTo>
                  <a:lnTo>
                    <a:pt x="205" y="97"/>
                  </a:lnTo>
                  <a:lnTo>
                    <a:pt x="206" y="95"/>
                  </a:lnTo>
                  <a:lnTo>
                    <a:pt x="208" y="95"/>
                  </a:lnTo>
                  <a:lnTo>
                    <a:pt x="208" y="97"/>
                  </a:lnTo>
                  <a:lnTo>
                    <a:pt x="210" y="99"/>
                  </a:lnTo>
                  <a:lnTo>
                    <a:pt x="210" y="102"/>
                  </a:lnTo>
                  <a:lnTo>
                    <a:pt x="210" y="105"/>
                  </a:lnTo>
                  <a:lnTo>
                    <a:pt x="211" y="109"/>
                  </a:lnTo>
                  <a:lnTo>
                    <a:pt x="213" y="112"/>
                  </a:lnTo>
                  <a:lnTo>
                    <a:pt x="215" y="114"/>
                  </a:lnTo>
                  <a:lnTo>
                    <a:pt x="215" y="115"/>
                  </a:lnTo>
                  <a:lnTo>
                    <a:pt x="215" y="117"/>
                  </a:lnTo>
                  <a:lnTo>
                    <a:pt x="215" y="119"/>
                  </a:lnTo>
                  <a:lnTo>
                    <a:pt x="215" y="122"/>
                  </a:lnTo>
                  <a:lnTo>
                    <a:pt x="213" y="124"/>
                  </a:lnTo>
                  <a:lnTo>
                    <a:pt x="211" y="127"/>
                  </a:lnTo>
                  <a:lnTo>
                    <a:pt x="211" y="128"/>
                  </a:lnTo>
                  <a:lnTo>
                    <a:pt x="210" y="130"/>
                  </a:lnTo>
                  <a:lnTo>
                    <a:pt x="210" y="132"/>
                  </a:lnTo>
                  <a:lnTo>
                    <a:pt x="210" y="132"/>
                  </a:lnTo>
                  <a:lnTo>
                    <a:pt x="210" y="132"/>
                  </a:lnTo>
                  <a:lnTo>
                    <a:pt x="210" y="132"/>
                  </a:lnTo>
                  <a:lnTo>
                    <a:pt x="210" y="133"/>
                  </a:lnTo>
                  <a:lnTo>
                    <a:pt x="208" y="135"/>
                  </a:lnTo>
                  <a:lnTo>
                    <a:pt x="205" y="140"/>
                  </a:lnTo>
                  <a:lnTo>
                    <a:pt x="203" y="143"/>
                  </a:lnTo>
                  <a:lnTo>
                    <a:pt x="200" y="145"/>
                  </a:lnTo>
                  <a:lnTo>
                    <a:pt x="196" y="148"/>
                  </a:lnTo>
                  <a:lnTo>
                    <a:pt x="188" y="155"/>
                  </a:lnTo>
                  <a:lnTo>
                    <a:pt x="178" y="163"/>
                  </a:lnTo>
                  <a:lnTo>
                    <a:pt x="168" y="171"/>
                  </a:lnTo>
                  <a:lnTo>
                    <a:pt x="165" y="175"/>
                  </a:lnTo>
                  <a:lnTo>
                    <a:pt x="162" y="178"/>
                  </a:lnTo>
                  <a:lnTo>
                    <a:pt x="157" y="181"/>
                  </a:lnTo>
                  <a:lnTo>
                    <a:pt x="154" y="184"/>
                  </a:lnTo>
                  <a:lnTo>
                    <a:pt x="152" y="186"/>
                  </a:lnTo>
                  <a:lnTo>
                    <a:pt x="149" y="188"/>
                  </a:lnTo>
                  <a:lnTo>
                    <a:pt x="149" y="189"/>
                  </a:lnTo>
                  <a:lnTo>
                    <a:pt x="149" y="189"/>
                  </a:lnTo>
                  <a:lnTo>
                    <a:pt x="147" y="193"/>
                  </a:lnTo>
                  <a:lnTo>
                    <a:pt x="147" y="196"/>
                  </a:lnTo>
                  <a:lnTo>
                    <a:pt x="144" y="199"/>
                  </a:lnTo>
                  <a:lnTo>
                    <a:pt x="142" y="203"/>
                  </a:lnTo>
                  <a:lnTo>
                    <a:pt x="139" y="206"/>
                  </a:lnTo>
                  <a:lnTo>
                    <a:pt x="134" y="208"/>
                  </a:lnTo>
                  <a:lnTo>
                    <a:pt x="129" y="212"/>
                  </a:lnTo>
                  <a:lnTo>
                    <a:pt x="124" y="216"/>
                  </a:lnTo>
                  <a:lnTo>
                    <a:pt x="119" y="219"/>
                  </a:lnTo>
                  <a:lnTo>
                    <a:pt x="116" y="222"/>
                  </a:lnTo>
                  <a:lnTo>
                    <a:pt x="116" y="227"/>
                  </a:lnTo>
                  <a:lnTo>
                    <a:pt x="116" y="231"/>
                  </a:lnTo>
                  <a:lnTo>
                    <a:pt x="119" y="232"/>
                  </a:lnTo>
                  <a:lnTo>
                    <a:pt x="122" y="234"/>
                  </a:lnTo>
                  <a:lnTo>
                    <a:pt x="126" y="234"/>
                  </a:lnTo>
                  <a:lnTo>
                    <a:pt x="130" y="232"/>
                  </a:lnTo>
                  <a:lnTo>
                    <a:pt x="135" y="229"/>
                  </a:lnTo>
                  <a:lnTo>
                    <a:pt x="139" y="227"/>
                  </a:lnTo>
                  <a:lnTo>
                    <a:pt x="142" y="224"/>
                  </a:lnTo>
                  <a:lnTo>
                    <a:pt x="150" y="217"/>
                  </a:lnTo>
                  <a:lnTo>
                    <a:pt x="162" y="211"/>
                  </a:lnTo>
                  <a:lnTo>
                    <a:pt x="168" y="208"/>
                  </a:lnTo>
                  <a:lnTo>
                    <a:pt x="177" y="206"/>
                  </a:lnTo>
                  <a:lnTo>
                    <a:pt x="188" y="204"/>
                  </a:lnTo>
                  <a:lnTo>
                    <a:pt x="200" y="204"/>
                  </a:lnTo>
                  <a:lnTo>
                    <a:pt x="208" y="206"/>
                  </a:lnTo>
                  <a:lnTo>
                    <a:pt x="210" y="206"/>
                  </a:lnTo>
                  <a:lnTo>
                    <a:pt x="210" y="208"/>
                  </a:lnTo>
                  <a:lnTo>
                    <a:pt x="210" y="209"/>
                  </a:lnTo>
                  <a:lnTo>
                    <a:pt x="210" y="212"/>
                  </a:lnTo>
                  <a:lnTo>
                    <a:pt x="211" y="212"/>
                  </a:lnTo>
                  <a:lnTo>
                    <a:pt x="213" y="214"/>
                  </a:lnTo>
                  <a:lnTo>
                    <a:pt x="215" y="214"/>
                  </a:lnTo>
                  <a:lnTo>
                    <a:pt x="216" y="212"/>
                  </a:lnTo>
                  <a:lnTo>
                    <a:pt x="218" y="212"/>
                  </a:lnTo>
                  <a:lnTo>
                    <a:pt x="218" y="212"/>
                  </a:lnTo>
                  <a:lnTo>
                    <a:pt x="219" y="212"/>
                  </a:lnTo>
                  <a:lnTo>
                    <a:pt x="219" y="214"/>
                  </a:lnTo>
                  <a:lnTo>
                    <a:pt x="219" y="216"/>
                  </a:lnTo>
                  <a:lnTo>
                    <a:pt x="221" y="217"/>
                  </a:lnTo>
                  <a:lnTo>
                    <a:pt x="223" y="217"/>
                  </a:lnTo>
                  <a:lnTo>
                    <a:pt x="224" y="217"/>
                  </a:lnTo>
                  <a:lnTo>
                    <a:pt x="228" y="217"/>
                  </a:lnTo>
                  <a:lnTo>
                    <a:pt x="228" y="217"/>
                  </a:lnTo>
                  <a:lnTo>
                    <a:pt x="229" y="217"/>
                  </a:lnTo>
                  <a:lnTo>
                    <a:pt x="231" y="217"/>
                  </a:lnTo>
                  <a:lnTo>
                    <a:pt x="233" y="217"/>
                  </a:lnTo>
                  <a:lnTo>
                    <a:pt x="233" y="216"/>
                  </a:lnTo>
                  <a:lnTo>
                    <a:pt x="234" y="214"/>
                  </a:lnTo>
                  <a:lnTo>
                    <a:pt x="234" y="212"/>
                  </a:lnTo>
                  <a:lnTo>
                    <a:pt x="236" y="211"/>
                  </a:lnTo>
                  <a:lnTo>
                    <a:pt x="238" y="209"/>
                  </a:lnTo>
                  <a:lnTo>
                    <a:pt x="239" y="206"/>
                  </a:lnTo>
                  <a:lnTo>
                    <a:pt x="238" y="203"/>
                  </a:lnTo>
                  <a:lnTo>
                    <a:pt x="238" y="201"/>
                  </a:lnTo>
                  <a:lnTo>
                    <a:pt x="238" y="199"/>
                  </a:lnTo>
                  <a:lnTo>
                    <a:pt x="236" y="199"/>
                  </a:lnTo>
                  <a:lnTo>
                    <a:pt x="236" y="198"/>
                  </a:lnTo>
                  <a:lnTo>
                    <a:pt x="234" y="196"/>
                  </a:lnTo>
                  <a:lnTo>
                    <a:pt x="233" y="194"/>
                  </a:lnTo>
                  <a:lnTo>
                    <a:pt x="233" y="194"/>
                  </a:lnTo>
                  <a:lnTo>
                    <a:pt x="233" y="193"/>
                  </a:lnTo>
                  <a:lnTo>
                    <a:pt x="233" y="191"/>
                  </a:lnTo>
                  <a:lnTo>
                    <a:pt x="233" y="188"/>
                  </a:lnTo>
                  <a:lnTo>
                    <a:pt x="234" y="186"/>
                  </a:lnTo>
                  <a:lnTo>
                    <a:pt x="234" y="184"/>
                  </a:lnTo>
                  <a:lnTo>
                    <a:pt x="234" y="183"/>
                  </a:lnTo>
                  <a:lnTo>
                    <a:pt x="234" y="180"/>
                  </a:lnTo>
                  <a:lnTo>
                    <a:pt x="236" y="176"/>
                  </a:lnTo>
                  <a:lnTo>
                    <a:pt x="236" y="175"/>
                  </a:lnTo>
                  <a:lnTo>
                    <a:pt x="238" y="165"/>
                  </a:lnTo>
                  <a:lnTo>
                    <a:pt x="238" y="163"/>
                  </a:lnTo>
                  <a:lnTo>
                    <a:pt x="238" y="161"/>
                  </a:lnTo>
                  <a:lnTo>
                    <a:pt x="238" y="158"/>
                  </a:lnTo>
                  <a:lnTo>
                    <a:pt x="239" y="155"/>
                  </a:lnTo>
                  <a:lnTo>
                    <a:pt x="241" y="153"/>
                  </a:lnTo>
                  <a:lnTo>
                    <a:pt x="243" y="152"/>
                  </a:lnTo>
                  <a:lnTo>
                    <a:pt x="243" y="152"/>
                  </a:lnTo>
                  <a:lnTo>
                    <a:pt x="243" y="150"/>
                  </a:lnTo>
                  <a:lnTo>
                    <a:pt x="241" y="148"/>
                  </a:lnTo>
                  <a:lnTo>
                    <a:pt x="241" y="145"/>
                  </a:lnTo>
                  <a:lnTo>
                    <a:pt x="241" y="142"/>
                  </a:lnTo>
                  <a:lnTo>
                    <a:pt x="241" y="140"/>
                  </a:lnTo>
                  <a:lnTo>
                    <a:pt x="243" y="137"/>
                  </a:lnTo>
                  <a:lnTo>
                    <a:pt x="244" y="135"/>
                  </a:lnTo>
                  <a:lnTo>
                    <a:pt x="244" y="135"/>
                  </a:lnTo>
                  <a:lnTo>
                    <a:pt x="244" y="133"/>
                  </a:lnTo>
                  <a:lnTo>
                    <a:pt x="246" y="133"/>
                  </a:lnTo>
                  <a:lnTo>
                    <a:pt x="248" y="133"/>
                  </a:lnTo>
                  <a:lnTo>
                    <a:pt x="249" y="133"/>
                  </a:lnTo>
                  <a:lnTo>
                    <a:pt x="251" y="133"/>
                  </a:lnTo>
                  <a:lnTo>
                    <a:pt x="252" y="132"/>
                  </a:lnTo>
                  <a:lnTo>
                    <a:pt x="254" y="128"/>
                  </a:lnTo>
                  <a:lnTo>
                    <a:pt x="256" y="127"/>
                  </a:lnTo>
                  <a:lnTo>
                    <a:pt x="256" y="124"/>
                  </a:lnTo>
                  <a:lnTo>
                    <a:pt x="257" y="122"/>
                  </a:lnTo>
                  <a:lnTo>
                    <a:pt x="259" y="120"/>
                  </a:lnTo>
                  <a:lnTo>
                    <a:pt x="261" y="119"/>
                  </a:lnTo>
                  <a:lnTo>
                    <a:pt x="264" y="115"/>
                  </a:lnTo>
                  <a:lnTo>
                    <a:pt x="266" y="114"/>
                  </a:lnTo>
                  <a:lnTo>
                    <a:pt x="267" y="112"/>
                  </a:lnTo>
                  <a:lnTo>
                    <a:pt x="267" y="109"/>
                  </a:lnTo>
                  <a:lnTo>
                    <a:pt x="269" y="107"/>
                  </a:lnTo>
                  <a:lnTo>
                    <a:pt x="271" y="105"/>
                  </a:lnTo>
                  <a:lnTo>
                    <a:pt x="272" y="104"/>
                  </a:lnTo>
                  <a:lnTo>
                    <a:pt x="274" y="102"/>
                  </a:lnTo>
                  <a:lnTo>
                    <a:pt x="276" y="102"/>
                  </a:lnTo>
                  <a:lnTo>
                    <a:pt x="277" y="100"/>
                  </a:lnTo>
                  <a:lnTo>
                    <a:pt x="277" y="100"/>
                  </a:lnTo>
                  <a:lnTo>
                    <a:pt x="279" y="99"/>
                  </a:lnTo>
                  <a:lnTo>
                    <a:pt x="281" y="99"/>
                  </a:lnTo>
                  <a:lnTo>
                    <a:pt x="282" y="95"/>
                  </a:lnTo>
                  <a:lnTo>
                    <a:pt x="285" y="94"/>
                  </a:lnTo>
                  <a:lnTo>
                    <a:pt x="287" y="92"/>
                  </a:lnTo>
                  <a:lnTo>
                    <a:pt x="287" y="91"/>
                  </a:lnTo>
                  <a:lnTo>
                    <a:pt x="287" y="89"/>
                  </a:lnTo>
                  <a:lnTo>
                    <a:pt x="290" y="87"/>
                  </a:lnTo>
                  <a:lnTo>
                    <a:pt x="292" y="86"/>
                  </a:lnTo>
                  <a:lnTo>
                    <a:pt x="292" y="84"/>
                  </a:lnTo>
                  <a:lnTo>
                    <a:pt x="294" y="82"/>
                  </a:lnTo>
                  <a:lnTo>
                    <a:pt x="294" y="82"/>
                  </a:lnTo>
                  <a:lnTo>
                    <a:pt x="295" y="81"/>
                  </a:lnTo>
                  <a:lnTo>
                    <a:pt x="297" y="79"/>
                  </a:lnTo>
                  <a:lnTo>
                    <a:pt x="299" y="77"/>
                  </a:lnTo>
                  <a:lnTo>
                    <a:pt x="300" y="77"/>
                  </a:lnTo>
                  <a:lnTo>
                    <a:pt x="302" y="77"/>
                  </a:lnTo>
                  <a:lnTo>
                    <a:pt x="304" y="77"/>
                  </a:lnTo>
                  <a:lnTo>
                    <a:pt x="305" y="76"/>
                  </a:lnTo>
                  <a:lnTo>
                    <a:pt x="305" y="76"/>
                  </a:lnTo>
                  <a:lnTo>
                    <a:pt x="307" y="74"/>
                  </a:lnTo>
                  <a:lnTo>
                    <a:pt x="309" y="71"/>
                  </a:lnTo>
                  <a:lnTo>
                    <a:pt x="310" y="71"/>
                  </a:lnTo>
                  <a:lnTo>
                    <a:pt x="312" y="69"/>
                  </a:lnTo>
                  <a:lnTo>
                    <a:pt x="312" y="69"/>
                  </a:lnTo>
                  <a:lnTo>
                    <a:pt x="313" y="67"/>
                  </a:lnTo>
                  <a:lnTo>
                    <a:pt x="338" y="51"/>
                  </a:lnTo>
                  <a:lnTo>
                    <a:pt x="363" y="36"/>
                  </a:lnTo>
                  <a:lnTo>
                    <a:pt x="386" y="25"/>
                  </a:lnTo>
                  <a:lnTo>
                    <a:pt x="403" y="18"/>
                  </a:lnTo>
                  <a:lnTo>
                    <a:pt x="406" y="16"/>
                  </a:lnTo>
                  <a:lnTo>
                    <a:pt x="409" y="16"/>
                  </a:lnTo>
                  <a:lnTo>
                    <a:pt x="412" y="16"/>
                  </a:lnTo>
                  <a:lnTo>
                    <a:pt x="414" y="16"/>
                  </a:lnTo>
                  <a:lnTo>
                    <a:pt x="416" y="15"/>
                  </a:lnTo>
                  <a:lnTo>
                    <a:pt x="416" y="13"/>
                  </a:lnTo>
                  <a:lnTo>
                    <a:pt x="416" y="11"/>
                  </a:lnTo>
                  <a:lnTo>
                    <a:pt x="417" y="11"/>
                  </a:lnTo>
                  <a:lnTo>
                    <a:pt x="424" y="8"/>
                  </a:lnTo>
                  <a:lnTo>
                    <a:pt x="429" y="7"/>
                  </a:lnTo>
                  <a:lnTo>
                    <a:pt x="432" y="7"/>
                  </a:lnTo>
                  <a:lnTo>
                    <a:pt x="432" y="7"/>
                  </a:lnTo>
                  <a:lnTo>
                    <a:pt x="434" y="7"/>
                  </a:lnTo>
                  <a:lnTo>
                    <a:pt x="436" y="5"/>
                  </a:lnTo>
                  <a:lnTo>
                    <a:pt x="439" y="5"/>
                  </a:lnTo>
                  <a:lnTo>
                    <a:pt x="440" y="3"/>
                  </a:lnTo>
                  <a:lnTo>
                    <a:pt x="442" y="3"/>
                  </a:lnTo>
                  <a:lnTo>
                    <a:pt x="445" y="3"/>
                  </a:lnTo>
                  <a:lnTo>
                    <a:pt x="449" y="2"/>
                  </a:lnTo>
                  <a:lnTo>
                    <a:pt x="454" y="2"/>
                  </a:lnTo>
                  <a:lnTo>
                    <a:pt x="457" y="0"/>
                  </a:lnTo>
                  <a:lnTo>
                    <a:pt x="46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5" name="Freeform 54"/>
            <p:cNvSpPr>
              <a:spLocks noEditPoints="1"/>
            </p:cNvSpPr>
            <p:nvPr/>
          </p:nvSpPr>
          <p:spPr bwMode="auto">
            <a:xfrm>
              <a:off x="5576888" y="2911476"/>
              <a:ext cx="785813" cy="808038"/>
            </a:xfrm>
            <a:custGeom>
              <a:avLst/>
              <a:gdLst>
                <a:gd name="T0" fmla="*/ 411 w 495"/>
                <a:gd name="T1" fmla="*/ 76 h 509"/>
                <a:gd name="T2" fmla="*/ 418 w 495"/>
                <a:gd name="T3" fmla="*/ 112 h 509"/>
                <a:gd name="T4" fmla="*/ 405 w 495"/>
                <a:gd name="T5" fmla="*/ 150 h 509"/>
                <a:gd name="T6" fmla="*/ 400 w 495"/>
                <a:gd name="T7" fmla="*/ 174 h 509"/>
                <a:gd name="T8" fmla="*/ 390 w 495"/>
                <a:gd name="T9" fmla="*/ 212 h 509"/>
                <a:gd name="T10" fmla="*/ 353 w 495"/>
                <a:gd name="T11" fmla="*/ 242 h 509"/>
                <a:gd name="T12" fmla="*/ 342 w 495"/>
                <a:gd name="T13" fmla="*/ 270 h 509"/>
                <a:gd name="T14" fmla="*/ 350 w 495"/>
                <a:gd name="T15" fmla="*/ 288 h 509"/>
                <a:gd name="T16" fmla="*/ 373 w 495"/>
                <a:gd name="T17" fmla="*/ 288 h 509"/>
                <a:gd name="T18" fmla="*/ 409 w 495"/>
                <a:gd name="T19" fmla="*/ 288 h 509"/>
                <a:gd name="T20" fmla="*/ 456 w 495"/>
                <a:gd name="T21" fmla="*/ 293 h 509"/>
                <a:gd name="T22" fmla="*/ 484 w 495"/>
                <a:gd name="T23" fmla="*/ 303 h 509"/>
                <a:gd name="T24" fmla="*/ 489 w 495"/>
                <a:gd name="T25" fmla="*/ 331 h 509"/>
                <a:gd name="T26" fmla="*/ 457 w 495"/>
                <a:gd name="T27" fmla="*/ 357 h 509"/>
                <a:gd name="T28" fmla="*/ 429 w 495"/>
                <a:gd name="T29" fmla="*/ 364 h 509"/>
                <a:gd name="T30" fmla="*/ 370 w 495"/>
                <a:gd name="T31" fmla="*/ 367 h 509"/>
                <a:gd name="T32" fmla="*/ 324 w 495"/>
                <a:gd name="T33" fmla="*/ 389 h 509"/>
                <a:gd name="T34" fmla="*/ 241 w 495"/>
                <a:gd name="T35" fmla="*/ 403 h 509"/>
                <a:gd name="T36" fmla="*/ 210 w 495"/>
                <a:gd name="T37" fmla="*/ 408 h 509"/>
                <a:gd name="T38" fmla="*/ 177 w 495"/>
                <a:gd name="T39" fmla="*/ 392 h 509"/>
                <a:gd name="T40" fmla="*/ 152 w 495"/>
                <a:gd name="T41" fmla="*/ 394 h 509"/>
                <a:gd name="T42" fmla="*/ 136 w 495"/>
                <a:gd name="T43" fmla="*/ 407 h 509"/>
                <a:gd name="T44" fmla="*/ 99 w 495"/>
                <a:gd name="T45" fmla="*/ 471 h 509"/>
                <a:gd name="T46" fmla="*/ 80 w 495"/>
                <a:gd name="T47" fmla="*/ 489 h 509"/>
                <a:gd name="T48" fmla="*/ 48 w 495"/>
                <a:gd name="T49" fmla="*/ 509 h 509"/>
                <a:gd name="T50" fmla="*/ 9 w 495"/>
                <a:gd name="T51" fmla="*/ 456 h 509"/>
                <a:gd name="T52" fmla="*/ 2 w 495"/>
                <a:gd name="T53" fmla="*/ 420 h 509"/>
                <a:gd name="T54" fmla="*/ 7 w 495"/>
                <a:gd name="T55" fmla="*/ 377 h 509"/>
                <a:gd name="T56" fmla="*/ 22 w 495"/>
                <a:gd name="T57" fmla="*/ 324 h 509"/>
                <a:gd name="T58" fmla="*/ 14 w 495"/>
                <a:gd name="T59" fmla="*/ 181 h 509"/>
                <a:gd name="T60" fmla="*/ 30 w 495"/>
                <a:gd name="T61" fmla="*/ 176 h 509"/>
                <a:gd name="T62" fmla="*/ 57 w 495"/>
                <a:gd name="T63" fmla="*/ 194 h 509"/>
                <a:gd name="T64" fmla="*/ 85 w 495"/>
                <a:gd name="T65" fmla="*/ 255 h 509"/>
                <a:gd name="T66" fmla="*/ 70 w 495"/>
                <a:gd name="T67" fmla="*/ 306 h 509"/>
                <a:gd name="T68" fmla="*/ 48 w 495"/>
                <a:gd name="T69" fmla="*/ 342 h 509"/>
                <a:gd name="T70" fmla="*/ 42 w 495"/>
                <a:gd name="T71" fmla="*/ 374 h 509"/>
                <a:gd name="T72" fmla="*/ 50 w 495"/>
                <a:gd name="T73" fmla="*/ 399 h 509"/>
                <a:gd name="T74" fmla="*/ 71 w 495"/>
                <a:gd name="T75" fmla="*/ 413 h 509"/>
                <a:gd name="T76" fmla="*/ 123 w 495"/>
                <a:gd name="T77" fmla="*/ 384 h 509"/>
                <a:gd name="T78" fmla="*/ 132 w 495"/>
                <a:gd name="T79" fmla="*/ 362 h 509"/>
                <a:gd name="T80" fmla="*/ 165 w 495"/>
                <a:gd name="T81" fmla="*/ 318 h 509"/>
                <a:gd name="T82" fmla="*/ 184 w 495"/>
                <a:gd name="T83" fmla="*/ 328 h 509"/>
                <a:gd name="T84" fmla="*/ 212 w 495"/>
                <a:gd name="T85" fmla="*/ 324 h 509"/>
                <a:gd name="T86" fmla="*/ 240 w 495"/>
                <a:gd name="T87" fmla="*/ 316 h 509"/>
                <a:gd name="T88" fmla="*/ 273 w 495"/>
                <a:gd name="T89" fmla="*/ 305 h 509"/>
                <a:gd name="T90" fmla="*/ 282 w 495"/>
                <a:gd name="T91" fmla="*/ 277 h 509"/>
                <a:gd name="T92" fmla="*/ 319 w 495"/>
                <a:gd name="T93" fmla="*/ 211 h 509"/>
                <a:gd name="T94" fmla="*/ 332 w 495"/>
                <a:gd name="T95" fmla="*/ 189 h 509"/>
                <a:gd name="T96" fmla="*/ 339 w 495"/>
                <a:gd name="T97" fmla="*/ 158 h 509"/>
                <a:gd name="T98" fmla="*/ 291 w 495"/>
                <a:gd name="T99" fmla="*/ 169 h 509"/>
                <a:gd name="T100" fmla="*/ 226 w 495"/>
                <a:gd name="T101" fmla="*/ 136 h 509"/>
                <a:gd name="T102" fmla="*/ 243 w 495"/>
                <a:gd name="T103" fmla="*/ 117 h 509"/>
                <a:gd name="T104" fmla="*/ 278 w 495"/>
                <a:gd name="T105" fmla="*/ 122 h 509"/>
                <a:gd name="T106" fmla="*/ 378 w 495"/>
                <a:gd name="T107" fmla="*/ 69 h 509"/>
                <a:gd name="T108" fmla="*/ 121 w 495"/>
                <a:gd name="T109" fmla="*/ 6 h 509"/>
                <a:gd name="T110" fmla="*/ 151 w 495"/>
                <a:gd name="T111" fmla="*/ 23 h 509"/>
                <a:gd name="T112" fmla="*/ 185 w 495"/>
                <a:gd name="T113" fmla="*/ 71 h 509"/>
                <a:gd name="T114" fmla="*/ 144 w 495"/>
                <a:gd name="T115" fmla="*/ 115 h 509"/>
                <a:gd name="T116" fmla="*/ 83 w 495"/>
                <a:gd name="T117" fmla="*/ 87 h 509"/>
                <a:gd name="T118" fmla="*/ 108 w 495"/>
                <a:gd name="T119" fmla="*/ 67 h 509"/>
                <a:gd name="T120" fmla="*/ 104 w 495"/>
                <a:gd name="T121" fmla="*/ 36 h 509"/>
                <a:gd name="T122" fmla="*/ 94 w 495"/>
                <a:gd name="T123" fmla="*/ 0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95" h="509">
                  <a:moveTo>
                    <a:pt x="393" y="67"/>
                  </a:moveTo>
                  <a:lnTo>
                    <a:pt x="396" y="69"/>
                  </a:lnTo>
                  <a:lnTo>
                    <a:pt x="400" y="71"/>
                  </a:lnTo>
                  <a:lnTo>
                    <a:pt x="403" y="74"/>
                  </a:lnTo>
                  <a:lnTo>
                    <a:pt x="405" y="76"/>
                  </a:lnTo>
                  <a:lnTo>
                    <a:pt x="405" y="76"/>
                  </a:lnTo>
                  <a:lnTo>
                    <a:pt x="405" y="77"/>
                  </a:lnTo>
                  <a:lnTo>
                    <a:pt x="406" y="77"/>
                  </a:lnTo>
                  <a:lnTo>
                    <a:pt x="408" y="76"/>
                  </a:lnTo>
                  <a:lnTo>
                    <a:pt x="411" y="76"/>
                  </a:lnTo>
                  <a:lnTo>
                    <a:pt x="414" y="77"/>
                  </a:lnTo>
                  <a:lnTo>
                    <a:pt x="418" y="79"/>
                  </a:lnTo>
                  <a:lnTo>
                    <a:pt x="419" y="82"/>
                  </a:lnTo>
                  <a:lnTo>
                    <a:pt x="421" y="85"/>
                  </a:lnTo>
                  <a:lnTo>
                    <a:pt x="421" y="90"/>
                  </a:lnTo>
                  <a:lnTo>
                    <a:pt x="421" y="94"/>
                  </a:lnTo>
                  <a:lnTo>
                    <a:pt x="419" y="97"/>
                  </a:lnTo>
                  <a:lnTo>
                    <a:pt x="419" y="102"/>
                  </a:lnTo>
                  <a:lnTo>
                    <a:pt x="419" y="107"/>
                  </a:lnTo>
                  <a:lnTo>
                    <a:pt x="418" y="112"/>
                  </a:lnTo>
                  <a:lnTo>
                    <a:pt x="416" y="115"/>
                  </a:lnTo>
                  <a:lnTo>
                    <a:pt x="413" y="120"/>
                  </a:lnTo>
                  <a:lnTo>
                    <a:pt x="411" y="123"/>
                  </a:lnTo>
                  <a:lnTo>
                    <a:pt x="411" y="128"/>
                  </a:lnTo>
                  <a:lnTo>
                    <a:pt x="411" y="132"/>
                  </a:lnTo>
                  <a:lnTo>
                    <a:pt x="409" y="135"/>
                  </a:lnTo>
                  <a:lnTo>
                    <a:pt x="409" y="140"/>
                  </a:lnTo>
                  <a:lnTo>
                    <a:pt x="408" y="143"/>
                  </a:lnTo>
                  <a:lnTo>
                    <a:pt x="406" y="146"/>
                  </a:lnTo>
                  <a:lnTo>
                    <a:pt x="405" y="150"/>
                  </a:lnTo>
                  <a:lnTo>
                    <a:pt x="405" y="151"/>
                  </a:lnTo>
                  <a:lnTo>
                    <a:pt x="405" y="155"/>
                  </a:lnTo>
                  <a:lnTo>
                    <a:pt x="405" y="158"/>
                  </a:lnTo>
                  <a:lnTo>
                    <a:pt x="405" y="163"/>
                  </a:lnTo>
                  <a:lnTo>
                    <a:pt x="403" y="166"/>
                  </a:lnTo>
                  <a:lnTo>
                    <a:pt x="401" y="169"/>
                  </a:lnTo>
                  <a:lnTo>
                    <a:pt x="401" y="171"/>
                  </a:lnTo>
                  <a:lnTo>
                    <a:pt x="400" y="171"/>
                  </a:lnTo>
                  <a:lnTo>
                    <a:pt x="400" y="173"/>
                  </a:lnTo>
                  <a:lnTo>
                    <a:pt x="400" y="174"/>
                  </a:lnTo>
                  <a:lnTo>
                    <a:pt x="400" y="178"/>
                  </a:lnTo>
                  <a:lnTo>
                    <a:pt x="398" y="181"/>
                  </a:lnTo>
                  <a:lnTo>
                    <a:pt x="396" y="186"/>
                  </a:lnTo>
                  <a:lnTo>
                    <a:pt x="395" y="191"/>
                  </a:lnTo>
                  <a:lnTo>
                    <a:pt x="393" y="196"/>
                  </a:lnTo>
                  <a:lnTo>
                    <a:pt x="393" y="197"/>
                  </a:lnTo>
                  <a:lnTo>
                    <a:pt x="393" y="201"/>
                  </a:lnTo>
                  <a:lnTo>
                    <a:pt x="391" y="204"/>
                  </a:lnTo>
                  <a:lnTo>
                    <a:pt x="390" y="209"/>
                  </a:lnTo>
                  <a:lnTo>
                    <a:pt x="390" y="212"/>
                  </a:lnTo>
                  <a:lnTo>
                    <a:pt x="388" y="214"/>
                  </a:lnTo>
                  <a:lnTo>
                    <a:pt x="388" y="217"/>
                  </a:lnTo>
                  <a:lnTo>
                    <a:pt x="386" y="219"/>
                  </a:lnTo>
                  <a:lnTo>
                    <a:pt x="381" y="221"/>
                  </a:lnTo>
                  <a:lnTo>
                    <a:pt x="376" y="222"/>
                  </a:lnTo>
                  <a:lnTo>
                    <a:pt x="372" y="225"/>
                  </a:lnTo>
                  <a:lnTo>
                    <a:pt x="367" y="229"/>
                  </a:lnTo>
                  <a:lnTo>
                    <a:pt x="363" y="234"/>
                  </a:lnTo>
                  <a:lnTo>
                    <a:pt x="358" y="239"/>
                  </a:lnTo>
                  <a:lnTo>
                    <a:pt x="353" y="242"/>
                  </a:lnTo>
                  <a:lnTo>
                    <a:pt x="350" y="245"/>
                  </a:lnTo>
                  <a:lnTo>
                    <a:pt x="345" y="249"/>
                  </a:lnTo>
                  <a:lnTo>
                    <a:pt x="343" y="253"/>
                  </a:lnTo>
                  <a:lnTo>
                    <a:pt x="342" y="257"/>
                  </a:lnTo>
                  <a:lnTo>
                    <a:pt x="342" y="258"/>
                  </a:lnTo>
                  <a:lnTo>
                    <a:pt x="343" y="260"/>
                  </a:lnTo>
                  <a:lnTo>
                    <a:pt x="343" y="262"/>
                  </a:lnTo>
                  <a:lnTo>
                    <a:pt x="343" y="263"/>
                  </a:lnTo>
                  <a:lnTo>
                    <a:pt x="343" y="267"/>
                  </a:lnTo>
                  <a:lnTo>
                    <a:pt x="342" y="270"/>
                  </a:lnTo>
                  <a:lnTo>
                    <a:pt x="342" y="272"/>
                  </a:lnTo>
                  <a:lnTo>
                    <a:pt x="340" y="275"/>
                  </a:lnTo>
                  <a:lnTo>
                    <a:pt x="339" y="278"/>
                  </a:lnTo>
                  <a:lnTo>
                    <a:pt x="339" y="282"/>
                  </a:lnTo>
                  <a:lnTo>
                    <a:pt x="340" y="285"/>
                  </a:lnTo>
                  <a:lnTo>
                    <a:pt x="342" y="288"/>
                  </a:lnTo>
                  <a:lnTo>
                    <a:pt x="343" y="290"/>
                  </a:lnTo>
                  <a:lnTo>
                    <a:pt x="347" y="290"/>
                  </a:lnTo>
                  <a:lnTo>
                    <a:pt x="348" y="290"/>
                  </a:lnTo>
                  <a:lnTo>
                    <a:pt x="350" y="288"/>
                  </a:lnTo>
                  <a:lnTo>
                    <a:pt x="352" y="290"/>
                  </a:lnTo>
                  <a:lnTo>
                    <a:pt x="353" y="290"/>
                  </a:lnTo>
                  <a:lnTo>
                    <a:pt x="357" y="291"/>
                  </a:lnTo>
                  <a:lnTo>
                    <a:pt x="358" y="293"/>
                  </a:lnTo>
                  <a:lnTo>
                    <a:pt x="360" y="293"/>
                  </a:lnTo>
                  <a:lnTo>
                    <a:pt x="363" y="291"/>
                  </a:lnTo>
                  <a:lnTo>
                    <a:pt x="365" y="290"/>
                  </a:lnTo>
                  <a:lnTo>
                    <a:pt x="367" y="288"/>
                  </a:lnTo>
                  <a:lnTo>
                    <a:pt x="368" y="288"/>
                  </a:lnTo>
                  <a:lnTo>
                    <a:pt x="373" y="288"/>
                  </a:lnTo>
                  <a:lnTo>
                    <a:pt x="378" y="288"/>
                  </a:lnTo>
                  <a:lnTo>
                    <a:pt x="385" y="288"/>
                  </a:lnTo>
                  <a:lnTo>
                    <a:pt x="386" y="286"/>
                  </a:lnTo>
                  <a:lnTo>
                    <a:pt x="388" y="286"/>
                  </a:lnTo>
                  <a:lnTo>
                    <a:pt x="390" y="285"/>
                  </a:lnTo>
                  <a:lnTo>
                    <a:pt x="393" y="285"/>
                  </a:lnTo>
                  <a:lnTo>
                    <a:pt x="396" y="286"/>
                  </a:lnTo>
                  <a:lnTo>
                    <a:pt x="401" y="288"/>
                  </a:lnTo>
                  <a:lnTo>
                    <a:pt x="408" y="288"/>
                  </a:lnTo>
                  <a:lnTo>
                    <a:pt x="409" y="288"/>
                  </a:lnTo>
                  <a:lnTo>
                    <a:pt x="413" y="288"/>
                  </a:lnTo>
                  <a:lnTo>
                    <a:pt x="414" y="286"/>
                  </a:lnTo>
                  <a:lnTo>
                    <a:pt x="416" y="286"/>
                  </a:lnTo>
                  <a:lnTo>
                    <a:pt x="428" y="288"/>
                  </a:lnTo>
                  <a:lnTo>
                    <a:pt x="437" y="291"/>
                  </a:lnTo>
                  <a:lnTo>
                    <a:pt x="446" y="293"/>
                  </a:lnTo>
                  <a:lnTo>
                    <a:pt x="449" y="295"/>
                  </a:lnTo>
                  <a:lnTo>
                    <a:pt x="451" y="295"/>
                  </a:lnTo>
                  <a:lnTo>
                    <a:pt x="452" y="295"/>
                  </a:lnTo>
                  <a:lnTo>
                    <a:pt x="456" y="293"/>
                  </a:lnTo>
                  <a:lnTo>
                    <a:pt x="457" y="293"/>
                  </a:lnTo>
                  <a:lnTo>
                    <a:pt x="461" y="295"/>
                  </a:lnTo>
                  <a:lnTo>
                    <a:pt x="464" y="296"/>
                  </a:lnTo>
                  <a:lnTo>
                    <a:pt x="466" y="298"/>
                  </a:lnTo>
                  <a:lnTo>
                    <a:pt x="467" y="300"/>
                  </a:lnTo>
                  <a:lnTo>
                    <a:pt x="470" y="301"/>
                  </a:lnTo>
                  <a:lnTo>
                    <a:pt x="474" y="303"/>
                  </a:lnTo>
                  <a:lnTo>
                    <a:pt x="477" y="303"/>
                  </a:lnTo>
                  <a:lnTo>
                    <a:pt x="480" y="303"/>
                  </a:lnTo>
                  <a:lnTo>
                    <a:pt x="484" y="303"/>
                  </a:lnTo>
                  <a:lnTo>
                    <a:pt x="487" y="305"/>
                  </a:lnTo>
                  <a:lnTo>
                    <a:pt x="489" y="306"/>
                  </a:lnTo>
                  <a:lnTo>
                    <a:pt x="490" y="310"/>
                  </a:lnTo>
                  <a:lnTo>
                    <a:pt x="492" y="313"/>
                  </a:lnTo>
                  <a:lnTo>
                    <a:pt x="495" y="314"/>
                  </a:lnTo>
                  <a:lnTo>
                    <a:pt x="495" y="316"/>
                  </a:lnTo>
                  <a:lnTo>
                    <a:pt x="495" y="319"/>
                  </a:lnTo>
                  <a:lnTo>
                    <a:pt x="495" y="323"/>
                  </a:lnTo>
                  <a:lnTo>
                    <a:pt x="492" y="328"/>
                  </a:lnTo>
                  <a:lnTo>
                    <a:pt x="489" y="331"/>
                  </a:lnTo>
                  <a:lnTo>
                    <a:pt x="485" y="333"/>
                  </a:lnTo>
                  <a:lnTo>
                    <a:pt x="480" y="334"/>
                  </a:lnTo>
                  <a:lnTo>
                    <a:pt x="475" y="334"/>
                  </a:lnTo>
                  <a:lnTo>
                    <a:pt x="470" y="336"/>
                  </a:lnTo>
                  <a:lnTo>
                    <a:pt x="467" y="338"/>
                  </a:lnTo>
                  <a:lnTo>
                    <a:pt x="462" y="342"/>
                  </a:lnTo>
                  <a:lnTo>
                    <a:pt x="461" y="346"/>
                  </a:lnTo>
                  <a:lnTo>
                    <a:pt x="459" y="351"/>
                  </a:lnTo>
                  <a:lnTo>
                    <a:pt x="457" y="354"/>
                  </a:lnTo>
                  <a:lnTo>
                    <a:pt x="457" y="357"/>
                  </a:lnTo>
                  <a:lnTo>
                    <a:pt x="457" y="357"/>
                  </a:lnTo>
                  <a:lnTo>
                    <a:pt x="456" y="359"/>
                  </a:lnTo>
                  <a:lnTo>
                    <a:pt x="454" y="361"/>
                  </a:lnTo>
                  <a:lnTo>
                    <a:pt x="451" y="362"/>
                  </a:lnTo>
                  <a:lnTo>
                    <a:pt x="449" y="364"/>
                  </a:lnTo>
                  <a:lnTo>
                    <a:pt x="446" y="364"/>
                  </a:lnTo>
                  <a:lnTo>
                    <a:pt x="442" y="364"/>
                  </a:lnTo>
                  <a:lnTo>
                    <a:pt x="439" y="364"/>
                  </a:lnTo>
                  <a:lnTo>
                    <a:pt x="436" y="364"/>
                  </a:lnTo>
                  <a:lnTo>
                    <a:pt x="429" y="364"/>
                  </a:lnTo>
                  <a:lnTo>
                    <a:pt x="423" y="364"/>
                  </a:lnTo>
                  <a:lnTo>
                    <a:pt x="416" y="364"/>
                  </a:lnTo>
                  <a:lnTo>
                    <a:pt x="409" y="366"/>
                  </a:lnTo>
                  <a:lnTo>
                    <a:pt x="405" y="366"/>
                  </a:lnTo>
                  <a:lnTo>
                    <a:pt x="400" y="366"/>
                  </a:lnTo>
                  <a:lnTo>
                    <a:pt x="396" y="367"/>
                  </a:lnTo>
                  <a:lnTo>
                    <a:pt x="390" y="367"/>
                  </a:lnTo>
                  <a:lnTo>
                    <a:pt x="385" y="367"/>
                  </a:lnTo>
                  <a:lnTo>
                    <a:pt x="376" y="367"/>
                  </a:lnTo>
                  <a:lnTo>
                    <a:pt x="370" y="367"/>
                  </a:lnTo>
                  <a:lnTo>
                    <a:pt x="363" y="369"/>
                  </a:lnTo>
                  <a:lnTo>
                    <a:pt x="357" y="370"/>
                  </a:lnTo>
                  <a:lnTo>
                    <a:pt x="342" y="374"/>
                  </a:lnTo>
                  <a:lnTo>
                    <a:pt x="335" y="375"/>
                  </a:lnTo>
                  <a:lnTo>
                    <a:pt x="330" y="379"/>
                  </a:lnTo>
                  <a:lnTo>
                    <a:pt x="327" y="380"/>
                  </a:lnTo>
                  <a:lnTo>
                    <a:pt x="325" y="384"/>
                  </a:lnTo>
                  <a:lnTo>
                    <a:pt x="325" y="385"/>
                  </a:lnTo>
                  <a:lnTo>
                    <a:pt x="325" y="387"/>
                  </a:lnTo>
                  <a:lnTo>
                    <a:pt x="324" y="389"/>
                  </a:lnTo>
                  <a:lnTo>
                    <a:pt x="324" y="390"/>
                  </a:lnTo>
                  <a:lnTo>
                    <a:pt x="320" y="390"/>
                  </a:lnTo>
                  <a:lnTo>
                    <a:pt x="306" y="390"/>
                  </a:lnTo>
                  <a:lnTo>
                    <a:pt x="287" y="392"/>
                  </a:lnTo>
                  <a:lnTo>
                    <a:pt x="273" y="392"/>
                  </a:lnTo>
                  <a:lnTo>
                    <a:pt x="268" y="394"/>
                  </a:lnTo>
                  <a:lnTo>
                    <a:pt x="258" y="395"/>
                  </a:lnTo>
                  <a:lnTo>
                    <a:pt x="248" y="399"/>
                  </a:lnTo>
                  <a:lnTo>
                    <a:pt x="241" y="400"/>
                  </a:lnTo>
                  <a:lnTo>
                    <a:pt x="241" y="403"/>
                  </a:lnTo>
                  <a:lnTo>
                    <a:pt x="240" y="405"/>
                  </a:lnTo>
                  <a:lnTo>
                    <a:pt x="236" y="407"/>
                  </a:lnTo>
                  <a:lnTo>
                    <a:pt x="233" y="408"/>
                  </a:lnTo>
                  <a:lnTo>
                    <a:pt x="230" y="410"/>
                  </a:lnTo>
                  <a:lnTo>
                    <a:pt x="228" y="410"/>
                  </a:lnTo>
                  <a:lnTo>
                    <a:pt x="225" y="412"/>
                  </a:lnTo>
                  <a:lnTo>
                    <a:pt x="223" y="412"/>
                  </a:lnTo>
                  <a:lnTo>
                    <a:pt x="218" y="412"/>
                  </a:lnTo>
                  <a:lnTo>
                    <a:pt x="215" y="410"/>
                  </a:lnTo>
                  <a:lnTo>
                    <a:pt x="210" y="408"/>
                  </a:lnTo>
                  <a:lnTo>
                    <a:pt x="207" y="408"/>
                  </a:lnTo>
                  <a:lnTo>
                    <a:pt x="203" y="407"/>
                  </a:lnTo>
                  <a:lnTo>
                    <a:pt x="202" y="405"/>
                  </a:lnTo>
                  <a:lnTo>
                    <a:pt x="200" y="405"/>
                  </a:lnTo>
                  <a:lnTo>
                    <a:pt x="200" y="403"/>
                  </a:lnTo>
                  <a:lnTo>
                    <a:pt x="198" y="402"/>
                  </a:lnTo>
                  <a:lnTo>
                    <a:pt x="190" y="399"/>
                  </a:lnTo>
                  <a:lnTo>
                    <a:pt x="185" y="397"/>
                  </a:lnTo>
                  <a:lnTo>
                    <a:pt x="180" y="394"/>
                  </a:lnTo>
                  <a:lnTo>
                    <a:pt x="177" y="392"/>
                  </a:lnTo>
                  <a:lnTo>
                    <a:pt x="175" y="389"/>
                  </a:lnTo>
                  <a:lnTo>
                    <a:pt x="172" y="389"/>
                  </a:lnTo>
                  <a:lnTo>
                    <a:pt x="169" y="389"/>
                  </a:lnTo>
                  <a:lnTo>
                    <a:pt x="165" y="390"/>
                  </a:lnTo>
                  <a:lnTo>
                    <a:pt x="160" y="390"/>
                  </a:lnTo>
                  <a:lnTo>
                    <a:pt x="155" y="392"/>
                  </a:lnTo>
                  <a:lnTo>
                    <a:pt x="154" y="394"/>
                  </a:lnTo>
                  <a:lnTo>
                    <a:pt x="152" y="394"/>
                  </a:lnTo>
                  <a:lnTo>
                    <a:pt x="152" y="395"/>
                  </a:lnTo>
                  <a:lnTo>
                    <a:pt x="152" y="394"/>
                  </a:lnTo>
                  <a:lnTo>
                    <a:pt x="151" y="394"/>
                  </a:lnTo>
                  <a:lnTo>
                    <a:pt x="149" y="394"/>
                  </a:lnTo>
                  <a:lnTo>
                    <a:pt x="147" y="395"/>
                  </a:lnTo>
                  <a:lnTo>
                    <a:pt x="142" y="397"/>
                  </a:lnTo>
                  <a:lnTo>
                    <a:pt x="141" y="399"/>
                  </a:lnTo>
                  <a:lnTo>
                    <a:pt x="141" y="400"/>
                  </a:lnTo>
                  <a:lnTo>
                    <a:pt x="141" y="400"/>
                  </a:lnTo>
                  <a:lnTo>
                    <a:pt x="139" y="402"/>
                  </a:lnTo>
                  <a:lnTo>
                    <a:pt x="137" y="403"/>
                  </a:lnTo>
                  <a:lnTo>
                    <a:pt x="136" y="407"/>
                  </a:lnTo>
                  <a:lnTo>
                    <a:pt x="132" y="412"/>
                  </a:lnTo>
                  <a:lnTo>
                    <a:pt x="129" y="417"/>
                  </a:lnTo>
                  <a:lnTo>
                    <a:pt x="126" y="422"/>
                  </a:lnTo>
                  <a:lnTo>
                    <a:pt x="123" y="427"/>
                  </a:lnTo>
                  <a:lnTo>
                    <a:pt x="118" y="435"/>
                  </a:lnTo>
                  <a:lnTo>
                    <a:pt x="111" y="445"/>
                  </a:lnTo>
                  <a:lnTo>
                    <a:pt x="106" y="455"/>
                  </a:lnTo>
                  <a:lnTo>
                    <a:pt x="101" y="463"/>
                  </a:lnTo>
                  <a:lnTo>
                    <a:pt x="99" y="468"/>
                  </a:lnTo>
                  <a:lnTo>
                    <a:pt x="99" y="471"/>
                  </a:lnTo>
                  <a:lnTo>
                    <a:pt x="98" y="473"/>
                  </a:lnTo>
                  <a:lnTo>
                    <a:pt x="98" y="474"/>
                  </a:lnTo>
                  <a:lnTo>
                    <a:pt x="98" y="474"/>
                  </a:lnTo>
                  <a:lnTo>
                    <a:pt x="94" y="476"/>
                  </a:lnTo>
                  <a:lnTo>
                    <a:pt x="91" y="478"/>
                  </a:lnTo>
                  <a:lnTo>
                    <a:pt x="88" y="481"/>
                  </a:lnTo>
                  <a:lnTo>
                    <a:pt x="85" y="484"/>
                  </a:lnTo>
                  <a:lnTo>
                    <a:pt x="81" y="486"/>
                  </a:lnTo>
                  <a:lnTo>
                    <a:pt x="81" y="488"/>
                  </a:lnTo>
                  <a:lnTo>
                    <a:pt x="80" y="489"/>
                  </a:lnTo>
                  <a:lnTo>
                    <a:pt x="80" y="491"/>
                  </a:lnTo>
                  <a:lnTo>
                    <a:pt x="80" y="492"/>
                  </a:lnTo>
                  <a:lnTo>
                    <a:pt x="78" y="496"/>
                  </a:lnTo>
                  <a:lnTo>
                    <a:pt x="75" y="499"/>
                  </a:lnTo>
                  <a:lnTo>
                    <a:pt x="71" y="502"/>
                  </a:lnTo>
                  <a:lnTo>
                    <a:pt x="66" y="504"/>
                  </a:lnTo>
                  <a:lnTo>
                    <a:pt x="63" y="506"/>
                  </a:lnTo>
                  <a:lnTo>
                    <a:pt x="57" y="507"/>
                  </a:lnTo>
                  <a:lnTo>
                    <a:pt x="52" y="509"/>
                  </a:lnTo>
                  <a:lnTo>
                    <a:pt x="48" y="509"/>
                  </a:lnTo>
                  <a:lnTo>
                    <a:pt x="47" y="509"/>
                  </a:lnTo>
                  <a:lnTo>
                    <a:pt x="43" y="507"/>
                  </a:lnTo>
                  <a:lnTo>
                    <a:pt x="42" y="504"/>
                  </a:lnTo>
                  <a:lnTo>
                    <a:pt x="38" y="504"/>
                  </a:lnTo>
                  <a:lnTo>
                    <a:pt x="35" y="502"/>
                  </a:lnTo>
                  <a:lnTo>
                    <a:pt x="33" y="499"/>
                  </a:lnTo>
                  <a:lnTo>
                    <a:pt x="25" y="492"/>
                  </a:lnTo>
                  <a:lnTo>
                    <a:pt x="19" y="484"/>
                  </a:lnTo>
                  <a:lnTo>
                    <a:pt x="14" y="473"/>
                  </a:lnTo>
                  <a:lnTo>
                    <a:pt x="9" y="456"/>
                  </a:lnTo>
                  <a:lnTo>
                    <a:pt x="9" y="456"/>
                  </a:lnTo>
                  <a:lnTo>
                    <a:pt x="9" y="455"/>
                  </a:lnTo>
                  <a:lnTo>
                    <a:pt x="9" y="453"/>
                  </a:lnTo>
                  <a:lnTo>
                    <a:pt x="9" y="453"/>
                  </a:lnTo>
                  <a:lnTo>
                    <a:pt x="7" y="450"/>
                  </a:lnTo>
                  <a:lnTo>
                    <a:pt x="5" y="445"/>
                  </a:lnTo>
                  <a:lnTo>
                    <a:pt x="4" y="438"/>
                  </a:lnTo>
                  <a:lnTo>
                    <a:pt x="4" y="433"/>
                  </a:lnTo>
                  <a:lnTo>
                    <a:pt x="2" y="427"/>
                  </a:lnTo>
                  <a:lnTo>
                    <a:pt x="2" y="420"/>
                  </a:lnTo>
                  <a:lnTo>
                    <a:pt x="0" y="413"/>
                  </a:lnTo>
                  <a:lnTo>
                    <a:pt x="0" y="410"/>
                  </a:lnTo>
                  <a:lnTo>
                    <a:pt x="2" y="405"/>
                  </a:lnTo>
                  <a:lnTo>
                    <a:pt x="5" y="400"/>
                  </a:lnTo>
                  <a:lnTo>
                    <a:pt x="2" y="397"/>
                  </a:lnTo>
                  <a:lnTo>
                    <a:pt x="2" y="394"/>
                  </a:lnTo>
                  <a:lnTo>
                    <a:pt x="2" y="390"/>
                  </a:lnTo>
                  <a:lnTo>
                    <a:pt x="2" y="387"/>
                  </a:lnTo>
                  <a:lnTo>
                    <a:pt x="5" y="382"/>
                  </a:lnTo>
                  <a:lnTo>
                    <a:pt x="7" y="377"/>
                  </a:lnTo>
                  <a:lnTo>
                    <a:pt x="10" y="370"/>
                  </a:lnTo>
                  <a:lnTo>
                    <a:pt x="14" y="356"/>
                  </a:lnTo>
                  <a:lnTo>
                    <a:pt x="17" y="342"/>
                  </a:lnTo>
                  <a:lnTo>
                    <a:pt x="19" y="338"/>
                  </a:lnTo>
                  <a:lnTo>
                    <a:pt x="19" y="334"/>
                  </a:lnTo>
                  <a:lnTo>
                    <a:pt x="20" y="333"/>
                  </a:lnTo>
                  <a:lnTo>
                    <a:pt x="20" y="331"/>
                  </a:lnTo>
                  <a:lnTo>
                    <a:pt x="20" y="329"/>
                  </a:lnTo>
                  <a:lnTo>
                    <a:pt x="20" y="326"/>
                  </a:lnTo>
                  <a:lnTo>
                    <a:pt x="22" y="324"/>
                  </a:lnTo>
                  <a:lnTo>
                    <a:pt x="29" y="311"/>
                  </a:lnTo>
                  <a:lnTo>
                    <a:pt x="32" y="298"/>
                  </a:lnTo>
                  <a:lnTo>
                    <a:pt x="33" y="280"/>
                  </a:lnTo>
                  <a:lnTo>
                    <a:pt x="32" y="258"/>
                  </a:lnTo>
                  <a:lnTo>
                    <a:pt x="29" y="235"/>
                  </a:lnTo>
                  <a:lnTo>
                    <a:pt x="20" y="214"/>
                  </a:lnTo>
                  <a:lnTo>
                    <a:pt x="17" y="199"/>
                  </a:lnTo>
                  <a:lnTo>
                    <a:pt x="15" y="188"/>
                  </a:lnTo>
                  <a:lnTo>
                    <a:pt x="15" y="184"/>
                  </a:lnTo>
                  <a:lnTo>
                    <a:pt x="14" y="181"/>
                  </a:lnTo>
                  <a:lnTo>
                    <a:pt x="14" y="178"/>
                  </a:lnTo>
                  <a:lnTo>
                    <a:pt x="14" y="176"/>
                  </a:lnTo>
                  <a:lnTo>
                    <a:pt x="15" y="173"/>
                  </a:lnTo>
                  <a:lnTo>
                    <a:pt x="19" y="169"/>
                  </a:lnTo>
                  <a:lnTo>
                    <a:pt x="20" y="168"/>
                  </a:lnTo>
                  <a:lnTo>
                    <a:pt x="24" y="168"/>
                  </a:lnTo>
                  <a:lnTo>
                    <a:pt x="25" y="169"/>
                  </a:lnTo>
                  <a:lnTo>
                    <a:pt x="29" y="171"/>
                  </a:lnTo>
                  <a:lnTo>
                    <a:pt x="29" y="174"/>
                  </a:lnTo>
                  <a:lnTo>
                    <a:pt x="30" y="176"/>
                  </a:lnTo>
                  <a:lnTo>
                    <a:pt x="30" y="176"/>
                  </a:lnTo>
                  <a:lnTo>
                    <a:pt x="30" y="176"/>
                  </a:lnTo>
                  <a:lnTo>
                    <a:pt x="33" y="178"/>
                  </a:lnTo>
                  <a:lnTo>
                    <a:pt x="37" y="179"/>
                  </a:lnTo>
                  <a:lnTo>
                    <a:pt x="40" y="183"/>
                  </a:lnTo>
                  <a:lnTo>
                    <a:pt x="43" y="186"/>
                  </a:lnTo>
                  <a:lnTo>
                    <a:pt x="47" y="189"/>
                  </a:lnTo>
                  <a:lnTo>
                    <a:pt x="48" y="191"/>
                  </a:lnTo>
                  <a:lnTo>
                    <a:pt x="52" y="193"/>
                  </a:lnTo>
                  <a:lnTo>
                    <a:pt x="57" y="194"/>
                  </a:lnTo>
                  <a:lnTo>
                    <a:pt x="60" y="197"/>
                  </a:lnTo>
                  <a:lnTo>
                    <a:pt x="63" y="204"/>
                  </a:lnTo>
                  <a:lnTo>
                    <a:pt x="68" y="216"/>
                  </a:lnTo>
                  <a:lnTo>
                    <a:pt x="73" y="225"/>
                  </a:lnTo>
                  <a:lnTo>
                    <a:pt x="76" y="230"/>
                  </a:lnTo>
                  <a:lnTo>
                    <a:pt x="78" y="235"/>
                  </a:lnTo>
                  <a:lnTo>
                    <a:pt x="80" y="239"/>
                  </a:lnTo>
                  <a:lnTo>
                    <a:pt x="80" y="240"/>
                  </a:lnTo>
                  <a:lnTo>
                    <a:pt x="83" y="245"/>
                  </a:lnTo>
                  <a:lnTo>
                    <a:pt x="85" y="255"/>
                  </a:lnTo>
                  <a:lnTo>
                    <a:pt x="86" y="268"/>
                  </a:lnTo>
                  <a:lnTo>
                    <a:pt x="83" y="285"/>
                  </a:lnTo>
                  <a:lnTo>
                    <a:pt x="81" y="293"/>
                  </a:lnTo>
                  <a:lnTo>
                    <a:pt x="78" y="296"/>
                  </a:lnTo>
                  <a:lnTo>
                    <a:pt x="76" y="300"/>
                  </a:lnTo>
                  <a:lnTo>
                    <a:pt x="75" y="303"/>
                  </a:lnTo>
                  <a:lnTo>
                    <a:pt x="73" y="303"/>
                  </a:lnTo>
                  <a:lnTo>
                    <a:pt x="71" y="305"/>
                  </a:lnTo>
                  <a:lnTo>
                    <a:pt x="71" y="306"/>
                  </a:lnTo>
                  <a:lnTo>
                    <a:pt x="70" y="306"/>
                  </a:lnTo>
                  <a:lnTo>
                    <a:pt x="66" y="310"/>
                  </a:lnTo>
                  <a:lnTo>
                    <a:pt x="65" y="313"/>
                  </a:lnTo>
                  <a:lnTo>
                    <a:pt x="63" y="316"/>
                  </a:lnTo>
                  <a:lnTo>
                    <a:pt x="60" y="321"/>
                  </a:lnTo>
                  <a:lnTo>
                    <a:pt x="57" y="324"/>
                  </a:lnTo>
                  <a:lnTo>
                    <a:pt x="53" y="328"/>
                  </a:lnTo>
                  <a:lnTo>
                    <a:pt x="52" y="331"/>
                  </a:lnTo>
                  <a:lnTo>
                    <a:pt x="50" y="334"/>
                  </a:lnTo>
                  <a:lnTo>
                    <a:pt x="50" y="338"/>
                  </a:lnTo>
                  <a:lnTo>
                    <a:pt x="48" y="342"/>
                  </a:lnTo>
                  <a:lnTo>
                    <a:pt x="47" y="347"/>
                  </a:lnTo>
                  <a:lnTo>
                    <a:pt x="47" y="351"/>
                  </a:lnTo>
                  <a:lnTo>
                    <a:pt x="45" y="352"/>
                  </a:lnTo>
                  <a:lnTo>
                    <a:pt x="43" y="354"/>
                  </a:lnTo>
                  <a:lnTo>
                    <a:pt x="43" y="357"/>
                  </a:lnTo>
                  <a:lnTo>
                    <a:pt x="43" y="359"/>
                  </a:lnTo>
                  <a:lnTo>
                    <a:pt x="43" y="362"/>
                  </a:lnTo>
                  <a:lnTo>
                    <a:pt x="42" y="366"/>
                  </a:lnTo>
                  <a:lnTo>
                    <a:pt x="42" y="369"/>
                  </a:lnTo>
                  <a:lnTo>
                    <a:pt x="42" y="374"/>
                  </a:lnTo>
                  <a:lnTo>
                    <a:pt x="42" y="377"/>
                  </a:lnTo>
                  <a:lnTo>
                    <a:pt x="43" y="382"/>
                  </a:lnTo>
                  <a:lnTo>
                    <a:pt x="47" y="385"/>
                  </a:lnTo>
                  <a:lnTo>
                    <a:pt x="47" y="387"/>
                  </a:lnTo>
                  <a:lnTo>
                    <a:pt x="47" y="389"/>
                  </a:lnTo>
                  <a:lnTo>
                    <a:pt x="47" y="390"/>
                  </a:lnTo>
                  <a:lnTo>
                    <a:pt x="48" y="392"/>
                  </a:lnTo>
                  <a:lnTo>
                    <a:pt x="48" y="394"/>
                  </a:lnTo>
                  <a:lnTo>
                    <a:pt x="48" y="395"/>
                  </a:lnTo>
                  <a:lnTo>
                    <a:pt x="50" y="399"/>
                  </a:lnTo>
                  <a:lnTo>
                    <a:pt x="50" y="402"/>
                  </a:lnTo>
                  <a:lnTo>
                    <a:pt x="50" y="405"/>
                  </a:lnTo>
                  <a:lnTo>
                    <a:pt x="52" y="408"/>
                  </a:lnTo>
                  <a:lnTo>
                    <a:pt x="53" y="410"/>
                  </a:lnTo>
                  <a:lnTo>
                    <a:pt x="55" y="412"/>
                  </a:lnTo>
                  <a:lnTo>
                    <a:pt x="57" y="413"/>
                  </a:lnTo>
                  <a:lnTo>
                    <a:pt x="60" y="415"/>
                  </a:lnTo>
                  <a:lnTo>
                    <a:pt x="63" y="415"/>
                  </a:lnTo>
                  <a:lnTo>
                    <a:pt x="66" y="415"/>
                  </a:lnTo>
                  <a:lnTo>
                    <a:pt x="71" y="413"/>
                  </a:lnTo>
                  <a:lnTo>
                    <a:pt x="75" y="412"/>
                  </a:lnTo>
                  <a:lnTo>
                    <a:pt x="78" y="412"/>
                  </a:lnTo>
                  <a:lnTo>
                    <a:pt x="81" y="410"/>
                  </a:lnTo>
                  <a:lnTo>
                    <a:pt x="83" y="410"/>
                  </a:lnTo>
                  <a:lnTo>
                    <a:pt x="86" y="407"/>
                  </a:lnTo>
                  <a:lnTo>
                    <a:pt x="93" y="402"/>
                  </a:lnTo>
                  <a:lnTo>
                    <a:pt x="101" y="395"/>
                  </a:lnTo>
                  <a:lnTo>
                    <a:pt x="109" y="390"/>
                  </a:lnTo>
                  <a:lnTo>
                    <a:pt x="118" y="385"/>
                  </a:lnTo>
                  <a:lnTo>
                    <a:pt x="123" y="384"/>
                  </a:lnTo>
                  <a:lnTo>
                    <a:pt x="126" y="382"/>
                  </a:lnTo>
                  <a:lnTo>
                    <a:pt x="127" y="380"/>
                  </a:lnTo>
                  <a:lnTo>
                    <a:pt x="127" y="380"/>
                  </a:lnTo>
                  <a:lnTo>
                    <a:pt x="127" y="380"/>
                  </a:lnTo>
                  <a:lnTo>
                    <a:pt x="127" y="379"/>
                  </a:lnTo>
                  <a:lnTo>
                    <a:pt x="127" y="377"/>
                  </a:lnTo>
                  <a:lnTo>
                    <a:pt x="127" y="372"/>
                  </a:lnTo>
                  <a:lnTo>
                    <a:pt x="129" y="369"/>
                  </a:lnTo>
                  <a:lnTo>
                    <a:pt x="131" y="366"/>
                  </a:lnTo>
                  <a:lnTo>
                    <a:pt x="132" y="362"/>
                  </a:lnTo>
                  <a:lnTo>
                    <a:pt x="134" y="361"/>
                  </a:lnTo>
                  <a:lnTo>
                    <a:pt x="136" y="359"/>
                  </a:lnTo>
                  <a:lnTo>
                    <a:pt x="141" y="352"/>
                  </a:lnTo>
                  <a:lnTo>
                    <a:pt x="147" y="346"/>
                  </a:lnTo>
                  <a:lnTo>
                    <a:pt x="152" y="339"/>
                  </a:lnTo>
                  <a:lnTo>
                    <a:pt x="154" y="336"/>
                  </a:lnTo>
                  <a:lnTo>
                    <a:pt x="157" y="331"/>
                  </a:lnTo>
                  <a:lnTo>
                    <a:pt x="159" y="326"/>
                  </a:lnTo>
                  <a:lnTo>
                    <a:pt x="160" y="323"/>
                  </a:lnTo>
                  <a:lnTo>
                    <a:pt x="165" y="318"/>
                  </a:lnTo>
                  <a:lnTo>
                    <a:pt x="170" y="314"/>
                  </a:lnTo>
                  <a:lnTo>
                    <a:pt x="175" y="313"/>
                  </a:lnTo>
                  <a:lnTo>
                    <a:pt x="179" y="313"/>
                  </a:lnTo>
                  <a:lnTo>
                    <a:pt x="182" y="313"/>
                  </a:lnTo>
                  <a:lnTo>
                    <a:pt x="184" y="314"/>
                  </a:lnTo>
                  <a:lnTo>
                    <a:pt x="184" y="316"/>
                  </a:lnTo>
                  <a:lnTo>
                    <a:pt x="185" y="318"/>
                  </a:lnTo>
                  <a:lnTo>
                    <a:pt x="184" y="321"/>
                  </a:lnTo>
                  <a:lnTo>
                    <a:pt x="184" y="324"/>
                  </a:lnTo>
                  <a:lnTo>
                    <a:pt x="184" y="328"/>
                  </a:lnTo>
                  <a:lnTo>
                    <a:pt x="187" y="329"/>
                  </a:lnTo>
                  <a:lnTo>
                    <a:pt x="188" y="331"/>
                  </a:lnTo>
                  <a:lnTo>
                    <a:pt x="190" y="333"/>
                  </a:lnTo>
                  <a:lnTo>
                    <a:pt x="192" y="334"/>
                  </a:lnTo>
                  <a:lnTo>
                    <a:pt x="195" y="334"/>
                  </a:lnTo>
                  <a:lnTo>
                    <a:pt x="197" y="334"/>
                  </a:lnTo>
                  <a:lnTo>
                    <a:pt x="200" y="333"/>
                  </a:lnTo>
                  <a:lnTo>
                    <a:pt x="205" y="329"/>
                  </a:lnTo>
                  <a:lnTo>
                    <a:pt x="208" y="328"/>
                  </a:lnTo>
                  <a:lnTo>
                    <a:pt x="212" y="324"/>
                  </a:lnTo>
                  <a:lnTo>
                    <a:pt x="213" y="323"/>
                  </a:lnTo>
                  <a:lnTo>
                    <a:pt x="217" y="321"/>
                  </a:lnTo>
                  <a:lnTo>
                    <a:pt x="220" y="319"/>
                  </a:lnTo>
                  <a:lnTo>
                    <a:pt x="225" y="318"/>
                  </a:lnTo>
                  <a:lnTo>
                    <a:pt x="230" y="318"/>
                  </a:lnTo>
                  <a:lnTo>
                    <a:pt x="233" y="316"/>
                  </a:lnTo>
                  <a:lnTo>
                    <a:pt x="235" y="318"/>
                  </a:lnTo>
                  <a:lnTo>
                    <a:pt x="236" y="318"/>
                  </a:lnTo>
                  <a:lnTo>
                    <a:pt x="238" y="318"/>
                  </a:lnTo>
                  <a:lnTo>
                    <a:pt x="240" y="316"/>
                  </a:lnTo>
                  <a:lnTo>
                    <a:pt x="243" y="316"/>
                  </a:lnTo>
                  <a:lnTo>
                    <a:pt x="246" y="313"/>
                  </a:lnTo>
                  <a:lnTo>
                    <a:pt x="253" y="310"/>
                  </a:lnTo>
                  <a:lnTo>
                    <a:pt x="258" y="308"/>
                  </a:lnTo>
                  <a:lnTo>
                    <a:pt x="263" y="306"/>
                  </a:lnTo>
                  <a:lnTo>
                    <a:pt x="268" y="306"/>
                  </a:lnTo>
                  <a:lnTo>
                    <a:pt x="271" y="306"/>
                  </a:lnTo>
                  <a:lnTo>
                    <a:pt x="273" y="306"/>
                  </a:lnTo>
                  <a:lnTo>
                    <a:pt x="273" y="305"/>
                  </a:lnTo>
                  <a:lnTo>
                    <a:pt x="273" y="305"/>
                  </a:lnTo>
                  <a:lnTo>
                    <a:pt x="278" y="291"/>
                  </a:lnTo>
                  <a:lnTo>
                    <a:pt x="278" y="291"/>
                  </a:lnTo>
                  <a:lnTo>
                    <a:pt x="276" y="288"/>
                  </a:lnTo>
                  <a:lnTo>
                    <a:pt x="276" y="285"/>
                  </a:lnTo>
                  <a:lnTo>
                    <a:pt x="276" y="282"/>
                  </a:lnTo>
                  <a:lnTo>
                    <a:pt x="278" y="280"/>
                  </a:lnTo>
                  <a:lnTo>
                    <a:pt x="279" y="278"/>
                  </a:lnTo>
                  <a:lnTo>
                    <a:pt x="281" y="278"/>
                  </a:lnTo>
                  <a:lnTo>
                    <a:pt x="281" y="278"/>
                  </a:lnTo>
                  <a:lnTo>
                    <a:pt x="282" y="277"/>
                  </a:lnTo>
                  <a:lnTo>
                    <a:pt x="284" y="275"/>
                  </a:lnTo>
                  <a:lnTo>
                    <a:pt x="286" y="272"/>
                  </a:lnTo>
                  <a:lnTo>
                    <a:pt x="292" y="262"/>
                  </a:lnTo>
                  <a:lnTo>
                    <a:pt x="301" y="249"/>
                  </a:lnTo>
                  <a:lnTo>
                    <a:pt x="309" y="235"/>
                  </a:lnTo>
                  <a:lnTo>
                    <a:pt x="314" y="225"/>
                  </a:lnTo>
                  <a:lnTo>
                    <a:pt x="315" y="221"/>
                  </a:lnTo>
                  <a:lnTo>
                    <a:pt x="317" y="216"/>
                  </a:lnTo>
                  <a:lnTo>
                    <a:pt x="319" y="212"/>
                  </a:lnTo>
                  <a:lnTo>
                    <a:pt x="319" y="211"/>
                  </a:lnTo>
                  <a:lnTo>
                    <a:pt x="319" y="209"/>
                  </a:lnTo>
                  <a:lnTo>
                    <a:pt x="320" y="207"/>
                  </a:lnTo>
                  <a:lnTo>
                    <a:pt x="320" y="204"/>
                  </a:lnTo>
                  <a:lnTo>
                    <a:pt x="322" y="201"/>
                  </a:lnTo>
                  <a:lnTo>
                    <a:pt x="325" y="197"/>
                  </a:lnTo>
                  <a:lnTo>
                    <a:pt x="327" y="196"/>
                  </a:lnTo>
                  <a:lnTo>
                    <a:pt x="330" y="193"/>
                  </a:lnTo>
                  <a:lnTo>
                    <a:pt x="330" y="193"/>
                  </a:lnTo>
                  <a:lnTo>
                    <a:pt x="330" y="191"/>
                  </a:lnTo>
                  <a:lnTo>
                    <a:pt x="332" y="189"/>
                  </a:lnTo>
                  <a:lnTo>
                    <a:pt x="335" y="188"/>
                  </a:lnTo>
                  <a:lnTo>
                    <a:pt x="337" y="186"/>
                  </a:lnTo>
                  <a:lnTo>
                    <a:pt x="337" y="184"/>
                  </a:lnTo>
                  <a:lnTo>
                    <a:pt x="339" y="181"/>
                  </a:lnTo>
                  <a:lnTo>
                    <a:pt x="339" y="178"/>
                  </a:lnTo>
                  <a:lnTo>
                    <a:pt x="340" y="173"/>
                  </a:lnTo>
                  <a:lnTo>
                    <a:pt x="340" y="168"/>
                  </a:lnTo>
                  <a:lnTo>
                    <a:pt x="340" y="163"/>
                  </a:lnTo>
                  <a:lnTo>
                    <a:pt x="340" y="160"/>
                  </a:lnTo>
                  <a:lnTo>
                    <a:pt x="339" y="158"/>
                  </a:lnTo>
                  <a:lnTo>
                    <a:pt x="337" y="156"/>
                  </a:lnTo>
                  <a:lnTo>
                    <a:pt x="335" y="155"/>
                  </a:lnTo>
                  <a:lnTo>
                    <a:pt x="332" y="155"/>
                  </a:lnTo>
                  <a:lnTo>
                    <a:pt x="329" y="155"/>
                  </a:lnTo>
                  <a:lnTo>
                    <a:pt x="322" y="156"/>
                  </a:lnTo>
                  <a:lnTo>
                    <a:pt x="315" y="160"/>
                  </a:lnTo>
                  <a:lnTo>
                    <a:pt x="309" y="163"/>
                  </a:lnTo>
                  <a:lnTo>
                    <a:pt x="302" y="166"/>
                  </a:lnTo>
                  <a:lnTo>
                    <a:pt x="296" y="169"/>
                  </a:lnTo>
                  <a:lnTo>
                    <a:pt x="291" y="169"/>
                  </a:lnTo>
                  <a:lnTo>
                    <a:pt x="286" y="169"/>
                  </a:lnTo>
                  <a:lnTo>
                    <a:pt x="282" y="169"/>
                  </a:lnTo>
                  <a:lnTo>
                    <a:pt x="279" y="169"/>
                  </a:lnTo>
                  <a:lnTo>
                    <a:pt x="278" y="169"/>
                  </a:lnTo>
                  <a:lnTo>
                    <a:pt x="273" y="169"/>
                  </a:lnTo>
                  <a:lnTo>
                    <a:pt x="266" y="169"/>
                  </a:lnTo>
                  <a:lnTo>
                    <a:pt x="259" y="168"/>
                  </a:lnTo>
                  <a:lnTo>
                    <a:pt x="248" y="160"/>
                  </a:lnTo>
                  <a:lnTo>
                    <a:pt x="235" y="148"/>
                  </a:lnTo>
                  <a:lnTo>
                    <a:pt x="226" y="136"/>
                  </a:lnTo>
                  <a:lnTo>
                    <a:pt x="223" y="125"/>
                  </a:lnTo>
                  <a:lnTo>
                    <a:pt x="223" y="120"/>
                  </a:lnTo>
                  <a:lnTo>
                    <a:pt x="223" y="117"/>
                  </a:lnTo>
                  <a:lnTo>
                    <a:pt x="225" y="115"/>
                  </a:lnTo>
                  <a:lnTo>
                    <a:pt x="225" y="115"/>
                  </a:lnTo>
                  <a:lnTo>
                    <a:pt x="226" y="115"/>
                  </a:lnTo>
                  <a:lnTo>
                    <a:pt x="228" y="115"/>
                  </a:lnTo>
                  <a:lnTo>
                    <a:pt x="235" y="115"/>
                  </a:lnTo>
                  <a:lnTo>
                    <a:pt x="240" y="117"/>
                  </a:lnTo>
                  <a:lnTo>
                    <a:pt x="243" y="117"/>
                  </a:lnTo>
                  <a:lnTo>
                    <a:pt x="246" y="117"/>
                  </a:lnTo>
                  <a:lnTo>
                    <a:pt x="248" y="117"/>
                  </a:lnTo>
                  <a:lnTo>
                    <a:pt x="249" y="117"/>
                  </a:lnTo>
                  <a:lnTo>
                    <a:pt x="253" y="117"/>
                  </a:lnTo>
                  <a:lnTo>
                    <a:pt x="258" y="118"/>
                  </a:lnTo>
                  <a:lnTo>
                    <a:pt x="261" y="120"/>
                  </a:lnTo>
                  <a:lnTo>
                    <a:pt x="266" y="120"/>
                  </a:lnTo>
                  <a:lnTo>
                    <a:pt x="269" y="122"/>
                  </a:lnTo>
                  <a:lnTo>
                    <a:pt x="274" y="122"/>
                  </a:lnTo>
                  <a:lnTo>
                    <a:pt x="278" y="122"/>
                  </a:lnTo>
                  <a:lnTo>
                    <a:pt x="282" y="122"/>
                  </a:lnTo>
                  <a:lnTo>
                    <a:pt x="286" y="120"/>
                  </a:lnTo>
                  <a:lnTo>
                    <a:pt x="292" y="117"/>
                  </a:lnTo>
                  <a:lnTo>
                    <a:pt x="301" y="112"/>
                  </a:lnTo>
                  <a:lnTo>
                    <a:pt x="314" y="104"/>
                  </a:lnTo>
                  <a:lnTo>
                    <a:pt x="327" y="94"/>
                  </a:lnTo>
                  <a:lnTo>
                    <a:pt x="340" y="87"/>
                  </a:lnTo>
                  <a:lnTo>
                    <a:pt x="350" y="80"/>
                  </a:lnTo>
                  <a:lnTo>
                    <a:pt x="367" y="72"/>
                  </a:lnTo>
                  <a:lnTo>
                    <a:pt x="378" y="69"/>
                  </a:lnTo>
                  <a:lnTo>
                    <a:pt x="383" y="69"/>
                  </a:lnTo>
                  <a:lnTo>
                    <a:pt x="388" y="67"/>
                  </a:lnTo>
                  <a:lnTo>
                    <a:pt x="393" y="67"/>
                  </a:lnTo>
                  <a:close/>
                  <a:moveTo>
                    <a:pt x="98" y="0"/>
                  </a:moveTo>
                  <a:lnTo>
                    <a:pt x="99" y="0"/>
                  </a:lnTo>
                  <a:lnTo>
                    <a:pt x="103" y="0"/>
                  </a:lnTo>
                  <a:lnTo>
                    <a:pt x="108" y="1"/>
                  </a:lnTo>
                  <a:lnTo>
                    <a:pt x="111" y="3"/>
                  </a:lnTo>
                  <a:lnTo>
                    <a:pt x="114" y="5"/>
                  </a:lnTo>
                  <a:lnTo>
                    <a:pt x="121" y="6"/>
                  </a:lnTo>
                  <a:lnTo>
                    <a:pt x="126" y="10"/>
                  </a:lnTo>
                  <a:lnTo>
                    <a:pt x="131" y="11"/>
                  </a:lnTo>
                  <a:lnTo>
                    <a:pt x="136" y="11"/>
                  </a:lnTo>
                  <a:lnTo>
                    <a:pt x="137" y="13"/>
                  </a:lnTo>
                  <a:lnTo>
                    <a:pt x="137" y="13"/>
                  </a:lnTo>
                  <a:lnTo>
                    <a:pt x="139" y="15"/>
                  </a:lnTo>
                  <a:lnTo>
                    <a:pt x="141" y="16"/>
                  </a:lnTo>
                  <a:lnTo>
                    <a:pt x="142" y="18"/>
                  </a:lnTo>
                  <a:lnTo>
                    <a:pt x="147" y="19"/>
                  </a:lnTo>
                  <a:lnTo>
                    <a:pt x="151" y="23"/>
                  </a:lnTo>
                  <a:lnTo>
                    <a:pt x="155" y="24"/>
                  </a:lnTo>
                  <a:lnTo>
                    <a:pt x="167" y="31"/>
                  </a:lnTo>
                  <a:lnTo>
                    <a:pt x="175" y="41"/>
                  </a:lnTo>
                  <a:lnTo>
                    <a:pt x="182" y="52"/>
                  </a:lnTo>
                  <a:lnTo>
                    <a:pt x="185" y="57"/>
                  </a:lnTo>
                  <a:lnTo>
                    <a:pt x="187" y="62"/>
                  </a:lnTo>
                  <a:lnTo>
                    <a:pt x="187" y="66"/>
                  </a:lnTo>
                  <a:lnTo>
                    <a:pt x="187" y="69"/>
                  </a:lnTo>
                  <a:lnTo>
                    <a:pt x="185" y="71"/>
                  </a:lnTo>
                  <a:lnTo>
                    <a:pt x="185" y="71"/>
                  </a:lnTo>
                  <a:lnTo>
                    <a:pt x="185" y="72"/>
                  </a:lnTo>
                  <a:lnTo>
                    <a:pt x="187" y="76"/>
                  </a:lnTo>
                  <a:lnTo>
                    <a:pt x="187" y="79"/>
                  </a:lnTo>
                  <a:lnTo>
                    <a:pt x="188" y="85"/>
                  </a:lnTo>
                  <a:lnTo>
                    <a:pt x="187" y="95"/>
                  </a:lnTo>
                  <a:lnTo>
                    <a:pt x="184" y="105"/>
                  </a:lnTo>
                  <a:lnTo>
                    <a:pt x="177" y="113"/>
                  </a:lnTo>
                  <a:lnTo>
                    <a:pt x="167" y="118"/>
                  </a:lnTo>
                  <a:lnTo>
                    <a:pt x="155" y="118"/>
                  </a:lnTo>
                  <a:lnTo>
                    <a:pt x="144" y="115"/>
                  </a:lnTo>
                  <a:lnTo>
                    <a:pt x="139" y="113"/>
                  </a:lnTo>
                  <a:lnTo>
                    <a:pt x="136" y="112"/>
                  </a:lnTo>
                  <a:lnTo>
                    <a:pt x="121" y="107"/>
                  </a:lnTo>
                  <a:lnTo>
                    <a:pt x="106" y="100"/>
                  </a:lnTo>
                  <a:lnTo>
                    <a:pt x="98" y="97"/>
                  </a:lnTo>
                  <a:lnTo>
                    <a:pt x="93" y="95"/>
                  </a:lnTo>
                  <a:lnTo>
                    <a:pt x="90" y="94"/>
                  </a:lnTo>
                  <a:lnTo>
                    <a:pt x="88" y="92"/>
                  </a:lnTo>
                  <a:lnTo>
                    <a:pt x="85" y="90"/>
                  </a:lnTo>
                  <a:lnTo>
                    <a:pt x="83" y="87"/>
                  </a:lnTo>
                  <a:lnTo>
                    <a:pt x="83" y="85"/>
                  </a:lnTo>
                  <a:lnTo>
                    <a:pt x="83" y="80"/>
                  </a:lnTo>
                  <a:lnTo>
                    <a:pt x="85" y="77"/>
                  </a:lnTo>
                  <a:lnTo>
                    <a:pt x="88" y="76"/>
                  </a:lnTo>
                  <a:lnTo>
                    <a:pt x="91" y="74"/>
                  </a:lnTo>
                  <a:lnTo>
                    <a:pt x="98" y="71"/>
                  </a:lnTo>
                  <a:lnTo>
                    <a:pt x="104" y="66"/>
                  </a:lnTo>
                  <a:lnTo>
                    <a:pt x="104" y="66"/>
                  </a:lnTo>
                  <a:lnTo>
                    <a:pt x="106" y="66"/>
                  </a:lnTo>
                  <a:lnTo>
                    <a:pt x="108" y="67"/>
                  </a:lnTo>
                  <a:lnTo>
                    <a:pt x="109" y="67"/>
                  </a:lnTo>
                  <a:lnTo>
                    <a:pt x="109" y="66"/>
                  </a:lnTo>
                  <a:lnTo>
                    <a:pt x="109" y="64"/>
                  </a:lnTo>
                  <a:lnTo>
                    <a:pt x="108" y="61"/>
                  </a:lnTo>
                  <a:lnTo>
                    <a:pt x="108" y="59"/>
                  </a:lnTo>
                  <a:lnTo>
                    <a:pt x="108" y="54"/>
                  </a:lnTo>
                  <a:lnTo>
                    <a:pt x="108" y="49"/>
                  </a:lnTo>
                  <a:lnTo>
                    <a:pt x="108" y="46"/>
                  </a:lnTo>
                  <a:lnTo>
                    <a:pt x="108" y="41"/>
                  </a:lnTo>
                  <a:lnTo>
                    <a:pt x="104" y="36"/>
                  </a:lnTo>
                  <a:lnTo>
                    <a:pt x="103" y="33"/>
                  </a:lnTo>
                  <a:lnTo>
                    <a:pt x="103" y="28"/>
                  </a:lnTo>
                  <a:lnTo>
                    <a:pt x="101" y="23"/>
                  </a:lnTo>
                  <a:lnTo>
                    <a:pt x="99" y="19"/>
                  </a:lnTo>
                  <a:lnTo>
                    <a:pt x="96" y="15"/>
                  </a:lnTo>
                  <a:lnTo>
                    <a:pt x="93" y="10"/>
                  </a:lnTo>
                  <a:lnTo>
                    <a:pt x="91" y="6"/>
                  </a:lnTo>
                  <a:lnTo>
                    <a:pt x="91" y="3"/>
                  </a:lnTo>
                  <a:lnTo>
                    <a:pt x="93" y="0"/>
                  </a:lnTo>
                  <a:lnTo>
                    <a:pt x="94" y="0"/>
                  </a:lnTo>
                  <a:lnTo>
                    <a:pt x="9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7" name="Freeform 55"/>
            <p:cNvSpPr>
              <a:spLocks noEditPoints="1"/>
            </p:cNvSpPr>
            <p:nvPr/>
          </p:nvSpPr>
          <p:spPr bwMode="auto">
            <a:xfrm>
              <a:off x="7697788" y="2733676"/>
              <a:ext cx="796925" cy="954088"/>
            </a:xfrm>
            <a:custGeom>
              <a:avLst/>
              <a:gdLst>
                <a:gd name="T0" fmla="*/ 159 w 502"/>
                <a:gd name="T1" fmla="*/ 295 h 601"/>
                <a:gd name="T2" fmla="*/ 206 w 502"/>
                <a:gd name="T3" fmla="*/ 331 h 601"/>
                <a:gd name="T4" fmla="*/ 162 w 502"/>
                <a:gd name="T5" fmla="*/ 357 h 601"/>
                <a:gd name="T6" fmla="*/ 193 w 502"/>
                <a:gd name="T7" fmla="*/ 431 h 601"/>
                <a:gd name="T8" fmla="*/ 198 w 502"/>
                <a:gd name="T9" fmla="*/ 463 h 601"/>
                <a:gd name="T10" fmla="*/ 182 w 502"/>
                <a:gd name="T11" fmla="*/ 527 h 601"/>
                <a:gd name="T12" fmla="*/ 155 w 502"/>
                <a:gd name="T13" fmla="*/ 586 h 601"/>
                <a:gd name="T14" fmla="*/ 111 w 502"/>
                <a:gd name="T15" fmla="*/ 598 h 601"/>
                <a:gd name="T16" fmla="*/ 99 w 502"/>
                <a:gd name="T17" fmla="*/ 534 h 601"/>
                <a:gd name="T18" fmla="*/ 60 w 502"/>
                <a:gd name="T19" fmla="*/ 568 h 601"/>
                <a:gd name="T20" fmla="*/ 0 w 502"/>
                <a:gd name="T21" fmla="*/ 560 h 601"/>
                <a:gd name="T22" fmla="*/ 7 w 502"/>
                <a:gd name="T23" fmla="*/ 511 h 601"/>
                <a:gd name="T24" fmla="*/ 37 w 502"/>
                <a:gd name="T25" fmla="*/ 484 h 601"/>
                <a:gd name="T26" fmla="*/ 91 w 502"/>
                <a:gd name="T27" fmla="*/ 479 h 601"/>
                <a:gd name="T28" fmla="*/ 121 w 502"/>
                <a:gd name="T29" fmla="*/ 464 h 601"/>
                <a:gd name="T30" fmla="*/ 93 w 502"/>
                <a:gd name="T31" fmla="*/ 428 h 601"/>
                <a:gd name="T32" fmla="*/ 73 w 502"/>
                <a:gd name="T33" fmla="*/ 395 h 601"/>
                <a:gd name="T34" fmla="*/ 124 w 502"/>
                <a:gd name="T35" fmla="*/ 390 h 601"/>
                <a:gd name="T36" fmla="*/ 111 w 502"/>
                <a:gd name="T37" fmla="*/ 367 h 601"/>
                <a:gd name="T38" fmla="*/ 83 w 502"/>
                <a:gd name="T39" fmla="*/ 354 h 601"/>
                <a:gd name="T40" fmla="*/ 71 w 502"/>
                <a:gd name="T41" fmla="*/ 321 h 601"/>
                <a:gd name="T42" fmla="*/ 109 w 502"/>
                <a:gd name="T43" fmla="*/ 308 h 601"/>
                <a:gd name="T44" fmla="*/ 361 w 502"/>
                <a:gd name="T45" fmla="*/ 232 h 601"/>
                <a:gd name="T46" fmla="*/ 414 w 502"/>
                <a:gd name="T47" fmla="*/ 258 h 601"/>
                <a:gd name="T48" fmla="*/ 380 w 502"/>
                <a:gd name="T49" fmla="*/ 295 h 601"/>
                <a:gd name="T50" fmla="*/ 398 w 502"/>
                <a:gd name="T51" fmla="*/ 326 h 601"/>
                <a:gd name="T52" fmla="*/ 371 w 502"/>
                <a:gd name="T53" fmla="*/ 362 h 601"/>
                <a:gd name="T54" fmla="*/ 299 w 502"/>
                <a:gd name="T55" fmla="*/ 403 h 601"/>
                <a:gd name="T56" fmla="*/ 274 w 502"/>
                <a:gd name="T57" fmla="*/ 443 h 601"/>
                <a:gd name="T58" fmla="*/ 276 w 502"/>
                <a:gd name="T59" fmla="*/ 515 h 601"/>
                <a:gd name="T60" fmla="*/ 381 w 502"/>
                <a:gd name="T61" fmla="*/ 547 h 601"/>
                <a:gd name="T62" fmla="*/ 462 w 502"/>
                <a:gd name="T63" fmla="*/ 481 h 601"/>
                <a:gd name="T64" fmla="*/ 483 w 502"/>
                <a:gd name="T65" fmla="*/ 512 h 601"/>
                <a:gd name="T66" fmla="*/ 493 w 502"/>
                <a:gd name="T67" fmla="*/ 567 h 601"/>
                <a:gd name="T68" fmla="*/ 254 w 502"/>
                <a:gd name="T69" fmla="*/ 560 h 601"/>
                <a:gd name="T70" fmla="*/ 241 w 502"/>
                <a:gd name="T71" fmla="*/ 501 h 601"/>
                <a:gd name="T72" fmla="*/ 246 w 502"/>
                <a:gd name="T73" fmla="*/ 448 h 601"/>
                <a:gd name="T74" fmla="*/ 272 w 502"/>
                <a:gd name="T75" fmla="*/ 337 h 601"/>
                <a:gd name="T76" fmla="*/ 315 w 502"/>
                <a:gd name="T77" fmla="*/ 318 h 601"/>
                <a:gd name="T78" fmla="*/ 328 w 502"/>
                <a:gd name="T79" fmla="*/ 286 h 601"/>
                <a:gd name="T80" fmla="*/ 256 w 502"/>
                <a:gd name="T81" fmla="*/ 283 h 601"/>
                <a:gd name="T82" fmla="*/ 282 w 502"/>
                <a:gd name="T83" fmla="*/ 252 h 601"/>
                <a:gd name="T84" fmla="*/ 355 w 502"/>
                <a:gd name="T85" fmla="*/ 232 h 601"/>
                <a:gd name="T86" fmla="*/ 185 w 502"/>
                <a:gd name="T87" fmla="*/ 107 h 601"/>
                <a:gd name="T88" fmla="*/ 216 w 502"/>
                <a:gd name="T89" fmla="*/ 122 h 601"/>
                <a:gd name="T90" fmla="*/ 241 w 502"/>
                <a:gd name="T91" fmla="*/ 117 h 601"/>
                <a:gd name="T92" fmla="*/ 233 w 502"/>
                <a:gd name="T93" fmla="*/ 166 h 601"/>
                <a:gd name="T94" fmla="*/ 234 w 502"/>
                <a:gd name="T95" fmla="*/ 225 h 601"/>
                <a:gd name="T96" fmla="*/ 159 w 502"/>
                <a:gd name="T97" fmla="*/ 253 h 601"/>
                <a:gd name="T98" fmla="*/ 104 w 502"/>
                <a:gd name="T99" fmla="*/ 248 h 601"/>
                <a:gd name="T100" fmla="*/ 94 w 502"/>
                <a:gd name="T101" fmla="*/ 155 h 601"/>
                <a:gd name="T102" fmla="*/ 129 w 502"/>
                <a:gd name="T103" fmla="*/ 79 h 601"/>
                <a:gd name="T104" fmla="*/ 380 w 502"/>
                <a:gd name="T105" fmla="*/ 26 h 601"/>
                <a:gd name="T106" fmla="*/ 370 w 502"/>
                <a:gd name="T107" fmla="*/ 85 h 601"/>
                <a:gd name="T108" fmla="*/ 365 w 502"/>
                <a:gd name="T109" fmla="*/ 117 h 601"/>
                <a:gd name="T110" fmla="*/ 386 w 502"/>
                <a:gd name="T111" fmla="*/ 123 h 601"/>
                <a:gd name="T112" fmla="*/ 319 w 502"/>
                <a:gd name="T113" fmla="*/ 183 h 601"/>
                <a:gd name="T114" fmla="*/ 284 w 502"/>
                <a:gd name="T115" fmla="*/ 201 h 601"/>
                <a:gd name="T116" fmla="*/ 282 w 502"/>
                <a:gd name="T117" fmla="*/ 168 h 601"/>
                <a:gd name="T118" fmla="*/ 281 w 502"/>
                <a:gd name="T119" fmla="*/ 128 h 601"/>
                <a:gd name="T120" fmla="*/ 309 w 502"/>
                <a:gd name="T121" fmla="*/ 95 h 601"/>
                <a:gd name="T122" fmla="*/ 319 w 502"/>
                <a:gd name="T123" fmla="*/ 51 h 601"/>
                <a:gd name="T124" fmla="*/ 304 w 502"/>
                <a:gd name="T125" fmla="*/ 5 h 6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02" h="601">
                  <a:moveTo>
                    <a:pt x="111" y="281"/>
                  </a:moveTo>
                  <a:lnTo>
                    <a:pt x="112" y="281"/>
                  </a:lnTo>
                  <a:lnTo>
                    <a:pt x="116" y="281"/>
                  </a:lnTo>
                  <a:lnTo>
                    <a:pt x="119" y="283"/>
                  </a:lnTo>
                  <a:lnTo>
                    <a:pt x="122" y="283"/>
                  </a:lnTo>
                  <a:lnTo>
                    <a:pt x="124" y="281"/>
                  </a:lnTo>
                  <a:lnTo>
                    <a:pt x="127" y="283"/>
                  </a:lnTo>
                  <a:lnTo>
                    <a:pt x="129" y="285"/>
                  </a:lnTo>
                  <a:lnTo>
                    <a:pt x="132" y="286"/>
                  </a:lnTo>
                  <a:lnTo>
                    <a:pt x="135" y="286"/>
                  </a:lnTo>
                  <a:lnTo>
                    <a:pt x="139" y="288"/>
                  </a:lnTo>
                  <a:lnTo>
                    <a:pt x="144" y="290"/>
                  </a:lnTo>
                  <a:lnTo>
                    <a:pt x="150" y="293"/>
                  </a:lnTo>
                  <a:lnTo>
                    <a:pt x="159" y="295"/>
                  </a:lnTo>
                  <a:lnTo>
                    <a:pt x="164" y="296"/>
                  </a:lnTo>
                  <a:lnTo>
                    <a:pt x="168" y="298"/>
                  </a:lnTo>
                  <a:lnTo>
                    <a:pt x="172" y="300"/>
                  </a:lnTo>
                  <a:lnTo>
                    <a:pt x="175" y="301"/>
                  </a:lnTo>
                  <a:lnTo>
                    <a:pt x="178" y="303"/>
                  </a:lnTo>
                  <a:lnTo>
                    <a:pt x="183" y="303"/>
                  </a:lnTo>
                  <a:lnTo>
                    <a:pt x="188" y="303"/>
                  </a:lnTo>
                  <a:lnTo>
                    <a:pt x="193" y="305"/>
                  </a:lnTo>
                  <a:lnTo>
                    <a:pt x="198" y="308"/>
                  </a:lnTo>
                  <a:lnTo>
                    <a:pt x="201" y="313"/>
                  </a:lnTo>
                  <a:lnTo>
                    <a:pt x="203" y="318"/>
                  </a:lnTo>
                  <a:lnTo>
                    <a:pt x="206" y="323"/>
                  </a:lnTo>
                  <a:lnTo>
                    <a:pt x="206" y="326"/>
                  </a:lnTo>
                  <a:lnTo>
                    <a:pt x="206" y="331"/>
                  </a:lnTo>
                  <a:lnTo>
                    <a:pt x="205" y="334"/>
                  </a:lnTo>
                  <a:lnTo>
                    <a:pt x="201" y="339"/>
                  </a:lnTo>
                  <a:lnTo>
                    <a:pt x="198" y="342"/>
                  </a:lnTo>
                  <a:lnTo>
                    <a:pt x="193" y="344"/>
                  </a:lnTo>
                  <a:lnTo>
                    <a:pt x="192" y="344"/>
                  </a:lnTo>
                  <a:lnTo>
                    <a:pt x="187" y="346"/>
                  </a:lnTo>
                  <a:lnTo>
                    <a:pt x="182" y="346"/>
                  </a:lnTo>
                  <a:lnTo>
                    <a:pt x="177" y="346"/>
                  </a:lnTo>
                  <a:lnTo>
                    <a:pt x="172" y="347"/>
                  </a:lnTo>
                  <a:lnTo>
                    <a:pt x="170" y="349"/>
                  </a:lnTo>
                  <a:lnTo>
                    <a:pt x="167" y="351"/>
                  </a:lnTo>
                  <a:lnTo>
                    <a:pt x="165" y="352"/>
                  </a:lnTo>
                  <a:lnTo>
                    <a:pt x="164" y="354"/>
                  </a:lnTo>
                  <a:lnTo>
                    <a:pt x="162" y="357"/>
                  </a:lnTo>
                  <a:lnTo>
                    <a:pt x="164" y="361"/>
                  </a:lnTo>
                  <a:lnTo>
                    <a:pt x="165" y="365"/>
                  </a:lnTo>
                  <a:lnTo>
                    <a:pt x="167" y="370"/>
                  </a:lnTo>
                  <a:lnTo>
                    <a:pt x="168" y="375"/>
                  </a:lnTo>
                  <a:lnTo>
                    <a:pt x="170" y="382"/>
                  </a:lnTo>
                  <a:lnTo>
                    <a:pt x="172" y="395"/>
                  </a:lnTo>
                  <a:lnTo>
                    <a:pt x="172" y="408"/>
                  </a:lnTo>
                  <a:lnTo>
                    <a:pt x="173" y="417"/>
                  </a:lnTo>
                  <a:lnTo>
                    <a:pt x="175" y="420"/>
                  </a:lnTo>
                  <a:lnTo>
                    <a:pt x="178" y="423"/>
                  </a:lnTo>
                  <a:lnTo>
                    <a:pt x="182" y="425"/>
                  </a:lnTo>
                  <a:lnTo>
                    <a:pt x="187" y="428"/>
                  </a:lnTo>
                  <a:lnTo>
                    <a:pt x="190" y="430"/>
                  </a:lnTo>
                  <a:lnTo>
                    <a:pt x="193" y="431"/>
                  </a:lnTo>
                  <a:lnTo>
                    <a:pt x="196" y="433"/>
                  </a:lnTo>
                  <a:lnTo>
                    <a:pt x="198" y="435"/>
                  </a:lnTo>
                  <a:lnTo>
                    <a:pt x="201" y="436"/>
                  </a:lnTo>
                  <a:lnTo>
                    <a:pt x="203" y="436"/>
                  </a:lnTo>
                  <a:lnTo>
                    <a:pt x="206" y="440"/>
                  </a:lnTo>
                  <a:lnTo>
                    <a:pt x="208" y="441"/>
                  </a:lnTo>
                  <a:lnTo>
                    <a:pt x="208" y="443"/>
                  </a:lnTo>
                  <a:lnTo>
                    <a:pt x="208" y="446"/>
                  </a:lnTo>
                  <a:lnTo>
                    <a:pt x="208" y="451"/>
                  </a:lnTo>
                  <a:lnTo>
                    <a:pt x="206" y="454"/>
                  </a:lnTo>
                  <a:lnTo>
                    <a:pt x="206" y="458"/>
                  </a:lnTo>
                  <a:lnTo>
                    <a:pt x="205" y="459"/>
                  </a:lnTo>
                  <a:lnTo>
                    <a:pt x="201" y="461"/>
                  </a:lnTo>
                  <a:lnTo>
                    <a:pt x="198" y="463"/>
                  </a:lnTo>
                  <a:lnTo>
                    <a:pt x="196" y="464"/>
                  </a:lnTo>
                  <a:lnTo>
                    <a:pt x="192" y="468"/>
                  </a:lnTo>
                  <a:lnTo>
                    <a:pt x="190" y="471"/>
                  </a:lnTo>
                  <a:lnTo>
                    <a:pt x="188" y="476"/>
                  </a:lnTo>
                  <a:lnTo>
                    <a:pt x="187" y="478"/>
                  </a:lnTo>
                  <a:lnTo>
                    <a:pt x="187" y="481"/>
                  </a:lnTo>
                  <a:lnTo>
                    <a:pt x="185" y="486"/>
                  </a:lnTo>
                  <a:lnTo>
                    <a:pt x="183" y="491"/>
                  </a:lnTo>
                  <a:lnTo>
                    <a:pt x="182" y="497"/>
                  </a:lnTo>
                  <a:lnTo>
                    <a:pt x="180" y="502"/>
                  </a:lnTo>
                  <a:lnTo>
                    <a:pt x="180" y="509"/>
                  </a:lnTo>
                  <a:lnTo>
                    <a:pt x="180" y="515"/>
                  </a:lnTo>
                  <a:lnTo>
                    <a:pt x="180" y="522"/>
                  </a:lnTo>
                  <a:lnTo>
                    <a:pt x="182" y="527"/>
                  </a:lnTo>
                  <a:lnTo>
                    <a:pt x="182" y="534"/>
                  </a:lnTo>
                  <a:lnTo>
                    <a:pt x="182" y="539"/>
                  </a:lnTo>
                  <a:lnTo>
                    <a:pt x="183" y="543"/>
                  </a:lnTo>
                  <a:lnTo>
                    <a:pt x="183" y="547"/>
                  </a:lnTo>
                  <a:lnTo>
                    <a:pt x="185" y="550"/>
                  </a:lnTo>
                  <a:lnTo>
                    <a:pt x="185" y="555"/>
                  </a:lnTo>
                  <a:lnTo>
                    <a:pt x="187" y="560"/>
                  </a:lnTo>
                  <a:lnTo>
                    <a:pt x="185" y="565"/>
                  </a:lnTo>
                  <a:lnTo>
                    <a:pt x="183" y="570"/>
                  </a:lnTo>
                  <a:lnTo>
                    <a:pt x="177" y="575"/>
                  </a:lnTo>
                  <a:lnTo>
                    <a:pt x="172" y="578"/>
                  </a:lnTo>
                  <a:lnTo>
                    <a:pt x="165" y="580"/>
                  </a:lnTo>
                  <a:lnTo>
                    <a:pt x="159" y="581"/>
                  </a:lnTo>
                  <a:lnTo>
                    <a:pt x="155" y="586"/>
                  </a:lnTo>
                  <a:lnTo>
                    <a:pt x="154" y="590"/>
                  </a:lnTo>
                  <a:lnTo>
                    <a:pt x="150" y="593"/>
                  </a:lnTo>
                  <a:lnTo>
                    <a:pt x="147" y="596"/>
                  </a:lnTo>
                  <a:lnTo>
                    <a:pt x="142" y="598"/>
                  </a:lnTo>
                  <a:lnTo>
                    <a:pt x="139" y="598"/>
                  </a:lnTo>
                  <a:lnTo>
                    <a:pt x="135" y="596"/>
                  </a:lnTo>
                  <a:lnTo>
                    <a:pt x="132" y="596"/>
                  </a:lnTo>
                  <a:lnTo>
                    <a:pt x="127" y="595"/>
                  </a:lnTo>
                  <a:lnTo>
                    <a:pt x="124" y="596"/>
                  </a:lnTo>
                  <a:lnTo>
                    <a:pt x="122" y="598"/>
                  </a:lnTo>
                  <a:lnTo>
                    <a:pt x="119" y="600"/>
                  </a:lnTo>
                  <a:lnTo>
                    <a:pt x="116" y="601"/>
                  </a:lnTo>
                  <a:lnTo>
                    <a:pt x="112" y="601"/>
                  </a:lnTo>
                  <a:lnTo>
                    <a:pt x="111" y="598"/>
                  </a:lnTo>
                  <a:lnTo>
                    <a:pt x="107" y="596"/>
                  </a:lnTo>
                  <a:lnTo>
                    <a:pt x="106" y="593"/>
                  </a:lnTo>
                  <a:lnTo>
                    <a:pt x="104" y="591"/>
                  </a:lnTo>
                  <a:lnTo>
                    <a:pt x="102" y="590"/>
                  </a:lnTo>
                  <a:lnTo>
                    <a:pt x="102" y="586"/>
                  </a:lnTo>
                  <a:lnTo>
                    <a:pt x="101" y="578"/>
                  </a:lnTo>
                  <a:lnTo>
                    <a:pt x="101" y="570"/>
                  </a:lnTo>
                  <a:lnTo>
                    <a:pt x="101" y="562"/>
                  </a:lnTo>
                  <a:lnTo>
                    <a:pt x="101" y="555"/>
                  </a:lnTo>
                  <a:lnTo>
                    <a:pt x="101" y="550"/>
                  </a:lnTo>
                  <a:lnTo>
                    <a:pt x="101" y="543"/>
                  </a:lnTo>
                  <a:lnTo>
                    <a:pt x="101" y="540"/>
                  </a:lnTo>
                  <a:lnTo>
                    <a:pt x="101" y="537"/>
                  </a:lnTo>
                  <a:lnTo>
                    <a:pt x="99" y="534"/>
                  </a:lnTo>
                  <a:lnTo>
                    <a:pt x="96" y="532"/>
                  </a:lnTo>
                  <a:lnTo>
                    <a:pt x="93" y="530"/>
                  </a:lnTo>
                  <a:lnTo>
                    <a:pt x="89" y="530"/>
                  </a:lnTo>
                  <a:lnTo>
                    <a:pt x="86" y="532"/>
                  </a:lnTo>
                  <a:lnTo>
                    <a:pt x="83" y="535"/>
                  </a:lnTo>
                  <a:lnTo>
                    <a:pt x="78" y="540"/>
                  </a:lnTo>
                  <a:lnTo>
                    <a:pt x="76" y="545"/>
                  </a:lnTo>
                  <a:lnTo>
                    <a:pt x="73" y="548"/>
                  </a:lnTo>
                  <a:lnTo>
                    <a:pt x="70" y="552"/>
                  </a:lnTo>
                  <a:lnTo>
                    <a:pt x="68" y="553"/>
                  </a:lnTo>
                  <a:lnTo>
                    <a:pt x="66" y="555"/>
                  </a:lnTo>
                  <a:lnTo>
                    <a:pt x="65" y="558"/>
                  </a:lnTo>
                  <a:lnTo>
                    <a:pt x="63" y="563"/>
                  </a:lnTo>
                  <a:lnTo>
                    <a:pt x="60" y="568"/>
                  </a:lnTo>
                  <a:lnTo>
                    <a:pt x="55" y="575"/>
                  </a:lnTo>
                  <a:lnTo>
                    <a:pt x="50" y="578"/>
                  </a:lnTo>
                  <a:lnTo>
                    <a:pt x="43" y="581"/>
                  </a:lnTo>
                  <a:lnTo>
                    <a:pt x="43" y="583"/>
                  </a:lnTo>
                  <a:lnTo>
                    <a:pt x="41" y="583"/>
                  </a:lnTo>
                  <a:lnTo>
                    <a:pt x="40" y="585"/>
                  </a:lnTo>
                  <a:lnTo>
                    <a:pt x="37" y="586"/>
                  </a:lnTo>
                  <a:lnTo>
                    <a:pt x="33" y="588"/>
                  </a:lnTo>
                  <a:lnTo>
                    <a:pt x="25" y="586"/>
                  </a:lnTo>
                  <a:lnTo>
                    <a:pt x="13" y="580"/>
                  </a:lnTo>
                  <a:lnTo>
                    <a:pt x="5" y="570"/>
                  </a:lnTo>
                  <a:lnTo>
                    <a:pt x="4" y="568"/>
                  </a:lnTo>
                  <a:lnTo>
                    <a:pt x="2" y="565"/>
                  </a:lnTo>
                  <a:lnTo>
                    <a:pt x="0" y="560"/>
                  </a:lnTo>
                  <a:lnTo>
                    <a:pt x="0" y="558"/>
                  </a:lnTo>
                  <a:lnTo>
                    <a:pt x="2" y="555"/>
                  </a:lnTo>
                  <a:lnTo>
                    <a:pt x="4" y="553"/>
                  </a:lnTo>
                  <a:lnTo>
                    <a:pt x="4" y="548"/>
                  </a:lnTo>
                  <a:lnTo>
                    <a:pt x="4" y="543"/>
                  </a:lnTo>
                  <a:lnTo>
                    <a:pt x="4" y="540"/>
                  </a:lnTo>
                  <a:lnTo>
                    <a:pt x="4" y="537"/>
                  </a:lnTo>
                  <a:lnTo>
                    <a:pt x="2" y="535"/>
                  </a:lnTo>
                  <a:lnTo>
                    <a:pt x="2" y="532"/>
                  </a:lnTo>
                  <a:lnTo>
                    <a:pt x="2" y="529"/>
                  </a:lnTo>
                  <a:lnTo>
                    <a:pt x="4" y="524"/>
                  </a:lnTo>
                  <a:lnTo>
                    <a:pt x="7" y="517"/>
                  </a:lnTo>
                  <a:lnTo>
                    <a:pt x="7" y="514"/>
                  </a:lnTo>
                  <a:lnTo>
                    <a:pt x="7" y="511"/>
                  </a:lnTo>
                  <a:lnTo>
                    <a:pt x="8" y="507"/>
                  </a:lnTo>
                  <a:lnTo>
                    <a:pt x="8" y="504"/>
                  </a:lnTo>
                  <a:lnTo>
                    <a:pt x="10" y="499"/>
                  </a:lnTo>
                  <a:lnTo>
                    <a:pt x="13" y="496"/>
                  </a:lnTo>
                  <a:lnTo>
                    <a:pt x="15" y="492"/>
                  </a:lnTo>
                  <a:lnTo>
                    <a:pt x="18" y="491"/>
                  </a:lnTo>
                  <a:lnTo>
                    <a:pt x="20" y="489"/>
                  </a:lnTo>
                  <a:lnTo>
                    <a:pt x="23" y="487"/>
                  </a:lnTo>
                  <a:lnTo>
                    <a:pt x="25" y="486"/>
                  </a:lnTo>
                  <a:lnTo>
                    <a:pt x="28" y="484"/>
                  </a:lnTo>
                  <a:lnTo>
                    <a:pt x="30" y="484"/>
                  </a:lnTo>
                  <a:lnTo>
                    <a:pt x="33" y="484"/>
                  </a:lnTo>
                  <a:lnTo>
                    <a:pt x="35" y="484"/>
                  </a:lnTo>
                  <a:lnTo>
                    <a:pt x="37" y="484"/>
                  </a:lnTo>
                  <a:lnTo>
                    <a:pt x="38" y="486"/>
                  </a:lnTo>
                  <a:lnTo>
                    <a:pt x="40" y="487"/>
                  </a:lnTo>
                  <a:lnTo>
                    <a:pt x="43" y="491"/>
                  </a:lnTo>
                  <a:lnTo>
                    <a:pt x="45" y="494"/>
                  </a:lnTo>
                  <a:lnTo>
                    <a:pt x="48" y="496"/>
                  </a:lnTo>
                  <a:lnTo>
                    <a:pt x="50" y="497"/>
                  </a:lnTo>
                  <a:lnTo>
                    <a:pt x="58" y="496"/>
                  </a:lnTo>
                  <a:lnTo>
                    <a:pt x="68" y="492"/>
                  </a:lnTo>
                  <a:lnTo>
                    <a:pt x="78" y="489"/>
                  </a:lnTo>
                  <a:lnTo>
                    <a:pt x="84" y="486"/>
                  </a:lnTo>
                  <a:lnTo>
                    <a:pt x="86" y="484"/>
                  </a:lnTo>
                  <a:lnTo>
                    <a:pt x="88" y="482"/>
                  </a:lnTo>
                  <a:lnTo>
                    <a:pt x="89" y="481"/>
                  </a:lnTo>
                  <a:lnTo>
                    <a:pt x="91" y="479"/>
                  </a:lnTo>
                  <a:lnTo>
                    <a:pt x="93" y="479"/>
                  </a:lnTo>
                  <a:lnTo>
                    <a:pt x="94" y="479"/>
                  </a:lnTo>
                  <a:lnTo>
                    <a:pt x="98" y="479"/>
                  </a:lnTo>
                  <a:lnTo>
                    <a:pt x="99" y="479"/>
                  </a:lnTo>
                  <a:lnTo>
                    <a:pt x="99" y="478"/>
                  </a:lnTo>
                  <a:lnTo>
                    <a:pt x="99" y="478"/>
                  </a:lnTo>
                  <a:lnTo>
                    <a:pt x="101" y="476"/>
                  </a:lnTo>
                  <a:lnTo>
                    <a:pt x="102" y="476"/>
                  </a:lnTo>
                  <a:lnTo>
                    <a:pt x="104" y="476"/>
                  </a:lnTo>
                  <a:lnTo>
                    <a:pt x="107" y="476"/>
                  </a:lnTo>
                  <a:lnTo>
                    <a:pt x="111" y="476"/>
                  </a:lnTo>
                  <a:lnTo>
                    <a:pt x="114" y="473"/>
                  </a:lnTo>
                  <a:lnTo>
                    <a:pt x="117" y="469"/>
                  </a:lnTo>
                  <a:lnTo>
                    <a:pt x="121" y="464"/>
                  </a:lnTo>
                  <a:lnTo>
                    <a:pt x="121" y="461"/>
                  </a:lnTo>
                  <a:lnTo>
                    <a:pt x="121" y="454"/>
                  </a:lnTo>
                  <a:lnTo>
                    <a:pt x="119" y="450"/>
                  </a:lnTo>
                  <a:lnTo>
                    <a:pt x="117" y="443"/>
                  </a:lnTo>
                  <a:lnTo>
                    <a:pt x="116" y="441"/>
                  </a:lnTo>
                  <a:lnTo>
                    <a:pt x="114" y="438"/>
                  </a:lnTo>
                  <a:lnTo>
                    <a:pt x="112" y="436"/>
                  </a:lnTo>
                  <a:lnTo>
                    <a:pt x="111" y="435"/>
                  </a:lnTo>
                  <a:lnTo>
                    <a:pt x="107" y="433"/>
                  </a:lnTo>
                  <a:lnTo>
                    <a:pt x="104" y="431"/>
                  </a:lnTo>
                  <a:lnTo>
                    <a:pt x="101" y="430"/>
                  </a:lnTo>
                  <a:lnTo>
                    <a:pt x="99" y="428"/>
                  </a:lnTo>
                  <a:lnTo>
                    <a:pt x="96" y="428"/>
                  </a:lnTo>
                  <a:lnTo>
                    <a:pt x="93" y="428"/>
                  </a:lnTo>
                  <a:lnTo>
                    <a:pt x="89" y="428"/>
                  </a:lnTo>
                  <a:lnTo>
                    <a:pt x="84" y="426"/>
                  </a:lnTo>
                  <a:lnTo>
                    <a:pt x="79" y="425"/>
                  </a:lnTo>
                  <a:lnTo>
                    <a:pt x="76" y="422"/>
                  </a:lnTo>
                  <a:lnTo>
                    <a:pt x="73" y="418"/>
                  </a:lnTo>
                  <a:lnTo>
                    <a:pt x="70" y="415"/>
                  </a:lnTo>
                  <a:lnTo>
                    <a:pt x="66" y="412"/>
                  </a:lnTo>
                  <a:lnTo>
                    <a:pt x="65" y="408"/>
                  </a:lnTo>
                  <a:lnTo>
                    <a:pt x="65" y="405"/>
                  </a:lnTo>
                  <a:lnTo>
                    <a:pt x="65" y="402"/>
                  </a:lnTo>
                  <a:lnTo>
                    <a:pt x="66" y="400"/>
                  </a:lnTo>
                  <a:lnTo>
                    <a:pt x="68" y="398"/>
                  </a:lnTo>
                  <a:lnTo>
                    <a:pt x="70" y="397"/>
                  </a:lnTo>
                  <a:lnTo>
                    <a:pt x="73" y="395"/>
                  </a:lnTo>
                  <a:lnTo>
                    <a:pt x="78" y="395"/>
                  </a:lnTo>
                  <a:lnTo>
                    <a:pt x="83" y="395"/>
                  </a:lnTo>
                  <a:lnTo>
                    <a:pt x="88" y="395"/>
                  </a:lnTo>
                  <a:lnTo>
                    <a:pt x="89" y="395"/>
                  </a:lnTo>
                  <a:lnTo>
                    <a:pt x="91" y="394"/>
                  </a:lnTo>
                  <a:lnTo>
                    <a:pt x="93" y="394"/>
                  </a:lnTo>
                  <a:lnTo>
                    <a:pt x="96" y="392"/>
                  </a:lnTo>
                  <a:lnTo>
                    <a:pt x="98" y="394"/>
                  </a:lnTo>
                  <a:lnTo>
                    <a:pt x="101" y="394"/>
                  </a:lnTo>
                  <a:lnTo>
                    <a:pt x="104" y="392"/>
                  </a:lnTo>
                  <a:lnTo>
                    <a:pt x="109" y="390"/>
                  </a:lnTo>
                  <a:lnTo>
                    <a:pt x="112" y="390"/>
                  </a:lnTo>
                  <a:lnTo>
                    <a:pt x="119" y="390"/>
                  </a:lnTo>
                  <a:lnTo>
                    <a:pt x="124" y="390"/>
                  </a:lnTo>
                  <a:lnTo>
                    <a:pt x="127" y="392"/>
                  </a:lnTo>
                  <a:lnTo>
                    <a:pt x="131" y="392"/>
                  </a:lnTo>
                  <a:lnTo>
                    <a:pt x="132" y="394"/>
                  </a:lnTo>
                  <a:lnTo>
                    <a:pt x="135" y="394"/>
                  </a:lnTo>
                  <a:lnTo>
                    <a:pt x="137" y="392"/>
                  </a:lnTo>
                  <a:lnTo>
                    <a:pt x="139" y="390"/>
                  </a:lnTo>
                  <a:lnTo>
                    <a:pt x="142" y="389"/>
                  </a:lnTo>
                  <a:lnTo>
                    <a:pt x="144" y="387"/>
                  </a:lnTo>
                  <a:lnTo>
                    <a:pt x="144" y="384"/>
                  </a:lnTo>
                  <a:lnTo>
                    <a:pt x="144" y="379"/>
                  </a:lnTo>
                  <a:lnTo>
                    <a:pt x="140" y="374"/>
                  </a:lnTo>
                  <a:lnTo>
                    <a:pt x="132" y="365"/>
                  </a:lnTo>
                  <a:lnTo>
                    <a:pt x="124" y="365"/>
                  </a:lnTo>
                  <a:lnTo>
                    <a:pt x="111" y="367"/>
                  </a:lnTo>
                  <a:lnTo>
                    <a:pt x="106" y="365"/>
                  </a:lnTo>
                  <a:lnTo>
                    <a:pt x="101" y="365"/>
                  </a:lnTo>
                  <a:lnTo>
                    <a:pt x="96" y="365"/>
                  </a:lnTo>
                  <a:lnTo>
                    <a:pt x="91" y="367"/>
                  </a:lnTo>
                  <a:lnTo>
                    <a:pt x="88" y="367"/>
                  </a:lnTo>
                  <a:lnTo>
                    <a:pt x="86" y="367"/>
                  </a:lnTo>
                  <a:lnTo>
                    <a:pt x="83" y="367"/>
                  </a:lnTo>
                  <a:lnTo>
                    <a:pt x="81" y="364"/>
                  </a:lnTo>
                  <a:lnTo>
                    <a:pt x="81" y="361"/>
                  </a:lnTo>
                  <a:lnTo>
                    <a:pt x="83" y="359"/>
                  </a:lnTo>
                  <a:lnTo>
                    <a:pt x="83" y="357"/>
                  </a:lnTo>
                  <a:lnTo>
                    <a:pt x="84" y="356"/>
                  </a:lnTo>
                  <a:lnTo>
                    <a:pt x="84" y="356"/>
                  </a:lnTo>
                  <a:lnTo>
                    <a:pt x="83" y="354"/>
                  </a:lnTo>
                  <a:lnTo>
                    <a:pt x="83" y="352"/>
                  </a:lnTo>
                  <a:lnTo>
                    <a:pt x="79" y="349"/>
                  </a:lnTo>
                  <a:lnTo>
                    <a:pt x="76" y="347"/>
                  </a:lnTo>
                  <a:lnTo>
                    <a:pt x="71" y="344"/>
                  </a:lnTo>
                  <a:lnTo>
                    <a:pt x="65" y="342"/>
                  </a:lnTo>
                  <a:lnTo>
                    <a:pt x="61" y="339"/>
                  </a:lnTo>
                  <a:lnTo>
                    <a:pt x="58" y="336"/>
                  </a:lnTo>
                  <a:lnTo>
                    <a:pt x="58" y="333"/>
                  </a:lnTo>
                  <a:lnTo>
                    <a:pt x="58" y="329"/>
                  </a:lnTo>
                  <a:lnTo>
                    <a:pt x="58" y="326"/>
                  </a:lnTo>
                  <a:lnTo>
                    <a:pt x="61" y="323"/>
                  </a:lnTo>
                  <a:lnTo>
                    <a:pt x="65" y="321"/>
                  </a:lnTo>
                  <a:lnTo>
                    <a:pt x="68" y="321"/>
                  </a:lnTo>
                  <a:lnTo>
                    <a:pt x="71" y="321"/>
                  </a:lnTo>
                  <a:lnTo>
                    <a:pt x="73" y="321"/>
                  </a:lnTo>
                  <a:lnTo>
                    <a:pt x="78" y="321"/>
                  </a:lnTo>
                  <a:lnTo>
                    <a:pt x="81" y="319"/>
                  </a:lnTo>
                  <a:lnTo>
                    <a:pt x="86" y="319"/>
                  </a:lnTo>
                  <a:lnTo>
                    <a:pt x="89" y="319"/>
                  </a:lnTo>
                  <a:lnTo>
                    <a:pt x="93" y="319"/>
                  </a:lnTo>
                  <a:lnTo>
                    <a:pt x="96" y="319"/>
                  </a:lnTo>
                  <a:lnTo>
                    <a:pt x="99" y="318"/>
                  </a:lnTo>
                  <a:lnTo>
                    <a:pt x="102" y="316"/>
                  </a:lnTo>
                  <a:lnTo>
                    <a:pt x="104" y="314"/>
                  </a:lnTo>
                  <a:lnTo>
                    <a:pt x="104" y="313"/>
                  </a:lnTo>
                  <a:lnTo>
                    <a:pt x="106" y="309"/>
                  </a:lnTo>
                  <a:lnTo>
                    <a:pt x="106" y="309"/>
                  </a:lnTo>
                  <a:lnTo>
                    <a:pt x="109" y="308"/>
                  </a:lnTo>
                  <a:lnTo>
                    <a:pt x="109" y="306"/>
                  </a:lnTo>
                  <a:lnTo>
                    <a:pt x="109" y="306"/>
                  </a:lnTo>
                  <a:lnTo>
                    <a:pt x="109" y="305"/>
                  </a:lnTo>
                  <a:lnTo>
                    <a:pt x="107" y="301"/>
                  </a:lnTo>
                  <a:lnTo>
                    <a:pt x="107" y="298"/>
                  </a:lnTo>
                  <a:lnTo>
                    <a:pt x="106" y="293"/>
                  </a:lnTo>
                  <a:lnTo>
                    <a:pt x="106" y="291"/>
                  </a:lnTo>
                  <a:lnTo>
                    <a:pt x="104" y="288"/>
                  </a:lnTo>
                  <a:lnTo>
                    <a:pt x="104" y="286"/>
                  </a:lnTo>
                  <a:lnTo>
                    <a:pt x="106" y="285"/>
                  </a:lnTo>
                  <a:lnTo>
                    <a:pt x="107" y="281"/>
                  </a:lnTo>
                  <a:lnTo>
                    <a:pt x="111" y="281"/>
                  </a:lnTo>
                  <a:close/>
                  <a:moveTo>
                    <a:pt x="360" y="232"/>
                  </a:moveTo>
                  <a:lnTo>
                    <a:pt x="361" y="232"/>
                  </a:lnTo>
                  <a:lnTo>
                    <a:pt x="376" y="237"/>
                  </a:lnTo>
                  <a:lnTo>
                    <a:pt x="388" y="242"/>
                  </a:lnTo>
                  <a:lnTo>
                    <a:pt x="391" y="242"/>
                  </a:lnTo>
                  <a:lnTo>
                    <a:pt x="394" y="242"/>
                  </a:lnTo>
                  <a:lnTo>
                    <a:pt x="398" y="242"/>
                  </a:lnTo>
                  <a:lnTo>
                    <a:pt x="403" y="244"/>
                  </a:lnTo>
                  <a:lnTo>
                    <a:pt x="406" y="247"/>
                  </a:lnTo>
                  <a:lnTo>
                    <a:pt x="409" y="250"/>
                  </a:lnTo>
                  <a:lnTo>
                    <a:pt x="409" y="252"/>
                  </a:lnTo>
                  <a:lnTo>
                    <a:pt x="411" y="253"/>
                  </a:lnTo>
                  <a:lnTo>
                    <a:pt x="411" y="253"/>
                  </a:lnTo>
                  <a:lnTo>
                    <a:pt x="413" y="255"/>
                  </a:lnTo>
                  <a:lnTo>
                    <a:pt x="413" y="257"/>
                  </a:lnTo>
                  <a:lnTo>
                    <a:pt x="414" y="258"/>
                  </a:lnTo>
                  <a:lnTo>
                    <a:pt x="416" y="262"/>
                  </a:lnTo>
                  <a:lnTo>
                    <a:pt x="416" y="265"/>
                  </a:lnTo>
                  <a:lnTo>
                    <a:pt x="414" y="268"/>
                  </a:lnTo>
                  <a:lnTo>
                    <a:pt x="411" y="273"/>
                  </a:lnTo>
                  <a:lnTo>
                    <a:pt x="406" y="278"/>
                  </a:lnTo>
                  <a:lnTo>
                    <a:pt x="401" y="281"/>
                  </a:lnTo>
                  <a:lnTo>
                    <a:pt x="396" y="285"/>
                  </a:lnTo>
                  <a:lnTo>
                    <a:pt x="393" y="286"/>
                  </a:lnTo>
                  <a:lnTo>
                    <a:pt x="393" y="288"/>
                  </a:lnTo>
                  <a:lnTo>
                    <a:pt x="391" y="290"/>
                  </a:lnTo>
                  <a:lnTo>
                    <a:pt x="389" y="291"/>
                  </a:lnTo>
                  <a:lnTo>
                    <a:pt x="386" y="293"/>
                  </a:lnTo>
                  <a:lnTo>
                    <a:pt x="383" y="295"/>
                  </a:lnTo>
                  <a:lnTo>
                    <a:pt x="380" y="295"/>
                  </a:lnTo>
                  <a:lnTo>
                    <a:pt x="378" y="296"/>
                  </a:lnTo>
                  <a:lnTo>
                    <a:pt x="378" y="300"/>
                  </a:lnTo>
                  <a:lnTo>
                    <a:pt x="376" y="305"/>
                  </a:lnTo>
                  <a:lnTo>
                    <a:pt x="376" y="308"/>
                  </a:lnTo>
                  <a:lnTo>
                    <a:pt x="375" y="311"/>
                  </a:lnTo>
                  <a:lnTo>
                    <a:pt x="373" y="314"/>
                  </a:lnTo>
                  <a:lnTo>
                    <a:pt x="373" y="316"/>
                  </a:lnTo>
                  <a:lnTo>
                    <a:pt x="371" y="318"/>
                  </a:lnTo>
                  <a:lnTo>
                    <a:pt x="373" y="323"/>
                  </a:lnTo>
                  <a:lnTo>
                    <a:pt x="376" y="324"/>
                  </a:lnTo>
                  <a:lnTo>
                    <a:pt x="381" y="326"/>
                  </a:lnTo>
                  <a:lnTo>
                    <a:pt x="388" y="326"/>
                  </a:lnTo>
                  <a:lnTo>
                    <a:pt x="393" y="326"/>
                  </a:lnTo>
                  <a:lnTo>
                    <a:pt x="398" y="326"/>
                  </a:lnTo>
                  <a:lnTo>
                    <a:pt x="401" y="328"/>
                  </a:lnTo>
                  <a:lnTo>
                    <a:pt x="404" y="329"/>
                  </a:lnTo>
                  <a:lnTo>
                    <a:pt x="406" y="331"/>
                  </a:lnTo>
                  <a:lnTo>
                    <a:pt x="408" y="333"/>
                  </a:lnTo>
                  <a:lnTo>
                    <a:pt x="408" y="336"/>
                  </a:lnTo>
                  <a:lnTo>
                    <a:pt x="408" y="337"/>
                  </a:lnTo>
                  <a:lnTo>
                    <a:pt x="406" y="341"/>
                  </a:lnTo>
                  <a:lnTo>
                    <a:pt x="404" y="344"/>
                  </a:lnTo>
                  <a:lnTo>
                    <a:pt x="399" y="347"/>
                  </a:lnTo>
                  <a:lnTo>
                    <a:pt x="393" y="351"/>
                  </a:lnTo>
                  <a:lnTo>
                    <a:pt x="384" y="354"/>
                  </a:lnTo>
                  <a:lnTo>
                    <a:pt x="380" y="357"/>
                  </a:lnTo>
                  <a:lnTo>
                    <a:pt x="375" y="361"/>
                  </a:lnTo>
                  <a:lnTo>
                    <a:pt x="371" y="362"/>
                  </a:lnTo>
                  <a:lnTo>
                    <a:pt x="370" y="362"/>
                  </a:lnTo>
                  <a:lnTo>
                    <a:pt x="368" y="364"/>
                  </a:lnTo>
                  <a:lnTo>
                    <a:pt x="366" y="364"/>
                  </a:lnTo>
                  <a:lnTo>
                    <a:pt x="363" y="364"/>
                  </a:lnTo>
                  <a:lnTo>
                    <a:pt x="360" y="365"/>
                  </a:lnTo>
                  <a:lnTo>
                    <a:pt x="355" y="365"/>
                  </a:lnTo>
                  <a:lnTo>
                    <a:pt x="352" y="367"/>
                  </a:lnTo>
                  <a:lnTo>
                    <a:pt x="345" y="370"/>
                  </a:lnTo>
                  <a:lnTo>
                    <a:pt x="333" y="377"/>
                  </a:lnTo>
                  <a:lnTo>
                    <a:pt x="322" y="385"/>
                  </a:lnTo>
                  <a:lnTo>
                    <a:pt x="310" y="394"/>
                  </a:lnTo>
                  <a:lnTo>
                    <a:pt x="302" y="400"/>
                  </a:lnTo>
                  <a:lnTo>
                    <a:pt x="300" y="402"/>
                  </a:lnTo>
                  <a:lnTo>
                    <a:pt x="299" y="403"/>
                  </a:lnTo>
                  <a:lnTo>
                    <a:pt x="295" y="405"/>
                  </a:lnTo>
                  <a:lnTo>
                    <a:pt x="294" y="408"/>
                  </a:lnTo>
                  <a:lnTo>
                    <a:pt x="290" y="412"/>
                  </a:lnTo>
                  <a:lnTo>
                    <a:pt x="289" y="417"/>
                  </a:lnTo>
                  <a:lnTo>
                    <a:pt x="286" y="422"/>
                  </a:lnTo>
                  <a:lnTo>
                    <a:pt x="284" y="423"/>
                  </a:lnTo>
                  <a:lnTo>
                    <a:pt x="284" y="425"/>
                  </a:lnTo>
                  <a:lnTo>
                    <a:pt x="284" y="425"/>
                  </a:lnTo>
                  <a:lnTo>
                    <a:pt x="282" y="428"/>
                  </a:lnTo>
                  <a:lnTo>
                    <a:pt x="281" y="431"/>
                  </a:lnTo>
                  <a:lnTo>
                    <a:pt x="279" y="435"/>
                  </a:lnTo>
                  <a:lnTo>
                    <a:pt x="277" y="440"/>
                  </a:lnTo>
                  <a:lnTo>
                    <a:pt x="276" y="441"/>
                  </a:lnTo>
                  <a:lnTo>
                    <a:pt x="274" y="443"/>
                  </a:lnTo>
                  <a:lnTo>
                    <a:pt x="274" y="446"/>
                  </a:lnTo>
                  <a:lnTo>
                    <a:pt x="274" y="450"/>
                  </a:lnTo>
                  <a:lnTo>
                    <a:pt x="272" y="454"/>
                  </a:lnTo>
                  <a:lnTo>
                    <a:pt x="271" y="468"/>
                  </a:lnTo>
                  <a:lnTo>
                    <a:pt x="269" y="482"/>
                  </a:lnTo>
                  <a:lnTo>
                    <a:pt x="269" y="494"/>
                  </a:lnTo>
                  <a:lnTo>
                    <a:pt x="271" y="501"/>
                  </a:lnTo>
                  <a:lnTo>
                    <a:pt x="271" y="504"/>
                  </a:lnTo>
                  <a:lnTo>
                    <a:pt x="272" y="506"/>
                  </a:lnTo>
                  <a:lnTo>
                    <a:pt x="272" y="507"/>
                  </a:lnTo>
                  <a:lnTo>
                    <a:pt x="272" y="507"/>
                  </a:lnTo>
                  <a:lnTo>
                    <a:pt x="274" y="509"/>
                  </a:lnTo>
                  <a:lnTo>
                    <a:pt x="274" y="512"/>
                  </a:lnTo>
                  <a:lnTo>
                    <a:pt x="276" y="515"/>
                  </a:lnTo>
                  <a:lnTo>
                    <a:pt x="277" y="519"/>
                  </a:lnTo>
                  <a:lnTo>
                    <a:pt x="277" y="522"/>
                  </a:lnTo>
                  <a:lnTo>
                    <a:pt x="279" y="524"/>
                  </a:lnTo>
                  <a:lnTo>
                    <a:pt x="281" y="529"/>
                  </a:lnTo>
                  <a:lnTo>
                    <a:pt x="284" y="532"/>
                  </a:lnTo>
                  <a:lnTo>
                    <a:pt x="289" y="535"/>
                  </a:lnTo>
                  <a:lnTo>
                    <a:pt x="294" y="539"/>
                  </a:lnTo>
                  <a:lnTo>
                    <a:pt x="299" y="540"/>
                  </a:lnTo>
                  <a:lnTo>
                    <a:pt x="314" y="545"/>
                  </a:lnTo>
                  <a:lnTo>
                    <a:pt x="327" y="550"/>
                  </a:lnTo>
                  <a:lnTo>
                    <a:pt x="335" y="552"/>
                  </a:lnTo>
                  <a:lnTo>
                    <a:pt x="347" y="552"/>
                  </a:lnTo>
                  <a:lnTo>
                    <a:pt x="361" y="550"/>
                  </a:lnTo>
                  <a:lnTo>
                    <a:pt x="381" y="547"/>
                  </a:lnTo>
                  <a:lnTo>
                    <a:pt x="399" y="543"/>
                  </a:lnTo>
                  <a:lnTo>
                    <a:pt x="419" y="537"/>
                  </a:lnTo>
                  <a:lnTo>
                    <a:pt x="437" y="529"/>
                  </a:lnTo>
                  <a:lnTo>
                    <a:pt x="450" y="519"/>
                  </a:lnTo>
                  <a:lnTo>
                    <a:pt x="452" y="515"/>
                  </a:lnTo>
                  <a:lnTo>
                    <a:pt x="452" y="512"/>
                  </a:lnTo>
                  <a:lnTo>
                    <a:pt x="454" y="507"/>
                  </a:lnTo>
                  <a:lnTo>
                    <a:pt x="455" y="504"/>
                  </a:lnTo>
                  <a:lnTo>
                    <a:pt x="457" y="499"/>
                  </a:lnTo>
                  <a:lnTo>
                    <a:pt x="460" y="496"/>
                  </a:lnTo>
                  <a:lnTo>
                    <a:pt x="462" y="491"/>
                  </a:lnTo>
                  <a:lnTo>
                    <a:pt x="462" y="489"/>
                  </a:lnTo>
                  <a:lnTo>
                    <a:pt x="462" y="484"/>
                  </a:lnTo>
                  <a:lnTo>
                    <a:pt x="462" y="481"/>
                  </a:lnTo>
                  <a:lnTo>
                    <a:pt x="462" y="478"/>
                  </a:lnTo>
                  <a:lnTo>
                    <a:pt x="462" y="474"/>
                  </a:lnTo>
                  <a:lnTo>
                    <a:pt x="464" y="473"/>
                  </a:lnTo>
                  <a:lnTo>
                    <a:pt x="465" y="473"/>
                  </a:lnTo>
                  <a:lnTo>
                    <a:pt x="469" y="473"/>
                  </a:lnTo>
                  <a:lnTo>
                    <a:pt x="470" y="474"/>
                  </a:lnTo>
                  <a:lnTo>
                    <a:pt x="474" y="478"/>
                  </a:lnTo>
                  <a:lnTo>
                    <a:pt x="475" y="482"/>
                  </a:lnTo>
                  <a:lnTo>
                    <a:pt x="475" y="487"/>
                  </a:lnTo>
                  <a:lnTo>
                    <a:pt x="475" y="494"/>
                  </a:lnTo>
                  <a:lnTo>
                    <a:pt x="477" y="499"/>
                  </a:lnTo>
                  <a:lnTo>
                    <a:pt x="478" y="504"/>
                  </a:lnTo>
                  <a:lnTo>
                    <a:pt x="482" y="509"/>
                  </a:lnTo>
                  <a:lnTo>
                    <a:pt x="483" y="512"/>
                  </a:lnTo>
                  <a:lnTo>
                    <a:pt x="487" y="515"/>
                  </a:lnTo>
                  <a:lnTo>
                    <a:pt x="490" y="520"/>
                  </a:lnTo>
                  <a:lnTo>
                    <a:pt x="492" y="527"/>
                  </a:lnTo>
                  <a:lnTo>
                    <a:pt x="493" y="530"/>
                  </a:lnTo>
                  <a:lnTo>
                    <a:pt x="495" y="534"/>
                  </a:lnTo>
                  <a:lnTo>
                    <a:pt x="498" y="539"/>
                  </a:lnTo>
                  <a:lnTo>
                    <a:pt x="500" y="542"/>
                  </a:lnTo>
                  <a:lnTo>
                    <a:pt x="502" y="545"/>
                  </a:lnTo>
                  <a:lnTo>
                    <a:pt x="502" y="547"/>
                  </a:lnTo>
                  <a:lnTo>
                    <a:pt x="500" y="550"/>
                  </a:lnTo>
                  <a:lnTo>
                    <a:pt x="498" y="553"/>
                  </a:lnTo>
                  <a:lnTo>
                    <a:pt x="498" y="557"/>
                  </a:lnTo>
                  <a:lnTo>
                    <a:pt x="495" y="562"/>
                  </a:lnTo>
                  <a:lnTo>
                    <a:pt x="493" y="567"/>
                  </a:lnTo>
                  <a:lnTo>
                    <a:pt x="490" y="571"/>
                  </a:lnTo>
                  <a:lnTo>
                    <a:pt x="487" y="575"/>
                  </a:lnTo>
                  <a:lnTo>
                    <a:pt x="472" y="585"/>
                  </a:lnTo>
                  <a:lnTo>
                    <a:pt x="452" y="591"/>
                  </a:lnTo>
                  <a:lnTo>
                    <a:pt x="427" y="595"/>
                  </a:lnTo>
                  <a:lnTo>
                    <a:pt x="401" y="596"/>
                  </a:lnTo>
                  <a:lnTo>
                    <a:pt x="373" y="596"/>
                  </a:lnTo>
                  <a:lnTo>
                    <a:pt x="338" y="595"/>
                  </a:lnTo>
                  <a:lnTo>
                    <a:pt x="309" y="590"/>
                  </a:lnTo>
                  <a:lnTo>
                    <a:pt x="284" y="581"/>
                  </a:lnTo>
                  <a:lnTo>
                    <a:pt x="264" y="568"/>
                  </a:lnTo>
                  <a:lnTo>
                    <a:pt x="261" y="565"/>
                  </a:lnTo>
                  <a:lnTo>
                    <a:pt x="258" y="563"/>
                  </a:lnTo>
                  <a:lnTo>
                    <a:pt x="254" y="560"/>
                  </a:lnTo>
                  <a:lnTo>
                    <a:pt x="253" y="557"/>
                  </a:lnTo>
                  <a:lnTo>
                    <a:pt x="251" y="552"/>
                  </a:lnTo>
                  <a:lnTo>
                    <a:pt x="249" y="548"/>
                  </a:lnTo>
                  <a:lnTo>
                    <a:pt x="248" y="543"/>
                  </a:lnTo>
                  <a:lnTo>
                    <a:pt x="246" y="539"/>
                  </a:lnTo>
                  <a:lnTo>
                    <a:pt x="244" y="532"/>
                  </a:lnTo>
                  <a:lnTo>
                    <a:pt x="241" y="525"/>
                  </a:lnTo>
                  <a:lnTo>
                    <a:pt x="241" y="520"/>
                  </a:lnTo>
                  <a:lnTo>
                    <a:pt x="239" y="515"/>
                  </a:lnTo>
                  <a:lnTo>
                    <a:pt x="238" y="512"/>
                  </a:lnTo>
                  <a:lnTo>
                    <a:pt x="238" y="509"/>
                  </a:lnTo>
                  <a:lnTo>
                    <a:pt x="238" y="507"/>
                  </a:lnTo>
                  <a:lnTo>
                    <a:pt x="239" y="504"/>
                  </a:lnTo>
                  <a:lnTo>
                    <a:pt x="241" y="501"/>
                  </a:lnTo>
                  <a:lnTo>
                    <a:pt x="241" y="499"/>
                  </a:lnTo>
                  <a:lnTo>
                    <a:pt x="243" y="499"/>
                  </a:lnTo>
                  <a:lnTo>
                    <a:pt x="243" y="499"/>
                  </a:lnTo>
                  <a:lnTo>
                    <a:pt x="243" y="497"/>
                  </a:lnTo>
                  <a:lnTo>
                    <a:pt x="241" y="497"/>
                  </a:lnTo>
                  <a:lnTo>
                    <a:pt x="239" y="489"/>
                  </a:lnTo>
                  <a:lnTo>
                    <a:pt x="238" y="478"/>
                  </a:lnTo>
                  <a:lnTo>
                    <a:pt x="238" y="464"/>
                  </a:lnTo>
                  <a:lnTo>
                    <a:pt x="239" y="461"/>
                  </a:lnTo>
                  <a:lnTo>
                    <a:pt x="241" y="458"/>
                  </a:lnTo>
                  <a:lnTo>
                    <a:pt x="241" y="454"/>
                  </a:lnTo>
                  <a:lnTo>
                    <a:pt x="243" y="453"/>
                  </a:lnTo>
                  <a:lnTo>
                    <a:pt x="244" y="451"/>
                  </a:lnTo>
                  <a:lnTo>
                    <a:pt x="246" y="448"/>
                  </a:lnTo>
                  <a:lnTo>
                    <a:pt x="246" y="445"/>
                  </a:lnTo>
                  <a:lnTo>
                    <a:pt x="244" y="431"/>
                  </a:lnTo>
                  <a:lnTo>
                    <a:pt x="248" y="417"/>
                  </a:lnTo>
                  <a:lnTo>
                    <a:pt x="253" y="405"/>
                  </a:lnTo>
                  <a:lnTo>
                    <a:pt x="258" y="397"/>
                  </a:lnTo>
                  <a:lnTo>
                    <a:pt x="259" y="387"/>
                  </a:lnTo>
                  <a:lnTo>
                    <a:pt x="261" y="372"/>
                  </a:lnTo>
                  <a:lnTo>
                    <a:pt x="262" y="357"/>
                  </a:lnTo>
                  <a:lnTo>
                    <a:pt x="267" y="346"/>
                  </a:lnTo>
                  <a:lnTo>
                    <a:pt x="269" y="346"/>
                  </a:lnTo>
                  <a:lnTo>
                    <a:pt x="269" y="344"/>
                  </a:lnTo>
                  <a:lnTo>
                    <a:pt x="271" y="344"/>
                  </a:lnTo>
                  <a:lnTo>
                    <a:pt x="272" y="341"/>
                  </a:lnTo>
                  <a:lnTo>
                    <a:pt x="272" y="337"/>
                  </a:lnTo>
                  <a:lnTo>
                    <a:pt x="274" y="336"/>
                  </a:lnTo>
                  <a:lnTo>
                    <a:pt x="276" y="334"/>
                  </a:lnTo>
                  <a:lnTo>
                    <a:pt x="277" y="333"/>
                  </a:lnTo>
                  <a:lnTo>
                    <a:pt x="279" y="333"/>
                  </a:lnTo>
                  <a:lnTo>
                    <a:pt x="281" y="328"/>
                  </a:lnTo>
                  <a:lnTo>
                    <a:pt x="281" y="326"/>
                  </a:lnTo>
                  <a:lnTo>
                    <a:pt x="284" y="324"/>
                  </a:lnTo>
                  <a:lnTo>
                    <a:pt x="287" y="323"/>
                  </a:lnTo>
                  <a:lnTo>
                    <a:pt x="294" y="323"/>
                  </a:lnTo>
                  <a:lnTo>
                    <a:pt x="300" y="323"/>
                  </a:lnTo>
                  <a:lnTo>
                    <a:pt x="307" y="323"/>
                  </a:lnTo>
                  <a:lnTo>
                    <a:pt x="310" y="321"/>
                  </a:lnTo>
                  <a:lnTo>
                    <a:pt x="314" y="318"/>
                  </a:lnTo>
                  <a:lnTo>
                    <a:pt x="315" y="318"/>
                  </a:lnTo>
                  <a:lnTo>
                    <a:pt x="315" y="316"/>
                  </a:lnTo>
                  <a:lnTo>
                    <a:pt x="317" y="316"/>
                  </a:lnTo>
                  <a:lnTo>
                    <a:pt x="315" y="316"/>
                  </a:lnTo>
                  <a:lnTo>
                    <a:pt x="315" y="314"/>
                  </a:lnTo>
                  <a:lnTo>
                    <a:pt x="317" y="311"/>
                  </a:lnTo>
                  <a:lnTo>
                    <a:pt x="317" y="309"/>
                  </a:lnTo>
                  <a:lnTo>
                    <a:pt x="319" y="308"/>
                  </a:lnTo>
                  <a:lnTo>
                    <a:pt x="322" y="306"/>
                  </a:lnTo>
                  <a:lnTo>
                    <a:pt x="323" y="305"/>
                  </a:lnTo>
                  <a:lnTo>
                    <a:pt x="327" y="301"/>
                  </a:lnTo>
                  <a:lnTo>
                    <a:pt x="328" y="298"/>
                  </a:lnTo>
                  <a:lnTo>
                    <a:pt x="330" y="295"/>
                  </a:lnTo>
                  <a:lnTo>
                    <a:pt x="330" y="290"/>
                  </a:lnTo>
                  <a:lnTo>
                    <a:pt x="328" y="286"/>
                  </a:lnTo>
                  <a:lnTo>
                    <a:pt x="328" y="285"/>
                  </a:lnTo>
                  <a:lnTo>
                    <a:pt x="327" y="281"/>
                  </a:lnTo>
                  <a:lnTo>
                    <a:pt x="323" y="281"/>
                  </a:lnTo>
                  <a:lnTo>
                    <a:pt x="320" y="280"/>
                  </a:lnTo>
                  <a:lnTo>
                    <a:pt x="315" y="280"/>
                  </a:lnTo>
                  <a:lnTo>
                    <a:pt x="310" y="280"/>
                  </a:lnTo>
                  <a:lnTo>
                    <a:pt x="307" y="280"/>
                  </a:lnTo>
                  <a:lnTo>
                    <a:pt x="297" y="281"/>
                  </a:lnTo>
                  <a:lnTo>
                    <a:pt x="284" y="283"/>
                  </a:lnTo>
                  <a:lnTo>
                    <a:pt x="274" y="286"/>
                  </a:lnTo>
                  <a:lnTo>
                    <a:pt x="271" y="286"/>
                  </a:lnTo>
                  <a:lnTo>
                    <a:pt x="266" y="286"/>
                  </a:lnTo>
                  <a:lnTo>
                    <a:pt x="261" y="285"/>
                  </a:lnTo>
                  <a:lnTo>
                    <a:pt x="256" y="283"/>
                  </a:lnTo>
                  <a:lnTo>
                    <a:pt x="251" y="280"/>
                  </a:lnTo>
                  <a:lnTo>
                    <a:pt x="249" y="276"/>
                  </a:lnTo>
                  <a:lnTo>
                    <a:pt x="248" y="272"/>
                  </a:lnTo>
                  <a:lnTo>
                    <a:pt x="249" y="270"/>
                  </a:lnTo>
                  <a:lnTo>
                    <a:pt x="251" y="267"/>
                  </a:lnTo>
                  <a:lnTo>
                    <a:pt x="254" y="265"/>
                  </a:lnTo>
                  <a:lnTo>
                    <a:pt x="258" y="263"/>
                  </a:lnTo>
                  <a:lnTo>
                    <a:pt x="261" y="262"/>
                  </a:lnTo>
                  <a:lnTo>
                    <a:pt x="262" y="260"/>
                  </a:lnTo>
                  <a:lnTo>
                    <a:pt x="266" y="258"/>
                  </a:lnTo>
                  <a:lnTo>
                    <a:pt x="269" y="257"/>
                  </a:lnTo>
                  <a:lnTo>
                    <a:pt x="274" y="253"/>
                  </a:lnTo>
                  <a:lnTo>
                    <a:pt x="279" y="252"/>
                  </a:lnTo>
                  <a:lnTo>
                    <a:pt x="282" y="252"/>
                  </a:lnTo>
                  <a:lnTo>
                    <a:pt x="287" y="252"/>
                  </a:lnTo>
                  <a:lnTo>
                    <a:pt x="290" y="252"/>
                  </a:lnTo>
                  <a:lnTo>
                    <a:pt x="294" y="250"/>
                  </a:lnTo>
                  <a:lnTo>
                    <a:pt x="297" y="248"/>
                  </a:lnTo>
                  <a:lnTo>
                    <a:pt x="300" y="247"/>
                  </a:lnTo>
                  <a:lnTo>
                    <a:pt x="304" y="244"/>
                  </a:lnTo>
                  <a:lnTo>
                    <a:pt x="305" y="244"/>
                  </a:lnTo>
                  <a:lnTo>
                    <a:pt x="309" y="244"/>
                  </a:lnTo>
                  <a:lnTo>
                    <a:pt x="312" y="242"/>
                  </a:lnTo>
                  <a:lnTo>
                    <a:pt x="317" y="242"/>
                  </a:lnTo>
                  <a:lnTo>
                    <a:pt x="330" y="239"/>
                  </a:lnTo>
                  <a:lnTo>
                    <a:pt x="345" y="234"/>
                  </a:lnTo>
                  <a:lnTo>
                    <a:pt x="350" y="234"/>
                  </a:lnTo>
                  <a:lnTo>
                    <a:pt x="355" y="232"/>
                  </a:lnTo>
                  <a:lnTo>
                    <a:pt x="360" y="232"/>
                  </a:lnTo>
                  <a:close/>
                  <a:moveTo>
                    <a:pt x="142" y="69"/>
                  </a:moveTo>
                  <a:lnTo>
                    <a:pt x="149" y="71"/>
                  </a:lnTo>
                  <a:lnTo>
                    <a:pt x="155" y="74"/>
                  </a:lnTo>
                  <a:lnTo>
                    <a:pt x="159" y="79"/>
                  </a:lnTo>
                  <a:lnTo>
                    <a:pt x="160" y="80"/>
                  </a:lnTo>
                  <a:lnTo>
                    <a:pt x="164" y="84"/>
                  </a:lnTo>
                  <a:lnTo>
                    <a:pt x="168" y="87"/>
                  </a:lnTo>
                  <a:lnTo>
                    <a:pt x="175" y="90"/>
                  </a:lnTo>
                  <a:lnTo>
                    <a:pt x="178" y="94"/>
                  </a:lnTo>
                  <a:lnTo>
                    <a:pt x="182" y="97"/>
                  </a:lnTo>
                  <a:lnTo>
                    <a:pt x="183" y="100"/>
                  </a:lnTo>
                  <a:lnTo>
                    <a:pt x="183" y="103"/>
                  </a:lnTo>
                  <a:lnTo>
                    <a:pt x="185" y="107"/>
                  </a:lnTo>
                  <a:lnTo>
                    <a:pt x="185" y="108"/>
                  </a:lnTo>
                  <a:lnTo>
                    <a:pt x="188" y="113"/>
                  </a:lnTo>
                  <a:lnTo>
                    <a:pt x="190" y="118"/>
                  </a:lnTo>
                  <a:lnTo>
                    <a:pt x="192" y="123"/>
                  </a:lnTo>
                  <a:lnTo>
                    <a:pt x="193" y="128"/>
                  </a:lnTo>
                  <a:lnTo>
                    <a:pt x="196" y="131"/>
                  </a:lnTo>
                  <a:lnTo>
                    <a:pt x="200" y="131"/>
                  </a:lnTo>
                  <a:lnTo>
                    <a:pt x="203" y="131"/>
                  </a:lnTo>
                  <a:lnTo>
                    <a:pt x="205" y="130"/>
                  </a:lnTo>
                  <a:lnTo>
                    <a:pt x="206" y="127"/>
                  </a:lnTo>
                  <a:lnTo>
                    <a:pt x="208" y="125"/>
                  </a:lnTo>
                  <a:lnTo>
                    <a:pt x="210" y="123"/>
                  </a:lnTo>
                  <a:lnTo>
                    <a:pt x="213" y="122"/>
                  </a:lnTo>
                  <a:lnTo>
                    <a:pt x="216" y="122"/>
                  </a:lnTo>
                  <a:lnTo>
                    <a:pt x="216" y="123"/>
                  </a:lnTo>
                  <a:lnTo>
                    <a:pt x="218" y="125"/>
                  </a:lnTo>
                  <a:lnTo>
                    <a:pt x="218" y="127"/>
                  </a:lnTo>
                  <a:lnTo>
                    <a:pt x="220" y="128"/>
                  </a:lnTo>
                  <a:lnTo>
                    <a:pt x="221" y="128"/>
                  </a:lnTo>
                  <a:lnTo>
                    <a:pt x="223" y="127"/>
                  </a:lnTo>
                  <a:lnTo>
                    <a:pt x="226" y="127"/>
                  </a:lnTo>
                  <a:lnTo>
                    <a:pt x="228" y="125"/>
                  </a:lnTo>
                  <a:lnTo>
                    <a:pt x="231" y="122"/>
                  </a:lnTo>
                  <a:lnTo>
                    <a:pt x="233" y="120"/>
                  </a:lnTo>
                  <a:lnTo>
                    <a:pt x="236" y="118"/>
                  </a:lnTo>
                  <a:lnTo>
                    <a:pt x="239" y="117"/>
                  </a:lnTo>
                  <a:lnTo>
                    <a:pt x="241" y="117"/>
                  </a:lnTo>
                  <a:lnTo>
                    <a:pt x="241" y="117"/>
                  </a:lnTo>
                  <a:lnTo>
                    <a:pt x="244" y="118"/>
                  </a:lnTo>
                  <a:lnTo>
                    <a:pt x="246" y="120"/>
                  </a:lnTo>
                  <a:lnTo>
                    <a:pt x="246" y="123"/>
                  </a:lnTo>
                  <a:lnTo>
                    <a:pt x="246" y="127"/>
                  </a:lnTo>
                  <a:lnTo>
                    <a:pt x="244" y="133"/>
                  </a:lnTo>
                  <a:lnTo>
                    <a:pt x="243" y="138"/>
                  </a:lnTo>
                  <a:lnTo>
                    <a:pt x="241" y="145"/>
                  </a:lnTo>
                  <a:lnTo>
                    <a:pt x="241" y="146"/>
                  </a:lnTo>
                  <a:lnTo>
                    <a:pt x="241" y="148"/>
                  </a:lnTo>
                  <a:lnTo>
                    <a:pt x="239" y="151"/>
                  </a:lnTo>
                  <a:lnTo>
                    <a:pt x="239" y="156"/>
                  </a:lnTo>
                  <a:lnTo>
                    <a:pt x="238" y="159"/>
                  </a:lnTo>
                  <a:lnTo>
                    <a:pt x="236" y="163"/>
                  </a:lnTo>
                  <a:lnTo>
                    <a:pt x="233" y="166"/>
                  </a:lnTo>
                  <a:lnTo>
                    <a:pt x="231" y="168"/>
                  </a:lnTo>
                  <a:lnTo>
                    <a:pt x="231" y="171"/>
                  </a:lnTo>
                  <a:lnTo>
                    <a:pt x="233" y="174"/>
                  </a:lnTo>
                  <a:lnTo>
                    <a:pt x="233" y="179"/>
                  </a:lnTo>
                  <a:lnTo>
                    <a:pt x="231" y="184"/>
                  </a:lnTo>
                  <a:lnTo>
                    <a:pt x="231" y="189"/>
                  </a:lnTo>
                  <a:lnTo>
                    <a:pt x="229" y="194"/>
                  </a:lnTo>
                  <a:lnTo>
                    <a:pt x="229" y="197"/>
                  </a:lnTo>
                  <a:lnTo>
                    <a:pt x="231" y="202"/>
                  </a:lnTo>
                  <a:lnTo>
                    <a:pt x="231" y="207"/>
                  </a:lnTo>
                  <a:lnTo>
                    <a:pt x="233" y="214"/>
                  </a:lnTo>
                  <a:lnTo>
                    <a:pt x="234" y="217"/>
                  </a:lnTo>
                  <a:lnTo>
                    <a:pt x="234" y="222"/>
                  </a:lnTo>
                  <a:lnTo>
                    <a:pt x="234" y="225"/>
                  </a:lnTo>
                  <a:lnTo>
                    <a:pt x="234" y="229"/>
                  </a:lnTo>
                  <a:lnTo>
                    <a:pt x="233" y="232"/>
                  </a:lnTo>
                  <a:lnTo>
                    <a:pt x="229" y="237"/>
                  </a:lnTo>
                  <a:lnTo>
                    <a:pt x="225" y="242"/>
                  </a:lnTo>
                  <a:lnTo>
                    <a:pt x="213" y="248"/>
                  </a:lnTo>
                  <a:lnTo>
                    <a:pt x="201" y="252"/>
                  </a:lnTo>
                  <a:lnTo>
                    <a:pt x="190" y="253"/>
                  </a:lnTo>
                  <a:lnTo>
                    <a:pt x="183" y="255"/>
                  </a:lnTo>
                  <a:lnTo>
                    <a:pt x="177" y="257"/>
                  </a:lnTo>
                  <a:lnTo>
                    <a:pt x="172" y="258"/>
                  </a:lnTo>
                  <a:lnTo>
                    <a:pt x="168" y="258"/>
                  </a:lnTo>
                  <a:lnTo>
                    <a:pt x="165" y="257"/>
                  </a:lnTo>
                  <a:lnTo>
                    <a:pt x="162" y="255"/>
                  </a:lnTo>
                  <a:lnTo>
                    <a:pt x="159" y="253"/>
                  </a:lnTo>
                  <a:lnTo>
                    <a:pt x="154" y="252"/>
                  </a:lnTo>
                  <a:lnTo>
                    <a:pt x="147" y="248"/>
                  </a:lnTo>
                  <a:lnTo>
                    <a:pt x="142" y="247"/>
                  </a:lnTo>
                  <a:lnTo>
                    <a:pt x="139" y="245"/>
                  </a:lnTo>
                  <a:lnTo>
                    <a:pt x="134" y="244"/>
                  </a:lnTo>
                  <a:lnTo>
                    <a:pt x="129" y="242"/>
                  </a:lnTo>
                  <a:lnTo>
                    <a:pt x="124" y="244"/>
                  </a:lnTo>
                  <a:lnTo>
                    <a:pt x="119" y="245"/>
                  </a:lnTo>
                  <a:lnTo>
                    <a:pt x="114" y="247"/>
                  </a:lnTo>
                  <a:lnTo>
                    <a:pt x="111" y="248"/>
                  </a:lnTo>
                  <a:lnTo>
                    <a:pt x="109" y="248"/>
                  </a:lnTo>
                  <a:lnTo>
                    <a:pt x="107" y="248"/>
                  </a:lnTo>
                  <a:lnTo>
                    <a:pt x="106" y="248"/>
                  </a:lnTo>
                  <a:lnTo>
                    <a:pt x="104" y="248"/>
                  </a:lnTo>
                  <a:lnTo>
                    <a:pt x="101" y="248"/>
                  </a:lnTo>
                  <a:lnTo>
                    <a:pt x="91" y="247"/>
                  </a:lnTo>
                  <a:lnTo>
                    <a:pt x="83" y="240"/>
                  </a:lnTo>
                  <a:lnTo>
                    <a:pt x="78" y="229"/>
                  </a:lnTo>
                  <a:lnTo>
                    <a:pt x="76" y="214"/>
                  </a:lnTo>
                  <a:lnTo>
                    <a:pt x="74" y="201"/>
                  </a:lnTo>
                  <a:lnTo>
                    <a:pt x="76" y="189"/>
                  </a:lnTo>
                  <a:lnTo>
                    <a:pt x="79" y="181"/>
                  </a:lnTo>
                  <a:lnTo>
                    <a:pt x="83" y="174"/>
                  </a:lnTo>
                  <a:lnTo>
                    <a:pt x="84" y="169"/>
                  </a:lnTo>
                  <a:lnTo>
                    <a:pt x="86" y="164"/>
                  </a:lnTo>
                  <a:lnTo>
                    <a:pt x="88" y="161"/>
                  </a:lnTo>
                  <a:lnTo>
                    <a:pt x="89" y="158"/>
                  </a:lnTo>
                  <a:lnTo>
                    <a:pt x="94" y="155"/>
                  </a:lnTo>
                  <a:lnTo>
                    <a:pt x="99" y="150"/>
                  </a:lnTo>
                  <a:lnTo>
                    <a:pt x="104" y="146"/>
                  </a:lnTo>
                  <a:lnTo>
                    <a:pt x="109" y="145"/>
                  </a:lnTo>
                  <a:lnTo>
                    <a:pt x="114" y="143"/>
                  </a:lnTo>
                  <a:lnTo>
                    <a:pt x="117" y="141"/>
                  </a:lnTo>
                  <a:lnTo>
                    <a:pt x="121" y="140"/>
                  </a:lnTo>
                  <a:lnTo>
                    <a:pt x="124" y="136"/>
                  </a:lnTo>
                  <a:lnTo>
                    <a:pt x="127" y="128"/>
                  </a:lnTo>
                  <a:lnTo>
                    <a:pt x="127" y="113"/>
                  </a:lnTo>
                  <a:lnTo>
                    <a:pt x="127" y="97"/>
                  </a:lnTo>
                  <a:lnTo>
                    <a:pt x="127" y="92"/>
                  </a:lnTo>
                  <a:lnTo>
                    <a:pt x="127" y="87"/>
                  </a:lnTo>
                  <a:lnTo>
                    <a:pt x="127" y="84"/>
                  </a:lnTo>
                  <a:lnTo>
                    <a:pt x="129" y="79"/>
                  </a:lnTo>
                  <a:lnTo>
                    <a:pt x="129" y="75"/>
                  </a:lnTo>
                  <a:lnTo>
                    <a:pt x="132" y="72"/>
                  </a:lnTo>
                  <a:lnTo>
                    <a:pt x="142" y="69"/>
                  </a:lnTo>
                  <a:close/>
                  <a:moveTo>
                    <a:pt x="323" y="0"/>
                  </a:moveTo>
                  <a:lnTo>
                    <a:pt x="330" y="0"/>
                  </a:lnTo>
                  <a:lnTo>
                    <a:pt x="337" y="1"/>
                  </a:lnTo>
                  <a:lnTo>
                    <a:pt x="343" y="3"/>
                  </a:lnTo>
                  <a:lnTo>
                    <a:pt x="348" y="6"/>
                  </a:lnTo>
                  <a:lnTo>
                    <a:pt x="356" y="10"/>
                  </a:lnTo>
                  <a:lnTo>
                    <a:pt x="363" y="13"/>
                  </a:lnTo>
                  <a:lnTo>
                    <a:pt x="368" y="18"/>
                  </a:lnTo>
                  <a:lnTo>
                    <a:pt x="373" y="19"/>
                  </a:lnTo>
                  <a:lnTo>
                    <a:pt x="376" y="23"/>
                  </a:lnTo>
                  <a:lnTo>
                    <a:pt x="380" y="26"/>
                  </a:lnTo>
                  <a:lnTo>
                    <a:pt x="384" y="36"/>
                  </a:lnTo>
                  <a:lnTo>
                    <a:pt x="384" y="46"/>
                  </a:lnTo>
                  <a:lnTo>
                    <a:pt x="381" y="54"/>
                  </a:lnTo>
                  <a:lnTo>
                    <a:pt x="380" y="57"/>
                  </a:lnTo>
                  <a:lnTo>
                    <a:pt x="378" y="59"/>
                  </a:lnTo>
                  <a:lnTo>
                    <a:pt x="378" y="61"/>
                  </a:lnTo>
                  <a:lnTo>
                    <a:pt x="378" y="64"/>
                  </a:lnTo>
                  <a:lnTo>
                    <a:pt x="378" y="67"/>
                  </a:lnTo>
                  <a:lnTo>
                    <a:pt x="378" y="71"/>
                  </a:lnTo>
                  <a:lnTo>
                    <a:pt x="376" y="74"/>
                  </a:lnTo>
                  <a:lnTo>
                    <a:pt x="375" y="77"/>
                  </a:lnTo>
                  <a:lnTo>
                    <a:pt x="371" y="79"/>
                  </a:lnTo>
                  <a:lnTo>
                    <a:pt x="371" y="82"/>
                  </a:lnTo>
                  <a:lnTo>
                    <a:pt x="370" y="85"/>
                  </a:lnTo>
                  <a:lnTo>
                    <a:pt x="370" y="90"/>
                  </a:lnTo>
                  <a:lnTo>
                    <a:pt x="368" y="94"/>
                  </a:lnTo>
                  <a:lnTo>
                    <a:pt x="368" y="95"/>
                  </a:lnTo>
                  <a:lnTo>
                    <a:pt x="368" y="95"/>
                  </a:lnTo>
                  <a:lnTo>
                    <a:pt x="368" y="95"/>
                  </a:lnTo>
                  <a:lnTo>
                    <a:pt x="368" y="97"/>
                  </a:lnTo>
                  <a:lnTo>
                    <a:pt x="366" y="99"/>
                  </a:lnTo>
                  <a:lnTo>
                    <a:pt x="366" y="100"/>
                  </a:lnTo>
                  <a:lnTo>
                    <a:pt x="365" y="102"/>
                  </a:lnTo>
                  <a:lnTo>
                    <a:pt x="365" y="105"/>
                  </a:lnTo>
                  <a:lnTo>
                    <a:pt x="363" y="110"/>
                  </a:lnTo>
                  <a:lnTo>
                    <a:pt x="363" y="113"/>
                  </a:lnTo>
                  <a:lnTo>
                    <a:pt x="363" y="115"/>
                  </a:lnTo>
                  <a:lnTo>
                    <a:pt x="365" y="117"/>
                  </a:lnTo>
                  <a:lnTo>
                    <a:pt x="365" y="118"/>
                  </a:lnTo>
                  <a:lnTo>
                    <a:pt x="366" y="118"/>
                  </a:lnTo>
                  <a:lnTo>
                    <a:pt x="366" y="118"/>
                  </a:lnTo>
                  <a:lnTo>
                    <a:pt x="366" y="118"/>
                  </a:lnTo>
                  <a:lnTo>
                    <a:pt x="366" y="120"/>
                  </a:lnTo>
                  <a:lnTo>
                    <a:pt x="368" y="120"/>
                  </a:lnTo>
                  <a:lnTo>
                    <a:pt x="371" y="120"/>
                  </a:lnTo>
                  <a:lnTo>
                    <a:pt x="373" y="120"/>
                  </a:lnTo>
                  <a:lnTo>
                    <a:pt x="375" y="122"/>
                  </a:lnTo>
                  <a:lnTo>
                    <a:pt x="376" y="123"/>
                  </a:lnTo>
                  <a:lnTo>
                    <a:pt x="378" y="123"/>
                  </a:lnTo>
                  <a:lnTo>
                    <a:pt x="381" y="122"/>
                  </a:lnTo>
                  <a:lnTo>
                    <a:pt x="383" y="122"/>
                  </a:lnTo>
                  <a:lnTo>
                    <a:pt x="386" y="123"/>
                  </a:lnTo>
                  <a:lnTo>
                    <a:pt x="388" y="127"/>
                  </a:lnTo>
                  <a:lnTo>
                    <a:pt x="389" y="130"/>
                  </a:lnTo>
                  <a:lnTo>
                    <a:pt x="391" y="131"/>
                  </a:lnTo>
                  <a:lnTo>
                    <a:pt x="391" y="133"/>
                  </a:lnTo>
                  <a:lnTo>
                    <a:pt x="391" y="136"/>
                  </a:lnTo>
                  <a:lnTo>
                    <a:pt x="391" y="140"/>
                  </a:lnTo>
                  <a:lnTo>
                    <a:pt x="384" y="155"/>
                  </a:lnTo>
                  <a:lnTo>
                    <a:pt x="375" y="164"/>
                  </a:lnTo>
                  <a:lnTo>
                    <a:pt x="365" y="169"/>
                  </a:lnTo>
                  <a:lnTo>
                    <a:pt x="358" y="171"/>
                  </a:lnTo>
                  <a:lnTo>
                    <a:pt x="350" y="176"/>
                  </a:lnTo>
                  <a:lnTo>
                    <a:pt x="338" y="179"/>
                  </a:lnTo>
                  <a:lnTo>
                    <a:pt x="327" y="183"/>
                  </a:lnTo>
                  <a:lnTo>
                    <a:pt x="319" y="183"/>
                  </a:lnTo>
                  <a:lnTo>
                    <a:pt x="317" y="184"/>
                  </a:lnTo>
                  <a:lnTo>
                    <a:pt x="317" y="184"/>
                  </a:lnTo>
                  <a:lnTo>
                    <a:pt x="315" y="186"/>
                  </a:lnTo>
                  <a:lnTo>
                    <a:pt x="314" y="188"/>
                  </a:lnTo>
                  <a:lnTo>
                    <a:pt x="309" y="188"/>
                  </a:lnTo>
                  <a:lnTo>
                    <a:pt x="304" y="192"/>
                  </a:lnTo>
                  <a:lnTo>
                    <a:pt x="299" y="197"/>
                  </a:lnTo>
                  <a:lnTo>
                    <a:pt x="294" y="199"/>
                  </a:lnTo>
                  <a:lnTo>
                    <a:pt x="290" y="201"/>
                  </a:lnTo>
                  <a:lnTo>
                    <a:pt x="287" y="201"/>
                  </a:lnTo>
                  <a:lnTo>
                    <a:pt x="286" y="201"/>
                  </a:lnTo>
                  <a:lnTo>
                    <a:pt x="286" y="201"/>
                  </a:lnTo>
                  <a:lnTo>
                    <a:pt x="286" y="201"/>
                  </a:lnTo>
                  <a:lnTo>
                    <a:pt x="284" y="201"/>
                  </a:lnTo>
                  <a:lnTo>
                    <a:pt x="282" y="201"/>
                  </a:lnTo>
                  <a:lnTo>
                    <a:pt x="281" y="202"/>
                  </a:lnTo>
                  <a:lnTo>
                    <a:pt x="277" y="202"/>
                  </a:lnTo>
                  <a:lnTo>
                    <a:pt x="276" y="202"/>
                  </a:lnTo>
                  <a:lnTo>
                    <a:pt x="274" y="202"/>
                  </a:lnTo>
                  <a:lnTo>
                    <a:pt x="272" y="201"/>
                  </a:lnTo>
                  <a:lnTo>
                    <a:pt x="271" y="197"/>
                  </a:lnTo>
                  <a:lnTo>
                    <a:pt x="269" y="194"/>
                  </a:lnTo>
                  <a:lnTo>
                    <a:pt x="271" y="191"/>
                  </a:lnTo>
                  <a:lnTo>
                    <a:pt x="272" y="186"/>
                  </a:lnTo>
                  <a:lnTo>
                    <a:pt x="274" y="179"/>
                  </a:lnTo>
                  <a:lnTo>
                    <a:pt x="277" y="174"/>
                  </a:lnTo>
                  <a:lnTo>
                    <a:pt x="281" y="171"/>
                  </a:lnTo>
                  <a:lnTo>
                    <a:pt x="282" y="168"/>
                  </a:lnTo>
                  <a:lnTo>
                    <a:pt x="284" y="164"/>
                  </a:lnTo>
                  <a:lnTo>
                    <a:pt x="282" y="161"/>
                  </a:lnTo>
                  <a:lnTo>
                    <a:pt x="282" y="158"/>
                  </a:lnTo>
                  <a:lnTo>
                    <a:pt x="281" y="156"/>
                  </a:lnTo>
                  <a:lnTo>
                    <a:pt x="279" y="155"/>
                  </a:lnTo>
                  <a:lnTo>
                    <a:pt x="279" y="151"/>
                  </a:lnTo>
                  <a:lnTo>
                    <a:pt x="279" y="148"/>
                  </a:lnTo>
                  <a:lnTo>
                    <a:pt x="279" y="148"/>
                  </a:lnTo>
                  <a:lnTo>
                    <a:pt x="279" y="146"/>
                  </a:lnTo>
                  <a:lnTo>
                    <a:pt x="279" y="145"/>
                  </a:lnTo>
                  <a:lnTo>
                    <a:pt x="279" y="141"/>
                  </a:lnTo>
                  <a:lnTo>
                    <a:pt x="279" y="138"/>
                  </a:lnTo>
                  <a:lnTo>
                    <a:pt x="279" y="131"/>
                  </a:lnTo>
                  <a:lnTo>
                    <a:pt x="281" y="128"/>
                  </a:lnTo>
                  <a:lnTo>
                    <a:pt x="284" y="123"/>
                  </a:lnTo>
                  <a:lnTo>
                    <a:pt x="286" y="122"/>
                  </a:lnTo>
                  <a:lnTo>
                    <a:pt x="287" y="120"/>
                  </a:lnTo>
                  <a:lnTo>
                    <a:pt x="290" y="118"/>
                  </a:lnTo>
                  <a:lnTo>
                    <a:pt x="290" y="117"/>
                  </a:lnTo>
                  <a:lnTo>
                    <a:pt x="292" y="115"/>
                  </a:lnTo>
                  <a:lnTo>
                    <a:pt x="294" y="113"/>
                  </a:lnTo>
                  <a:lnTo>
                    <a:pt x="297" y="112"/>
                  </a:lnTo>
                  <a:lnTo>
                    <a:pt x="300" y="110"/>
                  </a:lnTo>
                  <a:lnTo>
                    <a:pt x="305" y="108"/>
                  </a:lnTo>
                  <a:lnTo>
                    <a:pt x="307" y="107"/>
                  </a:lnTo>
                  <a:lnTo>
                    <a:pt x="309" y="103"/>
                  </a:lnTo>
                  <a:lnTo>
                    <a:pt x="310" y="100"/>
                  </a:lnTo>
                  <a:lnTo>
                    <a:pt x="309" y="95"/>
                  </a:lnTo>
                  <a:lnTo>
                    <a:pt x="309" y="92"/>
                  </a:lnTo>
                  <a:lnTo>
                    <a:pt x="309" y="89"/>
                  </a:lnTo>
                  <a:lnTo>
                    <a:pt x="309" y="85"/>
                  </a:lnTo>
                  <a:lnTo>
                    <a:pt x="309" y="80"/>
                  </a:lnTo>
                  <a:lnTo>
                    <a:pt x="310" y="75"/>
                  </a:lnTo>
                  <a:lnTo>
                    <a:pt x="314" y="71"/>
                  </a:lnTo>
                  <a:lnTo>
                    <a:pt x="317" y="67"/>
                  </a:lnTo>
                  <a:lnTo>
                    <a:pt x="317" y="64"/>
                  </a:lnTo>
                  <a:lnTo>
                    <a:pt x="317" y="62"/>
                  </a:lnTo>
                  <a:lnTo>
                    <a:pt x="317" y="61"/>
                  </a:lnTo>
                  <a:lnTo>
                    <a:pt x="317" y="59"/>
                  </a:lnTo>
                  <a:lnTo>
                    <a:pt x="317" y="57"/>
                  </a:lnTo>
                  <a:lnTo>
                    <a:pt x="317" y="56"/>
                  </a:lnTo>
                  <a:lnTo>
                    <a:pt x="319" y="51"/>
                  </a:lnTo>
                  <a:lnTo>
                    <a:pt x="320" y="44"/>
                  </a:lnTo>
                  <a:lnTo>
                    <a:pt x="319" y="38"/>
                  </a:lnTo>
                  <a:lnTo>
                    <a:pt x="317" y="33"/>
                  </a:lnTo>
                  <a:lnTo>
                    <a:pt x="312" y="29"/>
                  </a:lnTo>
                  <a:lnTo>
                    <a:pt x="310" y="28"/>
                  </a:lnTo>
                  <a:lnTo>
                    <a:pt x="307" y="28"/>
                  </a:lnTo>
                  <a:lnTo>
                    <a:pt x="304" y="26"/>
                  </a:lnTo>
                  <a:lnTo>
                    <a:pt x="300" y="26"/>
                  </a:lnTo>
                  <a:lnTo>
                    <a:pt x="299" y="23"/>
                  </a:lnTo>
                  <a:lnTo>
                    <a:pt x="297" y="19"/>
                  </a:lnTo>
                  <a:lnTo>
                    <a:pt x="297" y="14"/>
                  </a:lnTo>
                  <a:lnTo>
                    <a:pt x="299" y="11"/>
                  </a:lnTo>
                  <a:lnTo>
                    <a:pt x="300" y="8"/>
                  </a:lnTo>
                  <a:lnTo>
                    <a:pt x="304" y="5"/>
                  </a:lnTo>
                  <a:lnTo>
                    <a:pt x="307" y="5"/>
                  </a:lnTo>
                  <a:lnTo>
                    <a:pt x="309" y="5"/>
                  </a:lnTo>
                  <a:lnTo>
                    <a:pt x="312" y="3"/>
                  </a:lnTo>
                  <a:lnTo>
                    <a:pt x="315" y="3"/>
                  </a:lnTo>
                  <a:lnTo>
                    <a:pt x="319" y="1"/>
                  </a:lnTo>
                  <a:lnTo>
                    <a:pt x="320" y="0"/>
                  </a:lnTo>
                  <a:lnTo>
                    <a:pt x="3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8" name="Freeform 56"/>
            <p:cNvSpPr>
              <a:spLocks noEditPoints="1"/>
            </p:cNvSpPr>
            <p:nvPr/>
          </p:nvSpPr>
          <p:spPr bwMode="auto">
            <a:xfrm>
              <a:off x="9680576" y="2682876"/>
              <a:ext cx="730250" cy="1069975"/>
            </a:xfrm>
            <a:custGeom>
              <a:avLst/>
              <a:gdLst>
                <a:gd name="T0" fmla="*/ 209 w 460"/>
                <a:gd name="T1" fmla="*/ 556 h 674"/>
                <a:gd name="T2" fmla="*/ 207 w 460"/>
                <a:gd name="T3" fmla="*/ 584 h 674"/>
                <a:gd name="T4" fmla="*/ 257 w 460"/>
                <a:gd name="T5" fmla="*/ 594 h 674"/>
                <a:gd name="T6" fmla="*/ 272 w 460"/>
                <a:gd name="T7" fmla="*/ 566 h 674"/>
                <a:gd name="T8" fmla="*/ 260 w 460"/>
                <a:gd name="T9" fmla="*/ 544 h 674"/>
                <a:gd name="T10" fmla="*/ 316 w 460"/>
                <a:gd name="T11" fmla="*/ 221 h 674"/>
                <a:gd name="T12" fmla="*/ 181 w 460"/>
                <a:gd name="T13" fmla="*/ 233 h 674"/>
                <a:gd name="T14" fmla="*/ 268 w 460"/>
                <a:gd name="T15" fmla="*/ 180 h 674"/>
                <a:gd name="T16" fmla="*/ 255 w 460"/>
                <a:gd name="T17" fmla="*/ 218 h 674"/>
                <a:gd name="T18" fmla="*/ 214 w 460"/>
                <a:gd name="T19" fmla="*/ 147 h 674"/>
                <a:gd name="T20" fmla="*/ 196 w 460"/>
                <a:gd name="T21" fmla="*/ 167 h 674"/>
                <a:gd name="T22" fmla="*/ 221 w 460"/>
                <a:gd name="T23" fmla="*/ 172 h 674"/>
                <a:gd name="T24" fmla="*/ 69 w 460"/>
                <a:gd name="T25" fmla="*/ 106 h 674"/>
                <a:gd name="T26" fmla="*/ 102 w 460"/>
                <a:gd name="T27" fmla="*/ 211 h 674"/>
                <a:gd name="T28" fmla="*/ 51 w 460"/>
                <a:gd name="T29" fmla="*/ 317 h 674"/>
                <a:gd name="T30" fmla="*/ 41 w 460"/>
                <a:gd name="T31" fmla="*/ 137 h 674"/>
                <a:gd name="T32" fmla="*/ 31 w 460"/>
                <a:gd name="T33" fmla="*/ 93 h 674"/>
                <a:gd name="T34" fmla="*/ 316 w 460"/>
                <a:gd name="T35" fmla="*/ 106 h 674"/>
                <a:gd name="T36" fmla="*/ 287 w 460"/>
                <a:gd name="T37" fmla="*/ 111 h 674"/>
                <a:gd name="T38" fmla="*/ 255 w 460"/>
                <a:gd name="T39" fmla="*/ 126 h 674"/>
                <a:gd name="T40" fmla="*/ 341 w 460"/>
                <a:gd name="T41" fmla="*/ 132 h 674"/>
                <a:gd name="T42" fmla="*/ 387 w 460"/>
                <a:gd name="T43" fmla="*/ 79 h 674"/>
                <a:gd name="T44" fmla="*/ 405 w 460"/>
                <a:gd name="T45" fmla="*/ 10 h 674"/>
                <a:gd name="T46" fmla="*/ 427 w 460"/>
                <a:gd name="T47" fmla="*/ 33 h 674"/>
                <a:gd name="T48" fmla="*/ 458 w 460"/>
                <a:gd name="T49" fmla="*/ 61 h 674"/>
                <a:gd name="T50" fmla="*/ 369 w 460"/>
                <a:gd name="T51" fmla="*/ 178 h 674"/>
                <a:gd name="T52" fmla="*/ 361 w 460"/>
                <a:gd name="T53" fmla="*/ 231 h 674"/>
                <a:gd name="T54" fmla="*/ 460 w 460"/>
                <a:gd name="T55" fmla="*/ 271 h 674"/>
                <a:gd name="T56" fmla="*/ 341 w 460"/>
                <a:gd name="T57" fmla="*/ 361 h 674"/>
                <a:gd name="T58" fmla="*/ 272 w 460"/>
                <a:gd name="T59" fmla="*/ 462 h 674"/>
                <a:gd name="T60" fmla="*/ 399 w 460"/>
                <a:gd name="T61" fmla="*/ 508 h 674"/>
                <a:gd name="T62" fmla="*/ 323 w 460"/>
                <a:gd name="T63" fmla="*/ 547 h 674"/>
                <a:gd name="T64" fmla="*/ 275 w 460"/>
                <a:gd name="T65" fmla="*/ 653 h 674"/>
                <a:gd name="T66" fmla="*/ 249 w 460"/>
                <a:gd name="T67" fmla="*/ 674 h 674"/>
                <a:gd name="T68" fmla="*/ 212 w 460"/>
                <a:gd name="T69" fmla="*/ 663 h 674"/>
                <a:gd name="T70" fmla="*/ 168 w 460"/>
                <a:gd name="T71" fmla="*/ 641 h 674"/>
                <a:gd name="T72" fmla="*/ 130 w 460"/>
                <a:gd name="T73" fmla="*/ 597 h 674"/>
                <a:gd name="T74" fmla="*/ 112 w 460"/>
                <a:gd name="T75" fmla="*/ 554 h 674"/>
                <a:gd name="T76" fmla="*/ 151 w 460"/>
                <a:gd name="T77" fmla="*/ 521 h 674"/>
                <a:gd name="T78" fmla="*/ 221 w 460"/>
                <a:gd name="T79" fmla="*/ 493 h 674"/>
                <a:gd name="T80" fmla="*/ 209 w 460"/>
                <a:gd name="T81" fmla="*/ 444 h 674"/>
                <a:gd name="T82" fmla="*/ 153 w 460"/>
                <a:gd name="T83" fmla="*/ 430 h 674"/>
                <a:gd name="T84" fmla="*/ 260 w 460"/>
                <a:gd name="T85" fmla="*/ 341 h 674"/>
                <a:gd name="T86" fmla="*/ 376 w 460"/>
                <a:gd name="T87" fmla="*/ 267 h 674"/>
                <a:gd name="T88" fmla="*/ 300 w 460"/>
                <a:gd name="T89" fmla="*/ 292 h 674"/>
                <a:gd name="T90" fmla="*/ 272 w 460"/>
                <a:gd name="T91" fmla="*/ 271 h 674"/>
                <a:gd name="T92" fmla="*/ 97 w 460"/>
                <a:gd name="T93" fmla="*/ 426 h 674"/>
                <a:gd name="T94" fmla="*/ 5 w 460"/>
                <a:gd name="T95" fmla="*/ 458 h 674"/>
                <a:gd name="T96" fmla="*/ 51 w 460"/>
                <a:gd name="T97" fmla="*/ 378 h 674"/>
                <a:gd name="T98" fmla="*/ 148 w 460"/>
                <a:gd name="T99" fmla="*/ 249 h 674"/>
                <a:gd name="T100" fmla="*/ 110 w 460"/>
                <a:gd name="T101" fmla="*/ 220 h 674"/>
                <a:gd name="T102" fmla="*/ 112 w 460"/>
                <a:gd name="T103" fmla="*/ 111 h 674"/>
                <a:gd name="T104" fmla="*/ 141 w 460"/>
                <a:gd name="T105" fmla="*/ 66 h 674"/>
                <a:gd name="T106" fmla="*/ 145 w 460"/>
                <a:gd name="T107" fmla="*/ 160 h 674"/>
                <a:gd name="T108" fmla="*/ 173 w 460"/>
                <a:gd name="T109" fmla="*/ 135 h 674"/>
                <a:gd name="T110" fmla="*/ 168 w 460"/>
                <a:gd name="T111" fmla="*/ 109 h 674"/>
                <a:gd name="T112" fmla="*/ 196 w 460"/>
                <a:gd name="T113" fmla="*/ 65 h 674"/>
                <a:gd name="T114" fmla="*/ 272 w 460"/>
                <a:gd name="T115" fmla="*/ 28 h 674"/>
                <a:gd name="T116" fmla="*/ 277 w 460"/>
                <a:gd name="T117" fmla="*/ 79 h 674"/>
                <a:gd name="T118" fmla="*/ 320 w 460"/>
                <a:gd name="T119" fmla="*/ 40 h 674"/>
                <a:gd name="T120" fmla="*/ 343 w 460"/>
                <a:gd name="T121" fmla="*/ 22 h 6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60" h="674">
                  <a:moveTo>
                    <a:pt x="260" y="544"/>
                  </a:moveTo>
                  <a:lnTo>
                    <a:pt x="257" y="546"/>
                  </a:lnTo>
                  <a:lnTo>
                    <a:pt x="255" y="546"/>
                  </a:lnTo>
                  <a:lnTo>
                    <a:pt x="254" y="546"/>
                  </a:lnTo>
                  <a:lnTo>
                    <a:pt x="252" y="546"/>
                  </a:lnTo>
                  <a:lnTo>
                    <a:pt x="245" y="547"/>
                  </a:lnTo>
                  <a:lnTo>
                    <a:pt x="244" y="547"/>
                  </a:lnTo>
                  <a:lnTo>
                    <a:pt x="242" y="549"/>
                  </a:lnTo>
                  <a:lnTo>
                    <a:pt x="240" y="549"/>
                  </a:lnTo>
                  <a:lnTo>
                    <a:pt x="239" y="551"/>
                  </a:lnTo>
                  <a:lnTo>
                    <a:pt x="237" y="551"/>
                  </a:lnTo>
                  <a:lnTo>
                    <a:pt x="235" y="552"/>
                  </a:lnTo>
                  <a:lnTo>
                    <a:pt x="234" y="552"/>
                  </a:lnTo>
                  <a:lnTo>
                    <a:pt x="232" y="552"/>
                  </a:lnTo>
                  <a:lnTo>
                    <a:pt x="230" y="552"/>
                  </a:lnTo>
                  <a:lnTo>
                    <a:pt x="229" y="552"/>
                  </a:lnTo>
                  <a:lnTo>
                    <a:pt x="224" y="554"/>
                  </a:lnTo>
                  <a:lnTo>
                    <a:pt x="221" y="554"/>
                  </a:lnTo>
                  <a:lnTo>
                    <a:pt x="219" y="554"/>
                  </a:lnTo>
                  <a:lnTo>
                    <a:pt x="217" y="556"/>
                  </a:lnTo>
                  <a:lnTo>
                    <a:pt x="212" y="556"/>
                  </a:lnTo>
                  <a:lnTo>
                    <a:pt x="212" y="556"/>
                  </a:lnTo>
                  <a:lnTo>
                    <a:pt x="209" y="556"/>
                  </a:lnTo>
                  <a:lnTo>
                    <a:pt x="209" y="556"/>
                  </a:lnTo>
                  <a:lnTo>
                    <a:pt x="207" y="557"/>
                  </a:lnTo>
                  <a:lnTo>
                    <a:pt x="206" y="557"/>
                  </a:lnTo>
                  <a:lnTo>
                    <a:pt x="204" y="559"/>
                  </a:lnTo>
                  <a:lnTo>
                    <a:pt x="202" y="561"/>
                  </a:lnTo>
                  <a:lnTo>
                    <a:pt x="201" y="562"/>
                  </a:lnTo>
                  <a:lnTo>
                    <a:pt x="201" y="564"/>
                  </a:lnTo>
                  <a:lnTo>
                    <a:pt x="201" y="566"/>
                  </a:lnTo>
                  <a:lnTo>
                    <a:pt x="202" y="567"/>
                  </a:lnTo>
                  <a:lnTo>
                    <a:pt x="202" y="567"/>
                  </a:lnTo>
                  <a:lnTo>
                    <a:pt x="202" y="567"/>
                  </a:lnTo>
                  <a:lnTo>
                    <a:pt x="204" y="569"/>
                  </a:lnTo>
                  <a:lnTo>
                    <a:pt x="204" y="569"/>
                  </a:lnTo>
                  <a:lnTo>
                    <a:pt x="202" y="571"/>
                  </a:lnTo>
                  <a:lnTo>
                    <a:pt x="202" y="571"/>
                  </a:lnTo>
                  <a:lnTo>
                    <a:pt x="201" y="574"/>
                  </a:lnTo>
                  <a:lnTo>
                    <a:pt x="201" y="575"/>
                  </a:lnTo>
                  <a:lnTo>
                    <a:pt x="201" y="577"/>
                  </a:lnTo>
                  <a:lnTo>
                    <a:pt x="201" y="577"/>
                  </a:lnTo>
                  <a:lnTo>
                    <a:pt x="202" y="579"/>
                  </a:lnTo>
                  <a:lnTo>
                    <a:pt x="204" y="580"/>
                  </a:lnTo>
                  <a:lnTo>
                    <a:pt x="204" y="580"/>
                  </a:lnTo>
                  <a:lnTo>
                    <a:pt x="206" y="582"/>
                  </a:lnTo>
                  <a:lnTo>
                    <a:pt x="207" y="584"/>
                  </a:lnTo>
                  <a:lnTo>
                    <a:pt x="207" y="584"/>
                  </a:lnTo>
                  <a:lnTo>
                    <a:pt x="207" y="585"/>
                  </a:lnTo>
                  <a:lnTo>
                    <a:pt x="209" y="585"/>
                  </a:lnTo>
                  <a:lnTo>
                    <a:pt x="212" y="585"/>
                  </a:lnTo>
                  <a:lnTo>
                    <a:pt x="212" y="585"/>
                  </a:lnTo>
                  <a:lnTo>
                    <a:pt x="214" y="585"/>
                  </a:lnTo>
                  <a:lnTo>
                    <a:pt x="217" y="587"/>
                  </a:lnTo>
                  <a:lnTo>
                    <a:pt x="221" y="587"/>
                  </a:lnTo>
                  <a:lnTo>
                    <a:pt x="224" y="589"/>
                  </a:lnTo>
                  <a:lnTo>
                    <a:pt x="226" y="589"/>
                  </a:lnTo>
                  <a:lnTo>
                    <a:pt x="229" y="590"/>
                  </a:lnTo>
                  <a:lnTo>
                    <a:pt x="232" y="592"/>
                  </a:lnTo>
                  <a:lnTo>
                    <a:pt x="235" y="594"/>
                  </a:lnTo>
                  <a:lnTo>
                    <a:pt x="239" y="595"/>
                  </a:lnTo>
                  <a:lnTo>
                    <a:pt x="240" y="595"/>
                  </a:lnTo>
                  <a:lnTo>
                    <a:pt x="240" y="595"/>
                  </a:lnTo>
                  <a:lnTo>
                    <a:pt x="242" y="594"/>
                  </a:lnTo>
                  <a:lnTo>
                    <a:pt x="244" y="594"/>
                  </a:lnTo>
                  <a:lnTo>
                    <a:pt x="245" y="594"/>
                  </a:lnTo>
                  <a:lnTo>
                    <a:pt x="245" y="594"/>
                  </a:lnTo>
                  <a:lnTo>
                    <a:pt x="247" y="594"/>
                  </a:lnTo>
                  <a:lnTo>
                    <a:pt x="249" y="594"/>
                  </a:lnTo>
                  <a:lnTo>
                    <a:pt x="254" y="594"/>
                  </a:lnTo>
                  <a:lnTo>
                    <a:pt x="255" y="594"/>
                  </a:lnTo>
                  <a:lnTo>
                    <a:pt x="257" y="594"/>
                  </a:lnTo>
                  <a:lnTo>
                    <a:pt x="257" y="595"/>
                  </a:lnTo>
                  <a:lnTo>
                    <a:pt x="257" y="595"/>
                  </a:lnTo>
                  <a:lnTo>
                    <a:pt x="259" y="595"/>
                  </a:lnTo>
                  <a:lnTo>
                    <a:pt x="260" y="595"/>
                  </a:lnTo>
                  <a:lnTo>
                    <a:pt x="262" y="594"/>
                  </a:lnTo>
                  <a:lnTo>
                    <a:pt x="262" y="594"/>
                  </a:lnTo>
                  <a:lnTo>
                    <a:pt x="263" y="592"/>
                  </a:lnTo>
                  <a:lnTo>
                    <a:pt x="263" y="590"/>
                  </a:lnTo>
                  <a:lnTo>
                    <a:pt x="265" y="587"/>
                  </a:lnTo>
                  <a:lnTo>
                    <a:pt x="267" y="585"/>
                  </a:lnTo>
                  <a:lnTo>
                    <a:pt x="267" y="584"/>
                  </a:lnTo>
                  <a:lnTo>
                    <a:pt x="268" y="584"/>
                  </a:lnTo>
                  <a:lnTo>
                    <a:pt x="268" y="584"/>
                  </a:lnTo>
                  <a:lnTo>
                    <a:pt x="268" y="582"/>
                  </a:lnTo>
                  <a:lnTo>
                    <a:pt x="270" y="580"/>
                  </a:lnTo>
                  <a:lnTo>
                    <a:pt x="270" y="580"/>
                  </a:lnTo>
                  <a:lnTo>
                    <a:pt x="270" y="579"/>
                  </a:lnTo>
                  <a:lnTo>
                    <a:pt x="272" y="577"/>
                  </a:lnTo>
                  <a:lnTo>
                    <a:pt x="272" y="575"/>
                  </a:lnTo>
                  <a:lnTo>
                    <a:pt x="270" y="574"/>
                  </a:lnTo>
                  <a:lnTo>
                    <a:pt x="270" y="567"/>
                  </a:lnTo>
                  <a:lnTo>
                    <a:pt x="272" y="567"/>
                  </a:lnTo>
                  <a:lnTo>
                    <a:pt x="272" y="566"/>
                  </a:lnTo>
                  <a:lnTo>
                    <a:pt x="272" y="566"/>
                  </a:lnTo>
                  <a:lnTo>
                    <a:pt x="273" y="564"/>
                  </a:lnTo>
                  <a:lnTo>
                    <a:pt x="273" y="564"/>
                  </a:lnTo>
                  <a:lnTo>
                    <a:pt x="275" y="562"/>
                  </a:lnTo>
                  <a:lnTo>
                    <a:pt x="275" y="561"/>
                  </a:lnTo>
                  <a:lnTo>
                    <a:pt x="277" y="561"/>
                  </a:lnTo>
                  <a:lnTo>
                    <a:pt x="277" y="559"/>
                  </a:lnTo>
                  <a:lnTo>
                    <a:pt x="277" y="559"/>
                  </a:lnTo>
                  <a:lnTo>
                    <a:pt x="277" y="557"/>
                  </a:lnTo>
                  <a:lnTo>
                    <a:pt x="277" y="556"/>
                  </a:lnTo>
                  <a:lnTo>
                    <a:pt x="278" y="554"/>
                  </a:lnTo>
                  <a:lnTo>
                    <a:pt x="278" y="552"/>
                  </a:lnTo>
                  <a:lnTo>
                    <a:pt x="278" y="551"/>
                  </a:lnTo>
                  <a:lnTo>
                    <a:pt x="278" y="549"/>
                  </a:lnTo>
                  <a:lnTo>
                    <a:pt x="277" y="547"/>
                  </a:lnTo>
                  <a:lnTo>
                    <a:pt x="275" y="547"/>
                  </a:lnTo>
                  <a:lnTo>
                    <a:pt x="275" y="546"/>
                  </a:lnTo>
                  <a:lnTo>
                    <a:pt x="273" y="546"/>
                  </a:lnTo>
                  <a:lnTo>
                    <a:pt x="272" y="546"/>
                  </a:lnTo>
                  <a:lnTo>
                    <a:pt x="270" y="544"/>
                  </a:lnTo>
                  <a:lnTo>
                    <a:pt x="270" y="544"/>
                  </a:lnTo>
                  <a:lnTo>
                    <a:pt x="268" y="546"/>
                  </a:lnTo>
                  <a:lnTo>
                    <a:pt x="265" y="546"/>
                  </a:lnTo>
                  <a:lnTo>
                    <a:pt x="263" y="544"/>
                  </a:lnTo>
                  <a:lnTo>
                    <a:pt x="260" y="544"/>
                  </a:lnTo>
                  <a:close/>
                  <a:moveTo>
                    <a:pt x="316" y="220"/>
                  </a:moveTo>
                  <a:lnTo>
                    <a:pt x="315" y="220"/>
                  </a:lnTo>
                  <a:lnTo>
                    <a:pt x="313" y="221"/>
                  </a:lnTo>
                  <a:lnTo>
                    <a:pt x="308" y="221"/>
                  </a:lnTo>
                  <a:lnTo>
                    <a:pt x="305" y="223"/>
                  </a:lnTo>
                  <a:lnTo>
                    <a:pt x="301" y="224"/>
                  </a:lnTo>
                  <a:lnTo>
                    <a:pt x="298" y="228"/>
                  </a:lnTo>
                  <a:lnTo>
                    <a:pt x="295" y="229"/>
                  </a:lnTo>
                  <a:lnTo>
                    <a:pt x="293" y="233"/>
                  </a:lnTo>
                  <a:lnTo>
                    <a:pt x="295" y="234"/>
                  </a:lnTo>
                  <a:lnTo>
                    <a:pt x="295" y="236"/>
                  </a:lnTo>
                  <a:lnTo>
                    <a:pt x="298" y="238"/>
                  </a:lnTo>
                  <a:lnTo>
                    <a:pt x="300" y="241"/>
                  </a:lnTo>
                  <a:lnTo>
                    <a:pt x="303" y="241"/>
                  </a:lnTo>
                  <a:lnTo>
                    <a:pt x="305" y="241"/>
                  </a:lnTo>
                  <a:lnTo>
                    <a:pt x="308" y="241"/>
                  </a:lnTo>
                  <a:lnTo>
                    <a:pt x="311" y="243"/>
                  </a:lnTo>
                  <a:lnTo>
                    <a:pt x="313" y="241"/>
                  </a:lnTo>
                  <a:lnTo>
                    <a:pt x="315" y="241"/>
                  </a:lnTo>
                  <a:lnTo>
                    <a:pt x="315" y="238"/>
                  </a:lnTo>
                  <a:lnTo>
                    <a:pt x="315" y="233"/>
                  </a:lnTo>
                  <a:lnTo>
                    <a:pt x="315" y="229"/>
                  </a:lnTo>
                  <a:lnTo>
                    <a:pt x="316" y="224"/>
                  </a:lnTo>
                  <a:lnTo>
                    <a:pt x="316" y="221"/>
                  </a:lnTo>
                  <a:lnTo>
                    <a:pt x="316" y="220"/>
                  </a:lnTo>
                  <a:close/>
                  <a:moveTo>
                    <a:pt x="169" y="191"/>
                  </a:moveTo>
                  <a:lnTo>
                    <a:pt x="169" y="193"/>
                  </a:lnTo>
                  <a:lnTo>
                    <a:pt x="168" y="195"/>
                  </a:lnTo>
                  <a:lnTo>
                    <a:pt x="168" y="196"/>
                  </a:lnTo>
                  <a:lnTo>
                    <a:pt x="168" y="198"/>
                  </a:lnTo>
                  <a:lnTo>
                    <a:pt x="166" y="200"/>
                  </a:lnTo>
                  <a:lnTo>
                    <a:pt x="165" y="200"/>
                  </a:lnTo>
                  <a:lnTo>
                    <a:pt x="165" y="201"/>
                  </a:lnTo>
                  <a:lnTo>
                    <a:pt x="165" y="203"/>
                  </a:lnTo>
                  <a:lnTo>
                    <a:pt x="166" y="205"/>
                  </a:lnTo>
                  <a:lnTo>
                    <a:pt x="168" y="206"/>
                  </a:lnTo>
                  <a:lnTo>
                    <a:pt x="169" y="210"/>
                  </a:lnTo>
                  <a:lnTo>
                    <a:pt x="171" y="213"/>
                  </a:lnTo>
                  <a:lnTo>
                    <a:pt x="171" y="216"/>
                  </a:lnTo>
                  <a:lnTo>
                    <a:pt x="173" y="220"/>
                  </a:lnTo>
                  <a:lnTo>
                    <a:pt x="174" y="223"/>
                  </a:lnTo>
                  <a:lnTo>
                    <a:pt x="174" y="226"/>
                  </a:lnTo>
                  <a:lnTo>
                    <a:pt x="174" y="229"/>
                  </a:lnTo>
                  <a:lnTo>
                    <a:pt x="176" y="231"/>
                  </a:lnTo>
                  <a:lnTo>
                    <a:pt x="176" y="233"/>
                  </a:lnTo>
                  <a:lnTo>
                    <a:pt x="179" y="234"/>
                  </a:lnTo>
                  <a:lnTo>
                    <a:pt x="179" y="234"/>
                  </a:lnTo>
                  <a:lnTo>
                    <a:pt x="181" y="233"/>
                  </a:lnTo>
                  <a:lnTo>
                    <a:pt x="183" y="229"/>
                  </a:lnTo>
                  <a:lnTo>
                    <a:pt x="183" y="226"/>
                  </a:lnTo>
                  <a:lnTo>
                    <a:pt x="184" y="224"/>
                  </a:lnTo>
                  <a:lnTo>
                    <a:pt x="186" y="221"/>
                  </a:lnTo>
                  <a:lnTo>
                    <a:pt x="188" y="220"/>
                  </a:lnTo>
                  <a:lnTo>
                    <a:pt x="188" y="216"/>
                  </a:lnTo>
                  <a:lnTo>
                    <a:pt x="189" y="216"/>
                  </a:lnTo>
                  <a:lnTo>
                    <a:pt x="191" y="215"/>
                  </a:lnTo>
                  <a:lnTo>
                    <a:pt x="191" y="213"/>
                  </a:lnTo>
                  <a:lnTo>
                    <a:pt x="193" y="213"/>
                  </a:lnTo>
                  <a:lnTo>
                    <a:pt x="193" y="211"/>
                  </a:lnTo>
                  <a:lnTo>
                    <a:pt x="193" y="210"/>
                  </a:lnTo>
                  <a:lnTo>
                    <a:pt x="193" y="206"/>
                  </a:lnTo>
                  <a:lnTo>
                    <a:pt x="191" y="205"/>
                  </a:lnTo>
                  <a:lnTo>
                    <a:pt x="189" y="203"/>
                  </a:lnTo>
                  <a:lnTo>
                    <a:pt x="188" y="200"/>
                  </a:lnTo>
                  <a:lnTo>
                    <a:pt x="184" y="198"/>
                  </a:lnTo>
                  <a:lnTo>
                    <a:pt x="181" y="195"/>
                  </a:lnTo>
                  <a:lnTo>
                    <a:pt x="179" y="193"/>
                  </a:lnTo>
                  <a:lnTo>
                    <a:pt x="178" y="191"/>
                  </a:lnTo>
                  <a:lnTo>
                    <a:pt x="178" y="191"/>
                  </a:lnTo>
                  <a:lnTo>
                    <a:pt x="169" y="191"/>
                  </a:lnTo>
                  <a:close/>
                  <a:moveTo>
                    <a:pt x="287" y="178"/>
                  </a:moveTo>
                  <a:lnTo>
                    <a:pt x="268" y="180"/>
                  </a:lnTo>
                  <a:lnTo>
                    <a:pt x="265" y="180"/>
                  </a:lnTo>
                  <a:lnTo>
                    <a:pt x="265" y="180"/>
                  </a:lnTo>
                  <a:lnTo>
                    <a:pt x="265" y="182"/>
                  </a:lnTo>
                  <a:lnTo>
                    <a:pt x="265" y="185"/>
                  </a:lnTo>
                  <a:lnTo>
                    <a:pt x="263" y="187"/>
                  </a:lnTo>
                  <a:lnTo>
                    <a:pt x="262" y="188"/>
                  </a:lnTo>
                  <a:lnTo>
                    <a:pt x="260" y="190"/>
                  </a:lnTo>
                  <a:lnTo>
                    <a:pt x="260" y="191"/>
                  </a:lnTo>
                  <a:lnTo>
                    <a:pt x="260" y="191"/>
                  </a:lnTo>
                  <a:lnTo>
                    <a:pt x="257" y="198"/>
                  </a:lnTo>
                  <a:lnTo>
                    <a:pt x="255" y="198"/>
                  </a:lnTo>
                  <a:lnTo>
                    <a:pt x="254" y="200"/>
                  </a:lnTo>
                  <a:lnTo>
                    <a:pt x="250" y="201"/>
                  </a:lnTo>
                  <a:lnTo>
                    <a:pt x="249" y="205"/>
                  </a:lnTo>
                  <a:lnTo>
                    <a:pt x="247" y="210"/>
                  </a:lnTo>
                  <a:lnTo>
                    <a:pt x="245" y="213"/>
                  </a:lnTo>
                  <a:lnTo>
                    <a:pt x="245" y="216"/>
                  </a:lnTo>
                  <a:lnTo>
                    <a:pt x="244" y="220"/>
                  </a:lnTo>
                  <a:lnTo>
                    <a:pt x="245" y="223"/>
                  </a:lnTo>
                  <a:lnTo>
                    <a:pt x="249" y="224"/>
                  </a:lnTo>
                  <a:lnTo>
                    <a:pt x="250" y="224"/>
                  </a:lnTo>
                  <a:lnTo>
                    <a:pt x="250" y="223"/>
                  </a:lnTo>
                  <a:lnTo>
                    <a:pt x="254" y="220"/>
                  </a:lnTo>
                  <a:lnTo>
                    <a:pt x="255" y="218"/>
                  </a:lnTo>
                  <a:lnTo>
                    <a:pt x="259" y="215"/>
                  </a:lnTo>
                  <a:lnTo>
                    <a:pt x="262" y="213"/>
                  </a:lnTo>
                  <a:lnTo>
                    <a:pt x="263" y="211"/>
                  </a:lnTo>
                  <a:lnTo>
                    <a:pt x="267" y="211"/>
                  </a:lnTo>
                  <a:lnTo>
                    <a:pt x="268" y="211"/>
                  </a:lnTo>
                  <a:lnTo>
                    <a:pt x="272" y="210"/>
                  </a:lnTo>
                  <a:lnTo>
                    <a:pt x="277" y="210"/>
                  </a:lnTo>
                  <a:lnTo>
                    <a:pt x="280" y="208"/>
                  </a:lnTo>
                  <a:lnTo>
                    <a:pt x="283" y="206"/>
                  </a:lnTo>
                  <a:lnTo>
                    <a:pt x="287" y="205"/>
                  </a:lnTo>
                  <a:lnTo>
                    <a:pt x="290" y="201"/>
                  </a:lnTo>
                  <a:lnTo>
                    <a:pt x="291" y="196"/>
                  </a:lnTo>
                  <a:lnTo>
                    <a:pt x="291" y="193"/>
                  </a:lnTo>
                  <a:lnTo>
                    <a:pt x="291" y="188"/>
                  </a:lnTo>
                  <a:lnTo>
                    <a:pt x="290" y="185"/>
                  </a:lnTo>
                  <a:lnTo>
                    <a:pt x="288" y="182"/>
                  </a:lnTo>
                  <a:lnTo>
                    <a:pt x="288" y="178"/>
                  </a:lnTo>
                  <a:lnTo>
                    <a:pt x="287" y="178"/>
                  </a:lnTo>
                  <a:close/>
                  <a:moveTo>
                    <a:pt x="221" y="144"/>
                  </a:moveTo>
                  <a:lnTo>
                    <a:pt x="219" y="144"/>
                  </a:lnTo>
                  <a:lnTo>
                    <a:pt x="219" y="144"/>
                  </a:lnTo>
                  <a:lnTo>
                    <a:pt x="217" y="145"/>
                  </a:lnTo>
                  <a:lnTo>
                    <a:pt x="216" y="145"/>
                  </a:lnTo>
                  <a:lnTo>
                    <a:pt x="214" y="147"/>
                  </a:lnTo>
                  <a:lnTo>
                    <a:pt x="212" y="145"/>
                  </a:lnTo>
                  <a:lnTo>
                    <a:pt x="212" y="145"/>
                  </a:lnTo>
                  <a:lnTo>
                    <a:pt x="212" y="147"/>
                  </a:lnTo>
                  <a:lnTo>
                    <a:pt x="211" y="149"/>
                  </a:lnTo>
                  <a:lnTo>
                    <a:pt x="211" y="150"/>
                  </a:lnTo>
                  <a:lnTo>
                    <a:pt x="211" y="152"/>
                  </a:lnTo>
                  <a:lnTo>
                    <a:pt x="211" y="154"/>
                  </a:lnTo>
                  <a:lnTo>
                    <a:pt x="212" y="154"/>
                  </a:lnTo>
                  <a:lnTo>
                    <a:pt x="211" y="157"/>
                  </a:lnTo>
                  <a:lnTo>
                    <a:pt x="211" y="157"/>
                  </a:lnTo>
                  <a:lnTo>
                    <a:pt x="209" y="157"/>
                  </a:lnTo>
                  <a:lnTo>
                    <a:pt x="207" y="159"/>
                  </a:lnTo>
                  <a:lnTo>
                    <a:pt x="207" y="159"/>
                  </a:lnTo>
                  <a:lnTo>
                    <a:pt x="206" y="160"/>
                  </a:lnTo>
                  <a:lnTo>
                    <a:pt x="206" y="162"/>
                  </a:lnTo>
                  <a:lnTo>
                    <a:pt x="204" y="162"/>
                  </a:lnTo>
                  <a:lnTo>
                    <a:pt x="204" y="163"/>
                  </a:lnTo>
                  <a:lnTo>
                    <a:pt x="204" y="163"/>
                  </a:lnTo>
                  <a:lnTo>
                    <a:pt x="202" y="163"/>
                  </a:lnTo>
                  <a:lnTo>
                    <a:pt x="201" y="163"/>
                  </a:lnTo>
                  <a:lnTo>
                    <a:pt x="199" y="165"/>
                  </a:lnTo>
                  <a:lnTo>
                    <a:pt x="197" y="165"/>
                  </a:lnTo>
                  <a:lnTo>
                    <a:pt x="196" y="165"/>
                  </a:lnTo>
                  <a:lnTo>
                    <a:pt x="196" y="167"/>
                  </a:lnTo>
                  <a:lnTo>
                    <a:pt x="196" y="167"/>
                  </a:lnTo>
                  <a:lnTo>
                    <a:pt x="194" y="167"/>
                  </a:lnTo>
                  <a:lnTo>
                    <a:pt x="194" y="168"/>
                  </a:lnTo>
                  <a:lnTo>
                    <a:pt x="194" y="170"/>
                  </a:lnTo>
                  <a:lnTo>
                    <a:pt x="194" y="173"/>
                  </a:lnTo>
                  <a:lnTo>
                    <a:pt x="194" y="175"/>
                  </a:lnTo>
                  <a:lnTo>
                    <a:pt x="194" y="177"/>
                  </a:lnTo>
                  <a:lnTo>
                    <a:pt x="194" y="177"/>
                  </a:lnTo>
                  <a:lnTo>
                    <a:pt x="194" y="177"/>
                  </a:lnTo>
                  <a:lnTo>
                    <a:pt x="196" y="178"/>
                  </a:lnTo>
                  <a:lnTo>
                    <a:pt x="196" y="178"/>
                  </a:lnTo>
                  <a:lnTo>
                    <a:pt x="197" y="182"/>
                  </a:lnTo>
                  <a:lnTo>
                    <a:pt x="199" y="183"/>
                  </a:lnTo>
                  <a:lnTo>
                    <a:pt x="201" y="185"/>
                  </a:lnTo>
                  <a:lnTo>
                    <a:pt x="202" y="185"/>
                  </a:lnTo>
                  <a:lnTo>
                    <a:pt x="204" y="185"/>
                  </a:lnTo>
                  <a:lnTo>
                    <a:pt x="206" y="183"/>
                  </a:lnTo>
                  <a:lnTo>
                    <a:pt x="209" y="182"/>
                  </a:lnTo>
                  <a:lnTo>
                    <a:pt x="212" y="178"/>
                  </a:lnTo>
                  <a:lnTo>
                    <a:pt x="212" y="177"/>
                  </a:lnTo>
                  <a:lnTo>
                    <a:pt x="214" y="177"/>
                  </a:lnTo>
                  <a:lnTo>
                    <a:pt x="217" y="175"/>
                  </a:lnTo>
                  <a:lnTo>
                    <a:pt x="219" y="173"/>
                  </a:lnTo>
                  <a:lnTo>
                    <a:pt x="221" y="172"/>
                  </a:lnTo>
                  <a:lnTo>
                    <a:pt x="222" y="170"/>
                  </a:lnTo>
                  <a:lnTo>
                    <a:pt x="224" y="167"/>
                  </a:lnTo>
                  <a:lnTo>
                    <a:pt x="226" y="165"/>
                  </a:lnTo>
                  <a:lnTo>
                    <a:pt x="226" y="163"/>
                  </a:lnTo>
                  <a:lnTo>
                    <a:pt x="227" y="162"/>
                  </a:lnTo>
                  <a:lnTo>
                    <a:pt x="229" y="162"/>
                  </a:lnTo>
                  <a:lnTo>
                    <a:pt x="229" y="160"/>
                  </a:lnTo>
                  <a:lnTo>
                    <a:pt x="229" y="160"/>
                  </a:lnTo>
                  <a:lnTo>
                    <a:pt x="229" y="157"/>
                  </a:lnTo>
                  <a:lnTo>
                    <a:pt x="229" y="155"/>
                  </a:lnTo>
                  <a:lnTo>
                    <a:pt x="229" y="154"/>
                  </a:lnTo>
                  <a:lnTo>
                    <a:pt x="227" y="152"/>
                  </a:lnTo>
                  <a:lnTo>
                    <a:pt x="224" y="150"/>
                  </a:lnTo>
                  <a:lnTo>
                    <a:pt x="222" y="149"/>
                  </a:lnTo>
                  <a:lnTo>
                    <a:pt x="222" y="145"/>
                  </a:lnTo>
                  <a:lnTo>
                    <a:pt x="221" y="144"/>
                  </a:lnTo>
                  <a:lnTo>
                    <a:pt x="221" y="144"/>
                  </a:lnTo>
                  <a:close/>
                  <a:moveTo>
                    <a:pt x="44" y="89"/>
                  </a:moveTo>
                  <a:lnTo>
                    <a:pt x="51" y="91"/>
                  </a:lnTo>
                  <a:lnTo>
                    <a:pt x="59" y="98"/>
                  </a:lnTo>
                  <a:lnTo>
                    <a:pt x="59" y="99"/>
                  </a:lnTo>
                  <a:lnTo>
                    <a:pt x="61" y="101"/>
                  </a:lnTo>
                  <a:lnTo>
                    <a:pt x="66" y="104"/>
                  </a:lnTo>
                  <a:lnTo>
                    <a:pt x="69" y="106"/>
                  </a:lnTo>
                  <a:lnTo>
                    <a:pt x="74" y="107"/>
                  </a:lnTo>
                  <a:lnTo>
                    <a:pt x="77" y="109"/>
                  </a:lnTo>
                  <a:lnTo>
                    <a:pt x="80" y="112"/>
                  </a:lnTo>
                  <a:lnTo>
                    <a:pt x="84" y="116"/>
                  </a:lnTo>
                  <a:lnTo>
                    <a:pt x="87" y="119"/>
                  </a:lnTo>
                  <a:lnTo>
                    <a:pt x="90" y="122"/>
                  </a:lnTo>
                  <a:lnTo>
                    <a:pt x="92" y="129"/>
                  </a:lnTo>
                  <a:lnTo>
                    <a:pt x="92" y="134"/>
                  </a:lnTo>
                  <a:lnTo>
                    <a:pt x="94" y="139"/>
                  </a:lnTo>
                  <a:lnTo>
                    <a:pt x="95" y="142"/>
                  </a:lnTo>
                  <a:lnTo>
                    <a:pt x="97" y="144"/>
                  </a:lnTo>
                  <a:lnTo>
                    <a:pt x="99" y="145"/>
                  </a:lnTo>
                  <a:lnTo>
                    <a:pt x="102" y="147"/>
                  </a:lnTo>
                  <a:lnTo>
                    <a:pt x="103" y="152"/>
                  </a:lnTo>
                  <a:lnTo>
                    <a:pt x="105" y="157"/>
                  </a:lnTo>
                  <a:lnTo>
                    <a:pt x="103" y="162"/>
                  </a:lnTo>
                  <a:lnTo>
                    <a:pt x="102" y="168"/>
                  </a:lnTo>
                  <a:lnTo>
                    <a:pt x="102" y="173"/>
                  </a:lnTo>
                  <a:lnTo>
                    <a:pt x="103" y="178"/>
                  </a:lnTo>
                  <a:lnTo>
                    <a:pt x="102" y="183"/>
                  </a:lnTo>
                  <a:lnTo>
                    <a:pt x="102" y="188"/>
                  </a:lnTo>
                  <a:lnTo>
                    <a:pt x="102" y="195"/>
                  </a:lnTo>
                  <a:lnTo>
                    <a:pt x="102" y="201"/>
                  </a:lnTo>
                  <a:lnTo>
                    <a:pt x="102" y="211"/>
                  </a:lnTo>
                  <a:lnTo>
                    <a:pt x="100" y="221"/>
                  </a:lnTo>
                  <a:lnTo>
                    <a:pt x="100" y="231"/>
                  </a:lnTo>
                  <a:lnTo>
                    <a:pt x="99" y="244"/>
                  </a:lnTo>
                  <a:lnTo>
                    <a:pt x="99" y="262"/>
                  </a:lnTo>
                  <a:lnTo>
                    <a:pt x="100" y="267"/>
                  </a:lnTo>
                  <a:lnTo>
                    <a:pt x="100" y="272"/>
                  </a:lnTo>
                  <a:lnTo>
                    <a:pt x="99" y="276"/>
                  </a:lnTo>
                  <a:lnTo>
                    <a:pt x="99" y="280"/>
                  </a:lnTo>
                  <a:lnTo>
                    <a:pt x="99" y="289"/>
                  </a:lnTo>
                  <a:lnTo>
                    <a:pt x="99" y="297"/>
                  </a:lnTo>
                  <a:lnTo>
                    <a:pt x="99" y="305"/>
                  </a:lnTo>
                  <a:lnTo>
                    <a:pt x="99" y="308"/>
                  </a:lnTo>
                  <a:lnTo>
                    <a:pt x="99" y="312"/>
                  </a:lnTo>
                  <a:lnTo>
                    <a:pt x="97" y="317"/>
                  </a:lnTo>
                  <a:lnTo>
                    <a:pt x="94" y="320"/>
                  </a:lnTo>
                  <a:lnTo>
                    <a:pt x="92" y="323"/>
                  </a:lnTo>
                  <a:lnTo>
                    <a:pt x="87" y="325"/>
                  </a:lnTo>
                  <a:lnTo>
                    <a:pt x="84" y="327"/>
                  </a:lnTo>
                  <a:lnTo>
                    <a:pt x="75" y="327"/>
                  </a:lnTo>
                  <a:lnTo>
                    <a:pt x="67" y="327"/>
                  </a:lnTo>
                  <a:lnTo>
                    <a:pt x="61" y="325"/>
                  </a:lnTo>
                  <a:lnTo>
                    <a:pt x="57" y="323"/>
                  </a:lnTo>
                  <a:lnTo>
                    <a:pt x="54" y="320"/>
                  </a:lnTo>
                  <a:lnTo>
                    <a:pt x="51" y="317"/>
                  </a:lnTo>
                  <a:lnTo>
                    <a:pt x="51" y="313"/>
                  </a:lnTo>
                  <a:lnTo>
                    <a:pt x="49" y="310"/>
                  </a:lnTo>
                  <a:lnTo>
                    <a:pt x="49" y="308"/>
                  </a:lnTo>
                  <a:lnTo>
                    <a:pt x="49" y="305"/>
                  </a:lnTo>
                  <a:lnTo>
                    <a:pt x="49" y="300"/>
                  </a:lnTo>
                  <a:lnTo>
                    <a:pt x="47" y="295"/>
                  </a:lnTo>
                  <a:lnTo>
                    <a:pt x="47" y="292"/>
                  </a:lnTo>
                  <a:lnTo>
                    <a:pt x="47" y="289"/>
                  </a:lnTo>
                  <a:lnTo>
                    <a:pt x="49" y="285"/>
                  </a:lnTo>
                  <a:lnTo>
                    <a:pt x="51" y="284"/>
                  </a:lnTo>
                  <a:lnTo>
                    <a:pt x="52" y="282"/>
                  </a:lnTo>
                  <a:lnTo>
                    <a:pt x="56" y="276"/>
                  </a:lnTo>
                  <a:lnTo>
                    <a:pt x="59" y="271"/>
                  </a:lnTo>
                  <a:lnTo>
                    <a:pt x="59" y="264"/>
                  </a:lnTo>
                  <a:lnTo>
                    <a:pt x="56" y="252"/>
                  </a:lnTo>
                  <a:lnTo>
                    <a:pt x="51" y="234"/>
                  </a:lnTo>
                  <a:lnTo>
                    <a:pt x="49" y="215"/>
                  </a:lnTo>
                  <a:lnTo>
                    <a:pt x="49" y="198"/>
                  </a:lnTo>
                  <a:lnTo>
                    <a:pt x="51" y="180"/>
                  </a:lnTo>
                  <a:lnTo>
                    <a:pt x="51" y="162"/>
                  </a:lnTo>
                  <a:lnTo>
                    <a:pt x="46" y="145"/>
                  </a:lnTo>
                  <a:lnTo>
                    <a:pt x="42" y="142"/>
                  </a:lnTo>
                  <a:lnTo>
                    <a:pt x="42" y="139"/>
                  </a:lnTo>
                  <a:lnTo>
                    <a:pt x="41" y="137"/>
                  </a:lnTo>
                  <a:lnTo>
                    <a:pt x="41" y="137"/>
                  </a:lnTo>
                  <a:lnTo>
                    <a:pt x="41" y="137"/>
                  </a:lnTo>
                  <a:lnTo>
                    <a:pt x="39" y="137"/>
                  </a:lnTo>
                  <a:lnTo>
                    <a:pt x="38" y="137"/>
                  </a:lnTo>
                  <a:lnTo>
                    <a:pt x="36" y="134"/>
                  </a:lnTo>
                  <a:lnTo>
                    <a:pt x="34" y="131"/>
                  </a:lnTo>
                  <a:lnTo>
                    <a:pt x="33" y="127"/>
                  </a:lnTo>
                  <a:lnTo>
                    <a:pt x="31" y="124"/>
                  </a:lnTo>
                  <a:lnTo>
                    <a:pt x="28" y="122"/>
                  </a:lnTo>
                  <a:lnTo>
                    <a:pt x="24" y="121"/>
                  </a:lnTo>
                  <a:lnTo>
                    <a:pt x="23" y="119"/>
                  </a:lnTo>
                  <a:lnTo>
                    <a:pt x="21" y="119"/>
                  </a:lnTo>
                  <a:lnTo>
                    <a:pt x="19" y="117"/>
                  </a:lnTo>
                  <a:lnTo>
                    <a:pt x="18" y="114"/>
                  </a:lnTo>
                  <a:lnTo>
                    <a:pt x="18" y="111"/>
                  </a:lnTo>
                  <a:lnTo>
                    <a:pt x="18" y="104"/>
                  </a:lnTo>
                  <a:lnTo>
                    <a:pt x="18" y="101"/>
                  </a:lnTo>
                  <a:lnTo>
                    <a:pt x="19" y="98"/>
                  </a:lnTo>
                  <a:lnTo>
                    <a:pt x="19" y="94"/>
                  </a:lnTo>
                  <a:lnTo>
                    <a:pt x="21" y="93"/>
                  </a:lnTo>
                  <a:lnTo>
                    <a:pt x="23" y="93"/>
                  </a:lnTo>
                  <a:lnTo>
                    <a:pt x="26" y="93"/>
                  </a:lnTo>
                  <a:lnTo>
                    <a:pt x="29" y="93"/>
                  </a:lnTo>
                  <a:lnTo>
                    <a:pt x="31" y="93"/>
                  </a:lnTo>
                  <a:lnTo>
                    <a:pt x="38" y="91"/>
                  </a:lnTo>
                  <a:lnTo>
                    <a:pt x="44" y="89"/>
                  </a:lnTo>
                  <a:close/>
                  <a:moveTo>
                    <a:pt x="392" y="61"/>
                  </a:moveTo>
                  <a:lnTo>
                    <a:pt x="389" y="63"/>
                  </a:lnTo>
                  <a:lnTo>
                    <a:pt x="385" y="65"/>
                  </a:lnTo>
                  <a:lnTo>
                    <a:pt x="384" y="68"/>
                  </a:lnTo>
                  <a:lnTo>
                    <a:pt x="382" y="71"/>
                  </a:lnTo>
                  <a:lnTo>
                    <a:pt x="382" y="71"/>
                  </a:lnTo>
                  <a:lnTo>
                    <a:pt x="376" y="74"/>
                  </a:lnTo>
                  <a:lnTo>
                    <a:pt x="376" y="74"/>
                  </a:lnTo>
                  <a:lnTo>
                    <a:pt x="372" y="76"/>
                  </a:lnTo>
                  <a:lnTo>
                    <a:pt x="367" y="78"/>
                  </a:lnTo>
                  <a:lnTo>
                    <a:pt x="362" y="79"/>
                  </a:lnTo>
                  <a:lnTo>
                    <a:pt x="357" y="83"/>
                  </a:lnTo>
                  <a:lnTo>
                    <a:pt x="353" y="86"/>
                  </a:lnTo>
                  <a:lnTo>
                    <a:pt x="339" y="94"/>
                  </a:lnTo>
                  <a:lnTo>
                    <a:pt x="326" y="101"/>
                  </a:lnTo>
                  <a:lnTo>
                    <a:pt x="324" y="101"/>
                  </a:lnTo>
                  <a:lnTo>
                    <a:pt x="324" y="101"/>
                  </a:lnTo>
                  <a:lnTo>
                    <a:pt x="320" y="101"/>
                  </a:lnTo>
                  <a:lnTo>
                    <a:pt x="318" y="103"/>
                  </a:lnTo>
                  <a:lnTo>
                    <a:pt x="318" y="104"/>
                  </a:lnTo>
                  <a:lnTo>
                    <a:pt x="318" y="104"/>
                  </a:lnTo>
                  <a:lnTo>
                    <a:pt x="316" y="106"/>
                  </a:lnTo>
                  <a:lnTo>
                    <a:pt x="315" y="106"/>
                  </a:lnTo>
                  <a:lnTo>
                    <a:pt x="313" y="106"/>
                  </a:lnTo>
                  <a:lnTo>
                    <a:pt x="311" y="104"/>
                  </a:lnTo>
                  <a:lnTo>
                    <a:pt x="310" y="104"/>
                  </a:lnTo>
                  <a:lnTo>
                    <a:pt x="308" y="103"/>
                  </a:lnTo>
                  <a:lnTo>
                    <a:pt x="306" y="103"/>
                  </a:lnTo>
                  <a:lnTo>
                    <a:pt x="306" y="104"/>
                  </a:lnTo>
                  <a:lnTo>
                    <a:pt x="305" y="104"/>
                  </a:lnTo>
                  <a:lnTo>
                    <a:pt x="303" y="107"/>
                  </a:lnTo>
                  <a:lnTo>
                    <a:pt x="301" y="109"/>
                  </a:lnTo>
                  <a:lnTo>
                    <a:pt x="300" y="109"/>
                  </a:lnTo>
                  <a:lnTo>
                    <a:pt x="296" y="107"/>
                  </a:lnTo>
                  <a:lnTo>
                    <a:pt x="295" y="106"/>
                  </a:lnTo>
                  <a:lnTo>
                    <a:pt x="293" y="104"/>
                  </a:lnTo>
                  <a:lnTo>
                    <a:pt x="291" y="104"/>
                  </a:lnTo>
                  <a:lnTo>
                    <a:pt x="291" y="106"/>
                  </a:lnTo>
                  <a:lnTo>
                    <a:pt x="291" y="107"/>
                  </a:lnTo>
                  <a:lnTo>
                    <a:pt x="291" y="109"/>
                  </a:lnTo>
                  <a:lnTo>
                    <a:pt x="291" y="111"/>
                  </a:lnTo>
                  <a:lnTo>
                    <a:pt x="291" y="111"/>
                  </a:lnTo>
                  <a:lnTo>
                    <a:pt x="290" y="111"/>
                  </a:lnTo>
                  <a:lnTo>
                    <a:pt x="288" y="111"/>
                  </a:lnTo>
                  <a:lnTo>
                    <a:pt x="287" y="111"/>
                  </a:lnTo>
                  <a:lnTo>
                    <a:pt x="287" y="111"/>
                  </a:lnTo>
                  <a:lnTo>
                    <a:pt x="287" y="114"/>
                  </a:lnTo>
                  <a:lnTo>
                    <a:pt x="287" y="114"/>
                  </a:lnTo>
                  <a:lnTo>
                    <a:pt x="285" y="116"/>
                  </a:lnTo>
                  <a:lnTo>
                    <a:pt x="285" y="116"/>
                  </a:lnTo>
                  <a:lnTo>
                    <a:pt x="283" y="117"/>
                  </a:lnTo>
                  <a:lnTo>
                    <a:pt x="282" y="116"/>
                  </a:lnTo>
                  <a:lnTo>
                    <a:pt x="280" y="114"/>
                  </a:lnTo>
                  <a:lnTo>
                    <a:pt x="280" y="114"/>
                  </a:lnTo>
                  <a:lnTo>
                    <a:pt x="278" y="112"/>
                  </a:lnTo>
                  <a:lnTo>
                    <a:pt x="278" y="112"/>
                  </a:lnTo>
                  <a:lnTo>
                    <a:pt x="277" y="112"/>
                  </a:lnTo>
                  <a:lnTo>
                    <a:pt x="275" y="114"/>
                  </a:lnTo>
                  <a:lnTo>
                    <a:pt x="273" y="114"/>
                  </a:lnTo>
                  <a:lnTo>
                    <a:pt x="273" y="116"/>
                  </a:lnTo>
                  <a:lnTo>
                    <a:pt x="272" y="116"/>
                  </a:lnTo>
                  <a:lnTo>
                    <a:pt x="270" y="117"/>
                  </a:lnTo>
                  <a:lnTo>
                    <a:pt x="268" y="117"/>
                  </a:lnTo>
                  <a:lnTo>
                    <a:pt x="265" y="117"/>
                  </a:lnTo>
                  <a:lnTo>
                    <a:pt x="262" y="119"/>
                  </a:lnTo>
                  <a:lnTo>
                    <a:pt x="259" y="121"/>
                  </a:lnTo>
                  <a:lnTo>
                    <a:pt x="257" y="122"/>
                  </a:lnTo>
                  <a:lnTo>
                    <a:pt x="257" y="124"/>
                  </a:lnTo>
                  <a:lnTo>
                    <a:pt x="255" y="126"/>
                  </a:lnTo>
                  <a:lnTo>
                    <a:pt x="255" y="126"/>
                  </a:lnTo>
                  <a:lnTo>
                    <a:pt x="257" y="126"/>
                  </a:lnTo>
                  <a:lnTo>
                    <a:pt x="259" y="127"/>
                  </a:lnTo>
                  <a:lnTo>
                    <a:pt x="262" y="129"/>
                  </a:lnTo>
                  <a:lnTo>
                    <a:pt x="265" y="132"/>
                  </a:lnTo>
                  <a:lnTo>
                    <a:pt x="268" y="135"/>
                  </a:lnTo>
                  <a:lnTo>
                    <a:pt x="272" y="139"/>
                  </a:lnTo>
                  <a:lnTo>
                    <a:pt x="273" y="140"/>
                  </a:lnTo>
                  <a:lnTo>
                    <a:pt x="277" y="144"/>
                  </a:lnTo>
                  <a:lnTo>
                    <a:pt x="277" y="145"/>
                  </a:lnTo>
                  <a:lnTo>
                    <a:pt x="285" y="140"/>
                  </a:lnTo>
                  <a:lnTo>
                    <a:pt x="291" y="137"/>
                  </a:lnTo>
                  <a:lnTo>
                    <a:pt x="296" y="135"/>
                  </a:lnTo>
                  <a:lnTo>
                    <a:pt x="301" y="135"/>
                  </a:lnTo>
                  <a:lnTo>
                    <a:pt x="305" y="135"/>
                  </a:lnTo>
                  <a:lnTo>
                    <a:pt x="310" y="134"/>
                  </a:lnTo>
                  <a:lnTo>
                    <a:pt x="315" y="134"/>
                  </a:lnTo>
                  <a:lnTo>
                    <a:pt x="316" y="132"/>
                  </a:lnTo>
                  <a:lnTo>
                    <a:pt x="320" y="131"/>
                  </a:lnTo>
                  <a:lnTo>
                    <a:pt x="321" y="131"/>
                  </a:lnTo>
                  <a:lnTo>
                    <a:pt x="326" y="131"/>
                  </a:lnTo>
                  <a:lnTo>
                    <a:pt x="331" y="131"/>
                  </a:lnTo>
                  <a:lnTo>
                    <a:pt x="336" y="131"/>
                  </a:lnTo>
                  <a:lnTo>
                    <a:pt x="338" y="132"/>
                  </a:lnTo>
                  <a:lnTo>
                    <a:pt x="341" y="132"/>
                  </a:lnTo>
                  <a:lnTo>
                    <a:pt x="344" y="132"/>
                  </a:lnTo>
                  <a:lnTo>
                    <a:pt x="348" y="134"/>
                  </a:lnTo>
                  <a:lnTo>
                    <a:pt x="349" y="137"/>
                  </a:lnTo>
                  <a:lnTo>
                    <a:pt x="351" y="139"/>
                  </a:lnTo>
                  <a:lnTo>
                    <a:pt x="356" y="137"/>
                  </a:lnTo>
                  <a:lnTo>
                    <a:pt x="357" y="137"/>
                  </a:lnTo>
                  <a:lnTo>
                    <a:pt x="359" y="135"/>
                  </a:lnTo>
                  <a:lnTo>
                    <a:pt x="359" y="135"/>
                  </a:lnTo>
                  <a:lnTo>
                    <a:pt x="359" y="132"/>
                  </a:lnTo>
                  <a:lnTo>
                    <a:pt x="361" y="129"/>
                  </a:lnTo>
                  <a:lnTo>
                    <a:pt x="362" y="126"/>
                  </a:lnTo>
                  <a:lnTo>
                    <a:pt x="364" y="124"/>
                  </a:lnTo>
                  <a:lnTo>
                    <a:pt x="366" y="122"/>
                  </a:lnTo>
                  <a:lnTo>
                    <a:pt x="369" y="119"/>
                  </a:lnTo>
                  <a:lnTo>
                    <a:pt x="371" y="114"/>
                  </a:lnTo>
                  <a:lnTo>
                    <a:pt x="372" y="109"/>
                  </a:lnTo>
                  <a:lnTo>
                    <a:pt x="374" y="104"/>
                  </a:lnTo>
                  <a:lnTo>
                    <a:pt x="377" y="101"/>
                  </a:lnTo>
                  <a:lnTo>
                    <a:pt x="377" y="98"/>
                  </a:lnTo>
                  <a:lnTo>
                    <a:pt x="377" y="98"/>
                  </a:lnTo>
                  <a:lnTo>
                    <a:pt x="384" y="88"/>
                  </a:lnTo>
                  <a:lnTo>
                    <a:pt x="385" y="86"/>
                  </a:lnTo>
                  <a:lnTo>
                    <a:pt x="385" y="84"/>
                  </a:lnTo>
                  <a:lnTo>
                    <a:pt x="387" y="79"/>
                  </a:lnTo>
                  <a:lnTo>
                    <a:pt x="389" y="76"/>
                  </a:lnTo>
                  <a:lnTo>
                    <a:pt x="390" y="73"/>
                  </a:lnTo>
                  <a:lnTo>
                    <a:pt x="394" y="71"/>
                  </a:lnTo>
                  <a:lnTo>
                    <a:pt x="395" y="70"/>
                  </a:lnTo>
                  <a:lnTo>
                    <a:pt x="395" y="68"/>
                  </a:lnTo>
                  <a:lnTo>
                    <a:pt x="395" y="66"/>
                  </a:lnTo>
                  <a:lnTo>
                    <a:pt x="395" y="66"/>
                  </a:lnTo>
                  <a:lnTo>
                    <a:pt x="395" y="65"/>
                  </a:lnTo>
                  <a:lnTo>
                    <a:pt x="395" y="63"/>
                  </a:lnTo>
                  <a:lnTo>
                    <a:pt x="394" y="63"/>
                  </a:lnTo>
                  <a:lnTo>
                    <a:pt x="392" y="61"/>
                  </a:lnTo>
                  <a:close/>
                  <a:moveTo>
                    <a:pt x="377" y="0"/>
                  </a:moveTo>
                  <a:lnTo>
                    <a:pt x="381" y="2"/>
                  </a:lnTo>
                  <a:lnTo>
                    <a:pt x="384" y="0"/>
                  </a:lnTo>
                  <a:lnTo>
                    <a:pt x="385" y="0"/>
                  </a:lnTo>
                  <a:lnTo>
                    <a:pt x="389" y="4"/>
                  </a:lnTo>
                  <a:lnTo>
                    <a:pt x="390" y="4"/>
                  </a:lnTo>
                  <a:lnTo>
                    <a:pt x="392" y="5"/>
                  </a:lnTo>
                  <a:lnTo>
                    <a:pt x="394" y="5"/>
                  </a:lnTo>
                  <a:lnTo>
                    <a:pt x="397" y="5"/>
                  </a:lnTo>
                  <a:lnTo>
                    <a:pt x="399" y="5"/>
                  </a:lnTo>
                  <a:lnTo>
                    <a:pt x="402" y="7"/>
                  </a:lnTo>
                  <a:lnTo>
                    <a:pt x="404" y="9"/>
                  </a:lnTo>
                  <a:lnTo>
                    <a:pt x="405" y="10"/>
                  </a:lnTo>
                  <a:lnTo>
                    <a:pt x="405" y="12"/>
                  </a:lnTo>
                  <a:lnTo>
                    <a:pt x="407" y="14"/>
                  </a:lnTo>
                  <a:lnTo>
                    <a:pt x="409" y="15"/>
                  </a:lnTo>
                  <a:lnTo>
                    <a:pt x="409" y="17"/>
                  </a:lnTo>
                  <a:lnTo>
                    <a:pt x="409" y="17"/>
                  </a:lnTo>
                  <a:lnTo>
                    <a:pt x="409" y="18"/>
                  </a:lnTo>
                  <a:lnTo>
                    <a:pt x="409" y="18"/>
                  </a:lnTo>
                  <a:lnTo>
                    <a:pt x="409" y="18"/>
                  </a:lnTo>
                  <a:lnTo>
                    <a:pt x="409" y="18"/>
                  </a:lnTo>
                  <a:lnTo>
                    <a:pt x="409" y="18"/>
                  </a:lnTo>
                  <a:lnTo>
                    <a:pt x="410" y="18"/>
                  </a:lnTo>
                  <a:lnTo>
                    <a:pt x="412" y="18"/>
                  </a:lnTo>
                  <a:lnTo>
                    <a:pt x="414" y="17"/>
                  </a:lnTo>
                  <a:lnTo>
                    <a:pt x="414" y="17"/>
                  </a:lnTo>
                  <a:lnTo>
                    <a:pt x="415" y="18"/>
                  </a:lnTo>
                  <a:lnTo>
                    <a:pt x="417" y="20"/>
                  </a:lnTo>
                  <a:lnTo>
                    <a:pt x="418" y="22"/>
                  </a:lnTo>
                  <a:lnTo>
                    <a:pt x="418" y="23"/>
                  </a:lnTo>
                  <a:lnTo>
                    <a:pt x="418" y="25"/>
                  </a:lnTo>
                  <a:lnTo>
                    <a:pt x="418" y="25"/>
                  </a:lnTo>
                  <a:lnTo>
                    <a:pt x="418" y="27"/>
                  </a:lnTo>
                  <a:lnTo>
                    <a:pt x="425" y="30"/>
                  </a:lnTo>
                  <a:lnTo>
                    <a:pt x="425" y="32"/>
                  </a:lnTo>
                  <a:lnTo>
                    <a:pt x="427" y="33"/>
                  </a:lnTo>
                  <a:lnTo>
                    <a:pt x="428" y="33"/>
                  </a:lnTo>
                  <a:lnTo>
                    <a:pt x="428" y="35"/>
                  </a:lnTo>
                  <a:lnTo>
                    <a:pt x="428" y="35"/>
                  </a:lnTo>
                  <a:lnTo>
                    <a:pt x="430" y="35"/>
                  </a:lnTo>
                  <a:lnTo>
                    <a:pt x="432" y="35"/>
                  </a:lnTo>
                  <a:lnTo>
                    <a:pt x="432" y="35"/>
                  </a:lnTo>
                  <a:lnTo>
                    <a:pt x="433" y="35"/>
                  </a:lnTo>
                  <a:lnTo>
                    <a:pt x="433" y="37"/>
                  </a:lnTo>
                  <a:lnTo>
                    <a:pt x="433" y="38"/>
                  </a:lnTo>
                  <a:lnTo>
                    <a:pt x="435" y="38"/>
                  </a:lnTo>
                  <a:lnTo>
                    <a:pt x="435" y="40"/>
                  </a:lnTo>
                  <a:lnTo>
                    <a:pt x="435" y="42"/>
                  </a:lnTo>
                  <a:lnTo>
                    <a:pt x="435" y="42"/>
                  </a:lnTo>
                  <a:lnTo>
                    <a:pt x="435" y="42"/>
                  </a:lnTo>
                  <a:lnTo>
                    <a:pt x="437" y="42"/>
                  </a:lnTo>
                  <a:lnTo>
                    <a:pt x="438" y="42"/>
                  </a:lnTo>
                  <a:lnTo>
                    <a:pt x="442" y="43"/>
                  </a:lnTo>
                  <a:lnTo>
                    <a:pt x="445" y="43"/>
                  </a:lnTo>
                  <a:lnTo>
                    <a:pt x="448" y="45"/>
                  </a:lnTo>
                  <a:lnTo>
                    <a:pt x="451" y="48"/>
                  </a:lnTo>
                  <a:lnTo>
                    <a:pt x="455" y="51"/>
                  </a:lnTo>
                  <a:lnTo>
                    <a:pt x="456" y="56"/>
                  </a:lnTo>
                  <a:lnTo>
                    <a:pt x="458" y="58"/>
                  </a:lnTo>
                  <a:lnTo>
                    <a:pt x="458" y="61"/>
                  </a:lnTo>
                  <a:lnTo>
                    <a:pt x="458" y="65"/>
                  </a:lnTo>
                  <a:lnTo>
                    <a:pt x="456" y="66"/>
                  </a:lnTo>
                  <a:lnTo>
                    <a:pt x="456" y="68"/>
                  </a:lnTo>
                  <a:lnTo>
                    <a:pt x="456" y="70"/>
                  </a:lnTo>
                  <a:lnTo>
                    <a:pt x="450" y="81"/>
                  </a:lnTo>
                  <a:lnTo>
                    <a:pt x="440" y="94"/>
                  </a:lnTo>
                  <a:lnTo>
                    <a:pt x="430" y="106"/>
                  </a:lnTo>
                  <a:lnTo>
                    <a:pt x="420" y="116"/>
                  </a:lnTo>
                  <a:lnTo>
                    <a:pt x="414" y="122"/>
                  </a:lnTo>
                  <a:lnTo>
                    <a:pt x="407" y="129"/>
                  </a:lnTo>
                  <a:lnTo>
                    <a:pt x="400" y="139"/>
                  </a:lnTo>
                  <a:lnTo>
                    <a:pt x="392" y="149"/>
                  </a:lnTo>
                  <a:lnTo>
                    <a:pt x="384" y="157"/>
                  </a:lnTo>
                  <a:lnTo>
                    <a:pt x="381" y="160"/>
                  </a:lnTo>
                  <a:lnTo>
                    <a:pt x="377" y="162"/>
                  </a:lnTo>
                  <a:lnTo>
                    <a:pt x="376" y="163"/>
                  </a:lnTo>
                  <a:lnTo>
                    <a:pt x="374" y="163"/>
                  </a:lnTo>
                  <a:lnTo>
                    <a:pt x="372" y="165"/>
                  </a:lnTo>
                  <a:lnTo>
                    <a:pt x="374" y="165"/>
                  </a:lnTo>
                  <a:lnTo>
                    <a:pt x="374" y="168"/>
                  </a:lnTo>
                  <a:lnTo>
                    <a:pt x="374" y="172"/>
                  </a:lnTo>
                  <a:lnTo>
                    <a:pt x="374" y="173"/>
                  </a:lnTo>
                  <a:lnTo>
                    <a:pt x="372" y="175"/>
                  </a:lnTo>
                  <a:lnTo>
                    <a:pt x="369" y="178"/>
                  </a:lnTo>
                  <a:lnTo>
                    <a:pt x="367" y="182"/>
                  </a:lnTo>
                  <a:lnTo>
                    <a:pt x="364" y="185"/>
                  </a:lnTo>
                  <a:lnTo>
                    <a:pt x="361" y="188"/>
                  </a:lnTo>
                  <a:lnTo>
                    <a:pt x="357" y="190"/>
                  </a:lnTo>
                  <a:lnTo>
                    <a:pt x="357" y="190"/>
                  </a:lnTo>
                  <a:lnTo>
                    <a:pt x="357" y="190"/>
                  </a:lnTo>
                  <a:lnTo>
                    <a:pt x="357" y="190"/>
                  </a:lnTo>
                  <a:lnTo>
                    <a:pt x="357" y="193"/>
                  </a:lnTo>
                  <a:lnTo>
                    <a:pt x="356" y="195"/>
                  </a:lnTo>
                  <a:lnTo>
                    <a:pt x="356" y="198"/>
                  </a:lnTo>
                  <a:lnTo>
                    <a:pt x="353" y="203"/>
                  </a:lnTo>
                  <a:lnTo>
                    <a:pt x="349" y="208"/>
                  </a:lnTo>
                  <a:lnTo>
                    <a:pt x="348" y="213"/>
                  </a:lnTo>
                  <a:lnTo>
                    <a:pt x="344" y="218"/>
                  </a:lnTo>
                  <a:lnTo>
                    <a:pt x="341" y="221"/>
                  </a:lnTo>
                  <a:lnTo>
                    <a:pt x="338" y="224"/>
                  </a:lnTo>
                  <a:lnTo>
                    <a:pt x="336" y="226"/>
                  </a:lnTo>
                  <a:lnTo>
                    <a:pt x="336" y="226"/>
                  </a:lnTo>
                  <a:lnTo>
                    <a:pt x="338" y="234"/>
                  </a:lnTo>
                  <a:lnTo>
                    <a:pt x="339" y="236"/>
                  </a:lnTo>
                  <a:lnTo>
                    <a:pt x="343" y="236"/>
                  </a:lnTo>
                  <a:lnTo>
                    <a:pt x="348" y="234"/>
                  </a:lnTo>
                  <a:lnTo>
                    <a:pt x="353" y="233"/>
                  </a:lnTo>
                  <a:lnTo>
                    <a:pt x="361" y="231"/>
                  </a:lnTo>
                  <a:lnTo>
                    <a:pt x="369" y="229"/>
                  </a:lnTo>
                  <a:lnTo>
                    <a:pt x="382" y="228"/>
                  </a:lnTo>
                  <a:lnTo>
                    <a:pt x="397" y="229"/>
                  </a:lnTo>
                  <a:lnTo>
                    <a:pt x="417" y="228"/>
                  </a:lnTo>
                  <a:lnTo>
                    <a:pt x="432" y="229"/>
                  </a:lnTo>
                  <a:lnTo>
                    <a:pt x="433" y="231"/>
                  </a:lnTo>
                  <a:lnTo>
                    <a:pt x="433" y="233"/>
                  </a:lnTo>
                  <a:lnTo>
                    <a:pt x="435" y="236"/>
                  </a:lnTo>
                  <a:lnTo>
                    <a:pt x="435" y="236"/>
                  </a:lnTo>
                  <a:lnTo>
                    <a:pt x="438" y="238"/>
                  </a:lnTo>
                  <a:lnTo>
                    <a:pt x="442" y="238"/>
                  </a:lnTo>
                  <a:lnTo>
                    <a:pt x="445" y="238"/>
                  </a:lnTo>
                  <a:lnTo>
                    <a:pt x="447" y="239"/>
                  </a:lnTo>
                  <a:lnTo>
                    <a:pt x="448" y="241"/>
                  </a:lnTo>
                  <a:lnTo>
                    <a:pt x="448" y="243"/>
                  </a:lnTo>
                  <a:lnTo>
                    <a:pt x="450" y="246"/>
                  </a:lnTo>
                  <a:lnTo>
                    <a:pt x="451" y="246"/>
                  </a:lnTo>
                  <a:lnTo>
                    <a:pt x="453" y="246"/>
                  </a:lnTo>
                  <a:lnTo>
                    <a:pt x="455" y="248"/>
                  </a:lnTo>
                  <a:lnTo>
                    <a:pt x="455" y="248"/>
                  </a:lnTo>
                  <a:lnTo>
                    <a:pt x="458" y="254"/>
                  </a:lnTo>
                  <a:lnTo>
                    <a:pt x="460" y="261"/>
                  </a:lnTo>
                  <a:lnTo>
                    <a:pt x="460" y="266"/>
                  </a:lnTo>
                  <a:lnTo>
                    <a:pt x="460" y="271"/>
                  </a:lnTo>
                  <a:lnTo>
                    <a:pt x="460" y="276"/>
                  </a:lnTo>
                  <a:lnTo>
                    <a:pt x="460" y="280"/>
                  </a:lnTo>
                  <a:lnTo>
                    <a:pt x="458" y="284"/>
                  </a:lnTo>
                  <a:lnTo>
                    <a:pt x="453" y="290"/>
                  </a:lnTo>
                  <a:lnTo>
                    <a:pt x="448" y="295"/>
                  </a:lnTo>
                  <a:lnTo>
                    <a:pt x="440" y="305"/>
                  </a:lnTo>
                  <a:lnTo>
                    <a:pt x="430" y="313"/>
                  </a:lnTo>
                  <a:lnTo>
                    <a:pt x="417" y="317"/>
                  </a:lnTo>
                  <a:lnTo>
                    <a:pt x="405" y="318"/>
                  </a:lnTo>
                  <a:lnTo>
                    <a:pt x="392" y="323"/>
                  </a:lnTo>
                  <a:lnTo>
                    <a:pt x="377" y="328"/>
                  </a:lnTo>
                  <a:lnTo>
                    <a:pt x="364" y="335"/>
                  </a:lnTo>
                  <a:lnTo>
                    <a:pt x="354" y="338"/>
                  </a:lnTo>
                  <a:lnTo>
                    <a:pt x="346" y="341"/>
                  </a:lnTo>
                  <a:lnTo>
                    <a:pt x="339" y="346"/>
                  </a:lnTo>
                  <a:lnTo>
                    <a:pt x="334" y="351"/>
                  </a:lnTo>
                  <a:lnTo>
                    <a:pt x="331" y="355"/>
                  </a:lnTo>
                  <a:lnTo>
                    <a:pt x="331" y="358"/>
                  </a:lnTo>
                  <a:lnTo>
                    <a:pt x="333" y="360"/>
                  </a:lnTo>
                  <a:lnTo>
                    <a:pt x="336" y="360"/>
                  </a:lnTo>
                  <a:lnTo>
                    <a:pt x="338" y="361"/>
                  </a:lnTo>
                  <a:lnTo>
                    <a:pt x="339" y="361"/>
                  </a:lnTo>
                  <a:lnTo>
                    <a:pt x="341" y="361"/>
                  </a:lnTo>
                  <a:lnTo>
                    <a:pt x="341" y="361"/>
                  </a:lnTo>
                  <a:lnTo>
                    <a:pt x="341" y="365"/>
                  </a:lnTo>
                  <a:lnTo>
                    <a:pt x="343" y="368"/>
                  </a:lnTo>
                  <a:lnTo>
                    <a:pt x="343" y="371"/>
                  </a:lnTo>
                  <a:lnTo>
                    <a:pt x="341" y="374"/>
                  </a:lnTo>
                  <a:lnTo>
                    <a:pt x="344" y="376"/>
                  </a:lnTo>
                  <a:lnTo>
                    <a:pt x="344" y="381"/>
                  </a:lnTo>
                  <a:lnTo>
                    <a:pt x="344" y="384"/>
                  </a:lnTo>
                  <a:lnTo>
                    <a:pt x="343" y="391"/>
                  </a:lnTo>
                  <a:lnTo>
                    <a:pt x="341" y="396"/>
                  </a:lnTo>
                  <a:lnTo>
                    <a:pt x="338" y="402"/>
                  </a:lnTo>
                  <a:lnTo>
                    <a:pt x="333" y="409"/>
                  </a:lnTo>
                  <a:lnTo>
                    <a:pt x="326" y="417"/>
                  </a:lnTo>
                  <a:lnTo>
                    <a:pt x="323" y="419"/>
                  </a:lnTo>
                  <a:lnTo>
                    <a:pt x="321" y="422"/>
                  </a:lnTo>
                  <a:lnTo>
                    <a:pt x="313" y="429"/>
                  </a:lnTo>
                  <a:lnTo>
                    <a:pt x="305" y="434"/>
                  </a:lnTo>
                  <a:lnTo>
                    <a:pt x="301" y="435"/>
                  </a:lnTo>
                  <a:lnTo>
                    <a:pt x="300" y="439"/>
                  </a:lnTo>
                  <a:lnTo>
                    <a:pt x="288" y="447"/>
                  </a:lnTo>
                  <a:lnTo>
                    <a:pt x="280" y="454"/>
                  </a:lnTo>
                  <a:lnTo>
                    <a:pt x="275" y="457"/>
                  </a:lnTo>
                  <a:lnTo>
                    <a:pt x="272" y="458"/>
                  </a:lnTo>
                  <a:lnTo>
                    <a:pt x="272" y="460"/>
                  </a:lnTo>
                  <a:lnTo>
                    <a:pt x="272" y="462"/>
                  </a:lnTo>
                  <a:lnTo>
                    <a:pt x="272" y="465"/>
                  </a:lnTo>
                  <a:lnTo>
                    <a:pt x="273" y="467"/>
                  </a:lnTo>
                  <a:lnTo>
                    <a:pt x="275" y="467"/>
                  </a:lnTo>
                  <a:lnTo>
                    <a:pt x="278" y="467"/>
                  </a:lnTo>
                  <a:lnTo>
                    <a:pt x="280" y="467"/>
                  </a:lnTo>
                  <a:lnTo>
                    <a:pt x="283" y="468"/>
                  </a:lnTo>
                  <a:lnTo>
                    <a:pt x="285" y="472"/>
                  </a:lnTo>
                  <a:lnTo>
                    <a:pt x="287" y="475"/>
                  </a:lnTo>
                  <a:lnTo>
                    <a:pt x="288" y="478"/>
                  </a:lnTo>
                  <a:lnTo>
                    <a:pt x="290" y="480"/>
                  </a:lnTo>
                  <a:lnTo>
                    <a:pt x="291" y="480"/>
                  </a:lnTo>
                  <a:lnTo>
                    <a:pt x="295" y="478"/>
                  </a:lnTo>
                  <a:lnTo>
                    <a:pt x="300" y="477"/>
                  </a:lnTo>
                  <a:lnTo>
                    <a:pt x="305" y="473"/>
                  </a:lnTo>
                  <a:lnTo>
                    <a:pt x="311" y="472"/>
                  </a:lnTo>
                  <a:lnTo>
                    <a:pt x="320" y="468"/>
                  </a:lnTo>
                  <a:lnTo>
                    <a:pt x="323" y="468"/>
                  </a:lnTo>
                  <a:lnTo>
                    <a:pt x="326" y="468"/>
                  </a:lnTo>
                  <a:lnTo>
                    <a:pt x="348" y="467"/>
                  </a:lnTo>
                  <a:lnTo>
                    <a:pt x="366" y="468"/>
                  </a:lnTo>
                  <a:lnTo>
                    <a:pt x="376" y="473"/>
                  </a:lnTo>
                  <a:lnTo>
                    <a:pt x="385" y="482"/>
                  </a:lnTo>
                  <a:lnTo>
                    <a:pt x="394" y="495"/>
                  </a:lnTo>
                  <a:lnTo>
                    <a:pt x="399" y="508"/>
                  </a:lnTo>
                  <a:lnTo>
                    <a:pt x="399" y="514"/>
                  </a:lnTo>
                  <a:lnTo>
                    <a:pt x="399" y="519"/>
                  </a:lnTo>
                  <a:lnTo>
                    <a:pt x="397" y="524"/>
                  </a:lnTo>
                  <a:lnTo>
                    <a:pt x="395" y="526"/>
                  </a:lnTo>
                  <a:lnTo>
                    <a:pt x="392" y="529"/>
                  </a:lnTo>
                  <a:lnTo>
                    <a:pt x="389" y="531"/>
                  </a:lnTo>
                  <a:lnTo>
                    <a:pt x="385" y="531"/>
                  </a:lnTo>
                  <a:lnTo>
                    <a:pt x="384" y="533"/>
                  </a:lnTo>
                  <a:lnTo>
                    <a:pt x="381" y="533"/>
                  </a:lnTo>
                  <a:lnTo>
                    <a:pt x="379" y="534"/>
                  </a:lnTo>
                  <a:lnTo>
                    <a:pt x="377" y="536"/>
                  </a:lnTo>
                  <a:lnTo>
                    <a:pt x="374" y="536"/>
                  </a:lnTo>
                  <a:lnTo>
                    <a:pt x="369" y="538"/>
                  </a:lnTo>
                  <a:lnTo>
                    <a:pt x="366" y="539"/>
                  </a:lnTo>
                  <a:lnTo>
                    <a:pt x="364" y="541"/>
                  </a:lnTo>
                  <a:lnTo>
                    <a:pt x="362" y="543"/>
                  </a:lnTo>
                  <a:lnTo>
                    <a:pt x="359" y="544"/>
                  </a:lnTo>
                  <a:lnTo>
                    <a:pt x="353" y="546"/>
                  </a:lnTo>
                  <a:lnTo>
                    <a:pt x="346" y="546"/>
                  </a:lnTo>
                  <a:lnTo>
                    <a:pt x="341" y="546"/>
                  </a:lnTo>
                  <a:lnTo>
                    <a:pt x="336" y="547"/>
                  </a:lnTo>
                  <a:lnTo>
                    <a:pt x="331" y="547"/>
                  </a:lnTo>
                  <a:lnTo>
                    <a:pt x="326" y="547"/>
                  </a:lnTo>
                  <a:lnTo>
                    <a:pt x="323" y="547"/>
                  </a:lnTo>
                  <a:lnTo>
                    <a:pt x="321" y="549"/>
                  </a:lnTo>
                  <a:lnTo>
                    <a:pt x="320" y="549"/>
                  </a:lnTo>
                  <a:lnTo>
                    <a:pt x="318" y="552"/>
                  </a:lnTo>
                  <a:lnTo>
                    <a:pt x="316" y="564"/>
                  </a:lnTo>
                  <a:lnTo>
                    <a:pt x="315" y="577"/>
                  </a:lnTo>
                  <a:lnTo>
                    <a:pt x="311" y="590"/>
                  </a:lnTo>
                  <a:lnTo>
                    <a:pt x="308" y="597"/>
                  </a:lnTo>
                  <a:lnTo>
                    <a:pt x="305" y="603"/>
                  </a:lnTo>
                  <a:lnTo>
                    <a:pt x="301" y="610"/>
                  </a:lnTo>
                  <a:lnTo>
                    <a:pt x="298" y="617"/>
                  </a:lnTo>
                  <a:lnTo>
                    <a:pt x="296" y="622"/>
                  </a:lnTo>
                  <a:lnTo>
                    <a:pt x="295" y="625"/>
                  </a:lnTo>
                  <a:lnTo>
                    <a:pt x="295" y="628"/>
                  </a:lnTo>
                  <a:lnTo>
                    <a:pt x="295" y="630"/>
                  </a:lnTo>
                  <a:lnTo>
                    <a:pt x="293" y="632"/>
                  </a:lnTo>
                  <a:lnTo>
                    <a:pt x="291" y="633"/>
                  </a:lnTo>
                  <a:lnTo>
                    <a:pt x="288" y="636"/>
                  </a:lnTo>
                  <a:lnTo>
                    <a:pt x="285" y="638"/>
                  </a:lnTo>
                  <a:lnTo>
                    <a:pt x="282" y="641"/>
                  </a:lnTo>
                  <a:lnTo>
                    <a:pt x="280" y="643"/>
                  </a:lnTo>
                  <a:lnTo>
                    <a:pt x="280" y="646"/>
                  </a:lnTo>
                  <a:lnTo>
                    <a:pt x="278" y="650"/>
                  </a:lnTo>
                  <a:lnTo>
                    <a:pt x="278" y="651"/>
                  </a:lnTo>
                  <a:lnTo>
                    <a:pt x="275" y="653"/>
                  </a:lnTo>
                  <a:lnTo>
                    <a:pt x="273" y="655"/>
                  </a:lnTo>
                  <a:lnTo>
                    <a:pt x="272" y="656"/>
                  </a:lnTo>
                  <a:lnTo>
                    <a:pt x="272" y="658"/>
                  </a:lnTo>
                  <a:lnTo>
                    <a:pt x="272" y="658"/>
                  </a:lnTo>
                  <a:lnTo>
                    <a:pt x="270" y="660"/>
                  </a:lnTo>
                  <a:lnTo>
                    <a:pt x="270" y="660"/>
                  </a:lnTo>
                  <a:lnTo>
                    <a:pt x="268" y="660"/>
                  </a:lnTo>
                  <a:lnTo>
                    <a:pt x="267" y="661"/>
                  </a:lnTo>
                  <a:lnTo>
                    <a:pt x="267" y="661"/>
                  </a:lnTo>
                  <a:lnTo>
                    <a:pt x="265" y="663"/>
                  </a:lnTo>
                  <a:lnTo>
                    <a:pt x="265" y="664"/>
                  </a:lnTo>
                  <a:lnTo>
                    <a:pt x="267" y="666"/>
                  </a:lnTo>
                  <a:lnTo>
                    <a:pt x="267" y="668"/>
                  </a:lnTo>
                  <a:lnTo>
                    <a:pt x="265" y="668"/>
                  </a:lnTo>
                  <a:lnTo>
                    <a:pt x="263" y="668"/>
                  </a:lnTo>
                  <a:lnTo>
                    <a:pt x="262" y="668"/>
                  </a:lnTo>
                  <a:lnTo>
                    <a:pt x="260" y="669"/>
                  </a:lnTo>
                  <a:lnTo>
                    <a:pt x="259" y="671"/>
                  </a:lnTo>
                  <a:lnTo>
                    <a:pt x="259" y="673"/>
                  </a:lnTo>
                  <a:lnTo>
                    <a:pt x="257" y="673"/>
                  </a:lnTo>
                  <a:lnTo>
                    <a:pt x="255" y="673"/>
                  </a:lnTo>
                  <a:lnTo>
                    <a:pt x="252" y="673"/>
                  </a:lnTo>
                  <a:lnTo>
                    <a:pt x="250" y="674"/>
                  </a:lnTo>
                  <a:lnTo>
                    <a:pt x="249" y="674"/>
                  </a:lnTo>
                  <a:lnTo>
                    <a:pt x="247" y="674"/>
                  </a:lnTo>
                  <a:lnTo>
                    <a:pt x="247" y="674"/>
                  </a:lnTo>
                  <a:lnTo>
                    <a:pt x="245" y="674"/>
                  </a:lnTo>
                  <a:lnTo>
                    <a:pt x="245" y="674"/>
                  </a:lnTo>
                  <a:lnTo>
                    <a:pt x="244" y="674"/>
                  </a:lnTo>
                  <a:lnTo>
                    <a:pt x="242" y="674"/>
                  </a:lnTo>
                  <a:lnTo>
                    <a:pt x="242" y="674"/>
                  </a:lnTo>
                  <a:lnTo>
                    <a:pt x="240" y="674"/>
                  </a:lnTo>
                  <a:lnTo>
                    <a:pt x="240" y="673"/>
                  </a:lnTo>
                  <a:lnTo>
                    <a:pt x="237" y="673"/>
                  </a:lnTo>
                  <a:lnTo>
                    <a:pt x="234" y="673"/>
                  </a:lnTo>
                  <a:lnTo>
                    <a:pt x="232" y="671"/>
                  </a:lnTo>
                  <a:lnTo>
                    <a:pt x="230" y="671"/>
                  </a:lnTo>
                  <a:lnTo>
                    <a:pt x="229" y="669"/>
                  </a:lnTo>
                  <a:lnTo>
                    <a:pt x="227" y="668"/>
                  </a:lnTo>
                  <a:lnTo>
                    <a:pt x="226" y="666"/>
                  </a:lnTo>
                  <a:lnTo>
                    <a:pt x="222" y="666"/>
                  </a:lnTo>
                  <a:lnTo>
                    <a:pt x="221" y="666"/>
                  </a:lnTo>
                  <a:lnTo>
                    <a:pt x="219" y="666"/>
                  </a:lnTo>
                  <a:lnTo>
                    <a:pt x="217" y="664"/>
                  </a:lnTo>
                  <a:lnTo>
                    <a:pt x="216" y="664"/>
                  </a:lnTo>
                  <a:lnTo>
                    <a:pt x="214" y="664"/>
                  </a:lnTo>
                  <a:lnTo>
                    <a:pt x="214" y="663"/>
                  </a:lnTo>
                  <a:lnTo>
                    <a:pt x="212" y="663"/>
                  </a:lnTo>
                  <a:lnTo>
                    <a:pt x="212" y="661"/>
                  </a:lnTo>
                  <a:lnTo>
                    <a:pt x="207" y="661"/>
                  </a:lnTo>
                  <a:lnTo>
                    <a:pt x="204" y="660"/>
                  </a:lnTo>
                  <a:lnTo>
                    <a:pt x="202" y="658"/>
                  </a:lnTo>
                  <a:lnTo>
                    <a:pt x="201" y="656"/>
                  </a:lnTo>
                  <a:lnTo>
                    <a:pt x="199" y="655"/>
                  </a:lnTo>
                  <a:lnTo>
                    <a:pt x="199" y="653"/>
                  </a:lnTo>
                  <a:lnTo>
                    <a:pt x="199" y="653"/>
                  </a:lnTo>
                  <a:lnTo>
                    <a:pt x="197" y="651"/>
                  </a:lnTo>
                  <a:lnTo>
                    <a:pt x="196" y="651"/>
                  </a:lnTo>
                  <a:lnTo>
                    <a:pt x="194" y="650"/>
                  </a:lnTo>
                  <a:lnTo>
                    <a:pt x="191" y="650"/>
                  </a:lnTo>
                  <a:lnTo>
                    <a:pt x="188" y="650"/>
                  </a:lnTo>
                  <a:lnTo>
                    <a:pt x="186" y="648"/>
                  </a:lnTo>
                  <a:lnTo>
                    <a:pt x="183" y="646"/>
                  </a:lnTo>
                  <a:lnTo>
                    <a:pt x="179" y="645"/>
                  </a:lnTo>
                  <a:lnTo>
                    <a:pt x="178" y="645"/>
                  </a:lnTo>
                  <a:lnTo>
                    <a:pt x="178" y="645"/>
                  </a:lnTo>
                  <a:lnTo>
                    <a:pt x="176" y="643"/>
                  </a:lnTo>
                  <a:lnTo>
                    <a:pt x="174" y="643"/>
                  </a:lnTo>
                  <a:lnTo>
                    <a:pt x="173" y="643"/>
                  </a:lnTo>
                  <a:lnTo>
                    <a:pt x="171" y="643"/>
                  </a:lnTo>
                  <a:lnTo>
                    <a:pt x="169" y="643"/>
                  </a:lnTo>
                  <a:lnTo>
                    <a:pt x="168" y="641"/>
                  </a:lnTo>
                  <a:lnTo>
                    <a:pt x="166" y="640"/>
                  </a:lnTo>
                  <a:lnTo>
                    <a:pt x="165" y="640"/>
                  </a:lnTo>
                  <a:lnTo>
                    <a:pt x="163" y="638"/>
                  </a:lnTo>
                  <a:lnTo>
                    <a:pt x="161" y="635"/>
                  </a:lnTo>
                  <a:lnTo>
                    <a:pt x="158" y="635"/>
                  </a:lnTo>
                  <a:lnTo>
                    <a:pt x="158" y="633"/>
                  </a:lnTo>
                  <a:lnTo>
                    <a:pt x="156" y="632"/>
                  </a:lnTo>
                  <a:lnTo>
                    <a:pt x="155" y="630"/>
                  </a:lnTo>
                  <a:lnTo>
                    <a:pt x="151" y="628"/>
                  </a:lnTo>
                  <a:lnTo>
                    <a:pt x="150" y="625"/>
                  </a:lnTo>
                  <a:lnTo>
                    <a:pt x="148" y="623"/>
                  </a:lnTo>
                  <a:lnTo>
                    <a:pt x="145" y="622"/>
                  </a:lnTo>
                  <a:lnTo>
                    <a:pt x="143" y="620"/>
                  </a:lnTo>
                  <a:lnTo>
                    <a:pt x="141" y="620"/>
                  </a:lnTo>
                  <a:lnTo>
                    <a:pt x="141" y="618"/>
                  </a:lnTo>
                  <a:lnTo>
                    <a:pt x="140" y="618"/>
                  </a:lnTo>
                  <a:lnTo>
                    <a:pt x="138" y="617"/>
                  </a:lnTo>
                  <a:lnTo>
                    <a:pt x="136" y="615"/>
                  </a:lnTo>
                  <a:lnTo>
                    <a:pt x="135" y="613"/>
                  </a:lnTo>
                  <a:lnTo>
                    <a:pt x="135" y="612"/>
                  </a:lnTo>
                  <a:lnTo>
                    <a:pt x="135" y="608"/>
                  </a:lnTo>
                  <a:lnTo>
                    <a:pt x="135" y="603"/>
                  </a:lnTo>
                  <a:lnTo>
                    <a:pt x="135" y="600"/>
                  </a:lnTo>
                  <a:lnTo>
                    <a:pt x="130" y="597"/>
                  </a:lnTo>
                  <a:lnTo>
                    <a:pt x="125" y="594"/>
                  </a:lnTo>
                  <a:lnTo>
                    <a:pt x="123" y="594"/>
                  </a:lnTo>
                  <a:lnTo>
                    <a:pt x="122" y="594"/>
                  </a:lnTo>
                  <a:lnTo>
                    <a:pt x="120" y="594"/>
                  </a:lnTo>
                  <a:lnTo>
                    <a:pt x="120" y="595"/>
                  </a:lnTo>
                  <a:lnTo>
                    <a:pt x="118" y="595"/>
                  </a:lnTo>
                  <a:lnTo>
                    <a:pt x="118" y="595"/>
                  </a:lnTo>
                  <a:lnTo>
                    <a:pt x="115" y="594"/>
                  </a:lnTo>
                  <a:lnTo>
                    <a:pt x="112" y="594"/>
                  </a:lnTo>
                  <a:lnTo>
                    <a:pt x="108" y="592"/>
                  </a:lnTo>
                  <a:lnTo>
                    <a:pt x="107" y="592"/>
                  </a:lnTo>
                  <a:lnTo>
                    <a:pt x="105" y="592"/>
                  </a:lnTo>
                  <a:lnTo>
                    <a:pt x="105" y="590"/>
                  </a:lnTo>
                  <a:lnTo>
                    <a:pt x="103" y="589"/>
                  </a:lnTo>
                  <a:lnTo>
                    <a:pt x="102" y="585"/>
                  </a:lnTo>
                  <a:lnTo>
                    <a:pt x="100" y="582"/>
                  </a:lnTo>
                  <a:lnTo>
                    <a:pt x="99" y="577"/>
                  </a:lnTo>
                  <a:lnTo>
                    <a:pt x="99" y="574"/>
                  </a:lnTo>
                  <a:lnTo>
                    <a:pt x="99" y="571"/>
                  </a:lnTo>
                  <a:lnTo>
                    <a:pt x="102" y="567"/>
                  </a:lnTo>
                  <a:lnTo>
                    <a:pt x="105" y="564"/>
                  </a:lnTo>
                  <a:lnTo>
                    <a:pt x="108" y="561"/>
                  </a:lnTo>
                  <a:lnTo>
                    <a:pt x="110" y="557"/>
                  </a:lnTo>
                  <a:lnTo>
                    <a:pt x="112" y="554"/>
                  </a:lnTo>
                  <a:lnTo>
                    <a:pt x="113" y="552"/>
                  </a:lnTo>
                  <a:lnTo>
                    <a:pt x="115" y="551"/>
                  </a:lnTo>
                  <a:lnTo>
                    <a:pt x="118" y="551"/>
                  </a:lnTo>
                  <a:lnTo>
                    <a:pt x="118" y="551"/>
                  </a:lnTo>
                  <a:lnTo>
                    <a:pt x="120" y="551"/>
                  </a:lnTo>
                  <a:lnTo>
                    <a:pt x="120" y="549"/>
                  </a:lnTo>
                  <a:lnTo>
                    <a:pt x="120" y="547"/>
                  </a:lnTo>
                  <a:lnTo>
                    <a:pt x="118" y="546"/>
                  </a:lnTo>
                  <a:lnTo>
                    <a:pt x="120" y="544"/>
                  </a:lnTo>
                  <a:lnTo>
                    <a:pt x="122" y="543"/>
                  </a:lnTo>
                  <a:lnTo>
                    <a:pt x="125" y="541"/>
                  </a:lnTo>
                  <a:lnTo>
                    <a:pt x="130" y="539"/>
                  </a:lnTo>
                  <a:lnTo>
                    <a:pt x="130" y="538"/>
                  </a:lnTo>
                  <a:lnTo>
                    <a:pt x="130" y="534"/>
                  </a:lnTo>
                  <a:lnTo>
                    <a:pt x="130" y="533"/>
                  </a:lnTo>
                  <a:lnTo>
                    <a:pt x="132" y="533"/>
                  </a:lnTo>
                  <a:lnTo>
                    <a:pt x="135" y="531"/>
                  </a:lnTo>
                  <a:lnTo>
                    <a:pt x="136" y="529"/>
                  </a:lnTo>
                  <a:lnTo>
                    <a:pt x="140" y="529"/>
                  </a:lnTo>
                  <a:lnTo>
                    <a:pt x="143" y="528"/>
                  </a:lnTo>
                  <a:lnTo>
                    <a:pt x="146" y="528"/>
                  </a:lnTo>
                  <a:lnTo>
                    <a:pt x="148" y="526"/>
                  </a:lnTo>
                  <a:lnTo>
                    <a:pt x="150" y="524"/>
                  </a:lnTo>
                  <a:lnTo>
                    <a:pt x="151" y="521"/>
                  </a:lnTo>
                  <a:lnTo>
                    <a:pt x="155" y="518"/>
                  </a:lnTo>
                  <a:lnTo>
                    <a:pt x="156" y="518"/>
                  </a:lnTo>
                  <a:lnTo>
                    <a:pt x="158" y="516"/>
                  </a:lnTo>
                  <a:lnTo>
                    <a:pt x="161" y="518"/>
                  </a:lnTo>
                  <a:lnTo>
                    <a:pt x="163" y="518"/>
                  </a:lnTo>
                  <a:lnTo>
                    <a:pt x="165" y="518"/>
                  </a:lnTo>
                  <a:lnTo>
                    <a:pt x="168" y="516"/>
                  </a:lnTo>
                  <a:lnTo>
                    <a:pt x="169" y="516"/>
                  </a:lnTo>
                  <a:lnTo>
                    <a:pt x="173" y="513"/>
                  </a:lnTo>
                  <a:lnTo>
                    <a:pt x="179" y="511"/>
                  </a:lnTo>
                  <a:lnTo>
                    <a:pt x="184" y="510"/>
                  </a:lnTo>
                  <a:lnTo>
                    <a:pt x="191" y="506"/>
                  </a:lnTo>
                  <a:lnTo>
                    <a:pt x="196" y="505"/>
                  </a:lnTo>
                  <a:lnTo>
                    <a:pt x="201" y="503"/>
                  </a:lnTo>
                  <a:lnTo>
                    <a:pt x="204" y="501"/>
                  </a:lnTo>
                  <a:lnTo>
                    <a:pt x="207" y="501"/>
                  </a:lnTo>
                  <a:lnTo>
                    <a:pt x="212" y="500"/>
                  </a:lnTo>
                  <a:lnTo>
                    <a:pt x="214" y="500"/>
                  </a:lnTo>
                  <a:lnTo>
                    <a:pt x="217" y="498"/>
                  </a:lnTo>
                  <a:lnTo>
                    <a:pt x="219" y="496"/>
                  </a:lnTo>
                  <a:lnTo>
                    <a:pt x="221" y="496"/>
                  </a:lnTo>
                  <a:lnTo>
                    <a:pt x="222" y="496"/>
                  </a:lnTo>
                  <a:lnTo>
                    <a:pt x="222" y="495"/>
                  </a:lnTo>
                  <a:lnTo>
                    <a:pt x="221" y="493"/>
                  </a:lnTo>
                  <a:lnTo>
                    <a:pt x="217" y="490"/>
                  </a:lnTo>
                  <a:lnTo>
                    <a:pt x="214" y="486"/>
                  </a:lnTo>
                  <a:lnTo>
                    <a:pt x="212" y="482"/>
                  </a:lnTo>
                  <a:lnTo>
                    <a:pt x="211" y="480"/>
                  </a:lnTo>
                  <a:lnTo>
                    <a:pt x="209" y="480"/>
                  </a:lnTo>
                  <a:lnTo>
                    <a:pt x="209" y="477"/>
                  </a:lnTo>
                  <a:lnTo>
                    <a:pt x="209" y="473"/>
                  </a:lnTo>
                  <a:lnTo>
                    <a:pt x="212" y="468"/>
                  </a:lnTo>
                  <a:lnTo>
                    <a:pt x="216" y="463"/>
                  </a:lnTo>
                  <a:lnTo>
                    <a:pt x="222" y="457"/>
                  </a:lnTo>
                  <a:lnTo>
                    <a:pt x="226" y="454"/>
                  </a:lnTo>
                  <a:lnTo>
                    <a:pt x="229" y="450"/>
                  </a:lnTo>
                  <a:lnTo>
                    <a:pt x="230" y="447"/>
                  </a:lnTo>
                  <a:lnTo>
                    <a:pt x="230" y="444"/>
                  </a:lnTo>
                  <a:lnTo>
                    <a:pt x="232" y="440"/>
                  </a:lnTo>
                  <a:lnTo>
                    <a:pt x="234" y="437"/>
                  </a:lnTo>
                  <a:lnTo>
                    <a:pt x="234" y="435"/>
                  </a:lnTo>
                  <a:lnTo>
                    <a:pt x="232" y="435"/>
                  </a:lnTo>
                  <a:lnTo>
                    <a:pt x="230" y="434"/>
                  </a:lnTo>
                  <a:lnTo>
                    <a:pt x="227" y="435"/>
                  </a:lnTo>
                  <a:lnTo>
                    <a:pt x="222" y="437"/>
                  </a:lnTo>
                  <a:lnTo>
                    <a:pt x="217" y="440"/>
                  </a:lnTo>
                  <a:lnTo>
                    <a:pt x="212" y="444"/>
                  </a:lnTo>
                  <a:lnTo>
                    <a:pt x="209" y="444"/>
                  </a:lnTo>
                  <a:lnTo>
                    <a:pt x="207" y="445"/>
                  </a:lnTo>
                  <a:lnTo>
                    <a:pt x="202" y="449"/>
                  </a:lnTo>
                  <a:lnTo>
                    <a:pt x="196" y="452"/>
                  </a:lnTo>
                  <a:lnTo>
                    <a:pt x="189" y="455"/>
                  </a:lnTo>
                  <a:lnTo>
                    <a:pt x="184" y="458"/>
                  </a:lnTo>
                  <a:lnTo>
                    <a:pt x="181" y="458"/>
                  </a:lnTo>
                  <a:lnTo>
                    <a:pt x="179" y="460"/>
                  </a:lnTo>
                  <a:lnTo>
                    <a:pt x="176" y="462"/>
                  </a:lnTo>
                  <a:lnTo>
                    <a:pt x="173" y="463"/>
                  </a:lnTo>
                  <a:lnTo>
                    <a:pt x="169" y="462"/>
                  </a:lnTo>
                  <a:lnTo>
                    <a:pt x="166" y="462"/>
                  </a:lnTo>
                  <a:lnTo>
                    <a:pt x="165" y="460"/>
                  </a:lnTo>
                  <a:lnTo>
                    <a:pt x="161" y="460"/>
                  </a:lnTo>
                  <a:lnTo>
                    <a:pt x="160" y="458"/>
                  </a:lnTo>
                  <a:lnTo>
                    <a:pt x="156" y="457"/>
                  </a:lnTo>
                  <a:lnTo>
                    <a:pt x="153" y="454"/>
                  </a:lnTo>
                  <a:lnTo>
                    <a:pt x="153" y="450"/>
                  </a:lnTo>
                  <a:lnTo>
                    <a:pt x="153" y="447"/>
                  </a:lnTo>
                  <a:lnTo>
                    <a:pt x="153" y="445"/>
                  </a:lnTo>
                  <a:lnTo>
                    <a:pt x="153" y="442"/>
                  </a:lnTo>
                  <a:lnTo>
                    <a:pt x="155" y="440"/>
                  </a:lnTo>
                  <a:lnTo>
                    <a:pt x="153" y="437"/>
                  </a:lnTo>
                  <a:lnTo>
                    <a:pt x="153" y="434"/>
                  </a:lnTo>
                  <a:lnTo>
                    <a:pt x="153" y="430"/>
                  </a:lnTo>
                  <a:lnTo>
                    <a:pt x="155" y="426"/>
                  </a:lnTo>
                  <a:lnTo>
                    <a:pt x="155" y="421"/>
                  </a:lnTo>
                  <a:lnTo>
                    <a:pt x="155" y="417"/>
                  </a:lnTo>
                  <a:lnTo>
                    <a:pt x="153" y="412"/>
                  </a:lnTo>
                  <a:lnTo>
                    <a:pt x="153" y="407"/>
                  </a:lnTo>
                  <a:lnTo>
                    <a:pt x="155" y="401"/>
                  </a:lnTo>
                  <a:lnTo>
                    <a:pt x="156" y="397"/>
                  </a:lnTo>
                  <a:lnTo>
                    <a:pt x="158" y="396"/>
                  </a:lnTo>
                  <a:lnTo>
                    <a:pt x="161" y="394"/>
                  </a:lnTo>
                  <a:lnTo>
                    <a:pt x="163" y="394"/>
                  </a:lnTo>
                  <a:lnTo>
                    <a:pt x="166" y="393"/>
                  </a:lnTo>
                  <a:lnTo>
                    <a:pt x="169" y="393"/>
                  </a:lnTo>
                  <a:lnTo>
                    <a:pt x="171" y="393"/>
                  </a:lnTo>
                  <a:lnTo>
                    <a:pt x="173" y="391"/>
                  </a:lnTo>
                  <a:lnTo>
                    <a:pt x="176" y="388"/>
                  </a:lnTo>
                  <a:lnTo>
                    <a:pt x="179" y="384"/>
                  </a:lnTo>
                  <a:lnTo>
                    <a:pt x="194" y="376"/>
                  </a:lnTo>
                  <a:lnTo>
                    <a:pt x="212" y="365"/>
                  </a:lnTo>
                  <a:lnTo>
                    <a:pt x="226" y="356"/>
                  </a:lnTo>
                  <a:lnTo>
                    <a:pt x="240" y="350"/>
                  </a:lnTo>
                  <a:lnTo>
                    <a:pt x="244" y="348"/>
                  </a:lnTo>
                  <a:lnTo>
                    <a:pt x="247" y="346"/>
                  </a:lnTo>
                  <a:lnTo>
                    <a:pt x="254" y="343"/>
                  </a:lnTo>
                  <a:lnTo>
                    <a:pt x="260" y="341"/>
                  </a:lnTo>
                  <a:lnTo>
                    <a:pt x="265" y="340"/>
                  </a:lnTo>
                  <a:lnTo>
                    <a:pt x="268" y="338"/>
                  </a:lnTo>
                  <a:lnTo>
                    <a:pt x="270" y="338"/>
                  </a:lnTo>
                  <a:lnTo>
                    <a:pt x="272" y="338"/>
                  </a:lnTo>
                  <a:lnTo>
                    <a:pt x="270" y="338"/>
                  </a:lnTo>
                  <a:lnTo>
                    <a:pt x="285" y="328"/>
                  </a:lnTo>
                  <a:lnTo>
                    <a:pt x="296" y="320"/>
                  </a:lnTo>
                  <a:lnTo>
                    <a:pt x="305" y="313"/>
                  </a:lnTo>
                  <a:lnTo>
                    <a:pt x="305" y="313"/>
                  </a:lnTo>
                  <a:lnTo>
                    <a:pt x="310" y="310"/>
                  </a:lnTo>
                  <a:lnTo>
                    <a:pt x="313" y="308"/>
                  </a:lnTo>
                  <a:lnTo>
                    <a:pt x="315" y="307"/>
                  </a:lnTo>
                  <a:lnTo>
                    <a:pt x="316" y="307"/>
                  </a:lnTo>
                  <a:lnTo>
                    <a:pt x="318" y="307"/>
                  </a:lnTo>
                  <a:lnTo>
                    <a:pt x="320" y="307"/>
                  </a:lnTo>
                  <a:lnTo>
                    <a:pt x="323" y="307"/>
                  </a:lnTo>
                  <a:lnTo>
                    <a:pt x="324" y="305"/>
                  </a:lnTo>
                  <a:lnTo>
                    <a:pt x="326" y="302"/>
                  </a:lnTo>
                  <a:lnTo>
                    <a:pt x="339" y="292"/>
                  </a:lnTo>
                  <a:lnTo>
                    <a:pt x="356" y="282"/>
                  </a:lnTo>
                  <a:lnTo>
                    <a:pt x="371" y="274"/>
                  </a:lnTo>
                  <a:lnTo>
                    <a:pt x="374" y="271"/>
                  </a:lnTo>
                  <a:lnTo>
                    <a:pt x="376" y="269"/>
                  </a:lnTo>
                  <a:lnTo>
                    <a:pt x="376" y="267"/>
                  </a:lnTo>
                  <a:lnTo>
                    <a:pt x="374" y="266"/>
                  </a:lnTo>
                  <a:lnTo>
                    <a:pt x="371" y="266"/>
                  </a:lnTo>
                  <a:lnTo>
                    <a:pt x="369" y="264"/>
                  </a:lnTo>
                  <a:lnTo>
                    <a:pt x="366" y="264"/>
                  </a:lnTo>
                  <a:lnTo>
                    <a:pt x="364" y="264"/>
                  </a:lnTo>
                  <a:lnTo>
                    <a:pt x="361" y="264"/>
                  </a:lnTo>
                  <a:lnTo>
                    <a:pt x="357" y="264"/>
                  </a:lnTo>
                  <a:lnTo>
                    <a:pt x="354" y="264"/>
                  </a:lnTo>
                  <a:lnTo>
                    <a:pt x="351" y="262"/>
                  </a:lnTo>
                  <a:lnTo>
                    <a:pt x="346" y="261"/>
                  </a:lnTo>
                  <a:lnTo>
                    <a:pt x="341" y="259"/>
                  </a:lnTo>
                  <a:lnTo>
                    <a:pt x="338" y="261"/>
                  </a:lnTo>
                  <a:lnTo>
                    <a:pt x="334" y="262"/>
                  </a:lnTo>
                  <a:lnTo>
                    <a:pt x="329" y="264"/>
                  </a:lnTo>
                  <a:lnTo>
                    <a:pt x="326" y="266"/>
                  </a:lnTo>
                  <a:lnTo>
                    <a:pt x="321" y="269"/>
                  </a:lnTo>
                  <a:lnTo>
                    <a:pt x="318" y="272"/>
                  </a:lnTo>
                  <a:lnTo>
                    <a:pt x="316" y="276"/>
                  </a:lnTo>
                  <a:lnTo>
                    <a:pt x="315" y="279"/>
                  </a:lnTo>
                  <a:lnTo>
                    <a:pt x="315" y="282"/>
                  </a:lnTo>
                  <a:lnTo>
                    <a:pt x="315" y="282"/>
                  </a:lnTo>
                  <a:lnTo>
                    <a:pt x="305" y="289"/>
                  </a:lnTo>
                  <a:lnTo>
                    <a:pt x="303" y="290"/>
                  </a:lnTo>
                  <a:lnTo>
                    <a:pt x="300" y="292"/>
                  </a:lnTo>
                  <a:lnTo>
                    <a:pt x="296" y="294"/>
                  </a:lnTo>
                  <a:lnTo>
                    <a:pt x="293" y="294"/>
                  </a:lnTo>
                  <a:lnTo>
                    <a:pt x="291" y="292"/>
                  </a:lnTo>
                  <a:lnTo>
                    <a:pt x="290" y="292"/>
                  </a:lnTo>
                  <a:lnTo>
                    <a:pt x="288" y="292"/>
                  </a:lnTo>
                  <a:lnTo>
                    <a:pt x="285" y="290"/>
                  </a:lnTo>
                  <a:lnTo>
                    <a:pt x="285" y="289"/>
                  </a:lnTo>
                  <a:lnTo>
                    <a:pt x="285" y="287"/>
                  </a:lnTo>
                  <a:lnTo>
                    <a:pt x="285" y="285"/>
                  </a:lnTo>
                  <a:lnTo>
                    <a:pt x="285" y="285"/>
                  </a:lnTo>
                  <a:lnTo>
                    <a:pt x="283" y="285"/>
                  </a:lnTo>
                  <a:lnTo>
                    <a:pt x="283" y="284"/>
                  </a:lnTo>
                  <a:lnTo>
                    <a:pt x="283" y="282"/>
                  </a:lnTo>
                  <a:lnTo>
                    <a:pt x="285" y="280"/>
                  </a:lnTo>
                  <a:lnTo>
                    <a:pt x="287" y="277"/>
                  </a:lnTo>
                  <a:lnTo>
                    <a:pt x="287" y="274"/>
                  </a:lnTo>
                  <a:lnTo>
                    <a:pt x="287" y="271"/>
                  </a:lnTo>
                  <a:lnTo>
                    <a:pt x="285" y="267"/>
                  </a:lnTo>
                  <a:lnTo>
                    <a:pt x="285" y="266"/>
                  </a:lnTo>
                  <a:lnTo>
                    <a:pt x="280" y="266"/>
                  </a:lnTo>
                  <a:lnTo>
                    <a:pt x="278" y="266"/>
                  </a:lnTo>
                  <a:lnTo>
                    <a:pt x="275" y="267"/>
                  </a:lnTo>
                  <a:lnTo>
                    <a:pt x="273" y="269"/>
                  </a:lnTo>
                  <a:lnTo>
                    <a:pt x="272" y="271"/>
                  </a:lnTo>
                  <a:lnTo>
                    <a:pt x="268" y="272"/>
                  </a:lnTo>
                  <a:lnTo>
                    <a:pt x="268" y="272"/>
                  </a:lnTo>
                  <a:lnTo>
                    <a:pt x="263" y="274"/>
                  </a:lnTo>
                  <a:lnTo>
                    <a:pt x="260" y="276"/>
                  </a:lnTo>
                  <a:lnTo>
                    <a:pt x="255" y="279"/>
                  </a:lnTo>
                  <a:lnTo>
                    <a:pt x="250" y="282"/>
                  </a:lnTo>
                  <a:lnTo>
                    <a:pt x="247" y="284"/>
                  </a:lnTo>
                  <a:lnTo>
                    <a:pt x="244" y="285"/>
                  </a:lnTo>
                  <a:lnTo>
                    <a:pt x="240" y="289"/>
                  </a:lnTo>
                  <a:lnTo>
                    <a:pt x="227" y="300"/>
                  </a:lnTo>
                  <a:lnTo>
                    <a:pt x="212" y="313"/>
                  </a:lnTo>
                  <a:lnTo>
                    <a:pt x="196" y="328"/>
                  </a:lnTo>
                  <a:lnTo>
                    <a:pt x="179" y="343"/>
                  </a:lnTo>
                  <a:lnTo>
                    <a:pt x="161" y="360"/>
                  </a:lnTo>
                  <a:lnTo>
                    <a:pt x="146" y="374"/>
                  </a:lnTo>
                  <a:lnTo>
                    <a:pt x="133" y="388"/>
                  </a:lnTo>
                  <a:lnTo>
                    <a:pt x="125" y="397"/>
                  </a:lnTo>
                  <a:lnTo>
                    <a:pt x="120" y="402"/>
                  </a:lnTo>
                  <a:lnTo>
                    <a:pt x="115" y="407"/>
                  </a:lnTo>
                  <a:lnTo>
                    <a:pt x="112" y="411"/>
                  </a:lnTo>
                  <a:lnTo>
                    <a:pt x="108" y="414"/>
                  </a:lnTo>
                  <a:lnTo>
                    <a:pt x="105" y="417"/>
                  </a:lnTo>
                  <a:lnTo>
                    <a:pt x="100" y="421"/>
                  </a:lnTo>
                  <a:lnTo>
                    <a:pt x="97" y="426"/>
                  </a:lnTo>
                  <a:lnTo>
                    <a:pt x="87" y="440"/>
                  </a:lnTo>
                  <a:lnTo>
                    <a:pt x="77" y="460"/>
                  </a:lnTo>
                  <a:lnTo>
                    <a:pt x="67" y="480"/>
                  </a:lnTo>
                  <a:lnTo>
                    <a:pt x="64" y="485"/>
                  </a:lnTo>
                  <a:lnTo>
                    <a:pt x="61" y="490"/>
                  </a:lnTo>
                  <a:lnTo>
                    <a:pt x="56" y="493"/>
                  </a:lnTo>
                  <a:lnTo>
                    <a:pt x="51" y="495"/>
                  </a:lnTo>
                  <a:lnTo>
                    <a:pt x="47" y="493"/>
                  </a:lnTo>
                  <a:lnTo>
                    <a:pt x="46" y="493"/>
                  </a:lnTo>
                  <a:lnTo>
                    <a:pt x="39" y="491"/>
                  </a:lnTo>
                  <a:lnTo>
                    <a:pt x="31" y="490"/>
                  </a:lnTo>
                  <a:lnTo>
                    <a:pt x="18" y="488"/>
                  </a:lnTo>
                  <a:lnTo>
                    <a:pt x="13" y="488"/>
                  </a:lnTo>
                  <a:lnTo>
                    <a:pt x="10" y="485"/>
                  </a:lnTo>
                  <a:lnTo>
                    <a:pt x="8" y="483"/>
                  </a:lnTo>
                  <a:lnTo>
                    <a:pt x="6" y="480"/>
                  </a:lnTo>
                  <a:lnTo>
                    <a:pt x="6" y="477"/>
                  </a:lnTo>
                  <a:lnTo>
                    <a:pt x="5" y="473"/>
                  </a:lnTo>
                  <a:lnTo>
                    <a:pt x="3" y="470"/>
                  </a:lnTo>
                  <a:lnTo>
                    <a:pt x="1" y="468"/>
                  </a:lnTo>
                  <a:lnTo>
                    <a:pt x="1" y="465"/>
                  </a:lnTo>
                  <a:lnTo>
                    <a:pt x="1" y="463"/>
                  </a:lnTo>
                  <a:lnTo>
                    <a:pt x="3" y="462"/>
                  </a:lnTo>
                  <a:lnTo>
                    <a:pt x="5" y="458"/>
                  </a:lnTo>
                  <a:lnTo>
                    <a:pt x="6" y="454"/>
                  </a:lnTo>
                  <a:lnTo>
                    <a:pt x="8" y="449"/>
                  </a:lnTo>
                  <a:lnTo>
                    <a:pt x="8" y="444"/>
                  </a:lnTo>
                  <a:lnTo>
                    <a:pt x="6" y="440"/>
                  </a:lnTo>
                  <a:lnTo>
                    <a:pt x="6" y="435"/>
                  </a:lnTo>
                  <a:lnTo>
                    <a:pt x="3" y="432"/>
                  </a:lnTo>
                  <a:lnTo>
                    <a:pt x="1" y="427"/>
                  </a:lnTo>
                  <a:lnTo>
                    <a:pt x="1" y="426"/>
                  </a:lnTo>
                  <a:lnTo>
                    <a:pt x="0" y="422"/>
                  </a:lnTo>
                  <a:lnTo>
                    <a:pt x="0" y="421"/>
                  </a:lnTo>
                  <a:lnTo>
                    <a:pt x="1" y="417"/>
                  </a:lnTo>
                  <a:lnTo>
                    <a:pt x="1" y="416"/>
                  </a:lnTo>
                  <a:lnTo>
                    <a:pt x="3" y="412"/>
                  </a:lnTo>
                  <a:lnTo>
                    <a:pt x="6" y="409"/>
                  </a:lnTo>
                  <a:lnTo>
                    <a:pt x="8" y="407"/>
                  </a:lnTo>
                  <a:lnTo>
                    <a:pt x="10" y="404"/>
                  </a:lnTo>
                  <a:lnTo>
                    <a:pt x="10" y="404"/>
                  </a:lnTo>
                  <a:lnTo>
                    <a:pt x="11" y="404"/>
                  </a:lnTo>
                  <a:lnTo>
                    <a:pt x="13" y="402"/>
                  </a:lnTo>
                  <a:lnTo>
                    <a:pt x="16" y="401"/>
                  </a:lnTo>
                  <a:lnTo>
                    <a:pt x="21" y="399"/>
                  </a:lnTo>
                  <a:lnTo>
                    <a:pt x="28" y="396"/>
                  </a:lnTo>
                  <a:lnTo>
                    <a:pt x="38" y="388"/>
                  </a:lnTo>
                  <a:lnTo>
                    <a:pt x="51" y="378"/>
                  </a:lnTo>
                  <a:lnTo>
                    <a:pt x="61" y="368"/>
                  </a:lnTo>
                  <a:lnTo>
                    <a:pt x="62" y="366"/>
                  </a:lnTo>
                  <a:lnTo>
                    <a:pt x="62" y="366"/>
                  </a:lnTo>
                  <a:lnTo>
                    <a:pt x="71" y="356"/>
                  </a:lnTo>
                  <a:lnTo>
                    <a:pt x="77" y="350"/>
                  </a:lnTo>
                  <a:lnTo>
                    <a:pt x="82" y="345"/>
                  </a:lnTo>
                  <a:lnTo>
                    <a:pt x="84" y="343"/>
                  </a:lnTo>
                  <a:lnTo>
                    <a:pt x="87" y="341"/>
                  </a:lnTo>
                  <a:lnTo>
                    <a:pt x="89" y="341"/>
                  </a:lnTo>
                  <a:lnTo>
                    <a:pt x="92" y="340"/>
                  </a:lnTo>
                  <a:lnTo>
                    <a:pt x="95" y="337"/>
                  </a:lnTo>
                  <a:lnTo>
                    <a:pt x="100" y="333"/>
                  </a:lnTo>
                  <a:lnTo>
                    <a:pt x="108" y="325"/>
                  </a:lnTo>
                  <a:lnTo>
                    <a:pt x="118" y="312"/>
                  </a:lnTo>
                  <a:lnTo>
                    <a:pt x="128" y="299"/>
                  </a:lnTo>
                  <a:lnTo>
                    <a:pt x="138" y="287"/>
                  </a:lnTo>
                  <a:lnTo>
                    <a:pt x="145" y="279"/>
                  </a:lnTo>
                  <a:lnTo>
                    <a:pt x="148" y="272"/>
                  </a:lnTo>
                  <a:lnTo>
                    <a:pt x="150" y="267"/>
                  </a:lnTo>
                  <a:lnTo>
                    <a:pt x="151" y="262"/>
                  </a:lnTo>
                  <a:lnTo>
                    <a:pt x="151" y="257"/>
                  </a:lnTo>
                  <a:lnTo>
                    <a:pt x="150" y="252"/>
                  </a:lnTo>
                  <a:lnTo>
                    <a:pt x="150" y="249"/>
                  </a:lnTo>
                  <a:lnTo>
                    <a:pt x="148" y="249"/>
                  </a:lnTo>
                  <a:lnTo>
                    <a:pt x="146" y="249"/>
                  </a:lnTo>
                  <a:lnTo>
                    <a:pt x="145" y="251"/>
                  </a:lnTo>
                  <a:lnTo>
                    <a:pt x="141" y="256"/>
                  </a:lnTo>
                  <a:lnTo>
                    <a:pt x="138" y="262"/>
                  </a:lnTo>
                  <a:lnTo>
                    <a:pt x="136" y="267"/>
                  </a:lnTo>
                  <a:lnTo>
                    <a:pt x="135" y="272"/>
                  </a:lnTo>
                  <a:lnTo>
                    <a:pt x="132" y="277"/>
                  </a:lnTo>
                  <a:lnTo>
                    <a:pt x="130" y="279"/>
                  </a:lnTo>
                  <a:lnTo>
                    <a:pt x="127" y="279"/>
                  </a:lnTo>
                  <a:lnTo>
                    <a:pt x="123" y="280"/>
                  </a:lnTo>
                  <a:lnTo>
                    <a:pt x="118" y="282"/>
                  </a:lnTo>
                  <a:lnTo>
                    <a:pt x="113" y="282"/>
                  </a:lnTo>
                  <a:lnTo>
                    <a:pt x="110" y="280"/>
                  </a:lnTo>
                  <a:lnTo>
                    <a:pt x="108" y="277"/>
                  </a:lnTo>
                  <a:lnTo>
                    <a:pt x="107" y="274"/>
                  </a:lnTo>
                  <a:lnTo>
                    <a:pt x="105" y="271"/>
                  </a:lnTo>
                  <a:lnTo>
                    <a:pt x="105" y="266"/>
                  </a:lnTo>
                  <a:lnTo>
                    <a:pt x="105" y="262"/>
                  </a:lnTo>
                  <a:lnTo>
                    <a:pt x="105" y="259"/>
                  </a:lnTo>
                  <a:lnTo>
                    <a:pt x="107" y="256"/>
                  </a:lnTo>
                  <a:lnTo>
                    <a:pt x="108" y="248"/>
                  </a:lnTo>
                  <a:lnTo>
                    <a:pt x="110" y="236"/>
                  </a:lnTo>
                  <a:lnTo>
                    <a:pt x="112" y="226"/>
                  </a:lnTo>
                  <a:lnTo>
                    <a:pt x="110" y="220"/>
                  </a:lnTo>
                  <a:lnTo>
                    <a:pt x="110" y="216"/>
                  </a:lnTo>
                  <a:lnTo>
                    <a:pt x="108" y="215"/>
                  </a:lnTo>
                  <a:lnTo>
                    <a:pt x="108" y="213"/>
                  </a:lnTo>
                  <a:lnTo>
                    <a:pt x="108" y="210"/>
                  </a:lnTo>
                  <a:lnTo>
                    <a:pt x="108" y="205"/>
                  </a:lnTo>
                  <a:lnTo>
                    <a:pt x="108" y="200"/>
                  </a:lnTo>
                  <a:lnTo>
                    <a:pt x="108" y="195"/>
                  </a:lnTo>
                  <a:lnTo>
                    <a:pt x="108" y="190"/>
                  </a:lnTo>
                  <a:lnTo>
                    <a:pt x="108" y="185"/>
                  </a:lnTo>
                  <a:lnTo>
                    <a:pt x="108" y="177"/>
                  </a:lnTo>
                  <a:lnTo>
                    <a:pt x="110" y="168"/>
                  </a:lnTo>
                  <a:lnTo>
                    <a:pt x="112" y="160"/>
                  </a:lnTo>
                  <a:lnTo>
                    <a:pt x="113" y="154"/>
                  </a:lnTo>
                  <a:lnTo>
                    <a:pt x="112" y="147"/>
                  </a:lnTo>
                  <a:lnTo>
                    <a:pt x="112" y="142"/>
                  </a:lnTo>
                  <a:lnTo>
                    <a:pt x="110" y="137"/>
                  </a:lnTo>
                  <a:lnTo>
                    <a:pt x="110" y="132"/>
                  </a:lnTo>
                  <a:lnTo>
                    <a:pt x="110" y="129"/>
                  </a:lnTo>
                  <a:lnTo>
                    <a:pt x="112" y="124"/>
                  </a:lnTo>
                  <a:lnTo>
                    <a:pt x="112" y="119"/>
                  </a:lnTo>
                  <a:lnTo>
                    <a:pt x="113" y="116"/>
                  </a:lnTo>
                  <a:lnTo>
                    <a:pt x="113" y="114"/>
                  </a:lnTo>
                  <a:lnTo>
                    <a:pt x="113" y="112"/>
                  </a:lnTo>
                  <a:lnTo>
                    <a:pt x="112" y="111"/>
                  </a:lnTo>
                  <a:lnTo>
                    <a:pt x="112" y="106"/>
                  </a:lnTo>
                  <a:lnTo>
                    <a:pt x="112" y="101"/>
                  </a:lnTo>
                  <a:lnTo>
                    <a:pt x="112" y="96"/>
                  </a:lnTo>
                  <a:lnTo>
                    <a:pt x="113" y="89"/>
                  </a:lnTo>
                  <a:lnTo>
                    <a:pt x="113" y="84"/>
                  </a:lnTo>
                  <a:lnTo>
                    <a:pt x="113" y="81"/>
                  </a:lnTo>
                  <a:lnTo>
                    <a:pt x="113" y="78"/>
                  </a:lnTo>
                  <a:lnTo>
                    <a:pt x="113" y="73"/>
                  </a:lnTo>
                  <a:lnTo>
                    <a:pt x="115" y="68"/>
                  </a:lnTo>
                  <a:lnTo>
                    <a:pt x="117" y="63"/>
                  </a:lnTo>
                  <a:lnTo>
                    <a:pt x="117" y="60"/>
                  </a:lnTo>
                  <a:lnTo>
                    <a:pt x="118" y="56"/>
                  </a:lnTo>
                  <a:lnTo>
                    <a:pt x="120" y="53"/>
                  </a:lnTo>
                  <a:lnTo>
                    <a:pt x="120" y="50"/>
                  </a:lnTo>
                  <a:lnTo>
                    <a:pt x="122" y="50"/>
                  </a:lnTo>
                  <a:lnTo>
                    <a:pt x="122" y="50"/>
                  </a:lnTo>
                  <a:lnTo>
                    <a:pt x="125" y="50"/>
                  </a:lnTo>
                  <a:lnTo>
                    <a:pt x="128" y="51"/>
                  </a:lnTo>
                  <a:lnTo>
                    <a:pt x="132" y="51"/>
                  </a:lnTo>
                  <a:lnTo>
                    <a:pt x="133" y="53"/>
                  </a:lnTo>
                  <a:lnTo>
                    <a:pt x="136" y="56"/>
                  </a:lnTo>
                  <a:lnTo>
                    <a:pt x="138" y="60"/>
                  </a:lnTo>
                  <a:lnTo>
                    <a:pt x="140" y="63"/>
                  </a:lnTo>
                  <a:lnTo>
                    <a:pt x="141" y="66"/>
                  </a:lnTo>
                  <a:lnTo>
                    <a:pt x="145" y="68"/>
                  </a:lnTo>
                  <a:lnTo>
                    <a:pt x="146" y="70"/>
                  </a:lnTo>
                  <a:lnTo>
                    <a:pt x="146" y="71"/>
                  </a:lnTo>
                  <a:lnTo>
                    <a:pt x="148" y="71"/>
                  </a:lnTo>
                  <a:lnTo>
                    <a:pt x="150" y="71"/>
                  </a:lnTo>
                  <a:lnTo>
                    <a:pt x="153" y="73"/>
                  </a:lnTo>
                  <a:lnTo>
                    <a:pt x="155" y="76"/>
                  </a:lnTo>
                  <a:lnTo>
                    <a:pt x="158" y="81"/>
                  </a:lnTo>
                  <a:lnTo>
                    <a:pt x="158" y="91"/>
                  </a:lnTo>
                  <a:lnTo>
                    <a:pt x="155" y="101"/>
                  </a:lnTo>
                  <a:lnTo>
                    <a:pt x="151" y="107"/>
                  </a:lnTo>
                  <a:lnTo>
                    <a:pt x="150" y="112"/>
                  </a:lnTo>
                  <a:lnTo>
                    <a:pt x="148" y="117"/>
                  </a:lnTo>
                  <a:lnTo>
                    <a:pt x="145" y="124"/>
                  </a:lnTo>
                  <a:lnTo>
                    <a:pt x="145" y="127"/>
                  </a:lnTo>
                  <a:lnTo>
                    <a:pt x="145" y="131"/>
                  </a:lnTo>
                  <a:lnTo>
                    <a:pt x="146" y="134"/>
                  </a:lnTo>
                  <a:lnTo>
                    <a:pt x="146" y="137"/>
                  </a:lnTo>
                  <a:lnTo>
                    <a:pt x="148" y="142"/>
                  </a:lnTo>
                  <a:lnTo>
                    <a:pt x="148" y="147"/>
                  </a:lnTo>
                  <a:lnTo>
                    <a:pt x="146" y="152"/>
                  </a:lnTo>
                  <a:lnTo>
                    <a:pt x="145" y="157"/>
                  </a:lnTo>
                  <a:lnTo>
                    <a:pt x="145" y="159"/>
                  </a:lnTo>
                  <a:lnTo>
                    <a:pt x="145" y="160"/>
                  </a:lnTo>
                  <a:lnTo>
                    <a:pt x="146" y="162"/>
                  </a:lnTo>
                  <a:lnTo>
                    <a:pt x="146" y="162"/>
                  </a:lnTo>
                  <a:lnTo>
                    <a:pt x="148" y="163"/>
                  </a:lnTo>
                  <a:lnTo>
                    <a:pt x="148" y="165"/>
                  </a:lnTo>
                  <a:lnTo>
                    <a:pt x="150" y="168"/>
                  </a:lnTo>
                  <a:lnTo>
                    <a:pt x="150" y="170"/>
                  </a:lnTo>
                  <a:lnTo>
                    <a:pt x="151" y="172"/>
                  </a:lnTo>
                  <a:lnTo>
                    <a:pt x="153" y="172"/>
                  </a:lnTo>
                  <a:lnTo>
                    <a:pt x="155" y="172"/>
                  </a:lnTo>
                  <a:lnTo>
                    <a:pt x="158" y="168"/>
                  </a:lnTo>
                  <a:lnTo>
                    <a:pt x="160" y="163"/>
                  </a:lnTo>
                  <a:lnTo>
                    <a:pt x="160" y="160"/>
                  </a:lnTo>
                  <a:lnTo>
                    <a:pt x="160" y="157"/>
                  </a:lnTo>
                  <a:lnTo>
                    <a:pt x="160" y="154"/>
                  </a:lnTo>
                  <a:lnTo>
                    <a:pt x="160" y="152"/>
                  </a:lnTo>
                  <a:lnTo>
                    <a:pt x="161" y="150"/>
                  </a:lnTo>
                  <a:lnTo>
                    <a:pt x="165" y="147"/>
                  </a:lnTo>
                  <a:lnTo>
                    <a:pt x="168" y="142"/>
                  </a:lnTo>
                  <a:lnTo>
                    <a:pt x="169" y="139"/>
                  </a:lnTo>
                  <a:lnTo>
                    <a:pt x="171" y="137"/>
                  </a:lnTo>
                  <a:lnTo>
                    <a:pt x="171" y="137"/>
                  </a:lnTo>
                  <a:lnTo>
                    <a:pt x="173" y="137"/>
                  </a:lnTo>
                  <a:lnTo>
                    <a:pt x="173" y="135"/>
                  </a:lnTo>
                  <a:lnTo>
                    <a:pt x="173" y="135"/>
                  </a:lnTo>
                  <a:lnTo>
                    <a:pt x="171" y="134"/>
                  </a:lnTo>
                  <a:lnTo>
                    <a:pt x="171" y="132"/>
                  </a:lnTo>
                  <a:lnTo>
                    <a:pt x="171" y="131"/>
                  </a:lnTo>
                  <a:lnTo>
                    <a:pt x="173" y="129"/>
                  </a:lnTo>
                  <a:lnTo>
                    <a:pt x="174" y="129"/>
                  </a:lnTo>
                  <a:lnTo>
                    <a:pt x="176" y="129"/>
                  </a:lnTo>
                  <a:lnTo>
                    <a:pt x="178" y="129"/>
                  </a:lnTo>
                  <a:lnTo>
                    <a:pt x="176" y="129"/>
                  </a:lnTo>
                  <a:lnTo>
                    <a:pt x="176" y="126"/>
                  </a:lnTo>
                  <a:lnTo>
                    <a:pt x="176" y="124"/>
                  </a:lnTo>
                  <a:lnTo>
                    <a:pt x="176" y="122"/>
                  </a:lnTo>
                  <a:lnTo>
                    <a:pt x="178" y="121"/>
                  </a:lnTo>
                  <a:lnTo>
                    <a:pt x="179" y="121"/>
                  </a:lnTo>
                  <a:lnTo>
                    <a:pt x="179" y="121"/>
                  </a:lnTo>
                  <a:lnTo>
                    <a:pt x="181" y="119"/>
                  </a:lnTo>
                  <a:lnTo>
                    <a:pt x="181" y="119"/>
                  </a:lnTo>
                  <a:lnTo>
                    <a:pt x="181" y="117"/>
                  </a:lnTo>
                  <a:lnTo>
                    <a:pt x="181" y="114"/>
                  </a:lnTo>
                  <a:lnTo>
                    <a:pt x="181" y="114"/>
                  </a:lnTo>
                  <a:lnTo>
                    <a:pt x="179" y="112"/>
                  </a:lnTo>
                  <a:lnTo>
                    <a:pt x="179" y="112"/>
                  </a:lnTo>
                  <a:lnTo>
                    <a:pt x="174" y="112"/>
                  </a:lnTo>
                  <a:lnTo>
                    <a:pt x="171" y="111"/>
                  </a:lnTo>
                  <a:lnTo>
                    <a:pt x="168" y="109"/>
                  </a:lnTo>
                  <a:lnTo>
                    <a:pt x="168" y="109"/>
                  </a:lnTo>
                  <a:lnTo>
                    <a:pt x="168" y="107"/>
                  </a:lnTo>
                  <a:lnTo>
                    <a:pt x="166" y="107"/>
                  </a:lnTo>
                  <a:lnTo>
                    <a:pt x="165" y="106"/>
                  </a:lnTo>
                  <a:lnTo>
                    <a:pt x="163" y="104"/>
                  </a:lnTo>
                  <a:lnTo>
                    <a:pt x="161" y="104"/>
                  </a:lnTo>
                  <a:lnTo>
                    <a:pt x="161" y="101"/>
                  </a:lnTo>
                  <a:lnTo>
                    <a:pt x="160" y="98"/>
                  </a:lnTo>
                  <a:lnTo>
                    <a:pt x="160" y="94"/>
                  </a:lnTo>
                  <a:lnTo>
                    <a:pt x="161" y="91"/>
                  </a:lnTo>
                  <a:lnTo>
                    <a:pt x="165" y="89"/>
                  </a:lnTo>
                  <a:lnTo>
                    <a:pt x="168" y="88"/>
                  </a:lnTo>
                  <a:lnTo>
                    <a:pt x="171" y="86"/>
                  </a:lnTo>
                  <a:lnTo>
                    <a:pt x="174" y="84"/>
                  </a:lnTo>
                  <a:lnTo>
                    <a:pt x="179" y="83"/>
                  </a:lnTo>
                  <a:lnTo>
                    <a:pt x="181" y="81"/>
                  </a:lnTo>
                  <a:lnTo>
                    <a:pt x="183" y="81"/>
                  </a:lnTo>
                  <a:lnTo>
                    <a:pt x="184" y="81"/>
                  </a:lnTo>
                  <a:lnTo>
                    <a:pt x="184" y="79"/>
                  </a:lnTo>
                  <a:lnTo>
                    <a:pt x="186" y="78"/>
                  </a:lnTo>
                  <a:lnTo>
                    <a:pt x="188" y="76"/>
                  </a:lnTo>
                  <a:lnTo>
                    <a:pt x="191" y="73"/>
                  </a:lnTo>
                  <a:lnTo>
                    <a:pt x="193" y="70"/>
                  </a:lnTo>
                  <a:lnTo>
                    <a:pt x="196" y="65"/>
                  </a:lnTo>
                  <a:lnTo>
                    <a:pt x="199" y="60"/>
                  </a:lnTo>
                  <a:lnTo>
                    <a:pt x="204" y="53"/>
                  </a:lnTo>
                  <a:lnTo>
                    <a:pt x="206" y="51"/>
                  </a:lnTo>
                  <a:lnTo>
                    <a:pt x="207" y="51"/>
                  </a:lnTo>
                  <a:lnTo>
                    <a:pt x="209" y="51"/>
                  </a:lnTo>
                  <a:lnTo>
                    <a:pt x="209" y="46"/>
                  </a:lnTo>
                  <a:lnTo>
                    <a:pt x="212" y="43"/>
                  </a:lnTo>
                  <a:lnTo>
                    <a:pt x="214" y="38"/>
                  </a:lnTo>
                  <a:lnTo>
                    <a:pt x="216" y="35"/>
                  </a:lnTo>
                  <a:lnTo>
                    <a:pt x="219" y="32"/>
                  </a:lnTo>
                  <a:lnTo>
                    <a:pt x="222" y="27"/>
                  </a:lnTo>
                  <a:lnTo>
                    <a:pt x="226" y="22"/>
                  </a:lnTo>
                  <a:lnTo>
                    <a:pt x="230" y="18"/>
                  </a:lnTo>
                  <a:lnTo>
                    <a:pt x="232" y="17"/>
                  </a:lnTo>
                  <a:lnTo>
                    <a:pt x="235" y="17"/>
                  </a:lnTo>
                  <a:lnTo>
                    <a:pt x="239" y="17"/>
                  </a:lnTo>
                  <a:lnTo>
                    <a:pt x="240" y="17"/>
                  </a:lnTo>
                  <a:lnTo>
                    <a:pt x="244" y="15"/>
                  </a:lnTo>
                  <a:lnTo>
                    <a:pt x="249" y="15"/>
                  </a:lnTo>
                  <a:lnTo>
                    <a:pt x="252" y="17"/>
                  </a:lnTo>
                  <a:lnTo>
                    <a:pt x="259" y="18"/>
                  </a:lnTo>
                  <a:lnTo>
                    <a:pt x="263" y="22"/>
                  </a:lnTo>
                  <a:lnTo>
                    <a:pt x="268" y="25"/>
                  </a:lnTo>
                  <a:lnTo>
                    <a:pt x="272" y="28"/>
                  </a:lnTo>
                  <a:lnTo>
                    <a:pt x="273" y="30"/>
                  </a:lnTo>
                  <a:lnTo>
                    <a:pt x="277" y="33"/>
                  </a:lnTo>
                  <a:lnTo>
                    <a:pt x="277" y="38"/>
                  </a:lnTo>
                  <a:lnTo>
                    <a:pt x="278" y="42"/>
                  </a:lnTo>
                  <a:lnTo>
                    <a:pt x="277" y="46"/>
                  </a:lnTo>
                  <a:lnTo>
                    <a:pt x="277" y="50"/>
                  </a:lnTo>
                  <a:lnTo>
                    <a:pt x="275" y="53"/>
                  </a:lnTo>
                  <a:lnTo>
                    <a:pt x="273" y="56"/>
                  </a:lnTo>
                  <a:lnTo>
                    <a:pt x="272" y="61"/>
                  </a:lnTo>
                  <a:lnTo>
                    <a:pt x="268" y="65"/>
                  </a:lnTo>
                  <a:lnTo>
                    <a:pt x="268" y="65"/>
                  </a:lnTo>
                  <a:lnTo>
                    <a:pt x="265" y="66"/>
                  </a:lnTo>
                  <a:lnTo>
                    <a:pt x="263" y="70"/>
                  </a:lnTo>
                  <a:lnTo>
                    <a:pt x="262" y="73"/>
                  </a:lnTo>
                  <a:lnTo>
                    <a:pt x="260" y="76"/>
                  </a:lnTo>
                  <a:lnTo>
                    <a:pt x="260" y="78"/>
                  </a:lnTo>
                  <a:lnTo>
                    <a:pt x="260" y="79"/>
                  </a:lnTo>
                  <a:lnTo>
                    <a:pt x="262" y="81"/>
                  </a:lnTo>
                  <a:lnTo>
                    <a:pt x="268" y="79"/>
                  </a:lnTo>
                  <a:lnTo>
                    <a:pt x="272" y="79"/>
                  </a:lnTo>
                  <a:lnTo>
                    <a:pt x="273" y="79"/>
                  </a:lnTo>
                  <a:lnTo>
                    <a:pt x="277" y="79"/>
                  </a:lnTo>
                  <a:lnTo>
                    <a:pt x="277" y="79"/>
                  </a:lnTo>
                  <a:lnTo>
                    <a:pt x="277" y="79"/>
                  </a:lnTo>
                  <a:lnTo>
                    <a:pt x="278" y="79"/>
                  </a:lnTo>
                  <a:lnTo>
                    <a:pt x="278" y="76"/>
                  </a:lnTo>
                  <a:lnTo>
                    <a:pt x="280" y="74"/>
                  </a:lnTo>
                  <a:lnTo>
                    <a:pt x="283" y="71"/>
                  </a:lnTo>
                  <a:lnTo>
                    <a:pt x="287" y="68"/>
                  </a:lnTo>
                  <a:lnTo>
                    <a:pt x="290" y="65"/>
                  </a:lnTo>
                  <a:lnTo>
                    <a:pt x="291" y="63"/>
                  </a:lnTo>
                  <a:lnTo>
                    <a:pt x="293" y="61"/>
                  </a:lnTo>
                  <a:lnTo>
                    <a:pt x="295" y="61"/>
                  </a:lnTo>
                  <a:lnTo>
                    <a:pt x="295" y="60"/>
                  </a:lnTo>
                  <a:lnTo>
                    <a:pt x="295" y="60"/>
                  </a:lnTo>
                  <a:lnTo>
                    <a:pt x="296" y="60"/>
                  </a:lnTo>
                  <a:lnTo>
                    <a:pt x="296" y="58"/>
                  </a:lnTo>
                  <a:lnTo>
                    <a:pt x="298" y="56"/>
                  </a:lnTo>
                  <a:lnTo>
                    <a:pt x="300" y="55"/>
                  </a:lnTo>
                  <a:lnTo>
                    <a:pt x="303" y="53"/>
                  </a:lnTo>
                  <a:lnTo>
                    <a:pt x="305" y="51"/>
                  </a:lnTo>
                  <a:lnTo>
                    <a:pt x="308" y="51"/>
                  </a:lnTo>
                  <a:lnTo>
                    <a:pt x="311" y="48"/>
                  </a:lnTo>
                  <a:lnTo>
                    <a:pt x="311" y="45"/>
                  </a:lnTo>
                  <a:lnTo>
                    <a:pt x="316" y="43"/>
                  </a:lnTo>
                  <a:lnTo>
                    <a:pt x="318" y="42"/>
                  </a:lnTo>
                  <a:lnTo>
                    <a:pt x="318" y="40"/>
                  </a:lnTo>
                  <a:lnTo>
                    <a:pt x="320" y="40"/>
                  </a:lnTo>
                  <a:lnTo>
                    <a:pt x="321" y="38"/>
                  </a:lnTo>
                  <a:lnTo>
                    <a:pt x="323" y="37"/>
                  </a:lnTo>
                  <a:lnTo>
                    <a:pt x="323" y="37"/>
                  </a:lnTo>
                  <a:lnTo>
                    <a:pt x="324" y="37"/>
                  </a:lnTo>
                  <a:lnTo>
                    <a:pt x="324" y="38"/>
                  </a:lnTo>
                  <a:lnTo>
                    <a:pt x="326" y="38"/>
                  </a:lnTo>
                  <a:lnTo>
                    <a:pt x="328" y="37"/>
                  </a:lnTo>
                  <a:lnTo>
                    <a:pt x="329" y="35"/>
                  </a:lnTo>
                  <a:lnTo>
                    <a:pt x="329" y="35"/>
                  </a:lnTo>
                  <a:lnTo>
                    <a:pt x="329" y="33"/>
                  </a:lnTo>
                  <a:lnTo>
                    <a:pt x="329" y="32"/>
                  </a:lnTo>
                  <a:lnTo>
                    <a:pt x="331" y="32"/>
                  </a:lnTo>
                  <a:lnTo>
                    <a:pt x="333" y="32"/>
                  </a:lnTo>
                  <a:lnTo>
                    <a:pt x="333" y="32"/>
                  </a:lnTo>
                  <a:lnTo>
                    <a:pt x="334" y="30"/>
                  </a:lnTo>
                  <a:lnTo>
                    <a:pt x="334" y="30"/>
                  </a:lnTo>
                  <a:lnTo>
                    <a:pt x="336" y="28"/>
                  </a:lnTo>
                  <a:lnTo>
                    <a:pt x="336" y="28"/>
                  </a:lnTo>
                  <a:lnTo>
                    <a:pt x="338" y="27"/>
                  </a:lnTo>
                  <a:lnTo>
                    <a:pt x="338" y="27"/>
                  </a:lnTo>
                  <a:lnTo>
                    <a:pt x="339" y="23"/>
                  </a:lnTo>
                  <a:lnTo>
                    <a:pt x="341" y="22"/>
                  </a:lnTo>
                  <a:lnTo>
                    <a:pt x="341" y="22"/>
                  </a:lnTo>
                  <a:lnTo>
                    <a:pt x="343" y="22"/>
                  </a:lnTo>
                  <a:lnTo>
                    <a:pt x="344" y="22"/>
                  </a:lnTo>
                  <a:lnTo>
                    <a:pt x="344" y="22"/>
                  </a:lnTo>
                  <a:lnTo>
                    <a:pt x="346" y="22"/>
                  </a:lnTo>
                  <a:lnTo>
                    <a:pt x="348" y="22"/>
                  </a:lnTo>
                  <a:lnTo>
                    <a:pt x="349" y="20"/>
                  </a:lnTo>
                  <a:lnTo>
                    <a:pt x="354" y="18"/>
                  </a:lnTo>
                  <a:lnTo>
                    <a:pt x="357" y="15"/>
                  </a:lnTo>
                  <a:lnTo>
                    <a:pt x="357" y="14"/>
                  </a:lnTo>
                  <a:lnTo>
                    <a:pt x="359" y="14"/>
                  </a:lnTo>
                  <a:lnTo>
                    <a:pt x="361" y="12"/>
                  </a:lnTo>
                  <a:lnTo>
                    <a:pt x="362" y="10"/>
                  </a:lnTo>
                  <a:lnTo>
                    <a:pt x="364" y="10"/>
                  </a:lnTo>
                  <a:lnTo>
                    <a:pt x="366" y="9"/>
                  </a:lnTo>
                  <a:lnTo>
                    <a:pt x="367" y="7"/>
                  </a:lnTo>
                  <a:lnTo>
                    <a:pt x="371" y="5"/>
                  </a:lnTo>
                  <a:lnTo>
                    <a:pt x="372" y="4"/>
                  </a:lnTo>
                  <a:lnTo>
                    <a:pt x="372" y="4"/>
                  </a:lnTo>
                  <a:lnTo>
                    <a:pt x="374" y="2"/>
                  </a:lnTo>
                  <a:lnTo>
                    <a:pt x="37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9" name="Freeform 57"/>
            <p:cNvSpPr>
              <a:spLocks/>
            </p:cNvSpPr>
            <p:nvPr/>
          </p:nvSpPr>
          <p:spPr bwMode="auto">
            <a:xfrm>
              <a:off x="4381501" y="3965576"/>
              <a:ext cx="174625" cy="217488"/>
            </a:xfrm>
            <a:custGeom>
              <a:avLst/>
              <a:gdLst>
                <a:gd name="T0" fmla="*/ 3 w 110"/>
                <a:gd name="T1" fmla="*/ 0 h 137"/>
                <a:gd name="T2" fmla="*/ 109 w 110"/>
                <a:gd name="T3" fmla="*/ 0 h 137"/>
                <a:gd name="T4" fmla="*/ 109 w 110"/>
                <a:gd name="T5" fmla="*/ 8 h 137"/>
                <a:gd name="T6" fmla="*/ 36 w 110"/>
                <a:gd name="T7" fmla="*/ 118 h 137"/>
                <a:gd name="T8" fmla="*/ 110 w 110"/>
                <a:gd name="T9" fmla="*/ 118 h 137"/>
                <a:gd name="T10" fmla="*/ 110 w 110"/>
                <a:gd name="T11" fmla="*/ 137 h 137"/>
                <a:gd name="T12" fmla="*/ 0 w 110"/>
                <a:gd name="T13" fmla="*/ 137 h 137"/>
                <a:gd name="T14" fmla="*/ 0 w 110"/>
                <a:gd name="T15" fmla="*/ 127 h 137"/>
                <a:gd name="T16" fmla="*/ 74 w 110"/>
                <a:gd name="T17" fmla="*/ 18 h 137"/>
                <a:gd name="T18" fmla="*/ 3 w 110"/>
                <a:gd name="T19" fmla="*/ 18 h 137"/>
                <a:gd name="T20" fmla="*/ 3 w 110"/>
                <a:gd name="T21"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0" h="137">
                  <a:moveTo>
                    <a:pt x="3" y="0"/>
                  </a:moveTo>
                  <a:lnTo>
                    <a:pt x="109" y="0"/>
                  </a:lnTo>
                  <a:lnTo>
                    <a:pt x="109" y="8"/>
                  </a:lnTo>
                  <a:lnTo>
                    <a:pt x="36" y="118"/>
                  </a:lnTo>
                  <a:lnTo>
                    <a:pt x="110" y="118"/>
                  </a:lnTo>
                  <a:lnTo>
                    <a:pt x="110" y="137"/>
                  </a:lnTo>
                  <a:lnTo>
                    <a:pt x="0" y="137"/>
                  </a:lnTo>
                  <a:lnTo>
                    <a:pt x="0" y="127"/>
                  </a:lnTo>
                  <a:lnTo>
                    <a:pt x="74" y="18"/>
                  </a:lnTo>
                  <a:lnTo>
                    <a:pt x="3" y="18"/>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0" name="Freeform 58"/>
            <p:cNvSpPr>
              <a:spLocks/>
            </p:cNvSpPr>
            <p:nvPr/>
          </p:nvSpPr>
          <p:spPr bwMode="auto">
            <a:xfrm>
              <a:off x="4632326" y="3965576"/>
              <a:ext cx="177800" cy="217488"/>
            </a:xfrm>
            <a:custGeom>
              <a:avLst/>
              <a:gdLst>
                <a:gd name="T0" fmla="*/ 0 w 112"/>
                <a:gd name="T1" fmla="*/ 0 h 137"/>
                <a:gd name="T2" fmla="*/ 28 w 112"/>
                <a:gd name="T3" fmla="*/ 0 h 137"/>
                <a:gd name="T4" fmla="*/ 28 w 112"/>
                <a:gd name="T5" fmla="*/ 53 h 137"/>
                <a:gd name="T6" fmla="*/ 86 w 112"/>
                <a:gd name="T7" fmla="*/ 53 h 137"/>
                <a:gd name="T8" fmla="*/ 86 w 112"/>
                <a:gd name="T9" fmla="*/ 0 h 137"/>
                <a:gd name="T10" fmla="*/ 112 w 112"/>
                <a:gd name="T11" fmla="*/ 0 h 137"/>
                <a:gd name="T12" fmla="*/ 112 w 112"/>
                <a:gd name="T13" fmla="*/ 137 h 137"/>
                <a:gd name="T14" fmla="*/ 86 w 112"/>
                <a:gd name="T15" fmla="*/ 137 h 137"/>
                <a:gd name="T16" fmla="*/ 86 w 112"/>
                <a:gd name="T17" fmla="*/ 71 h 137"/>
                <a:gd name="T18" fmla="*/ 28 w 112"/>
                <a:gd name="T19" fmla="*/ 71 h 137"/>
                <a:gd name="T20" fmla="*/ 28 w 112"/>
                <a:gd name="T21" fmla="*/ 137 h 137"/>
                <a:gd name="T22" fmla="*/ 0 w 112"/>
                <a:gd name="T23" fmla="*/ 137 h 137"/>
                <a:gd name="T24" fmla="*/ 0 w 112"/>
                <a:gd name="T25"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2" h="137">
                  <a:moveTo>
                    <a:pt x="0" y="0"/>
                  </a:moveTo>
                  <a:lnTo>
                    <a:pt x="28" y="0"/>
                  </a:lnTo>
                  <a:lnTo>
                    <a:pt x="28" y="53"/>
                  </a:lnTo>
                  <a:lnTo>
                    <a:pt x="86" y="53"/>
                  </a:lnTo>
                  <a:lnTo>
                    <a:pt x="86" y="0"/>
                  </a:lnTo>
                  <a:lnTo>
                    <a:pt x="112" y="0"/>
                  </a:lnTo>
                  <a:lnTo>
                    <a:pt x="112" y="137"/>
                  </a:lnTo>
                  <a:lnTo>
                    <a:pt x="86" y="137"/>
                  </a:lnTo>
                  <a:lnTo>
                    <a:pt x="86" y="71"/>
                  </a:lnTo>
                  <a:lnTo>
                    <a:pt x="28" y="71"/>
                  </a:lnTo>
                  <a:lnTo>
                    <a:pt x="28" y="137"/>
                  </a:lnTo>
                  <a:lnTo>
                    <a:pt x="0" y="13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1" name="Freeform 59"/>
            <p:cNvSpPr>
              <a:spLocks/>
            </p:cNvSpPr>
            <p:nvPr/>
          </p:nvSpPr>
          <p:spPr bwMode="auto">
            <a:xfrm>
              <a:off x="4906963" y="3965576"/>
              <a:ext cx="131763" cy="217488"/>
            </a:xfrm>
            <a:custGeom>
              <a:avLst/>
              <a:gdLst>
                <a:gd name="T0" fmla="*/ 0 w 83"/>
                <a:gd name="T1" fmla="*/ 0 h 137"/>
                <a:gd name="T2" fmla="*/ 75 w 83"/>
                <a:gd name="T3" fmla="*/ 0 h 137"/>
                <a:gd name="T4" fmla="*/ 75 w 83"/>
                <a:gd name="T5" fmla="*/ 18 h 137"/>
                <a:gd name="T6" fmla="*/ 28 w 83"/>
                <a:gd name="T7" fmla="*/ 18 h 137"/>
                <a:gd name="T8" fmla="*/ 28 w 83"/>
                <a:gd name="T9" fmla="*/ 56 h 137"/>
                <a:gd name="T10" fmla="*/ 73 w 83"/>
                <a:gd name="T11" fmla="*/ 56 h 137"/>
                <a:gd name="T12" fmla="*/ 73 w 83"/>
                <a:gd name="T13" fmla="*/ 74 h 137"/>
                <a:gd name="T14" fmla="*/ 28 w 83"/>
                <a:gd name="T15" fmla="*/ 74 h 137"/>
                <a:gd name="T16" fmla="*/ 28 w 83"/>
                <a:gd name="T17" fmla="*/ 118 h 137"/>
                <a:gd name="T18" fmla="*/ 83 w 83"/>
                <a:gd name="T19" fmla="*/ 118 h 137"/>
                <a:gd name="T20" fmla="*/ 83 w 83"/>
                <a:gd name="T21" fmla="*/ 137 h 137"/>
                <a:gd name="T22" fmla="*/ 0 w 83"/>
                <a:gd name="T23" fmla="*/ 137 h 137"/>
                <a:gd name="T24" fmla="*/ 0 w 83"/>
                <a:gd name="T25"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3" h="137">
                  <a:moveTo>
                    <a:pt x="0" y="0"/>
                  </a:moveTo>
                  <a:lnTo>
                    <a:pt x="75" y="0"/>
                  </a:lnTo>
                  <a:lnTo>
                    <a:pt x="75" y="18"/>
                  </a:lnTo>
                  <a:lnTo>
                    <a:pt x="28" y="18"/>
                  </a:lnTo>
                  <a:lnTo>
                    <a:pt x="28" y="56"/>
                  </a:lnTo>
                  <a:lnTo>
                    <a:pt x="73" y="56"/>
                  </a:lnTo>
                  <a:lnTo>
                    <a:pt x="73" y="74"/>
                  </a:lnTo>
                  <a:lnTo>
                    <a:pt x="28" y="74"/>
                  </a:lnTo>
                  <a:lnTo>
                    <a:pt x="28" y="118"/>
                  </a:lnTo>
                  <a:lnTo>
                    <a:pt x="83" y="118"/>
                  </a:lnTo>
                  <a:lnTo>
                    <a:pt x="83" y="137"/>
                  </a:lnTo>
                  <a:lnTo>
                    <a:pt x="0" y="13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2" name="Freeform 60"/>
            <p:cNvSpPr>
              <a:spLocks/>
            </p:cNvSpPr>
            <p:nvPr/>
          </p:nvSpPr>
          <p:spPr bwMode="auto">
            <a:xfrm>
              <a:off x="5099051" y="3965576"/>
              <a:ext cx="65088" cy="217488"/>
            </a:xfrm>
            <a:custGeom>
              <a:avLst/>
              <a:gdLst>
                <a:gd name="T0" fmla="*/ 13 w 41"/>
                <a:gd name="T1" fmla="*/ 0 h 137"/>
                <a:gd name="T2" fmla="*/ 41 w 41"/>
                <a:gd name="T3" fmla="*/ 0 h 137"/>
                <a:gd name="T4" fmla="*/ 41 w 41"/>
                <a:gd name="T5" fmla="*/ 84 h 137"/>
                <a:gd name="T6" fmla="*/ 41 w 41"/>
                <a:gd name="T7" fmla="*/ 90 h 137"/>
                <a:gd name="T8" fmla="*/ 41 w 41"/>
                <a:gd name="T9" fmla="*/ 97 h 137"/>
                <a:gd name="T10" fmla="*/ 39 w 41"/>
                <a:gd name="T11" fmla="*/ 102 h 137"/>
                <a:gd name="T12" fmla="*/ 39 w 41"/>
                <a:gd name="T13" fmla="*/ 105 h 137"/>
                <a:gd name="T14" fmla="*/ 38 w 41"/>
                <a:gd name="T15" fmla="*/ 112 h 137"/>
                <a:gd name="T16" fmla="*/ 38 w 41"/>
                <a:gd name="T17" fmla="*/ 117 h 137"/>
                <a:gd name="T18" fmla="*/ 34 w 41"/>
                <a:gd name="T19" fmla="*/ 120 h 137"/>
                <a:gd name="T20" fmla="*/ 26 w 41"/>
                <a:gd name="T21" fmla="*/ 130 h 137"/>
                <a:gd name="T22" fmla="*/ 15 w 41"/>
                <a:gd name="T23" fmla="*/ 135 h 137"/>
                <a:gd name="T24" fmla="*/ 0 w 41"/>
                <a:gd name="T25" fmla="*/ 137 h 137"/>
                <a:gd name="T26" fmla="*/ 0 w 41"/>
                <a:gd name="T27" fmla="*/ 120 h 137"/>
                <a:gd name="T28" fmla="*/ 1 w 41"/>
                <a:gd name="T29" fmla="*/ 120 h 137"/>
                <a:gd name="T30" fmla="*/ 5 w 41"/>
                <a:gd name="T31" fmla="*/ 118 h 137"/>
                <a:gd name="T32" fmla="*/ 6 w 41"/>
                <a:gd name="T33" fmla="*/ 117 h 137"/>
                <a:gd name="T34" fmla="*/ 10 w 41"/>
                <a:gd name="T35" fmla="*/ 115 h 137"/>
                <a:gd name="T36" fmla="*/ 11 w 41"/>
                <a:gd name="T37" fmla="*/ 112 h 137"/>
                <a:gd name="T38" fmla="*/ 13 w 41"/>
                <a:gd name="T39" fmla="*/ 107 h 137"/>
                <a:gd name="T40" fmla="*/ 13 w 41"/>
                <a:gd name="T41" fmla="*/ 100 h 137"/>
                <a:gd name="T42" fmla="*/ 13 w 41"/>
                <a:gd name="T43" fmla="*/ 97 h 137"/>
                <a:gd name="T44" fmla="*/ 13 w 41"/>
                <a:gd name="T45" fmla="*/ 95 h 137"/>
                <a:gd name="T46" fmla="*/ 13 w 41"/>
                <a:gd name="T47" fmla="*/ 90 h 137"/>
                <a:gd name="T48" fmla="*/ 13 w 41"/>
                <a:gd name="T49" fmla="*/ 87 h 137"/>
                <a:gd name="T50" fmla="*/ 13 w 41"/>
                <a:gd name="T51"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1" h="137">
                  <a:moveTo>
                    <a:pt x="13" y="0"/>
                  </a:moveTo>
                  <a:lnTo>
                    <a:pt x="41" y="0"/>
                  </a:lnTo>
                  <a:lnTo>
                    <a:pt x="41" y="84"/>
                  </a:lnTo>
                  <a:lnTo>
                    <a:pt x="41" y="90"/>
                  </a:lnTo>
                  <a:lnTo>
                    <a:pt x="41" y="97"/>
                  </a:lnTo>
                  <a:lnTo>
                    <a:pt x="39" y="102"/>
                  </a:lnTo>
                  <a:lnTo>
                    <a:pt x="39" y="105"/>
                  </a:lnTo>
                  <a:lnTo>
                    <a:pt x="38" y="112"/>
                  </a:lnTo>
                  <a:lnTo>
                    <a:pt x="38" y="117"/>
                  </a:lnTo>
                  <a:lnTo>
                    <a:pt x="34" y="120"/>
                  </a:lnTo>
                  <a:lnTo>
                    <a:pt x="26" y="130"/>
                  </a:lnTo>
                  <a:lnTo>
                    <a:pt x="15" y="135"/>
                  </a:lnTo>
                  <a:lnTo>
                    <a:pt x="0" y="137"/>
                  </a:lnTo>
                  <a:lnTo>
                    <a:pt x="0" y="120"/>
                  </a:lnTo>
                  <a:lnTo>
                    <a:pt x="1" y="120"/>
                  </a:lnTo>
                  <a:lnTo>
                    <a:pt x="5" y="118"/>
                  </a:lnTo>
                  <a:lnTo>
                    <a:pt x="6" y="117"/>
                  </a:lnTo>
                  <a:lnTo>
                    <a:pt x="10" y="115"/>
                  </a:lnTo>
                  <a:lnTo>
                    <a:pt x="11" y="112"/>
                  </a:lnTo>
                  <a:lnTo>
                    <a:pt x="13" y="107"/>
                  </a:lnTo>
                  <a:lnTo>
                    <a:pt x="13" y="100"/>
                  </a:lnTo>
                  <a:lnTo>
                    <a:pt x="13" y="97"/>
                  </a:lnTo>
                  <a:lnTo>
                    <a:pt x="13" y="95"/>
                  </a:lnTo>
                  <a:lnTo>
                    <a:pt x="13" y="90"/>
                  </a:lnTo>
                  <a:lnTo>
                    <a:pt x="13" y="87"/>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3" name="Rectangle 61"/>
            <p:cNvSpPr>
              <a:spLocks noChangeArrowheads="1"/>
            </p:cNvSpPr>
            <p:nvPr/>
          </p:nvSpPr>
          <p:spPr bwMode="auto">
            <a:xfrm>
              <a:off x="5260976" y="3965576"/>
              <a:ext cx="41275" cy="2174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4" name="Freeform 62"/>
            <p:cNvSpPr>
              <a:spLocks noEditPoints="1"/>
            </p:cNvSpPr>
            <p:nvPr/>
          </p:nvSpPr>
          <p:spPr bwMode="auto">
            <a:xfrm>
              <a:off x="5373688" y="3965576"/>
              <a:ext cx="203200" cy="217488"/>
            </a:xfrm>
            <a:custGeom>
              <a:avLst/>
              <a:gdLst>
                <a:gd name="T0" fmla="*/ 63 w 128"/>
                <a:gd name="T1" fmla="*/ 31 h 137"/>
                <a:gd name="T2" fmla="*/ 63 w 128"/>
                <a:gd name="T3" fmla="*/ 33 h 137"/>
                <a:gd name="T4" fmla="*/ 43 w 128"/>
                <a:gd name="T5" fmla="*/ 82 h 137"/>
                <a:gd name="T6" fmla="*/ 82 w 128"/>
                <a:gd name="T7" fmla="*/ 82 h 137"/>
                <a:gd name="T8" fmla="*/ 63 w 128"/>
                <a:gd name="T9" fmla="*/ 31 h 137"/>
                <a:gd name="T10" fmla="*/ 56 w 128"/>
                <a:gd name="T11" fmla="*/ 0 h 137"/>
                <a:gd name="T12" fmla="*/ 77 w 128"/>
                <a:gd name="T13" fmla="*/ 0 h 137"/>
                <a:gd name="T14" fmla="*/ 128 w 128"/>
                <a:gd name="T15" fmla="*/ 137 h 137"/>
                <a:gd name="T16" fmla="*/ 99 w 128"/>
                <a:gd name="T17" fmla="*/ 137 h 137"/>
                <a:gd name="T18" fmla="*/ 87 w 128"/>
                <a:gd name="T19" fmla="*/ 99 h 137"/>
                <a:gd name="T20" fmla="*/ 38 w 128"/>
                <a:gd name="T21" fmla="*/ 99 h 137"/>
                <a:gd name="T22" fmla="*/ 23 w 128"/>
                <a:gd name="T23" fmla="*/ 137 h 137"/>
                <a:gd name="T24" fmla="*/ 0 w 128"/>
                <a:gd name="T25" fmla="*/ 137 h 137"/>
                <a:gd name="T26" fmla="*/ 56 w 128"/>
                <a:gd name="T27"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8" h="137">
                  <a:moveTo>
                    <a:pt x="63" y="31"/>
                  </a:moveTo>
                  <a:lnTo>
                    <a:pt x="63" y="33"/>
                  </a:lnTo>
                  <a:lnTo>
                    <a:pt x="43" y="82"/>
                  </a:lnTo>
                  <a:lnTo>
                    <a:pt x="82" y="82"/>
                  </a:lnTo>
                  <a:lnTo>
                    <a:pt x="63" y="31"/>
                  </a:lnTo>
                  <a:close/>
                  <a:moveTo>
                    <a:pt x="56" y="0"/>
                  </a:moveTo>
                  <a:lnTo>
                    <a:pt x="77" y="0"/>
                  </a:lnTo>
                  <a:lnTo>
                    <a:pt x="128" y="137"/>
                  </a:lnTo>
                  <a:lnTo>
                    <a:pt x="99" y="137"/>
                  </a:lnTo>
                  <a:lnTo>
                    <a:pt x="87" y="99"/>
                  </a:lnTo>
                  <a:lnTo>
                    <a:pt x="38" y="99"/>
                  </a:lnTo>
                  <a:lnTo>
                    <a:pt x="23" y="137"/>
                  </a:lnTo>
                  <a:lnTo>
                    <a:pt x="0" y="137"/>
                  </a:lnTo>
                  <a:lnTo>
                    <a:pt x="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5" name="Freeform 63"/>
            <p:cNvSpPr>
              <a:spLocks/>
            </p:cNvSpPr>
            <p:nvPr/>
          </p:nvSpPr>
          <p:spPr bwMode="auto">
            <a:xfrm>
              <a:off x="5648326" y="3965576"/>
              <a:ext cx="182563" cy="217488"/>
            </a:xfrm>
            <a:custGeom>
              <a:avLst/>
              <a:gdLst>
                <a:gd name="T0" fmla="*/ 0 w 115"/>
                <a:gd name="T1" fmla="*/ 0 h 137"/>
                <a:gd name="T2" fmla="*/ 20 w 115"/>
                <a:gd name="T3" fmla="*/ 0 h 137"/>
                <a:gd name="T4" fmla="*/ 92 w 115"/>
                <a:gd name="T5" fmla="*/ 95 h 137"/>
                <a:gd name="T6" fmla="*/ 92 w 115"/>
                <a:gd name="T7" fmla="*/ 0 h 137"/>
                <a:gd name="T8" fmla="*/ 115 w 115"/>
                <a:gd name="T9" fmla="*/ 0 h 137"/>
                <a:gd name="T10" fmla="*/ 115 w 115"/>
                <a:gd name="T11" fmla="*/ 137 h 137"/>
                <a:gd name="T12" fmla="*/ 96 w 115"/>
                <a:gd name="T13" fmla="*/ 137 h 137"/>
                <a:gd name="T14" fmla="*/ 23 w 115"/>
                <a:gd name="T15" fmla="*/ 43 h 137"/>
                <a:gd name="T16" fmla="*/ 23 w 115"/>
                <a:gd name="T17" fmla="*/ 137 h 137"/>
                <a:gd name="T18" fmla="*/ 0 w 115"/>
                <a:gd name="T19" fmla="*/ 137 h 137"/>
                <a:gd name="T20" fmla="*/ 0 w 115"/>
                <a:gd name="T21"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137">
                  <a:moveTo>
                    <a:pt x="0" y="0"/>
                  </a:moveTo>
                  <a:lnTo>
                    <a:pt x="20" y="0"/>
                  </a:lnTo>
                  <a:lnTo>
                    <a:pt x="92" y="95"/>
                  </a:lnTo>
                  <a:lnTo>
                    <a:pt x="92" y="0"/>
                  </a:lnTo>
                  <a:lnTo>
                    <a:pt x="115" y="0"/>
                  </a:lnTo>
                  <a:lnTo>
                    <a:pt x="115" y="137"/>
                  </a:lnTo>
                  <a:lnTo>
                    <a:pt x="96" y="137"/>
                  </a:lnTo>
                  <a:lnTo>
                    <a:pt x="23" y="43"/>
                  </a:lnTo>
                  <a:lnTo>
                    <a:pt x="23" y="137"/>
                  </a:lnTo>
                  <a:lnTo>
                    <a:pt x="0" y="13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6" name="Freeform 64"/>
            <p:cNvSpPr>
              <a:spLocks/>
            </p:cNvSpPr>
            <p:nvPr/>
          </p:nvSpPr>
          <p:spPr bwMode="auto">
            <a:xfrm>
              <a:off x="5915026" y="3962401"/>
              <a:ext cx="193675" cy="222250"/>
            </a:xfrm>
            <a:custGeom>
              <a:avLst/>
              <a:gdLst>
                <a:gd name="T0" fmla="*/ 78 w 122"/>
                <a:gd name="T1" fmla="*/ 0 h 140"/>
                <a:gd name="T2" fmla="*/ 99 w 122"/>
                <a:gd name="T3" fmla="*/ 2 h 140"/>
                <a:gd name="T4" fmla="*/ 119 w 122"/>
                <a:gd name="T5" fmla="*/ 10 h 140"/>
                <a:gd name="T6" fmla="*/ 109 w 122"/>
                <a:gd name="T7" fmla="*/ 27 h 140"/>
                <a:gd name="T8" fmla="*/ 96 w 122"/>
                <a:gd name="T9" fmla="*/ 22 h 140"/>
                <a:gd name="T10" fmla="*/ 81 w 122"/>
                <a:gd name="T11" fmla="*/ 20 h 140"/>
                <a:gd name="T12" fmla="*/ 60 w 122"/>
                <a:gd name="T13" fmla="*/ 23 h 140"/>
                <a:gd name="T14" fmla="*/ 43 w 122"/>
                <a:gd name="T15" fmla="*/ 33 h 140"/>
                <a:gd name="T16" fmla="*/ 33 w 122"/>
                <a:gd name="T17" fmla="*/ 50 h 140"/>
                <a:gd name="T18" fmla="*/ 30 w 122"/>
                <a:gd name="T19" fmla="*/ 69 h 140"/>
                <a:gd name="T20" fmla="*/ 33 w 122"/>
                <a:gd name="T21" fmla="*/ 91 h 140"/>
                <a:gd name="T22" fmla="*/ 43 w 122"/>
                <a:gd name="T23" fmla="*/ 107 h 140"/>
                <a:gd name="T24" fmla="*/ 58 w 122"/>
                <a:gd name="T25" fmla="*/ 117 h 140"/>
                <a:gd name="T26" fmla="*/ 78 w 122"/>
                <a:gd name="T27" fmla="*/ 120 h 140"/>
                <a:gd name="T28" fmla="*/ 83 w 122"/>
                <a:gd name="T29" fmla="*/ 120 h 140"/>
                <a:gd name="T30" fmla="*/ 89 w 122"/>
                <a:gd name="T31" fmla="*/ 120 h 140"/>
                <a:gd name="T32" fmla="*/ 96 w 122"/>
                <a:gd name="T33" fmla="*/ 119 h 140"/>
                <a:gd name="T34" fmla="*/ 96 w 122"/>
                <a:gd name="T35" fmla="*/ 76 h 140"/>
                <a:gd name="T36" fmla="*/ 122 w 122"/>
                <a:gd name="T37" fmla="*/ 76 h 140"/>
                <a:gd name="T38" fmla="*/ 122 w 122"/>
                <a:gd name="T39" fmla="*/ 132 h 140"/>
                <a:gd name="T40" fmla="*/ 98 w 122"/>
                <a:gd name="T41" fmla="*/ 139 h 140"/>
                <a:gd name="T42" fmla="*/ 76 w 122"/>
                <a:gd name="T43" fmla="*/ 140 h 140"/>
                <a:gd name="T44" fmla="*/ 55 w 122"/>
                <a:gd name="T45" fmla="*/ 139 h 140"/>
                <a:gd name="T46" fmla="*/ 36 w 122"/>
                <a:gd name="T47" fmla="*/ 132 h 140"/>
                <a:gd name="T48" fmla="*/ 22 w 122"/>
                <a:gd name="T49" fmla="*/ 120 h 140"/>
                <a:gd name="T50" fmla="*/ 10 w 122"/>
                <a:gd name="T51" fmla="*/ 106 h 140"/>
                <a:gd name="T52" fmla="*/ 2 w 122"/>
                <a:gd name="T53" fmla="*/ 89 h 140"/>
                <a:gd name="T54" fmla="*/ 0 w 122"/>
                <a:gd name="T55" fmla="*/ 71 h 140"/>
                <a:gd name="T56" fmla="*/ 2 w 122"/>
                <a:gd name="T57" fmla="*/ 51 h 140"/>
                <a:gd name="T58" fmla="*/ 10 w 122"/>
                <a:gd name="T59" fmla="*/ 35 h 140"/>
                <a:gd name="T60" fmla="*/ 22 w 122"/>
                <a:gd name="T61" fmla="*/ 20 h 140"/>
                <a:gd name="T62" fmla="*/ 38 w 122"/>
                <a:gd name="T63" fmla="*/ 8 h 140"/>
                <a:gd name="T64" fmla="*/ 56 w 122"/>
                <a:gd name="T65" fmla="*/ 2 h 140"/>
                <a:gd name="T66" fmla="*/ 78 w 122"/>
                <a:gd name="T67" fmla="*/ 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22" h="140">
                  <a:moveTo>
                    <a:pt x="78" y="0"/>
                  </a:moveTo>
                  <a:lnTo>
                    <a:pt x="99" y="2"/>
                  </a:lnTo>
                  <a:lnTo>
                    <a:pt x="119" y="10"/>
                  </a:lnTo>
                  <a:lnTo>
                    <a:pt x="109" y="27"/>
                  </a:lnTo>
                  <a:lnTo>
                    <a:pt x="96" y="22"/>
                  </a:lnTo>
                  <a:lnTo>
                    <a:pt x="81" y="20"/>
                  </a:lnTo>
                  <a:lnTo>
                    <a:pt x="60" y="23"/>
                  </a:lnTo>
                  <a:lnTo>
                    <a:pt x="43" y="33"/>
                  </a:lnTo>
                  <a:lnTo>
                    <a:pt x="33" y="50"/>
                  </a:lnTo>
                  <a:lnTo>
                    <a:pt x="30" y="69"/>
                  </a:lnTo>
                  <a:lnTo>
                    <a:pt x="33" y="91"/>
                  </a:lnTo>
                  <a:lnTo>
                    <a:pt x="43" y="107"/>
                  </a:lnTo>
                  <a:lnTo>
                    <a:pt x="58" y="117"/>
                  </a:lnTo>
                  <a:lnTo>
                    <a:pt x="78" y="120"/>
                  </a:lnTo>
                  <a:lnTo>
                    <a:pt x="83" y="120"/>
                  </a:lnTo>
                  <a:lnTo>
                    <a:pt x="89" y="120"/>
                  </a:lnTo>
                  <a:lnTo>
                    <a:pt x="96" y="119"/>
                  </a:lnTo>
                  <a:lnTo>
                    <a:pt x="96" y="76"/>
                  </a:lnTo>
                  <a:lnTo>
                    <a:pt x="122" y="76"/>
                  </a:lnTo>
                  <a:lnTo>
                    <a:pt x="122" y="132"/>
                  </a:lnTo>
                  <a:lnTo>
                    <a:pt x="98" y="139"/>
                  </a:lnTo>
                  <a:lnTo>
                    <a:pt x="76" y="140"/>
                  </a:lnTo>
                  <a:lnTo>
                    <a:pt x="55" y="139"/>
                  </a:lnTo>
                  <a:lnTo>
                    <a:pt x="36" y="132"/>
                  </a:lnTo>
                  <a:lnTo>
                    <a:pt x="22" y="120"/>
                  </a:lnTo>
                  <a:lnTo>
                    <a:pt x="10" y="106"/>
                  </a:lnTo>
                  <a:lnTo>
                    <a:pt x="2" y="89"/>
                  </a:lnTo>
                  <a:lnTo>
                    <a:pt x="0" y="71"/>
                  </a:lnTo>
                  <a:lnTo>
                    <a:pt x="2" y="51"/>
                  </a:lnTo>
                  <a:lnTo>
                    <a:pt x="10" y="35"/>
                  </a:lnTo>
                  <a:lnTo>
                    <a:pt x="22" y="20"/>
                  </a:lnTo>
                  <a:lnTo>
                    <a:pt x="38" y="8"/>
                  </a:lnTo>
                  <a:lnTo>
                    <a:pt x="56" y="2"/>
                  </a:lnTo>
                  <a:lnTo>
                    <a:pt x="7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7" name="Freeform 65"/>
            <p:cNvSpPr>
              <a:spLocks/>
            </p:cNvSpPr>
            <p:nvPr/>
          </p:nvSpPr>
          <p:spPr bwMode="auto">
            <a:xfrm>
              <a:off x="6451601" y="3965576"/>
              <a:ext cx="180975" cy="217488"/>
            </a:xfrm>
            <a:custGeom>
              <a:avLst/>
              <a:gdLst>
                <a:gd name="T0" fmla="*/ 0 w 114"/>
                <a:gd name="T1" fmla="*/ 0 h 137"/>
                <a:gd name="T2" fmla="*/ 18 w 114"/>
                <a:gd name="T3" fmla="*/ 0 h 137"/>
                <a:gd name="T4" fmla="*/ 91 w 114"/>
                <a:gd name="T5" fmla="*/ 95 h 137"/>
                <a:gd name="T6" fmla="*/ 91 w 114"/>
                <a:gd name="T7" fmla="*/ 0 h 137"/>
                <a:gd name="T8" fmla="*/ 114 w 114"/>
                <a:gd name="T9" fmla="*/ 0 h 137"/>
                <a:gd name="T10" fmla="*/ 114 w 114"/>
                <a:gd name="T11" fmla="*/ 137 h 137"/>
                <a:gd name="T12" fmla="*/ 96 w 114"/>
                <a:gd name="T13" fmla="*/ 137 h 137"/>
                <a:gd name="T14" fmla="*/ 22 w 114"/>
                <a:gd name="T15" fmla="*/ 43 h 137"/>
                <a:gd name="T16" fmla="*/ 22 w 114"/>
                <a:gd name="T17" fmla="*/ 137 h 137"/>
                <a:gd name="T18" fmla="*/ 0 w 114"/>
                <a:gd name="T19" fmla="*/ 137 h 137"/>
                <a:gd name="T20" fmla="*/ 0 w 114"/>
                <a:gd name="T21"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4" h="137">
                  <a:moveTo>
                    <a:pt x="0" y="0"/>
                  </a:moveTo>
                  <a:lnTo>
                    <a:pt x="18" y="0"/>
                  </a:lnTo>
                  <a:lnTo>
                    <a:pt x="91" y="95"/>
                  </a:lnTo>
                  <a:lnTo>
                    <a:pt x="91" y="0"/>
                  </a:lnTo>
                  <a:lnTo>
                    <a:pt x="114" y="0"/>
                  </a:lnTo>
                  <a:lnTo>
                    <a:pt x="114" y="137"/>
                  </a:lnTo>
                  <a:lnTo>
                    <a:pt x="96" y="137"/>
                  </a:lnTo>
                  <a:lnTo>
                    <a:pt x="22" y="43"/>
                  </a:lnTo>
                  <a:lnTo>
                    <a:pt x="22" y="137"/>
                  </a:lnTo>
                  <a:lnTo>
                    <a:pt x="0" y="13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8" name="Freeform 66"/>
            <p:cNvSpPr>
              <a:spLocks noEditPoints="1"/>
            </p:cNvSpPr>
            <p:nvPr/>
          </p:nvSpPr>
          <p:spPr bwMode="auto">
            <a:xfrm>
              <a:off x="6716713" y="3962401"/>
              <a:ext cx="217488" cy="222250"/>
            </a:xfrm>
            <a:custGeom>
              <a:avLst/>
              <a:gdLst>
                <a:gd name="T0" fmla="*/ 67 w 137"/>
                <a:gd name="T1" fmla="*/ 20 h 140"/>
                <a:gd name="T2" fmla="*/ 51 w 137"/>
                <a:gd name="T3" fmla="*/ 23 h 140"/>
                <a:gd name="T4" fmla="*/ 39 w 137"/>
                <a:gd name="T5" fmla="*/ 36 h 140"/>
                <a:gd name="T6" fmla="*/ 31 w 137"/>
                <a:gd name="T7" fmla="*/ 51 h 140"/>
                <a:gd name="T8" fmla="*/ 30 w 137"/>
                <a:gd name="T9" fmla="*/ 71 h 140"/>
                <a:gd name="T10" fmla="*/ 31 w 137"/>
                <a:gd name="T11" fmla="*/ 89 h 140"/>
                <a:gd name="T12" fmla="*/ 39 w 137"/>
                <a:gd name="T13" fmla="*/ 106 h 140"/>
                <a:gd name="T14" fmla="*/ 51 w 137"/>
                <a:gd name="T15" fmla="*/ 117 h 140"/>
                <a:gd name="T16" fmla="*/ 69 w 137"/>
                <a:gd name="T17" fmla="*/ 120 h 140"/>
                <a:gd name="T18" fmla="*/ 84 w 137"/>
                <a:gd name="T19" fmla="*/ 117 h 140"/>
                <a:gd name="T20" fmla="*/ 97 w 137"/>
                <a:gd name="T21" fmla="*/ 107 h 140"/>
                <a:gd name="T22" fmla="*/ 105 w 137"/>
                <a:gd name="T23" fmla="*/ 92 h 140"/>
                <a:gd name="T24" fmla="*/ 107 w 137"/>
                <a:gd name="T25" fmla="*/ 71 h 140"/>
                <a:gd name="T26" fmla="*/ 105 w 137"/>
                <a:gd name="T27" fmla="*/ 50 h 140"/>
                <a:gd name="T28" fmla="*/ 97 w 137"/>
                <a:gd name="T29" fmla="*/ 33 h 140"/>
                <a:gd name="T30" fmla="*/ 84 w 137"/>
                <a:gd name="T31" fmla="*/ 23 h 140"/>
                <a:gd name="T32" fmla="*/ 69 w 137"/>
                <a:gd name="T33" fmla="*/ 20 h 140"/>
                <a:gd name="T34" fmla="*/ 67 w 137"/>
                <a:gd name="T35" fmla="*/ 20 h 140"/>
                <a:gd name="T36" fmla="*/ 69 w 137"/>
                <a:gd name="T37" fmla="*/ 0 h 140"/>
                <a:gd name="T38" fmla="*/ 69 w 137"/>
                <a:gd name="T39" fmla="*/ 0 h 140"/>
                <a:gd name="T40" fmla="*/ 87 w 137"/>
                <a:gd name="T41" fmla="*/ 2 h 140"/>
                <a:gd name="T42" fmla="*/ 104 w 137"/>
                <a:gd name="T43" fmla="*/ 8 h 140"/>
                <a:gd name="T44" fmla="*/ 117 w 137"/>
                <a:gd name="T45" fmla="*/ 20 h 140"/>
                <a:gd name="T46" fmla="*/ 128 w 137"/>
                <a:gd name="T47" fmla="*/ 35 h 140"/>
                <a:gd name="T48" fmla="*/ 135 w 137"/>
                <a:gd name="T49" fmla="*/ 50 h 140"/>
                <a:gd name="T50" fmla="*/ 137 w 137"/>
                <a:gd name="T51" fmla="*/ 69 h 140"/>
                <a:gd name="T52" fmla="*/ 135 w 137"/>
                <a:gd name="T53" fmla="*/ 89 h 140"/>
                <a:gd name="T54" fmla="*/ 128 w 137"/>
                <a:gd name="T55" fmla="*/ 106 h 140"/>
                <a:gd name="T56" fmla="*/ 119 w 137"/>
                <a:gd name="T57" fmla="*/ 120 h 140"/>
                <a:gd name="T58" fmla="*/ 104 w 137"/>
                <a:gd name="T59" fmla="*/ 132 h 140"/>
                <a:gd name="T60" fmla="*/ 87 w 137"/>
                <a:gd name="T61" fmla="*/ 139 h 140"/>
                <a:gd name="T62" fmla="*/ 69 w 137"/>
                <a:gd name="T63" fmla="*/ 140 h 140"/>
                <a:gd name="T64" fmla="*/ 49 w 137"/>
                <a:gd name="T65" fmla="*/ 139 h 140"/>
                <a:gd name="T66" fmla="*/ 33 w 137"/>
                <a:gd name="T67" fmla="*/ 132 h 140"/>
                <a:gd name="T68" fmla="*/ 20 w 137"/>
                <a:gd name="T69" fmla="*/ 120 h 140"/>
                <a:gd name="T70" fmla="*/ 8 w 137"/>
                <a:gd name="T71" fmla="*/ 106 h 140"/>
                <a:gd name="T72" fmla="*/ 1 w 137"/>
                <a:gd name="T73" fmla="*/ 89 h 140"/>
                <a:gd name="T74" fmla="*/ 0 w 137"/>
                <a:gd name="T75" fmla="*/ 69 h 140"/>
                <a:gd name="T76" fmla="*/ 3 w 137"/>
                <a:gd name="T77" fmla="*/ 50 h 140"/>
                <a:gd name="T78" fmla="*/ 10 w 137"/>
                <a:gd name="T79" fmla="*/ 33 h 140"/>
                <a:gd name="T80" fmla="*/ 20 w 137"/>
                <a:gd name="T81" fmla="*/ 20 h 140"/>
                <a:gd name="T82" fmla="*/ 34 w 137"/>
                <a:gd name="T83" fmla="*/ 8 h 140"/>
                <a:gd name="T84" fmla="*/ 49 w 137"/>
                <a:gd name="T85" fmla="*/ 2 h 140"/>
                <a:gd name="T86" fmla="*/ 69 w 137"/>
                <a:gd name="T87" fmla="*/ 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7" h="140">
                  <a:moveTo>
                    <a:pt x="67" y="20"/>
                  </a:moveTo>
                  <a:lnTo>
                    <a:pt x="51" y="23"/>
                  </a:lnTo>
                  <a:lnTo>
                    <a:pt x="39" y="36"/>
                  </a:lnTo>
                  <a:lnTo>
                    <a:pt x="31" y="51"/>
                  </a:lnTo>
                  <a:lnTo>
                    <a:pt x="30" y="71"/>
                  </a:lnTo>
                  <a:lnTo>
                    <a:pt x="31" y="89"/>
                  </a:lnTo>
                  <a:lnTo>
                    <a:pt x="39" y="106"/>
                  </a:lnTo>
                  <a:lnTo>
                    <a:pt x="51" y="117"/>
                  </a:lnTo>
                  <a:lnTo>
                    <a:pt x="69" y="120"/>
                  </a:lnTo>
                  <a:lnTo>
                    <a:pt x="84" y="117"/>
                  </a:lnTo>
                  <a:lnTo>
                    <a:pt x="97" y="107"/>
                  </a:lnTo>
                  <a:lnTo>
                    <a:pt x="105" y="92"/>
                  </a:lnTo>
                  <a:lnTo>
                    <a:pt x="107" y="71"/>
                  </a:lnTo>
                  <a:lnTo>
                    <a:pt x="105" y="50"/>
                  </a:lnTo>
                  <a:lnTo>
                    <a:pt x="97" y="33"/>
                  </a:lnTo>
                  <a:lnTo>
                    <a:pt x="84" y="23"/>
                  </a:lnTo>
                  <a:lnTo>
                    <a:pt x="69" y="20"/>
                  </a:lnTo>
                  <a:lnTo>
                    <a:pt x="67" y="20"/>
                  </a:lnTo>
                  <a:close/>
                  <a:moveTo>
                    <a:pt x="69" y="0"/>
                  </a:moveTo>
                  <a:lnTo>
                    <a:pt x="69" y="0"/>
                  </a:lnTo>
                  <a:lnTo>
                    <a:pt x="87" y="2"/>
                  </a:lnTo>
                  <a:lnTo>
                    <a:pt x="104" y="8"/>
                  </a:lnTo>
                  <a:lnTo>
                    <a:pt x="117" y="20"/>
                  </a:lnTo>
                  <a:lnTo>
                    <a:pt x="128" y="35"/>
                  </a:lnTo>
                  <a:lnTo>
                    <a:pt x="135" y="50"/>
                  </a:lnTo>
                  <a:lnTo>
                    <a:pt x="137" y="69"/>
                  </a:lnTo>
                  <a:lnTo>
                    <a:pt x="135" y="89"/>
                  </a:lnTo>
                  <a:lnTo>
                    <a:pt x="128" y="106"/>
                  </a:lnTo>
                  <a:lnTo>
                    <a:pt x="119" y="120"/>
                  </a:lnTo>
                  <a:lnTo>
                    <a:pt x="104" y="132"/>
                  </a:lnTo>
                  <a:lnTo>
                    <a:pt x="87" y="139"/>
                  </a:lnTo>
                  <a:lnTo>
                    <a:pt x="69" y="140"/>
                  </a:lnTo>
                  <a:lnTo>
                    <a:pt x="49" y="139"/>
                  </a:lnTo>
                  <a:lnTo>
                    <a:pt x="33" y="132"/>
                  </a:lnTo>
                  <a:lnTo>
                    <a:pt x="20" y="120"/>
                  </a:lnTo>
                  <a:lnTo>
                    <a:pt x="8" y="106"/>
                  </a:lnTo>
                  <a:lnTo>
                    <a:pt x="1" y="89"/>
                  </a:lnTo>
                  <a:lnTo>
                    <a:pt x="0" y="69"/>
                  </a:lnTo>
                  <a:lnTo>
                    <a:pt x="3" y="50"/>
                  </a:lnTo>
                  <a:lnTo>
                    <a:pt x="10" y="33"/>
                  </a:lnTo>
                  <a:lnTo>
                    <a:pt x="20" y="20"/>
                  </a:lnTo>
                  <a:lnTo>
                    <a:pt x="34" y="8"/>
                  </a:lnTo>
                  <a:lnTo>
                    <a:pt x="49" y="2"/>
                  </a:lnTo>
                  <a:lnTo>
                    <a:pt x="6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9" name="Freeform 67"/>
            <p:cNvSpPr>
              <a:spLocks noEditPoints="1"/>
            </p:cNvSpPr>
            <p:nvPr/>
          </p:nvSpPr>
          <p:spPr bwMode="auto">
            <a:xfrm>
              <a:off x="7019926" y="3965576"/>
              <a:ext cx="160338" cy="219075"/>
            </a:xfrm>
            <a:custGeom>
              <a:avLst/>
              <a:gdLst>
                <a:gd name="T0" fmla="*/ 27 w 101"/>
                <a:gd name="T1" fmla="*/ 18 h 138"/>
                <a:gd name="T2" fmla="*/ 27 w 101"/>
                <a:gd name="T3" fmla="*/ 64 h 138"/>
                <a:gd name="T4" fmla="*/ 35 w 101"/>
                <a:gd name="T5" fmla="*/ 64 h 138"/>
                <a:gd name="T6" fmla="*/ 41 w 101"/>
                <a:gd name="T7" fmla="*/ 64 h 138"/>
                <a:gd name="T8" fmla="*/ 45 w 101"/>
                <a:gd name="T9" fmla="*/ 64 h 138"/>
                <a:gd name="T10" fmla="*/ 51 w 101"/>
                <a:gd name="T11" fmla="*/ 61 h 138"/>
                <a:gd name="T12" fmla="*/ 56 w 101"/>
                <a:gd name="T13" fmla="*/ 58 h 138"/>
                <a:gd name="T14" fmla="*/ 59 w 101"/>
                <a:gd name="T15" fmla="*/ 53 h 138"/>
                <a:gd name="T16" fmla="*/ 63 w 101"/>
                <a:gd name="T17" fmla="*/ 46 h 138"/>
                <a:gd name="T18" fmla="*/ 63 w 101"/>
                <a:gd name="T19" fmla="*/ 39 h 138"/>
                <a:gd name="T20" fmla="*/ 63 w 101"/>
                <a:gd name="T21" fmla="*/ 31 h 138"/>
                <a:gd name="T22" fmla="*/ 59 w 101"/>
                <a:gd name="T23" fmla="*/ 26 h 138"/>
                <a:gd name="T24" fmla="*/ 56 w 101"/>
                <a:gd name="T25" fmla="*/ 21 h 138"/>
                <a:gd name="T26" fmla="*/ 51 w 101"/>
                <a:gd name="T27" fmla="*/ 20 h 138"/>
                <a:gd name="T28" fmla="*/ 45 w 101"/>
                <a:gd name="T29" fmla="*/ 18 h 138"/>
                <a:gd name="T30" fmla="*/ 41 w 101"/>
                <a:gd name="T31" fmla="*/ 18 h 138"/>
                <a:gd name="T32" fmla="*/ 38 w 101"/>
                <a:gd name="T33" fmla="*/ 18 h 138"/>
                <a:gd name="T34" fmla="*/ 27 w 101"/>
                <a:gd name="T35" fmla="*/ 18 h 138"/>
                <a:gd name="T36" fmla="*/ 0 w 101"/>
                <a:gd name="T37" fmla="*/ 0 h 138"/>
                <a:gd name="T38" fmla="*/ 40 w 101"/>
                <a:gd name="T39" fmla="*/ 0 h 138"/>
                <a:gd name="T40" fmla="*/ 43 w 101"/>
                <a:gd name="T41" fmla="*/ 0 h 138"/>
                <a:gd name="T42" fmla="*/ 45 w 101"/>
                <a:gd name="T43" fmla="*/ 0 h 138"/>
                <a:gd name="T44" fmla="*/ 51 w 101"/>
                <a:gd name="T45" fmla="*/ 0 h 138"/>
                <a:gd name="T46" fmla="*/ 55 w 101"/>
                <a:gd name="T47" fmla="*/ 0 h 138"/>
                <a:gd name="T48" fmla="*/ 58 w 101"/>
                <a:gd name="T49" fmla="*/ 1 h 138"/>
                <a:gd name="T50" fmla="*/ 66 w 101"/>
                <a:gd name="T51" fmla="*/ 3 h 138"/>
                <a:gd name="T52" fmla="*/ 71 w 101"/>
                <a:gd name="T53" fmla="*/ 5 h 138"/>
                <a:gd name="T54" fmla="*/ 76 w 101"/>
                <a:gd name="T55" fmla="*/ 8 h 138"/>
                <a:gd name="T56" fmla="*/ 88 w 101"/>
                <a:gd name="T57" fmla="*/ 20 h 138"/>
                <a:gd name="T58" fmla="*/ 91 w 101"/>
                <a:gd name="T59" fmla="*/ 38 h 138"/>
                <a:gd name="T60" fmla="*/ 88 w 101"/>
                <a:gd name="T61" fmla="*/ 53 h 138"/>
                <a:gd name="T62" fmla="*/ 79 w 101"/>
                <a:gd name="T63" fmla="*/ 66 h 138"/>
                <a:gd name="T64" fmla="*/ 66 w 101"/>
                <a:gd name="T65" fmla="*/ 76 h 138"/>
                <a:gd name="T66" fmla="*/ 101 w 101"/>
                <a:gd name="T67" fmla="*/ 133 h 138"/>
                <a:gd name="T68" fmla="*/ 73 w 101"/>
                <a:gd name="T69" fmla="*/ 138 h 138"/>
                <a:gd name="T70" fmla="*/ 45 w 101"/>
                <a:gd name="T71" fmla="*/ 86 h 138"/>
                <a:gd name="T72" fmla="*/ 43 w 101"/>
                <a:gd name="T73" fmla="*/ 82 h 138"/>
                <a:gd name="T74" fmla="*/ 27 w 101"/>
                <a:gd name="T75" fmla="*/ 82 h 138"/>
                <a:gd name="T76" fmla="*/ 27 w 101"/>
                <a:gd name="T77" fmla="*/ 137 h 138"/>
                <a:gd name="T78" fmla="*/ 0 w 101"/>
                <a:gd name="T79" fmla="*/ 137 h 138"/>
                <a:gd name="T80" fmla="*/ 0 w 101"/>
                <a:gd name="T81" fmla="*/ 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1" h="138">
                  <a:moveTo>
                    <a:pt x="27" y="18"/>
                  </a:moveTo>
                  <a:lnTo>
                    <a:pt x="27" y="64"/>
                  </a:lnTo>
                  <a:lnTo>
                    <a:pt x="35" y="64"/>
                  </a:lnTo>
                  <a:lnTo>
                    <a:pt x="41" y="64"/>
                  </a:lnTo>
                  <a:lnTo>
                    <a:pt x="45" y="64"/>
                  </a:lnTo>
                  <a:lnTo>
                    <a:pt x="51" y="61"/>
                  </a:lnTo>
                  <a:lnTo>
                    <a:pt x="56" y="58"/>
                  </a:lnTo>
                  <a:lnTo>
                    <a:pt x="59" y="53"/>
                  </a:lnTo>
                  <a:lnTo>
                    <a:pt x="63" y="46"/>
                  </a:lnTo>
                  <a:lnTo>
                    <a:pt x="63" y="39"/>
                  </a:lnTo>
                  <a:lnTo>
                    <a:pt x="63" y="31"/>
                  </a:lnTo>
                  <a:lnTo>
                    <a:pt x="59" y="26"/>
                  </a:lnTo>
                  <a:lnTo>
                    <a:pt x="56" y="21"/>
                  </a:lnTo>
                  <a:lnTo>
                    <a:pt x="51" y="20"/>
                  </a:lnTo>
                  <a:lnTo>
                    <a:pt x="45" y="18"/>
                  </a:lnTo>
                  <a:lnTo>
                    <a:pt x="41" y="18"/>
                  </a:lnTo>
                  <a:lnTo>
                    <a:pt x="38" y="18"/>
                  </a:lnTo>
                  <a:lnTo>
                    <a:pt x="27" y="18"/>
                  </a:lnTo>
                  <a:close/>
                  <a:moveTo>
                    <a:pt x="0" y="0"/>
                  </a:moveTo>
                  <a:lnTo>
                    <a:pt x="40" y="0"/>
                  </a:lnTo>
                  <a:lnTo>
                    <a:pt x="43" y="0"/>
                  </a:lnTo>
                  <a:lnTo>
                    <a:pt x="45" y="0"/>
                  </a:lnTo>
                  <a:lnTo>
                    <a:pt x="51" y="0"/>
                  </a:lnTo>
                  <a:lnTo>
                    <a:pt x="55" y="0"/>
                  </a:lnTo>
                  <a:lnTo>
                    <a:pt x="58" y="1"/>
                  </a:lnTo>
                  <a:lnTo>
                    <a:pt x="66" y="3"/>
                  </a:lnTo>
                  <a:lnTo>
                    <a:pt x="71" y="5"/>
                  </a:lnTo>
                  <a:lnTo>
                    <a:pt x="76" y="8"/>
                  </a:lnTo>
                  <a:lnTo>
                    <a:pt x="88" y="20"/>
                  </a:lnTo>
                  <a:lnTo>
                    <a:pt x="91" y="38"/>
                  </a:lnTo>
                  <a:lnTo>
                    <a:pt x="88" y="53"/>
                  </a:lnTo>
                  <a:lnTo>
                    <a:pt x="79" y="66"/>
                  </a:lnTo>
                  <a:lnTo>
                    <a:pt x="66" y="76"/>
                  </a:lnTo>
                  <a:lnTo>
                    <a:pt x="101" y="133"/>
                  </a:lnTo>
                  <a:lnTo>
                    <a:pt x="73" y="138"/>
                  </a:lnTo>
                  <a:lnTo>
                    <a:pt x="45" y="86"/>
                  </a:lnTo>
                  <a:lnTo>
                    <a:pt x="43" y="82"/>
                  </a:lnTo>
                  <a:lnTo>
                    <a:pt x="27" y="82"/>
                  </a:lnTo>
                  <a:lnTo>
                    <a:pt x="27" y="137"/>
                  </a:lnTo>
                  <a:lnTo>
                    <a:pt x="0" y="13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0" name="Freeform 68"/>
            <p:cNvSpPr>
              <a:spLocks/>
            </p:cNvSpPr>
            <p:nvPr/>
          </p:nvSpPr>
          <p:spPr bwMode="auto">
            <a:xfrm>
              <a:off x="7253288" y="3965576"/>
              <a:ext cx="234950" cy="217488"/>
            </a:xfrm>
            <a:custGeom>
              <a:avLst/>
              <a:gdLst>
                <a:gd name="T0" fmla="*/ 0 w 148"/>
                <a:gd name="T1" fmla="*/ 0 h 137"/>
                <a:gd name="T2" fmla="*/ 31 w 148"/>
                <a:gd name="T3" fmla="*/ 0 h 137"/>
                <a:gd name="T4" fmla="*/ 74 w 148"/>
                <a:gd name="T5" fmla="*/ 100 h 137"/>
                <a:gd name="T6" fmla="*/ 119 w 148"/>
                <a:gd name="T7" fmla="*/ 0 h 137"/>
                <a:gd name="T8" fmla="*/ 148 w 148"/>
                <a:gd name="T9" fmla="*/ 0 h 137"/>
                <a:gd name="T10" fmla="*/ 148 w 148"/>
                <a:gd name="T11" fmla="*/ 137 h 137"/>
                <a:gd name="T12" fmla="*/ 122 w 148"/>
                <a:gd name="T13" fmla="*/ 137 h 137"/>
                <a:gd name="T14" fmla="*/ 122 w 148"/>
                <a:gd name="T15" fmla="*/ 61 h 137"/>
                <a:gd name="T16" fmla="*/ 122 w 148"/>
                <a:gd name="T17" fmla="*/ 49 h 137"/>
                <a:gd name="T18" fmla="*/ 122 w 148"/>
                <a:gd name="T19" fmla="*/ 30 h 137"/>
                <a:gd name="T20" fmla="*/ 112 w 148"/>
                <a:gd name="T21" fmla="*/ 59 h 137"/>
                <a:gd name="T22" fmla="*/ 77 w 148"/>
                <a:gd name="T23" fmla="*/ 137 h 137"/>
                <a:gd name="T24" fmla="*/ 64 w 148"/>
                <a:gd name="T25" fmla="*/ 137 h 137"/>
                <a:gd name="T26" fmla="*/ 31 w 148"/>
                <a:gd name="T27" fmla="*/ 59 h 137"/>
                <a:gd name="T28" fmla="*/ 28 w 148"/>
                <a:gd name="T29" fmla="*/ 48 h 137"/>
                <a:gd name="T30" fmla="*/ 21 w 148"/>
                <a:gd name="T31" fmla="*/ 30 h 137"/>
                <a:gd name="T32" fmla="*/ 21 w 148"/>
                <a:gd name="T33" fmla="*/ 46 h 137"/>
                <a:gd name="T34" fmla="*/ 23 w 148"/>
                <a:gd name="T35" fmla="*/ 61 h 137"/>
                <a:gd name="T36" fmla="*/ 23 w 148"/>
                <a:gd name="T37" fmla="*/ 137 h 137"/>
                <a:gd name="T38" fmla="*/ 0 w 148"/>
                <a:gd name="T39" fmla="*/ 137 h 137"/>
                <a:gd name="T40" fmla="*/ 0 w 148"/>
                <a:gd name="T41"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8" h="137">
                  <a:moveTo>
                    <a:pt x="0" y="0"/>
                  </a:moveTo>
                  <a:lnTo>
                    <a:pt x="31" y="0"/>
                  </a:lnTo>
                  <a:lnTo>
                    <a:pt x="74" y="100"/>
                  </a:lnTo>
                  <a:lnTo>
                    <a:pt x="119" y="0"/>
                  </a:lnTo>
                  <a:lnTo>
                    <a:pt x="148" y="0"/>
                  </a:lnTo>
                  <a:lnTo>
                    <a:pt x="148" y="137"/>
                  </a:lnTo>
                  <a:lnTo>
                    <a:pt x="122" y="137"/>
                  </a:lnTo>
                  <a:lnTo>
                    <a:pt x="122" y="61"/>
                  </a:lnTo>
                  <a:lnTo>
                    <a:pt x="122" y="49"/>
                  </a:lnTo>
                  <a:lnTo>
                    <a:pt x="122" y="30"/>
                  </a:lnTo>
                  <a:lnTo>
                    <a:pt x="112" y="59"/>
                  </a:lnTo>
                  <a:lnTo>
                    <a:pt x="77" y="137"/>
                  </a:lnTo>
                  <a:lnTo>
                    <a:pt x="64" y="137"/>
                  </a:lnTo>
                  <a:lnTo>
                    <a:pt x="31" y="59"/>
                  </a:lnTo>
                  <a:lnTo>
                    <a:pt x="28" y="48"/>
                  </a:lnTo>
                  <a:lnTo>
                    <a:pt x="21" y="30"/>
                  </a:lnTo>
                  <a:lnTo>
                    <a:pt x="21" y="46"/>
                  </a:lnTo>
                  <a:lnTo>
                    <a:pt x="23" y="61"/>
                  </a:lnTo>
                  <a:lnTo>
                    <a:pt x="23" y="137"/>
                  </a:lnTo>
                  <a:lnTo>
                    <a:pt x="0" y="13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1" name="Freeform 69"/>
            <p:cNvSpPr>
              <a:spLocks noEditPoints="1"/>
            </p:cNvSpPr>
            <p:nvPr/>
          </p:nvSpPr>
          <p:spPr bwMode="auto">
            <a:xfrm>
              <a:off x="7559676" y="3965576"/>
              <a:ext cx="203200" cy="217488"/>
            </a:xfrm>
            <a:custGeom>
              <a:avLst/>
              <a:gdLst>
                <a:gd name="T0" fmla="*/ 63 w 128"/>
                <a:gd name="T1" fmla="*/ 31 h 137"/>
                <a:gd name="T2" fmla="*/ 63 w 128"/>
                <a:gd name="T3" fmla="*/ 33 h 137"/>
                <a:gd name="T4" fmla="*/ 43 w 128"/>
                <a:gd name="T5" fmla="*/ 82 h 137"/>
                <a:gd name="T6" fmla="*/ 81 w 128"/>
                <a:gd name="T7" fmla="*/ 82 h 137"/>
                <a:gd name="T8" fmla="*/ 63 w 128"/>
                <a:gd name="T9" fmla="*/ 31 h 137"/>
                <a:gd name="T10" fmla="*/ 56 w 128"/>
                <a:gd name="T11" fmla="*/ 0 h 137"/>
                <a:gd name="T12" fmla="*/ 77 w 128"/>
                <a:gd name="T13" fmla="*/ 0 h 137"/>
                <a:gd name="T14" fmla="*/ 128 w 128"/>
                <a:gd name="T15" fmla="*/ 137 h 137"/>
                <a:gd name="T16" fmla="*/ 99 w 128"/>
                <a:gd name="T17" fmla="*/ 137 h 137"/>
                <a:gd name="T18" fmla="*/ 86 w 128"/>
                <a:gd name="T19" fmla="*/ 99 h 137"/>
                <a:gd name="T20" fmla="*/ 38 w 128"/>
                <a:gd name="T21" fmla="*/ 99 h 137"/>
                <a:gd name="T22" fmla="*/ 23 w 128"/>
                <a:gd name="T23" fmla="*/ 137 h 137"/>
                <a:gd name="T24" fmla="*/ 0 w 128"/>
                <a:gd name="T25" fmla="*/ 137 h 137"/>
                <a:gd name="T26" fmla="*/ 56 w 128"/>
                <a:gd name="T27"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8" h="137">
                  <a:moveTo>
                    <a:pt x="63" y="31"/>
                  </a:moveTo>
                  <a:lnTo>
                    <a:pt x="63" y="33"/>
                  </a:lnTo>
                  <a:lnTo>
                    <a:pt x="43" y="82"/>
                  </a:lnTo>
                  <a:lnTo>
                    <a:pt x="81" y="82"/>
                  </a:lnTo>
                  <a:lnTo>
                    <a:pt x="63" y="31"/>
                  </a:lnTo>
                  <a:close/>
                  <a:moveTo>
                    <a:pt x="56" y="0"/>
                  </a:moveTo>
                  <a:lnTo>
                    <a:pt x="77" y="0"/>
                  </a:lnTo>
                  <a:lnTo>
                    <a:pt x="128" y="137"/>
                  </a:lnTo>
                  <a:lnTo>
                    <a:pt x="99" y="137"/>
                  </a:lnTo>
                  <a:lnTo>
                    <a:pt x="86" y="99"/>
                  </a:lnTo>
                  <a:lnTo>
                    <a:pt x="38" y="99"/>
                  </a:lnTo>
                  <a:lnTo>
                    <a:pt x="23" y="137"/>
                  </a:lnTo>
                  <a:lnTo>
                    <a:pt x="0" y="137"/>
                  </a:lnTo>
                  <a:lnTo>
                    <a:pt x="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2" name="Freeform 70"/>
            <p:cNvSpPr>
              <a:spLocks/>
            </p:cNvSpPr>
            <p:nvPr/>
          </p:nvSpPr>
          <p:spPr bwMode="auto">
            <a:xfrm>
              <a:off x="7834313" y="3965576"/>
              <a:ext cx="130175" cy="217488"/>
            </a:xfrm>
            <a:custGeom>
              <a:avLst/>
              <a:gdLst>
                <a:gd name="T0" fmla="*/ 0 w 82"/>
                <a:gd name="T1" fmla="*/ 0 h 137"/>
                <a:gd name="T2" fmla="*/ 28 w 82"/>
                <a:gd name="T3" fmla="*/ 0 h 137"/>
                <a:gd name="T4" fmla="*/ 28 w 82"/>
                <a:gd name="T5" fmla="*/ 118 h 137"/>
                <a:gd name="T6" fmla="*/ 82 w 82"/>
                <a:gd name="T7" fmla="*/ 118 h 137"/>
                <a:gd name="T8" fmla="*/ 82 w 82"/>
                <a:gd name="T9" fmla="*/ 137 h 137"/>
                <a:gd name="T10" fmla="*/ 0 w 82"/>
                <a:gd name="T11" fmla="*/ 137 h 137"/>
                <a:gd name="T12" fmla="*/ 0 w 82"/>
                <a:gd name="T13" fmla="*/ 0 h 137"/>
              </a:gdLst>
              <a:ahLst/>
              <a:cxnLst>
                <a:cxn ang="0">
                  <a:pos x="T0" y="T1"/>
                </a:cxn>
                <a:cxn ang="0">
                  <a:pos x="T2" y="T3"/>
                </a:cxn>
                <a:cxn ang="0">
                  <a:pos x="T4" y="T5"/>
                </a:cxn>
                <a:cxn ang="0">
                  <a:pos x="T6" y="T7"/>
                </a:cxn>
                <a:cxn ang="0">
                  <a:pos x="T8" y="T9"/>
                </a:cxn>
                <a:cxn ang="0">
                  <a:pos x="T10" y="T11"/>
                </a:cxn>
                <a:cxn ang="0">
                  <a:pos x="T12" y="T13"/>
                </a:cxn>
              </a:cxnLst>
              <a:rect l="0" t="0" r="r" b="b"/>
              <a:pathLst>
                <a:path w="82" h="137">
                  <a:moveTo>
                    <a:pt x="0" y="0"/>
                  </a:moveTo>
                  <a:lnTo>
                    <a:pt x="28" y="0"/>
                  </a:lnTo>
                  <a:lnTo>
                    <a:pt x="28" y="118"/>
                  </a:lnTo>
                  <a:lnTo>
                    <a:pt x="82" y="118"/>
                  </a:lnTo>
                  <a:lnTo>
                    <a:pt x="82" y="137"/>
                  </a:lnTo>
                  <a:lnTo>
                    <a:pt x="0" y="13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3" name="Freeform 71"/>
            <p:cNvSpPr>
              <a:spLocks/>
            </p:cNvSpPr>
            <p:nvPr/>
          </p:nvSpPr>
          <p:spPr bwMode="auto">
            <a:xfrm>
              <a:off x="8285163" y="3965576"/>
              <a:ext cx="177800" cy="219075"/>
            </a:xfrm>
            <a:custGeom>
              <a:avLst/>
              <a:gdLst>
                <a:gd name="T0" fmla="*/ 0 w 112"/>
                <a:gd name="T1" fmla="*/ 0 h 138"/>
                <a:gd name="T2" fmla="*/ 28 w 112"/>
                <a:gd name="T3" fmla="*/ 0 h 138"/>
                <a:gd name="T4" fmla="*/ 28 w 112"/>
                <a:gd name="T5" fmla="*/ 72 h 138"/>
                <a:gd name="T6" fmla="*/ 28 w 112"/>
                <a:gd name="T7" fmla="*/ 81 h 138"/>
                <a:gd name="T8" fmla="*/ 28 w 112"/>
                <a:gd name="T9" fmla="*/ 87 h 138"/>
                <a:gd name="T10" fmla="*/ 29 w 112"/>
                <a:gd name="T11" fmla="*/ 92 h 138"/>
                <a:gd name="T12" fmla="*/ 29 w 112"/>
                <a:gd name="T13" fmla="*/ 97 h 138"/>
                <a:gd name="T14" fmla="*/ 31 w 112"/>
                <a:gd name="T15" fmla="*/ 104 h 138"/>
                <a:gd name="T16" fmla="*/ 34 w 112"/>
                <a:gd name="T17" fmla="*/ 107 h 138"/>
                <a:gd name="T18" fmla="*/ 38 w 112"/>
                <a:gd name="T19" fmla="*/ 114 h 138"/>
                <a:gd name="T20" fmla="*/ 43 w 112"/>
                <a:gd name="T21" fmla="*/ 117 h 138"/>
                <a:gd name="T22" fmla="*/ 49 w 112"/>
                <a:gd name="T23" fmla="*/ 118 h 138"/>
                <a:gd name="T24" fmla="*/ 57 w 112"/>
                <a:gd name="T25" fmla="*/ 118 h 138"/>
                <a:gd name="T26" fmla="*/ 69 w 112"/>
                <a:gd name="T27" fmla="*/ 117 h 138"/>
                <a:gd name="T28" fmla="*/ 77 w 112"/>
                <a:gd name="T29" fmla="*/ 112 h 138"/>
                <a:gd name="T30" fmla="*/ 84 w 112"/>
                <a:gd name="T31" fmla="*/ 102 h 138"/>
                <a:gd name="T32" fmla="*/ 85 w 112"/>
                <a:gd name="T33" fmla="*/ 90 h 138"/>
                <a:gd name="T34" fmla="*/ 87 w 112"/>
                <a:gd name="T35" fmla="*/ 72 h 138"/>
                <a:gd name="T36" fmla="*/ 87 w 112"/>
                <a:gd name="T37" fmla="*/ 0 h 138"/>
                <a:gd name="T38" fmla="*/ 112 w 112"/>
                <a:gd name="T39" fmla="*/ 0 h 138"/>
                <a:gd name="T40" fmla="*/ 112 w 112"/>
                <a:gd name="T41" fmla="*/ 76 h 138"/>
                <a:gd name="T42" fmla="*/ 112 w 112"/>
                <a:gd name="T43" fmla="*/ 86 h 138"/>
                <a:gd name="T44" fmla="*/ 110 w 112"/>
                <a:gd name="T45" fmla="*/ 94 h 138"/>
                <a:gd name="T46" fmla="*/ 110 w 112"/>
                <a:gd name="T47" fmla="*/ 100 h 138"/>
                <a:gd name="T48" fmla="*/ 107 w 112"/>
                <a:gd name="T49" fmla="*/ 109 h 138"/>
                <a:gd name="T50" fmla="*/ 104 w 112"/>
                <a:gd name="T51" fmla="*/ 115 h 138"/>
                <a:gd name="T52" fmla="*/ 92 w 112"/>
                <a:gd name="T53" fmla="*/ 128 h 138"/>
                <a:gd name="T54" fmla="*/ 75 w 112"/>
                <a:gd name="T55" fmla="*/ 137 h 138"/>
                <a:gd name="T56" fmla="*/ 56 w 112"/>
                <a:gd name="T57" fmla="*/ 138 h 138"/>
                <a:gd name="T58" fmla="*/ 34 w 112"/>
                <a:gd name="T59" fmla="*/ 137 h 138"/>
                <a:gd name="T60" fmla="*/ 19 w 112"/>
                <a:gd name="T61" fmla="*/ 128 h 138"/>
                <a:gd name="T62" fmla="*/ 8 w 112"/>
                <a:gd name="T63" fmla="*/ 115 h 138"/>
                <a:gd name="T64" fmla="*/ 5 w 112"/>
                <a:gd name="T65" fmla="*/ 110 h 138"/>
                <a:gd name="T66" fmla="*/ 3 w 112"/>
                <a:gd name="T67" fmla="*/ 104 h 138"/>
                <a:gd name="T68" fmla="*/ 1 w 112"/>
                <a:gd name="T69" fmla="*/ 95 h 138"/>
                <a:gd name="T70" fmla="*/ 1 w 112"/>
                <a:gd name="T71" fmla="*/ 90 h 138"/>
                <a:gd name="T72" fmla="*/ 1 w 112"/>
                <a:gd name="T73" fmla="*/ 84 h 138"/>
                <a:gd name="T74" fmla="*/ 0 w 112"/>
                <a:gd name="T75" fmla="*/ 76 h 138"/>
                <a:gd name="T76" fmla="*/ 0 w 112"/>
                <a:gd name="T77" fmla="*/ 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12" h="138">
                  <a:moveTo>
                    <a:pt x="0" y="0"/>
                  </a:moveTo>
                  <a:lnTo>
                    <a:pt x="28" y="0"/>
                  </a:lnTo>
                  <a:lnTo>
                    <a:pt x="28" y="72"/>
                  </a:lnTo>
                  <a:lnTo>
                    <a:pt x="28" y="81"/>
                  </a:lnTo>
                  <a:lnTo>
                    <a:pt x="28" y="87"/>
                  </a:lnTo>
                  <a:lnTo>
                    <a:pt x="29" y="92"/>
                  </a:lnTo>
                  <a:lnTo>
                    <a:pt x="29" y="97"/>
                  </a:lnTo>
                  <a:lnTo>
                    <a:pt x="31" y="104"/>
                  </a:lnTo>
                  <a:lnTo>
                    <a:pt x="34" y="107"/>
                  </a:lnTo>
                  <a:lnTo>
                    <a:pt x="38" y="114"/>
                  </a:lnTo>
                  <a:lnTo>
                    <a:pt x="43" y="117"/>
                  </a:lnTo>
                  <a:lnTo>
                    <a:pt x="49" y="118"/>
                  </a:lnTo>
                  <a:lnTo>
                    <a:pt x="57" y="118"/>
                  </a:lnTo>
                  <a:lnTo>
                    <a:pt x="69" y="117"/>
                  </a:lnTo>
                  <a:lnTo>
                    <a:pt x="77" y="112"/>
                  </a:lnTo>
                  <a:lnTo>
                    <a:pt x="84" y="102"/>
                  </a:lnTo>
                  <a:lnTo>
                    <a:pt x="85" y="90"/>
                  </a:lnTo>
                  <a:lnTo>
                    <a:pt x="87" y="72"/>
                  </a:lnTo>
                  <a:lnTo>
                    <a:pt x="87" y="0"/>
                  </a:lnTo>
                  <a:lnTo>
                    <a:pt x="112" y="0"/>
                  </a:lnTo>
                  <a:lnTo>
                    <a:pt x="112" y="76"/>
                  </a:lnTo>
                  <a:lnTo>
                    <a:pt x="112" y="86"/>
                  </a:lnTo>
                  <a:lnTo>
                    <a:pt x="110" y="94"/>
                  </a:lnTo>
                  <a:lnTo>
                    <a:pt x="110" y="100"/>
                  </a:lnTo>
                  <a:lnTo>
                    <a:pt x="107" y="109"/>
                  </a:lnTo>
                  <a:lnTo>
                    <a:pt x="104" y="115"/>
                  </a:lnTo>
                  <a:lnTo>
                    <a:pt x="92" y="128"/>
                  </a:lnTo>
                  <a:lnTo>
                    <a:pt x="75" y="137"/>
                  </a:lnTo>
                  <a:lnTo>
                    <a:pt x="56" y="138"/>
                  </a:lnTo>
                  <a:lnTo>
                    <a:pt x="34" y="137"/>
                  </a:lnTo>
                  <a:lnTo>
                    <a:pt x="19" y="128"/>
                  </a:lnTo>
                  <a:lnTo>
                    <a:pt x="8" y="115"/>
                  </a:lnTo>
                  <a:lnTo>
                    <a:pt x="5" y="110"/>
                  </a:lnTo>
                  <a:lnTo>
                    <a:pt x="3" y="104"/>
                  </a:lnTo>
                  <a:lnTo>
                    <a:pt x="1" y="95"/>
                  </a:lnTo>
                  <a:lnTo>
                    <a:pt x="1" y="90"/>
                  </a:lnTo>
                  <a:lnTo>
                    <a:pt x="1" y="84"/>
                  </a:lnTo>
                  <a:lnTo>
                    <a:pt x="0" y="76"/>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4" name="Freeform 72"/>
            <p:cNvSpPr>
              <a:spLocks/>
            </p:cNvSpPr>
            <p:nvPr/>
          </p:nvSpPr>
          <p:spPr bwMode="auto">
            <a:xfrm>
              <a:off x="8553451" y="3965576"/>
              <a:ext cx="184150" cy="217488"/>
            </a:xfrm>
            <a:custGeom>
              <a:avLst/>
              <a:gdLst>
                <a:gd name="T0" fmla="*/ 0 w 116"/>
                <a:gd name="T1" fmla="*/ 0 h 137"/>
                <a:gd name="T2" fmla="*/ 20 w 116"/>
                <a:gd name="T3" fmla="*/ 0 h 137"/>
                <a:gd name="T4" fmla="*/ 93 w 116"/>
                <a:gd name="T5" fmla="*/ 95 h 137"/>
                <a:gd name="T6" fmla="*/ 93 w 116"/>
                <a:gd name="T7" fmla="*/ 0 h 137"/>
                <a:gd name="T8" fmla="*/ 116 w 116"/>
                <a:gd name="T9" fmla="*/ 0 h 137"/>
                <a:gd name="T10" fmla="*/ 116 w 116"/>
                <a:gd name="T11" fmla="*/ 137 h 137"/>
                <a:gd name="T12" fmla="*/ 96 w 116"/>
                <a:gd name="T13" fmla="*/ 137 h 137"/>
                <a:gd name="T14" fmla="*/ 24 w 116"/>
                <a:gd name="T15" fmla="*/ 43 h 137"/>
                <a:gd name="T16" fmla="*/ 24 w 116"/>
                <a:gd name="T17" fmla="*/ 137 h 137"/>
                <a:gd name="T18" fmla="*/ 0 w 116"/>
                <a:gd name="T19" fmla="*/ 137 h 137"/>
                <a:gd name="T20" fmla="*/ 0 w 116"/>
                <a:gd name="T21"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137">
                  <a:moveTo>
                    <a:pt x="0" y="0"/>
                  </a:moveTo>
                  <a:lnTo>
                    <a:pt x="20" y="0"/>
                  </a:lnTo>
                  <a:lnTo>
                    <a:pt x="93" y="95"/>
                  </a:lnTo>
                  <a:lnTo>
                    <a:pt x="93" y="0"/>
                  </a:lnTo>
                  <a:lnTo>
                    <a:pt x="116" y="0"/>
                  </a:lnTo>
                  <a:lnTo>
                    <a:pt x="116" y="137"/>
                  </a:lnTo>
                  <a:lnTo>
                    <a:pt x="96" y="137"/>
                  </a:lnTo>
                  <a:lnTo>
                    <a:pt x="24" y="43"/>
                  </a:lnTo>
                  <a:lnTo>
                    <a:pt x="24" y="137"/>
                  </a:lnTo>
                  <a:lnTo>
                    <a:pt x="0" y="13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5" name="Rectangle 73"/>
            <p:cNvSpPr>
              <a:spLocks noChangeArrowheads="1"/>
            </p:cNvSpPr>
            <p:nvPr/>
          </p:nvSpPr>
          <p:spPr bwMode="auto">
            <a:xfrm>
              <a:off x="8834438" y="3965576"/>
              <a:ext cx="41275" cy="2174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6" name="Freeform 74"/>
            <p:cNvSpPr>
              <a:spLocks/>
            </p:cNvSpPr>
            <p:nvPr/>
          </p:nvSpPr>
          <p:spPr bwMode="auto">
            <a:xfrm>
              <a:off x="8947151" y="3962401"/>
              <a:ext cx="201613" cy="220663"/>
            </a:xfrm>
            <a:custGeom>
              <a:avLst/>
              <a:gdLst>
                <a:gd name="T0" fmla="*/ 30 w 127"/>
                <a:gd name="T1" fmla="*/ 0 h 139"/>
                <a:gd name="T2" fmla="*/ 64 w 127"/>
                <a:gd name="T3" fmla="*/ 106 h 139"/>
                <a:gd name="T4" fmla="*/ 102 w 127"/>
                <a:gd name="T5" fmla="*/ 0 h 139"/>
                <a:gd name="T6" fmla="*/ 127 w 127"/>
                <a:gd name="T7" fmla="*/ 3 h 139"/>
                <a:gd name="T8" fmla="*/ 72 w 127"/>
                <a:gd name="T9" fmla="*/ 139 h 139"/>
                <a:gd name="T10" fmla="*/ 49 w 127"/>
                <a:gd name="T11" fmla="*/ 139 h 139"/>
                <a:gd name="T12" fmla="*/ 0 w 127"/>
                <a:gd name="T13" fmla="*/ 5 h 139"/>
                <a:gd name="T14" fmla="*/ 30 w 127"/>
                <a:gd name="T15" fmla="*/ 0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7" h="139">
                  <a:moveTo>
                    <a:pt x="30" y="0"/>
                  </a:moveTo>
                  <a:lnTo>
                    <a:pt x="64" y="106"/>
                  </a:lnTo>
                  <a:lnTo>
                    <a:pt x="102" y="0"/>
                  </a:lnTo>
                  <a:lnTo>
                    <a:pt x="127" y="3"/>
                  </a:lnTo>
                  <a:lnTo>
                    <a:pt x="72" y="139"/>
                  </a:lnTo>
                  <a:lnTo>
                    <a:pt x="49" y="139"/>
                  </a:lnTo>
                  <a:lnTo>
                    <a:pt x="0" y="5"/>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7" name="Freeform 75"/>
            <p:cNvSpPr>
              <a:spLocks/>
            </p:cNvSpPr>
            <p:nvPr/>
          </p:nvSpPr>
          <p:spPr bwMode="auto">
            <a:xfrm>
              <a:off x="9218613" y="3965576"/>
              <a:ext cx="131763" cy="217488"/>
            </a:xfrm>
            <a:custGeom>
              <a:avLst/>
              <a:gdLst>
                <a:gd name="T0" fmla="*/ 0 w 83"/>
                <a:gd name="T1" fmla="*/ 0 h 137"/>
                <a:gd name="T2" fmla="*/ 75 w 83"/>
                <a:gd name="T3" fmla="*/ 0 h 137"/>
                <a:gd name="T4" fmla="*/ 75 w 83"/>
                <a:gd name="T5" fmla="*/ 18 h 137"/>
                <a:gd name="T6" fmla="*/ 28 w 83"/>
                <a:gd name="T7" fmla="*/ 18 h 137"/>
                <a:gd name="T8" fmla="*/ 28 w 83"/>
                <a:gd name="T9" fmla="*/ 56 h 137"/>
                <a:gd name="T10" fmla="*/ 75 w 83"/>
                <a:gd name="T11" fmla="*/ 56 h 137"/>
                <a:gd name="T12" fmla="*/ 75 w 83"/>
                <a:gd name="T13" fmla="*/ 74 h 137"/>
                <a:gd name="T14" fmla="*/ 28 w 83"/>
                <a:gd name="T15" fmla="*/ 74 h 137"/>
                <a:gd name="T16" fmla="*/ 28 w 83"/>
                <a:gd name="T17" fmla="*/ 118 h 137"/>
                <a:gd name="T18" fmla="*/ 83 w 83"/>
                <a:gd name="T19" fmla="*/ 118 h 137"/>
                <a:gd name="T20" fmla="*/ 83 w 83"/>
                <a:gd name="T21" fmla="*/ 137 h 137"/>
                <a:gd name="T22" fmla="*/ 0 w 83"/>
                <a:gd name="T23" fmla="*/ 137 h 137"/>
                <a:gd name="T24" fmla="*/ 0 w 83"/>
                <a:gd name="T25"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3" h="137">
                  <a:moveTo>
                    <a:pt x="0" y="0"/>
                  </a:moveTo>
                  <a:lnTo>
                    <a:pt x="75" y="0"/>
                  </a:lnTo>
                  <a:lnTo>
                    <a:pt x="75" y="18"/>
                  </a:lnTo>
                  <a:lnTo>
                    <a:pt x="28" y="18"/>
                  </a:lnTo>
                  <a:lnTo>
                    <a:pt x="28" y="56"/>
                  </a:lnTo>
                  <a:lnTo>
                    <a:pt x="75" y="56"/>
                  </a:lnTo>
                  <a:lnTo>
                    <a:pt x="75" y="74"/>
                  </a:lnTo>
                  <a:lnTo>
                    <a:pt x="28" y="74"/>
                  </a:lnTo>
                  <a:lnTo>
                    <a:pt x="28" y="118"/>
                  </a:lnTo>
                  <a:lnTo>
                    <a:pt x="83" y="118"/>
                  </a:lnTo>
                  <a:lnTo>
                    <a:pt x="83" y="137"/>
                  </a:lnTo>
                  <a:lnTo>
                    <a:pt x="0" y="13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8" name="Freeform 76"/>
            <p:cNvSpPr>
              <a:spLocks noEditPoints="1"/>
            </p:cNvSpPr>
            <p:nvPr/>
          </p:nvSpPr>
          <p:spPr bwMode="auto">
            <a:xfrm>
              <a:off x="9431338" y="3965576"/>
              <a:ext cx="160338" cy="219075"/>
            </a:xfrm>
            <a:custGeom>
              <a:avLst/>
              <a:gdLst>
                <a:gd name="T0" fmla="*/ 26 w 101"/>
                <a:gd name="T1" fmla="*/ 18 h 138"/>
                <a:gd name="T2" fmla="*/ 26 w 101"/>
                <a:gd name="T3" fmla="*/ 64 h 138"/>
                <a:gd name="T4" fmla="*/ 35 w 101"/>
                <a:gd name="T5" fmla="*/ 64 h 138"/>
                <a:gd name="T6" fmla="*/ 40 w 101"/>
                <a:gd name="T7" fmla="*/ 64 h 138"/>
                <a:gd name="T8" fmla="*/ 44 w 101"/>
                <a:gd name="T9" fmla="*/ 64 h 138"/>
                <a:gd name="T10" fmla="*/ 49 w 101"/>
                <a:gd name="T11" fmla="*/ 62 h 138"/>
                <a:gd name="T12" fmla="*/ 53 w 101"/>
                <a:gd name="T13" fmla="*/ 61 h 138"/>
                <a:gd name="T14" fmla="*/ 56 w 101"/>
                <a:gd name="T15" fmla="*/ 58 h 138"/>
                <a:gd name="T16" fmla="*/ 59 w 101"/>
                <a:gd name="T17" fmla="*/ 53 h 138"/>
                <a:gd name="T18" fmla="*/ 63 w 101"/>
                <a:gd name="T19" fmla="*/ 46 h 138"/>
                <a:gd name="T20" fmla="*/ 63 w 101"/>
                <a:gd name="T21" fmla="*/ 39 h 138"/>
                <a:gd name="T22" fmla="*/ 63 w 101"/>
                <a:gd name="T23" fmla="*/ 33 h 138"/>
                <a:gd name="T24" fmla="*/ 61 w 101"/>
                <a:gd name="T25" fmla="*/ 28 h 138"/>
                <a:gd name="T26" fmla="*/ 59 w 101"/>
                <a:gd name="T27" fmla="*/ 25 h 138"/>
                <a:gd name="T28" fmla="*/ 54 w 101"/>
                <a:gd name="T29" fmla="*/ 21 h 138"/>
                <a:gd name="T30" fmla="*/ 51 w 101"/>
                <a:gd name="T31" fmla="*/ 20 h 138"/>
                <a:gd name="T32" fmla="*/ 44 w 101"/>
                <a:gd name="T33" fmla="*/ 18 h 138"/>
                <a:gd name="T34" fmla="*/ 41 w 101"/>
                <a:gd name="T35" fmla="*/ 18 h 138"/>
                <a:gd name="T36" fmla="*/ 38 w 101"/>
                <a:gd name="T37" fmla="*/ 18 h 138"/>
                <a:gd name="T38" fmla="*/ 26 w 101"/>
                <a:gd name="T39" fmla="*/ 18 h 138"/>
                <a:gd name="T40" fmla="*/ 0 w 101"/>
                <a:gd name="T41" fmla="*/ 0 h 138"/>
                <a:gd name="T42" fmla="*/ 40 w 101"/>
                <a:gd name="T43" fmla="*/ 0 h 138"/>
                <a:gd name="T44" fmla="*/ 43 w 101"/>
                <a:gd name="T45" fmla="*/ 0 h 138"/>
                <a:gd name="T46" fmla="*/ 44 w 101"/>
                <a:gd name="T47" fmla="*/ 0 h 138"/>
                <a:gd name="T48" fmla="*/ 51 w 101"/>
                <a:gd name="T49" fmla="*/ 0 h 138"/>
                <a:gd name="T50" fmla="*/ 54 w 101"/>
                <a:gd name="T51" fmla="*/ 0 h 138"/>
                <a:gd name="T52" fmla="*/ 59 w 101"/>
                <a:gd name="T53" fmla="*/ 1 h 138"/>
                <a:gd name="T54" fmla="*/ 66 w 101"/>
                <a:gd name="T55" fmla="*/ 3 h 138"/>
                <a:gd name="T56" fmla="*/ 71 w 101"/>
                <a:gd name="T57" fmla="*/ 5 h 138"/>
                <a:gd name="T58" fmla="*/ 76 w 101"/>
                <a:gd name="T59" fmla="*/ 8 h 138"/>
                <a:gd name="T60" fmla="*/ 87 w 101"/>
                <a:gd name="T61" fmla="*/ 20 h 138"/>
                <a:gd name="T62" fmla="*/ 91 w 101"/>
                <a:gd name="T63" fmla="*/ 38 h 138"/>
                <a:gd name="T64" fmla="*/ 87 w 101"/>
                <a:gd name="T65" fmla="*/ 53 h 138"/>
                <a:gd name="T66" fmla="*/ 79 w 101"/>
                <a:gd name="T67" fmla="*/ 66 h 138"/>
                <a:gd name="T68" fmla="*/ 66 w 101"/>
                <a:gd name="T69" fmla="*/ 76 h 138"/>
                <a:gd name="T70" fmla="*/ 101 w 101"/>
                <a:gd name="T71" fmla="*/ 133 h 138"/>
                <a:gd name="T72" fmla="*/ 71 w 101"/>
                <a:gd name="T73" fmla="*/ 138 h 138"/>
                <a:gd name="T74" fmla="*/ 44 w 101"/>
                <a:gd name="T75" fmla="*/ 86 h 138"/>
                <a:gd name="T76" fmla="*/ 43 w 101"/>
                <a:gd name="T77" fmla="*/ 82 h 138"/>
                <a:gd name="T78" fmla="*/ 26 w 101"/>
                <a:gd name="T79" fmla="*/ 82 h 138"/>
                <a:gd name="T80" fmla="*/ 26 w 101"/>
                <a:gd name="T81" fmla="*/ 137 h 138"/>
                <a:gd name="T82" fmla="*/ 0 w 101"/>
                <a:gd name="T83" fmla="*/ 137 h 138"/>
                <a:gd name="T84" fmla="*/ 0 w 101"/>
                <a:gd name="T85" fmla="*/ 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1" h="138">
                  <a:moveTo>
                    <a:pt x="26" y="18"/>
                  </a:moveTo>
                  <a:lnTo>
                    <a:pt x="26" y="64"/>
                  </a:lnTo>
                  <a:lnTo>
                    <a:pt x="35" y="64"/>
                  </a:lnTo>
                  <a:lnTo>
                    <a:pt x="40" y="64"/>
                  </a:lnTo>
                  <a:lnTo>
                    <a:pt x="44" y="64"/>
                  </a:lnTo>
                  <a:lnTo>
                    <a:pt x="49" y="62"/>
                  </a:lnTo>
                  <a:lnTo>
                    <a:pt x="53" y="61"/>
                  </a:lnTo>
                  <a:lnTo>
                    <a:pt x="56" y="58"/>
                  </a:lnTo>
                  <a:lnTo>
                    <a:pt x="59" y="53"/>
                  </a:lnTo>
                  <a:lnTo>
                    <a:pt x="63" y="46"/>
                  </a:lnTo>
                  <a:lnTo>
                    <a:pt x="63" y="39"/>
                  </a:lnTo>
                  <a:lnTo>
                    <a:pt x="63" y="33"/>
                  </a:lnTo>
                  <a:lnTo>
                    <a:pt x="61" y="28"/>
                  </a:lnTo>
                  <a:lnTo>
                    <a:pt x="59" y="25"/>
                  </a:lnTo>
                  <a:lnTo>
                    <a:pt x="54" y="21"/>
                  </a:lnTo>
                  <a:lnTo>
                    <a:pt x="51" y="20"/>
                  </a:lnTo>
                  <a:lnTo>
                    <a:pt x="44" y="18"/>
                  </a:lnTo>
                  <a:lnTo>
                    <a:pt x="41" y="18"/>
                  </a:lnTo>
                  <a:lnTo>
                    <a:pt x="38" y="18"/>
                  </a:lnTo>
                  <a:lnTo>
                    <a:pt x="26" y="18"/>
                  </a:lnTo>
                  <a:close/>
                  <a:moveTo>
                    <a:pt x="0" y="0"/>
                  </a:moveTo>
                  <a:lnTo>
                    <a:pt x="40" y="0"/>
                  </a:lnTo>
                  <a:lnTo>
                    <a:pt x="43" y="0"/>
                  </a:lnTo>
                  <a:lnTo>
                    <a:pt x="44" y="0"/>
                  </a:lnTo>
                  <a:lnTo>
                    <a:pt x="51" y="0"/>
                  </a:lnTo>
                  <a:lnTo>
                    <a:pt x="54" y="0"/>
                  </a:lnTo>
                  <a:lnTo>
                    <a:pt x="59" y="1"/>
                  </a:lnTo>
                  <a:lnTo>
                    <a:pt x="66" y="3"/>
                  </a:lnTo>
                  <a:lnTo>
                    <a:pt x="71" y="5"/>
                  </a:lnTo>
                  <a:lnTo>
                    <a:pt x="76" y="8"/>
                  </a:lnTo>
                  <a:lnTo>
                    <a:pt x="87" y="20"/>
                  </a:lnTo>
                  <a:lnTo>
                    <a:pt x="91" y="38"/>
                  </a:lnTo>
                  <a:lnTo>
                    <a:pt x="87" y="53"/>
                  </a:lnTo>
                  <a:lnTo>
                    <a:pt x="79" y="66"/>
                  </a:lnTo>
                  <a:lnTo>
                    <a:pt x="66" y="76"/>
                  </a:lnTo>
                  <a:lnTo>
                    <a:pt x="101" y="133"/>
                  </a:lnTo>
                  <a:lnTo>
                    <a:pt x="71" y="138"/>
                  </a:lnTo>
                  <a:lnTo>
                    <a:pt x="44" y="86"/>
                  </a:lnTo>
                  <a:lnTo>
                    <a:pt x="43" y="82"/>
                  </a:lnTo>
                  <a:lnTo>
                    <a:pt x="26" y="82"/>
                  </a:lnTo>
                  <a:lnTo>
                    <a:pt x="26" y="137"/>
                  </a:lnTo>
                  <a:lnTo>
                    <a:pt x="0" y="13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9" name="Freeform 77"/>
            <p:cNvSpPr>
              <a:spLocks/>
            </p:cNvSpPr>
            <p:nvPr/>
          </p:nvSpPr>
          <p:spPr bwMode="auto">
            <a:xfrm>
              <a:off x="9648826" y="3962401"/>
              <a:ext cx="141288" cy="222250"/>
            </a:xfrm>
            <a:custGeom>
              <a:avLst/>
              <a:gdLst>
                <a:gd name="T0" fmla="*/ 51 w 89"/>
                <a:gd name="T1" fmla="*/ 0 h 140"/>
                <a:gd name="T2" fmla="*/ 69 w 89"/>
                <a:gd name="T3" fmla="*/ 2 h 140"/>
                <a:gd name="T4" fmla="*/ 86 w 89"/>
                <a:gd name="T5" fmla="*/ 12 h 140"/>
                <a:gd name="T6" fmla="*/ 76 w 89"/>
                <a:gd name="T7" fmla="*/ 27 h 140"/>
                <a:gd name="T8" fmla="*/ 67 w 89"/>
                <a:gd name="T9" fmla="*/ 22 h 140"/>
                <a:gd name="T10" fmla="*/ 61 w 89"/>
                <a:gd name="T11" fmla="*/ 18 h 140"/>
                <a:gd name="T12" fmla="*/ 54 w 89"/>
                <a:gd name="T13" fmla="*/ 18 h 140"/>
                <a:gd name="T14" fmla="*/ 48 w 89"/>
                <a:gd name="T15" fmla="*/ 18 h 140"/>
                <a:gd name="T16" fmla="*/ 44 w 89"/>
                <a:gd name="T17" fmla="*/ 20 h 140"/>
                <a:gd name="T18" fmla="*/ 39 w 89"/>
                <a:gd name="T19" fmla="*/ 22 h 140"/>
                <a:gd name="T20" fmla="*/ 38 w 89"/>
                <a:gd name="T21" fmla="*/ 25 h 140"/>
                <a:gd name="T22" fmla="*/ 36 w 89"/>
                <a:gd name="T23" fmla="*/ 28 h 140"/>
                <a:gd name="T24" fmla="*/ 36 w 89"/>
                <a:gd name="T25" fmla="*/ 33 h 140"/>
                <a:gd name="T26" fmla="*/ 36 w 89"/>
                <a:gd name="T27" fmla="*/ 36 h 140"/>
                <a:gd name="T28" fmla="*/ 39 w 89"/>
                <a:gd name="T29" fmla="*/ 41 h 140"/>
                <a:gd name="T30" fmla="*/ 43 w 89"/>
                <a:gd name="T31" fmla="*/ 46 h 140"/>
                <a:gd name="T32" fmla="*/ 48 w 89"/>
                <a:gd name="T33" fmla="*/ 51 h 140"/>
                <a:gd name="T34" fmla="*/ 51 w 89"/>
                <a:gd name="T35" fmla="*/ 53 h 140"/>
                <a:gd name="T36" fmla="*/ 56 w 89"/>
                <a:gd name="T37" fmla="*/ 56 h 140"/>
                <a:gd name="T38" fmla="*/ 61 w 89"/>
                <a:gd name="T39" fmla="*/ 63 h 140"/>
                <a:gd name="T40" fmla="*/ 69 w 89"/>
                <a:gd name="T41" fmla="*/ 69 h 140"/>
                <a:gd name="T42" fmla="*/ 84 w 89"/>
                <a:gd name="T43" fmla="*/ 84 h 140"/>
                <a:gd name="T44" fmla="*/ 89 w 89"/>
                <a:gd name="T45" fmla="*/ 102 h 140"/>
                <a:gd name="T46" fmla="*/ 86 w 89"/>
                <a:gd name="T47" fmla="*/ 117 h 140"/>
                <a:gd name="T48" fmla="*/ 76 w 89"/>
                <a:gd name="T49" fmla="*/ 130 h 140"/>
                <a:gd name="T50" fmla="*/ 61 w 89"/>
                <a:gd name="T51" fmla="*/ 139 h 140"/>
                <a:gd name="T52" fmla="*/ 41 w 89"/>
                <a:gd name="T53" fmla="*/ 140 h 140"/>
                <a:gd name="T54" fmla="*/ 20 w 89"/>
                <a:gd name="T55" fmla="*/ 137 h 140"/>
                <a:gd name="T56" fmla="*/ 0 w 89"/>
                <a:gd name="T57" fmla="*/ 129 h 140"/>
                <a:gd name="T58" fmla="*/ 11 w 89"/>
                <a:gd name="T59" fmla="*/ 111 h 140"/>
                <a:gd name="T60" fmla="*/ 25 w 89"/>
                <a:gd name="T61" fmla="*/ 119 h 140"/>
                <a:gd name="T62" fmla="*/ 39 w 89"/>
                <a:gd name="T63" fmla="*/ 122 h 140"/>
                <a:gd name="T64" fmla="*/ 44 w 89"/>
                <a:gd name="T65" fmla="*/ 122 h 140"/>
                <a:gd name="T66" fmla="*/ 51 w 89"/>
                <a:gd name="T67" fmla="*/ 120 h 140"/>
                <a:gd name="T68" fmla="*/ 54 w 89"/>
                <a:gd name="T69" fmla="*/ 117 h 140"/>
                <a:gd name="T70" fmla="*/ 58 w 89"/>
                <a:gd name="T71" fmla="*/ 114 h 140"/>
                <a:gd name="T72" fmla="*/ 61 w 89"/>
                <a:gd name="T73" fmla="*/ 109 h 140"/>
                <a:gd name="T74" fmla="*/ 61 w 89"/>
                <a:gd name="T75" fmla="*/ 104 h 140"/>
                <a:gd name="T76" fmla="*/ 59 w 89"/>
                <a:gd name="T77" fmla="*/ 99 h 140"/>
                <a:gd name="T78" fmla="*/ 58 w 89"/>
                <a:gd name="T79" fmla="*/ 94 h 140"/>
                <a:gd name="T80" fmla="*/ 53 w 89"/>
                <a:gd name="T81" fmla="*/ 88 h 140"/>
                <a:gd name="T82" fmla="*/ 46 w 89"/>
                <a:gd name="T83" fmla="*/ 81 h 140"/>
                <a:gd name="T84" fmla="*/ 43 w 89"/>
                <a:gd name="T85" fmla="*/ 78 h 140"/>
                <a:gd name="T86" fmla="*/ 38 w 89"/>
                <a:gd name="T87" fmla="*/ 74 h 140"/>
                <a:gd name="T88" fmla="*/ 31 w 89"/>
                <a:gd name="T89" fmla="*/ 69 h 140"/>
                <a:gd name="T90" fmla="*/ 25 w 89"/>
                <a:gd name="T91" fmla="*/ 63 h 140"/>
                <a:gd name="T92" fmla="*/ 11 w 89"/>
                <a:gd name="T93" fmla="*/ 50 h 140"/>
                <a:gd name="T94" fmla="*/ 6 w 89"/>
                <a:gd name="T95" fmla="*/ 33 h 140"/>
                <a:gd name="T96" fmla="*/ 8 w 89"/>
                <a:gd name="T97" fmla="*/ 27 h 140"/>
                <a:gd name="T98" fmla="*/ 10 w 89"/>
                <a:gd name="T99" fmla="*/ 20 h 140"/>
                <a:gd name="T100" fmla="*/ 15 w 89"/>
                <a:gd name="T101" fmla="*/ 15 h 140"/>
                <a:gd name="T102" fmla="*/ 20 w 89"/>
                <a:gd name="T103" fmla="*/ 10 h 140"/>
                <a:gd name="T104" fmla="*/ 33 w 89"/>
                <a:gd name="T105" fmla="*/ 2 h 140"/>
                <a:gd name="T106" fmla="*/ 51 w 89"/>
                <a:gd name="T107" fmla="*/ 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9" h="140">
                  <a:moveTo>
                    <a:pt x="51" y="0"/>
                  </a:moveTo>
                  <a:lnTo>
                    <a:pt x="69" y="2"/>
                  </a:lnTo>
                  <a:lnTo>
                    <a:pt x="86" y="12"/>
                  </a:lnTo>
                  <a:lnTo>
                    <a:pt x="76" y="27"/>
                  </a:lnTo>
                  <a:lnTo>
                    <a:pt x="67" y="22"/>
                  </a:lnTo>
                  <a:lnTo>
                    <a:pt x="61" y="18"/>
                  </a:lnTo>
                  <a:lnTo>
                    <a:pt x="54" y="18"/>
                  </a:lnTo>
                  <a:lnTo>
                    <a:pt x="48" y="18"/>
                  </a:lnTo>
                  <a:lnTo>
                    <a:pt x="44" y="20"/>
                  </a:lnTo>
                  <a:lnTo>
                    <a:pt x="39" y="22"/>
                  </a:lnTo>
                  <a:lnTo>
                    <a:pt x="38" y="25"/>
                  </a:lnTo>
                  <a:lnTo>
                    <a:pt x="36" y="28"/>
                  </a:lnTo>
                  <a:lnTo>
                    <a:pt x="36" y="33"/>
                  </a:lnTo>
                  <a:lnTo>
                    <a:pt x="36" y="36"/>
                  </a:lnTo>
                  <a:lnTo>
                    <a:pt x="39" y="41"/>
                  </a:lnTo>
                  <a:lnTo>
                    <a:pt x="43" y="46"/>
                  </a:lnTo>
                  <a:lnTo>
                    <a:pt x="48" y="51"/>
                  </a:lnTo>
                  <a:lnTo>
                    <a:pt x="51" y="53"/>
                  </a:lnTo>
                  <a:lnTo>
                    <a:pt x="56" y="56"/>
                  </a:lnTo>
                  <a:lnTo>
                    <a:pt x="61" y="63"/>
                  </a:lnTo>
                  <a:lnTo>
                    <a:pt x="69" y="69"/>
                  </a:lnTo>
                  <a:lnTo>
                    <a:pt x="84" y="84"/>
                  </a:lnTo>
                  <a:lnTo>
                    <a:pt x="89" y="102"/>
                  </a:lnTo>
                  <a:lnTo>
                    <a:pt x="86" y="117"/>
                  </a:lnTo>
                  <a:lnTo>
                    <a:pt x="76" y="130"/>
                  </a:lnTo>
                  <a:lnTo>
                    <a:pt x="61" y="139"/>
                  </a:lnTo>
                  <a:lnTo>
                    <a:pt x="41" y="140"/>
                  </a:lnTo>
                  <a:lnTo>
                    <a:pt x="20" y="137"/>
                  </a:lnTo>
                  <a:lnTo>
                    <a:pt x="0" y="129"/>
                  </a:lnTo>
                  <a:lnTo>
                    <a:pt x="11" y="111"/>
                  </a:lnTo>
                  <a:lnTo>
                    <a:pt x="25" y="119"/>
                  </a:lnTo>
                  <a:lnTo>
                    <a:pt x="39" y="122"/>
                  </a:lnTo>
                  <a:lnTo>
                    <a:pt x="44" y="122"/>
                  </a:lnTo>
                  <a:lnTo>
                    <a:pt x="51" y="120"/>
                  </a:lnTo>
                  <a:lnTo>
                    <a:pt x="54" y="117"/>
                  </a:lnTo>
                  <a:lnTo>
                    <a:pt x="58" y="114"/>
                  </a:lnTo>
                  <a:lnTo>
                    <a:pt x="61" y="109"/>
                  </a:lnTo>
                  <a:lnTo>
                    <a:pt x="61" y="104"/>
                  </a:lnTo>
                  <a:lnTo>
                    <a:pt x="59" y="99"/>
                  </a:lnTo>
                  <a:lnTo>
                    <a:pt x="58" y="94"/>
                  </a:lnTo>
                  <a:lnTo>
                    <a:pt x="53" y="88"/>
                  </a:lnTo>
                  <a:lnTo>
                    <a:pt x="46" y="81"/>
                  </a:lnTo>
                  <a:lnTo>
                    <a:pt x="43" y="78"/>
                  </a:lnTo>
                  <a:lnTo>
                    <a:pt x="38" y="74"/>
                  </a:lnTo>
                  <a:lnTo>
                    <a:pt x="31" y="69"/>
                  </a:lnTo>
                  <a:lnTo>
                    <a:pt x="25" y="63"/>
                  </a:lnTo>
                  <a:lnTo>
                    <a:pt x="11" y="50"/>
                  </a:lnTo>
                  <a:lnTo>
                    <a:pt x="6" y="33"/>
                  </a:lnTo>
                  <a:lnTo>
                    <a:pt x="8" y="27"/>
                  </a:lnTo>
                  <a:lnTo>
                    <a:pt x="10" y="20"/>
                  </a:lnTo>
                  <a:lnTo>
                    <a:pt x="15" y="15"/>
                  </a:lnTo>
                  <a:lnTo>
                    <a:pt x="20" y="10"/>
                  </a:lnTo>
                  <a:lnTo>
                    <a:pt x="33" y="2"/>
                  </a:lnTo>
                  <a:lnTo>
                    <a:pt x="5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0" name="Rectangle 78"/>
            <p:cNvSpPr>
              <a:spLocks noChangeArrowheads="1"/>
            </p:cNvSpPr>
            <p:nvPr/>
          </p:nvSpPr>
          <p:spPr bwMode="auto">
            <a:xfrm>
              <a:off x="9875838" y="3965576"/>
              <a:ext cx="44450" cy="2174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1" name="Freeform 79"/>
            <p:cNvSpPr>
              <a:spLocks/>
            </p:cNvSpPr>
            <p:nvPr/>
          </p:nvSpPr>
          <p:spPr bwMode="auto">
            <a:xfrm>
              <a:off x="9991726" y="3965576"/>
              <a:ext cx="177800" cy="217488"/>
            </a:xfrm>
            <a:custGeom>
              <a:avLst/>
              <a:gdLst>
                <a:gd name="T0" fmla="*/ 0 w 112"/>
                <a:gd name="T1" fmla="*/ 0 h 137"/>
                <a:gd name="T2" fmla="*/ 112 w 112"/>
                <a:gd name="T3" fmla="*/ 0 h 137"/>
                <a:gd name="T4" fmla="*/ 112 w 112"/>
                <a:gd name="T5" fmla="*/ 18 h 137"/>
                <a:gd name="T6" fmla="*/ 71 w 112"/>
                <a:gd name="T7" fmla="*/ 18 h 137"/>
                <a:gd name="T8" fmla="*/ 71 w 112"/>
                <a:gd name="T9" fmla="*/ 137 h 137"/>
                <a:gd name="T10" fmla="*/ 43 w 112"/>
                <a:gd name="T11" fmla="*/ 137 h 137"/>
                <a:gd name="T12" fmla="*/ 43 w 112"/>
                <a:gd name="T13" fmla="*/ 18 h 137"/>
                <a:gd name="T14" fmla="*/ 0 w 112"/>
                <a:gd name="T15" fmla="*/ 18 h 137"/>
                <a:gd name="T16" fmla="*/ 0 w 112"/>
                <a:gd name="T17"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2" h="137">
                  <a:moveTo>
                    <a:pt x="0" y="0"/>
                  </a:moveTo>
                  <a:lnTo>
                    <a:pt x="112" y="0"/>
                  </a:lnTo>
                  <a:lnTo>
                    <a:pt x="112" y="18"/>
                  </a:lnTo>
                  <a:lnTo>
                    <a:pt x="71" y="18"/>
                  </a:lnTo>
                  <a:lnTo>
                    <a:pt x="71" y="137"/>
                  </a:lnTo>
                  <a:lnTo>
                    <a:pt x="43" y="137"/>
                  </a:lnTo>
                  <a:lnTo>
                    <a:pt x="43" y="18"/>
                  </a:lnTo>
                  <a:lnTo>
                    <a:pt x="0" y="18"/>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2" name="Freeform 80"/>
            <p:cNvSpPr>
              <a:spLocks/>
            </p:cNvSpPr>
            <p:nvPr/>
          </p:nvSpPr>
          <p:spPr bwMode="auto">
            <a:xfrm>
              <a:off x="10233026" y="3962401"/>
              <a:ext cx="177800" cy="220663"/>
            </a:xfrm>
            <a:custGeom>
              <a:avLst/>
              <a:gdLst>
                <a:gd name="T0" fmla="*/ 28 w 112"/>
                <a:gd name="T1" fmla="*/ 0 h 139"/>
                <a:gd name="T2" fmla="*/ 56 w 112"/>
                <a:gd name="T3" fmla="*/ 63 h 139"/>
                <a:gd name="T4" fmla="*/ 89 w 112"/>
                <a:gd name="T5" fmla="*/ 0 h 139"/>
                <a:gd name="T6" fmla="*/ 112 w 112"/>
                <a:gd name="T7" fmla="*/ 3 h 139"/>
                <a:gd name="T8" fmla="*/ 67 w 112"/>
                <a:gd name="T9" fmla="*/ 83 h 139"/>
                <a:gd name="T10" fmla="*/ 67 w 112"/>
                <a:gd name="T11" fmla="*/ 139 h 139"/>
                <a:gd name="T12" fmla="*/ 39 w 112"/>
                <a:gd name="T13" fmla="*/ 139 h 139"/>
                <a:gd name="T14" fmla="*/ 39 w 112"/>
                <a:gd name="T15" fmla="*/ 83 h 139"/>
                <a:gd name="T16" fmla="*/ 0 w 112"/>
                <a:gd name="T17" fmla="*/ 5 h 139"/>
                <a:gd name="T18" fmla="*/ 28 w 112"/>
                <a:gd name="T19"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2" h="139">
                  <a:moveTo>
                    <a:pt x="28" y="0"/>
                  </a:moveTo>
                  <a:lnTo>
                    <a:pt x="56" y="63"/>
                  </a:lnTo>
                  <a:lnTo>
                    <a:pt x="89" y="0"/>
                  </a:lnTo>
                  <a:lnTo>
                    <a:pt x="112" y="3"/>
                  </a:lnTo>
                  <a:lnTo>
                    <a:pt x="67" y="83"/>
                  </a:lnTo>
                  <a:lnTo>
                    <a:pt x="67" y="139"/>
                  </a:lnTo>
                  <a:lnTo>
                    <a:pt x="39" y="139"/>
                  </a:lnTo>
                  <a:lnTo>
                    <a:pt x="39" y="83"/>
                  </a:lnTo>
                  <a:lnTo>
                    <a:pt x="0" y="5"/>
                  </a:lnTo>
                  <a:lnTo>
                    <a:pt x="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3" name="Freeform 81"/>
            <p:cNvSpPr>
              <a:spLocks/>
            </p:cNvSpPr>
            <p:nvPr/>
          </p:nvSpPr>
          <p:spPr bwMode="auto">
            <a:xfrm>
              <a:off x="8761413" y="2859088"/>
              <a:ext cx="650875" cy="804863"/>
            </a:xfrm>
            <a:custGeom>
              <a:avLst/>
              <a:gdLst>
                <a:gd name="T0" fmla="*/ 232 w 410"/>
                <a:gd name="T1" fmla="*/ 10 h 507"/>
                <a:gd name="T2" fmla="*/ 260 w 410"/>
                <a:gd name="T3" fmla="*/ 46 h 507"/>
                <a:gd name="T4" fmla="*/ 255 w 410"/>
                <a:gd name="T5" fmla="*/ 64 h 507"/>
                <a:gd name="T6" fmla="*/ 242 w 410"/>
                <a:gd name="T7" fmla="*/ 102 h 507"/>
                <a:gd name="T8" fmla="*/ 227 w 410"/>
                <a:gd name="T9" fmla="*/ 141 h 507"/>
                <a:gd name="T10" fmla="*/ 250 w 410"/>
                <a:gd name="T11" fmla="*/ 145 h 507"/>
                <a:gd name="T12" fmla="*/ 290 w 410"/>
                <a:gd name="T13" fmla="*/ 137 h 507"/>
                <a:gd name="T14" fmla="*/ 326 w 410"/>
                <a:gd name="T15" fmla="*/ 113 h 507"/>
                <a:gd name="T16" fmla="*/ 363 w 410"/>
                <a:gd name="T17" fmla="*/ 127 h 507"/>
                <a:gd name="T18" fmla="*/ 382 w 410"/>
                <a:gd name="T19" fmla="*/ 151 h 507"/>
                <a:gd name="T20" fmla="*/ 397 w 410"/>
                <a:gd name="T21" fmla="*/ 176 h 507"/>
                <a:gd name="T22" fmla="*/ 407 w 410"/>
                <a:gd name="T23" fmla="*/ 199 h 507"/>
                <a:gd name="T24" fmla="*/ 384 w 410"/>
                <a:gd name="T25" fmla="*/ 201 h 507"/>
                <a:gd name="T26" fmla="*/ 363 w 410"/>
                <a:gd name="T27" fmla="*/ 206 h 507"/>
                <a:gd name="T28" fmla="*/ 343 w 410"/>
                <a:gd name="T29" fmla="*/ 206 h 507"/>
                <a:gd name="T30" fmla="*/ 315 w 410"/>
                <a:gd name="T31" fmla="*/ 209 h 507"/>
                <a:gd name="T32" fmla="*/ 297 w 410"/>
                <a:gd name="T33" fmla="*/ 212 h 507"/>
                <a:gd name="T34" fmla="*/ 255 w 410"/>
                <a:gd name="T35" fmla="*/ 219 h 507"/>
                <a:gd name="T36" fmla="*/ 227 w 410"/>
                <a:gd name="T37" fmla="*/ 227 h 507"/>
                <a:gd name="T38" fmla="*/ 214 w 410"/>
                <a:gd name="T39" fmla="*/ 237 h 507"/>
                <a:gd name="T40" fmla="*/ 206 w 410"/>
                <a:gd name="T41" fmla="*/ 258 h 507"/>
                <a:gd name="T42" fmla="*/ 183 w 410"/>
                <a:gd name="T43" fmla="*/ 305 h 507"/>
                <a:gd name="T44" fmla="*/ 173 w 410"/>
                <a:gd name="T45" fmla="*/ 328 h 507"/>
                <a:gd name="T46" fmla="*/ 161 w 410"/>
                <a:gd name="T47" fmla="*/ 347 h 507"/>
                <a:gd name="T48" fmla="*/ 143 w 410"/>
                <a:gd name="T49" fmla="*/ 371 h 507"/>
                <a:gd name="T50" fmla="*/ 125 w 410"/>
                <a:gd name="T51" fmla="*/ 397 h 507"/>
                <a:gd name="T52" fmla="*/ 112 w 410"/>
                <a:gd name="T53" fmla="*/ 413 h 507"/>
                <a:gd name="T54" fmla="*/ 104 w 410"/>
                <a:gd name="T55" fmla="*/ 423 h 507"/>
                <a:gd name="T56" fmla="*/ 84 w 410"/>
                <a:gd name="T57" fmla="*/ 445 h 507"/>
                <a:gd name="T58" fmla="*/ 54 w 410"/>
                <a:gd name="T59" fmla="*/ 478 h 507"/>
                <a:gd name="T60" fmla="*/ 36 w 410"/>
                <a:gd name="T61" fmla="*/ 496 h 507"/>
                <a:gd name="T62" fmla="*/ 15 w 410"/>
                <a:gd name="T63" fmla="*/ 507 h 507"/>
                <a:gd name="T64" fmla="*/ 5 w 410"/>
                <a:gd name="T65" fmla="*/ 489 h 507"/>
                <a:gd name="T66" fmla="*/ 1 w 410"/>
                <a:gd name="T67" fmla="*/ 458 h 507"/>
                <a:gd name="T68" fmla="*/ 6 w 410"/>
                <a:gd name="T69" fmla="*/ 430 h 507"/>
                <a:gd name="T70" fmla="*/ 20 w 410"/>
                <a:gd name="T71" fmla="*/ 417 h 507"/>
                <a:gd name="T72" fmla="*/ 38 w 410"/>
                <a:gd name="T73" fmla="*/ 402 h 507"/>
                <a:gd name="T74" fmla="*/ 74 w 410"/>
                <a:gd name="T75" fmla="*/ 356 h 507"/>
                <a:gd name="T76" fmla="*/ 114 w 410"/>
                <a:gd name="T77" fmla="*/ 300 h 507"/>
                <a:gd name="T78" fmla="*/ 128 w 410"/>
                <a:gd name="T79" fmla="*/ 268 h 507"/>
                <a:gd name="T80" fmla="*/ 105 w 410"/>
                <a:gd name="T81" fmla="*/ 267 h 507"/>
                <a:gd name="T82" fmla="*/ 82 w 410"/>
                <a:gd name="T83" fmla="*/ 263 h 507"/>
                <a:gd name="T84" fmla="*/ 62 w 410"/>
                <a:gd name="T85" fmla="*/ 252 h 507"/>
                <a:gd name="T86" fmla="*/ 43 w 410"/>
                <a:gd name="T87" fmla="*/ 237 h 507"/>
                <a:gd name="T88" fmla="*/ 26 w 410"/>
                <a:gd name="T89" fmla="*/ 217 h 507"/>
                <a:gd name="T90" fmla="*/ 29 w 410"/>
                <a:gd name="T91" fmla="*/ 197 h 507"/>
                <a:gd name="T92" fmla="*/ 49 w 410"/>
                <a:gd name="T93" fmla="*/ 197 h 507"/>
                <a:gd name="T94" fmla="*/ 81 w 410"/>
                <a:gd name="T95" fmla="*/ 199 h 507"/>
                <a:gd name="T96" fmla="*/ 117 w 410"/>
                <a:gd name="T97" fmla="*/ 189 h 507"/>
                <a:gd name="T98" fmla="*/ 138 w 410"/>
                <a:gd name="T99" fmla="*/ 178 h 507"/>
                <a:gd name="T100" fmla="*/ 156 w 410"/>
                <a:gd name="T101" fmla="*/ 161 h 507"/>
                <a:gd name="T102" fmla="*/ 165 w 410"/>
                <a:gd name="T103" fmla="*/ 128 h 507"/>
                <a:gd name="T104" fmla="*/ 170 w 410"/>
                <a:gd name="T105" fmla="*/ 100 h 507"/>
                <a:gd name="T106" fmla="*/ 171 w 410"/>
                <a:gd name="T107" fmla="*/ 76 h 507"/>
                <a:gd name="T108" fmla="*/ 156 w 410"/>
                <a:gd name="T109" fmla="*/ 46 h 507"/>
                <a:gd name="T110" fmla="*/ 147 w 410"/>
                <a:gd name="T111" fmla="*/ 38 h 507"/>
                <a:gd name="T112" fmla="*/ 158 w 410"/>
                <a:gd name="T113" fmla="*/ 11 h 507"/>
                <a:gd name="T114" fmla="*/ 183 w 410"/>
                <a:gd name="T115" fmla="*/ 0 h 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10" h="507">
                  <a:moveTo>
                    <a:pt x="188" y="0"/>
                  </a:moveTo>
                  <a:lnTo>
                    <a:pt x="189" y="0"/>
                  </a:lnTo>
                  <a:lnTo>
                    <a:pt x="209" y="0"/>
                  </a:lnTo>
                  <a:lnTo>
                    <a:pt x="209" y="0"/>
                  </a:lnTo>
                  <a:lnTo>
                    <a:pt x="213" y="0"/>
                  </a:lnTo>
                  <a:lnTo>
                    <a:pt x="216" y="1"/>
                  </a:lnTo>
                  <a:lnTo>
                    <a:pt x="219" y="1"/>
                  </a:lnTo>
                  <a:lnTo>
                    <a:pt x="221" y="3"/>
                  </a:lnTo>
                  <a:lnTo>
                    <a:pt x="224" y="5"/>
                  </a:lnTo>
                  <a:lnTo>
                    <a:pt x="227" y="6"/>
                  </a:lnTo>
                  <a:lnTo>
                    <a:pt x="232" y="10"/>
                  </a:lnTo>
                  <a:lnTo>
                    <a:pt x="236" y="13"/>
                  </a:lnTo>
                  <a:lnTo>
                    <a:pt x="241" y="16"/>
                  </a:lnTo>
                  <a:lnTo>
                    <a:pt x="244" y="20"/>
                  </a:lnTo>
                  <a:lnTo>
                    <a:pt x="245" y="23"/>
                  </a:lnTo>
                  <a:lnTo>
                    <a:pt x="249" y="26"/>
                  </a:lnTo>
                  <a:lnTo>
                    <a:pt x="250" y="29"/>
                  </a:lnTo>
                  <a:lnTo>
                    <a:pt x="252" y="33"/>
                  </a:lnTo>
                  <a:lnTo>
                    <a:pt x="255" y="36"/>
                  </a:lnTo>
                  <a:lnTo>
                    <a:pt x="257" y="39"/>
                  </a:lnTo>
                  <a:lnTo>
                    <a:pt x="259" y="43"/>
                  </a:lnTo>
                  <a:lnTo>
                    <a:pt x="260" y="46"/>
                  </a:lnTo>
                  <a:lnTo>
                    <a:pt x="260" y="49"/>
                  </a:lnTo>
                  <a:lnTo>
                    <a:pt x="260" y="51"/>
                  </a:lnTo>
                  <a:lnTo>
                    <a:pt x="260" y="52"/>
                  </a:lnTo>
                  <a:lnTo>
                    <a:pt x="260" y="52"/>
                  </a:lnTo>
                  <a:lnTo>
                    <a:pt x="260" y="52"/>
                  </a:lnTo>
                  <a:lnTo>
                    <a:pt x="260" y="54"/>
                  </a:lnTo>
                  <a:lnTo>
                    <a:pt x="259" y="57"/>
                  </a:lnTo>
                  <a:lnTo>
                    <a:pt x="259" y="61"/>
                  </a:lnTo>
                  <a:lnTo>
                    <a:pt x="257" y="62"/>
                  </a:lnTo>
                  <a:lnTo>
                    <a:pt x="255" y="64"/>
                  </a:lnTo>
                  <a:lnTo>
                    <a:pt x="255" y="64"/>
                  </a:lnTo>
                  <a:lnTo>
                    <a:pt x="255" y="66"/>
                  </a:lnTo>
                  <a:lnTo>
                    <a:pt x="255" y="67"/>
                  </a:lnTo>
                  <a:lnTo>
                    <a:pt x="257" y="71"/>
                  </a:lnTo>
                  <a:lnTo>
                    <a:pt x="255" y="76"/>
                  </a:lnTo>
                  <a:lnTo>
                    <a:pt x="254" y="79"/>
                  </a:lnTo>
                  <a:lnTo>
                    <a:pt x="252" y="82"/>
                  </a:lnTo>
                  <a:lnTo>
                    <a:pt x="250" y="85"/>
                  </a:lnTo>
                  <a:lnTo>
                    <a:pt x="247" y="89"/>
                  </a:lnTo>
                  <a:lnTo>
                    <a:pt x="245" y="94"/>
                  </a:lnTo>
                  <a:lnTo>
                    <a:pt x="244" y="97"/>
                  </a:lnTo>
                  <a:lnTo>
                    <a:pt x="242" y="102"/>
                  </a:lnTo>
                  <a:lnTo>
                    <a:pt x="241" y="105"/>
                  </a:lnTo>
                  <a:lnTo>
                    <a:pt x="237" y="110"/>
                  </a:lnTo>
                  <a:lnTo>
                    <a:pt x="236" y="115"/>
                  </a:lnTo>
                  <a:lnTo>
                    <a:pt x="236" y="120"/>
                  </a:lnTo>
                  <a:lnTo>
                    <a:pt x="234" y="125"/>
                  </a:lnTo>
                  <a:lnTo>
                    <a:pt x="234" y="128"/>
                  </a:lnTo>
                  <a:lnTo>
                    <a:pt x="232" y="132"/>
                  </a:lnTo>
                  <a:lnTo>
                    <a:pt x="232" y="135"/>
                  </a:lnTo>
                  <a:lnTo>
                    <a:pt x="231" y="137"/>
                  </a:lnTo>
                  <a:lnTo>
                    <a:pt x="229" y="138"/>
                  </a:lnTo>
                  <a:lnTo>
                    <a:pt x="227" y="141"/>
                  </a:lnTo>
                  <a:lnTo>
                    <a:pt x="226" y="143"/>
                  </a:lnTo>
                  <a:lnTo>
                    <a:pt x="226" y="146"/>
                  </a:lnTo>
                  <a:lnTo>
                    <a:pt x="229" y="146"/>
                  </a:lnTo>
                  <a:lnTo>
                    <a:pt x="232" y="148"/>
                  </a:lnTo>
                  <a:lnTo>
                    <a:pt x="236" y="148"/>
                  </a:lnTo>
                  <a:lnTo>
                    <a:pt x="239" y="146"/>
                  </a:lnTo>
                  <a:lnTo>
                    <a:pt x="242" y="146"/>
                  </a:lnTo>
                  <a:lnTo>
                    <a:pt x="244" y="145"/>
                  </a:lnTo>
                  <a:lnTo>
                    <a:pt x="245" y="145"/>
                  </a:lnTo>
                  <a:lnTo>
                    <a:pt x="247" y="145"/>
                  </a:lnTo>
                  <a:lnTo>
                    <a:pt x="250" y="145"/>
                  </a:lnTo>
                  <a:lnTo>
                    <a:pt x="254" y="145"/>
                  </a:lnTo>
                  <a:lnTo>
                    <a:pt x="259" y="145"/>
                  </a:lnTo>
                  <a:lnTo>
                    <a:pt x="262" y="145"/>
                  </a:lnTo>
                  <a:lnTo>
                    <a:pt x="267" y="145"/>
                  </a:lnTo>
                  <a:lnTo>
                    <a:pt x="272" y="143"/>
                  </a:lnTo>
                  <a:lnTo>
                    <a:pt x="277" y="143"/>
                  </a:lnTo>
                  <a:lnTo>
                    <a:pt x="280" y="143"/>
                  </a:lnTo>
                  <a:lnTo>
                    <a:pt x="283" y="141"/>
                  </a:lnTo>
                  <a:lnTo>
                    <a:pt x="287" y="140"/>
                  </a:lnTo>
                  <a:lnTo>
                    <a:pt x="288" y="138"/>
                  </a:lnTo>
                  <a:lnTo>
                    <a:pt x="290" y="137"/>
                  </a:lnTo>
                  <a:lnTo>
                    <a:pt x="293" y="133"/>
                  </a:lnTo>
                  <a:lnTo>
                    <a:pt x="297" y="130"/>
                  </a:lnTo>
                  <a:lnTo>
                    <a:pt x="302" y="125"/>
                  </a:lnTo>
                  <a:lnTo>
                    <a:pt x="305" y="122"/>
                  </a:lnTo>
                  <a:lnTo>
                    <a:pt x="308" y="120"/>
                  </a:lnTo>
                  <a:lnTo>
                    <a:pt x="311" y="118"/>
                  </a:lnTo>
                  <a:lnTo>
                    <a:pt x="313" y="117"/>
                  </a:lnTo>
                  <a:lnTo>
                    <a:pt x="316" y="115"/>
                  </a:lnTo>
                  <a:lnTo>
                    <a:pt x="318" y="115"/>
                  </a:lnTo>
                  <a:lnTo>
                    <a:pt x="323" y="113"/>
                  </a:lnTo>
                  <a:lnTo>
                    <a:pt x="326" y="113"/>
                  </a:lnTo>
                  <a:lnTo>
                    <a:pt x="331" y="115"/>
                  </a:lnTo>
                  <a:lnTo>
                    <a:pt x="335" y="117"/>
                  </a:lnTo>
                  <a:lnTo>
                    <a:pt x="339" y="118"/>
                  </a:lnTo>
                  <a:lnTo>
                    <a:pt x="343" y="118"/>
                  </a:lnTo>
                  <a:lnTo>
                    <a:pt x="344" y="120"/>
                  </a:lnTo>
                  <a:lnTo>
                    <a:pt x="346" y="120"/>
                  </a:lnTo>
                  <a:lnTo>
                    <a:pt x="348" y="120"/>
                  </a:lnTo>
                  <a:lnTo>
                    <a:pt x="351" y="122"/>
                  </a:lnTo>
                  <a:lnTo>
                    <a:pt x="356" y="123"/>
                  </a:lnTo>
                  <a:lnTo>
                    <a:pt x="359" y="125"/>
                  </a:lnTo>
                  <a:lnTo>
                    <a:pt x="363" y="127"/>
                  </a:lnTo>
                  <a:lnTo>
                    <a:pt x="364" y="128"/>
                  </a:lnTo>
                  <a:lnTo>
                    <a:pt x="366" y="132"/>
                  </a:lnTo>
                  <a:lnTo>
                    <a:pt x="369" y="135"/>
                  </a:lnTo>
                  <a:lnTo>
                    <a:pt x="371" y="138"/>
                  </a:lnTo>
                  <a:lnTo>
                    <a:pt x="372" y="140"/>
                  </a:lnTo>
                  <a:lnTo>
                    <a:pt x="374" y="141"/>
                  </a:lnTo>
                  <a:lnTo>
                    <a:pt x="376" y="143"/>
                  </a:lnTo>
                  <a:lnTo>
                    <a:pt x="377" y="145"/>
                  </a:lnTo>
                  <a:lnTo>
                    <a:pt x="379" y="148"/>
                  </a:lnTo>
                  <a:lnTo>
                    <a:pt x="382" y="150"/>
                  </a:lnTo>
                  <a:lnTo>
                    <a:pt x="382" y="151"/>
                  </a:lnTo>
                  <a:lnTo>
                    <a:pt x="384" y="151"/>
                  </a:lnTo>
                  <a:lnTo>
                    <a:pt x="387" y="158"/>
                  </a:lnTo>
                  <a:lnTo>
                    <a:pt x="389" y="158"/>
                  </a:lnTo>
                  <a:lnTo>
                    <a:pt x="391" y="161"/>
                  </a:lnTo>
                  <a:lnTo>
                    <a:pt x="392" y="163"/>
                  </a:lnTo>
                  <a:lnTo>
                    <a:pt x="394" y="166"/>
                  </a:lnTo>
                  <a:lnTo>
                    <a:pt x="396" y="168"/>
                  </a:lnTo>
                  <a:lnTo>
                    <a:pt x="397" y="169"/>
                  </a:lnTo>
                  <a:lnTo>
                    <a:pt x="397" y="171"/>
                  </a:lnTo>
                  <a:lnTo>
                    <a:pt x="397" y="173"/>
                  </a:lnTo>
                  <a:lnTo>
                    <a:pt x="397" y="176"/>
                  </a:lnTo>
                  <a:lnTo>
                    <a:pt x="399" y="178"/>
                  </a:lnTo>
                  <a:lnTo>
                    <a:pt x="401" y="181"/>
                  </a:lnTo>
                  <a:lnTo>
                    <a:pt x="402" y="183"/>
                  </a:lnTo>
                  <a:lnTo>
                    <a:pt x="405" y="186"/>
                  </a:lnTo>
                  <a:lnTo>
                    <a:pt x="407" y="186"/>
                  </a:lnTo>
                  <a:lnTo>
                    <a:pt x="409" y="188"/>
                  </a:lnTo>
                  <a:lnTo>
                    <a:pt x="410" y="191"/>
                  </a:lnTo>
                  <a:lnTo>
                    <a:pt x="410" y="193"/>
                  </a:lnTo>
                  <a:lnTo>
                    <a:pt x="410" y="196"/>
                  </a:lnTo>
                  <a:lnTo>
                    <a:pt x="409" y="197"/>
                  </a:lnTo>
                  <a:lnTo>
                    <a:pt x="407" y="199"/>
                  </a:lnTo>
                  <a:lnTo>
                    <a:pt x="405" y="199"/>
                  </a:lnTo>
                  <a:lnTo>
                    <a:pt x="404" y="199"/>
                  </a:lnTo>
                  <a:lnTo>
                    <a:pt x="402" y="199"/>
                  </a:lnTo>
                  <a:lnTo>
                    <a:pt x="401" y="199"/>
                  </a:lnTo>
                  <a:lnTo>
                    <a:pt x="399" y="199"/>
                  </a:lnTo>
                  <a:lnTo>
                    <a:pt x="396" y="199"/>
                  </a:lnTo>
                  <a:lnTo>
                    <a:pt x="392" y="199"/>
                  </a:lnTo>
                  <a:lnTo>
                    <a:pt x="391" y="199"/>
                  </a:lnTo>
                  <a:lnTo>
                    <a:pt x="389" y="199"/>
                  </a:lnTo>
                  <a:lnTo>
                    <a:pt x="387" y="201"/>
                  </a:lnTo>
                  <a:lnTo>
                    <a:pt x="384" y="201"/>
                  </a:lnTo>
                  <a:lnTo>
                    <a:pt x="382" y="202"/>
                  </a:lnTo>
                  <a:lnTo>
                    <a:pt x="379" y="202"/>
                  </a:lnTo>
                  <a:lnTo>
                    <a:pt x="377" y="202"/>
                  </a:lnTo>
                  <a:lnTo>
                    <a:pt x="374" y="202"/>
                  </a:lnTo>
                  <a:lnTo>
                    <a:pt x="371" y="204"/>
                  </a:lnTo>
                  <a:lnTo>
                    <a:pt x="369" y="204"/>
                  </a:lnTo>
                  <a:lnTo>
                    <a:pt x="368" y="206"/>
                  </a:lnTo>
                  <a:lnTo>
                    <a:pt x="366" y="206"/>
                  </a:lnTo>
                  <a:lnTo>
                    <a:pt x="364" y="206"/>
                  </a:lnTo>
                  <a:lnTo>
                    <a:pt x="363" y="206"/>
                  </a:lnTo>
                  <a:lnTo>
                    <a:pt x="363" y="206"/>
                  </a:lnTo>
                  <a:lnTo>
                    <a:pt x="359" y="206"/>
                  </a:lnTo>
                  <a:lnTo>
                    <a:pt x="356" y="206"/>
                  </a:lnTo>
                  <a:lnTo>
                    <a:pt x="354" y="207"/>
                  </a:lnTo>
                  <a:lnTo>
                    <a:pt x="353" y="207"/>
                  </a:lnTo>
                  <a:lnTo>
                    <a:pt x="351" y="206"/>
                  </a:lnTo>
                  <a:lnTo>
                    <a:pt x="349" y="206"/>
                  </a:lnTo>
                  <a:lnTo>
                    <a:pt x="349" y="204"/>
                  </a:lnTo>
                  <a:lnTo>
                    <a:pt x="349" y="204"/>
                  </a:lnTo>
                  <a:lnTo>
                    <a:pt x="346" y="206"/>
                  </a:lnTo>
                  <a:lnTo>
                    <a:pt x="344" y="206"/>
                  </a:lnTo>
                  <a:lnTo>
                    <a:pt x="343" y="206"/>
                  </a:lnTo>
                  <a:lnTo>
                    <a:pt x="339" y="206"/>
                  </a:lnTo>
                  <a:lnTo>
                    <a:pt x="335" y="206"/>
                  </a:lnTo>
                  <a:lnTo>
                    <a:pt x="331" y="206"/>
                  </a:lnTo>
                  <a:lnTo>
                    <a:pt x="328" y="206"/>
                  </a:lnTo>
                  <a:lnTo>
                    <a:pt x="325" y="207"/>
                  </a:lnTo>
                  <a:lnTo>
                    <a:pt x="323" y="209"/>
                  </a:lnTo>
                  <a:lnTo>
                    <a:pt x="321" y="209"/>
                  </a:lnTo>
                  <a:lnTo>
                    <a:pt x="321" y="211"/>
                  </a:lnTo>
                  <a:lnTo>
                    <a:pt x="316" y="209"/>
                  </a:lnTo>
                  <a:lnTo>
                    <a:pt x="315" y="209"/>
                  </a:lnTo>
                  <a:lnTo>
                    <a:pt x="315" y="209"/>
                  </a:lnTo>
                  <a:lnTo>
                    <a:pt x="313" y="209"/>
                  </a:lnTo>
                  <a:lnTo>
                    <a:pt x="311" y="209"/>
                  </a:lnTo>
                  <a:lnTo>
                    <a:pt x="310" y="211"/>
                  </a:lnTo>
                  <a:lnTo>
                    <a:pt x="308" y="212"/>
                  </a:lnTo>
                  <a:lnTo>
                    <a:pt x="308" y="214"/>
                  </a:lnTo>
                  <a:lnTo>
                    <a:pt x="307" y="214"/>
                  </a:lnTo>
                  <a:lnTo>
                    <a:pt x="307" y="216"/>
                  </a:lnTo>
                  <a:lnTo>
                    <a:pt x="305" y="216"/>
                  </a:lnTo>
                  <a:lnTo>
                    <a:pt x="302" y="214"/>
                  </a:lnTo>
                  <a:lnTo>
                    <a:pt x="300" y="212"/>
                  </a:lnTo>
                  <a:lnTo>
                    <a:pt x="297" y="212"/>
                  </a:lnTo>
                  <a:lnTo>
                    <a:pt x="295" y="212"/>
                  </a:lnTo>
                  <a:lnTo>
                    <a:pt x="292" y="214"/>
                  </a:lnTo>
                  <a:lnTo>
                    <a:pt x="287" y="214"/>
                  </a:lnTo>
                  <a:lnTo>
                    <a:pt x="283" y="214"/>
                  </a:lnTo>
                  <a:lnTo>
                    <a:pt x="278" y="216"/>
                  </a:lnTo>
                  <a:lnTo>
                    <a:pt x="275" y="216"/>
                  </a:lnTo>
                  <a:lnTo>
                    <a:pt x="272" y="216"/>
                  </a:lnTo>
                  <a:lnTo>
                    <a:pt x="267" y="216"/>
                  </a:lnTo>
                  <a:lnTo>
                    <a:pt x="264" y="217"/>
                  </a:lnTo>
                  <a:lnTo>
                    <a:pt x="259" y="217"/>
                  </a:lnTo>
                  <a:lnTo>
                    <a:pt x="255" y="219"/>
                  </a:lnTo>
                  <a:lnTo>
                    <a:pt x="254" y="219"/>
                  </a:lnTo>
                  <a:lnTo>
                    <a:pt x="252" y="221"/>
                  </a:lnTo>
                  <a:lnTo>
                    <a:pt x="247" y="221"/>
                  </a:lnTo>
                  <a:lnTo>
                    <a:pt x="244" y="222"/>
                  </a:lnTo>
                  <a:lnTo>
                    <a:pt x="239" y="224"/>
                  </a:lnTo>
                  <a:lnTo>
                    <a:pt x="234" y="226"/>
                  </a:lnTo>
                  <a:lnTo>
                    <a:pt x="232" y="226"/>
                  </a:lnTo>
                  <a:lnTo>
                    <a:pt x="231" y="226"/>
                  </a:lnTo>
                  <a:lnTo>
                    <a:pt x="229" y="226"/>
                  </a:lnTo>
                  <a:lnTo>
                    <a:pt x="229" y="227"/>
                  </a:lnTo>
                  <a:lnTo>
                    <a:pt x="227" y="227"/>
                  </a:lnTo>
                  <a:lnTo>
                    <a:pt x="224" y="229"/>
                  </a:lnTo>
                  <a:lnTo>
                    <a:pt x="222" y="229"/>
                  </a:lnTo>
                  <a:lnTo>
                    <a:pt x="221" y="229"/>
                  </a:lnTo>
                  <a:lnTo>
                    <a:pt x="219" y="229"/>
                  </a:lnTo>
                  <a:lnTo>
                    <a:pt x="219" y="230"/>
                  </a:lnTo>
                  <a:lnTo>
                    <a:pt x="217" y="232"/>
                  </a:lnTo>
                  <a:lnTo>
                    <a:pt x="217" y="234"/>
                  </a:lnTo>
                  <a:lnTo>
                    <a:pt x="217" y="235"/>
                  </a:lnTo>
                  <a:lnTo>
                    <a:pt x="216" y="235"/>
                  </a:lnTo>
                  <a:lnTo>
                    <a:pt x="214" y="237"/>
                  </a:lnTo>
                  <a:lnTo>
                    <a:pt x="214" y="237"/>
                  </a:lnTo>
                  <a:lnTo>
                    <a:pt x="213" y="239"/>
                  </a:lnTo>
                  <a:lnTo>
                    <a:pt x="213" y="242"/>
                  </a:lnTo>
                  <a:lnTo>
                    <a:pt x="213" y="245"/>
                  </a:lnTo>
                  <a:lnTo>
                    <a:pt x="211" y="247"/>
                  </a:lnTo>
                  <a:lnTo>
                    <a:pt x="211" y="249"/>
                  </a:lnTo>
                  <a:lnTo>
                    <a:pt x="209" y="250"/>
                  </a:lnTo>
                  <a:lnTo>
                    <a:pt x="209" y="250"/>
                  </a:lnTo>
                  <a:lnTo>
                    <a:pt x="209" y="252"/>
                  </a:lnTo>
                  <a:lnTo>
                    <a:pt x="208" y="254"/>
                  </a:lnTo>
                  <a:lnTo>
                    <a:pt x="208" y="255"/>
                  </a:lnTo>
                  <a:lnTo>
                    <a:pt x="206" y="258"/>
                  </a:lnTo>
                  <a:lnTo>
                    <a:pt x="201" y="268"/>
                  </a:lnTo>
                  <a:lnTo>
                    <a:pt x="196" y="278"/>
                  </a:lnTo>
                  <a:lnTo>
                    <a:pt x="193" y="286"/>
                  </a:lnTo>
                  <a:lnTo>
                    <a:pt x="191" y="291"/>
                  </a:lnTo>
                  <a:lnTo>
                    <a:pt x="191" y="291"/>
                  </a:lnTo>
                  <a:lnTo>
                    <a:pt x="191" y="293"/>
                  </a:lnTo>
                  <a:lnTo>
                    <a:pt x="189" y="296"/>
                  </a:lnTo>
                  <a:lnTo>
                    <a:pt x="188" y="298"/>
                  </a:lnTo>
                  <a:lnTo>
                    <a:pt x="186" y="301"/>
                  </a:lnTo>
                  <a:lnTo>
                    <a:pt x="184" y="303"/>
                  </a:lnTo>
                  <a:lnTo>
                    <a:pt x="183" y="305"/>
                  </a:lnTo>
                  <a:lnTo>
                    <a:pt x="183" y="306"/>
                  </a:lnTo>
                  <a:lnTo>
                    <a:pt x="181" y="310"/>
                  </a:lnTo>
                  <a:lnTo>
                    <a:pt x="181" y="311"/>
                  </a:lnTo>
                  <a:lnTo>
                    <a:pt x="180" y="316"/>
                  </a:lnTo>
                  <a:lnTo>
                    <a:pt x="178" y="321"/>
                  </a:lnTo>
                  <a:lnTo>
                    <a:pt x="176" y="323"/>
                  </a:lnTo>
                  <a:lnTo>
                    <a:pt x="175" y="323"/>
                  </a:lnTo>
                  <a:lnTo>
                    <a:pt x="175" y="324"/>
                  </a:lnTo>
                  <a:lnTo>
                    <a:pt x="175" y="326"/>
                  </a:lnTo>
                  <a:lnTo>
                    <a:pt x="173" y="326"/>
                  </a:lnTo>
                  <a:lnTo>
                    <a:pt x="173" y="328"/>
                  </a:lnTo>
                  <a:lnTo>
                    <a:pt x="171" y="329"/>
                  </a:lnTo>
                  <a:lnTo>
                    <a:pt x="171" y="331"/>
                  </a:lnTo>
                  <a:lnTo>
                    <a:pt x="170" y="333"/>
                  </a:lnTo>
                  <a:lnTo>
                    <a:pt x="168" y="334"/>
                  </a:lnTo>
                  <a:lnTo>
                    <a:pt x="168" y="336"/>
                  </a:lnTo>
                  <a:lnTo>
                    <a:pt x="168" y="336"/>
                  </a:lnTo>
                  <a:lnTo>
                    <a:pt x="166" y="339"/>
                  </a:lnTo>
                  <a:lnTo>
                    <a:pt x="166" y="343"/>
                  </a:lnTo>
                  <a:lnTo>
                    <a:pt x="165" y="344"/>
                  </a:lnTo>
                  <a:lnTo>
                    <a:pt x="163" y="346"/>
                  </a:lnTo>
                  <a:lnTo>
                    <a:pt x="161" y="347"/>
                  </a:lnTo>
                  <a:lnTo>
                    <a:pt x="161" y="349"/>
                  </a:lnTo>
                  <a:lnTo>
                    <a:pt x="160" y="351"/>
                  </a:lnTo>
                  <a:lnTo>
                    <a:pt x="158" y="354"/>
                  </a:lnTo>
                  <a:lnTo>
                    <a:pt x="156" y="357"/>
                  </a:lnTo>
                  <a:lnTo>
                    <a:pt x="153" y="361"/>
                  </a:lnTo>
                  <a:lnTo>
                    <a:pt x="151" y="364"/>
                  </a:lnTo>
                  <a:lnTo>
                    <a:pt x="148" y="366"/>
                  </a:lnTo>
                  <a:lnTo>
                    <a:pt x="147" y="367"/>
                  </a:lnTo>
                  <a:lnTo>
                    <a:pt x="145" y="369"/>
                  </a:lnTo>
                  <a:lnTo>
                    <a:pt x="143" y="371"/>
                  </a:lnTo>
                  <a:lnTo>
                    <a:pt x="143" y="371"/>
                  </a:lnTo>
                  <a:lnTo>
                    <a:pt x="142" y="371"/>
                  </a:lnTo>
                  <a:lnTo>
                    <a:pt x="142" y="372"/>
                  </a:lnTo>
                  <a:lnTo>
                    <a:pt x="142" y="375"/>
                  </a:lnTo>
                  <a:lnTo>
                    <a:pt x="140" y="379"/>
                  </a:lnTo>
                  <a:lnTo>
                    <a:pt x="138" y="380"/>
                  </a:lnTo>
                  <a:lnTo>
                    <a:pt x="137" y="384"/>
                  </a:lnTo>
                  <a:lnTo>
                    <a:pt x="133" y="387"/>
                  </a:lnTo>
                  <a:lnTo>
                    <a:pt x="132" y="390"/>
                  </a:lnTo>
                  <a:lnTo>
                    <a:pt x="128" y="392"/>
                  </a:lnTo>
                  <a:lnTo>
                    <a:pt x="127" y="394"/>
                  </a:lnTo>
                  <a:lnTo>
                    <a:pt x="125" y="397"/>
                  </a:lnTo>
                  <a:lnTo>
                    <a:pt x="123" y="399"/>
                  </a:lnTo>
                  <a:lnTo>
                    <a:pt x="122" y="402"/>
                  </a:lnTo>
                  <a:lnTo>
                    <a:pt x="120" y="403"/>
                  </a:lnTo>
                  <a:lnTo>
                    <a:pt x="120" y="405"/>
                  </a:lnTo>
                  <a:lnTo>
                    <a:pt x="119" y="407"/>
                  </a:lnTo>
                  <a:lnTo>
                    <a:pt x="117" y="408"/>
                  </a:lnTo>
                  <a:lnTo>
                    <a:pt x="115" y="410"/>
                  </a:lnTo>
                  <a:lnTo>
                    <a:pt x="114" y="410"/>
                  </a:lnTo>
                  <a:lnTo>
                    <a:pt x="114" y="412"/>
                  </a:lnTo>
                  <a:lnTo>
                    <a:pt x="112" y="412"/>
                  </a:lnTo>
                  <a:lnTo>
                    <a:pt x="112" y="413"/>
                  </a:lnTo>
                  <a:lnTo>
                    <a:pt x="110" y="415"/>
                  </a:lnTo>
                  <a:lnTo>
                    <a:pt x="109" y="417"/>
                  </a:lnTo>
                  <a:lnTo>
                    <a:pt x="109" y="418"/>
                  </a:lnTo>
                  <a:lnTo>
                    <a:pt x="107" y="418"/>
                  </a:lnTo>
                  <a:lnTo>
                    <a:pt x="107" y="420"/>
                  </a:lnTo>
                  <a:lnTo>
                    <a:pt x="105" y="420"/>
                  </a:lnTo>
                  <a:lnTo>
                    <a:pt x="105" y="420"/>
                  </a:lnTo>
                  <a:lnTo>
                    <a:pt x="104" y="422"/>
                  </a:lnTo>
                  <a:lnTo>
                    <a:pt x="104" y="422"/>
                  </a:lnTo>
                  <a:lnTo>
                    <a:pt x="104" y="423"/>
                  </a:lnTo>
                  <a:lnTo>
                    <a:pt x="104" y="423"/>
                  </a:lnTo>
                  <a:lnTo>
                    <a:pt x="104" y="423"/>
                  </a:lnTo>
                  <a:lnTo>
                    <a:pt x="104" y="423"/>
                  </a:lnTo>
                  <a:lnTo>
                    <a:pt x="102" y="425"/>
                  </a:lnTo>
                  <a:lnTo>
                    <a:pt x="100" y="428"/>
                  </a:lnTo>
                  <a:lnTo>
                    <a:pt x="97" y="430"/>
                  </a:lnTo>
                  <a:lnTo>
                    <a:pt x="94" y="433"/>
                  </a:lnTo>
                  <a:lnTo>
                    <a:pt x="90" y="436"/>
                  </a:lnTo>
                  <a:lnTo>
                    <a:pt x="89" y="440"/>
                  </a:lnTo>
                  <a:lnTo>
                    <a:pt x="86" y="441"/>
                  </a:lnTo>
                  <a:lnTo>
                    <a:pt x="84" y="443"/>
                  </a:lnTo>
                  <a:lnTo>
                    <a:pt x="84" y="445"/>
                  </a:lnTo>
                  <a:lnTo>
                    <a:pt x="77" y="453"/>
                  </a:lnTo>
                  <a:lnTo>
                    <a:pt x="74" y="460"/>
                  </a:lnTo>
                  <a:lnTo>
                    <a:pt x="72" y="460"/>
                  </a:lnTo>
                  <a:lnTo>
                    <a:pt x="71" y="461"/>
                  </a:lnTo>
                  <a:lnTo>
                    <a:pt x="67" y="463"/>
                  </a:lnTo>
                  <a:lnTo>
                    <a:pt x="64" y="466"/>
                  </a:lnTo>
                  <a:lnTo>
                    <a:pt x="62" y="468"/>
                  </a:lnTo>
                  <a:lnTo>
                    <a:pt x="59" y="469"/>
                  </a:lnTo>
                  <a:lnTo>
                    <a:pt x="57" y="473"/>
                  </a:lnTo>
                  <a:lnTo>
                    <a:pt x="56" y="474"/>
                  </a:lnTo>
                  <a:lnTo>
                    <a:pt x="54" y="478"/>
                  </a:lnTo>
                  <a:lnTo>
                    <a:pt x="53" y="479"/>
                  </a:lnTo>
                  <a:lnTo>
                    <a:pt x="51" y="481"/>
                  </a:lnTo>
                  <a:lnTo>
                    <a:pt x="51" y="483"/>
                  </a:lnTo>
                  <a:lnTo>
                    <a:pt x="51" y="483"/>
                  </a:lnTo>
                  <a:lnTo>
                    <a:pt x="49" y="484"/>
                  </a:lnTo>
                  <a:lnTo>
                    <a:pt x="46" y="486"/>
                  </a:lnTo>
                  <a:lnTo>
                    <a:pt x="44" y="488"/>
                  </a:lnTo>
                  <a:lnTo>
                    <a:pt x="41" y="491"/>
                  </a:lnTo>
                  <a:lnTo>
                    <a:pt x="39" y="492"/>
                  </a:lnTo>
                  <a:lnTo>
                    <a:pt x="38" y="494"/>
                  </a:lnTo>
                  <a:lnTo>
                    <a:pt x="36" y="496"/>
                  </a:lnTo>
                  <a:lnTo>
                    <a:pt x="36" y="497"/>
                  </a:lnTo>
                  <a:lnTo>
                    <a:pt x="34" y="499"/>
                  </a:lnTo>
                  <a:lnTo>
                    <a:pt x="34" y="501"/>
                  </a:lnTo>
                  <a:lnTo>
                    <a:pt x="33" y="502"/>
                  </a:lnTo>
                  <a:lnTo>
                    <a:pt x="33" y="504"/>
                  </a:lnTo>
                  <a:lnTo>
                    <a:pt x="31" y="504"/>
                  </a:lnTo>
                  <a:lnTo>
                    <a:pt x="29" y="504"/>
                  </a:lnTo>
                  <a:lnTo>
                    <a:pt x="26" y="506"/>
                  </a:lnTo>
                  <a:lnTo>
                    <a:pt x="21" y="506"/>
                  </a:lnTo>
                  <a:lnTo>
                    <a:pt x="16" y="507"/>
                  </a:lnTo>
                  <a:lnTo>
                    <a:pt x="15" y="507"/>
                  </a:lnTo>
                  <a:lnTo>
                    <a:pt x="13" y="506"/>
                  </a:lnTo>
                  <a:lnTo>
                    <a:pt x="11" y="506"/>
                  </a:lnTo>
                  <a:lnTo>
                    <a:pt x="11" y="504"/>
                  </a:lnTo>
                  <a:lnTo>
                    <a:pt x="10" y="502"/>
                  </a:lnTo>
                  <a:lnTo>
                    <a:pt x="6" y="501"/>
                  </a:lnTo>
                  <a:lnTo>
                    <a:pt x="5" y="499"/>
                  </a:lnTo>
                  <a:lnTo>
                    <a:pt x="3" y="499"/>
                  </a:lnTo>
                  <a:lnTo>
                    <a:pt x="3" y="496"/>
                  </a:lnTo>
                  <a:lnTo>
                    <a:pt x="3" y="494"/>
                  </a:lnTo>
                  <a:lnTo>
                    <a:pt x="3" y="492"/>
                  </a:lnTo>
                  <a:lnTo>
                    <a:pt x="5" y="489"/>
                  </a:lnTo>
                  <a:lnTo>
                    <a:pt x="5" y="488"/>
                  </a:lnTo>
                  <a:lnTo>
                    <a:pt x="5" y="486"/>
                  </a:lnTo>
                  <a:lnTo>
                    <a:pt x="5" y="483"/>
                  </a:lnTo>
                  <a:lnTo>
                    <a:pt x="6" y="479"/>
                  </a:lnTo>
                  <a:lnTo>
                    <a:pt x="6" y="476"/>
                  </a:lnTo>
                  <a:lnTo>
                    <a:pt x="6" y="473"/>
                  </a:lnTo>
                  <a:lnTo>
                    <a:pt x="5" y="469"/>
                  </a:lnTo>
                  <a:lnTo>
                    <a:pt x="5" y="466"/>
                  </a:lnTo>
                  <a:lnTo>
                    <a:pt x="5" y="464"/>
                  </a:lnTo>
                  <a:lnTo>
                    <a:pt x="3" y="461"/>
                  </a:lnTo>
                  <a:lnTo>
                    <a:pt x="1" y="458"/>
                  </a:lnTo>
                  <a:lnTo>
                    <a:pt x="1" y="456"/>
                  </a:lnTo>
                  <a:lnTo>
                    <a:pt x="0" y="455"/>
                  </a:lnTo>
                  <a:lnTo>
                    <a:pt x="1" y="451"/>
                  </a:lnTo>
                  <a:lnTo>
                    <a:pt x="1" y="450"/>
                  </a:lnTo>
                  <a:lnTo>
                    <a:pt x="1" y="448"/>
                  </a:lnTo>
                  <a:lnTo>
                    <a:pt x="1" y="445"/>
                  </a:lnTo>
                  <a:lnTo>
                    <a:pt x="3" y="441"/>
                  </a:lnTo>
                  <a:lnTo>
                    <a:pt x="3" y="438"/>
                  </a:lnTo>
                  <a:lnTo>
                    <a:pt x="5" y="435"/>
                  </a:lnTo>
                  <a:lnTo>
                    <a:pt x="5" y="433"/>
                  </a:lnTo>
                  <a:lnTo>
                    <a:pt x="6" y="430"/>
                  </a:lnTo>
                  <a:lnTo>
                    <a:pt x="8" y="430"/>
                  </a:lnTo>
                  <a:lnTo>
                    <a:pt x="8" y="428"/>
                  </a:lnTo>
                  <a:lnTo>
                    <a:pt x="10" y="428"/>
                  </a:lnTo>
                  <a:lnTo>
                    <a:pt x="11" y="427"/>
                  </a:lnTo>
                  <a:lnTo>
                    <a:pt x="13" y="425"/>
                  </a:lnTo>
                  <a:lnTo>
                    <a:pt x="15" y="423"/>
                  </a:lnTo>
                  <a:lnTo>
                    <a:pt x="15" y="422"/>
                  </a:lnTo>
                  <a:lnTo>
                    <a:pt x="16" y="420"/>
                  </a:lnTo>
                  <a:lnTo>
                    <a:pt x="18" y="418"/>
                  </a:lnTo>
                  <a:lnTo>
                    <a:pt x="18" y="417"/>
                  </a:lnTo>
                  <a:lnTo>
                    <a:pt x="20" y="417"/>
                  </a:lnTo>
                  <a:lnTo>
                    <a:pt x="21" y="417"/>
                  </a:lnTo>
                  <a:lnTo>
                    <a:pt x="23" y="415"/>
                  </a:lnTo>
                  <a:lnTo>
                    <a:pt x="25" y="415"/>
                  </a:lnTo>
                  <a:lnTo>
                    <a:pt x="28" y="413"/>
                  </a:lnTo>
                  <a:lnTo>
                    <a:pt x="29" y="412"/>
                  </a:lnTo>
                  <a:lnTo>
                    <a:pt x="31" y="410"/>
                  </a:lnTo>
                  <a:lnTo>
                    <a:pt x="33" y="410"/>
                  </a:lnTo>
                  <a:lnTo>
                    <a:pt x="33" y="408"/>
                  </a:lnTo>
                  <a:lnTo>
                    <a:pt x="34" y="407"/>
                  </a:lnTo>
                  <a:lnTo>
                    <a:pt x="36" y="405"/>
                  </a:lnTo>
                  <a:lnTo>
                    <a:pt x="38" y="402"/>
                  </a:lnTo>
                  <a:lnTo>
                    <a:pt x="39" y="400"/>
                  </a:lnTo>
                  <a:lnTo>
                    <a:pt x="43" y="397"/>
                  </a:lnTo>
                  <a:lnTo>
                    <a:pt x="49" y="387"/>
                  </a:lnTo>
                  <a:lnTo>
                    <a:pt x="56" y="377"/>
                  </a:lnTo>
                  <a:lnTo>
                    <a:pt x="59" y="372"/>
                  </a:lnTo>
                  <a:lnTo>
                    <a:pt x="61" y="369"/>
                  </a:lnTo>
                  <a:lnTo>
                    <a:pt x="64" y="367"/>
                  </a:lnTo>
                  <a:lnTo>
                    <a:pt x="66" y="364"/>
                  </a:lnTo>
                  <a:lnTo>
                    <a:pt x="69" y="361"/>
                  </a:lnTo>
                  <a:lnTo>
                    <a:pt x="72" y="357"/>
                  </a:lnTo>
                  <a:lnTo>
                    <a:pt x="74" y="356"/>
                  </a:lnTo>
                  <a:lnTo>
                    <a:pt x="74" y="354"/>
                  </a:lnTo>
                  <a:lnTo>
                    <a:pt x="77" y="349"/>
                  </a:lnTo>
                  <a:lnTo>
                    <a:pt x="82" y="341"/>
                  </a:lnTo>
                  <a:lnTo>
                    <a:pt x="90" y="331"/>
                  </a:lnTo>
                  <a:lnTo>
                    <a:pt x="99" y="321"/>
                  </a:lnTo>
                  <a:lnTo>
                    <a:pt x="104" y="313"/>
                  </a:lnTo>
                  <a:lnTo>
                    <a:pt x="107" y="310"/>
                  </a:lnTo>
                  <a:lnTo>
                    <a:pt x="107" y="308"/>
                  </a:lnTo>
                  <a:lnTo>
                    <a:pt x="109" y="305"/>
                  </a:lnTo>
                  <a:lnTo>
                    <a:pt x="112" y="301"/>
                  </a:lnTo>
                  <a:lnTo>
                    <a:pt x="114" y="300"/>
                  </a:lnTo>
                  <a:lnTo>
                    <a:pt x="114" y="295"/>
                  </a:lnTo>
                  <a:lnTo>
                    <a:pt x="115" y="291"/>
                  </a:lnTo>
                  <a:lnTo>
                    <a:pt x="117" y="288"/>
                  </a:lnTo>
                  <a:lnTo>
                    <a:pt x="119" y="286"/>
                  </a:lnTo>
                  <a:lnTo>
                    <a:pt x="120" y="283"/>
                  </a:lnTo>
                  <a:lnTo>
                    <a:pt x="123" y="280"/>
                  </a:lnTo>
                  <a:lnTo>
                    <a:pt x="125" y="275"/>
                  </a:lnTo>
                  <a:lnTo>
                    <a:pt x="128" y="273"/>
                  </a:lnTo>
                  <a:lnTo>
                    <a:pt x="130" y="270"/>
                  </a:lnTo>
                  <a:lnTo>
                    <a:pt x="130" y="268"/>
                  </a:lnTo>
                  <a:lnTo>
                    <a:pt x="128" y="268"/>
                  </a:lnTo>
                  <a:lnTo>
                    <a:pt x="125" y="267"/>
                  </a:lnTo>
                  <a:lnTo>
                    <a:pt x="122" y="267"/>
                  </a:lnTo>
                  <a:lnTo>
                    <a:pt x="119" y="265"/>
                  </a:lnTo>
                  <a:lnTo>
                    <a:pt x="117" y="265"/>
                  </a:lnTo>
                  <a:lnTo>
                    <a:pt x="115" y="265"/>
                  </a:lnTo>
                  <a:lnTo>
                    <a:pt x="114" y="265"/>
                  </a:lnTo>
                  <a:lnTo>
                    <a:pt x="112" y="267"/>
                  </a:lnTo>
                  <a:lnTo>
                    <a:pt x="109" y="267"/>
                  </a:lnTo>
                  <a:lnTo>
                    <a:pt x="107" y="267"/>
                  </a:lnTo>
                  <a:lnTo>
                    <a:pt x="107" y="267"/>
                  </a:lnTo>
                  <a:lnTo>
                    <a:pt x="105" y="267"/>
                  </a:lnTo>
                  <a:lnTo>
                    <a:pt x="104" y="267"/>
                  </a:lnTo>
                  <a:lnTo>
                    <a:pt x="99" y="267"/>
                  </a:lnTo>
                  <a:lnTo>
                    <a:pt x="95" y="267"/>
                  </a:lnTo>
                  <a:lnTo>
                    <a:pt x="90" y="268"/>
                  </a:lnTo>
                  <a:lnTo>
                    <a:pt x="87" y="268"/>
                  </a:lnTo>
                  <a:lnTo>
                    <a:pt x="87" y="267"/>
                  </a:lnTo>
                  <a:lnTo>
                    <a:pt x="86" y="267"/>
                  </a:lnTo>
                  <a:lnTo>
                    <a:pt x="86" y="267"/>
                  </a:lnTo>
                  <a:lnTo>
                    <a:pt x="86" y="265"/>
                  </a:lnTo>
                  <a:lnTo>
                    <a:pt x="86" y="265"/>
                  </a:lnTo>
                  <a:lnTo>
                    <a:pt x="82" y="263"/>
                  </a:lnTo>
                  <a:lnTo>
                    <a:pt x="79" y="262"/>
                  </a:lnTo>
                  <a:lnTo>
                    <a:pt x="77" y="260"/>
                  </a:lnTo>
                  <a:lnTo>
                    <a:pt x="74" y="260"/>
                  </a:lnTo>
                  <a:lnTo>
                    <a:pt x="72" y="258"/>
                  </a:lnTo>
                  <a:lnTo>
                    <a:pt x="72" y="257"/>
                  </a:lnTo>
                  <a:lnTo>
                    <a:pt x="71" y="257"/>
                  </a:lnTo>
                  <a:lnTo>
                    <a:pt x="69" y="255"/>
                  </a:lnTo>
                  <a:lnTo>
                    <a:pt x="69" y="255"/>
                  </a:lnTo>
                  <a:lnTo>
                    <a:pt x="64" y="254"/>
                  </a:lnTo>
                  <a:lnTo>
                    <a:pt x="64" y="252"/>
                  </a:lnTo>
                  <a:lnTo>
                    <a:pt x="62" y="252"/>
                  </a:lnTo>
                  <a:lnTo>
                    <a:pt x="61" y="252"/>
                  </a:lnTo>
                  <a:lnTo>
                    <a:pt x="61" y="250"/>
                  </a:lnTo>
                  <a:lnTo>
                    <a:pt x="59" y="247"/>
                  </a:lnTo>
                  <a:lnTo>
                    <a:pt x="56" y="245"/>
                  </a:lnTo>
                  <a:lnTo>
                    <a:pt x="54" y="242"/>
                  </a:lnTo>
                  <a:lnTo>
                    <a:pt x="51" y="242"/>
                  </a:lnTo>
                  <a:lnTo>
                    <a:pt x="48" y="240"/>
                  </a:lnTo>
                  <a:lnTo>
                    <a:pt x="46" y="239"/>
                  </a:lnTo>
                  <a:lnTo>
                    <a:pt x="44" y="239"/>
                  </a:lnTo>
                  <a:lnTo>
                    <a:pt x="44" y="239"/>
                  </a:lnTo>
                  <a:lnTo>
                    <a:pt x="43" y="237"/>
                  </a:lnTo>
                  <a:lnTo>
                    <a:pt x="43" y="235"/>
                  </a:lnTo>
                  <a:lnTo>
                    <a:pt x="41" y="234"/>
                  </a:lnTo>
                  <a:lnTo>
                    <a:pt x="38" y="230"/>
                  </a:lnTo>
                  <a:lnTo>
                    <a:pt x="36" y="229"/>
                  </a:lnTo>
                  <a:lnTo>
                    <a:pt x="33" y="227"/>
                  </a:lnTo>
                  <a:lnTo>
                    <a:pt x="33" y="226"/>
                  </a:lnTo>
                  <a:lnTo>
                    <a:pt x="31" y="226"/>
                  </a:lnTo>
                  <a:lnTo>
                    <a:pt x="31" y="224"/>
                  </a:lnTo>
                  <a:lnTo>
                    <a:pt x="29" y="222"/>
                  </a:lnTo>
                  <a:lnTo>
                    <a:pt x="28" y="219"/>
                  </a:lnTo>
                  <a:lnTo>
                    <a:pt x="26" y="217"/>
                  </a:lnTo>
                  <a:lnTo>
                    <a:pt x="26" y="216"/>
                  </a:lnTo>
                  <a:lnTo>
                    <a:pt x="25" y="214"/>
                  </a:lnTo>
                  <a:lnTo>
                    <a:pt x="25" y="214"/>
                  </a:lnTo>
                  <a:lnTo>
                    <a:pt x="25" y="212"/>
                  </a:lnTo>
                  <a:lnTo>
                    <a:pt x="25" y="209"/>
                  </a:lnTo>
                  <a:lnTo>
                    <a:pt x="23" y="207"/>
                  </a:lnTo>
                  <a:lnTo>
                    <a:pt x="23" y="204"/>
                  </a:lnTo>
                  <a:lnTo>
                    <a:pt x="23" y="202"/>
                  </a:lnTo>
                  <a:lnTo>
                    <a:pt x="25" y="201"/>
                  </a:lnTo>
                  <a:lnTo>
                    <a:pt x="26" y="199"/>
                  </a:lnTo>
                  <a:lnTo>
                    <a:pt x="29" y="197"/>
                  </a:lnTo>
                  <a:lnTo>
                    <a:pt x="31" y="196"/>
                  </a:lnTo>
                  <a:lnTo>
                    <a:pt x="33" y="194"/>
                  </a:lnTo>
                  <a:lnTo>
                    <a:pt x="34" y="193"/>
                  </a:lnTo>
                  <a:lnTo>
                    <a:pt x="34" y="193"/>
                  </a:lnTo>
                  <a:lnTo>
                    <a:pt x="38" y="193"/>
                  </a:lnTo>
                  <a:lnTo>
                    <a:pt x="39" y="193"/>
                  </a:lnTo>
                  <a:lnTo>
                    <a:pt x="41" y="194"/>
                  </a:lnTo>
                  <a:lnTo>
                    <a:pt x="43" y="196"/>
                  </a:lnTo>
                  <a:lnTo>
                    <a:pt x="46" y="197"/>
                  </a:lnTo>
                  <a:lnTo>
                    <a:pt x="48" y="197"/>
                  </a:lnTo>
                  <a:lnTo>
                    <a:pt x="49" y="197"/>
                  </a:lnTo>
                  <a:lnTo>
                    <a:pt x="51" y="199"/>
                  </a:lnTo>
                  <a:lnTo>
                    <a:pt x="53" y="199"/>
                  </a:lnTo>
                  <a:lnTo>
                    <a:pt x="54" y="199"/>
                  </a:lnTo>
                  <a:lnTo>
                    <a:pt x="61" y="202"/>
                  </a:lnTo>
                  <a:lnTo>
                    <a:pt x="69" y="201"/>
                  </a:lnTo>
                  <a:lnTo>
                    <a:pt x="71" y="201"/>
                  </a:lnTo>
                  <a:lnTo>
                    <a:pt x="72" y="201"/>
                  </a:lnTo>
                  <a:lnTo>
                    <a:pt x="74" y="199"/>
                  </a:lnTo>
                  <a:lnTo>
                    <a:pt x="77" y="199"/>
                  </a:lnTo>
                  <a:lnTo>
                    <a:pt x="79" y="199"/>
                  </a:lnTo>
                  <a:lnTo>
                    <a:pt x="81" y="199"/>
                  </a:lnTo>
                  <a:lnTo>
                    <a:pt x="84" y="199"/>
                  </a:lnTo>
                  <a:lnTo>
                    <a:pt x="87" y="199"/>
                  </a:lnTo>
                  <a:lnTo>
                    <a:pt x="90" y="197"/>
                  </a:lnTo>
                  <a:lnTo>
                    <a:pt x="94" y="197"/>
                  </a:lnTo>
                  <a:lnTo>
                    <a:pt x="97" y="197"/>
                  </a:lnTo>
                  <a:lnTo>
                    <a:pt x="100" y="196"/>
                  </a:lnTo>
                  <a:lnTo>
                    <a:pt x="104" y="194"/>
                  </a:lnTo>
                  <a:lnTo>
                    <a:pt x="107" y="193"/>
                  </a:lnTo>
                  <a:lnTo>
                    <a:pt x="110" y="193"/>
                  </a:lnTo>
                  <a:lnTo>
                    <a:pt x="114" y="191"/>
                  </a:lnTo>
                  <a:lnTo>
                    <a:pt x="117" y="189"/>
                  </a:lnTo>
                  <a:lnTo>
                    <a:pt x="119" y="189"/>
                  </a:lnTo>
                  <a:lnTo>
                    <a:pt x="120" y="188"/>
                  </a:lnTo>
                  <a:lnTo>
                    <a:pt x="122" y="188"/>
                  </a:lnTo>
                  <a:lnTo>
                    <a:pt x="123" y="186"/>
                  </a:lnTo>
                  <a:lnTo>
                    <a:pt x="127" y="184"/>
                  </a:lnTo>
                  <a:lnTo>
                    <a:pt x="128" y="184"/>
                  </a:lnTo>
                  <a:lnTo>
                    <a:pt x="130" y="183"/>
                  </a:lnTo>
                  <a:lnTo>
                    <a:pt x="133" y="181"/>
                  </a:lnTo>
                  <a:lnTo>
                    <a:pt x="135" y="179"/>
                  </a:lnTo>
                  <a:lnTo>
                    <a:pt x="137" y="178"/>
                  </a:lnTo>
                  <a:lnTo>
                    <a:pt x="138" y="178"/>
                  </a:lnTo>
                  <a:lnTo>
                    <a:pt x="142" y="174"/>
                  </a:lnTo>
                  <a:lnTo>
                    <a:pt x="143" y="173"/>
                  </a:lnTo>
                  <a:lnTo>
                    <a:pt x="147" y="173"/>
                  </a:lnTo>
                  <a:lnTo>
                    <a:pt x="148" y="171"/>
                  </a:lnTo>
                  <a:lnTo>
                    <a:pt x="150" y="171"/>
                  </a:lnTo>
                  <a:lnTo>
                    <a:pt x="151" y="169"/>
                  </a:lnTo>
                  <a:lnTo>
                    <a:pt x="153" y="168"/>
                  </a:lnTo>
                  <a:lnTo>
                    <a:pt x="153" y="166"/>
                  </a:lnTo>
                  <a:lnTo>
                    <a:pt x="155" y="165"/>
                  </a:lnTo>
                  <a:lnTo>
                    <a:pt x="156" y="163"/>
                  </a:lnTo>
                  <a:lnTo>
                    <a:pt x="156" y="161"/>
                  </a:lnTo>
                  <a:lnTo>
                    <a:pt x="156" y="161"/>
                  </a:lnTo>
                  <a:lnTo>
                    <a:pt x="158" y="158"/>
                  </a:lnTo>
                  <a:lnTo>
                    <a:pt x="158" y="155"/>
                  </a:lnTo>
                  <a:lnTo>
                    <a:pt x="160" y="151"/>
                  </a:lnTo>
                  <a:lnTo>
                    <a:pt x="161" y="148"/>
                  </a:lnTo>
                  <a:lnTo>
                    <a:pt x="161" y="145"/>
                  </a:lnTo>
                  <a:lnTo>
                    <a:pt x="161" y="143"/>
                  </a:lnTo>
                  <a:lnTo>
                    <a:pt x="161" y="140"/>
                  </a:lnTo>
                  <a:lnTo>
                    <a:pt x="163" y="135"/>
                  </a:lnTo>
                  <a:lnTo>
                    <a:pt x="163" y="132"/>
                  </a:lnTo>
                  <a:lnTo>
                    <a:pt x="165" y="128"/>
                  </a:lnTo>
                  <a:lnTo>
                    <a:pt x="165" y="127"/>
                  </a:lnTo>
                  <a:lnTo>
                    <a:pt x="165" y="125"/>
                  </a:lnTo>
                  <a:lnTo>
                    <a:pt x="166" y="122"/>
                  </a:lnTo>
                  <a:lnTo>
                    <a:pt x="168" y="118"/>
                  </a:lnTo>
                  <a:lnTo>
                    <a:pt x="168" y="117"/>
                  </a:lnTo>
                  <a:lnTo>
                    <a:pt x="168" y="115"/>
                  </a:lnTo>
                  <a:lnTo>
                    <a:pt x="168" y="113"/>
                  </a:lnTo>
                  <a:lnTo>
                    <a:pt x="168" y="109"/>
                  </a:lnTo>
                  <a:lnTo>
                    <a:pt x="170" y="105"/>
                  </a:lnTo>
                  <a:lnTo>
                    <a:pt x="170" y="104"/>
                  </a:lnTo>
                  <a:lnTo>
                    <a:pt x="170" y="100"/>
                  </a:lnTo>
                  <a:lnTo>
                    <a:pt x="170" y="99"/>
                  </a:lnTo>
                  <a:lnTo>
                    <a:pt x="170" y="95"/>
                  </a:lnTo>
                  <a:lnTo>
                    <a:pt x="171" y="94"/>
                  </a:lnTo>
                  <a:lnTo>
                    <a:pt x="171" y="92"/>
                  </a:lnTo>
                  <a:lnTo>
                    <a:pt x="171" y="90"/>
                  </a:lnTo>
                  <a:lnTo>
                    <a:pt x="171" y="87"/>
                  </a:lnTo>
                  <a:lnTo>
                    <a:pt x="171" y="85"/>
                  </a:lnTo>
                  <a:lnTo>
                    <a:pt x="171" y="82"/>
                  </a:lnTo>
                  <a:lnTo>
                    <a:pt x="171" y="80"/>
                  </a:lnTo>
                  <a:lnTo>
                    <a:pt x="171" y="79"/>
                  </a:lnTo>
                  <a:lnTo>
                    <a:pt x="171" y="76"/>
                  </a:lnTo>
                  <a:lnTo>
                    <a:pt x="171" y="72"/>
                  </a:lnTo>
                  <a:lnTo>
                    <a:pt x="171" y="69"/>
                  </a:lnTo>
                  <a:lnTo>
                    <a:pt x="171" y="66"/>
                  </a:lnTo>
                  <a:lnTo>
                    <a:pt x="168" y="62"/>
                  </a:lnTo>
                  <a:lnTo>
                    <a:pt x="166" y="57"/>
                  </a:lnTo>
                  <a:lnTo>
                    <a:pt x="165" y="54"/>
                  </a:lnTo>
                  <a:lnTo>
                    <a:pt x="163" y="51"/>
                  </a:lnTo>
                  <a:lnTo>
                    <a:pt x="161" y="49"/>
                  </a:lnTo>
                  <a:lnTo>
                    <a:pt x="160" y="48"/>
                  </a:lnTo>
                  <a:lnTo>
                    <a:pt x="158" y="46"/>
                  </a:lnTo>
                  <a:lnTo>
                    <a:pt x="156" y="46"/>
                  </a:lnTo>
                  <a:lnTo>
                    <a:pt x="156" y="44"/>
                  </a:lnTo>
                  <a:lnTo>
                    <a:pt x="156" y="43"/>
                  </a:lnTo>
                  <a:lnTo>
                    <a:pt x="156" y="43"/>
                  </a:lnTo>
                  <a:lnTo>
                    <a:pt x="155" y="41"/>
                  </a:lnTo>
                  <a:lnTo>
                    <a:pt x="153" y="41"/>
                  </a:lnTo>
                  <a:lnTo>
                    <a:pt x="153" y="39"/>
                  </a:lnTo>
                  <a:lnTo>
                    <a:pt x="153" y="39"/>
                  </a:lnTo>
                  <a:lnTo>
                    <a:pt x="151" y="39"/>
                  </a:lnTo>
                  <a:lnTo>
                    <a:pt x="150" y="38"/>
                  </a:lnTo>
                  <a:lnTo>
                    <a:pt x="148" y="38"/>
                  </a:lnTo>
                  <a:lnTo>
                    <a:pt x="147" y="38"/>
                  </a:lnTo>
                  <a:lnTo>
                    <a:pt x="147" y="36"/>
                  </a:lnTo>
                  <a:lnTo>
                    <a:pt x="145" y="36"/>
                  </a:lnTo>
                  <a:lnTo>
                    <a:pt x="145" y="33"/>
                  </a:lnTo>
                  <a:lnTo>
                    <a:pt x="147" y="29"/>
                  </a:lnTo>
                  <a:lnTo>
                    <a:pt x="148" y="26"/>
                  </a:lnTo>
                  <a:lnTo>
                    <a:pt x="150" y="23"/>
                  </a:lnTo>
                  <a:lnTo>
                    <a:pt x="150" y="20"/>
                  </a:lnTo>
                  <a:lnTo>
                    <a:pt x="151" y="16"/>
                  </a:lnTo>
                  <a:lnTo>
                    <a:pt x="155" y="15"/>
                  </a:lnTo>
                  <a:lnTo>
                    <a:pt x="156" y="13"/>
                  </a:lnTo>
                  <a:lnTo>
                    <a:pt x="158" y="11"/>
                  </a:lnTo>
                  <a:lnTo>
                    <a:pt x="158" y="10"/>
                  </a:lnTo>
                  <a:lnTo>
                    <a:pt x="160" y="10"/>
                  </a:lnTo>
                  <a:lnTo>
                    <a:pt x="160" y="10"/>
                  </a:lnTo>
                  <a:lnTo>
                    <a:pt x="160" y="6"/>
                  </a:lnTo>
                  <a:lnTo>
                    <a:pt x="161" y="3"/>
                  </a:lnTo>
                  <a:lnTo>
                    <a:pt x="165" y="3"/>
                  </a:lnTo>
                  <a:lnTo>
                    <a:pt x="168" y="1"/>
                  </a:lnTo>
                  <a:lnTo>
                    <a:pt x="171" y="1"/>
                  </a:lnTo>
                  <a:lnTo>
                    <a:pt x="176" y="1"/>
                  </a:lnTo>
                  <a:lnTo>
                    <a:pt x="180" y="0"/>
                  </a:lnTo>
                  <a:lnTo>
                    <a:pt x="183" y="0"/>
                  </a:lnTo>
                  <a:lnTo>
                    <a:pt x="186" y="0"/>
                  </a:lnTo>
                  <a:lnTo>
                    <a:pt x="18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4" name="Freeform 82"/>
            <p:cNvSpPr>
              <a:spLocks/>
            </p:cNvSpPr>
            <p:nvPr/>
          </p:nvSpPr>
          <p:spPr bwMode="auto">
            <a:xfrm>
              <a:off x="9137651" y="3397251"/>
              <a:ext cx="290513" cy="250825"/>
            </a:xfrm>
            <a:custGeom>
              <a:avLst/>
              <a:gdLst>
                <a:gd name="T0" fmla="*/ 22 w 183"/>
                <a:gd name="T1" fmla="*/ 4 h 158"/>
                <a:gd name="T2" fmla="*/ 35 w 183"/>
                <a:gd name="T3" fmla="*/ 8 h 158"/>
                <a:gd name="T4" fmla="*/ 46 w 183"/>
                <a:gd name="T5" fmla="*/ 12 h 158"/>
                <a:gd name="T6" fmla="*/ 60 w 183"/>
                <a:gd name="T7" fmla="*/ 13 h 158"/>
                <a:gd name="T8" fmla="*/ 70 w 183"/>
                <a:gd name="T9" fmla="*/ 18 h 158"/>
                <a:gd name="T10" fmla="*/ 78 w 183"/>
                <a:gd name="T11" fmla="*/ 18 h 158"/>
                <a:gd name="T12" fmla="*/ 88 w 183"/>
                <a:gd name="T13" fmla="*/ 25 h 158"/>
                <a:gd name="T14" fmla="*/ 101 w 183"/>
                <a:gd name="T15" fmla="*/ 27 h 158"/>
                <a:gd name="T16" fmla="*/ 109 w 183"/>
                <a:gd name="T17" fmla="*/ 30 h 158"/>
                <a:gd name="T18" fmla="*/ 117 w 183"/>
                <a:gd name="T19" fmla="*/ 36 h 158"/>
                <a:gd name="T20" fmla="*/ 124 w 183"/>
                <a:gd name="T21" fmla="*/ 40 h 158"/>
                <a:gd name="T22" fmla="*/ 132 w 183"/>
                <a:gd name="T23" fmla="*/ 45 h 158"/>
                <a:gd name="T24" fmla="*/ 139 w 183"/>
                <a:gd name="T25" fmla="*/ 46 h 158"/>
                <a:gd name="T26" fmla="*/ 144 w 183"/>
                <a:gd name="T27" fmla="*/ 53 h 158"/>
                <a:gd name="T28" fmla="*/ 150 w 183"/>
                <a:gd name="T29" fmla="*/ 56 h 158"/>
                <a:gd name="T30" fmla="*/ 155 w 183"/>
                <a:gd name="T31" fmla="*/ 60 h 158"/>
                <a:gd name="T32" fmla="*/ 162 w 183"/>
                <a:gd name="T33" fmla="*/ 68 h 158"/>
                <a:gd name="T34" fmla="*/ 165 w 183"/>
                <a:gd name="T35" fmla="*/ 74 h 158"/>
                <a:gd name="T36" fmla="*/ 170 w 183"/>
                <a:gd name="T37" fmla="*/ 91 h 158"/>
                <a:gd name="T38" fmla="*/ 178 w 183"/>
                <a:gd name="T39" fmla="*/ 102 h 158"/>
                <a:gd name="T40" fmla="*/ 178 w 183"/>
                <a:gd name="T41" fmla="*/ 112 h 158"/>
                <a:gd name="T42" fmla="*/ 180 w 183"/>
                <a:gd name="T43" fmla="*/ 117 h 158"/>
                <a:gd name="T44" fmla="*/ 183 w 183"/>
                <a:gd name="T45" fmla="*/ 122 h 158"/>
                <a:gd name="T46" fmla="*/ 180 w 183"/>
                <a:gd name="T47" fmla="*/ 130 h 158"/>
                <a:gd name="T48" fmla="*/ 178 w 183"/>
                <a:gd name="T49" fmla="*/ 137 h 158"/>
                <a:gd name="T50" fmla="*/ 173 w 183"/>
                <a:gd name="T51" fmla="*/ 144 h 158"/>
                <a:gd name="T52" fmla="*/ 170 w 183"/>
                <a:gd name="T53" fmla="*/ 149 h 158"/>
                <a:gd name="T54" fmla="*/ 167 w 183"/>
                <a:gd name="T55" fmla="*/ 153 h 158"/>
                <a:gd name="T56" fmla="*/ 164 w 183"/>
                <a:gd name="T57" fmla="*/ 155 h 158"/>
                <a:gd name="T58" fmla="*/ 160 w 183"/>
                <a:gd name="T59" fmla="*/ 158 h 158"/>
                <a:gd name="T60" fmla="*/ 154 w 183"/>
                <a:gd name="T61" fmla="*/ 158 h 158"/>
                <a:gd name="T62" fmla="*/ 142 w 183"/>
                <a:gd name="T63" fmla="*/ 157 h 158"/>
                <a:gd name="T64" fmla="*/ 137 w 183"/>
                <a:gd name="T65" fmla="*/ 153 h 158"/>
                <a:gd name="T66" fmla="*/ 127 w 183"/>
                <a:gd name="T67" fmla="*/ 147 h 158"/>
                <a:gd name="T68" fmla="*/ 116 w 183"/>
                <a:gd name="T69" fmla="*/ 145 h 158"/>
                <a:gd name="T70" fmla="*/ 107 w 183"/>
                <a:gd name="T71" fmla="*/ 150 h 158"/>
                <a:gd name="T72" fmla="*/ 91 w 183"/>
                <a:gd name="T73" fmla="*/ 152 h 158"/>
                <a:gd name="T74" fmla="*/ 86 w 183"/>
                <a:gd name="T75" fmla="*/ 150 h 158"/>
                <a:gd name="T76" fmla="*/ 81 w 183"/>
                <a:gd name="T77" fmla="*/ 152 h 158"/>
                <a:gd name="T78" fmla="*/ 78 w 183"/>
                <a:gd name="T79" fmla="*/ 149 h 158"/>
                <a:gd name="T80" fmla="*/ 79 w 183"/>
                <a:gd name="T81" fmla="*/ 144 h 158"/>
                <a:gd name="T82" fmla="*/ 83 w 183"/>
                <a:gd name="T83" fmla="*/ 139 h 158"/>
                <a:gd name="T84" fmla="*/ 88 w 183"/>
                <a:gd name="T85" fmla="*/ 127 h 158"/>
                <a:gd name="T86" fmla="*/ 84 w 183"/>
                <a:gd name="T87" fmla="*/ 121 h 158"/>
                <a:gd name="T88" fmla="*/ 78 w 183"/>
                <a:gd name="T89" fmla="*/ 109 h 158"/>
                <a:gd name="T90" fmla="*/ 68 w 183"/>
                <a:gd name="T91" fmla="*/ 97 h 158"/>
                <a:gd name="T92" fmla="*/ 58 w 183"/>
                <a:gd name="T93" fmla="*/ 88 h 158"/>
                <a:gd name="T94" fmla="*/ 50 w 183"/>
                <a:gd name="T95" fmla="*/ 78 h 158"/>
                <a:gd name="T96" fmla="*/ 43 w 183"/>
                <a:gd name="T97" fmla="*/ 68 h 158"/>
                <a:gd name="T98" fmla="*/ 32 w 183"/>
                <a:gd name="T99" fmla="*/ 58 h 158"/>
                <a:gd name="T100" fmla="*/ 23 w 183"/>
                <a:gd name="T101" fmla="*/ 50 h 158"/>
                <a:gd name="T102" fmla="*/ 17 w 183"/>
                <a:gd name="T103" fmla="*/ 41 h 158"/>
                <a:gd name="T104" fmla="*/ 13 w 183"/>
                <a:gd name="T105" fmla="*/ 36 h 158"/>
                <a:gd name="T106" fmla="*/ 5 w 183"/>
                <a:gd name="T107" fmla="*/ 25 h 158"/>
                <a:gd name="T108" fmla="*/ 0 w 183"/>
                <a:gd name="T109" fmla="*/ 15 h 158"/>
                <a:gd name="T110" fmla="*/ 2 w 183"/>
                <a:gd name="T111" fmla="*/ 13 h 158"/>
                <a:gd name="T112" fmla="*/ 12 w 183"/>
                <a:gd name="T113" fmla="*/ 2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83" h="158">
                  <a:moveTo>
                    <a:pt x="15" y="0"/>
                  </a:moveTo>
                  <a:lnTo>
                    <a:pt x="17" y="0"/>
                  </a:lnTo>
                  <a:lnTo>
                    <a:pt x="18" y="2"/>
                  </a:lnTo>
                  <a:lnTo>
                    <a:pt x="22" y="4"/>
                  </a:lnTo>
                  <a:lnTo>
                    <a:pt x="23" y="4"/>
                  </a:lnTo>
                  <a:lnTo>
                    <a:pt x="23" y="4"/>
                  </a:lnTo>
                  <a:lnTo>
                    <a:pt x="28" y="7"/>
                  </a:lnTo>
                  <a:lnTo>
                    <a:pt x="35" y="8"/>
                  </a:lnTo>
                  <a:lnTo>
                    <a:pt x="38" y="8"/>
                  </a:lnTo>
                  <a:lnTo>
                    <a:pt x="43" y="12"/>
                  </a:lnTo>
                  <a:lnTo>
                    <a:pt x="45" y="12"/>
                  </a:lnTo>
                  <a:lnTo>
                    <a:pt x="46" y="12"/>
                  </a:lnTo>
                  <a:lnTo>
                    <a:pt x="50" y="12"/>
                  </a:lnTo>
                  <a:lnTo>
                    <a:pt x="53" y="13"/>
                  </a:lnTo>
                  <a:lnTo>
                    <a:pt x="56" y="13"/>
                  </a:lnTo>
                  <a:lnTo>
                    <a:pt x="60" y="13"/>
                  </a:lnTo>
                  <a:lnTo>
                    <a:pt x="63" y="15"/>
                  </a:lnTo>
                  <a:lnTo>
                    <a:pt x="66" y="17"/>
                  </a:lnTo>
                  <a:lnTo>
                    <a:pt x="68" y="17"/>
                  </a:lnTo>
                  <a:lnTo>
                    <a:pt x="70" y="18"/>
                  </a:lnTo>
                  <a:lnTo>
                    <a:pt x="71" y="18"/>
                  </a:lnTo>
                  <a:lnTo>
                    <a:pt x="74" y="18"/>
                  </a:lnTo>
                  <a:lnTo>
                    <a:pt x="76" y="18"/>
                  </a:lnTo>
                  <a:lnTo>
                    <a:pt x="78" y="18"/>
                  </a:lnTo>
                  <a:lnTo>
                    <a:pt x="79" y="18"/>
                  </a:lnTo>
                  <a:lnTo>
                    <a:pt x="83" y="20"/>
                  </a:lnTo>
                  <a:lnTo>
                    <a:pt x="86" y="22"/>
                  </a:lnTo>
                  <a:lnTo>
                    <a:pt x="88" y="25"/>
                  </a:lnTo>
                  <a:lnTo>
                    <a:pt x="89" y="25"/>
                  </a:lnTo>
                  <a:lnTo>
                    <a:pt x="89" y="27"/>
                  </a:lnTo>
                  <a:lnTo>
                    <a:pt x="94" y="27"/>
                  </a:lnTo>
                  <a:lnTo>
                    <a:pt x="101" y="27"/>
                  </a:lnTo>
                  <a:lnTo>
                    <a:pt x="104" y="27"/>
                  </a:lnTo>
                  <a:lnTo>
                    <a:pt x="104" y="27"/>
                  </a:lnTo>
                  <a:lnTo>
                    <a:pt x="106" y="28"/>
                  </a:lnTo>
                  <a:lnTo>
                    <a:pt x="109" y="30"/>
                  </a:lnTo>
                  <a:lnTo>
                    <a:pt x="111" y="32"/>
                  </a:lnTo>
                  <a:lnTo>
                    <a:pt x="114" y="35"/>
                  </a:lnTo>
                  <a:lnTo>
                    <a:pt x="116" y="35"/>
                  </a:lnTo>
                  <a:lnTo>
                    <a:pt x="117" y="36"/>
                  </a:lnTo>
                  <a:lnTo>
                    <a:pt x="119" y="36"/>
                  </a:lnTo>
                  <a:lnTo>
                    <a:pt x="121" y="38"/>
                  </a:lnTo>
                  <a:lnTo>
                    <a:pt x="124" y="38"/>
                  </a:lnTo>
                  <a:lnTo>
                    <a:pt x="124" y="40"/>
                  </a:lnTo>
                  <a:lnTo>
                    <a:pt x="126" y="41"/>
                  </a:lnTo>
                  <a:lnTo>
                    <a:pt x="126" y="43"/>
                  </a:lnTo>
                  <a:lnTo>
                    <a:pt x="129" y="45"/>
                  </a:lnTo>
                  <a:lnTo>
                    <a:pt x="132" y="45"/>
                  </a:lnTo>
                  <a:lnTo>
                    <a:pt x="134" y="45"/>
                  </a:lnTo>
                  <a:lnTo>
                    <a:pt x="137" y="46"/>
                  </a:lnTo>
                  <a:lnTo>
                    <a:pt x="139" y="46"/>
                  </a:lnTo>
                  <a:lnTo>
                    <a:pt x="139" y="46"/>
                  </a:lnTo>
                  <a:lnTo>
                    <a:pt x="139" y="46"/>
                  </a:lnTo>
                  <a:lnTo>
                    <a:pt x="139" y="48"/>
                  </a:lnTo>
                  <a:lnTo>
                    <a:pt x="142" y="50"/>
                  </a:lnTo>
                  <a:lnTo>
                    <a:pt x="144" y="53"/>
                  </a:lnTo>
                  <a:lnTo>
                    <a:pt x="147" y="55"/>
                  </a:lnTo>
                  <a:lnTo>
                    <a:pt x="149" y="55"/>
                  </a:lnTo>
                  <a:lnTo>
                    <a:pt x="149" y="56"/>
                  </a:lnTo>
                  <a:lnTo>
                    <a:pt x="150" y="56"/>
                  </a:lnTo>
                  <a:lnTo>
                    <a:pt x="152" y="56"/>
                  </a:lnTo>
                  <a:lnTo>
                    <a:pt x="154" y="58"/>
                  </a:lnTo>
                  <a:lnTo>
                    <a:pt x="154" y="60"/>
                  </a:lnTo>
                  <a:lnTo>
                    <a:pt x="155" y="60"/>
                  </a:lnTo>
                  <a:lnTo>
                    <a:pt x="155" y="60"/>
                  </a:lnTo>
                  <a:lnTo>
                    <a:pt x="157" y="63"/>
                  </a:lnTo>
                  <a:lnTo>
                    <a:pt x="159" y="64"/>
                  </a:lnTo>
                  <a:lnTo>
                    <a:pt x="162" y="68"/>
                  </a:lnTo>
                  <a:lnTo>
                    <a:pt x="162" y="69"/>
                  </a:lnTo>
                  <a:lnTo>
                    <a:pt x="164" y="71"/>
                  </a:lnTo>
                  <a:lnTo>
                    <a:pt x="164" y="73"/>
                  </a:lnTo>
                  <a:lnTo>
                    <a:pt x="165" y="74"/>
                  </a:lnTo>
                  <a:lnTo>
                    <a:pt x="165" y="76"/>
                  </a:lnTo>
                  <a:lnTo>
                    <a:pt x="168" y="81"/>
                  </a:lnTo>
                  <a:lnTo>
                    <a:pt x="170" y="88"/>
                  </a:lnTo>
                  <a:lnTo>
                    <a:pt x="170" y="91"/>
                  </a:lnTo>
                  <a:lnTo>
                    <a:pt x="172" y="94"/>
                  </a:lnTo>
                  <a:lnTo>
                    <a:pt x="173" y="96"/>
                  </a:lnTo>
                  <a:lnTo>
                    <a:pt x="177" y="99"/>
                  </a:lnTo>
                  <a:lnTo>
                    <a:pt x="178" y="102"/>
                  </a:lnTo>
                  <a:lnTo>
                    <a:pt x="178" y="104"/>
                  </a:lnTo>
                  <a:lnTo>
                    <a:pt x="180" y="106"/>
                  </a:lnTo>
                  <a:lnTo>
                    <a:pt x="180" y="107"/>
                  </a:lnTo>
                  <a:lnTo>
                    <a:pt x="178" y="112"/>
                  </a:lnTo>
                  <a:lnTo>
                    <a:pt x="180" y="112"/>
                  </a:lnTo>
                  <a:lnTo>
                    <a:pt x="180" y="114"/>
                  </a:lnTo>
                  <a:lnTo>
                    <a:pt x="180" y="116"/>
                  </a:lnTo>
                  <a:lnTo>
                    <a:pt x="180" y="117"/>
                  </a:lnTo>
                  <a:lnTo>
                    <a:pt x="182" y="119"/>
                  </a:lnTo>
                  <a:lnTo>
                    <a:pt x="183" y="122"/>
                  </a:lnTo>
                  <a:lnTo>
                    <a:pt x="183" y="122"/>
                  </a:lnTo>
                  <a:lnTo>
                    <a:pt x="183" y="122"/>
                  </a:lnTo>
                  <a:lnTo>
                    <a:pt x="183" y="124"/>
                  </a:lnTo>
                  <a:lnTo>
                    <a:pt x="182" y="125"/>
                  </a:lnTo>
                  <a:lnTo>
                    <a:pt x="182" y="129"/>
                  </a:lnTo>
                  <a:lnTo>
                    <a:pt x="180" y="130"/>
                  </a:lnTo>
                  <a:lnTo>
                    <a:pt x="180" y="132"/>
                  </a:lnTo>
                  <a:lnTo>
                    <a:pt x="180" y="134"/>
                  </a:lnTo>
                  <a:lnTo>
                    <a:pt x="180" y="135"/>
                  </a:lnTo>
                  <a:lnTo>
                    <a:pt x="178" y="137"/>
                  </a:lnTo>
                  <a:lnTo>
                    <a:pt x="177" y="139"/>
                  </a:lnTo>
                  <a:lnTo>
                    <a:pt x="177" y="140"/>
                  </a:lnTo>
                  <a:lnTo>
                    <a:pt x="175" y="142"/>
                  </a:lnTo>
                  <a:lnTo>
                    <a:pt x="173" y="144"/>
                  </a:lnTo>
                  <a:lnTo>
                    <a:pt x="173" y="144"/>
                  </a:lnTo>
                  <a:lnTo>
                    <a:pt x="172" y="145"/>
                  </a:lnTo>
                  <a:lnTo>
                    <a:pt x="172" y="147"/>
                  </a:lnTo>
                  <a:lnTo>
                    <a:pt x="170" y="149"/>
                  </a:lnTo>
                  <a:lnTo>
                    <a:pt x="170" y="152"/>
                  </a:lnTo>
                  <a:lnTo>
                    <a:pt x="168" y="152"/>
                  </a:lnTo>
                  <a:lnTo>
                    <a:pt x="168" y="152"/>
                  </a:lnTo>
                  <a:lnTo>
                    <a:pt x="167" y="153"/>
                  </a:lnTo>
                  <a:lnTo>
                    <a:pt x="165" y="155"/>
                  </a:lnTo>
                  <a:lnTo>
                    <a:pt x="165" y="155"/>
                  </a:lnTo>
                  <a:lnTo>
                    <a:pt x="164" y="155"/>
                  </a:lnTo>
                  <a:lnTo>
                    <a:pt x="164" y="155"/>
                  </a:lnTo>
                  <a:lnTo>
                    <a:pt x="164" y="157"/>
                  </a:lnTo>
                  <a:lnTo>
                    <a:pt x="162" y="158"/>
                  </a:lnTo>
                  <a:lnTo>
                    <a:pt x="160" y="158"/>
                  </a:lnTo>
                  <a:lnTo>
                    <a:pt x="160" y="158"/>
                  </a:lnTo>
                  <a:lnTo>
                    <a:pt x="159" y="158"/>
                  </a:lnTo>
                  <a:lnTo>
                    <a:pt x="157" y="158"/>
                  </a:lnTo>
                  <a:lnTo>
                    <a:pt x="155" y="158"/>
                  </a:lnTo>
                  <a:lnTo>
                    <a:pt x="154" y="158"/>
                  </a:lnTo>
                  <a:lnTo>
                    <a:pt x="150" y="158"/>
                  </a:lnTo>
                  <a:lnTo>
                    <a:pt x="147" y="158"/>
                  </a:lnTo>
                  <a:lnTo>
                    <a:pt x="145" y="157"/>
                  </a:lnTo>
                  <a:lnTo>
                    <a:pt x="142" y="157"/>
                  </a:lnTo>
                  <a:lnTo>
                    <a:pt x="140" y="155"/>
                  </a:lnTo>
                  <a:lnTo>
                    <a:pt x="139" y="153"/>
                  </a:lnTo>
                  <a:lnTo>
                    <a:pt x="139" y="153"/>
                  </a:lnTo>
                  <a:lnTo>
                    <a:pt x="137" y="153"/>
                  </a:lnTo>
                  <a:lnTo>
                    <a:pt x="135" y="152"/>
                  </a:lnTo>
                  <a:lnTo>
                    <a:pt x="134" y="150"/>
                  </a:lnTo>
                  <a:lnTo>
                    <a:pt x="131" y="149"/>
                  </a:lnTo>
                  <a:lnTo>
                    <a:pt x="127" y="147"/>
                  </a:lnTo>
                  <a:lnTo>
                    <a:pt x="126" y="145"/>
                  </a:lnTo>
                  <a:lnTo>
                    <a:pt x="121" y="145"/>
                  </a:lnTo>
                  <a:lnTo>
                    <a:pt x="117" y="145"/>
                  </a:lnTo>
                  <a:lnTo>
                    <a:pt x="116" y="145"/>
                  </a:lnTo>
                  <a:lnTo>
                    <a:pt x="114" y="147"/>
                  </a:lnTo>
                  <a:lnTo>
                    <a:pt x="112" y="149"/>
                  </a:lnTo>
                  <a:lnTo>
                    <a:pt x="112" y="149"/>
                  </a:lnTo>
                  <a:lnTo>
                    <a:pt x="107" y="150"/>
                  </a:lnTo>
                  <a:lnTo>
                    <a:pt x="104" y="152"/>
                  </a:lnTo>
                  <a:lnTo>
                    <a:pt x="96" y="150"/>
                  </a:lnTo>
                  <a:lnTo>
                    <a:pt x="94" y="152"/>
                  </a:lnTo>
                  <a:lnTo>
                    <a:pt x="91" y="152"/>
                  </a:lnTo>
                  <a:lnTo>
                    <a:pt x="89" y="152"/>
                  </a:lnTo>
                  <a:lnTo>
                    <a:pt x="89" y="150"/>
                  </a:lnTo>
                  <a:lnTo>
                    <a:pt x="88" y="150"/>
                  </a:lnTo>
                  <a:lnTo>
                    <a:pt x="86" y="150"/>
                  </a:lnTo>
                  <a:lnTo>
                    <a:pt x="84" y="150"/>
                  </a:lnTo>
                  <a:lnTo>
                    <a:pt x="83" y="152"/>
                  </a:lnTo>
                  <a:lnTo>
                    <a:pt x="83" y="152"/>
                  </a:lnTo>
                  <a:lnTo>
                    <a:pt x="81" y="152"/>
                  </a:lnTo>
                  <a:lnTo>
                    <a:pt x="79" y="152"/>
                  </a:lnTo>
                  <a:lnTo>
                    <a:pt x="78" y="150"/>
                  </a:lnTo>
                  <a:lnTo>
                    <a:pt x="78" y="149"/>
                  </a:lnTo>
                  <a:lnTo>
                    <a:pt x="78" y="149"/>
                  </a:lnTo>
                  <a:lnTo>
                    <a:pt x="76" y="147"/>
                  </a:lnTo>
                  <a:lnTo>
                    <a:pt x="76" y="145"/>
                  </a:lnTo>
                  <a:lnTo>
                    <a:pt x="78" y="144"/>
                  </a:lnTo>
                  <a:lnTo>
                    <a:pt x="79" y="144"/>
                  </a:lnTo>
                  <a:lnTo>
                    <a:pt x="81" y="142"/>
                  </a:lnTo>
                  <a:lnTo>
                    <a:pt x="81" y="142"/>
                  </a:lnTo>
                  <a:lnTo>
                    <a:pt x="83" y="139"/>
                  </a:lnTo>
                  <a:lnTo>
                    <a:pt x="83" y="139"/>
                  </a:lnTo>
                  <a:lnTo>
                    <a:pt x="84" y="135"/>
                  </a:lnTo>
                  <a:lnTo>
                    <a:pt x="84" y="132"/>
                  </a:lnTo>
                  <a:lnTo>
                    <a:pt x="86" y="129"/>
                  </a:lnTo>
                  <a:lnTo>
                    <a:pt x="88" y="127"/>
                  </a:lnTo>
                  <a:lnTo>
                    <a:pt x="86" y="125"/>
                  </a:lnTo>
                  <a:lnTo>
                    <a:pt x="86" y="124"/>
                  </a:lnTo>
                  <a:lnTo>
                    <a:pt x="86" y="124"/>
                  </a:lnTo>
                  <a:lnTo>
                    <a:pt x="84" y="121"/>
                  </a:lnTo>
                  <a:lnTo>
                    <a:pt x="84" y="119"/>
                  </a:lnTo>
                  <a:lnTo>
                    <a:pt x="83" y="116"/>
                  </a:lnTo>
                  <a:lnTo>
                    <a:pt x="79" y="112"/>
                  </a:lnTo>
                  <a:lnTo>
                    <a:pt x="78" y="109"/>
                  </a:lnTo>
                  <a:lnTo>
                    <a:pt x="76" y="107"/>
                  </a:lnTo>
                  <a:lnTo>
                    <a:pt x="74" y="104"/>
                  </a:lnTo>
                  <a:lnTo>
                    <a:pt x="71" y="101"/>
                  </a:lnTo>
                  <a:lnTo>
                    <a:pt x="68" y="97"/>
                  </a:lnTo>
                  <a:lnTo>
                    <a:pt x="66" y="94"/>
                  </a:lnTo>
                  <a:lnTo>
                    <a:pt x="63" y="93"/>
                  </a:lnTo>
                  <a:lnTo>
                    <a:pt x="61" y="91"/>
                  </a:lnTo>
                  <a:lnTo>
                    <a:pt x="58" y="88"/>
                  </a:lnTo>
                  <a:lnTo>
                    <a:pt x="56" y="84"/>
                  </a:lnTo>
                  <a:lnTo>
                    <a:pt x="53" y="81"/>
                  </a:lnTo>
                  <a:lnTo>
                    <a:pt x="51" y="78"/>
                  </a:lnTo>
                  <a:lnTo>
                    <a:pt x="50" y="78"/>
                  </a:lnTo>
                  <a:lnTo>
                    <a:pt x="50" y="76"/>
                  </a:lnTo>
                  <a:lnTo>
                    <a:pt x="48" y="73"/>
                  </a:lnTo>
                  <a:lnTo>
                    <a:pt x="46" y="71"/>
                  </a:lnTo>
                  <a:lnTo>
                    <a:pt x="43" y="68"/>
                  </a:lnTo>
                  <a:lnTo>
                    <a:pt x="41" y="66"/>
                  </a:lnTo>
                  <a:lnTo>
                    <a:pt x="40" y="64"/>
                  </a:lnTo>
                  <a:lnTo>
                    <a:pt x="38" y="63"/>
                  </a:lnTo>
                  <a:lnTo>
                    <a:pt x="32" y="58"/>
                  </a:lnTo>
                  <a:lnTo>
                    <a:pt x="30" y="56"/>
                  </a:lnTo>
                  <a:lnTo>
                    <a:pt x="28" y="55"/>
                  </a:lnTo>
                  <a:lnTo>
                    <a:pt x="27" y="53"/>
                  </a:lnTo>
                  <a:lnTo>
                    <a:pt x="23" y="50"/>
                  </a:lnTo>
                  <a:lnTo>
                    <a:pt x="20" y="48"/>
                  </a:lnTo>
                  <a:lnTo>
                    <a:pt x="18" y="45"/>
                  </a:lnTo>
                  <a:lnTo>
                    <a:pt x="17" y="43"/>
                  </a:lnTo>
                  <a:lnTo>
                    <a:pt x="17" y="41"/>
                  </a:lnTo>
                  <a:lnTo>
                    <a:pt x="17" y="38"/>
                  </a:lnTo>
                  <a:lnTo>
                    <a:pt x="17" y="38"/>
                  </a:lnTo>
                  <a:lnTo>
                    <a:pt x="15" y="38"/>
                  </a:lnTo>
                  <a:lnTo>
                    <a:pt x="13" y="36"/>
                  </a:lnTo>
                  <a:lnTo>
                    <a:pt x="12" y="33"/>
                  </a:lnTo>
                  <a:lnTo>
                    <a:pt x="8" y="30"/>
                  </a:lnTo>
                  <a:lnTo>
                    <a:pt x="7" y="28"/>
                  </a:lnTo>
                  <a:lnTo>
                    <a:pt x="5" y="25"/>
                  </a:lnTo>
                  <a:lnTo>
                    <a:pt x="4" y="22"/>
                  </a:lnTo>
                  <a:lnTo>
                    <a:pt x="2" y="18"/>
                  </a:lnTo>
                  <a:lnTo>
                    <a:pt x="2" y="15"/>
                  </a:lnTo>
                  <a:lnTo>
                    <a:pt x="0" y="15"/>
                  </a:lnTo>
                  <a:lnTo>
                    <a:pt x="0" y="15"/>
                  </a:lnTo>
                  <a:lnTo>
                    <a:pt x="0" y="15"/>
                  </a:lnTo>
                  <a:lnTo>
                    <a:pt x="2" y="13"/>
                  </a:lnTo>
                  <a:lnTo>
                    <a:pt x="2" y="13"/>
                  </a:lnTo>
                  <a:lnTo>
                    <a:pt x="4" y="10"/>
                  </a:lnTo>
                  <a:lnTo>
                    <a:pt x="5" y="8"/>
                  </a:lnTo>
                  <a:lnTo>
                    <a:pt x="8" y="4"/>
                  </a:lnTo>
                  <a:lnTo>
                    <a:pt x="12" y="2"/>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60" name="组合 59"/>
          <p:cNvGrpSpPr/>
          <p:nvPr userDrawn="1"/>
        </p:nvGrpSpPr>
        <p:grpSpPr>
          <a:xfrm>
            <a:off x="317202" y="718050"/>
            <a:ext cx="380741" cy="322530"/>
            <a:chOff x="5790315" y="2761153"/>
            <a:chExt cx="1650625" cy="1262026"/>
          </a:xfrm>
          <a:solidFill>
            <a:srgbClr val="16A287"/>
          </a:solidFill>
        </p:grpSpPr>
        <p:sp>
          <p:nvSpPr>
            <p:cNvPr id="61" name="Freeform 8"/>
            <p:cNvSpPr>
              <a:spLocks/>
            </p:cNvSpPr>
            <p:nvPr/>
          </p:nvSpPr>
          <p:spPr bwMode="auto">
            <a:xfrm>
              <a:off x="5790315" y="3534653"/>
              <a:ext cx="358992" cy="481124"/>
            </a:xfrm>
            <a:custGeom>
              <a:avLst/>
              <a:gdLst>
                <a:gd name="T0" fmla="*/ 172 w 194"/>
                <a:gd name="T1" fmla="*/ 22 h 260"/>
                <a:gd name="T2" fmla="*/ 164 w 194"/>
                <a:gd name="T3" fmla="*/ 38 h 260"/>
                <a:gd name="T4" fmla="*/ 166 w 194"/>
                <a:gd name="T5" fmla="*/ 48 h 260"/>
                <a:gd name="T6" fmla="*/ 144 w 194"/>
                <a:gd name="T7" fmla="*/ 76 h 260"/>
                <a:gd name="T8" fmla="*/ 130 w 194"/>
                <a:gd name="T9" fmla="*/ 102 h 260"/>
                <a:gd name="T10" fmla="*/ 124 w 194"/>
                <a:gd name="T11" fmla="*/ 106 h 260"/>
                <a:gd name="T12" fmla="*/ 126 w 194"/>
                <a:gd name="T13" fmla="*/ 116 h 260"/>
                <a:gd name="T14" fmla="*/ 112 w 194"/>
                <a:gd name="T15" fmla="*/ 124 h 260"/>
                <a:gd name="T16" fmla="*/ 116 w 194"/>
                <a:gd name="T17" fmla="*/ 130 h 260"/>
                <a:gd name="T18" fmla="*/ 128 w 194"/>
                <a:gd name="T19" fmla="*/ 124 h 260"/>
                <a:gd name="T20" fmla="*/ 130 w 194"/>
                <a:gd name="T21" fmla="*/ 116 h 260"/>
                <a:gd name="T22" fmla="*/ 136 w 194"/>
                <a:gd name="T23" fmla="*/ 106 h 260"/>
                <a:gd name="T24" fmla="*/ 138 w 194"/>
                <a:gd name="T25" fmla="*/ 118 h 260"/>
                <a:gd name="T26" fmla="*/ 132 w 194"/>
                <a:gd name="T27" fmla="*/ 126 h 260"/>
                <a:gd name="T28" fmla="*/ 122 w 194"/>
                <a:gd name="T29" fmla="*/ 138 h 260"/>
                <a:gd name="T30" fmla="*/ 112 w 194"/>
                <a:gd name="T31" fmla="*/ 150 h 260"/>
                <a:gd name="T32" fmla="*/ 98 w 194"/>
                <a:gd name="T33" fmla="*/ 150 h 260"/>
                <a:gd name="T34" fmla="*/ 92 w 194"/>
                <a:gd name="T35" fmla="*/ 160 h 260"/>
                <a:gd name="T36" fmla="*/ 94 w 194"/>
                <a:gd name="T37" fmla="*/ 166 h 260"/>
                <a:gd name="T38" fmla="*/ 82 w 194"/>
                <a:gd name="T39" fmla="*/ 170 h 260"/>
                <a:gd name="T40" fmla="*/ 72 w 194"/>
                <a:gd name="T41" fmla="*/ 170 h 260"/>
                <a:gd name="T42" fmla="*/ 80 w 194"/>
                <a:gd name="T43" fmla="*/ 172 h 260"/>
                <a:gd name="T44" fmla="*/ 66 w 194"/>
                <a:gd name="T45" fmla="*/ 186 h 260"/>
                <a:gd name="T46" fmla="*/ 64 w 194"/>
                <a:gd name="T47" fmla="*/ 194 h 260"/>
                <a:gd name="T48" fmla="*/ 52 w 194"/>
                <a:gd name="T49" fmla="*/ 190 h 260"/>
                <a:gd name="T50" fmla="*/ 26 w 194"/>
                <a:gd name="T51" fmla="*/ 226 h 260"/>
                <a:gd name="T52" fmla="*/ 4 w 194"/>
                <a:gd name="T53" fmla="*/ 256 h 260"/>
                <a:gd name="T54" fmla="*/ 20 w 194"/>
                <a:gd name="T55" fmla="*/ 254 h 260"/>
                <a:gd name="T56" fmla="*/ 22 w 194"/>
                <a:gd name="T57" fmla="*/ 258 h 260"/>
                <a:gd name="T58" fmla="*/ 30 w 194"/>
                <a:gd name="T59" fmla="*/ 254 h 260"/>
                <a:gd name="T60" fmla="*/ 38 w 194"/>
                <a:gd name="T61" fmla="*/ 250 h 260"/>
                <a:gd name="T62" fmla="*/ 48 w 194"/>
                <a:gd name="T63" fmla="*/ 252 h 260"/>
                <a:gd name="T64" fmla="*/ 48 w 194"/>
                <a:gd name="T65" fmla="*/ 248 h 260"/>
                <a:gd name="T66" fmla="*/ 58 w 194"/>
                <a:gd name="T67" fmla="*/ 236 h 260"/>
                <a:gd name="T68" fmla="*/ 68 w 194"/>
                <a:gd name="T69" fmla="*/ 228 h 260"/>
                <a:gd name="T70" fmla="*/ 74 w 194"/>
                <a:gd name="T71" fmla="*/ 222 h 260"/>
                <a:gd name="T72" fmla="*/ 82 w 194"/>
                <a:gd name="T73" fmla="*/ 220 h 260"/>
                <a:gd name="T74" fmla="*/ 80 w 194"/>
                <a:gd name="T75" fmla="*/ 212 h 260"/>
                <a:gd name="T76" fmla="*/ 90 w 194"/>
                <a:gd name="T77" fmla="*/ 204 h 260"/>
                <a:gd name="T78" fmla="*/ 96 w 194"/>
                <a:gd name="T79" fmla="*/ 196 h 260"/>
                <a:gd name="T80" fmla="*/ 104 w 194"/>
                <a:gd name="T81" fmla="*/ 182 h 260"/>
                <a:gd name="T82" fmla="*/ 114 w 194"/>
                <a:gd name="T83" fmla="*/ 174 h 260"/>
                <a:gd name="T84" fmla="*/ 120 w 194"/>
                <a:gd name="T85" fmla="*/ 168 h 260"/>
                <a:gd name="T86" fmla="*/ 124 w 194"/>
                <a:gd name="T87" fmla="*/ 158 h 260"/>
                <a:gd name="T88" fmla="*/ 132 w 194"/>
                <a:gd name="T89" fmla="*/ 150 h 260"/>
                <a:gd name="T90" fmla="*/ 140 w 194"/>
                <a:gd name="T91" fmla="*/ 138 h 260"/>
                <a:gd name="T92" fmla="*/ 156 w 194"/>
                <a:gd name="T93" fmla="*/ 112 h 260"/>
                <a:gd name="T94" fmla="*/ 162 w 194"/>
                <a:gd name="T95" fmla="*/ 100 h 260"/>
                <a:gd name="T96" fmla="*/ 166 w 194"/>
                <a:gd name="T97" fmla="*/ 88 h 260"/>
                <a:gd name="T98" fmla="*/ 172 w 194"/>
                <a:gd name="T99" fmla="*/ 82 h 260"/>
                <a:gd name="T100" fmla="*/ 174 w 194"/>
                <a:gd name="T101" fmla="*/ 76 h 260"/>
                <a:gd name="T102" fmla="*/ 176 w 194"/>
                <a:gd name="T103" fmla="*/ 62 h 260"/>
                <a:gd name="T104" fmla="*/ 186 w 194"/>
                <a:gd name="T105" fmla="*/ 52 h 260"/>
                <a:gd name="T106" fmla="*/ 182 w 194"/>
                <a:gd name="T107" fmla="*/ 40 h 260"/>
                <a:gd name="T108" fmla="*/ 186 w 194"/>
                <a:gd name="T109" fmla="*/ 32 h 260"/>
                <a:gd name="T110" fmla="*/ 192 w 194"/>
                <a:gd name="T111" fmla="*/ 22 h 260"/>
                <a:gd name="T112" fmla="*/ 192 w 194"/>
                <a:gd name="T113" fmla="*/ 14 h 260"/>
                <a:gd name="T114" fmla="*/ 190 w 194"/>
                <a:gd name="T115" fmla="*/ 4 h 260"/>
                <a:gd name="T116" fmla="*/ 178 w 194"/>
                <a:gd name="T117" fmla="*/ 4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94" h="260">
                  <a:moveTo>
                    <a:pt x="178" y="4"/>
                  </a:moveTo>
                  <a:lnTo>
                    <a:pt x="178" y="4"/>
                  </a:lnTo>
                  <a:lnTo>
                    <a:pt x="176" y="12"/>
                  </a:lnTo>
                  <a:lnTo>
                    <a:pt x="174" y="14"/>
                  </a:lnTo>
                  <a:lnTo>
                    <a:pt x="174" y="14"/>
                  </a:lnTo>
                  <a:lnTo>
                    <a:pt x="172" y="16"/>
                  </a:lnTo>
                  <a:lnTo>
                    <a:pt x="172" y="16"/>
                  </a:lnTo>
                  <a:lnTo>
                    <a:pt x="172" y="20"/>
                  </a:lnTo>
                  <a:lnTo>
                    <a:pt x="172" y="20"/>
                  </a:lnTo>
                  <a:lnTo>
                    <a:pt x="172" y="22"/>
                  </a:lnTo>
                  <a:lnTo>
                    <a:pt x="172" y="22"/>
                  </a:lnTo>
                  <a:lnTo>
                    <a:pt x="172" y="24"/>
                  </a:lnTo>
                  <a:lnTo>
                    <a:pt x="172" y="24"/>
                  </a:lnTo>
                  <a:lnTo>
                    <a:pt x="170" y="26"/>
                  </a:lnTo>
                  <a:lnTo>
                    <a:pt x="170" y="26"/>
                  </a:lnTo>
                  <a:lnTo>
                    <a:pt x="170" y="28"/>
                  </a:lnTo>
                  <a:lnTo>
                    <a:pt x="168" y="30"/>
                  </a:lnTo>
                  <a:lnTo>
                    <a:pt x="168" y="30"/>
                  </a:lnTo>
                  <a:lnTo>
                    <a:pt x="166" y="32"/>
                  </a:lnTo>
                  <a:lnTo>
                    <a:pt x="166" y="34"/>
                  </a:lnTo>
                  <a:lnTo>
                    <a:pt x="166" y="34"/>
                  </a:lnTo>
                  <a:lnTo>
                    <a:pt x="164" y="38"/>
                  </a:lnTo>
                  <a:lnTo>
                    <a:pt x="164" y="38"/>
                  </a:lnTo>
                  <a:lnTo>
                    <a:pt x="164" y="38"/>
                  </a:lnTo>
                  <a:lnTo>
                    <a:pt x="162" y="44"/>
                  </a:lnTo>
                  <a:lnTo>
                    <a:pt x="162" y="44"/>
                  </a:lnTo>
                  <a:lnTo>
                    <a:pt x="162" y="44"/>
                  </a:lnTo>
                  <a:lnTo>
                    <a:pt x="162" y="48"/>
                  </a:lnTo>
                  <a:lnTo>
                    <a:pt x="162" y="48"/>
                  </a:lnTo>
                  <a:lnTo>
                    <a:pt x="164" y="48"/>
                  </a:lnTo>
                  <a:lnTo>
                    <a:pt x="164" y="48"/>
                  </a:lnTo>
                  <a:lnTo>
                    <a:pt x="166" y="48"/>
                  </a:lnTo>
                  <a:lnTo>
                    <a:pt x="166" y="48"/>
                  </a:lnTo>
                  <a:lnTo>
                    <a:pt x="168" y="52"/>
                  </a:lnTo>
                  <a:lnTo>
                    <a:pt x="168" y="52"/>
                  </a:lnTo>
                  <a:lnTo>
                    <a:pt x="170" y="52"/>
                  </a:lnTo>
                  <a:lnTo>
                    <a:pt x="170" y="52"/>
                  </a:lnTo>
                  <a:lnTo>
                    <a:pt x="168" y="54"/>
                  </a:lnTo>
                  <a:lnTo>
                    <a:pt x="168" y="54"/>
                  </a:lnTo>
                  <a:lnTo>
                    <a:pt x="158" y="64"/>
                  </a:lnTo>
                  <a:lnTo>
                    <a:pt x="146" y="74"/>
                  </a:lnTo>
                  <a:lnTo>
                    <a:pt x="146" y="74"/>
                  </a:lnTo>
                  <a:lnTo>
                    <a:pt x="144" y="76"/>
                  </a:lnTo>
                  <a:lnTo>
                    <a:pt x="144" y="76"/>
                  </a:lnTo>
                  <a:lnTo>
                    <a:pt x="144" y="78"/>
                  </a:lnTo>
                  <a:lnTo>
                    <a:pt x="144" y="78"/>
                  </a:lnTo>
                  <a:lnTo>
                    <a:pt x="146" y="80"/>
                  </a:lnTo>
                  <a:lnTo>
                    <a:pt x="146" y="80"/>
                  </a:lnTo>
                  <a:lnTo>
                    <a:pt x="144" y="84"/>
                  </a:lnTo>
                  <a:lnTo>
                    <a:pt x="144" y="84"/>
                  </a:lnTo>
                  <a:lnTo>
                    <a:pt x="138" y="92"/>
                  </a:lnTo>
                  <a:lnTo>
                    <a:pt x="130" y="100"/>
                  </a:lnTo>
                  <a:lnTo>
                    <a:pt x="130" y="100"/>
                  </a:lnTo>
                  <a:lnTo>
                    <a:pt x="130" y="102"/>
                  </a:lnTo>
                  <a:lnTo>
                    <a:pt x="130" y="102"/>
                  </a:lnTo>
                  <a:lnTo>
                    <a:pt x="130" y="104"/>
                  </a:lnTo>
                  <a:lnTo>
                    <a:pt x="130" y="104"/>
                  </a:lnTo>
                  <a:lnTo>
                    <a:pt x="132" y="106"/>
                  </a:lnTo>
                  <a:lnTo>
                    <a:pt x="132" y="106"/>
                  </a:lnTo>
                  <a:lnTo>
                    <a:pt x="134" y="106"/>
                  </a:lnTo>
                  <a:lnTo>
                    <a:pt x="134" y="106"/>
                  </a:lnTo>
                  <a:lnTo>
                    <a:pt x="128" y="106"/>
                  </a:lnTo>
                  <a:lnTo>
                    <a:pt x="128" y="106"/>
                  </a:lnTo>
                  <a:lnTo>
                    <a:pt x="126" y="106"/>
                  </a:lnTo>
                  <a:lnTo>
                    <a:pt x="126" y="106"/>
                  </a:lnTo>
                  <a:lnTo>
                    <a:pt x="124" y="106"/>
                  </a:lnTo>
                  <a:lnTo>
                    <a:pt x="124" y="106"/>
                  </a:lnTo>
                  <a:lnTo>
                    <a:pt x="122" y="110"/>
                  </a:lnTo>
                  <a:lnTo>
                    <a:pt x="122" y="110"/>
                  </a:lnTo>
                  <a:lnTo>
                    <a:pt x="124" y="110"/>
                  </a:lnTo>
                  <a:lnTo>
                    <a:pt x="124" y="110"/>
                  </a:lnTo>
                  <a:lnTo>
                    <a:pt x="126" y="110"/>
                  </a:lnTo>
                  <a:lnTo>
                    <a:pt x="126" y="110"/>
                  </a:lnTo>
                  <a:lnTo>
                    <a:pt x="128" y="112"/>
                  </a:lnTo>
                  <a:lnTo>
                    <a:pt x="128" y="112"/>
                  </a:lnTo>
                  <a:lnTo>
                    <a:pt x="126" y="116"/>
                  </a:lnTo>
                  <a:lnTo>
                    <a:pt x="126" y="116"/>
                  </a:lnTo>
                  <a:lnTo>
                    <a:pt x="122" y="118"/>
                  </a:lnTo>
                  <a:lnTo>
                    <a:pt x="120" y="118"/>
                  </a:lnTo>
                  <a:lnTo>
                    <a:pt x="120" y="118"/>
                  </a:lnTo>
                  <a:lnTo>
                    <a:pt x="120" y="120"/>
                  </a:lnTo>
                  <a:lnTo>
                    <a:pt x="120" y="120"/>
                  </a:lnTo>
                  <a:lnTo>
                    <a:pt x="118" y="122"/>
                  </a:lnTo>
                  <a:lnTo>
                    <a:pt x="116" y="122"/>
                  </a:lnTo>
                  <a:lnTo>
                    <a:pt x="116" y="122"/>
                  </a:lnTo>
                  <a:lnTo>
                    <a:pt x="114" y="124"/>
                  </a:lnTo>
                  <a:lnTo>
                    <a:pt x="114" y="124"/>
                  </a:lnTo>
                  <a:lnTo>
                    <a:pt x="112" y="124"/>
                  </a:lnTo>
                  <a:lnTo>
                    <a:pt x="112" y="124"/>
                  </a:lnTo>
                  <a:lnTo>
                    <a:pt x="110" y="126"/>
                  </a:lnTo>
                  <a:lnTo>
                    <a:pt x="110" y="126"/>
                  </a:lnTo>
                  <a:lnTo>
                    <a:pt x="112" y="130"/>
                  </a:lnTo>
                  <a:lnTo>
                    <a:pt x="112" y="130"/>
                  </a:lnTo>
                  <a:lnTo>
                    <a:pt x="112" y="130"/>
                  </a:lnTo>
                  <a:lnTo>
                    <a:pt x="112" y="130"/>
                  </a:lnTo>
                  <a:lnTo>
                    <a:pt x="114" y="130"/>
                  </a:lnTo>
                  <a:lnTo>
                    <a:pt x="114" y="130"/>
                  </a:lnTo>
                  <a:lnTo>
                    <a:pt x="116" y="130"/>
                  </a:lnTo>
                  <a:lnTo>
                    <a:pt x="116" y="130"/>
                  </a:lnTo>
                  <a:lnTo>
                    <a:pt x="120" y="130"/>
                  </a:lnTo>
                  <a:lnTo>
                    <a:pt x="120" y="130"/>
                  </a:lnTo>
                  <a:lnTo>
                    <a:pt x="120" y="128"/>
                  </a:lnTo>
                  <a:lnTo>
                    <a:pt x="120" y="128"/>
                  </a:lnTo>
                  <a:lnTo>
                    <a:pt x="122" y="128"/>
                  </a:lnTo>
                  <a:lnTo>
                    <a:pt x="122" y="128"/>
                  </a:lnTo>
                  <a:lnTo>
                    <a:pt x="122" y="126"/>
                  </a:lnTo>
                  <a:lnTo>
                    <a:pt x="122" y="126"/>
                  </a:lnTo>
                  <a:lnTo>
                    <a:pt x="126" y="126"/>
                  </a:lnTo>
                  <a:lnTo>
                    <a:pt x="126" y="126"/>
                  </a:lnTo>
                  <a:lnTo>
                    <a:pt x="128" y="124"/>
                  </a:lnTo>
                  <a:lnTo>
                    <a:pt x="128" y="124"/>
                  </a:lnTo>
                  <a:lnTo>
                    <a:pt x="128" y="122"/>
                  </a:lnTo>
                  <a:lnTo>
                    <a:pt x="128" y="122"/>
                  </a:lnTo>
                  <a:lnTo>
                    <a:pt x="128" y="122"/>
                  </a:lnTo>
                  <a:lnTo>
                    <a:pt x="128" y="122"/>
                  </a:lnTo>
                  <a:lnTo>
                    <a:pt x="128" y="120"/>
                  </a:lnTo>
                  <a:lnTo>
                    <a:pt x="128" y="120"/>
                  </a:lnTo>
                  <a:lnTo>
                    <a:pt x="128" y="118"/>
                  </a:lnTo>
                  <a:lnTo>
                    <a:pt x="128" y="118"/>
                  </a:lnTo>
                  <a:lnTo>
                    <a:pt x="130" y="116"/>
                  </a:lnTo>
                  <a:lnTo>
                    <a:pt x="130" y="116"/>
                  </a:lnTo>
                  <a:lnTo>
                    <a:pt x="134" y="114"/>
                  </a:lnTo>
                  <a:lnTo>
                    <a:pt x="134" y="114"/>
                  </a:lnTo>
                  <a:lnTo>
                    <a:pt x="134" y="114"/>
                  </a:lnTo>
                  <a:lnTo>
                    <a:pt x="134" y="114"/>
                  </a:lnTo>
                  <a:lnTo>
                    <a:pt x="134" y="112"/>
                  </a:lnTo>
                  <a:lnTo>
                    <a:pt x="134" y="112"/>
                  </a:lnTo>
                  <a:lnTo>
                    <a:pt x="134" y="110"/>
                  </a:lnTo>
                  <a:lnTo>
                    <a:pt x="134" y="110"/>
                  </a:lnTo>
                  <a:lnTo>
                    <a:pt x="136" y="108"/>
                  </a:lnTo>
                  <a:lnTo>
                    <a:pt x="136" y="108"/>
                  </a:lnTo>
                  <a:lnTo>
                    <a:pt x="136" y="106"/>
                  </a:lnTo>
                  <a:lnTo>
                    <a:pt x="136" y="106"/>
                  </a:lnTo>
                  <a:lnTo>
                    <a:pt x="142" y="104"/>
                  </a:lnTo>
                  <a:lnTo>
                    <a:pt x="144" y="104"/>
                  </a:lnTo>
                  <a:lnTo>
                    <a:pt x="144" y="106"/>
                  </a:lnTo>
                  <a:lnTo>
                    <a:pt x="140" y="112"/>
                  </a:lnTo>
                  <a:lnTo>
                    <a:pt x="140" y="112"/>
                  </a:lnTo>
                  <a:lnTo>
                    <a:pt x="140" y="114"/>
                  </a:lnTo>
                  <a:lnTo>
                    <a:pt x="140" y="114"/>
                  </a:lnTo>
                  <a:lnTo>
                    <a:pt x="138" y="118"/>
                  </a:lnTo>
                  <a:lnTo>
                    <a:pt x="138" y="118"/>
                  </a:lnTo>
                  <a:lnTo>
                    <a:pt x="138" y="118"/>
                  </a:lnTo>
                  <a:lnTo>
                    <a:pt x="136" y="118"/>
                  </a:lnTo>
                  <a:lnTo>
                    <a:pt x="136" y="118"/>
                  </a:lnTo>
                  <a:lnTo>
                    <a:pt x="136" y="120"/>
                  </a:lnTo>
                  <a:lnTo>
                    <a:pt x="136" y="120"/>
                  </a:lnTo>
                  <a:lnTo>
                    <a:pt x="132" y="122"/>
                  </a:lnTo>
                  <a:lnTo>
                    <a:pt x="132" y="122"/>
                  </a:lnTo>
                  <a:lnTo>
                    <a:pt x="132" y="124"/>
                  </a:lnTo>
                  <a:lnTo>
                    <a:pt x="132" y="124"/>
                  </a:lnTo>
                  <a:lnTo>
                    <a:pt x="132" y="126"/>
                  </a:lnTo>
                  <a:lnTo>
                    <a:pt x="132" y="126"/>
                  </a:lnTo>
                  <a:lnTo>
                    <a:pt x="132" y="126"/>
                  </a:lnTo>
                  <a:lnTo>
                    <a:pt x="132" y="126"/>
                  </a:lnTo>
                  <a:lnTo>
                    <a:pt x="130" y="128"/>
                  </a:lnTo>
                  <a:lnTo>
                    <a:pt x="130" y="128"/>
                  </a:lnTo>
                  <a:lnTo>
                    <a:pt x="128" y="132"/>
                  </a:lnTo>
                  <a:lnTo>
                    <a:pt x="124" y="134"/>
                  </a:lnTo>
                  <a:lnTo>
                    <a:pt x="124" y="134"/>
                  </a:lnTo>
                  <a:lnTo>
                    <a:pt x="122" y="134"/>
                  </a:lnTo>
                  <a:lnTo>
                    <a:pt x="122" y="134"/>
                  </a:lnTo>
                  <a:lnTo>
                    <a:pt x="122" y="136"/>
                  </a:lnTo>
                  <a:lnTo>
                    <a:pt x="122" y="136"/>
                  </a:lnTo>
                  <a:lnTo>
                    <a:pt x="122" y="138"/>
                  </a:lnTo>
                  <a:lnTo>
                    <a:pt x="122" y="138"/>
                  </a:lnTo>
                  <a:lnTo>
                    <a:pt x="122" y="140"/>
                  </a:lnTo>
                  <a:lnTo>
                    <a:pt x="122" y="140"/>
                  </a:lnTo>
                  <a:lnTo>
                    <a:pt x="122" y="142"/>
                  </a:lnTo>
                  <a:lnTo>
                    <a:pt x="122" y="142"/>
                  </a:lnTo>
                  <a:lnTo>
                    <a:pt x="122" y="144"/>
                  </a:lnTo>
                  <a:lnTo>
                    <a:pt x="122" y="144"/>
                  </a:lnTo>
                  <a:lnTo>
                    <a:pt x="118" y="150"/>
                  </a:lnTo>
                  <a:lnTo>
                    <a:pt x="112" y="152"/>
                  </a:lnTo>
                  <a:lnTo>
                    <a:pt x="112" y="152"/>
                  </a:lnTo>
                  <a:lnTo>
                    <a:pt x="112" y="150"/>
                  </a:lnTo>
                  <a:lnTo>
                    <a:pt x="112" y="150"/>
                  </a:lnTo>
                  <a:lnTo>
                    <a:pt x="108" y="150"/>
                  </a:lnTo>
                  <a:lnTo>
                    <a:pt x="108" y="150"/>
                  </a:lnTo>
                  <a:lnTo>
                    <a:pt x="106" y="152"/>
                  </a:lnTo>
                  <a:lnTo>
                    <a:pt x="106" y="152"/>
                  </a:lnTo>
                  <a:lnTo>
                    <a:pt x="104" y="150"/>
                  </a:lnTo>
                  <a:lnTo>
                    <a:pt x="104" y="150"/>
                  </a:lnTo>
                  <a:lnTo>
                    <a:pt x="102" y="148"/>
                  </a:lnTo>
                  <a:lnTo>
                    <a:pt x="98" y="148"/>
                  </a:lnTo>
                  <a:lnTo>
                    <a:pt x="98" y="148"/>
                  </a:lnTo>
                  <a:lnTo>
                    <a:pt x="98" y="150"/>
                  </a:lnTo>
                  <a:lnTo>
                    <a:pt x="98" y="150"/>
                  </a:lnTo>
                  <a:lnTo>
                    <a:pt x="98" y="152"/>
                  </a:lnTo>
                  <a:lnTo>
                    <a:pt x="98" y="152"/>
                  </a:lnTo>
                  <a:lnTo>
                    <a:pt x="100" y="154"/>
                  </a:lnTo>
                  <a:lnTo>
                    <a:pt x="100" y="154"/>
                  </a:lnTo>
                  <a:lnTo>
                    <a:pt x="100" y="156"/>
                  </a:lnTo>
                  <a:lnTo>
                    <a:pt x="100" y="156"/>
                  </a:lnTo>
                  <a:lnTo>
                    <a:pt x="100" y="156"/>
                  </a:lnTo>
                  <a:lnTo>
                    <a:pt x="100" y="158"/>
                  </a:lnTo>
                  <a:lnTo>
                    <a:pt x="98" y="158"/>
                  </a:lnTo>
                  <a:lnTo>
                    <a:pt x="92" y="160"/>
                  </a:lnTo>
                  <a:lnTo>
                    <a:pt x="92" y="160"/>
                  </a:lnTo>
                  <a:lnTo>
                    <a:pt x="90" y="160"/>
                  </a:lnTo>
                  <a:lnTo>
                    <a:pt x="90" y="160"/>
                  </a:lnTo>
                  <a:lnTo>
                    <a:pt x="90" y="162"/>
                  </a:lnTo>
                  <a:lnTo>
                    <a:pt x="90" y="162"/>
                  </a:lnTo>
                  <a:lnTo>
                    <a:pt x="92" y="164"/>
                  </a:lnTo>
                  <a:lnTo>
                    <a:pt x="92" y="164"/>
                  </a:lnTo>
                  <a:lnTo>
                    <a:pt x="92" y="164"/>
                  </a:lnTo>
                  <a:lnTo>
                    <a:pt x="92" y="164"/>
                  </a:lnTo>
                  <a:lnTo>
                    <a:pt x="94" y="166"/>
                  </a:lnTo>
                  <a:lnTo>
                    <a:pt x="94" y="166"/>
                  </a:lnTo>
                  <a:lnTo>
                    <a:pt x="92" y="168"/>
                  </a:lnTo>
                  <a:lnTo>
                    <a:pt x="92" y="168"/>
                  </a:lnTo>
                  <a:lnTo>
                    <a:pt x="90" y="170"/>
                  </a:lnTo>
                  <a:lnTo>
                    <a:pt x="90" y="170"/>
                  </a:lnTo>
                  <a:lnTo>
                    <a:pt x="90" y="168"/>
                  </a:lnTo>
                  <a:lnTo>
                    <a:pt x="90" y="168"/>
                  </a:lnTo>
                  <a:lnTo>
                    <a:pt x="88" y="166"/>
                  </a:lnTo>
                  <a:lnTo>
                    <a:pt x="88" y="166"/>
                  </a:lnTo>
                  <a:lnTo>
                    <a:pt x="86" y="166"/>
                  </a:lnTo>
                  <a:lnTo>
                    <a:pt x="86" y="166"/>
                  </a:lnTo>
                  <a:lnTo>
                    <a:pt x="82" y="170"/>
                  </a:lnTo>
                  <a:lnTo>
                    <a:pt x="82" y="170"/>
                  </a:lnTo>
                  <a:lnTo>
                    <a:pt x="80" y="170"/>
                  </a:lnTo>
                  <a:lnTo>
                    <a:pt x="80" y="170"/>
                  </a:lnTo>
                  <a:lnTo>
                    <a:pt x="78" y="170"/>
                  </a:lnTo>
                  <a:lnTo>
                    <a:pt x="78" y="170"/>
                  </a:lnTo>
                  <a:lnTo>
                    <a:pt x="76" y="170"/>
                  </a:lnTo>
                  <a:lnTo>
                    <a:pt x="76" y="170"/>
                  </a:lnTo>
                  <a:lnTo>
                    <a:pt x="74" y="170"/>
                  </a:lnTo>
                  <a:lnTo>
                    <a:pt x="74" y="170"/>
                  </a:lnTo>
                  <a:lnTo>
                    <a:pt x="72" y="170"/>
                  </a:lnTo>
                  <a:lnTo>
                    <a:pt x="72" y="170"/>
                  </a:lnTo>
                  <a:lnTo>
                    <a:pt x="68" y="170"/>
                  </a:lnTo>
                  <a:lnTo>
                    <a:pt x="68" y="170"/>
                  </a:lnTo>
                  <a:lnTo>
                    <a:pt x="70" y="172"/>
                  </a:lnTo>
                  <a:lnTo>
                    <a:pt x="70" y="172"/>
                  </a:lnTo>
                  <a:lnTo>
                    <a:pt x="70" y="172"/>
                  </a:lnTo>
                  <a:lnTo>
                    <a:pt x="70" y="172"/>
                  </a:lnTo>
                  <a:lnTo>
                    <a:pt x="72" y="174"/>
                  </a:lnTo>
                  <a:lnTo>
                    <a:pt x="76" y="174"/>
                  </a:lnTo>
                  <a:lnTo>
                    <a:pt x="76" y="174"/>
                  </a:lnTo>
                  <a:lnTo>
                    <a:pt x="76" y="174"/>
                  </a:lnTo>
                  <a:lnTo>
                    <a:pt x="80" y="172"/>
                  </a:lnTo>
                  <a:lnTo>
                    <a:pt x="80" y="172"/>
                  </a:lnTo>
                  <a:lnTo>
                    <a:pt x="80" y="174"/>
                  </a:lnTo>
                  <a:lnTo>
                    <a:pt x="80" y="174"/>
                  </a:lnTo>
                  <a:lnTo>
                    <a:pt x="80" y="178"/>
                  </a:lnTo>
                  <a:lnTo>
                    <a:pt x="78" y="180"/>
                  </a:lnTo>
                  <a:lnTo>
                    <a:pt x="74" y="182"/>
                  </a:lnTo>
                  <a:lnTo>
                    <a:pt x="68" y="184"/>
                  </a:lnTo>
                  <a:lnTo>
                    <a:pt x="68" y="184"/>
                  </a:lnTo>
                  <a:lnTo>
                    <a:pt x="66" y="184"/>
                  </a:lnTo>
                  <a:lnTo>
                    <a:pt x="66" y="184"/>
                  </a:lnTo>
                  <a:lnTo>
                    <a:pt x="66" y="186"/>
                  </a:lnTo>
                  <a:lnTo>
                    <a:pt x="66" y="186"/>
                  </a:lnTo>
                  <a:lnTo>
                    <a:pt x="66" y="188"/>
                  </a:lnTo>
                  <a:lnTo>
                    <a:pt x="66" y="188"/>
                  </a:lnTo>
                  <a:lnTo>
                    <a:pt x="64" y="188"/>
                  </a:lnTo>
                  <a:lnTo>
                    <a:pt x="64" y="188"/>
                  </a:lnTo>
                  <a:lnTo>
                    <a:pt x="64" y="190"/>
                  </a:lnTo>
                  <a:lnTo>
                    <a:pt x="64" y="190"/>
                  </a:lnTo>
                  <a:lnTo>
                    <a:pt x="64" y="192"/>
                  </a:lnTo>
                  <a:lnTo>
                    <a:pt x="64" y="192"/>
                  </a:lnTo>
                  <a:lnTo>
                    <a:pt x="64" y="194"/>
                  </a:lnTo>
                  <a:lnTo>
                    <a:pt x="64" y="194"/>
                  </a:lnTo>
                  <a:lnTo>
                    <a:pt x="62" y="194"/>
                  </a:lnTo>
                  <a:lnTo>
                    <a:pt x="62" y="194"/>
                  </a:lnTo>
                  <a:lnTo>
                    <a:pt x="60" y="194"/>
                  </a:lnTo>
                  <a:lnTo>
                    <a:pt x="60" y="194"/>
                  </a:lnTo>
                  <a:lnTo>
                    <a:pt x="58" y="194"/>
                  </a:lnTo>
                  <a:lnTo>
                    <a:pt x="58" y="194"/>
                  </a:lnTo>
                  <a:lnTo>
                    <a:pt x="56" y="192"/>
                  </a:lnTo>
                  <a:lnTo>
                    <a:pt x="56" y="192"/>
                  </a:lnTo>
                  <a:lnTo>
                    <a:pt x="56" y="190"/>
                  </a:lnTo>
                  <a:lnTo>
                    <a:pt x="56" y="190"/>
                  </a:lnTo>
                  <a:lnTo>
                    <a:pt x="52" y="190"/>
                  </a:lnTo>
                  <a:lnTo>
                    <a:pt x="52" y="190"/>
                  </a:lnTo>
                  <a:lnTo>
                    <a:pt x="50" y="192"/>
                  </a:lnTo>
                  <a:lnTo>
                    <a:pt x="50" y="192"/>
                  </a:lnTo>
                  <a:lnTo>
                    <a:pt x="48" y="196"/>
                  </a:lnTo>
                  <a:lnTo>
                    <a:pt x="44" y="200"/>
                  </a:lnTo>
                  <a:lnTo>
                    <a:pt x="44" y="200"/>
                  </a:lnTo>
                  <a:lnTo>
                    <a:pt x="42" y="202"/>
                  </a:lnTo>
                  <a:lnTo>
                    <a:pt x="42" y="202"/>
                  </a:lnTo>
                  <a:lnTo>
                    <a:pt x="42" y="206"/>
                  </a:lnTo>
                  <a:lnTo>
                    <a:pt x="42" y="206"/>
                  </a:lnTo>
                  <a:lnTo>
                    <a:pt x="26" y="226"/>
                  </a:lnTo>
                  <a:lnTo>
                    <a:pt x="6" y="244"/>
                  </a:lnTo>
                  <a:lnTo>
                    <a:pt x="6" y="244"/>
                  </a:lnTo>
                  <a:lnTo>
                    <a:pt x="4" y="246"/>
                  </a:lnTo>
                  <a:lnTo>
                    <a:pt x="4" y="246"/>
                  </a:lnTo>
                  <a:lnTo>
                    <a:pt x="4" y="246"/>
                  </a:lnTo>
                  <a:lnTo>
                    <a:pt x="2" y="250"/>
                  </a:lnTo>
                  <a:lnTo>
                    <a:pt x="0" y="252"/>
                  </a:lnTo>
                  <a:lnTo>
                    <a:pt x="2" y="252"/>
                  </a:lnTo>
                  <a:lnTo>
                    <a:pt x="2" y="252"/>
                  </a:lnTo>
                  <a:lnTo>
                    <a:pt x="4" y="256"/>
                  </a:lnTo>
                  <a:lnTo>
                    <a:pt x="4" y="256"/>
                  </a:lnTo>
                  <a:lnTo>
                    <a:pt x="4" y="258"/>
                  </a:lnTo>
                  <a:lnTo>
                    <a:pt x="6" y="260"/>
                  </a:lnTo>
                  <a:lnTo>
                    <a:pt x="12" y="260"/>
                  </a:lnTo>
                  <a:lnTo>
                    <a:pt x="12" y="260"/>
                  </a:lnTo>
                  <a:lnTo>
                    <a:pt x="14" y="260"/>
                  </a:lnTo>
                  <a:lnTo>
                    <a:pt x="14" y="260"/>
                  </a:lnTo>
                  <a:lnTo>
                    <a:pt x="18" y="258"/>
                  </a:lnTo>
                  <a:lnTo>
                    <a:pt x="18" y="258"/>
                  </a:lnTo>
                  <a:lnTo>
                    <a:pt x="18" y="258"/>
                  </a:lnTo>
                  <a:lnTo>
                    <a:pt x="18" y="258"/>
                  </a:lnTo>
                  <a:lnTo>
                    <a:pt x="20" y="254"/>
                  </a:lnTo>
                  <a:lnTo>
                    <a:pt x="20" y="254"/>
                  </a:lnTo>
                  <a:lnTo>
                    <a:pt x="24" y="252"/>
                  </a:lnTo>
                  <a:lnTo>
                    <a:pt x="24" y="252"/>
                  </a:lnTo>
                  <a:lnTo>
                    <a:pt x="24" y="252"/>
                  </a:lnTo>
                  <a:lnTo>
                    <a:pt x="26" y="252"/>
                  </a:lnTo>
                  <a:lnTo>
                    <a:pt x="26" y="252"/>
                  </a:lnTo>
                  <a:lnTo>
                    <a:pt x="24" y="254"/>
                  </a:lnTo>
                  <a:lnTo>
                    <a:pt x="24" y="254"/>
                  </a:lnTo>
                  <a:lnTo>
                    <a:pt x="22" y="254"/>
                  </a:lnTo>
                  <a:lnTo>
                    <a:pt x="22" y="254"/>
                  </a:lnTo>
                  <a:lnTo>
                    <a:pt x="22" y="258"/>
                  </a:lnTo>
                  <a:lnTo>
                    <a:pt x="22" y="258"/>
                  </a:lnTo>
                  <a:lnTo>
                    <a:pt x="22" y="258"/>
                  </a:lnTo>
                  <a:lnTo>
                    <a:pt x="22" y="258"/>
                  </a:lnTo>
                  <a:lnTo>
                    <a:pt x="22" y="260"/>
                  </a:lnTo>
                  <a:lnTo>
                    <a:pt x="26" y="260"/>
                  </a:lnTo>
                  <a:lnTo>
                    <a:pt x="26" y="260"/>
                  </a:lnTo>
                  <a:lnTo>
                    <a:pt x="26" y="258"/>
                  </a:lnTo>
                  <a:lnTo>
                    <a:pt x="26" y="258"/>
                  </a:lnTo>
                  <a:lnTo>
                    <a:pt x="28" y="258"/>
                  </a:lnTo>
                  <a:lnTo>
                    <a:pt x="30" y="254"/>
                  </a:lnTo>
                  <a:lnTo>
                    <a:pt x="30" y="254"/>
                  </a:lnTo>
                  <a:lnTo>
                    <a:pt x="30" y="254"/>
                  </a:lnTo>
                  <a:lnTo>
                    <a:pt x="34" y="254"/>
                  </a:lnTo>
                  <a:lnTo>
                    <a:pt x="34" y="254"/>
                  </a:lnTo>
                  <a:lnTo>
                    <a:pt x="34" y="254"/>
                  </a:lnTo>
                  <a:lnTo>
                    <a:pt x="34" y="254"/>
                  </a:lnTo>
                  <a:lnTo>
                    <a:pt x="36" y="250"/>
                  </a:lnTo>
                  <a:lnTo>
                    <a:pt x="36" y="250"/>
                  </a:lnTo>
                  <a:lnTo>
                    <a:pt x="36" y="250"/>
                  </a:lnTo>
                  <a:lnTo>
                    <a:pt x="36" y="250"/>
                  </a:lnTo>
                  <a:lnTo>
                    <a:pt x="38" y="250"/>
                  </a:lnTo>
                  <a:lnTo>
                    <a:pt x="38" y="250"/>
                  </a:lnTo>
                  <a:lnTo>
                    <a:pt x="40" y="254"/>
                  </a:lnTo>
                  <a:lnTo>
                    <a:pt x="40" y="254"/>
                  </a:lnTo>
                  <a:lnTo>
                    <a:pt x="42" y="256"/>
                  </a:lnTo>
                  <a:lnTo>
                    <a:pt x="44" y="256"/>
                  </a:lnTo>
                  <a:lnTo>
                    <a:pt x="44" y="256"/>
                  </a:lnTo>
                  <a:lnTo>
                    <a:pt x="44" y="254"/>
                  </a:lnTo>
                  <a:lnTo>
                    <a:pt x="44" y="254"/>
                  </a:lnTo>
                  <a:lnTo>
                    <a:pt x="44" y="254"/>
                  </a:lnTo>
                  <a:lnTo>
                    <a:pt x="44" y="254"/>
                  </a:lnTo>
                  <a:lnTo>
                    <a:pt x="48" y="252"/>
                  </a:lnTo>
                  <a:lnTo>
                    <a:pt x="48" y="252"/>
                  </a:lnTo>
                  <a:lnTo>
                    <a:pt x="50" y="252"/>
                  </a:lnTo>
                  <a:lnTo>
                    <a:pt x="50" y="252"/>
                  </a:lnTo>
                  <a:lnTo>
                    <a:pt x="52" y="250"/>
                  </a:lnTo>
                  <a:lnTo>
                    <a:pt x="52" y="250"/>
                  </a:lnTo>
                  <a:lnTo>
                    <a:pt x="52" y="248"/>
                  </a:lnTo>
                  <a:lnTo>
                    <a:pt x="52" y="248"/>
                  </a:lnTo>
                  <a:lnTo>
                    <a:pt x="52" y="246"/>
                  </a:lnTo>
                  <a:lnTo>
                    <a:pt x="52" y="246"/>
                  </a:lnTo>
                  <a:lnTo>
                    <a:pt x="48" y="246"/>
                  </a:lnTo>
                  <a:lnTo>
                    <a:pt x="48" y="246"/>
                  </a:lnTo>
                  <a:lnTo>
                    <a:pt x="48" y="248"/>
                  </a:lnTo>
                  <a:lnTo>
                    <a:pt x="48" y="248"/>
                  </a:lnTo>
                  <a:lnTo>
                    <a:pt x="46" y="248"/>
                  </a:lnTo>
                  <a:lnTo>
                    <a:pt x="46" y="248"/>
                  </a:lnTo>
                  <a:lnTo>
                    <a:pt x="44" y="246"/>
                  </a:lnTo>
                  <a:lnTo>
                    <a:pt x="44" y="244"/>
                  </a:lnTo>
                  <a:lnTo>
                    <a:pt x="44" y="244"/>
                  </a:lnTo>
                  <a:lnTo>
                    <a:pt x="50" y="240"/>
                  </a:lnTo>
                  <a:lnTo>
                    <a:pt x="56" y="236"/>
                  </a:lnTo>
                  <a:lnTo>
                    <a:pt x="56" y="236"/>
                  </a:lnTo>
                  <a:lnTo>
                    <a:pt x="58" y="236"/>
                  </a:lnTo>
                  <a:lnTo>
                    <a:pt x="58" y="236"/>
                  </a:lnTo>
                  <a:lnTo>
                    <a:pt x="64" y="236"/>
                  </a:lnTo>
                  <a:lnTo>
                    <a:pt x="64" y="236"/>
                  </a:lnTo>
                  <a:lnTo>
                    <a:pt x="64" y="234"/>
                  </a:lnTo>
                  <a:lnTo>
                    <a:pt x="64" y="234"/>
                  </a:lnTo>
                  <a:lnTo>
                    <a:pt x="66" y="234"/>
                  </a:lnTo>
                  <a:lnTo>
                    <a:pt x="66" y="234"/>
                  </a:lnTo>
                  <a:lnTo>
                    <a:pt x="66" y="230"/>
                  </a:lnTo>
                  <a:lnTo>
                    <a:pt x="64" y="226"/>
                  </a:lnTo>
                  <a:lnTo>
                    <a:pt x="64" y="226"/>
                  </a:lnTo>
                  <a:lnTo>
                    <a:pt x="68" y="228"/>
                  </a:lnTo>
                  <a:lnTo>
                    <a:pt x="68" y="228"/>
                  </a:lnTo>
                  <a:lnTo>
                    <a:pt x="68" y="228"/>
                  </a:lnTo>
                  <a:lnTo>
                    <a:pt x="68" y="228"/>
                  </a:lnTo>
                  <a:lnTo>
                    <a:pt x="70" y="230"/>
                  </a:lnTo>
                  <a:lnTo>
                    <a:pt x="72" y="230"/>
                  </a:lnTo>
                  <a:lnTo>
                    <a:pt x="72" y="230"/>
                  </a:lnTo>
                  <a:lnTo>
                    <a:pt x="74" y="228"/>
                  </a:lnTo>
                  <a:lnTo>
                    <a:pt x="74" y="228"/>
                  </a:lnTo>
                  <a:lnTo>
                    <a:pt x="74" y="228"/>
                  </a:lnTo>
                  <a:lnTo>
                    <a:pt x="74" y="228"/>
                  </a:lnTo>
                  <a:lnTo>
                    <a:pt x="76" y="224"/>
                  </a:lnTo>
                  <a:lnTo>
                    <a:pt x="74" y="222"/>
                  </a:lnTo>
                  <a:lnTo>
                    <a:pt x="74" y="222"/>
                  </a:lnTo>
                  <a:lnTo>
                    <a:pt x="74" y="222"/>
                  </a:lnTo>
                  <a:lnTo>
                    <a:pt x="74" y="222"/>
                  </a:lnTo>
                  <a:lnTo>
                    <a:pt x="76" y="220"/>
                  </a:lnTo>
                  <a:lnTo>
                    <a:pt x="76" y="220"/>
                  </a:lnTo>
                  <a:lnTo>
                    <a:pt x="78" y="220"/>
                  </a:lnTo>
                  <a:lnTo>
                    <a:pt x="78" y="220"/>
                  </a:lnTo>
                  <a:lnTo>
                    <a:pt x="80" y="220"/>
                  </a:lnTo>
                  <a:lnTo>
                    <a:pt x="80" y="220"/>
                  </a:lnTo>
                  <a:lnTo>
                    <a:pt x="82" y="220"/>
                  </a:lnTo>
                  <a:lnTo>
                    <a:pt x="82" y="220"/>
                  </a:lnTo>
                  <a:lnTo>
                    <a:pt x="82" y="218"/>
                  </a:lnTo>
                  <a:lnTo>
                    <a:pt x="80" y="216"/>
                  </a:lnTo>
                  <a:lnTo>
                    <a:pt x="80" y="216"/>
                  </a:lnTo>
                  <a:lnTo>
                    <a:pt x="80" y="216"/>
                  </a:lnTo>
                  <a:lnTo>
                    <a:pt x="80" y="216"/>
                  </a:lnTo>
                  <a:lnTo>
                    <a:pt x="76" y="212"/>
                  </a:lnTo>
                  <a:lnTo>
                    <a:pt x="76" y="212"/>
                  </a:lnTo>
                  <a:lnTo>
                    <a:pt x="80" y="212"/>
                  </a:lnTo>
                  <a:lnTo>
                    <a:pt x="80" y="212"/>
                  </a:lnTo>
                  <a:lnTo>
                    <a:pt x="80" y="212"/>
                  </a:lnTo>
                  <a:lnTo>
                    <a:pt x="80" y="212"/>
                  </a:lnTo>
                  <a:lnTo>
                    <a:pt x="82" y="208"/>
                  </a:lnTo>
                  <a:lnTo>
                    <a:pt x="82" y="208"/>
                  </a:lnTo>
                  <a:lnTo>
                    <a:pt x="82" y="208"/>
                  </a:lnTo>
                  <a:lnTo>
                    <a:pt x="82" y="208"/>
                  </a:lnTo>
                  <a:lnTo>
                    <a:pt x="86" y="206"/>
                  </a:lnTo>
                  <a:lnTo>
                    <a:pt x="86" y="206"/>
                  </a:lnTo>
                  <a:lnTo>
                    <a:pt x="86" y="206"/>
                  </a:lnTo>
                  <a:lnTo>
                    <a:pt x="86" y="206"/>
                  </a:lnTo>
                  <a:lnTo>
                    <a:pt x="88" y="206"/>
                  </a:lnTo>
                  <a:lnTo>
                    <a:pt x="88" y="206"/>
                  </a:lnTo>
                  <a:lnTo>
                    <a:pt x="90" y="204"/>
                  </a:lnTo>
                  <a:lnTo>
                    <a:pt x="90" y="204"/>
                  </a:lnTo>
                  <a:lnTo>
                    <a:pt x="90" y="202"/>
                  </a:lnTo>
                  <a:lnTo>
                    <a:pt x="88" y="202"/>
                  </a:lnTo>
                  <a:lnTo>
                    <a:pt x="88" y="202"/>
                  </a:lnTo>
                  <a:lnTo>
                    <a:pt x="88" y="200"/>
                  </a:lnTo>
                  <a:lnTo>
                    <a:pt x="88" y="200"/>
                  </a:lnTo>
                  <a:lnTo>
                    <a:pt x="86" y="198"/>
                  </a:lnTo>
                  <a:lnTo>
                    <a:pt x="86" y="198"/>
                  </a:lnTo>
                  <a:lnTo>
                    <a:pt x="92" y="198"/>
                  </a:lnTo>
                  <a:lnTo>
                    <a:pt x="96" y="196"/>
                  </a:lnTo>
                  <a:lnTo>
                    <a:pt x="96" y="196"/>
                  </a:lnTo>
                  <a:lnTo>
                    <a:pt x="98" y="194"/>
                  </a:lnTo>
                  <a:lnTo>
                    <a:pt x="98" y="194"/>
                  </a:lnTo>
                  <a:lnTo>
                    <a:pt x="98" y="192"/>
                  </a:lnTo>
                  <a:lnTo>
                    <a:pt x="98" y="192"/>
                  </a:lnTo>
                  <a:lnTo>
                    <a:pt x="100" y="190"/>
                  </a:lnTo>
                  <a:lnTo>
                    <a:pt x="100" y="190"/>
                  </a:lnTo>
                  <a:lnTo>
                    <a:pt x="104" y="188"/>
                  </a:lnTo>
                  <a:lnTo>
                    <a:pt x="104" y="184"/>
                  </a:lnTo>
                  <a:lnTo>
                    <a:pt x="104" y="184"/>
                  </a:lnTo>
                  <a:lnTo>
                    <a:pt x="104" y="182"/>
                  </a:lnTo>
                  <a:lnTo>
                    <a:pt x="104" y="182"/>
                  </a:lnTo>
                  <a:lnTo>
                    <a:pt x="108" y="182"/>
                  </a:lnTo>
                  <a:lnTo>
                    <a:pt x="108" y="182"/>
                  </a:lnTo>
                  <a:lnTo>
                    <a:pt x="108" y="180"/>
                  </a:lnTo>
                  <a:lnTo>
                    <a:pt x="108" y="180"/>
                  </a:lnTo>
                  <a:lnTo>
                    <a:pt x="108" y="178"/>
                  </a:lnTo>
                  <a:lnTo>
                    <a:pt x="108" y="178"/>
                  </a:lnTo>
                  <a:lnTo>
                    <a:pt x="112" y="178"/>
                  </a:lnTo>
                  <a:lnTo>
                    <a:pt x="112" y="178"/>
                  </a:lnTo>
                  <a:lnTo>
                    <a:pt x="112" y="176"/>
                  </a:lnTo>
                  <a:lnTo>
                    <a:pt x="112" y="176"/>
                  </a:lnTo>
                  <a:lnTo>
                    <a:pt x="114" y="174"/>
                  </a:lnTo>
                  <a:lnTo>
                    <a:pt x="114" y="174"/>
                  </a:lnTo>
                  <a:lnTo>
                    <a:pt x="114" y="172"/>
                  </a:lnTo>
                  <a:lnTo>
                    <a:pt x="114" y="172"/>
                  </a:lnTo>
                  <a:lnTo>
                    <a:pt x="116" y="172"/>
                  </a:lnTo>
                  <a:lnTo>
                    <a:pt x="116" y="172"/>
                  </a:lnTo>
                  <a:lnTo>
                    <a:pt x="116" y="170"/>
                  </a:lnTo>
                  <a:lnTo>
                    <a:pt x="116" y="170"/>
                  </a:lnTo>
                  <a:lnTo>
                    <a:pt x="118" y="170"/>
                  </a:lnTo>
                  <a:lnTo>
                    <a:pt x="118" y="170"/>
                  </a:lnTo>
                  <a:lnTo>
                    <a:pt x="120" y="168"/>
                  </a:lnTo>
                  <a:lnTo>
                    <a:pt x="120" y="168"/>
                  </a:lnTo>
                  <a:lnTo>
                    <a:pt x="120" y="166"/>
                  </a:lnTo>
                  <a:lnTo>
                    <a:pt x="120" y="166"/>
                  </a:lnTo>
                  <a:lnTo>
                    <a:pt x="120" y="164"/>
                  </a:lnTo>
                  <a:lnTo>
                    <a:pt x="120" y="164"/>
                  </a:lnTo>
                  <a:lnTo>
                    <a:pt x="122" y="164"/>
                  </a:lnTo>
                  <a:lnTo>
                    <a:pt x="122" y="164"/>
                  </a:lnTo>
                  <a:lnTo>
                    <a:pt x="124" y="162"/>
                  </a:lnTo>
                  <a:lnTo>
                    <a:pt x="124" y="160"/>
                  </a:lnTo>
                  <a:lnTo>
                    <a:pt x="124" y="160"/>
                  </a:lnTo>
                  <a:lnTo>
                    <a:pt x="124" y="158"/>
                  </a:lnTo>
                  <a:lnTo>
                    <a:pt x="124" y="158"/>
                  </a:lnTo>
                  <a:lnTo>
                    <a:pt x="124" y="156"/>
                  </a:lnTo>
                  <a:lnTo>
                    <a:pt x="124" y="156"/>
                  </a:lnTo>
                  <a:lnTo>
                    <a:pt x="128" y="154"/>
                  </a:lnTo>
                  <a:lnTo>
                    <a:pt x="128" y="154"/>
                  </a:lnTo>
                  <a:lnTo>
                    <a:pt x="128" y="154"/>
                  </a:lnTo>
                  <a:lnTo>
                    <a:pt x="128" y="154"/>
                  </a:lnTo>
                  <a:lnTo>
                    <a:pt x="130" y="152"/>
                  </a:lnTo>
                  <a:lnTo>
                    <a:pt x="130" y="152"/>
                  </a:lnTo>
                  <a:lnTo>
                    <a:pt x="130" y="150"/>
                  </a:lnTo>
                  <a:lnTo>
                    <a:pt x="130" y="150"/>
                  </a:lnTo>
                  <a:lnTo>
                    <a:pt x="132" y="150"/>
                  </a:lnTo>
                  <a:lnTo>
                    <a:pt x="132" y="150"/>
                  </a:lnTo>
                  <a:lnTo>
                    <a:pt x="132" y="148"/>
                  </a:lnTo>
                  <a:lnTo>
                    <a:pt x="132" y="148"/>
                  </a:lnTo>
                  <a:lnTo>
                    <a:pt x="136" y="144"/>
                  </a:lnTo>
                  <a:lnTo>
                    <a:pt x="136" y="144"/>
                  </a:lnTo>
                  <a:lnTo>
                    <a:pt x="136" y="142"/>
                  </a:lnTo>
                  <a:lnTo>
                    <a:pt x="136" y="142"/>
                  </a:lnTo>
                  <a:lnTo>
                    <a:pt x="138" y="140"/>
                  </a:lnTo>
                  <a:lnTo>
                    <a:pt x="138" y="140"/>
                  </a:lnTo>
                  <a:lnTo>
                    <a:pt x="140" y="138"/>
                  </a:lnTo>
                  <a:lnTo>
                    <a:pt x="140" y="138"/>
                  </a:lnTo>
                  <a:lnTo>
                    <a:pt x="140" y="138"/>
                  </a:lnTo>
                  <a:lnTo>
                    <a:pt x="140" y="138"/>
                  </a:lnTo>
                  <a:lnTo>
                    <a:pt x="142" y="136"/>
                  </a:lnTo>
                  <a:lnTo>
                    <a:pt x="142" y="136"/>
                  </a:lnTo>
                  <a:lnTo>
                    <a:pt x="144" y="134"/>
                  </a:lnTo>
                  <a:lnTo>
                    <a:pt x="144" y="134"/>
                  </a:lnTo>
                  <a:lnTo>
                    <a:pt x="148" y="128"/>
                  </a:lnTo>
                  <a:lnTo>
                    <a:pt x="154" y="122"/>
                  </a:lnTo>
                  <a:lnTo>
                    <a:pt x="154" y="122"/>
                  </a:lnTo>
                  <a:lnTo>
                    <a:pt x="156" y="112"/>
                  </a:lnTo>
                  <a:lnTo>
                    <a:pt x="156" y="112"/>
                  </a:lnTo>
                  <a:lnTo>
                    <a:pt x="160" y="110"/>
                  </a:lnTo>
                  <a:lnTo>
                    <a:pt x="160" y="108"/>
                  </a:lnTo>
                  <a:lnTo>
                    <a:pt x="160" y="108"/>
                  </a:lnTo>
                  <a:lnTo>
                    <a:pt x="158" y="106"/>
                  </a:lnTo>
                  <a:lnTo>
                    <a:pt x="158" y="106"/>
                  </a:lnTo>
                  <a:lnTo>
                    <a:pt x="158" y="104"/>
                  </a:lnTo>
                  <a:lnTo>
                    <a:pt x="158" y="104"/>
                  </a:lnTo>
                  <a:lnTo>
                    <a:pt x="160" y="102"/>
                  </a:lnTo>
                  <a:lnTo>
                    <a:pt x="160" y="102"/>
                  </a:lnTo>
                  <a:lnTo>
                    <a:pt x="162" y="100"/>
                  </a:lnTo>
                  <a:lnTo>
                    <a:pt x="162" y="100"/>
                  </a:lnTo>
                  <a:lnTo>
                    <a:pt x="162" y="98"/>
                  </a:lnTo>
                  <a:lnTo>
                    <a:pt x="162" y="98"/>
                  </a:lnTo>
                  <a:lnTo>
                    <a:pt x="162" y="96"/>
                  </a:lnTo>
                  <a:lnTo>
                    <a:pt x="162" y="96"/>
                  </a:lnTo>
                  <a:lnTo>
                    <a:pt x="164" y="94"/>
                  </a:lnTo>
                  <a:lnTo>
                    <a:pt x="164" y="94"/>
                  </a:lnTo>
                  <a:lnTo>
                    <a:pt x="164" y="92"/>
                  </a:lnTo>
                  <a:lnTo>
                    <a:pt x="164" y="92"/>
                  </a:lnTo>
                  <a:lnTo>
                    <a:pt x="164" y="90"/>
                  </a:lnTo>
                  <a:lnTo>
                    <a:pt x="164" y="90"/>
                  </a:lnTo>
                  <a:lnTo>
                    <a:pt x="166" y="88"/>
                  </a:lnTo>
                  <a:lnTo>
                    <a:pt x="166" y="88"/>
                  </a:lnTo>
                  <a:lnTo>
                    <a:pt x="166" y="86"/>
                  </a:lnTo>
                  <a:lnTo>
                    <a:pt x="166" y="86"/>
                  </a:lnTo>
                  <a:lnTo>
                    <a:pt x="166" y="84"/>
                  </a:lnTo>
                  <a:lnTo>
                    <a:pt x="166" y="84"/>
                  </a:lnTo>
                  <a:lnTo>
                    <a:pt x="166" y="82"/>
                  </a:lnTo>
                  <a:lnTo>
                    <a:pt x="166" y="82"/>
                  </a:lnTo>
                  <a:lnTo>
                    <a:pt x="168" y="82"/>
                  </a:lnTo>
                  <a:lnTo>
                    <a:pt x="168" y="82"/>
                  </a:lnTo>
                  <a:lnTo>
                    <a:pt x="172" y="82"/>
                  </a:lnTo>
                  <a:lnTo>
                    <a:pt x="172" y="82"/>
                  </a:lnTo>
                  <a:lnTo>
                    <a:pt x="172" y="80"/>
                  </a:lnTo>
                  <a:lnTo>
                    <a:pt x="172" y="80"/>
                  </a:lnTo>
                  <a:lnTo>
                    <a:pt x="174" y="80"/>
                  </a:lnTo>
                  <a:lnTo>
                    <a:pt x="174" y="80"/>
                  </a:lnTo>
                  <a:lnTo>
                    <a:pt x="174" y="80"/>
                  </a:lnTo>
                  <a:lnTo>
                    <a:pt x="174" y="80"/>
                  </a:lnTo>
                  <a:lnTo>
                    <a:pt x="176" y="78"/>
                  </a:lnTo>
                  <a:lnTo>
                    <a:pt x="176" y="78"/>
                  </a:lnTo>
                  <a:lnTo>
                    <a:pt x="176" y="76"/>
                  </a:lnTo>
                  <a:lnTo>
                    <a:pt x="174" y="76"/>
                  </a:lnTo>
                  <a:lnTo>
                    <a:pt x="174" y="76"/>
                  </a:lnTo>
                  <a:lnTo>
                    <a:pt x="172" y="76"/>
                  </a:lnTo>
                  <a:lnTo>
                    <a:pt x="172" y="76"/>
                  </a:lnTo>
                  <a:lnTo>
                    <a:pt x="170" y="74"/>
                  </a:lnTo>
                  <a:lnTo>
                    <a:pt x="170" y="72"/>
                  </a:lnTo>
                  <a:lnTo>
                    <a:pt x="170" y="72"/>
                  </a:lnTo>
                  <a:lnTo>
                    <a:pt x="174" y="66"/>
                  </a:lnTo>
                  <a:lnTo>
                    <a:pt x="174" y="66"/>
                  </a:lnTo>
                  <a:lnTo>
                    <a:pt x="174" y="64"/>
                  </a:lnTo>
                  <a:lnTo>
                    <a:pt x="174" y="64"/>
                  </a:lnTo>
                  <a:lnTo>
                    <a:pt x="176" y="62"/>
                  </a:lnTo>
                  <a:lnTo>
                    <a:pt x="176" y="62"/>
                  </a:lnTo>
                  <a:lnTo>
                    <a:pt x="176" y="60"/>
                  </a:lnTo>
                  <a:lnTo>
                    <a:pt x="176" y="60"/>
                  </a:lnTo>
                  <a:lnTo>
                    <a:pt x="180" y="56"/>
                  </a:lnTo>
                  <a:lnTo>
                    <a:pt x="182" y="56"/>
                  </a:lnTo>
                  <a:lnTo>
                    <a:pt x="182" y="56"/>
                  </a:lnTo>
                  <a:lnTo>
                    <a:pt x="184" y="56"/>
                  </a:lnTo>
                  <a:lnTo>
                    <a:pt x="184" y="56"/>
                  </a:lnTo>
                  <a:lnTo>
                    <a:pt x="186" y="54"/>
                  </a:lnTo>
                  <a:lnTo>
                    <a:pt x="186" y="54"/>
                  </a:lnTo>
                  <a:lnTo>
                    <a:pt x="186" y="52"/>
                  </a:lnTo>
                  <a:lnTo>
                    <a:pt x="186" y="52"/>
                  </a:lnTo>
                  <a:lnTo>
                    <a:pt x="186" y="50"/>
                  </a:lnTo>
                  <a:lnTo>
                    <a:pt x="186" y="50"/>
                  </a:lnTo>
                  <a:lnTo>
                    <a:pt x="180" y="50"/>
                  </a:lnTo>
                  <a:lnTo>
                    <a:pt x="180" y="50"/>
                  </a:lnTo>
                  <a:lnTo>
                    <a:pt x="180" y="48"/>
                  </a:lnTo>
                  <a:lnTo>
                    <a:pt x="180" y="48"/>
                  </a:lnTo>
                  <a:lnTo>
                    <a:pt x="180" y="44"/>
                  </a:lnTo>
                  <a:lnTo>
                    <a:pt x="180" y="44"/>
                  </a:lnTo>
                  <a:lnTo>
                    <a:pt x="182" y="42"/>
                  </a:lnTo>
                  <a:lnTo>
                    <a:pt x="182" y="42"/>
                  </a:lnTo>
                  <a:lnTo>
                    <a:pt x="182" y="40"/>
                  </a:lnTo>
                  <a:lnTo>
                    <a:pt x="182" y="40"/>
                  </a:lnTo>
                  <a:lnTo>
                    <a:pt x="182" y="38"/>
                  </a:lnTo>
                  <a:lnTo>
                    <a:pt x="182" y="38"/>
                  </a:lnTo>
                  <a:lnTo>
                    <a:pt x="182" y="38"/>
                  </a:lnTo>
                  <a:lnTo>
                    <a:pt x="182" y="38"/>
                  </a:lnTo>
                  <a:lnTo>
                    <a:pt x="184" y="34"/>
                  </a:lnTo>
                  <a:lnTo>
                    <a:pt x="184" y="34"/>
                  </a:lnTo>
                  <a:lnTo>
                    <a:pt x="184" y="34"/>
                  </a:lnTo>
                  <a:lnTo>
                    <a:pt x="184" y="34"/>
                  </a:lnTo>
                  <a:lnTo>
                    <a:pt x="186" y="32"/>
                  </a:lnTo>
                  <a:lnTo>
                    <a:pt x="186" y="32"/>
                  </a:lnTo>
                  <a:lnTo>
                    <a:pt x="188" y="32"/>
                  </a:lnTo>
                  <a:lnTo>
                    <a:pt x="188" y="32"/>
                  </a:lnTo>
                  <a:lnTo>
                    <a:pt x="188" y="30"/>
                  </a:lnTo>
                  <a:lnTo>
                    <a:pt x="188" y="30"/>
                  </a:lnTo>
                  <a:lnTo>
                    <a:pt x="190" y="28"/>
                  </a:lnTo>
                  <a:lnTo>
                    <a:pt x="190" y="28"/>
                  </a:lnTo>
                  <a:lnTo>
                    <a:pt x="190" y="26"/>
                  </a:lnTo>
                  <a:lnTo>
                    <a:pt x="190" y="26"/>
                  </a:lnTo>
                  <a:lnTo>
                    <a:pt x="190" y="24"/>
                  </a:lnTo>
                  <a:lnTo>
                    <a:pt x="190" y="24"/>
                  </a:lnTo>
                  <a:lnTo>
                    <a:pt x="192" y="22"/>
                  </a:lnTo>
                  <a:lnTo>
                    <a:pt x="192" y="22"/>
                  </a:lnTo>
                  <a:lnTo>
                    <a:pt x="192" y="20"/>
                  </a:lnTo>
                  <a:lnTo>
                    <a:pt x="192" y="20"/>
                  </a:lnTo>
                  <a:lnTo>
                    <a:pt x="192" y="18"/>
                  </a:lnTo>
                  <a:lnTo>
                    <a:pt x="192" y="18"/>
                  </a:lnTo>
                  <a:lnTo>
                    <a:pt x="192" y="16"/>
                  </a:lnTo>
                  <a:lnTo>
                    <a:pt x="192" y="16"/>
                  </a:lnTo>
                  <a:lnTo>
                    <a:pt x="192" y="14"/>
                  </a:lnTo>
                  <a:lnTo>
                    <a:pt x="192" y="14"/>
                  </a:lnTo>
                  <a:lnTo>
                    <a:pt x="192" y="14"/>
                  </a:lnTo>
                  <a:lnTo>
                    <a:pt x="192" y="14"/>
                  </a:lnTo>
                  <a:lnTo>
                    <a:pt x="194" y="10"/>
                  </a:lnTo>
                  <a:lnTo>
                    <a:pt x="192" y="10"/>
                  </a:lnTo>
                  <a:lnTo>
                    <a:pt x="192" y="10"/>
                  </a:lnTo>
                  <a:lnTo>
                    <a:pt x="192" y="8"/>
                  </a:lnTo>
                  <a:lnTo>
                    <a:pt x="192" y="8"/>
                  </a:lnTo>
                  <a:lnTo>
                    <a:pt x="192" y="6"/>
                  </a:lnTo>
                  <a:lnTo>
                    <a:pt x="192" y="6"/>
                  </a:lnTo>
                  <a:lnTo>
                    <a:pt x="190" y="4"/>
                  </a:lnTo>
                  <a:lnTo>
                    <a:pt x="190" y="4"/>
                  </a:lnTo>
                  <a:lnTo>
                    <a:pt x="190" y="4"/>
                  </a:lnTo>
                  <a:lnTo>
                    <a:pt x="190" y="4"/>
                  </a:lnTo>
                  <a:lnTo>
                    <a:pt x="188" y="2"/>
                  </a:lnTo>
                  <a:lnTo>
                    <a:pt x="188" y="2"/>
                  </a:lnTo>
                  <a:lnTo>
                    <a:pt x="188" y="2"/>
                  </a:lnTo>
                  <a:lnTo>
                    <a:pt x="188" y="2"/>
                  </a:lnTo>
                  <a:lnTo>
                    <a:pt x="184" y="0"/>
                  </a:lnTo>
                  <a:lnTo>
                    <a:pt x="184" y="0"/>
                  </a:lnTo>
                  <a:lnTo>
                    <a:pt x="182" y="2"/>
                  </a:lnTo>
                  <a:lnTo>
                    <a:pt x="182" y="2"/>
                  </a:lnTo>
                  <a:lnTo>
                    <a:pt x="180" y="2"/>
                  </a:lnTo>
                  <a:lnTo>
                    <a:pt x="180" y="2"/>
                  </a:lnTo>
                  <a:lnTo>
                    <a:pt x="178" y="4"/>
                  </a:lnTo>
                  <a:lnTo>
                    <a:pt x="178" y="4"/>
                  </a:lnTo>
                  <a:close/>
                </a:path>
              </a:pathLst>
            </a:custGeom>
            <a:solidFill>
              <a:srgbClr val="16A2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b="1">
                <a:solidFill>
                  <a:schemeClr val="lt1"/>
                </a:solidFill>
                <a:latin typeface="微软雅黑" panose="020B0503020204020204" pitchFamily="34" charset="-122"/>
                <a:ea typeface="微软雅黑" panose="020B0503020204020204" pitchFamily="34" charset="-122"/>
              </a:endParaRPr>
            </a:p>
          </p:txBody>
        </p:sp>
        <p:sp>
          <p:nvSpPr>
            <p:cNvPr id="62" name="Freeform 42"/>
            <p:cNvSpPr>
              <a:spLocks/>
            </p:cNvSpPr>
            <p:nvPr/>
          </p:nvSpPr>
          <p:spPr bwMode="auto">
            <a:xfrm>
              <a:off x="6674843" y="2894387"/>
              <a:ext cx="766097" cy="1121389"/>
            </a:xfrm>
            <a:custGeom>
              <a:avLst/>
              <a:gdLst>
                <a:gd name="T0" fmla="*/ 74 w 414"/>
                <a:gd name="T1" fmla="*/ 80 h 606"/>
                <a:gd name="T2" fmla="*/ 26 w 414"/>
                <a:gd name="T3" fmla="*/ 20 h 606"/>
                <a:gd name="T4" fmla="*/ 14 w 414"/>
                <a:gd name="T5" fmla="*/ 14 h 606"/>
                <a:gd name="T6" fmla="*/ 4 w 414"/>
                <a:gd name="T7" fmla="*/ 10 h 606"/>
                <a:gd name="T8" fmla="*/ 14 w 414"/>
                <a:gd name="T9" fmla="*/ 36 h 606"/>
                <a:gd name="T10" fmla="*/ 20 w 414"/>
                <a:gd name="T11" fmla="*/ 52 h 606"/>
                <a:gd name="T12" fmla="*/ 22 w 414"/>
                <a:gd name="T13" fmla="*/ 74 h 606"/>
                <a:gd name="T14" fmla="*/ 24 w 414"/>
                <a:gd name="T15" fmla="*/ 94 h 606"/>
                <a:gd name="T16" fmla="*/ 28 w 414"/>
                <a:gd name="T17" fmla="*/ 114 h 606"/>
                <a:gd name="T18" fmla="*/ 30 w 414"/>
                <a:gd name="T19" fmla="*/ 130 h 606"/>
                <a:gd name="T20" fmla="*/ 32 w 414"/>
                <a:gd name="T21" fmla="*/ 156 h 606"/>
                <a:gd name="T22" fmla="*/ 38 w 414"/>
                <a:gd name="T23" fmla="*/ 178 h 606"/>
                <a:gd name="T24" fmla="*/ 40 w 414"/>
                <a:gd name="T25" fmla="*/ 198 h 606"/>
                <a:gd name="T26" fmla="*/ 40 w 414"/>
                <a:gd name="T27" fmla="*/ 218 h 606"/>
                <a:gd name="T28" fmla="*/ 44 w 414"/>
                <a:gd name="T29" fmla="*/ 238 h 606"/>
                <a:gd name="T30" fmla="*/ 52 w 414"/>
                <a:gd name="T31" fmla="*/ 270 h 606"/>
                <a:gd name="T32" fmla="*/ 54 w 414"/>
                <a:gd name="T33" fmla="*/ 288 h 606"/>
                <a:gd name="T34" fmla="*/ 58 w 414"/>
                <a:gd name="T35" fmla="*/ 310 h 606"/>
                <a:gd name="T36" fmla="*/ 64 w 414"/>
                <a:gd name="T37" fmla="*/ 326 h 606"/>
                <a:gd name="T38" fmla="*/ 68 w 414"/>
                <a:gd name="T39" fmla="*/ 348 h 606"/>
                <a:gd name="T40" fmla="*/ 74 w 414"/>
                <a:gd name="T41" fmla="*/ 372 h 606"/>
                <a:gd name="T42" fmla="*/ 88 w 414"/>
                <a:gd name="T43" fmla="*/ 398 h 606"/>
                <a:gd name="T44" fmla="*/ 96 w 414"/>
                <a:gd name="T45" fmla="*/ 420 h 606"/>
                <a:gd name="T46" fmla="*/ 102 w 414"/>
                <a:gd name="T47" fmla="*/ 436 h 606"/>
                <a:gd name="T48" fmla="*/ 118 w 414"/>
                <a:gd name="T49" fmla="*/ 460 h 606"/>
                <a:gd name="T50" fmla="*/ 136 w 414"/>
                <a:gd name="T51" fmla="*/ 488 h 606"/>
                <a:gd name="T52" fmla="*/ 146 w 414"/>
                <a:gd name="T53" fmla="*/ 506 h 606"/>
                <a:gd name="T54" fmla="*/ 156 w 414"/>
                <a:gd name="T55" fmla="*/ 522 h 606"/>
                <a:gd name="T56" fmla="*/ 176 w 414"/>
                <a:gd name="T57" fmla="*/ 544 h 606"/>
                <a:gd name="T58" fmla="*/ 190 w 414"/>
                <a:gd name="T59" fmla="*/ 558 h 606"/>
                <a:gd name="T60" fmla="*/ 216 w 414"/>
                <a:gd name="T61" fmla="*/ 580 h 606"/>
                <a:gd name="T62" fmla="*/ 234 w 414"/>
                <a:gd name="T63" fmla="*/ 592 h 606"/>
                <a:gd name="T64" fmla="*/ 256 w 414"/>
                <a:gd name="T65" fmla="*/ 600 h 606"/>
                <a:gd name="T66" fmla="*/ 270 w 414"/>
                <a:gd name="T67" fmla="*/ 606 h 606"/>
                <a:gd name="T68" fmla="*/ 296 w 414"/>
                <a:gd name="T69" fmla="*/ 604 h 606"/>
                <a:gd name="T70" fmla="*/ 316 w 414"/>
                <a:gd name="T71" fmla="*/ 600 h 606"/>
                <a:gd name="T72" fmla="*/ 342 w 414"/>
                <a:gd name="T73" fmla="*/ 592 h 606"/>
                <a:gd name="T74" fmla="*/ 364 w 414"/>
                <a:gd name="T75" fmla="*/ 586 h 606"/>
                <a:gd name="T76" fmla="*/ 382 w 414"/>
                <a:gd name="T77" fmla="*/ 578 h 606"/>
                <a:gd name="T78" fmla="*/ 390 w 414"/>
                <a:gd name="T79" fmla="*/ 572 h 606"/>
                <a:gd name="T80" fmla="*/ 398 w 414"/>
                <a:gd name="T81" fmla="*/ 564 h 606"/>
                <a:gd name="T82" fmla="*/ 412 w 414"/>
                <a:gd name="T83" fmla="*/ 560 h 606"/>
                <a:gd name="T84" fmla="*/ 384 w 414"/>
                <a:gd name="T85" fmla="*/ 552 h 606"/>
                <a:gd name="T86" fmla="*/ 360 w 414"/>
                <a:gd name="T87" fmla="*/ 546 h 606"/>
                <a:gd name="T88" fmla="*/ 344 w 414"/>
                <a:gd name="T89" fmla="*/ 540 h 606"/>
                <a:gd name="T90" fmla="*/ 330 w 414"/>
                <a:gd name="T91" fmla="*/ 528 h 606"/>
                <a:gd name="T92" fmla="*/ 298 w 414"/>
                <a:gd name="T93" fmla="*/ 506 h 606"/>
                <a:gd name="T94" fmla="*/ 274 w 414"/>
                <a:gd name="T95" fmla="*/ 478 h 606"/>
                <a:gd name="T96" fmla="*/ 264 w 414"/>
                <a:gd name="T97" fmla="*/ 464 h 606"/>
                <a:gd name="T98" fmla="*/ 246 w 414"/>
                <a:gd name="T99" fmla="*/ 436 h 606"/>
                <a:gd name="T100" fmla="*/ 228 w 414"/>
                <a:gd name="T101" fmla="*/ 410 h 606"/>
                <a:gd name="T102" fmla="*/ 190 w 414"/>
                <a:gd name="T103" fmla="*/ 346 h 606"/>
                <a:gd name="T104" fmla="*/ 180 w 414"/>
                <a:gd name="T105" fmla="*/ 322 h 606"/>
                <a:gd name="T106" fmla="*/ 166 w 414"/>
                <a:gd name="T107" fmla="*/ 294 h 606"/>
                <a:gd name="T108" fmla="*/ 152 w 414"/>
                <a:gd name="T109" fmla="*/ 264 h 606"/>
                <a:gd name="T110" fmla="*/ 136 w 414"/>
                <a:gd name="T111" fmla="*/ 230 h 606"/>
                <a:gd name="T112" fmla="*/ 120 w 414"/>
                <a:gd name="T113" fmla="*/ 190 h 606"/>
                <a:gd name="T114" fmla="*/ 116 w 414"/>
                <a:gd name="T115" fmla="*/ 172 h 606"/>
                <a:gd name="T116" fmla="*/ 112 w 414"/>
                <a:gd name="T117" fmla="*/ 162 h 606"/>
                <a:gd name="T118" fmla="*/ 100 w 414"/>
                <a:gd name="T119" fmla="*/ 134 h 6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14" h="606">
                  <a:moveTo>
                    <a:pt x="90" y="116"/>
                  </a:moveTo>
                  <a:lnTo>
                    <a:pt x="90" y="116"/>
                  </a:lnTo>
                  <a:lnTo>
                    <a:pt x="90" y="114"/>
                  </a:lnTo>
                  <a:lnTo>
                    <a:pt x="90" y="114"/>
                  </a:lnTo>
                  <a:lnTo>
                    <a:pt x="88" y="110"/>
                  </a:lnTo>
                  <a:lnTo>
                    <a:pt x="88" y="106"/>
                  </a:lnTo>
                  <a:lnTo>
                    <a:pt x="88" y="106"/>
                  </a:lnTo>
                  <a:lnTo>
                    <a:pt x="90" y="106"/>
                  </a:lnTo>
                  <a:lnTo>
                    <a:pt x="90" y="106"/>
                  </a:lnTo>
                  <a:lnTo>
                    <a:pt x="90" y="102"/>
                  </a:lnTo>
                  <a:lnTo>
                    <a:pt x="88" y="102"/>
                  </a:lnTo>
                  <a:lnTo>
                    <a:pt x="88" y="102"/>
                  </a:lnTo>
                  <a:lnTo>
                    <a:pt x="88" y="102"/>
                  </a:lnTo>
                  <a:lnTo>
                    <a:pt x="88" y="102"/>
                  </a:lnTo>
                  <a:lnTo>
                    <a:pt x="82" y="90"/>
                  </a:lnTo>
                  <a:lnTo>
                    <a:pt x="74" y="80"/>
                  </a:lnTo>
                  <a:lnTo>
                    <a:pt x="74" y="80"/>
                  </a:lnTo>
                  <a:lnTo>
                    <a:pt x="74" y="80"/>
                  </a:lnTo>
                  <a:lnTo>
                    <a:pt x="74" y="80"/>
                  </a:lnTo>
                  <a:lnTo>
                    <a:pt x="74" y="78"/>
                  </a:lnTo>
                  <a:lnTo>
                    <a:pt x="74" y="78"/>
                  </a:lnTo>
                  <a:lnTo>
                    <a:pt x="72" y="76"/>
                  </a:lnTo>
                  <a:lnTo>
                    <a:pt x="72" y="76"/>
                  </a:lnTo>
                  <a:lnTo>
                    <a:pt x="60" y="62"/>
                  </a:lnTo>
                  <a:lnTo>
                    <a:pt x="52" y="46"/>
                  </a:lnTo>
                  <a:lnTo>
                    <a:pt x="42" y="32"/>
                  </a:lnTo>
                  <a:lnTo>
                    <a:pt x="32" y="18"/>
                  </a:lnTo>
                  <a:lnTo>
                    <a:pt x="32" y="18"/>
                  </a:lnTo>
                  <a:lnTo>
                    <a:pt x="32" y="16"/>
                  </a:lnTo>
                  <a:lnTo>
                    <a:pt x="32" y="16"/>
                  </a:lnTo>
                  <a:lnTo>
                    <a:pt x="30" y="16"/>
                  </a:lnTo>
                  <a:lnTo>
                    <a:pt x="28" y="18"/>
                  </a:lnTo>
                  <a:lnTo>
                    <a:pt x="28" y="18"/>
                  </a:lnTo>
                  <a:lnTo>
                    <a:pt x="28" y="18"/>
                  </a:lnTo>
                  <a:lnTo>
                    <a:pt x="28" y="18"/>
                  </a:lnTo>
                  <a:lnTo>
                    <a:pt x="26" y="20"/>
                  </a:lnTo>
                  <a:lnTo>
                    <a:pt x="26" y="20"/>
                  </a:lnTo>
                  <a:lnTo>
                    <a:pt x="26" y="20"/>
                  </a:lnTo>
                  <a:lnTo>
                    <a:pt x="24" y="20"/>
                  </a:lnTo>
                  <a:lnTo>
                    <a:pt x="24" y="20"/>
                  </a:lnTo>
                  <a:lnTo>
                    <a:pt x="22" y="18"/>
                  </a:lnTo>
                  <a:lnTo>
                    <a:pt x="22" y="18"/>
                  </a:lnTo>
                  <a:lnTo>
                    <a:pt x="20" y="18"/>
                  </a:lnTo>
                  <a:lnTo>
                    <a:pt x="18" y="20"/>
                  </a:lnTo>
                  <a:lnTo>
                    <a:pt x="18" y="20"/>
                  </a:lnTo>
                  <a:lnTo>
                    <a:pt x="18" y="20"/>
                  </a:lnTo>
                  <a:lnTo>
                    <a:pt x="16" y="20"/>
                  </a:lnTo>
                  <a:lnTo>
                    <a:pt x="16" y="20"/>
                  </a:lnTo>
                  <a:lnTo>
                    <a:pt x="16" y="18"/>
                  </a:lnTo>
                  <a:lnTo>
                    <a:pt x="16" y="18"/>
                  </a:lnTo>
                  <a:lnTo>
                    <a:pt x="14" y="16"/>
                  </a:lnTo>
                  <a:lnTo>
                    <a:pt x="14" y="16"/>
                  </a:lnTo>
                  <a:lnTo>
                    <a:pt x="14" y="14"/>
                  </a:lnTo>
                  <a:lnTo>
                    <a:pt x="14" y="14"/>
                  </a:lnTo>
                  <a:lnTo>
                    <a:pt x="6" y="2"/>
                  </a:lnTo>
                  <a:lnTo>
                    <a:pt x="6" y="2"/>
                  </a:lnTo>
                  <a:lnTo>
                    <a:pt x="6" y="2"/>
                  </a:lnTo>
                  <a:lnTo>
                    <a:pt x="6" y="2"/>
                  </a:lnTo>
                  <a:lnTo>
                    <a:pt x="2" y="0"/>
                  </a:lnTo>
                  <a:lnTo>
                    <a:pt x="2" y="0"/>
                  </a:lnTo>
                  <a:lnTo>
                    <a:pt x="2" y="2"/>
                  </a:lnTo>
                  <a:lnTo>
                    <a:pt x="0" y="2"/>
                  </a:lnTo>
                  <a:lnTo>
                    <a:pt x="0" y="2"/>
                  </a:lnTo>
                  <a:lnTo>
                    <a:pt x="0" y="4"/>
                  </a:lnTo>
                  <a:lnTo>
                    <a:pt x="0" y="4"/>
                  </a:lnTo>
                  <a:lnTo>
                    <a:pt x="0" y="6"/>
                  </a:lnTo>
                  <a:lnTo>
                    <a:pt x="0" y="6"/>
                  </a:lnTo>
                  <a:lnTo>
                    <a:pt x="2" y="10"/>
                  </a:lnTo>
                  <a:lnTo>
                    <a:pt x="2" y="10"/>
                  </a:lnTo>
                  <a:lnTo>
                    <a:pt x="2" y="10"/>
                  </a:lnTo>
                  <a:lnTo>
                    <a:pt x="2" y="10"/>
                  </a:lnTo>
                  <a:lnTo>
                    <a:pt x="4" y="10"/>
                  </a:lnTo>
                  <a:lnTo>
                    <a:pt x="4" y="12"/>
                  </a:lnTo>
                  <a:lnTo>
                    <a:pt x="4" y="12"/>
                  </a:lnTo>
                  <a:lnTo>
                    <a:pt x="4" y="14"/>
                  </a:lnTo>
                  <a:lnTo>
                    <a:pt x="4" y="14"/>
                  </a:lnTo>
                  <a:lnTo>
                    <a:pt x="6" y="18"/>
                  </a:lnTo>
                  <a:lnTo>
                    <a:pt x="6" y="18"/>
                  </a:lnTo>
                  <a:lnTo>
                    <a:pt x="6" y="18"/>
                  </a:lnTo>
                  <a:lnTo>
                    <a:pt x="6" y="18"/>
                  </a:lnTo>
                  <a:lnTo>
                    <a:pt x="10" y="20"/>
                  </a:lnTo>
                  <a:lnTo>
                    <a:pt x="10" y="22"/>
                  </a:lnTo>
                  <a:lnTo>
                    <a:pt x="10" y="26"/>
                  </a:lnTo>
                  <a:lnTo>
                    <a:pt x="12" y="30"/>
                  </a:lnTo>
                  <a:lnTo>
                    <a:pt x="12" y="30"/>
                  </a:lnTo>
                  <a:lnTo>
                    <a:pt x="12" y="32"/>
                  </a:lnTo>
                  <a:lnTo>
                    <a:pt x="12" y="32"/>
                  </a:lnTo>
                  <a:lnTo>
                    <a:pt x="12" y="34"/>
                  </a:lnTo>
                  <a:lnTo>
                    <a:pt x="12" y="34"/>
                  </a:lnTo>
                  <a:lnTo>
                    <a:pt x="14" y="36"/>
                  </a:lnTo>
                  <a:lnTo>
                    <a:pt x="14" y="36"/>
                  </a:lnTo>
                  <a:lnTo>
                    <a:pt x="16" y="36"/>
                  </a:lnTo>
                  <a:lnTo>
                    <a:pt x="16" y="38"/>
                  </a:lnTo>
                  <a:lnTo>
                    <a:pt x="14" y="38"/>
                  </a:lnTo>
                  <a:lnTo>
                    <a:pt x="16" y="40"/>
                  </a:lnTo>
                  <a:lnTo>
                    <a:pt x="16" y="40"/>
                  </a:lnTo>
                  <a:lnTo>
                    <a:pt x="16" y="40"/>
                  </a:lnTo>
                  <a:lnTo>
                    <a:pt x="16" y="40"/>
                  </a:lnTo>
                  <a:lnTo>
                    <a:pt x="16" y="44"/>
                  </a:lnTo>
                  <a:lnTo>
                    <a:pt x="16" y="44"/>
                  </a:lnTo>
                  <a:lnTo>
                    <a:pt x="18" y="46"/>
                  </a:lnTo>
                  <a:lnTo>
                    <a:pt x="18" y="46"/>
                  </a:lnTo>
                  <a:lnTo>
                    <a:pt x="18" y="48"/>
                  </a:lnTo>
                  <a:lnTo>
                    <a:pt x="18" y="48"/>
                  </a:lnTo>
                  <a:lnTo>
                    <a:pt x="18" y="52"/>
                  </a:lnTo>
                  <a:lnTo>
                    <a:pt x="18" y="52"/>
                  </a:lnTo>
                  <a:lnTo>
                    <a:pt x="20" y="52"/>
                  </a:lnTo>
                  <a:lnTo>
                    <a:pt x="20" y="52"/>
                  </a:lnTo>
                  <a:lnTo>
                    <a:pt x="20" y="54"/>
                  </a:lnTo>
                  <a:lnTo>
                    <a:pt x="20" y="56"/>
                  </a:lnTo>
                  <a:lnTo>
                    <a:pt x="20" y="56"/>
                  </a:lnTo>
                  <a:lnTo>
                    <a:pt x="22" y="56"/>
                  </a:lnTo>
                  <a:lnTo>
                    <a:pt x="22" y="56"/>
                  </a:lnTo>
                  <a:lnTo>
                    <a:pt x="22" y="58"/>
                  </a:lnTo>
                  <a:lnTo>
                    <a:pt x="22" y="58"/>
                  </a:lnTo>
                  <a:lnTo>
                    <a:pt x="22" y="60"/>
                  </a:lnTo>
                  <a:lnTo>
                    <a:pt x="22" y="60"/>
                  </a:lnTo>
                  <a:lnTo>
                    <a:pt x="22" y="62"/>
                  </a:lnTo>
                  <a:lnTo>
                    <a:pt x="22" y="62"/>
                  </a:lnTo>
                  <a:lnTo>
                    <a:pt x="22" y="66"/>
                  </a:lnTo>
                  <a:lnTo>
                    <a:pt x="22" y="66"/>
                  </a:lnTo>
                  <a:lnTo>
                    <a:pt x="22" y="68"/>
                  </a:lnTo>
                  <a:lnTo>
                    <a:pt x="22" y="68"/>
                  </a:lnTo>
                  <a:lnTo>
                    <a:pt x="22" y="70"/>
                  </a:lnTo>
                  <a:lnTo>
                    <a:pt x="22" y="70"/>
                  </a:lnTo>
                  <a:lnTo>
                    <a:pt x="22" y="74"/>
                  </a:lnTo>
                  <a:lnTo>
                    <a:pt x="22" y="74"/>
                  </a:lnTo>
                  <a:lnTo>
                    <a:pt x="22" y="78"/>
                  </a:lnTo>
                  <a:lnTo>
                    <a:pt x="22" y="78"/>
                  </a:lnTo>
                  <a:lnTo>
                    <a:pt x="22" y="78"/>
                  </a:lnTo>
                  <a:lnTo>
                    <a:pt x="22" y="78"/>
                  </a:lnTo>
                  <a:lnTo>
                    <a:pt x="22" y="78"/>
                  </a:lnTo>
                  <a:lnTo>
                    <a:pt x="24" y="78"/>
                  </a:lnTo>
                  <a:lnTo>
                    <a:pt x="24" y="78"/>
                  </a:lnTo>
                  <a:lnTo>
                    <a:pt x="28" y="80"/>
                  </a:lnTo>
                  <a:lnTo>
                    <a:pt x="26" y="84"/>
                  </a:lnTo>
                  <a:lnTo>
                    <a:pt x="26" y="86"/>
                  </a:lnTo>
                  <a:lnTo>
                    <a:pt x="26" y="90"/>
                  </a:lnTo>
                  <a:lnTo>
                    <a:pt x="26" y="90"/>
                  </a:lnTo>
                  <a:lnTo>
                    <a:pt x="26" y="90"/>
                  </a:lnTo>
                  <a:lnTo>
                    <a:pt x="26" y="90"/>
                  </a:lnTo>
                  <a:lnTo>
                    <a:pt x="26" y="92"/>
                  </a:lnTo>
                  <a:lnTo>
                    <a:pt x="26" y="94"/>
                  </a:lnTo>
                  <a:lnTo>
                    <a:pt x="24" y="94"/>
                  </a:lnTo>
                  <a:lnTo>
                    <a:pt x="24" y="94"/>
                  </a:lnTo>
                  <a:lnTo>
                    <a:pt x="24" y="96"/>
                  </a:lnTo>
                  <a:lnTo>
                    <a:pt x="26" y="98"/>
                  </a:lnTo>
                  <a:lnTo>
                    <a:pt x="26" y="98"/>
                  </a:lnTo>
                  <a:lnTo>
                    <a:pt x="26" y="98"/>
                  </a:lnTo>
                  <a:lnTo>
                    <a:pt x="26" y="98"/>
                  </a:lnTo>
                  <a:lnTo>
                    <a:pt x="28" y="98"/>
                  </a:lnTo>
                  <a:lnTo>
                    <a:pt x="28" y="100"/>
                  </a:lnTo>
                  <a:lnTo>
                    <a:pt x="28" y="104"/>
                  </a:lnTo>
                  <a:lnTo>
                    <a:pt x="28" y="104"/>
                  </a:lnTo>
                  <a:lnTo>
                    <a:pt x="28" y="104"/>
                  </a:lnTo>
                  <a:lnTo>
                    <a:pt x="26" y="106"/>
                  </a:lnTo>
                  <a:lnTo>
                    <a:pt x="26" y="106"/>
                  </a:lnTo>
                  <a:lnTo>
                    <a:pt x="24" y="106"/>
                  </a:lnTo>
                  <a:lnTo>
                    <a:pt x="26" y="108"/>
                  </a:lnTo>
                  <a:lnTo>
                    <a:pt x="28" y="112"/>
                  </a:lnTo>
                  <a:lnTo>
                    <a:pt x="28" y="112"/>
                  </a:lnTo>
                  <a:lnTo>
                    <a:pt x="28" y="114"/>
                  </a:lnTo>
                  <a:lnTo>
                    <a:pt x="28" y="114"/>
                  </a:lnTo>
                  <a:lnTo>
                    <a:pt x="28" y="114"/>
                  </a:lnTo>
                  <a:lnTo>
                    <a:pt x="28" y="116"/>
                  </a:lnTo>
                  <a:lnTo>
                    <a:pt x="28" y="116"/>
                  </a:lnTo>
                  <a:lnTo>
                    <a:pt x="26" y="120"/>
                  </a:lnTo>
                  <a:lnTo>
                    <a:pt x="26" y="122"/>
                  </a:lnTo>
                  <a:lnTo>
                    <a:pt x="26" y="122"/>
                  </a:lnTo>
                  <a:lnTo>
                    <a:pt x="26" y="124"/>
                  </a:lnTo>
                  <a:lnTo>
                    <a:pt x="26" y="126"/>
                  </a:lnTo>
                  <a:lnTo>
                    <a:pt x="26" y="126"/>
                  </a:lnTo>
                  <a:lnTo>
                    <a:pt x="28" y="126"/>
                  </a:lnTo>
                  <a:lnTo>
                    <a:pt x="28" y="126"/>
                  </a:lnTo>
                  <a:lnTo>
                    <a:pt x="28" y="128"/>
                  </a:lnTo>
                  <a:lnTo>
                    <a:pt x="28" y="128"/>
                  </a:lnTo>
                  <a:lnTo>
                    <a:pt x="30" y="128"/>
                  </a:lnTo>
                  <a:lnTo>
                    <a:pt x="30" y="128"/>
                  </a:lnTo>
                  <a:lnTo>
                    <a:pt x="30" y="130"/>
                  </a:lnTo>
                  <a:lnTo>
                    <a:pt x="30" y="130"/>
                  </a:lnTo>
                  <a:lnTo>
                    <a:pt x="30" y="130"/>
                  </a:lnTo>
                  <a:lnTo>
                    <a:pt x="30" y="132"/>
                  </a:lnTo>
                  <a:lnTo>
                    <a:pt x="30" y="132"/>
                  </a:lnTo>
                  <a:lnTo>
                    <a:pt x="30" y="138"/>
                  </a:lnTo>
                  <a:lnTo>
                    <a:pt x="32" y="142"/>
                  </a:lnTo>
                  <a:lnTo>
                    <a:pt x="32" y="142"/>
                  </a:lnTo>
                  <a:lnTo>
                    <a:pt x="32" y="144"/>
                  </a:lnTo>
                  <a:lnTo>
                    <a:pt x="32" y="144"/>
                  </a:lnTo>
                  <a:lnTo>
                    <a:pt x="32" y="146"/>
                  </a:lnTo>
                  <a:lnTo>
                    <a:pt x="32" y="146"/>
                  </a:lnTo>
                  <a:lnTo>
                    <a:pt x="32" y="146"/>
                  </a:lnTo>
                  <a:lnTo>
                    <a:pt x="32" y="146"/>
                  </a:lnTo>
                  <a:lnTo>
                    <a:pt x="32" y="148"/>
                  </a:lnTo>
                  <a:lnTo>
                    <a:pt x="32" y="148"/>
                  </a:lnTo>
                  <a:lnTo>
                    <a:pt x="30" y="150"/>
                  </a:lnTo>
                  <a:lnTo>
                    <a:pt x="30" y="150"/>
                  </a:lnTo>
                  <a:lnTo>
                    <a:pt x="30" y="152"/>
                  </a:lnTo>
                  <a:lnTo>
                    <a:pt x="32" y="156"/>
                  </a:lnTo>
                  <a:lnTo>
                    <a:pt x="32" y="156"/>
                  </a:lnTo>
                  <a:lnTo>
                    <a:pt x="34" y="156"/>
                  </a:lnTo>
                  <a:lnTo>
                    <a:pt x="34" y="156"/>
                  </a:lnTo>
                  <a:lnTo>
                    <a:pt x="34" y="156"/>
                  </a:lnTo>
                  <a:lnTo>
                    <a:pt x="36" y="158"/>
                  </a:lnTo>
                  <a:lnTo>
                    <a:pt x="36" y="158"/>
                  </a:lnTo>
                  <a:lnTo>
                    <a:pt x="38" y="164"/>
                  </a:lnTo>
                  <a:lnTo>
                    <a:pt x="36" y="168"/>
                  </a:lnTo>
                  <a:lnTo>
                    <a:pt x="34" y="170"/>
                  </a:lnTo>
                  <a:lnTo>
                    <a:pt x="34" y="170"/>
                  </a:lnTo>
                  <a:lnTo>
                    <a:pt x="34" y="172"/>
                  </a:lnTo>
                  <a:lnTo>
                    <a:pt x="34" y="174"/>
                  </a:lnTo>
                  <a:lnTo>
                    <a:pt x="34" y="174"/>
                  </a:lnTo>
                  <a:lnTo>
                    <a:pt x="36" y="174"/>
                  </a:lnTo>
                  <a:lnTo>
                    <a:pt x="36" y="174"/>
                  </a:lnTo>
                  <a:lnTo>
                    <a:pt x="38" y="176"/>
                  </a:lnTo>
                  <a:lnTo>
                    <a:pt x="38" y="176"/>
                  </a:lnTo>
                  <a:lnTo>
                    <a:pt x="38" y="178"/>
                  </a:lnTo>
                  <a:lnTo>
                    <a:pt x="38" y="180"/>
                  </a:lnTo>
                  <a:lnTo>
                    <a:pt x="38" y="180"/>
                  </a:lnTo>
                  <a:lnTo>
                    <a:pt x="38" y="180"/>
                  </a:lnTo>
                  <a:lnTo>
                    <a:pt x="38" y="180"/>
                  </a:lnTo>
                  <a:lnTo>
                    <a:pt x="38" y="182"/>
                  </a:lnTo>
                  <a:lnTo>
                    <a:pt x="38" y="182"/>
                  </a:lnTo>
                  <a:lnTo>
                    <a:pt x="38" y="184"/>
                  </a:lnTo>
                  <a:lnTo>
                    <a:pt x="38" y="184"/>
                  </a:lnTo>
                  <a:lnTo>
                    <a:pt x="38" y="186"/>
                  </a:lnTo>
                  <a:lnTo>
                    <a:pt x="38" y="186"/>
                  </a:lnTo>
                  <a:lnTo>
                    <a:pt x="38" y="188"/>
                  </a:lnTo>
                  <a:lnTo>
                    <a:pt x="38" y="188"/>
                  </a:lnTo>
                  <a:lnTo>
                    <a:pt x="38" y="194"/>
                  </a:lnTo>
                  <a:lnTo>
                    <a:pt x="38" y="194"/>
                  </a:lnTo>
                  <a:lnTo>
                    <a:pt x="40" y="196"/>
                  </a:lnTo>
                  <a:lnTo>
                    <a:pt x="40" y="196"/>
                  </a:lnTo>
                  <a:lnTo>
                    <a:pt x="40" y="198"/>
                  </a:lnTo>
                  <a:lnTo>
                    <a:pt x="40" y="198"/>
                  </a:lnTo>
                  <a:lnTo>
                    <a:pt x="40" y="202"/>
                  </a:lnTo>
                  <a:lnTo>
                    <a:pt x="40" y="202"/>
                  </a:lnTo>
                  <a:lnTo>
                    <a:pt x="42" y="204"/>
                  </a:lnTo>
                  <a:lnTo>
                    <a:pt x="42" y="204"/>
                  </a:lnTo>
                  <a:lnTo>
                    <a:pt x="42" y="204"/>
                  </a:lnTo>
                  <a:lnTo>
                    <a:pt x="42" y="206"/>
                  </a:lnTo>
                  <a:lnTo>
                    <a:pt x="42" y="206"/>
                  </a:lnTo>
                  <a:lnTo>
                    <a:pt x="44" y="206"/>
                  </a:lnTo>
                  <a:lnTo>
                    <a:pt x="44" y="206"/>
                  </a:lnTo>
                  <a:lnTo>
                    <a:pt x="44" y="210"/>
                  </a:lnTo>
                  <a:lnTo>
                    <a:pt x="44" y="210"/>
                  </a:lnTo>
                  <a:lnTo>
                    <a:pt x="44" y="210"/>
                  </a:lnTo>
                  <a:lnTo>
                    <a:pt x="44" y="212"/>
                  </a:lnTo>
                  <a:lnTo>
                    <a:pt x="44" y="212"/>
                  </a:lnTo>
                  <a:lnTo>
                    <a:pt x="42" y="216"/>
                  </a:lnTo>
                  <a:lnTo>
                    <a:pt x="40" y="216"/>
                  </a:lnTo>
                  <a:lnTo>
                    <a:pt x="40" y="216"/>
                  </a:lnTo>
                  <a:lnTo>
                    <a:pt x="40" y="218"/>
                  </a:lnTo>
                  <a:lnTo>
                    <a:pt x="40" y="218"/>
                  </a:lnTo>
                  <a:lnTo>
                    <a:pt x="42" y="222"/>
                  </a:lnTo>
                  <a:lnTo>
                    <a:pt x="42" y="222"/>
                  </a:lnTo>
                  <a:lnTo>
                    <a:pt x="42" y="222"/>
                  </a:lnTo>
                  <a:lnTo>
                    <a:pt x="42" y="222"/>
                  </a:lnTo>
                  <a:lnTo>
                    <a:pt x="44" y="224"/>
                  </a:lnTo>
                  <a:lnTo>
                    <a:pt x="44" y="224"/>
                  </a:lnTo>
                  <a:lnTo>
                    <a:pt x="44" y="226"/>
                  </a:lnTo>
                  <a:lnTo>
                    <a:pt x="44" y="228"/>
                  </a:lnTo>
                  <a:lnTo>
                    <a:pt x="44" y="228"/>
                  </a:lnTo>
                  <a:lnTo>
                    <a:pt x="44" y="228"/>
                  </a:lnTo>
                  <a:lnTo>
                    <a:pt x="44" y="232"/>
                  </a:lnTo>
                  <a:lnTo>
                    <a:pt x="42" y="234"/>
                  </a:lnTo>
                  <a:lnTo>
                    <a:pt x="42" y="234"/>
                  </a:lnTo>
                  <a:lnTo>
                    <a:pt x="42" y="236"/>
                  </a:lnTo>
                  <a:lnTo>
                    <a:pt x="44" y="238"/>
                  </a:lnTo>
                  <a:lnTo>
                    <a:pt x="44" y="238"/>
                  </a:lnTo>
                  <a:lnTo>
                    <a:pt x="44" y="238"/>
                  </a:lnTo>
                  <a:lnTo>
                    <a:pt x="44" y="238"/>
                  </a:lnTo>
                  <a:lnTo>
                    <a:pt x="46" y="240"/>
                  </a:lnTo>
                  <a:lnTo>
                    <a:pt x="46" y="240"/>
                  </a:lnTo>
                  <a:lnTo>
                    <a:pt x="50" y="244"/>
                  </a:lnTo>
                  <a:lnTo>
                    <a:pt x="50" y="244"/>
                  </a:lnTo>
                  <a:lnTo>
                    <a:pt x="50" y="250"/>
                  </a:lnTo>
                  <a:lnTo>
                    <a:pt x="48" y="256"/>
                  </a:lnTo>
                  <a:lnTo>
                    <a:pt x="48" y="256"/>
                  </a:lnTo>
                  <a:lnTo>
                    <a:pt x="48" y="258"/>
                  </a:lnTo>
                  <a:lnTo>
                    <a:pt x="48" y="258"/>
                  </a:lnTo>
                  <a:lnTo>
                    <a:pt x="50" y="264"/>
                  </a:lnTo>
                  <a:lnTo>
                    <a:pt x="50" y="264"/>
                  </a:lnTo>
                  <a:lnTo>
                    <a:pt x="50" y="266"/>
                  </a:lnTo>
                  <a:lnTo>
                    <a:pt x="50" y="266"/>
                  </a:lnTo>
                  <a:lnTo>
                    <a:pt x="50" y="270"/>
                  </a:lnTo>
                  <a:lnTo>
                    <a:pt x="50" y="270"/>
                  </a:lnTo>
                  <a:lnTo>
                    <a:pt x="52" y="270"/>
                  </a:lnTo>
                  <a:lnTo>
                    <a:pt x="52" y="270"/>
                  </a:lnTo>
                  <a:lnTo>
                    <a:pt x="52" y="270"/>
                  </a:lnTo>
                  <a:lnTo>
                    <a:pt x="52" y="272"/>
                  </a:lnTo>
                  <a:lnTo>
                    <a:pt x="52" y="272"/>
                  </a:lnTo>
                  <a:lnTo>
                    <a:pt x="54" y="272"/>
                  </a:lnTo>
                  <a:lnTo>
                    <a:pt x="54" y="272"/>
                  </a:lnTo>
                  <a:lnTo>
                    <a:pt x="52" y="274"/>
                  </a:lnTo>
                  <a:lnTo>
                    <a:pt x="52" y="274"/>
                  </a:lnTo>
                  <a:lnTo>
                    <a:pt x="52" y="276"/>
                  </a:lnTo>
                  <a:lnTo>
                    <a:pt x="52" y="276"/>
                  </a:lnTo>
                  <a:lnTo>
                    <a:pt x="52" y="280"/>
                  </a:lnTo>
                  <a:lnTo>
                    <a:pt x="54" y="282"/>
                  </a:lnTo>
                  <a:lnTo>
                    <a:pt x="54" y="282"/>
                  </a:lnTo>
                  <a:lnTo>
                    <a:pt x="56" y="284"/>
                  </a:lnTo>
                  <a:lnTo>
                    <a:pt x="56" y="284"/>
                  </a:lnTo>
                  <a:lnTo>
                    <a:pt x="54" y="286"/>
                  </a:lnTo>
                  <a:lnTo>
                    <a:pt x="54" y="286"/>
                  </a:lnTo>
                  <a:lnTo>
                    <a:pt x="54" y="286"/>
                  </a:lnTo>
                  <a:lnTo>
                    <a:pt x="54" y="288"/>
                  </a:lnTo>
                  <a:lnTo>
                    <a:pt x="54" y="288"/>
                  </a:lnTo>
                  <a:lnTo>
                    <a:pt x="56" y="288"/>
                  </a:lnTo>
                  <a:lnTo>
                    <a:pt x="56" y="290"/>
                  </a:lnTo>
                  <a:lnTo>
                    <a:pt x="56" y="294"/>
                  </a:lnTo>
                  <a:lnTo>
                    <a:pt x="56" y="294"/>
                  </a:lnTo>
                  <a:lnTo>
                    <a:pt x="56" y="298"/>
                  </a:lnTo>
                  <a:lnTo>
                    <a:pt x="56" y="298"/>
                  </a:lnTo>
                  <a:lnTo>
                    <a:pt x="56" y="300"/>
                  </a:lnTo>
                  <a:lnTo>
                    <a:pt x="56" y="300"/>
                  </a:lnTo>
                  <a:lnTo>
                    <a:pt x="56" y="302"/>
                  </a:lnTo>
                  <a:lnTo>
                    <a:pt x="56" y="304"/>
                  </a:lnTo>
                  <a:lnTo>
                    <a:pt x="56" y="304"/>
                  </a:lnTo>
                  <a:lnTo>
                    <a:pt x="56" y="306"/>
                  </a:lnTo>
                  <a:lnTo>
                    <a:pt x="56" y="306"/>
                  </a:lnTo>
                  <a:lnTo>
                    <a:pt x="56" y="310"/>
                  </a:lnTo>
                  <a:lnTo>
                    <a:pt x="56" y="310"/>
                  </a:lnTo>
                  <a:lnTo>
                    <a:pt x="58" y="310"/>
                  </a:lnTo>
                  <a:lnTo>
                    <a:pt x="58" y="310"/>
                  </a:lnTo>
                  <a:lnTo>
                    <a:pt x="60" y="312"/>
                  </a:lnTo>
                  <a:lnTo>
                    <a:pt x="60" y="312"/>
                  </a:lnTo>
                  <a:lnTo>
                    <a:pt x="60" y="312"/>
                  </a:lnTo>
                  <a:lnTo>
                    <a:pt x="60" y="314"/>
                  </a:lnTo>
                  <a:lnTo>
                    <a:pt x="60" y="314"/>
                  </a:lnTo>
                  <a:lnTo>
                    <a:pt x="62" y="318"/>
                  </a:lnTo>
                  <a:lnTo>
                    <a:pt x="62" y="318"/>
                  </a:lnTo>
                  <a:lnTo>
                    <a:pt x="62" y="318"/>
                  </a:lnTo>
                  <a:lnTo>
                    <a:pt x="62" y="318"/>
                  </a:lnTo>
                  <a:lnTo>
                    <a:pt x="64" y="318"/>
                  </a:lnTo>
                  <a:lnTo>
                    <a:pt x="64" y="320"/>
                  </a:lnTo>
                  <a:lnTo>
                    <a:pt x="64" y="320"/>
                  </a:lnTo>
                  <a:lnTo>
                    <a:pt x="64" y="322"/>
                  </a:lnTo>
                  <a:lnTo>
                    <a:pt x="64" y="322"/>
                  </a:lnTo>
                  <a:lnTo>
                    <a:pt x="64" y="324"/>
                  </a:lnTo>
                  <a:lnTo>
                    <a:pt x="62" y="326"/>
                  </a:lnTo>
                  <a:lnTo>
                    <a:pt x="62" y="326"/>
                  </a:lnTo>
                  <a:lnTo>
                    <a:pt x="64" y="326"/>
                  </a:lnTo>
                  <a:lnTo>
                    <a:pt x="64" y="326"/>
                  </a:lnTo>
                  <a:lnTo>
                    <a:pt x="64" y="328"/>
                  </a:lnTo>
                  <a:lnTo>
                    <a:pt x="64" y="328"/>
                  </a:lnTo>
                  <a:lnTo>
                    <a:pt x="66" y="332"/>
                  </a:lnTo>
                  <a:lnTo>
                    <a:pt x="62" y="336"/>
                  </a:lnTo>
                  <a:lnTo>
                    <a:pt x="62" y="336"/>
                  </a:lnTo>
                  <a:lnTo>
                    <a:pt x="60" y="338"/>
                  </a:lnTo>
                  <a:lnTo>
                    <a:pt x="60" y="338"/>
                  </a:lnTo>
                  <a:lnTo>
                    <a:pt x="60" y="342"/>
                  </a:lnTo>
                  <a:lnTo>
                    <a:pt x="60" y="342"/>
                  </a:lnTo>
                  <a:lnTo>
                    <a:pt x="62" y="344"/>
                  </a:lnTo>
                  <a:lnTo>
                    <a:pt x="62" y="344"/>
                  </a:lnTo>
                  <a:lnTo>
                    <a:pt x="62" y="346"/>
                  </a:lnTo>
                  <a:lnTo>
                    <a:pt x="62" y="346"/>
                  </a:lnTo>
                  <a:lnTo>
                    <a:pt x="64" y="346"/>
                  </a:lnTo>
                  <a:lnTo>
                    <a:pt x="64" y="346"/>
                  </a:lnTo>
                  <a:lnTo>
                    <a:pt x="64" y="348"/>
                  </a:lnTo>
                  <a:lnTo>
                    <a:pt x="68" y="348"/>
                  </a:lnTo>
                  <a:lnTo>
                    <a:pt x="68" y="348"/>
                  </a:lnTo>
                  <a:lnTo>
                    <a:pt x="70" y="348"/>
                  </a:lnTo>
                  <a:lnTo>
                    <a:pt x="70" y="348"/>
                  </a:lnTo>
                  <a:lnTo>
                    <a:pt x="72" y="350"/>
                  </a:lnTo>
                  <a:lnTo>
                    <a:pt x="72" y="352"/>
                  </a:lnTo>
                  <a:lnTo>
                    <a:pt x="70" y="356"/>
                  </a:lnTo>
                  <a:lnTo>
                    <a:pt x="70" y="356"/>
                  </a:lnTo>
                  <a:lnTo>
                    <a:pt x="70" y="358"/>
                  </a:lnTo>
                  <a:lnTo>
                    <a:pt x="70" y="358"/>
                  </a:lnTo>
                  <a:lnTo>
                    <a:pt x="70" y="362"/>
                  </a:lnTo>
                  <a:lnTo>
                    <a:pt x="70" y="362"/>
                  </a:lnTo>
                  <a:lnTo>
                    <a:pt x="72" y="366"/>
                  </a:lnTo>
                  <a:lnTo>
                    <a:pt x="72" y="366"/>
                  </a:lnTo>
                  <a:lnTo>
                    <a:pt x="76" y="370"/>
                  </a:lnTo>
                  <a:lnTo>
                    <a:pt x="76" y="370"/>
                  </a:lnTo>
                  <a:lnTo>
                    <a:pt x="76" y="372"/>
                  </a:lnTo>
                  <a:lnTo>
                    <a:pt x="74" y="372"/>
                  </a:lnTo>
                  <a:lnTo>
                    <a:pt x="74" y="372"/>
                  </a:lnTo>
                  <a:lnTo>
                    <a:pt x="76" y="376"/>
                  </a:lnTo>
                  <a:lnTo>
                    <a:pt x="76" y="376"/>
                  </a:lnTo>
                  <a:lnTo>
                    <a:pt x="76" y="376"/>
                  </a:lnTo>
                  <a:lnTo>
                    <a:pt x="76" y="376"/>
                  </a:lnTo>
                  <a:lnTo>
                    <a:pt x="76" y="376"/>
                  </a:lnTo>
                  <a:lnTo>
                    <a:pt x="76" y="378"/>
                  </a:lnTo>
                  <a:lnTo>
                    <a:pt x="76" y="378"/>
                  </a:lnTo>
                  <a:lnTo>
                    <a:pt x="76" y="380"/>
                  </a:lnTo>
                  <a:lnTo>
                    <a:pt x="76" y="380"/>
                  </a:lnTo>
                  <a:lnTo>
                    <a:pt x="78" y="382"/>
                  </a:lnTo>
                  <a:lnTo>
                    <a:pt x="78" y="382"/>
                  </a:lnTo>
                  <a:lnTo>
                    <a:pt x="78" y="384"/>
                  </a:lnTo>
                  <a:lnTo>
                    <a:pt x="78" y="384"/>
                  </a:lnTo>
                  <a:lnTo>
                    <a:pt x="82" y="384"/>
                  </a:lnTo>
                  <a:lnTo>
                    <a:pt x="84" y="388"/>
                  </a:lnTo>
                  <a:lnTo>
                    <a:pt x="88" y="396"/>
                  </a:lnTo>
                  <a:lnTo>
                    <a:pt x="88" y="396"/>
                  </a:lnTo>
                  <a:lnTo>
                    <a:pt x="88" y="398"/>
                  </a:lnTo>
                  <a:lnTo>
                    <a:pt x="86" y="398"/>
                  </a:lnTo>
                  <a:lnTo>
                    <a:pt x="86" y="398"/>
                  </a:lnTo>
                  <a:lnTo>
                    <a:pt x="86" y="400"/>
                  </a:lnTo>
                  <a:lnTo>
                    <a:pt x="86" y="402"/>
                  </a:lnTo>
                  <a:lnTo>
                    <a:pt x="86" y="402"/>
                  </a:lnTo>
                  <a:lnTo>
                    <a:pt x="88" y="402"/>
                  </a:lnTo>
                  <a:lnTo>
                    <a:pt x="90" y="404"/>
                  </a:lnTo>
                  <a:lnTo>
                    <a:pt x="90" y="404"/>
                  </a:lnTo>
                  <a:lnTo>
                    <a:pt x="92" y="406"/>
                  </a:lnTo>
                  <a:lnTo>
                    <a:pt x="92" y="408"/>
                  </a:lnTo>
                  <a:lnTo>
                    <a:pt x="92" y="408"/>
                  </a:lnTo>
                  <a:lnTo>
                    <a:pt x="92" y="410"/>
                  </a:lnTo>
                  <a:lnTo>
                    <a:pt x="92" y="410"/>
                  </a:lnTo>
                  <a:lnTo>
                    <a:pt x="92" y="412"/>
                  </a:lnTo>
                  <a:lnTo>
                    <a:pt x="92" y="412"/>
                  </a:lnTo>
                  <a:lnTo>
                    <a:pt x="94" y="416"/>
                  </a:lnTo>
                  <a:lnTo>
                    <a:pt x="94" y="416"/>
                  </a:lnTo>
                  <a:lnTo>
                    <a:pt x="96" y="420"/>
                  </a:lnTo>
                  <a:lnTo>
                    <a:pt x="96" y="422"/>
                  </a:lnTo>
                  <a:lnTo>
                    <a:pt x="98" y="422"/>
                  </a:lnTo>
                  <a:lnTo>
                    <a:pt x="98" y="422"/>
                  </a:lnTo>
                  <a:lnTo>
                    <a:pt x="98" y="422"/>
                  </a:lnTo>
                  <a:lnTo>
                    <a:pt x="98" y="422"/>
                  </a:lnTo>
                  <a:lnTo>
                    <a:pt x="98" y="426"/>
                  </a:lnTo>
                  <a:lnTo>
                    <a:pt x="98" y="426"/>
                  </a:lnTo>
                  <a:lnTo>
                    <a:pt x="98" y="426"/>
                  </a:lnTo>
                  <a:lnTo>
                    <a:pt x="98" y="426"/>
                  </a:lnTo>
                  <a:lnTo>
                    <a:pt x="98" y="430"/>
                  </a:lnTo>
                  <a:lnTo>
                    <a:pt x="98" y="430"/>
                  </a:lnTo>
                  <a:lnTo>
                    <a:pt x="100" y="430"/>
                  </a:lnTo>
                  <a:lnTo>
                    <a:pt x="100" y="430"/>
                  </a:lnTo>
                  <a:lnTo>
                    <a:pt x="100" y="432"/>
                  </a:lnTo>
                  <a:lnTo>
                    <a:pt x="100" y="432"/>
                  </a:lnTo>
                  <a:lnTo>
                    <a:pt x="100" y="436"/>
                  </a:lnTo>
                  <a:lnTo>
                    <a:pt x="100" y="436"/>
                  </a:lnTo>
                  <a:lnTo>
                    <a:pt x="102" y="436"/>
                  </a:lnTo>
                  <a:lnTo>
                    <a:pt x="102" y="436"/>
                  </a:lnTo>
                  <a:lnTo>
                    <a:pt x="102" y="438"/>
                  </a:lnTo>
                  <a:lnTo>
                    <a:pt x="104" y="438"/>
                  </a:lnTo>
                  <a:lnTo>
                    <a:pt x="104" y="442"/>
                  </a:lnTo>
                  <a:lnTo>
                    <a:pt x="104" y="442"/>
                  </a:lnTo>
                  <a:lnTo>
                    <a:pt x="106" y="442"/>
                  </a:lnTo>
                  <a:lnTo>
                    <a:pt x="106" y="442"/>
                  </a:lnTo>
                  <a:lnTo>
                    <a:pt x="108" y="444"/>
                  </a:lnTo>
                  <a:lnTo>
                    <a:pt x="108" y="444"/>
                  </a:lnTo>
                  <a:lnTo>
                    <a:pt x="110" y="444"/>
                  </a:lnTo>
                  <a:lnTo>
                    <a:pt x="110" y="444"/>
                  </a:lnTo>
                  <a:lnTo>
                    <a:pt x="110" y="448"/>
                  </a:lnTo>
                  <a:lnTo>
                    <a:pt x="110" y="448"/>
                  </a:lnTo>
                  <a:lnTo>
                    <a:pt x="112" y="452"/>
                  </a:lnTo>
                  <a:lnTo>
                    <a:pt x="116" y="458"/>
                  </a:lnTo>
                  <a:lnTo>
                    <a:pt x="116" y="458"/>
                  </a:lnTo>
                  <a:lnTo>
                    <a:pt x="118" y="460"/>
                  </a:lnTo>
                  <a:lnTo>
                    <a:pt x="118" y="460"/>
                  </a:lnTo>
                  <a:lnTo>
                    <a:pt x="118" y="464"/>
                  </a:lnTo>
                  <a:lnTo>
                    <a:pt x="118" y="464"/>
                  </a:lnTo>
                  <a:lnTo>
                    <a:pt x="120" y="464"/>
                  </a:lnTo>
                  <a:lnTo>
                    <a:pt x="120" y="464"/>
                  </a:lnTo>
                  <a:lnTo>
                    <a:pt x="122" y="464"/>
                  </a:lnTo>
                  <a:lnTo>
                    <a:pt x="124" y="466"/>
                  </a:lnTo>
                  <a:lnTo>
                    <a:pt x="128" y="472"/>
                  </a:lnTo>
                  <a:lnTo>
                    <a:pt x="128" y="472"/>
                  </a:lnTo>
                  <a:lnTo>
                    <a:pt x="130" y="474"/>
                  </a:lnTo>
                  <a:lnTo>
                    <a:pt x="130" y="474"/>
                  </a:lnTo>
                  <a:lnTo>
                    <a:pt x="130" y="478"/>
                  </a:lnTo>
                  <a:lnTo>
                    <a:pt x="130" y="478"/>
                  </a:lnTo>
                  <a:lnTo>
                    <a:pt x="132" y="478"/>
                  </a:lnTo>
                  <a:lnTo>
                    <a:pt x="132" y="478"/>
                  </a:lnTo>
                  <a:lnTo>
                    <a:pt x="134" y="480"/>
                  </a:lnTo>
                  <a:lnTo>
                    <a:pt x="134" y="484"/>
                  </a:lnTo>
                  <a:lnTo>
                    <a:pt x="134" y="484"/>
                  </a:lnTo>
                  <a:lnTo>
                    <a:pt x="136" y="488"/>
                  </a:lnTo>
                  <a:lnTo>
                    <a:pt x="136" y="488"/>
                  </a:lnTo>
                  <a:lnTo>
                    <a:pt x="138" y="488"/>
                  </a:lnTo>
                  <a:lnTo>
                    <a:pt x="138" y="488"/>
                  </a:lnTo>
                  <a:lnTo>
                    <a:pt x="138" y="488"/>
                  </a:lnTo>
                  <a:lnTo>
                    <a:pt x="138" y="490"/>
                  </a:lnTo>
                  <a:lnTo>
                    <a:pt x="138" y="490"/>
                  </a:lnTo>
                  <a:lnTo>
                    <a:pt x="138" y="492"/>
                  </a:lnTo>
                  <a:lnTo>
                    <a:pt x="138" y="492"/>
                  </a:lnTo>
                  <a:lnTo>
                    <a:pt x="138" y="494"/>
                  </a:lnTo>
                  <a:lnTo>
                    <a:pt x="138" y="494"/>
                  </a:lnTo>
                  <a:lnTo>
                    <a:pt x="140" y="498"/>
                  </a:lnTo>
                  <a:lnTo>
                    <a:pt x="140" y="498"/>
                  </a:lnTo>
                  <a:lnTo>
                    <a:pt x="142" y="500"/>
                  </a:lnTo>
                  <a:lnTo>
                    <a:pt x="142" y="500"/>
                  </a:lnTo>
                  <a:lnTo>
                    <a:pt x="144" y="500"/>
                  </a:lnTo>
                  <a:lnTo>
                    <a:pt x="144" y="502"/>
                  </a:lnTo>
                  <a:lnTo>
                    <a:pt x="144" y="502"/>
                  </a:lnTo>
                  <a:lnTo>
                    <a:pt x="146" y="506"/>
                  </a:lnTo>
                  <a:lnTo>
                    <a:pt x="146" y="506"/>
                  </a:lnTo>
                  <a:lnTo>
                    <a:pt x="148" y="506"/>
                  </a:lnTo>
                  <a:lnTo>
                    <a:pt x="148" y="506"/>
                  </a:lnTo>
                  <a:lnTo>
                    <a:pt x="150" y="508"/>
                  </a:lnTo>
                  <a:lnTo>
                    <a:pt x="150" y="508"/>
                  </a:lnTo>
                  <a:lnTo>
                    <a:pt x="150" y="510"/>
                  </a:lnTo>
                  <a:lnTo>
                    <a:pt x="150" y="510"/>
                  </a:lnTo>
                  <a:lnTo>
                    <a:pt x="150" y="512"/>
                  </a:lnTo>
                  <a:lnTo>
                    <a:pt x="150" y="512"/>
                  </a:lnTo>
                  <a:lnTo>
                    <a:pt x="148" y="514"/>
                  </a:lnTo>
                  <a:lnTo>
                    <a:pt x="148" y="514"/>
                  </a:lnTo>
                  <a:lnTo>
                    <a:pt x="150" y="516"/>
                  </a:lnTo>
                  <a:lnTo>
                    <a:pt x="150" y="516"/>
                  </a:lnTo>
                  <a:lnTo>
                    <a:pt x="150" y="516"/>
                  </a:lnTo>
                  <a:lnTo>
                    <a:pt x="150" y="516"/>
                  </a:lnTo>
                  <a:lnTo>
                    <a:pt x="154" y="518"/>
                  </a:lnTo>
                  <a:lnTo>
                    <a:pt x="156" y="522"/>
                  </a:lnTo>
                  <a:lnTo>
                    <a:pt x="156" y="522"/>
                  </a:lnTo>
                  <a:lnTo>
                    <a:pt x="156" y="522"/>
                  </a:lnTo>
                  <a:lnTo>
                    <a:pt x="156" y="522"/>
                  </a:lnTo>
                  <a:lnTo>
                    <a:pt x="158" y="524"/>
                  </a:lnTo>
                  <a:lnTo>
                    <a:pt x="158" y="526"/>
                  </a:lnTo>
                  <a:lnTo>
                    <a:pt x="158" y="526"/>
                  </a:lnTo>
                  <a:lnTo>
                    <a:pt x="158" y="526"/>
                  </a:lnTo>
                  <a:lnTo>
                    <a:pt x="158" y="526"/>
                  </a:lnTo>
                  <a:lnTo>
                    <a:pt x="164" y="528"/>
                  </a:lnTo>
                  <a:lnTo>
                    <a:pt x="166" y="532"/>
                  </a:lnTo>
                  <a:lnTo>
                    <a:pt x="168" y="536"/>
                  </a:lnTo>
                  <a:lnTo>
                    <a:pt x="168" y="538"/>
                  </a:lnTo>
                  <a:lnTo>
                    <a:pt x="168" y="538"/>
                  </a:lnTo>
                  <a:lnTo>
                    <a:pt x="172" y="542"/>
                  </a:lnTo>
                  <a:lnTo>
                    <a:pt x="172" y="542"/>
                  </a:lnTo>
                  <a:lnTo>
                    <a:pt x="174" y="542"/>
                  </a:lnTo>
                  <a:lnTo>
                    <a:pt x="176" y="544"/>
                  </a:lnTo>
                  <a:lnTo>
                    <a:pt x="176" y="544"/>
                  </a:lnTo>
                  <a:lnTo>
                    <a:pt x="176" y="544"/>
                  </a:lnTo>
                  <a:lnTo>
                    <a:pt x="176" y="544"/>
                  </a:lnTo>
                  <a:lnTo>
                    <a:pt x="182" y="546"/>
                  </a:lnTo>
                  <a:lnTo>
                    <a:pt x="182" y="546"/>
                  </a:lnTo>
                  <a:lnTo>
                    <a:pt x="184" y="548"/>
                  </a:lnTo>
                  <a:lnTo>
                    <a:pt x="184" y="548"/>
                  </a:lnTo>
                  <a:lnTo>
                    <a:pt x="184" y="548"/>
                  </a:lnTo>
                  <a:lnTo>
                    <a:pt x="184" y="550"/>
                  </a:lnTo>
                  <a:lnTo>
                    <a:pt x="184" y="550"/>
                  </a:lnTo>
                  <a:lnTo>
                    <a:pt x="186" y="550"/>
                  </a:lnTo>
                  <a:lnTo>
                    <a:pt x="184" y="552"/>
                  </a:lnTo>
                  <a:lnTo>
                    <a:pt x="184" y="552"/>
                  </a:lnTo>
                  <a:lnTo>
                    <a:pt x="186" y="554"/>
                  </a:lnTo>
                  <a:lnTo>
                    <a:pt x="186" y="554"/>
                  </a:lnTo>
                  <a:lnTo>
                    <a:pt x="188" y="556"/>
                  </a:lnTo>
                  <a:lnTo>
                    <a:pt x="188" y="556"/>
                  </a:lnTo>
                  <a:lnTo>
                    <a:pt x="188" y="556"/>
                  </a:lnTo>
                  <a:lnTo>
                    <a:pt x="190" y="558"/>
                  </a:lnTo>
                  <a:lnTo>
                    <a:pt x="190" y="558"/>
                  </a:lnTo>
                  <a:lnTo>
                    <a:pt x="192" y="558"/>
                  </a:lnTo>
                  <a:lnTo>
                    <a:pt x="192" y="558"/>
                  </a:lnTo>
                  <a:lnTo>
                    <a:pt x="194" y="560"/>
                  </a:lnTo>
                  <a:lnTo>
                    <a:pt x="194" y="560"/>
                  </a:lnTo>
                  <a:lnTo>
                    <a:pt x="196" y="562"/>
                  </a:lnTo>
                  <a:lnTo>
                    <a:pt x="196" y="562"/>
                  </a:lnTo>
                  <a:lnTo>
                    <a:pt x="198" y="562"/>
                  </a:lnTo>
                  <a:lnTo>
                    <a:pt x="200" y="564"/>
                  </a:lnTo>
                  <a:lnTo>
                    <a:pt x="202" y="566"/>
                  </a:lnTo>
                  <a:lnTo>
                    <a:pt x="200" y="566"/>
                  </a:lnTo>
                  <a:lnTo>
                    <a:pt x="200" y="566"/>
                  </a:lnTo>
                  <a:lnTo>
                    <a:pt x="206" y="570"/>
                  </a:lnTo>
                  <a:lnTo>
                    <a:pt x="206" y="570"/>
                  </a:lnTo>
                  <a:lnTo>
                    <a:pt x="208" y="570"/>
                  </a:lnTo>
                  <a:lnTo>
                    <a:pt x="208" y="570"/>
                  </a:lnTo>
                  <a:lnTo>
                    <a:pt x="212" y="572"/>
                  </a:lnTo>
                  <a:lnTo>
                    <a:pt x="214" y="576"/>
                  </a:lnTo>
                  <a:lnTo>
                    <a:pt x="216" y="580"/>
                  </a:lnTo>
                  <a:lnTo>
                    <a:pt x="220" y="584"/>
                  </a:lnTo>
                  <a:lnTo>
                    <a:pt x="220" y="584"/>
                  </a:lnTo>
                  <a:lnTo>
                    <a:pt x="222" y="584"/>
                  </a:lnTo>
                  <a:lnTo>
                    <a:pt x="222" y="584"/>
                  </a:lnTo>
                  <a:lnTo>
                    <a:pt x="222" y="584"/>
                  </a:lnTo>
                  <a:lnTo>
                    <a:pt x="224" y="586"/>
                  </a:lnTo>
                  <a:lnTo>
                    <a:pt x="224" y="586"/>
                  </a:lnTo>
                  <a:lnTo>
                    <a:pt x="226" y="586"/>
                  </a:lnTo>
                  <a:lnTo>
                    <a:pt x="226" y="586"/>
                  </a:lnTo>
                  <a:lnTo>
                    <a:pt x="226" y="588"/>
                  </a:lnTo>
                  <a:lnTo>
                    <a:pt x="226" y="588"/>
                  </a:lnTo>
                  <a:lnTo>
                    <a:pt x="228" y="588"/>
                  </a:lnTo>
                  <a:lnTo>
                    <a:pt x="228" y="588"/>
                  </a:lnTo>
                  <a:lnTo>
                    <a:pt x="230" y="588"/>
                  </a:lnTo>
                  <a:lnTo>
                    <a:pt x="232" y="588"/>
                  </a:lnTo>
                  <a:lnTo>
                    <a:pt x="230" y="588"/>
                  </a:lnTo>
                  <a:lnTo>
                    <a:pt x="230" y="588"/>
                  </a:lnTo>
                  <a:lnTo>
                    <a:pt x="234" y="592"/>
                  </a:lnTo>
                  <a:lnTo>
                    <a:pt x="234" y="592"/>
                  </a:lnTo>
                  <a:lnTo>
                    <a:pt x="236" y="592"/>
                  </a:lnTo>
                  <a:lnTo>
                    <a:pt x="236" y="592"/>
                  </a:lnTo>
                  <a:lnTo>
                    <a:pt x="238" y="596"/>
                  </a:lnTo>
                  <a:lnTo>
                    <a:pt x="238" y="596"/>
                  </a:lnTo>
                  <a:lnTo>
                    <a:pt x="242" y="596"/>
                  </a:lnTo>
                  <a:lnTo>
                    <a:pt x="244" y="598"/>
                  </a:lnTo>
                  <a:lnTo>
                    <a:pt x="244" y="598"/>
                  </a:lnTo>
                  <a:lnTo>
                    <a:pt x="246" y="598"/>
                  </a:lnTo>
                  <a:lnTo>
                    <a:pt x="248" y="600"/>
                  </a:lnTo>
                  <a:lnTo>
                    <a:pt x="248" y="600"/>
                  </a:lnTo>
                  <a:lnTo>
                    <a:pt x="250" y="600"/>
                  </a:lnTo>
                  <a:lnTo>
                    <a:pt x="250" y="600"/>
                  </a:lnTo>
                  <a:lnTo>
                    <a:pt x="252" y="600"/>
                  </a:lnTo>
                  <a:lnTo>
                    <a:pt x="252" y="600"/>
                  </a:lnTo>
                  <a:lnTo>
                    <a:pt x="254" y="600"/>
                  </a:lnTo>
                  <a:lnTo>
                    <a:pt x="254" y="600"/>
                  </a:lnTo>
                  <a:lnTo>
                    <a:pt x="256" y="600"/>
                  </a:lnTo>
                  <a:lnTo>
                    <a:pt x="256" y="600"/>
                  </a:lnTo>
                  <a:lnTo>
                    <a:pt x="258" y="600"/>
                  </a:lnTo>
                  <a:lnTo>
                    <a:pt x="258" y="600"/>
                  </a:lnTo>
                  <a:lnTo>
                    <a:pt x="260" y="602"/>
                  </a:lnTo>
                  <a:lnTo>
                    <a:pt x="260" y="602"/>
                  </a:lnTo>
                  <a:lnTo>
                    <a:pt x="262" y="604"/>
                  </a:lnTo>
                  <a:lnTo>
                    <a:pt x="262" y="604"/>
                  </a:lnTo>
                  <a:lnTo>
                    <a:pt x="264" y="604"/>
                  </a:lnTo>
                  <a:lnTo>
                    <a:pt x="264" y="604"/>
                  </a:lnTo>
                  <a:lnTo>
                    <a:pt x="266" y="604"/>
                  </a:lnTo>
                  <a:lnTo>
                    <a:pt x="266" y="604"/>
                  </a:lnTo>
                  <a:lnTo>
                    <a:pt x="268" y="604"/>
                  </a:lnTo>
                  <a:lnTo>
                    <a:pt x="268" y="604"/>
                  </a:lnTo>
                  <a:lnTo>
                    <a:pt x="268" y="604"/>
                  </a:lnTo>
                  <a:lnTo>
                    <a:pt x="268" y="604"/>
                  </a:lnTo>
                  <a:lnTo>
                    <a:pt x="268" y="604"/>
                  </a:lnTo>
                  <a:lnTo>
                    <a:pt x="270" y="606"/>
                  </a:lnTo>
                  <a:lnTo>
                    <a:pt x="270" y="606"/>
                  </a:lnTo>
                  <a:lnTo>
                    <a:pt x="270" y="606"/>
                  </a:lnTo>
                  <a:lnTo>
                    <a:pt x="272" y="606"/>
                  </a:lnTo>
                  <a:lnTo>
                    <a:pt x="272" y="606"/>
                  </a:lnTo>
                  <a:lnTo>
                    <a:pt x="280" y="604"/>
                  </a:lnTo>
                  <a:lnTo>
                    <a:pt x="280" y="604"/>
                  </a:lnTo>
                  <a:lnTo>
                    <a:pt x="282" y="604"/>
                  </a:lnTo>
                  <a:lnTo>
                    <a:pt x="282" y="604"/>
                  </a:lnTo>
                  <a:lnTo>
                    <a:pt x="282" y="604"/>
                  </a:lnTo>
                  <a:lnTo>
                    <a:pt x="284" y="604"/>
                  </a:lnTo>
                  <a:lnTo>
                    <a:pt x="284" y="604"/>
                  </a:lnTo>
                  <a:lnTo>
                    <a:pt x="286" y="604"/>
                  </a:lnTo>
                  <a:lnTo>
                    <a:pt x="286" y="604"/>
                  </a:lnTo>
                  <a:lnTo>
                    <a:pt x="288" y="604"/>
                  </a:lnTo>
                  <a:lnTo>
                    <a:pt x="288" y="604"/>
                  </a:lnTo>
                  <a:lnTo>
                    <a:pt x="296" y="604"/>
                  </a:lnTo>
                  <a:lnTo>
                    <a:pt x="296" y="604"/>
                  </a:lnTo>
                  <a:lnTo>
                    <a:pt x="296" y="604"/>
                  </a:lnTo>
                  <a:lnTo>
                    <a:pt x="296" y="604"/>
                  </a:lnTo>
                  <a:lnTo>
                    <a:pt x="298" y="600"/>
                  </a:lnTo>
                  <a:lnTo>
                    <a:pt x="298" y="600"/>
                  </a:lnTo>
                  <a:lnTo>
                    <a:pt x="300" y="600"/>
                  </a:lnTo>
                  <a:lnTo>
                    <a:pt x="302" y="600"/>
                  </a:lnTo>
                  <a:lnTo>
                    <a:pt x="302" y="600"/>
                  </a:lnTo>
                  <a:lnTo>
                    <a:pt x="302" y="602"/>
                  </a:lnTo>
                  <a:lnTo>
                    <a:pt x="302" y="602"/>
                  </a:lnTo>
                  <a:lnTo>
                    <a:pt x="304" y="602"/>
                  </a:lnTo>
                  <a:lnTo>
                    <a:pt x="304" y="602"/>
                  </a:lnTo>
                  <a:lnTo>
                    <a:pt x="306" y="602"/>
                  </a:lnTo>
                  <a:lnTo>
                    <a:pt x="306" y="600"/>
                  </a:lnTo>
                  <a:lnTo>
                    <a:pt x="306" y="600"/>
                  </a:lnTo>
                  <a:lnTo>
                    <a:pt x="308" y="600"/>
                  </a:lnTo>
                  <a:lnTo>
                    <a:pt x="310" y="600"/>
                  </a:lnTo>
                  <a:lnTo>
                    <a:pt x="310" y="600"/>
                  </a:lnTo>
                  <a:lnTo>
                    <a:pt x="312" y="600"/>
                  </a:lnTo>
                  <a:lnTo>
                    <a:pt x="312" y="600"/>
                  </a:lnTo>
                  <a:lnTo>
                    <a:pt x="316" y="600"/>
                  </a:lnTo>
                  <a:lnTo>
                    <a:pt x="316" y="600"/>
                  </a:lnTo>
                  <a:lnTo>
                    <a:pt x="318" y="600"/>
                  </a:lnTo>
                  <a:lnTo>
                    <a:pt x="318" y="600"/>
                  </a:lnTo>
                  <a:lnTo>
                    <a:pt x="320" y="598"/>
                  </a:lnTo>
                  <a:lnTo>
                    <a:pt x="320" y="598"/>
                  </a:lnTo>
                  <a:lnTo>
                    <a:pt x="322" y="596"/>
                  </a:lnTo>
                  <a:lnTo>
                    <a:pt x="326" y="598"/>
                  </a:lnTo>
                  <a:lnTo>
                    <a:pt x="330" y="598"/>
                  </a:lnTo>
                  <a:lnTo>
                    <a:pt x="330" y="598"/>
                  </a:lnTo>
                  <a:lnTo>
                    <a:pt x="334" y="596"/>
                  </a:lnTo>
                  <a:lnTo>
                    <a:pt x="334" y="596"/>
                  </a:lnTo>
                  <a:lnTo>
                    <a:pt x="336" y="594"/>
                  </a:lnTo>
                  <a:lnTo>
                    <a:pt x="336" y="594"/>
                  </a:lnTo>
                  <a:lnTo>
                    <a:pt x="338" y="594"/>
                  </a:lnTo>
                  <a:lnTo>
                    <a:pt x="338" y="594"/>
                  </a:lnTo>
                  <a:lnTo>
                    <a:pt x="342" y="592"/>
                  </a:lnTo>
                  <a:lnTo>
                    <a:pt x="342" y="592"/>
                  </a:lnTo>
                  <a:lnTo>
                    <a:pt x="342" y="592"/>
                  </a:lnTo>
                  <a:lnTo>
                    <a:pt x="342" y="592"/>
                  </a:lnTo>
                  <a:lnTo>
                    <a:pt x="344" y="590"/>
                  </a:lnTo>
                  <a:lnTo>
                    <a:pt x="346" y="590"/>
                  </a:lnTo>
                  <a:lnTo>
                    <a:pt x="346" y="592"/>
                  </a:lnTo>
                  <a:lnTo>
                    <a:pt x="346" y="592"/>
                  </a:lnTo>
                  <a:lnTo>
                    <a:pt x="348" y="594"/>
                  </a:lnTo>
                  <a:lnTo>
                    <a:pt x="350" y="592"/>
                  </a:lnTo>
                  <a:lnTo>
                    <a:pt x="350" y="592"/>
                  </a:lnTo>
                  <a:lnTo>
                    <a:pt x="350" y="592"/>
                  </a:lnTo>
                  <a:lnTo>
                    <a:pt x="350" y="592"/>
                  </a:lnTo>
                  <a:lnTo>
                    <a:pt x="352" y="590"/>
                  </a:lnTo>
                  <a:lnTo>
                    <a:pt x="352" y="592"/>
                  </a:lnTo>
                  <a:lnTo>
                    <a:pt x="352" y="592"/>
                  </a:lnTo>
                  <a:lnTo>
                    <a:pt x="356" y="590"/>
                  </a:lnTo>
                  <a:lnTo>
                    <a:pt x="356" y="590"/>
                  </a:lnTo>
                  <a:lnTo>
                    <a:pt x="362" y="588"/>
                  </a:lnTo>
                  <a:lnTo>
                    <a:pt x="362" y="588"/>
                  </a:lnTo>
                  <a:lnTo>
                    <a:pt x="364" y="586"/>
                  </a:lnTo>
                  <a:lnTo>
                    <a:pt x="364" y="586"/>
                  </a:lnTo>
                  <a:lnTo>
                    <a:pt x="366" y="584"/>
                  </a:lnTo>
                  <a:lnTo>
                    <a:pt x="366" y="584"/>
                  </a:lnTo>
                  <a:lnTo>
                    <a:pt x="370" y="582"/>
                  </a:lnTo>
                  <a:lnTo>
                    <a:pt x="370" y="582"/>
                  </a:lnTo>
                  <a:lnTo>
                    <a:pt x="372" y="582"/>
                  </a:lnTo>
                  <a:lnTo>
                    <a:pt x="372" y="582"/>
                  </a:lnTo>
                  <a:lnTo>
                    <a:pt x="374" y="582"/>
                  </a:lnTo>
                  <a:lnTo>
                    <a:pt x="374" y="582"/>
                  </a:lnTo>
                  <a:lnTo>
                    <a:pt x="378" y="582"/>
                  </a:lnTo>
                  <a:lnTo>
                    <a:pt x="378" y="582"/>
                  </a:lnTo>
                  <a:lnTo>
                    <a:pt x="378" y="580"/>
                  </a:lnTo>
                  <a:lnTo>
                    <a:pt x="378" y="580"/>
                  </a:lnTo>
                  <a:lnTo>
                    <a:pt x="380" y="578"/>
                  </a:lnTo>
                  <a:lnTo>
                    <a:pt x="380" y="578"/>
                  </a:lnTo>
                  <a:lnTo>
                    <a:pt x="382" y="578"/>
                  </a:lnTo>
                  <a:lnTo>
                    <a:pt x="382" y="578"/>
                  </a:lnTo>
                  <a:lnTo>
                    <a:pt x="382" y="578"/>
                  </a:lnTo>
                  <a:lnTo>
                    <a:pt x="382" y="580"/>
                  </a:lnTo>
                  <a:lnTo>
                    <a:pt x="382" y="580"/>
                  </a:lnTo>
                  <a:lnTo>
                    <a:pt x="384" y="582"/>
                  </a:lnTo>
                  <a:lnTo>
                    <a:pt x="388" y="582"/>
                  </a:lnTo>
                  <a:lnTo>
                    <a:pt x="388" y="582"/>
                  </a:lnTo>
                  <a:lnTo>
                    <a:pt x="388" y="580"/>
                  </a:lnTo>
                  <a:lnTo>
                    <a:pt x="388" y="580"/>
                  </a:lnTo>
                  <a:lnTo>
                    <a:pt x="388" y="580"/>
                  </a:lnTo>
                  <a:lnTo>
                    <a:pt x="390" y="580"/>
                  </a:lnTo>
                  <a:lnTo>
                    <a:pt x="390" y="580"/>
                  </a:lnTo>
                  <a:lnTo>
                    <a:pt x="392" y="578"/>
                  </a:lnTo>
                  <a:lnTo>
                    <a:pt x="392" y="578"/>
                  </a:lnTo>
                  <a:lnTo>
                    <a:pt x="392" y="576"/>
                  </a:lnTo>
                  <a:lnTo>
                    <a:pt x="392" y="576"/>
                  </a:lnTo>
                  <a:lnTo>
                    <a:pt x="392" y="574"/>
                  </a:lnTo>
                  <a:lnTo>
                    <a:pt x="392" y="574"/>
                  </a:lnTo>
                  <a:lnTo>
                    <a:pt x="390" y="572"/>
                  </a:lnTo>
                  <a:lnTo>
                    <a:pt x="390" y="572"/>
                  </a:lnTo>
                  <a:lnTo>
                    <a:pt x="390" y="572"/>
                  </a:lnTo>
                  <a:lnTo>
                    <a:pt x="390" y="572"/>
                  </a:lnTo>
                  <a:lnTo>
                    <a:pt x="386" y="570"/>
                  </a:lnTo>
                  <a:lnTo>
                    <a:pt x="386" y="570"/>
                  </a:lnTo>
                  <a:lnTo>
                    <a:pt x="386" y="568"/>
                  </a:lnTo>
                  <a:lnTo>
                    <a:pt x="386" y="568"/>
                  </a:lnTo>
                  <a:lnTo>
                    <a:pt x="388" y="566"/>
                  </a:lnTo>
                  <a:lnTo>
                    <a:pt x="390" y="566"/>
                  </a:lnTo>
                  <a:lnTo>
                    <a:pt x="392" y="566"/>
                  </a:lnTo>
                  <a:lnTo>
                    <a:pt x="392" y="566"/>
                  </a:lnTo>
                  <a:lnTo>
                    <a:pt x="392" y="566"/>
                  </a:lnTo>
                  <a:lnTo>
                    <a:pt x="394" y="564"/>
                  </a:lnTo>
                  <a:lnTo>
                    <a:pt x="394" y="562"/>
                  </a:lnTo>
                  <a:lnTo>
                    <a:pt x="394" y="562"/>
                  </a:lnTo>
                  <a:lnTo>
                    <a:pt x="396" y="562"/>
                  </a:lnTo>
                  <a:lnTo>
                    <a:pt x="396" y="562"/>
                  </a:lnTo>
                  <a:lnTo>
                    <a:pt x="396" y="564"/>
                  </a:lnTo>
                  <a:lnTo>
                    <a:pt x="398" y="564"/>
                  </a:lnTo>
                  <a:lnTo>
                    <a:pt x="398" y="564"/>
                  </a:lnTo>
                  <a:lnTo>
                    <a:pt x="402" y="564"/>
                  </a:lnTo>
                  <a:lnTo>
                    <a:pt x="402" y="564"/>
                  </a:lnTo>
                  <a:lnTo>
                    <a:pt x="406" y="564"/>
                  </a:lnTo>
                  <a:lnTo>
                    <a:pt x="406" y="564"/>
                  </a:lnTo>
                  <a:lnTo>
                    <a:pt x="408" y="564"/>
                  </a:lnTo>
                  <a:lnTo>
                    <a:pt x="408" y="564"/>
                  </a:lnTo>
                  <a:lnTo>
                    <a:pt x="410" y="566"/>
                  </a:lnTo>
                  <a:lnTo>
                    <a:pt x="412" y="566"/>
                  </a:lnTo>
                  <a:lnTo>
                    <a:pt x="414" y="566"/>
                  </a:lnTo>
                  <a:lnTo>
                    <a:pt x="414" y="566"/>
                  </a:lnTo>
                  <a:lnTo>
                    <a:pt x="414" y="564"/>
                  </a:lnTo>
                  <a:lnTo>
                    <a:pt x="414" y="564"/>
                  </a:lnTo>
                  <a:lnTo>
                    <a:pt x="414" y="562"/>
                  </a:lnTo>
                  <a:lnTo>
                    <a:pt x="414" y="562"/>
                  </a:lnTo>
                  <a:lnTo>
                    <a:pt x="412" y="562"/>
                  </a:lnTo>
                  <a:lnTo>
                    <a:pt x="412" y="562"/>
                  </a:lnTo>
                  <a:lnTo>
                    <a:pt x="412" y="560"/>
                  </a:lnTo>
                  <a:lnTo>
                    <a:pt x="412" y="560"/>
                  </a:lnTo>
                  <a:lnTo>
                    <a:pt x="408" y="558"/>
                  </a:lnTo>
                  <a:lnTo>
                    <a:pt x="408" y="558"/>
                  </a:lnTo>
                  <a:lnTo>
                    <a:pt x="404" y="558"/>
                  </a:lnTo>
                  <a:lnTo>
                    <a:pt x="404" y="558"/>
                  </a:lnTo>
                  <a:lnTo>
                    <a:pt x="404" y="558"/>
                  </a:lnTo>
                  <a:lnTo>
                    <a:pt x="404" y="558"/>
                  </a:lnTo>
                  <a:lnTo>
                    <a:pt x="400" y="558"/>
                  </a:lnTo>
                  <a:lnTo>
                    <a:pt x="400" y="558"/>
                  </a:lnTo>
                  <a:lnTo>
                    <a:pt x="400" y="556"/>
                  </a:lnTo>
                  <a:lnTo>
                    <a:pt x="400" y="556"/>
                  </a:lnTo>
                  <a:lnTo>
                    <a:pt x="400" y="556"/>
                  </a:lnTo>
                  <a:lnTo>
                    <a:pt x="396" y="556"/>
                  </a:lnTo>
                  <a:lnTo>
                    <a:pt x="396" y="556"/>
                  </a:lnTo>
                  <a:lnTo>
                    <a:pt x="394" y="554"/>
                  </a:lnTo>
                  <a:lnTo>
                    <a:pt x="394" y="554"/>
                  </a:lnTo>
                  <a:lnTo>
                    <a:pt x="390" y="552"/>
                  </a:lnTo>
                  <a:lnTo>
                    <a:pt x="384" y="552"/>
                  </a:lnTo>
                  <a:lnTo>
                    <a:pt x="384" y="552"/>
                  </a:lnTo>
                  <a:lnTo>
                    <a:pt x="384" y="550"/>
                  </a:lnTo>
                  <a:lnTo>
                    <a:pt x="384" y="550"/>
                  </a:lnTo>
                  <a:lnTo>
                    <a:pt x="378" y="550"/>
                  </a:lnTo>
                  <a:lnTo>
                    <a:pt x="378" y="550"/>
                  </a:lnTo>
                  <a:lnTo>
                    <a:pt x="376" y="548"/>
                  </a:lnTo>
                  <a:lnTo>
                    <a:pt x="374" y="546"/>
                  </a:lnTo>
                  <a:lnTo>
                    <a:pt x="374" y="546"/>
                  </a:lnTo>
                  <a:lnTo>
                    <a:pt x="370" y="546"/>
                  </a:lnTo>
                  <a:lnTo>
                    <a:pt x="370" y="546"/>
                  </a:lnTo>
                  <a:lnTo>
                    <a:pt x="368" y="546"/>
                  </a:lnTo>
                  <a:lnTo>
                    <a:pt x="368" y="546"/>
                  </a:lnTo>
                  <a:lnTo>
                    <a:pt x="366" y="546"/>
                  </a:lnTo>
                  <a:lnTo>
                    <a:pt x="366" y="546"/>
                  </a:lnTo>
                  <a:lnTo>
                    <a:pt x="364" y="548"/>
                  </a:lnTo>
                  <a:lnTo>
                    <a:pt x="364" y="546"/>
                  </a:lnTo>
                  <a:lnTo>
                    <a:pt x="364" y="546"/>
                  </a:lnTo>
                  <a:lnTo>
                    <a:pt x="360" y="546"/>
                  </a:lnTo>
                  <a:lnTo>
                    <a:pt x="360" y="546"/>
                  </a:lnTo>
                  <a:lnTo>
                    <a:pt x="360" y="544"/>
                  </a:lnTo>
                  <a:lnTo>
                    <a:pt x="360" y="544"/>
                  </a:lnTo>
                  <a:lnTo>
                    <a:pt x="358" y="544"/>
                  </a:lnTo>
                  <a:lnTo>
                    <a:pt x="358" y="544"/>
                  </a:lnTo>
                  <a:lnTo>
                    <a:pt x="358" y="542"/>
                  </a:lnTo>
                  <a:lnTo>
                    <a:pt x="358" y="542"/>
                  </a:lnTo>
                  <a:lnTo>
                    <a:pt x="354" y="542"/>
                  </a:lnTo>
                  <a:lnTo>
                    <a:pt x="354" y="542"/>
                  </a:lnTo>
                  <a:lnTo>
                    <a:pt x="352" y="542"/>
                  </a:lnTo>
                  <a:lnTo>
                    <a:pt x="352" y="542"/>
                  </a:lnTo>
                  <a:lnTo>
                    <a:pt x="352" y="540"/>
                  </a:lnTo>
                  <a:lnTo>
                    <a:pt x="352" y="540"/>
                  </a:lnTo>
                  <a:lnTo>
                    <a:pt x="348" y="540"/>
                  </a:lnTo>
                  <a:lnTo>
                    <a:pt x="348" y="540"/>
                  </a:lnTo>
                  <a:lnTo>
                    <a:pt x="348" y="540"/>
                  </a:lnTo>
                  <a:lnTo>
                    <a:pt x="348" y="540"/>
                  </a:lnTo>
                  <a:lnTo>
                    <a:pt x="344" y="540"/>
                  </a:lnTo>
                  <a:lnTo>
                    <a:pt x="344" y="538"/>
                  </a:lnTo>
                  <a:lnTo>
                    <a:pt x="344" y="538"/>
                  </a:lnTo>
                  <a:lnTo>
                    <a:pt x="342" y="536"/>
                  </a:lnTo>
                  <a:lnTo>
                    <a:pt x="342" y="536"/>
                  </a:lnTo>
                  <a:lnTo>
                    <a:pt x="340" y="534"/>
                  </a:lnTo>
                  <a:lnTo>
                    <a:pt x="338" y="536"/>
                  </a:lnTo>
                  <a:lnTo>
                    <a:pt x="338" y="536"/>
                  </a:lnTo>
                  <a:lnTo>
                    <a:pt x="336" y="536"/>
                  </a:lnTo>
                  <a:lnTo>
                    <a:pt x="336" y="536"/>
                  </a:lnTo>
                  <a:lnTo>
                    <a:pt x="336" y="534"/>
                  </a:lnTo>
                  <a:lnTo>
                    <a:pt x="336" y="534"/>
                  </a:lnTo>
                  <a:lnTo>
                    <a:pt x="332" y="534"/>
                  </a:lnTo>
                  <a:lnTo>
                    <a:pt x="332" y="534"/>
                  </a:lnTo>
                  <a:lnTo>
                    <a:pt x="332" y="532"/>
                  </a:lnTo>
                  <a:lnTo>
                    <a:pt x="332" y="532"/>
                  </a:lnTo>
                  <a:lnTo>
                    <a:pt x="330" y="530"/>
                  </a:lnTo>
                  <a:lnTo>
                    <a:pt x="330" y="530"/>
                  </a:lnTo>
                  <a:lnTo>
                    <a:pt x="330" y="528"/>
                  </a:lnTo>
                  <a:lnTo>
                    <a:pt x="330" y="528"/>
                  </a:lnTo>
                  <a:lnTo>
                    <a:pt x="328" y="528"/>
                  </a:lnTo>
                  <a:lnTo>
                    <a:pt x="328" y="526"/>
                  </a:lnTo>
                  <a:lnTo>
                    <a:pt x="328" y="526"/>
                  </a:lnTo>
                  <a:lnTo>
                    <a:pt x="324" y="524"/>
                  </a:lnTo>
                  <a:lnTo>
                    <a:pt x="324" y="524"/>
                  </a:lnTo>
                  <a:lnTo>
                    <a:pt x="316" y="522"/>
                  </a:lnTo>
                  <a:lnTo>
                    <a:pt x="316" y="522"/>
                  </a:lnTo>
                  <a:lnTo>
                    <a:pt x="310" y="518"/>
                  </a:lnTo>
                  <a:lnTo>
                    <a:pt x="306" y="512"/>
                  </a:lnTo>
                  <a:lnTo>
                    <a:pt x="306" y="512"/>
                  </a:lnTo>
                  <a:lnTo>
                    <a:pt x="304" y="508"/>
                  </a:lnTo>
                  <a:lnTo>
                    <a:pt x="304" y="508"/>
                  </a:lnTo>
                  <a:lnTo>
                    <a:pt x="302" y="508"/>
                  </a:lnTo>
                  <a:lnTo>
                    <a:pt x="300" y="508"/>
                  </a:lnTo>
                  <a:lnTo>
                    <a:pt x="300" y="508"/>
                  </a:lnTo>
                  <a:lnTo>
                    <a:pt x="298" y="506"/>
                  </a:lnTo>
                  <a:lnTo>
                    <a:pt x="298" y="506"/>
                  </a:lnTo>
                  <a:lnTo>
                    <a:pt x="294" y="502"/>
                  </a:lnTo>
                  <a:lnTo>
                    <a:pt x="294" y="502"/>
                  </a:lnTo>
                  <a:lnTo>
                    <a:pt x="292" y="500"/>
                  </a:lnTo>
                  <a:lnTo>
                    <a:pt x="292" y="498"/>
                  </a:lnTo>
                  <a:lnTo>
                    <a:pt x="292" y="494"/>
                  </a:lnTo>
                  <a:lnTo>
                    <a:pt x="292" y="494"/>
                  </a:lnTo>
                  <a:lnTo>
                    <a:pt x="286" y="492"/>
                  </a:lnTo>
                  <a:lnTo>
                    <a:pt x="286" y="492"/>
                  </a:lnTo>
                  <a:lnTo>
                    <a:pt x="284" y="490"/>
                  </a:lnTo>
                  <a:lnTo>
                    <a:pt x="284" y="490"/>
                  </a:lnTo>
                  <a:lnTo>
                    <a:pt x="282" y="488"/>
                  </a:lnTo>
                  <a:lnTo>
                    <a:pt x="282" y="488"/>
                  </a:lnTo>
                  <a:lnTo>
                    <a:pt x="282" y="486"/>
                  </a:lnTo>
                  <a:lnTo>
                    <a:pt x="282" y="486"/>
                  </a:lnTo>
                  <a:lnTo>
                    <a:pt x="278" y="484"/>
                  </a:lnTo>
                  <a:lnTo>
                    <a:pt x="278" y="484"/>
                  </a:lnTo>
                  <a:lnTo>
                    <a:pt x="276" y="482"/>
                  </a:lnTo>
                  <a:lnTo>
                    <a:pt x="274" y="478"/>
                  </a:lnTo>
                  <a:lnTo>
                    <a:pt x="274" y="478"/>
                  </a:lnTo>
                  <a:lnTo>
                    <a:pt x="274" y="476"/>
                  </a:lnTo>
                  <a:lnTo>
                    <a:pt x="274" y="476"/>
                  </a:lnTo>
                  <a:lnTo>
                    <a:pt x="274" y="472"/>
                  </a:lnTo>
                  <a:lnTo>
                    <a:pt x="274" y="472"/>
                  </a:lnTo>
                  <a:lnTo>
                    <a:pt x="272" y="470"/>
                  </a:lnTo>
                  <a:lnTo>
                    <a:pt x="272" y="470"/>
                  </a:lnTo>
                  <a:lnTo>
                    <a:pt x="272" y="470"/>
                  </a:lnTo>
                  <a:lnTo>
                    <a:pt x="272" y="470"/>
                  </a:lnTo>
                  <a:lnTo>
                    <a:pt x="272" y="470"/>
                  </a:lnTo>
                  <a:lnTo>
                    <a:pt x="268" y="468"/>
                  </a:lnTo>
                  <a:lnTo>
                    <a:pt x="268" y="468"/>
                  </a:lnTo>
                  <a:lnTo>
                    <a:pt x="268" y="468"/>
                  </a:lnTo>
                  <a:lnTo>
                    <a:pt x="268" y="468"/>
                  </a:lnTo>
                  <a:lnTo>
                    <a:pt x="268" y="464"/>
                  </a:lnTo>
                  <a:lnTo>
                    <a:pt x="266" y="464"/>
                  </a:lnTo>
                  <a:lnTo>
                    <a:pt x="266" y="464"/>
                  </a:lnTo>
                  <a:lnTo>
                    <a:pt x="264" y="464"/>
                  </a:lnTo>
                  <a:lnTo>
                    <a:pt x="264" y="464"/>
                  </a:lnTo>
                  <a:lnTo>
                    <a:pt x="262" y="460"/>
                  </a:lnTo>
                  <a:lnTo>
                    <a:pt x="262" y="460"/>
                  </a:lnTo>
                  <a:lnTo>
                    <a:pt x="262" y="458"/>
                  </a:lnTo>
                  <a:lnTo>
                    <a:pt x="262" y="458"/>
                  </a:lnTo>
                  <a:lnTo>
                    <a:pt x="260" y="456"/>
                  </a:lnTo>
                  <a:lnTo>
                    <a:pt x="260" y="456"/>
                  </a:lnTo>
                  <a:lnTo>
                    <a:pt x="258" y="454"/>
                  </a:lnTo>
                  <a:lnTo>
                    <a:pt x="256" y="450"/>
                  </a:lnTo>
                  <a:lnTo>
                    <a:pt x="254" y="444"/>
                  </a:lnTo>
                  <a:lnTo>
                    <a:pt x="254" y="444"/>
                  </a:lnTo>
                  <a:lnTo>
                    <a:pt x="254" y="442"/>
                  </a:lnTo>
                  <a:lnTo>
                    <a:pt x="254" y="442"/>
                  </a:lnTo>
                  <a:lnTo>
                    <a:pt x="250" y="440"/>
                  </a:lnTo>
                  <a:lnTo>
                    <a:pt x="250" y="440"/>
                  </a:lnTo>
                  <a:lnTo>
                    <a:pt x="248" y="440"/>
                  </a:lnTo>
                  <a:lnTo>
                    <a:pt x="248" y="440"/>
                  </a:lnTo>
                  <a:lnTo>
                    <a:pt x="246" y="436"/>
                  </a:lnTo>
                  <a:lnTo>
                    <a:pt x="244" y="432"/>
                  </a:lnTo>
                  <a:lnTo>
                    <a:pt x="244" y="432"/>
                  </a:lnTo>
                  <a:lnTo>
                    <a:pt x="242" y="432"/>
                  </a:lnTo>
                  <a:lnTo>
                    <a:pt x="242" y="432"/>
                  </a:lnTo>
                  <a:lnTo>
                    <a:pt x="240" y="430"/>
                  </a:lnTo>
                  <a:lnTo>
                    <a:pt x="240" y="430"/>
                  </a:lnTo>
                  <a:lnTo>
                    <a:pt x="238" y="428"/>
                  </a:lnTo>
                  <a:lnTo>
                    <a:pt x="238" y="428"/>
                  </a:lnTo>
                  <a:lnTo>
                    <a:pt x="232" y="418"/>
                  </a:lnTo>
                  <a:lnTo>
                    <a:pt x="232" y="418"/>
                  </a:lnTo>
                  <a:lnTo>
                    <a:pt x="232" y="416"/>
                  </a:lnTo>
                  <a:lnTo>
                    <a:pt x="232" y="416"/>
                  </a:lnTo>
                  <a:lnTo>
                    <a:pt x="228" y="414"/>
                  </a:lnTo>
                  <a:lnTo>
                    <a:pt x="228" y="414"/>
                  </a:lnTo>
                  <a:lnTo>
                    <a:pt x="228" y="412"/>
                  </a:lnTo>
                  <a:lnTo>
                    <a:pt x="228" y="412"/>
                  </a:lnTo>
                  <a:lnTo>
                    <a:pt x="228" y="412"/>
                  </a:lnTo>
                  <a:lnTo>
                    <a:pt x="228" y="410"/>
                  </a:lnTo>
                  <a:lnTo>
                    <a:pt x="228" y="410"/>
                  </a:lnTo>
                  <a:lnTo>
                    <a:pt x="228" y="408"/>
                  </a:lnTo>
                  <a:lnTo>
                    <a:pt x="228" y="408"/>
                  </a:lnTo>
                  <a:lnTo>
                    <a:pt x="226" y="406"/>
                  </a:lnTo>
                  <a:lnTo>
                    <a:pt x="226" y="406"/>
                  </a:lnTo>
                  <a:lnTo>
                    <a:pt x="218" y="396"/>
                  </a:lnTo>
                  <a:lnTo>
                    <a:pt x="218" y="396"/>
                  </a:lnTo>
                  <a:lnTo>
                    <a:pt x="200" y="360"/>
                  </a:lnTo>
                  <a:lnTo>
                    <a:pt x="200" y="360"/>
                  </a:lnTo>
                  <a:lnTo>
                    <a:pt x="200" y="358"/>
                  </a:lnTo>
                  <a:lnTo>
                    <a:pt x="200" y="358"/>
                  </a:lnTo>
                  <a:lnTo>
                    <a:pt x="200" y="356"/>
                  </a:lnTo>
                  <a:lnTo>
                    <a:pt x="198" y="354"/>
                  </a:lnTo>
                  <a:lnTo>
                    <a:pt x="198" y="354"/>
                  </a:lnTo>
                  <a:lnTo>
                    <a:pt x="198" y="352"/>
                  </a:lnTo>
                  <a:lnTo>
                    <a:pt x="198" y="352"/>
                  </a:lnTo>
                  <a:lnTo>
                    <a:pt x="196" y="348"/>
                  </a:lnTo>
                  <a:lnTo>
                    <a:pt x="190" y="346"/>
                  </a:lnTo>
                  <a:lnTo>
                    <a:pt x="190" y="346"/>
                  </a:lnTo>
                  <a:lnTo>
                    <a:pt x="190" y="346"/>
                  </a:lnTo>
                  <a:lnTo>
                    <a:pt x="190" y="346"/>
                  </a:lnTo>
                  <a:lnTo>
                    <a:pt x="188" y="342"/>
                  </a:lnTo>
                  <a:lnTo>
                    <a:pt x="188" y="342"/>
                  </a:lnTo>
                  <a:lnTo>
                    <a:pt x="188" y="342"/>
                  </a:lnTo>
                  <a:lnTo>
                    <a:pt x="188" y="342"/>
                  </a:lnTo>
                  <a:lnTo>
                    <a:pt x="188" y="338"/>
                  </a:lnTo>
                  <a:lnTo>
                    <a:pt x="184" y="334"/>
                  </a:lnTo>
                  <a:lnTo>
                    <a:pt x="184" y="334"/>
                  </a:lnTo>
                  <a:lnTo>
                    <a:pt x="182" y="332"/>
                  </a:lnTo>
                  <a:lnTo>
                    <a:pt x="180" y="328"/>
                  </a:lnTo>
                  <a:lnTo>
                    <a:pt x="180" y="328"/>
                  </a:lnTo>
                  <a:lnTo>
                    <a:pt x="180" y="326"/>
                  </a:lnTo>
                  <a:lnTo>
                    <a:pt x="180" y="326"/>
                  </a:lnTo>
                  <a:lnTo>
                    <a:pt x="180" y="324"/>
                  </a:lnTo>
                  <a:lnTo>
                    <a:pt x="180" y="324"/>
                  </a:lnTo>
                  <a:lnTo>
                    <a:pt x="180" y="322"/>
                  </a:lnTo>
                  <a:lnTo>
                    <a:pt x="180" y="322"/>
                  </a:lnTo>
                  <a:lnTo>
                    <a:pt x="178" y="320"/>
                  </a:lnTo>
                  <a:lnTo>
                    <a:pt x="176" y="316"/>
                  </a:lnTo>
                  <a:lnTo>
                    <a:pt x="176" y="316"/>
                  </a:lnTo>
                  <a:lnTo>
                    <a:pt x="178" y="314"/>
                  </a:lnTo>
                  <a:lnTo>
                    <a:pt x="178" y="314"/>
                  </a:lnTo>
                  <a:lnTo>
                    <a:pt x="176" y="310"/>
                  </a:lnTo>
                  <a:lnTo>
                    <a:pt x="172" y="306"/>
                  </a:lnTo>
                  <a:lnTo>
                    <a:pt x="172" y="306"/>
                  </a:lnTo>
                  <a:lnTo>
                    <a:pt x="170" y="304"/>
                  </a:lnTo>
                  <a:lnTo>
                    <a:pt x="170" y="300"/>
                  </a:lnTo>
                  <a:lnTo>
                    <a:pt x="170" y="300"/>
                  </a:lnTo>
                  <a:lnTo>
                    <a:pt x="170" y="300"/>
                  </a:lnTo>
                  <a:lnTo>
                    <a:pt x="170" y="300"/>
                  </a:lnTo>
                  <a:lnTo>
                    <a:pt x="170" y="296"/>
                  </a:lnTo>
                  <a:lnTo>
                    <a:pt x="168" y="294"/>
                  </a:lnTo>
                  <a:lnTo>
                    <a:pt x="168" y="294"/>
                  </a:lnTo>
                  <a:lnTo>
                    <a:pt x="166" y="294"/>
                  </a:lnTo>
                  <a:lnTo>
                    <a:pt x="166" y="294"/>
                  </a:lnTo>
                  <a:lnTo>
                    <a:pt x="164" y="290"/>
                  </a:lnTo>
                  <a:lnTo>
                    <a:pt x="158" y="290"/>
                  </a:lnTo>
                  <a:lnTo>
                    <a:pt x="158" y="290"/>
                  </a:lnTo>
                  <a:lnTo>
                    <a:pt x="160" y="288"/>
                  </a:lnTo>
                  <a:lnTo>
                    <a:pt x="160" y="288"/>
                  </a:lnTo>
                  <a:lnTo>
                    <a:pt x="160" y="284"/>
                  </a:lnTo>
                  <a:lnTo>
                    <a:pt x="160" y="284"/>
                  </a:lnTo>
                  <a:lnTo>
                    <a:pt x="160" y="282"/>
                  </a:lnTo>
                  <a:lnTo>
                    <a:pt x="160" y="282"/>
                  </a:lnTo>
                  <a:lnTo>
                    <a:pt x="160" y="280"/>
                  </a:lnTo>
                  <a:lnTo>
                    <a:pt x="160" y="280"/>
                  </a:lnTo>
                  <a:lnTo>
                    <a:pt x="158" y="276"/>
                  </a:lnTo>
                  <a:lnTo>
                    <a:pt x="158" y="276"/>
                  </a:lnTo>
                  <a:lnTo>
                    <a:pt x="152" y="266"/>
                  </a:lnTo>
                  <a:lnTo>
                    <a:pt x="152" y="266"/>
                  </a:lnTo>
                  <a:lnTo>
                    <a:pt x="152" y="264"/>
                  </a:lnTo>
                  <a:lnTo>
                    <a:pt x="152" y="264"/>
                  </a:lnTo>
                  <a:lnTo>
                    <a:pt x="152" y="262"/>
                  </a:lnTo>
                  <a:lnTo>
                    <a:pt x="152" y="262"/>
                  </a:lnTo>
                  <a:lnTo>
                    <a:pt x="150" y="258"/>
                  </a:lnTo>
                  <a:lnTo>
                    <a:pt x="150" y="258"/>
                  </a:lnTo>
                  <a:lnTo>
                    <a:pt x="142" y="246"/>
                  </a:lnTo>
                  <a:lnTo>
                    <a:pt x="142" y="246"/>
                  </a:lnTo>
                  <a:lnTo>
                    <a:pt x="142" y="244"/>
                  </a:lnTo>
                  <a:lnTo>
                    <a:pt x="142" y="244"/>
                  </a:lnTo>
                  <a:lnTo>
                    <a:pt x="142" y="242"/>
                  </a:lnTo>
                  <a:lnTo>
                    <a:pt x="142" y="242"/>
                  </a:lnTo>
                  <a:lnTo>
                    <a:pt x="140" y="238"/>
                  </a:lnTo>
                  <a:lnTo>
                    <a:pt x="140" y="238"/>
                  </a:lnTo>
                  <a:lnTo>
                    <a:pt x="132" y="230"/>
                  </a:lnTo>
                  <a:lnTo>
                    <a:pt x="132" y="230"/>
                  </a:lnTo>
                  <a:lnTo>
                    <a:pt x="134" y="230"/>
                  </a:lnTo>
                  <a:lnTo>
                    <a:pt x="134" y="230"/>
                  </a:lnTo>
                  <a:lnTo>
                    <a:pt x="136" y="230"/>
                  </a:lnTo>
                  <a:lnTo>
                    <a:pt x="136" y="230"/>
                  </a:lnTo>
                  <a:lnTo>
                    <a:pt x="136" y="226"/>
                  </a:lnTo>
                  <a:lnTo>
                    <a:pt x="134" y="224"/>
                  </a:lnTo>
                  <a:lnTo>
                    <a:pt x="134" y="224"/>
                  </a:lnTo>
                  <a:lnTo>
                    <a:pt x="130" y="222"/>
                  </a:lnTo>
                  <a:lnTo>
                    <a:pt x="126" y="216"/>
                  </a:lnTo>
                  <a:lnTo>
                    <a:pt x="122" y="204"/>
                  </a:lnTo>
                  <a:lnTo>
                    <a:pt x="122" y="204"/>
                  </a:lnTo>
                  <a:lnTo>
                    <a:pt x="122" y="202"/>
                  </a:lnTo>
                  <a:lnTo>
                    <a:pt x="122" y="202"/>
                  </a:lnTo>
                  <a:lnTo>
                    <a:pt x="120" y="200"/>
                  </a:lnTo>
                  <a:lnTo>
                    <a:pt x="120" y="200"/>
                  </a:lnTo>
                  <a:lnTo>
                    <a:pt x="120" y="198"/>
                  </a:lnTo>
                  <a:lnTo>
                    <a:pt x="120" y="198"/>
                  </a:lnTo>
                  <a:lnTo>
                    <a:pt x="120" y="194"/>
                  </a:lnTo>
                  <a:lnTo>
                    <a:pt x="120" y="192"/>
                  </a:lnTo>
                  <a:lnTo>
                    <a:pt x="120" y="192"/>
                  </a:lnTo>
                  <a:lnTo>
                    <a:pt x="120" y="190"/>
                  </a:lnTo>
                  <a:lnTo>
                    <a:pt x="120" y="190"/>
                  </a:lnTo>
                  <a:lnTo>
                    <a:pt x="120" y="186"/>
                  </a:lnTo>
                  <a:lnTo>
                    <a:pt x="120" y="186"/>
                  </a:lnTo>
                  <a:lnTo>
                    <a:pt x="118" y="184"/>
                  </a:lnTo>
                  <a:lnTo>
                    <a:pt x="118" y="184"/>
                  </a:lnTo>
                  <a:lnTo>
                    <a:pt x="118" y="182"/>
                  </a:lnTo>
                  <a:lnTo>
                    <a:pt x="118" y="182"/>
                  </a:lnTo>
                  <a:lnTo>
                    <a:pt x="116" y="182"/>
                  </a:lnTo>
                  <a:lnTo>
                    <a:pt x="116" y="182"/>
                  </a:lnTo>
                  <a:lnTo>
                    <a:pt x="116" y="180"/>
                  </a:lnTo>
                  <a:lnTo>
                    <a:pt x="116" y="180"/>
                  </a:lnTo>
                  <a:lnTo>
                    <a:pt x="116" y="178"/>
                  </a:lnTo>
                  <a:lnTo>
                    <a:pt x="116" y="178"/>
                  </a:lnTo>
                  <a:lnTo>
                    <a:pt x="116" y="176"/>
                  </a:lnTo>
                  <a:lnTo>
                    <a:pt x="116" y="176"/>
                  </a:lnTo>
                  <a:lnTo>
                    <a:pt x="116" y="176"/>
                  </a:lnTo>
                  <a:lnTo>
                    <a:pt x="116" y="176"/>
                  </a:lnTo>
                  <a:lnTo>
                    <a:pt x="118" y="174"/>
                  </a:lnTo>
                  <a:lnTo>
                    <a:pt x="116" y="172"/>
                  </a:lnTo>
                  <a:lnTo>
                    <a:pt x="116" y="172"/>
                  </a:lnTo>
                  <a:lnTo>
                    <a:pt x="116" y="172"/>
                  </a:lnTo>
                  <a:lnTo>
                    <a:pt x="116" y="172"/>
                  </a:lnTo>
                  <a:lnTo>
                    <a:pt x="116" y="172"/>
                  </a:lnTo>
                  <a:lnTo>
                    <a:pt x="114" y="168"/>
                  </a:lnTo>
                  <a:lnTo>
                    <a:pt x="114" y="168"/>
                  </a:lnTo>
                  <a:lnTo>
                    <a:pt x="112" y="168"/>
                  </a:lnTo>
                  <a:lnTo>
                    <a:pt x="112" y="168"/>
                  </a:lnTo>
                  <a:lnTo>
                    <a:pt x="112" y="168"/>
                  </a:lnTo>
                  <a:lnTo>
                    <a:pt x="112" y="168"/>
                  </a:lnTo>
                  <a:lnTo>
                    <a:pt x="112" y="166"/>
                  </a:lnTo>
                  <a:lnTo>
                    <a:pt x="112" y="166"/>
                  </a:lnTo>
                  <a:lnTo>
                    <a:pt x="112" y="166"/>
                  </a:lnTo>
                  <a:lnTo>
                    <a:pt x="114" y="164"/>
                  </a:lnTo>
                  <a:lnTo>
                    <a:pt x="112" y="164"/>
                  </a:lnTo>
                  <a:lnTo>
                    <a:pt x="112" y="164"/>
                  </a:lnTo>
                  <a:lnTo>
                    <a:pt x="112" y="162"/>
                  </a:lnTo>
                  <a:lnTo>
                    <a:pt x="112" y="162"/>
                  </a:lnTo>
                  <a:lnTo>
                    <a:pt x="106" y="158"/>
                  </a:lnTo>
                  <a:lnTo>
                    <a:pt x="104" y="152"/>
                  </a:lnTo>
                  <a:lnTo>
                    <a:pt x="104" y="152"/>
                  </a:lnTo>
                  <a:lnTo>
                    <a:pt x="104" y="150"/>
                  </a:lnTo>
                  <a:lnTo>
                    <a:pt x="104" y="150"/>
                  </a:lnTo>
                  <a:lnTo>
                    <a:pt x="104" y="148"/>
                  </a:lnTo>
                  <a:lnTo>
                    <a:pt x="104" y="148"/>
                  </a:lnTo>
                  <a:lnTo>
                    <a:pt x="104" y="146"/>
                  </a:lnTo>
                  <a:lnTo>
                    <a:pt x="104" y="146"/>
                  </a:lnTo>
                  <a:lnTo>
                    <a:pt x="100" y="142"/>
                  </a:lnTo>
                  <a:lnTo>
                    <a:pt x="100" y="142"/>
                  </a:lnTo>
                  <a:lnTo>
                    <a:pt x="100" y="140"/>
                  </a:lnTo>
                  <a:lnTo>
                    <a:pt x="100" y="140"/>
                  </a:lnTo>
                  <a:lnTo>
                    <a:pt x="100" y="138"/>
                  </a:lnTo>
                  <a:lnTo>
                    <a:pt x="100" y="138"/>
                  </a:lnTo>
                  <a:lnTo>
                    <a:pt x="100" y="136"/>
                  </a:lnTo>
                  <a:lnTo>
                    <a:pt x="100" y="136"/>
                  </a:lnTo>
                  <a:lnTo>
                    <a:pt x="100" y="134"/>
                  </a:lnTo>
                  <a:lnTo>
                    <a:pt x="98" y="132"/>
                  </a:lnTo>
                  <a:lnTo>
                    <a:pt x="98" y="132"/>
                  </a:lnTo>
                  <a:lnTo>
                    <a:pt x="96" y="132"/>
                  </a:lnTo>
                  <a:lnTo>
                    <a:pt x="96" y="132"/>
                  </a:lnTo>
                  <a:lnTo>
                    <a:pt x="96" y="130"/>
                  </a:lnTo>
                  <a:lnTo>
                    <a:pt x="96" y="130"/>
                  </a:lnTo>
                  <a:lnTo>
                    <a:pt x="94" y="128"/>
                  </a:lnTo>
                  <a:lnTo>
                    <a:pt x="94" y="128"/>
                  </a:lnTo>
                  <a:lnTo>
                    <a:pt x="94" y="128"/>
                  </a:lnTo>
                  <a:lnTo>
                    <a:pt x="92" y="124"/>
                  </a:lnTo>
                  <a:lnTo>
                    <a:pt x="92" y="120"/>
                  </a:lnTo>
                  <a:lnTo>
                    <a:pt x="92" y="120"/>
                  </a:lnTo>
                  <a:lnTo>
                    <a:pt x="92" y="118"/>
                  </a:lnTo>
                  <a:lnTo>
                    <a:pt x="92" y="118"/>
                  </a:lnTo>
                  <a:lnTo>
                    <a:pt x="90" y="116"/>
                  </a:lnTo>
                  <a:lnTo>
                    <a:pt x="90" y="116"/>
                  </a:lnTo>
                  <a:close/>
                </a:path>
              </a:pathLst>
            </a:custGeom>
            <a:solidFill>
              <a:srgbClr val="16A2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b="1">
                <a:solidFill>
                  <a:schemeClr val="lt1"/>
                </a:solidFill>
                <a:latin typeface="微软雅黑" panose="020B0503020204020204" pitchFamily="34" charset="-122"/>
                <a:ea typeface="微软雅黑" panose="020B0503020204020204" pitchFamily="34" charset="-122"/>
              </a:endParaRPr>
            </a:p>
          </p:txBody>
        </p:sp>
        <p:sp>
          <p:nvSpPr>
            <p:cNvPr id="63" name="Freeform 43"/>
            <p:cNvSpPr>
              <a:spLocks/>
            </p:cNvSpPr>
            <p:nvPr/>
          </p:nvSpPr>
          <p:spPr bwMode="auto">
            <a:xfrm>
              <a:off x="5890241" y="2761153"/>
              <a:ext cx="803107" cy="1262026"/>
            </a:xfrm>
            <a:custGeom>
              <a:avLst/>
              <a:gdLst>
                <a:gd name="T0" fmla="*/ 362 w 434"/>
                <a:gd name="T1" fmla="*/ 0 h 682"/>
                <a:gd name="T2" fmla="*/ 316 w 434"/>
                <a:gd name="T3" fmla="*/ 26 h 682"/>
                <a:gd name="T4" fmla="*/ 284 w 434"/>
                <a:gd name="T5" fmla="*/ 54 h 682"/>
                <a:gd name="T6" fmla="*/ 258 w 434"/>
                <a:gd name="T7" fmla="*/ 86 h 682"/>
                <a:gd name="T8" fmla="*/ 232 w 434"/>
                <a:gd name="T9" fmla="*/ 128 h 682"/>
                <a:gd name="T10" fmla="*/ 214 w 434"/>
                <a:gd name="T11" fmla="*/ 170 h 682"/>
                <a:gd name="T12" fmla="*/ 204 w 434"/>
                <a:gd name="T13" fmla="*/ 194 h 682"/>
                <a:gd name="T14" fmla="*/ 190 w 434"/>
                <a:gd name="T15" fmla="*/ 218 h 682"/>
                <a:gd name="T16" fmla="*/ 176 w 434"/>
                <a:gd name="T17" fmla="*/ 250 h 682"/>
                <a:gd name="T18" fmla="*/ 160 w 434"/>
                <a:gd name="T19" fmla="*/ 304 h 682"/>
                <a:gd name="T20" fmla="*/ 154 w 434"/>
                <a:gd name="T21" fmla="*/ 332 h 682"/>
                <a:gd name="T22" fmla="*/ 148 w 434"/>
                <a:gd name="T23" fmla="*/ 362 h 682"/>
                <a:gd name="T24" fmla="*/ 138 w 434"/>
                <a:gd name="T25" fmla="*/ 382 h 682"/>
                <a:gd name="T26" fmla="*/ 128 w 434"/>
                <a:gd name="T27" fmla="*/ 410 h 682"/>
                <a:gd name="T28" fmla="*/ 150 w 434"/>
                <a:gd name="T29" fmla="*/ 400 h 682"/>
                <a:gd name="T30" fmla="*/ 158 w 434"/>
                <a:gd name="T31" fmla="*/ 378 h 682"/>
                <a:gd name="T32" fmla="*/ 172 w 434"/>
                <a:gd name="T33" fmla="*/ 360 h 682"/>
                <a:gd name="T34" fmla="*/ 166 w 434"/>
                <a:gd name="T35" fmla="*/ 384 h 682"/>
                <a:gd name="T36" fmla="*/ 148 w 434"/>
                <a:gd name="T37" fmla="*/ 426 h 682"/>
                <a:gd name="T38" fmla="*/ 136 w 434"/>
                <a:gd name="T39" fmla="*/ 468 h 682"/>
                <a:gd name="T40" fmla="*/ 128 w 434"/>
                <a:gd name="T41" fmla="*/ 494 h 682"/>
                <a:gd name="T42" fmla="*/ 122 w 434"/>
                <a:gd name="T43" fmla="*/ 522 h 682"/>
                <a:gd name="T44" fmla="*/ 106 w 434"/>
                <a:gd name="T45" fmla="*/ 548 h 682"/>
                <a:gd name="T46" fmla="*/ 28 w 434"/>
                <a:gd name="T47" fmla="*/ 648 h 682"/>
                <a:gd name="T48" fmla="*/ 2 w 434"/>
                <a:gd name="T49" fmla="*/ 682 h 682"/>
                <a:gd name="T50" fmla="*/ 62 w 434"/>
                <a:gd name="T51" fmla="*/ 642 h 682"/>
                <a:gd name="T52" fmla="*/ 92 w 434"/>
                <a:gd name="T53" fmla="*/ 614 h 682"/>
                <a:gd name="T54" fmla="*/ 108 w 434"/>
                <a:gd name="T55" fmla="*/ 602 h 682"/>
                <a:gd name="T56" fmla="*/ 80 w 434"/>
                <a:gd name="T57" fmla="*/ 648 h 682"/>
                <a:gd name="T58" fmla="*/ 64 w 434"/>
                <a:gd name="T59" fmla="*/ 668 h 682"/>
                <a:gd name="T60" fmla="*/ 84 w 434"/>
                <a:gd name="T61" fmla="*/ 668 h 682"/>
                <a:gd name="T62" fmla="*/ 110 w 434"/>
                <a:gd name="T63" fmla="*/ 646 h 682"/>
                <a:gd name="T64" fmla="*/ 130 w 434"/>
                <a:gd name="T65" fmla="*/ 634 h 682"/>
                <a:gd name="T66" fmla="*/ 140 w 434"/>
                <a:gd name="T67" fmla="*/ 616 h 682"/>
                <a:gd name="T68" fmla="*/ 154 w 434"/>
                <a:gd name="T69" fmla="*/ 602 h 682"/>
                <a:gd name="T70" fmla="*/ 178 w 434"/>
                <a:gd name="T71" fmla="*/ 594 h 682"/>
                <a:gd name="T72" fmla="*/ 188 w 434"/>
                <a:gd name="T73" fmla="*/ 576 h 682"/>
                <a:gd name="T74" fmla="*/ 206 w 434"/>
                <a:gd name="T75" fmla="*/ 546 h 682"/>
                <a:gd name="T76" fmla="*/ 222 w 434"/>
                <a:gd name="T77" fmla="*/ 510 h 682"/>
                <a:gd name="T78" fmla="*/ 228 w 434"/>
                <a:gd name="T79" fmla="*/ 484 h 682"/>
                <a:gd name="T80" fmla="*/ 234 w 434"/>
                <a:gd name="T81" fmla="*/ 460 h 682"/>
                <a:gd name="T82" fmla="*/ 242 w 434"/>
                <a:gd name="T83" fmla="*/ 434 h 682"/>
                <a:gd name="T84" fmla="*/ 248 w 434"/>
                <a:gd name="T85" fmla="*/ 408 h 682"/>
                <a:gd name="T86" fmla="*/ 254 w 434"/>
                <a:gd name="T87" fmla="*/ 386 h 682"/>
                <a:gd name="T88" fmla="*/ 260 w 434"/>
                <a:gd name="T89" fmla="*/ 360 h 682"/>
                <a:gd name="T90" fmla="*/ 266 w 434"/>
                <a:gd name="T91" fmla="*/ 336 h 682"/>
                <a:gd name="T92" fmla="*/ 272 w 434"/>
                <a:gd name="T93" fmla="*/ 308 h 682"/>
                <a:gd name="T94" fmla="*/ 272 w 434"/>
                <a:gd name="T95" fmla="*/ 286 h 682"/>
                <a:gd name="T96" fmla="*/ 276 w 434"/>
                <a:gd name="T97" fmla="*/ 262 h 682"/>
                <a:gd name="T98" fmla="*/ 282 w 434"/>
                <a:gd name="T99" fmla="*/ 240 h 682"/>
                <a:gd name="T100" fmla="*/ 290 w 434"/>
                <a:gd name="T101" fmla="*/ 220 h 682"/>
                <a:gd name="T102" fmla="*/ 294 w 434"/>
                <a:gd name="T103" fmla="*/ 200 h 682"/>
                <a:gd name="T104" fmla="*/ 304 w 434"/>
                <a:gd name="T105" fmla="*/ 168 h 682"/>
                <a:gd name="T106" fmla="*/ 310 w 434"/>
                <a:gd name="T107" fmla="*/ 150 h 682"/>
                <a:gd name="T108" fmla="*/ 324 w 434"/>
                <a:gd name="T109" fmla="*/ 120 h 682"/>
                <a:gd name="T110" fmla="*/ 354 w 434"/>
                <a:gd name="T111" fmla="*/ 72 h 682"/>
                <a:gd name="T112" fmla="*/ 372 w 434"/>
                <a:gd name="T113" fmla="*/ 54 h 682"/>
                <a:gd name="T114" fmla="*/ 410 w 434"/>
                <a:gd name="T115" fmla="*/ 52 h 682"/>
                <a:gd name="T116" fmla="*/ 422 w 434"/>
                <a:gd name="T117" fmla="*/ 70 h 682"/>
                <a:gd name="T118" fmla="*/ 432 w 434"/>
                <a:gd name="T119" fmla="*/ 42 h 682"/>
                <a:gd name="T120" fmla="*/ 404 w 434"/>
                <a:gd name="T121" fmla="*/ 16 h 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34" h="682">
                  <a:moveTo>
                    <a:pt x="396" y="12"/>
                  </a:moveTo>
                  <a:lnTo>
                    <a:pt x="396" y="12"/>
                  </a:lnTo>
                  <a:lnTo>
                    <a:pt x="394" y="12"/>
                  </a:lnTo>
                  <a:lnTo>
                    <a:pt x="394" y="12"/>
                  </a:lnTo>
                  <a:lnTo>
                    <a:pt x="386" y="6"/>
                  </a:lnTo>
                  <a:lnTo>
                    <a:pt x="386" y="6"/>
                  </a:lnTo>
                  <a:lnTo>
                    <a:pt x="384" y="6"/>
                  </a:lnTo>
                  <a:lnTo>
                    <a:pt x="384" y="6"/>
                  </a:lnTo>
                  <a:lnTo>
                    <a:pt x="382" y="6"/>
                  </a:lnTo>
                  <a:lnTo>
                    <a:pt x="382" y="6"/>
                  </a:lnTo>
                  <a:lnTo>
                    <a:pt x="380" y="6"/>
                  </a:lnTo>
                  <a:lnTo>
                    <a:pt x="380" y="6"/>
                  </a:lnTo>
                  <a:lnTo>
                    <a:pt x="376" y="4"/>
                  </a:lnTo>
                  <a:lnTo>
                    <a:pt x="368" y="4"/>
                  </a:lnTo>
                  <a:lnTo>
                    <a:pt x="368" y="4"/>
                  </a:lnTo>
                  <a:lnTo>
                    <a:pt x="368" y="4"/>
                  </a:lnTo>
                  <a:lnTo>
                    <a:pt x="366" y="4"/>
                  </a:lnTo>
                  <a:lnTo>
                    <a:pt x="366" y="2"/>
                  </a:lnTo>
                  <a:lnTo>
                    <a:pt x="366" y="2"/>
                  </a:lnTo>
                  <a:lnTo>
                    <a:pt x="366" y="2"/>
                  </a:lnTo>
                  <a:lnTo>
                    <a:pt x="366" y="0"/>
                  </a:lnTo>
                  <a:lnTo>
                    <a:pt x="362" y="0"/>
                  </a:lnTo>
                  <a:lnTo>
                    <a:pt x="362" y="0"/>
                  </a:lnTo>
                  <a:lnTo>
                    <a:pt x="360" y="0"/>
                  </a:lnTo>
                  <a:lnTo>
                    <a:pt x="360" y="0"/>
                  </a:lnTo>
                  <a:lnTo>
                    <a:pt x="356" y="2"/>
                  </a:lnTo>
                  <a:lnTo>
                    <a:pt x="356" y="2"/>
                  </a:lnTo>
                  <a:lnTo>
                    <a:pt x="354" y="2"/>
                  </a:lnTo>
                  <a:lnTo>
                    <a:pt x="354" y="4"/>
                  </a:lnTo>
                  <a:lnTo>
                    <a:pt x="354" y="4"/>
                  </a:lnTo>
                  <a:lnTo>
                    <a:pt x="352" y="4"/>
                  </a:lnTo>
                  <a:lnTo>
                    <a:pt x="352" y="4"/>
                  </a:lnTo>
                  <a:lnTo>
                    <a:pt x="350" y="4"/>
                  </a:lnTo>
                  <a:lnTo>
                    <a:pt x="350" y="4"/>
                  </a:lnTo>
                  <a:lnTo>
                    <a:pt x="344" y="6"/>
                  </a:lnTo>
                  <a:lnTo>
                    <a:pt x="344" y="6"/>
                  </a:lnTo>
                  <a:lnTo>
                    <a:pt x="332" y="16"/>
                  </a:lnTo>
                  <a:lnTo>
                    <a:pt x="326" y="20"/>
                  </a:lnTo>
                  <a:lnTo>
                    <a:pt x="318" y="24"/>
                  </a:lnTo>
                  <a:lnTo>
                    <a:pt x="318" y="24"/>
                  </a:lnTo>
                  <a:lnTo>
                    <a:pt x="316" y="26"/>
                  </a:lnTo>
                  <a:lnTo>
                    <a:pt x="316" y="26"/>
                  </a:lnTo>
                  <a:lnTo>
                    <a:pt x="316" y="26"/>
                  </a:lnTo>
                  <a:lnTo>
                    <a:pt x="316" y="26"/>
                  </a:lnTo>
                  <a:lnTo>
                    <a:pt x="316" y="28"/>
                  </a:lnTo>
                  <a:lnTo>
                    <a:pt x="316" y="28"/>
                  </a:lnTo>
                  <a:lnTo>
                    <a:pt x="316" y="30"/>
                  </a:lnTo>
                  <a:lnTo>
                    <a:pt x="316" y="30"/>
                  </a:lnTo>
                  <a:lnTo>
                    <a:pt x="316" y="32"/>
                  </a:lnTo>
                  <a:lnTo>
                    <a:pt x="316" y="32"/>
                  </a:lnTo>
                  <a:lnTo>
                    <a:pt x="314" y="36"/>
                  </a:lnTo>
                  <a:lnTo>
                    <a:pt x="308" y="36"/>
                  </a:lnTo>
                  <a:lnTo>
                    <a:pt x="308" y="36"/>
                  </a:lnTo>
                  <a:lnTo>
                    <a:pt x="304" y="36"/>
                  </a:lnTo>
                  <a:lnTo>
                    <a:pt x="304" y="36"/>
                  </a:lnTo>
                  <a:lnTo>
                    <a:pt x="302" y="38"/>
                  </a:lnTo>
                  <a:lnTo>
                    <a:pt x="298" y="42"/>
                  </a:lnTo>
                  <a:lnTo>
                    <a:pt x="298" y="42"/>
                  </a:lnTo>
                  <a:lnTo>
                    <a:pt x="298" y="44"/>
                  </a:lnTo>
                  <a:lnTo>
                    <a:pt x="298" y="44"/>
                  </a:lnTo>
                  <a:lnTo>
                    <a:pt x="296" y="46"/>
                  </a:lnTo>
                  <a:lnTo>
                    <a:pt x="296" y="46"/>
                  </a:lnTo>
                  <a:lnTo>
                    <a:pt x="292" y="50"/>
                  </a:lnTo>
                  <a:lnTo>
                    <a:pt x="292" y="50"/>
                  </a:lnTo>
                  <a:lnTo>
                    <a:pt x="284" y="54"/>
                  </a:lnTo>
                  <a:lnTo>
                    <a:pt x="284" y="54"/>
                  </a:lnTo>
                  <a:lnTo>
                    <a:pt x="278" y="58"/>
                  </a:lnTo>
                  <a:lnTo>
                    <a:pt x="278" y="58"/>
                  </a:lnTo>
                  <a:lnTo>
                    <a:pt x="276" y="62"/>
                  </a:lnTo>
                  <a:lnTo>
                    <a:pt x="276" y="62"/>
                  </a:lnTo>
                  <a:lnTo>
                    <a:pt x="276" y="66"/>
                  </a:lnTo>
                  <a:lnTo>
                    <a:pt x="276" y="66"/>
                  </a:lnTo>
                  <a:lnTo>
                    <a:pt x="274" y="66"/>
                  </a:lnTo>
                  <a:lnTo>
                    <a:pt x="274" y="66"/>
                  </a:lnTo>
                  <a:lnTo>
                    <a:pt x="270" y="70"/>
                  </a:lnTo>
                  <a:lnTo>
                    <a:pt x="270" y="70"/>
                  </a:lnTo>
                  <a:lnTo>
                    <a:pt x="270" y="70"/>
                  </a:lnTo>
                  <a:lnTo>
                    <a:pt x="270" y="70"/>
                  </a:lnTo>
                  <a:lnTo>
                    <a:pt x="266" y="74"/>
                  </a:lnTo>
                  <a:lnTo>
                    <a:pt x="266" y="74"/>
                  </a:lnTo>
                  <a:lnTo>
                    <a:pt x="262" y="80"/>
                  </a:lnTo>
                  <a:lnTo>
                    <a:pt x="262" y="80"/>
                  </a:lnTo>
                  <a:lnTo>
                    <a:pt x="260" y="84"/>
                  </a:lnTo>
                  <a:lnTo>
                    <a:pt x="260" y="84"/>
                  </a:lnTo>
                  <a:lnTo>
                    <a:pt x="260" y="84"/>
                  </a:lnTo>
                  <a:lnTo>
                    <a:pt x="260" y="84"/>
                  </a:lnTo>
                  <a:lnTo>
                    <a:pt x="258" y="86"/>
                  </a:lnTo>
                  <a:lnTo>
                    <a:pt x="258" y="86"/>
                  </a:lnTo>
                  <a:lnTo>
                    <a:pt x="254" y="94"/>
                  </a:lnTo>
                  <a:lnTo>
                    <a:pt x="248" y="96"/>
                  </a:lnTo>
                  <a:lnTo>
                    <a:pt x="248" y="96"/>
                  </a:lnTo>
                  <a:lnTo>
                    <a:pt x="244" y="100"/>
                  </a:lnTo>
                  <a:lnTo>
                    <a:pt x="244" y="100"/>
                  </a:lnTo>
                  <a:lnTo>
                    <a:pt x="244" y="104"/>
                  </a:lnTo>
                  <a:lnTo>
                    <a:pt x="244" y="104"/>
                  </a:lnTo>
                  <a:lnTo>
                    <a:pt x="244" y="106"/>
                  </a:lnTo>
                  <a:lnTo>
                    <a:pt x="244" y="106"/>
                  </a:lnTo>
                  <a:lnTo>
                    <a:pt x="244" y="108"/>
                  </a:lnTo>
                  <a:lnTo>
                    <a:pt x="244" y="108"/>
                  </a:lnTo>
                  <a:lnTo>
                    <a:pt x="240" y="112"/>
                  </a:lnTo>
                  <a:lnTo>
                    <a:pt x="240" y="112"/>
                  </a:lnTo>
                  <a:lnTo>
                    <a:pt x="240" y="116"/>
                  </a:lnTo>
                  <a:lnTo>
                    <a:pt x="240" y="116"/>
                  </a:lnTo>
                  <a:lnTo>
                    <a:pt x="238" y="118"/>
                  </a:lnTo>
                  <a:lnTo>
                    <a:pt x="238" y="118"/>
                  </a:lnTo>
                  <a:lnTo>
                    <a:pt x="236" y="120"/>
                  </a:lnTo>
                  <a:lnTo>
                    <a:pt x="236" y="120"/>
                  </a:lnTo>
                  <a:lnTo>
                    <a:pt x="234" y="126"/>
                  </a:lnTo>
                  <a:lnTo>
                    <a:pt x="234" y="126"/>
                  </a:lnTo>
                  <a:lnTo>
                    <a:pt x="232" y="128"/>
                  </a:lnTo>
                  <a:lnTo>
                    <a:pt x="232" y="128"/>
                  </a:lnTo>
                  <a:lnTo>
                    <a:pt x="232" y="130"/>
                  </a:lnTo>
                  <a:lnTo>
                    <a:pt x="228" y="138"/>
                  </a:lnTo>
                  <a:lnTo>
                    <a:pt x="228" y="138"/>
                  </a:lnTo>
                  <a:lnTo>
                    <a:pt x="226" y="140"/>
                  </a:lnTo>
                  <a:lnTo>
                    <a:pt x="226" y="144"/>
                  </a:lnTo>
                  <a:lnTo>
                    <a:pt x="226" y="144"/>
                  </a:lnTo>
                  <a:lnTo>
                    <a:pt x="222" y="150"/>
                  </a:lnTo>
                  <a:lnTo>
                    <a:pt x="222" y="150"/>
                  </a:lnTo>
                  <a:lnTo>
                    <a:pt x="222" y="150"/>
                  </a:lnTo>
                  <a:lnTo>
                    <a:pt x="222" y="150"/>
                  </a:lnTo>
                  <a:lnTo>
                    <a:pt x="218" y="156"/>
                  </a:lnTo>
                  <a:lnTo>
                    <a:pt x="218" y="156"/>
                  </a:lnTo>
                  <a:lnTo>
                    <a:pt x="218" y="156"/>
                  </a:lnTo>
                  <a:lnTo>
                    <a:pt x="218" y="158"/>
                  </a:lnTo>
                  <a:lnTo>
                    <a:pt x="218" y="158"/>
                  </a:lnTo>
                  <a:lnTo>
                    <a:pt x="216" y="164"/>
                  </a:lnTo>
                  <a:lnTo>
                    <a:pt x="216" y="164"/>
                  </a:lnTo>
                  <a:lnTo>
                    <a:pt x="216" y="166"/>
                  </a:lnTo>
                  <a:lnTo>
                    <a:pt x="216" y="166"/>
                  </a:lnTo>
                  <a:lnTo>
                    <a:pt x="216" y="168"/>
                  </a:lnTo>
                  <a:lnTo>
                    <a:pt x="214" y="170"/>
                  </a:lnTo>
                  <a:lnTo>
                    <a:pt x="212" y="172"/>
                  </a:lnTo>
                  <a:lnTo>
                    <a:pt x="212" y="174"/>
                  </a:lnTo>
                  <a:lnTo>
                    <a:pt x="212" y="174"/>
                  </a:lnTo>
                  <a:lnTo>
                    <a:pt x="210" y="178"/>
                  </a:lnTo>
                  <a:lnTo>
                    <a:pt x="210" y="178"/>
                  </a:lnTo>
                  <a:lnTo>
                    <a:pt x="210" y="180"/>
                  </a:lnTo>
                  <a:lnTo>
                    <a:pt x="210" y="180"/>
                  </a:lnTo>
                  <a:lnTo>
                    <a:pt x="210" y="180"/>
                  </a:lnTo>
                  <a:lnTo>
                    <a:pt x="210" y="180"/>
                  </a:lnTo>
                  <a:lnTo>
                    <a:pt x="206" y="184"/>
                  </a:lnTo>
                  <a:lnTo>
                    <a:pt x="206" y="184"/>
                  </a:lnTo>
                  <a:lnTo>
                    <a:pt x="204" y="186"/>
                  </a:lnTo>
                  <a:lnTo>
                    <a:pt x="204" y="186"/>
                  </a:lnTo>
                  <a:lnTo>
                    <a:pt x="204" y="188"/>
                  </a:lnTo>
                  <a:lnTo>
                    <a:pt x="204" y="188"/>
                  </a:lnTo>
                  <a:lnTo>
                    <a:pt x="204" y="192"/>
                  </a:lnTo>
                  <a:lnTo>
                    <a:pt x="204" y="192"/>
                  </a:lnTo>
                  <a:lnTo>
                    <a:pt x="204" y="194"/>
                  </a:lnTo>
                  <a:lnTo>
                    <a:pt x="204" y="194"/>
                  </a:lnTo>
                  <a:lnTo>
                    <a:pt x="206" y="192"/>
                  </a:lnTo>
                  <a:lnTo>
                    <a:pt x="206" y="192"/>
                  </a:lnTo>
                  <a:lnTo>
                    <a:pt x="204" y="194"/>
                  </a:lnTo>
                  <a:lnTo>
                    <a:pt x="204" y="194"/>
                  </a:lnTo>
                  <a:lnTo>
                    <a:pt x="206" y="194"/>
                  </a:lnTo>
                  <a:lnTo>
                    <a:pt x="206" y="194"/>
                  </a:lnTo>
                  <a:lnTo>
                    <a:pt x="202" y="198"/>
                  </a:lnTo>
                  <a:lnTo>
                    <a:pt x="202" y="198"/>
                  </a:lnTo>
                  <a:lnTo>
                    <a:pt x="202" y="202"/>
                  </a:lnTo>
                  <a:lnTo>
                    <a:pt x="202" y="202"/>
                  </a:lnTo>
                  <a:lnTo>
                    <a:pt x="202" y="204"/>
                  </a:lnTo>
                  <a:lnTo>
                    <a:pt x="202" y="204"/>
                  </a:lnTo>
                  <a:lnTo>
                    <a:pt x="200" y="206"/>
                  </a:lnTo>
                  <a:lnTo>
                    <a:pt x="200" y="206"/>
                  </a:lnTo>
                  <a:lnTo>
                    <a:pt x="200" y="208"/>
                  </a:lnTo>
                  <a:lnTo>
                    <a:pt x="200" y="208"/>
                  </a:lnTo>
                  <a:lnTo>
                    <a:pt x="200" y="210"/>
                  </a:lnTo>
                  <a:lnTo>
                    <a:pt x="200" y="210"/>
                  </a:lnTo>
                  <a:lnTo>
                    <a:pt x="194" y="212"/>
                  </a:lnTo>
                  <a:lnTo>
                    <a:pt x="194" y="212"/>
                  </a:lnTo>
                  <a:lnTo>
                    <a:pt x="194" y="214"/>
                  </a:lnTo>
                  <a:lnTo>
                    <a:pt x="192" y="214"/>
                  </a:lnTo>
                  <a:lnTo>
                    <a:pt x="192" y="214"/>
                  </a:lnTo>
                  <a:lnTo>
                    <a:pt x="190" y="218"/>
                  </a:lnTo>
                  <a:lnTo>
                    <a:pt x="190" y="218"/>
                  </a:lnTo>
                  <a:lnTo>
                    <a:pt x="190" y="218"/>
                  </a:lnTo>
                  <a:lnTo>
                    <a:pt x="188" y="222"/>
                  </a:lnTo>
                  <a:lnTo>
                    <a:pt x="188" y="222"/>
                  </a:lnTo>
                  <a:lnTo>
                    <a:pt x="188" y="226"/>
                  </a:lnTo>
                  <a:lnTo>
                    <a:pt x="188" y="226"/>
                  </a:lnTo>
                  <a:lnTo>
                    <a:pt x="188" y="228"/>
                  </a:lnTo>
                  <a:lnTo>
                    <a:pt x="188" y="228"/>
                  </a:lnTo>
                  <a:lnTo>
                    <a:pt x="186" y="228"/>
                  </a:lnTo>
                  <a:lnTo>
                    <a:pt x="186" y="228"/>
                  </a:lnTo>
                  <a:lnTo>
                    <a:pt x="184" y="232"/>
                  </a:lnTo>
                  <a:lnTo>
                    <a:pt x="184" y="232"/>
                  </a:lnTo>
                  <a:lnTo>
                    <a:pt x="182" y="234"/>
                  </a:lnTo>
                  <a:lnTo>
                    <a:pt x="184" y="236"/>
                  </a:lnTo>
                  <a:lnTo>
                    <a:pt x="184" y="236"/>
                  </a:lnTo>
                  <a:lnTo>
                    <a:pt x="184" y="236"/>
                  </a:lnTo>
                  <a:lnTo>
                    <a:pt x="184" y="236"/>
                  </a:lnTo>
                  <a:lnTo>
                    <a:pt x="184" y="236"/>
                  </a:lnTo>
                  <a:lnTo>
                    <a:pt x="184" y="236"/>
                  </a:lnTo>
                  <a:lnTo>
                    <a:pt x="184" y="242"/>
                  </a:lnTo>
                  <a:lnTo>
                    <a:pt x="182" y="246"/>
                  </a:lnTo>
                  <a:lnTo>
                    <a:pt x="176" y="250"/>
                  </a:lnTo>
                  <a:lnTo>
                    <a:pt x="176" y="250"/>
                  </a:lnTo>
                  <a:lnTo>
                    <a:pt x="174" y="254"/>
                  </a:lnTo>
                  <a:lnTo>
                    <a:pt x="174" y="260"/>
                  </a:lnTo>
                  <a:lnTo>
                    <a:pt x="174" y="260"/>
                  </a:lnTo>
                  <a:lnTo>
                    <a:pt x="172" y="262"/>
                  </a:lnTo>
                  <a:lnTo>
                    <a:pt x="172" y="266"/>
                  </a:lnTo>
                  <a:lnTo>
                    <a:pt x="172" y="266"/>
                  </a:lnTo>
                  <a:lnTo>
                    <a:pt x="172" y="268"/>
                  </a:lnTo>
                  <a:lnTo>
                    <a:pt x="172" y="268"/>
                  </a:lnTo>
                  <a:lnTo>
                    <a:pt x="170" y="270"/>
                  </a:lnTo>
                  <a:lnTo>
                    <a:pt x="170" y="270"/>
                  </a:lnTo>
                  <a:lnTo>
                    <a:pt x="170" y="276"/>
                  </a:lnTo>
                  <a:lnTo>
                    <a:pt x="170" y="276"/>
                  </a:lnTo>
                  <a:lnTo>
                    <a:pt x="170" y="278"/>
                  </a:lnTo>
                  <a:lnTo>
                    <a:pt x="170" y="278"/>
                  </a:lnTo>
                  <a:lnTo>
                    <a:pt x="168" y="282"/>
                  </a:lnTo>
                  <a:lnTo>
                    <a:pt x="168" y="282"/>
                  </a:lnTo>
                  <a:lnTo>
                    <a:pt x="168" y="282"/>
                  </a:lnTo>
                  <a:lnTo>
                    <a:pt x="168" y="282"/>
                  </a:lnTo>
                  <a:lnTo>
                    <a:pt x="168" y="282"/>
                  </a:lnTo>
                  <a:lnTo>
                    <a:pt x="162" y="300"/>
                  </a:lnTo>
                  <a:lnTo>
                    <a:pt x="162" y="300"/>
                  </a:lnTo>
                  <a:lnTo>
                    <a:pt x="160" y="304"/>
                  </a:lnTo>
                  <a:lnTo>
                    <a:pt x="160" y="308"/>
                  </a:lnTo>
                  <a:lnTo>
                    <a:pt x="160" y="308"/>
                  </a:lnTo>
                  <a:lnTo>
                    <a:pt x="160" y="308"/>
                  </a:lnTo>
                  <a:lnTo>
                    <a:pt x="160" y="308"/>
                  </a:lnTo>
                  <a:lnTo>
                    <a:pt x="160" y="308"/>
                  </a:lnTo>
                  <a:lnTo>
                    <a:pt x="158" y="310"/>
                  </a:lnTo>
                  <a:lnTo>
                    <a:pt x="158" y="310"/>
                  </a:lnTo>
                  <a:lnTo>
                    <a:pt x="158" y="312"/>
                  </a:lnTo>
                  <a:lnTo>
                    <a:pt x="158" y="312"/>
                  </a:lnTo>
                  <a:lnTo>
                    <a:pt x="158" y="314"/>
                  </a:lnTo>
                  <a:lnTo>
                    <a:pt x="156" y="316"/>
                  </a:lnTo>
                  <a:lnTo>
                    <a:pt x="156" y="316"/>
                  </a:lnTo>
                  <a:lnTo>
                    <a:pt x="154" y="316"/>
                  </a:lnTo>
                  <a:lnTo>
                    <a:pt x="152" y="316"/>
                  </a:lnTo>
                  <a:lnTo>
                    <a:pt x="152" y="320"/>
                  </a:lnTo>
                  <a:lnTo>
                    <a:pt x="154" y="326"/>
                  </a:lnTo>
                  <a:lnTo>
                    <a:pt x="154" y="326"/>
                  </a:lnTo>
                  <a:lnTo>
                    <a:pt x="154" y="328"/>
                  </a:lnTo>
                  <a:lnTo>
                    <a:pt x="154" y="330"/>
                  </a:lnTo>
                  <a:lnTo>
                    <a:pt x="154" y="330"/>
                  </a:lnTo>
                  <a:lnTo>
                    <a:pt x="154" y="332"/>
                  </a:lnTo>
                  <a:lnTo>
                    <a:pt x="154" y="332"/>
                  </a:lnTo>
                  <a:lnTo>
                    <a:pt x="154" y="334"/>
                  </a:lnTo>
                  <a:lnTo>
                    <a:pt x="154" y="334"/>
                  </a:lnTo>
                  <a:lnTo>
                    <a:pt x="152" y="340"/>
                  </a:lnTo>
                  <a:lnTo>
                    <a:pt x="150" y="344"/>
                  </a:lnTo>
                  <a:lnTo>
                    <a:pt x="150" y="344"/>
                  </a:lnTo>
                  <a:lnTo>
                    <a:pt x="150" y="346"/>
                  </a:lnTo>
                  <a:lnTo>
                    <a:pt x="150" y="346"/>
                  </a:lnTo>
                  <a:lnTo>
                    <a:pt x="148" y="348"/>
                  </a:lnTo>
                  <a:lnTo>
                    <a:pt x="146" y="348"/>
                  </a:lnTo>
                  <a:lnTo>
                    <a:pt x="146" y="348"/>
                  </a:lnTo>
                  <a:lnTo>
                    <a:pt x="146" y="350"/>
                  </a:lnTo>
                  <a:lnTo>
                    <a:pt x="148" y="352"/>
                  </a:lnTo>
                  <a:lnTo>
                    <a:pt x="148" y="352"/>
                  </a:lnTo>
                  <a:lnTo>
                    <a:pt x="150" y="354"/>
                  </a:lnTo>
                  <a:lnTo>
                    <a:pt x="150" y="354"/>
                  </a:lnTo>
                  <a:lnTo>
                    <a:pt x="150" y="358"/>
                  </a:lnTo>
                  <a:lnTo>
                    <a:pt x="150" y="358"/>
                  </a:lnTo>
                  <a:lnTo>
                    <a:pt x="150" y="358"/>
                  </a:lnTo>
                  <a:lnTo>
                    <a:pt x="150" y="358"/>
                  </a:lnTo>
                  <a:lnTo>
                    <a:pt x="152" y="358"/>
                  </a:lnTo>
                  <a:lnTo>
                    <a:pt x="152" y="360"/>
                  </a:lnTo>
                  <a:lnTo>
                    <a:pt x="148" y="362"/>
                  </a:lnTo>
                  <a:lnTo>
                    <a:pt x="148" y="362"/>
                  </a:lnTo>
                  <a:lnTo>
                    <a:pt x="142" y="362"/>
                  </a:lnTo>
                  <a:lnTo>
                    <a:pt x="142" y="362"/>
                  </a:lnTo>
                  <a:lnTo>
                    <a:pt x="142" y="362"/>
                  </a:lnTo>
                  <a:lnTo>
                    <a:pt x="142" y="362"/>
                  </a:lnTo>
                  <a:lnTo>
                    <a:pt x="142" y="364"/>
                  </a:lnTo>
                  <a:lnTo>
                    <a:pt x="142" y="364"/>
                  </a:lnTo>
                  <a:lnTo>
                    <a:pt x="142" y="366"/>
                  </a:lnTo>
                  <a:lnTo>
                    <a:pt x="140" y="366"/>
                  </a:lnTo>
                  <a:lnTo>
                    <a:pt x="140" y="366"/>
                  </a:lnTo>
                  <a:lnTo>
                    <a:pt x="138" y="368"/>
                  </a:lnTo>
                  <a:lnTo>
                    <a:pt x="138" y="370"/>
                  </a:lnTo>
                  <a:lnTo>
                    <a:pt x="138" y="372"/>
                  </a:lnTo>
                  <a:lnTo>
                    <a:pt x="138" y="372"/>
                  </a:lnTo>
                  <a:lnTo>
                    <a:pt x="138" y="374"/>
                  </a:lnTo>
                  <a:lnTo>
                    <a:pt x="138" y="374"/>
                  </a:lnTo>
                  <a:lnTo>
                    <a:pt x="138" y="376"/>
                  </a:lnTo>
                  <a:lnTo>
                    <a:pt x="138" y="376"/>
                  </a:lnTo>
                  <a:lnTo>
                    <a:pt x="138" y="380"/>
                  </a:lnTo>
                  <a:lnTo>
                    <a:pt x="138" y="380"/>
                  </a:lnTo>
                  <a:lnTo>
                    <a:pt x="138" y="382"/>
                  </a:lnTo>
                  <a:lnTo>
                    <a:pt x="138" y="382"/>
                  </a:lnTo>
                  <a:lnTo>
                    <a:pt x="138" y="384"/>
                  </a:lnTo>
                  <a:lnTo>
                    <a:pt x="138" y="384"/>
                  </a:lnTo>
                  <a:lnTo>
                    <a:pt x="138" y="390"/>
                  </a:lnTo>
                  <a:lnTo>
                    <a:pt x="134" y="392"/>
                  </a:lnTo>
                  <a:lnTo>
                    <a:pt x="134" y="392"/>
                  </a:lnTo>
                  <a:lnTo>
                    <a:pt x="134" y="392"/>
                  </a:lnTo>
                  <a:lnTo>
                    <a:pt x="134" y="394"/>
                  </a:lnTo>
                  <a:lnTo>
                    <a:pt x="132" y="396"/>
                  </a:lnTo>
                  <a:lnTo>
                    <a:pt x="132" y="396"/>
                  </a:lnTo>
                  <a:lnTo>
                    <a:pt x="130" y="396"/>
                  </a:lnTo>
                  <a:lnTo>
                    <a:pt x="130" y="400"/>
                  </a:lnTo>
                  <a:lnTo>
                    <a:pt x="130" y="404"/>
                  </a:lnTo>
                  <a:lnTo>
                    <a:pt x="130" y="404"/>
                  </a:lnTo>
                  <a:lnTo>
                    <a:pt x="130" y="404"/>
                  </a:lnTo>
                  <a:lnTo>
                    <a:pt x="130" y="406"/>
                  </a:lnTo>
                  <a:lnTo>
                    <a:pt x="132" y="408"/>
                  </a:lnTo>
                  <a:lnTo>
                    <a:pt x="132" y="408"/>
                  </a:lnTo>
                  <a:lnTo>
                    <a:pt x="130" y="410"/>
                  </a:lnTo>
                  <a:lnTo>
                    <a:pt x="130" y="410"/>
                  </a:lnTo>
                  <a:lnTo>
                    <a:pt x="128" y="410"/>
                  </a:lnTo>
                  <a:lnTo>
                    <a:pt x="128" y="410"/>
                  </a:lnTo>
                  <a:lnTo>
                    <a:pt x="128" y="410"/>
                  </a:lnTo>
                  <a:lnTo>
                    <a:pt x="128" y="414"/>
                  </a:lnTo>
                  <a:lnTo>
                    <a:pt x="128" y="414"/>
                  </a:lnTo>
                  <a:lnTo>
                    <a:pt x="128" y="414"/>
                  </a:lnTo>
                  <a:lnTo>
                    <a:pt x="128" y="414"/>
                  </a:lnTo>
                  <a:lnTo>
                    <a:pt x="128" y="416"/>
                  </a:lnTo>
                  <a:lnTo>
                    <a:pt x="132" y="416"/>
                  </a:lnTo>
                  <a:lnTo>
                    <a:pt x="132" y="416"/>
                  </a:lnTo>
                  <a:lnTo>
                    <a:pt x="134" y="416"/>
                  </a:lnTo>
                  <a:lnTo>
                    <a:pt x="134" y="416"/>
                  </a:lnTo>
                  <a:lnTo>
                    <a:pt x="138" y="416"/>
                  </a:lnTo>
                  <a:lnTo>
                    <a:pt x="140" y="416"/>
                  </a:lnTo>
                  <a:lnTo>
                    <a:pt x="142" y="414"/>
                  </a:lnTo>
                  <a:lnTo>
                    <a:pt x="142" y="414"/>
                  </a:lnTo>
                  <a:lnTo>
                    <a:pt x="142" y="414"/>
                  </a:lnTo>
                  <a:lnTo>
                    <a:pt x="142" y="414"/>
                  </a:lnTo>
                  <a:lnTo>
                    <a:pt x="144" y="410"/>
                  </a:lnTo>
                  <a:lnTo>
                    <a:pt x="144" y="410"/>
                  </a:lnTo>
                  <a:lnTo>
                    <a:pt x="146" y="408"/>
                  </a:lnTo>
                  <a:lnTo>
                    <a:pt x="146" y="408"/>
                  </a:lnTo>
                  <a:lnTo>
                    <a:pt x="150" y="404"/>
                  </a:lnTo>
                  <a:lnTo>
                    <a:pt x="150" y="400"/>
                  </a:lnTo>
                  <a:lnTo>
                    <a:pt x="150" y="400"/>
                  </a:lnTo>
                  <a:lnTo>
                    <a:pt x="150" y="398"/>
                  </a:lnTo>
                  <a:lnTo>
                    <a:pt x="150" y="398"/>
                  </a:lnTo>
                  <a:lnTo>
                    <a:pt x="150" y="396"/>
                  </a:lnTo>
                  <a:lnTo>
                    <a:pt x="150" y="396"/>
                  </a:lnTo>
                  <a:lnTo>
                    <a:pt x="152" y="394"/>
                  </a:lnTo>
                  <a:lnTo>
                    <a:pt x="152" y="394"/>
                  </a:lnTo>
                  <a:lnTo>
                    <a:pt x="152" y="392"/>
                  </a:lnTo>
                  <a:lnTo>
                    <a:pt x="152" y="392"/>
                  </a:lnTo>
                  <a:lnTo>
                    <a:pt x="154" y="388"/>
                  </a:lnTo>
                  <a:lnTo>
                    <a:pt x="154" y="388"/>
                  </a:lnTo>
                  <a:lnTo>
                    <a:pt x="154" y="388"/>
                  </a:lnTo>
                  <a:lnTo>
                    <a:pt x="154" y="388"/>
                  </a:lnTo>
                  <a:lnTo>
                    <a:pt x="154" y="386"/>
                  </a:lnTo>
                  <a:lnTo>
                    <a:pt x="154" y="386"/>
                  </a:lnTo>
                  <a:lnTo>
                    <a:pt x="156" y="384"/>
                  </a:lnTo>
                  <a:lnTo>
                    <a:pt x="156" y="384"/>
                  </a:lnTo>
                  <a:lnTo>
                    <a:pt x="156" y="382"/>
                  </a:lnTo>
                  <a:lnTo>
                    <a:pt x="156" y="382"/>
                  </a:lnTo>
                  <a:lnTo>
                    <a:pt x="156" y="380"/>
                  </a:lnTo>
                  <a:lnTo>
                    <a:pt x="156" y="380"/>
                  </a:lnTo>
                  <a:lnTo>
                    <a:pt x="158" y="378"/>
                  </a:lnTo>
                  <a:lnTo>
                    <a:pt x="158" y="378"/>
                  </a:lnTo>
                  <a:lnTo>
                    <a:pt x="158" y="378"/>
                  </a:lnTo>
                  <a:lnTo>
                    <a:pt x="160" y="370"/>
                  </a:lnTo>
                  <a:lnTo>
                    <a:pt x="160" y="362"/>
                  </a:lnTo>
                  <a:lnTo>
                    <a:pt x="160" y="362"/>
                  </a:lnTo>
                  <a:lnTo>
                    <a:pt x="160" y="360"/>
                  </a:lnTo>
                  <a:lnTo>
                    <a:pt x="162" y="360"/>
                  </a:lnTo>
                  <a:lnTo>
                    <a:pt x="162" y="360"/>
                  </a:lnTo>
                  <a:lnTo>
                    <a:pt x="164" y="358"/>
                  </a:lnTo>
                  <a:lnTo>
                    <a:pt x="164" y="358"/>
                  </a:lnTo>
                  <a:lnTo>
                    <a:pt x="164" y="358"/>
                  </a:lnTo>
                  <a:lnTo>
                    <a:pt x="164" y="358"/>
                  </a:lnTo>
                  <a:lnTo>
                    <a:pt x="164" y="356"/>
                  </a:lnTo>
                  <a:lnTo>
                    <a:pt x="166" y="354"/>
                  </a:lnTo>
                  <a:lnTo>
                    <a:pt x="166" y="354"/>
                  </a:lnTo>
                  <a:lnTo>
                    <a:pt x="166" y="354"/>
                  </a:lnTo>
                  <a:lnTo>
                    <a:pt x="166" y="352"/>
                  </a:lnTo>
                  <a:lnTo>
                    <a:pt x="166" y="352"/>
                  </a:lnTo>
                  <a:lnTo>
                    <a:pt x="166" y="352"/>
                  </a:lnTo>
                  <a:lnTo>
                    <a:pt x="168" y="354"/>
                  </a:lnTo>
                  <a:lnTo>
                    <a:pt x="172" y="360"/>
                  </a:lnTo>
                  <a:lnTo>
                    <a:pt x="172" y="360"/>
                  </a:lnTo>
                  <a:lnTo>
                    <a:pt x="172" y="360"/>
                  </a:lnTo>
                  <a:lnTo>
                    <a:pt x="172" y="360"/>
                  </a:lnTo>
                  <a:lnTo>
                    <a:pt x="170" y="362"/>
                  </a:lnTo>
                  <a:lnTo>
                    <a:pt x="170" y="362"/>
                  </a:lnTo>
                  <a:lnTo>
                    <a:pt x="170" y="362"/>
                  </a:lnTo>
                  <a:lnTo>
                    <a:pt x="168" y="362"/>
                  </a:lnTo>
                  <a:lnTo>
                    <a:pt x="168" y="362"/>
                  </a:lnTo>
                  <a:lnTo>
                    <a:pt x="168" y="362"/>
                  </a:lnTo>
                  <a:lnTo>
                    <a:pt x="164" y="366"/>
                  </a:lnTo>
                  <a:lnTo>
                    <a:pt x="164" y="366"/>
                  </a:lnTo>
                  <a:lnTo>
                    <a:pt x="162" y="366"/>
                  </a:lnTo>
                  <a:lnTo>
                    <a:pt x="162" y="368"/>
                  </a:lnTo>
                  <a:lnTo>
                    <a:pt x="164" y="370"/>
                  </a:lnTo>
                  <a:lnTo>
                    <a:pt x="164" y="370"/>
                  </a:lnTo>
                  <a:lnTo>
                    <a:pt x="164" y="374"/>
                  </a:lnTo>
                  <a:lnTo>
                    <a:pt x="164" y="374"/>
                  </a:lnTo>
                  <a:lnTo>
                    <a:pt x="164" y="374"/>
                  </a:lnTo>
                  <a:lnTo>
                    <a:pt x="164" y="374"/>
                  </a:lnTo>
                  <a:lnTo>
                    <a:pt x="166" y="382"/>
                  </a:lnTo>
                  <a:lnTo>
                    <a:pt x="166" y="382"/>
                  </a:lnTo>
                  <a:lnTo>
                    <a:pt x="166" y="384"/>
                  </a:lnTo>
                  <a:lnTo>
                    <a:pt x="166" y="384"/>
                  </a:lnTo>
                  <a:lnTo>
                    <a:pt x="166" y="384"/>
                  </a:lnTo>
                  <a:lnTo>
                    <a:pt x="158" y="400"/>
                  </a:lnTo>
                  <a:lnTo>
                    <a:pt x="158" y="400"/>
                  </a:lnTo>
                  <a:lnTo>
                    <a:pt x="158" y="402"/>
                  </a:lnTo>
                  <a:lnTo>
                    <a:pt x="158" y="402"/>
                  </a:lnTo>
                  <a:lnTo>
                    <a:pt x="158" y="404"/>
                  </a:lnTo>
                  <a:lnTo>
                    <a:pt x="158" y="404"/>
                  </a:lnTo>
                  <a:lnTo>
                    <a:pt x="158" y="404"/>
                  </a:lnTo>
                  <a:lnTo>
                    <a:pt x="158" y="404"/>
                  </a:lnTo>
                  <a:lnTo>
                    <a:pt x="158" y="408"/>
                  </a:lnTo>
                  <a:lnTo>
                    <a:pt x="158" y="408"/>
                  </a:lnTo>
                  <a:lnTo>
                    <a:pt x="158" y="410"/>
                  </a:lnTo>
                  <a:lnTo>
                    <a:pt x="158" y="410"/>
                  </a:lnTo>
                  <a:lnTo>
                    <a:pt x="156" y="410"/>
                  </a:lnTo>
                  <a:lnTo>
                    <a:pt x="156" y="410"/>
                  </a:lnTo>
                  <a:lnTo>
                    <a:pt x="150" y="418"/>
                  </a:lnTo>
                  <a:lnTo>
                    <a:pt x="150" y="418"/>
                  </a:lnTo>
                  <a:lnTo>
                    <a:pt x="148" y="420"/>
                  </a:lnTo>
                  <a:lnTo>
                    <a:pt x="148" y="422"/>
                  </a:lnTo>
                  <a:lnTo>
                    <a:pt x="148" y="422"/>
                  </a:lnTo>
                  <a:lnTo>
                    <a:pt x="148" y="424"/>
                  </a:lnTo>
                  <a:lnTo>
                    <a:pt x="148" y="424"/>
                  </a:lnTo>
                  <a:lnTo>
                    <a:pt x="148" y="426"/>
                  </a:lnTo>
                  <a:lnTo>
                    <a:pt x="148" y="426"/>
                  </a:lnTo>
                  <a:lnTo>
                    <a:pt x="146" y="426"/>
                  </a:lnTo>
                  <a:lnTo>
                    <a:pt x="146" y="426"/>
                  </a:lnTo>
                  <a:lnTo>
                    <a:pt x="146" y="426"/>
                  </a:lnTo>
                  <a:lnTo>
                    <a:pt x="146" y="428"/>
                  </a:lnTo>
                  <a:lnTo>
                    <a:pt x="146" y="428"/>
                  </a:lnTo>
                  <a:lnTo>
                    <a:pt x="146" y="430"/>
                  </a:lnTo>
                  <a:lnTo>
                    <a:pt x="146" y="430"/>
                  </a:lnTo>
                  <a:lnTo>
                    <a:pt x="146" y="432"/>
                  </a:lnTo>
                  <a:lnTo>
                    <a:pt x="146" y="432"/>
                  </a:lnTo>
                  <a:lnTo>
                    <a:pt x="146" y="434"/>
                  </a:lnTo>
                  <a:lnTo>
                    <a:pt x="146" y="434"/>
                  </a:lnTo>
                  <a:lnTo>
                    <a:pt x="146" y="436"/>
                  </a:lnTo>
                  <a:lnTo>
                    <a:pt x="146" y="436"/>
                  </a:lnTo>
                  <a:lnTo>
                    <a:pt x="146" y="438"/>
                  </a:lnTo>
                  <a:lnTo>
                    <a:pt x="146" y="438"/>
                  </a:lnTo>
                  <a:lnTo>
                    <a:pt x="146" y="440"/>
                  </a:lnTo>
                  <a:lnTo>
                    <a:pt x="146" y="440"/>
                  </a:lnTo>
                  <a:lnTo>
                    <a:pt x="146" y="442"/>
                  </a:lnTo>
                  <a:lnTo>
                    <a:pt x="146" y="442"/>
                  </a:lnTo>
                  <a:lnTo>
                    <a:pt x="136" y="468"/>
                  </a:lnTo>
                  <a:lnTo>
                    <a:pt x="136" y="468"/>
                  </a:lnTo>
                  <a:lnTo>
                    <a:pt x="134" y="474"/>
                  </a:lnTo>
                  <a:lnTo>
                    <a:pt x="134" y="474"/>
                  </a:lnTo>
                  <a:lnTo>
                    <a:pt x="134" y="476"/>
                  </a:lnTo>
                  <a:lnTo>
                    <a:pt x="134" y="476"/>
                  </a:lnTo>
                  <a:lnTo>
                    <a:pt x="134" y="478"/>
                  </a:lnTo>
                  <a:lnTo>
                    <a:pt x="134" y="478"/>
                  </a:lnTo>
                  <a:lnTo>
                    <a:pt x="132" y="482"/>
                  </a:lnTo>
                  <a:lnTo>
                    <a:pt x="132" y="482"/>
                  </a:lnTo>
                  <a:lnTo>
                    <a:pt x="132" y="484"/>
                  </a:lnTo>
                  <a:lnTo>
                    <a:pt x="132" y="484"/>
                  </a:lnTo>
                  <a:lnTo>
                    <a:pt x="132" y="486"/>
                  </a:lnTo>
                  <a:lnTo>
                    <a:pt x="132" y="486"/>
                  </a:lnTo>
                  <a:lnTo>
                    <a:pt x="130" y="486"/>
                  </a:lnTo>
                  <a:lnTo>
                    <a:pt x="130" y="486"/>
                  </a:lnTo>
                  <a:lnTo>
                    <a:pt x="128" y="488"/>
                  </a:lnTo>
                  <a:lnTo>
                    <a:pt x="128" y="488"/>
                  </a:lnTo>
                  <a:lnTo>
                    <a:pt x="128" y="490"/>
                  </a:lnTo>
                  <a:lnTo>
                    <a:pt x="128" y="490"/>
                  </a:lnTo>
                  <a:lnTo>
                    <a:pt x="130" y="492"/>
                  </a:lnTo>
                  <a:lnTo>
                    <a:pt x="130" y="492"/>
                  </a:lnTo>
                  <a:lnTo>
                    <a:pt x="128" y="494"/>
                  </a:lnTo>
                  <a:lnTo>
                    <a:pt x="128" y="494"/>
                  </a:lnTo>
                  <a:lnTo>
                    <a:pt x="126" y="494"/>
                  </a:lnTo>
                  <a:lnTo>
                    <a:pt x="126" y="494"/>
                  </a:lnTo>
                  <a:lnTo>
                    <a:pt x="124" y="502"/>
                  </a:lnTo>
                  <a:lnTo>
                    <a:pt x="124" y="502"/>
                  </a:lnTo>
                  <a:lnTo>
                    <a:pt x="124" y="502"/>
                  </a:lnTo>
                  <a:lnTo>
                    <a:pt x="124" y="502"/>
                  </a:lnTo>
                  <a:lnTo>
                    <a:pt x="124" y="504"/>
                  </a:lnTo>
                  <a:lnTo>
                    <a:pt x="124" y="504"/>
                  </a:lnTo>
                  <a:lnTo>
                    <a:pt x="122" y="506"/>
                  </a:lnTo>
                  <a:lnTo>
                    <a:pt x="122" y="506"/>
                  </a:lnTo>
                  <a:lnTo>
                    <a:pt x="124" y="508"/>
                  </a:lnTo>
                  <a:lnTo>
                    <a:pt x="124" y="508"/>
                  </a:lnTo>
                  <a:lnTo>
                    <a:pt x="124" y="508"/>
                  </a:lnTo>
                  <a:lnTo>
                    <a:pt x="124" y="508"/>
                  </a:lnTo>
                  <a:lnTo>
                    <a:pt x="122" y="514"/>
                  </a:lnTo>
                  <a:lnTo>
                    <a:pt x="122" y="514"/>
                  </a:lnTo>
                  <a:lnTo>
                    <a:pt x="122" y="518"/>
                  </a:lnTo>
                  <a:lnTo>
                    <a:pt x="122" y="518"/>
                  </a:lnTo>
                  <a:lnTo>
                    <a:pt x="122" y="520"/>
                  </a:lnTo>
                  <a:lnTo>
                    <a:pt x="122" y="520"/>
                  </a:lnTo>
                  <a:lnTo>
                    <a:pt x="122" y="522"/>
                  </a:lnTo>
                  <a:lnTo>
                    <a:pt x="122" y="522"/>
                  </a:lnTo>
                  <a:lnTo>
                    <a:pt x="118" y="524"/>
                  </a:lnTo>
                  <a:lnTo>
                    <a:pt x="118" y="524"/>
                  </a:lnTo>
                  <a:lnTo>
                    <a:pt x="116" y="526"/>
                  </a:lnTo>
                  <a:lnTo>
                    <a:pt x="116" y="526"/>
                  </a:lnTo>
                  <a:lnTo>
                    <a:pt x="116" y="528"/>
                  </a:lnTo>
                  <a:lnTo>
                    <a:pt x="116" y="528"/>
                  </a:lnTo>
                  <a:lnTo>
                    <a:pt x="116" y="530"/>
                  </a:lnTo>
                  <a:lnTo>
                    <a:pt x="116" y="530"/>
                  </a:lnTo>
                  <a:lnTo>
                    <a:pt x="116" y="532"/>
                  </a:lnTo>
                  <a:lnTo>
                    <a:pt x="116" y="532"/>
                  </a:lnTo>
                  <a:lnTo>
                    <a:pt x="114" y="532"/>
                  </a:lnTo>
                  <a:lnTo>
                    <a:pt x="114" y="532"/>
                  </a:lnTo>
                  <a:lnTo>
                    <a:pt x="112" y="534"/>
                  </a:lnTo>
                  <a:lnTo>
                    <a:pt x="112" y="534"/>
                  </a:lnTo>
                  <a:lnTo>
                    <a:pt x="110" y="536"/>
                  </a:lnTo>
                  <a:lnTo>
                    <a:pt x="110" y="536"/>
                  </a:lnTo>
                  <a:lnTo>
                    <a:pt x="108" y="540"/>
                  </a:lnTo>
                  <a:lnTo>
                    <a:pt x="108" y="540"/>
                  </a:lnTo>
                  <a:lnTo>
                    <a:pt x="106" y="540"/>
                  </a:lnTo>
                  <a:lnTo>
                    <a:pt x="106" y="540"/>
                  </a:lnTo>
                  <a:lnTo>
                    <a:pt x="106" y="540"/>
                  </a:lnTo>
                  <a:lnTo>
                    <a:pt x="106" y="548"/>
                  </a:lnTo>
                  <a:lnTo>
                    <a:pt x="104" y="554"/>
                  </a:lnTo>
                  <a:lnTo>
                    <a:pt x="100" y="562"/>
                  </a:lnTo>
                  <a:lnTo>
                    <a:pt x="92" y="568"/>
                  </a:lnTo>
                  <a:lnTo>
                    <a:pt x="92" y="568"/>
                  </a:lnTo>
                  <a:lnTo>
                    <a:pt x="92" y="570"/>
                  </a:lnTo>
                  <a:lnTo>
                    <a:pt x="92" y="570"/>
                  </a:lnTo>
                  <a:lnTo>
                    <a:pt x="92" y="570"/>
                  </a:lnTo>
                  <a:lnTo>
                    <a:pt x="92" y="570"/>
                  </a:lnTo>
                  <a:lnTo>
                    <a:pt x="90" y="574"/>
                  </a:lnTo>
                  <a:lnTo>
                    <a:pt x="90" y="574"/>
                  </a:lnTo>
                  <a:lnTo>
                    <a:pt x="90" y="576"/>
                  </a:lnTo>
                  <a:lnTo>
                    <a:pt x="90" y="576"/>
                  </a:lnTo>
                  <a:lnTo>
                    <a:pt x="90" y="576"/>
                  </a:lnTo>
                  <a:lnTo>
                    <a:pt x="90" y="576"/>
                  </a:lnTo>
                  <a:lnTo>
                    <a:pt x="62" y="610"/>
                  </a:lnTo>
                  <a:lnTo>
                    <a:pt x="32" y="642"/>
                  </a:lnTo>
                  <a:lnTo>
                    <a:pt x="32" y="642"/>
                  </a:lnTo>
                  <a:lnTo>
                    <a:pt x="30" y="644"/>
                  </a:lnTo>
                  <a:lnTo>
                    <a:pt x="30" y="644"/>
                  </a:lnTo>
                  <a:lnTo>
                    <a:pt x="30" y="646"/>
                  </a:lnTo>
                  <a:lnTo>
                    <a:pt x="30" y="646"/>
                  </a:lnTo>
                  <a:lnTo>
                    <a:pt x="28" y="648"/>
                  </a:lnTo>
                  <a:lnTo>
                    <a:pt x="28" y="648"/>
                  </a:lnTo>
                  <a:lnTo>
                    <a:pt x="26" y="652"/>
                  </a:lnTo>
                  <a:lnTo>
                    <a:pt x="26" y="652"/>
                  </a:lnTo>
                  <a:lnTo>
                    <a:pt x="18" y="656"/>
                  </a:lnTo>
                  <a:lnTo>
                    <a:pt x="18" y="656"/>
                  </a:lnTo>
                  <a:lnTo>
                    <a:pt x="16" y="656"/>
                  </a:lnTo>
                  <a:lnTo>
                    <a:pt x="16" y="656"/>
                  </a:lnTo>
                  <a:lnTo>
                    <a:pt x="14" y="662"/>
                  </a:lnTo>
                  <a:lnTo>
                    <a:pt x="14" y="662"/>
                  </a:lnTo>
                  <a:lnTo>
                    <a:pt x="12" y="664"/>
                  </a:lnTo>
                  <a:lnTo>
                    <a:pt x="10" y="666"/>
                  </a:lnTo>
                  <a:lnTo>
                    <a:pt x="10" y="666"/>
                  </a:lnTo>
                  <a:lnTo>
                    <a:pt x="8" y="668"/>
                  </a:lnTo>
                  <a:lnTo>
                    <a:pt x="8" y="668"/>
                  </a:lnTo>
                  <a:lnTo>
                    <a:pt x="6" y="672"/>
                  </a:lnTo>
                  <a:lnTo>
                    <a:pt x="6" y="672"/>
                  </a:lnTo>
                  <a:lnTo>
                    <a:pt x="4" y="672"/>
                  </a:lnTo>
                  <a:lnTo>
                    <a:pt x="4" y="672"/>
                  </a:lnTo>
                  <a:lnTo>
                    <a:pt x="2" y="672"/>
                  </a:lnTo>
                  <a:lnTo>
                    <a:pt x="2" y="672"/>
                  </a:lnTo>
                  <a:lnTo>
                    <a:pt x="0" y="678"/>
                  </a:lnTo>
                  <a:lnTo>
                    <a:pt x="2" y="682"/>
                  </a:lnTo>
                  <a:lnTo>
                    <a:pt x="2" y="682"/>
                  </a:lnTo>
                  <a:lnTo>
                    <a:pt x="6" y="682"/>
                  </a:lnTo>
                  <a:lnTo>
                    <a:pt x="6" y="682"/>
                  </a:lnTo>
                  <a:lnTo>
                    <a:pt x="8" y="682"/>
                  </a:lnTo>
                  <a:lnTo>
                    <a:pt x="8" y="682"/>
                  </a:lnTo>
                  <a:lnTo>
                    <a:pt x="10" y="680"/>
                  </a:lnTo>
                  <a:lnTo>
                    <a:pt x="10" y="680"/>
                  </a:lnTo>
                  <a:lnTo>
                    <a:pt x="10" y="680"/>
                  </a:lnTo>
                  <a:lnTo>
                    <a:pt x="10" y="680"/>
                  </a:lnTo>
                  <a:lnTo>
                    <a:pt x="12" y="678"/>
                  </a:lnTo>
                  <a:lnTo>
                    <a:pt x="12" y="678"/>
                  </a:lnTo>
                  <a:lnTo>
                    <a:pt x="14" y="678"/>
                  </a:lnTo>
                  <a:lnTo>
                    <a:pt x="14" y="678"/>
                  </a:lnTo>
                  <a:lnTo>
                    <a:pt x="14" y="676"/>
                  </a:lnTo>
                  <a:lnTo>
                    <a:pt x="14" y="676"/>
                  </a:lnTo>
                  <a:lnTo>
                    <a:pt x="28" y="670"/>
                  </a:lnTo>
                  <a:lnTo>
                    <a:pt x="40" y="662"/>
                  </a:lnTo>
                  <a:lnTo>
                    <a:pt x="50" y="654"/>
                  </a:lnTo>
                  <a:lnTo>
                    <a:pt x="60" y="642"/>
                  </a:lnTo>
                  <a:lnTo>
                    <a:pt x="60" y="642"/>
                  </a:lnTo>
                  <a:lnTo>
                    <a:pt x="62" y="642"/>
                  </a:lnTo>
                  <a:lnTo>
                    <a:pt x="62" y="642"/>
                  </a:lnTo>
                  <a:lnTo>
                    <a:pt x="62" y="644"/>
                  </a:lnTo>
                  <a:lnTo>
                    <a:pt x="64" y="644"/>
                  </a:lnTo>
                  <a:lnTo>
                    <a:pt x="64" y="644"/>
                  </a:lnTo>
                  <a:lnTo>
                    <a:pt x="66" y="642"/>
                  </a:lnTo>
                  <a:lnTo>
                    <a:pt x="66" y="642"/>
                  </a:lnTo>
                  <a:lnTo>
                    <a:pt x="66" y="640"/>
                  </a:lnTo>
                  <a:lnTo>
                    <a:pt x="66" y="640"/>
                  </a:lnTo>
                  <a:lnTo>
                    <a:pt x="64" y="636"/>
                  </a:lnTo>
                  <a:lnTo>
                    <a:pt x="64" y="636"/>
                  </a:lnTo>
                  <a:lnTo>
                    <a:pt x="70" y="632"/>
                  </a:lnTo>
                  <a:lnTo>
                    <a:pt x="74" y="626"/>
                  </a:lnTo>
                  <a:lnTo>
                    <a:pt x="74" y="626"/>
                  </a:lnTo>
                  <a:lnTo>
                    <a:pt x="78" y="624"/>
                  </a:lnTo>
                  <a:lnTo>
                    <a:pt x="78" y="624"/>
                  </a:lnTo>
                  <a:lnTo>
                    <a:pt x="78" y="622"/>
                  </a:lnTo>
                  <a:lnTo>
                    <a:pt x="78" y="622"/>
                  </a:lnTo>
                  <a:lnTo>
                    <a:pt x="82" y="620"/>
                  </a:lnTo>
                  <a:lnTo>
                    <a:pt x="82" y="620"/>
                  </a:lnTo>
                  <a:lnTo>
                    <a:pt x="84" y="620"/>
                  </a:lnTo>
                  <a:lnTo>
                    <a:pt x="84" y="620"/>
                  </a:lnTo>
                  <a:lnTo>
                    <a:pt x="92" y="614"/>
                  </a:lnTo>
                  <a:lnTo>
                    <a:pt x="92" y="614"/>
                  </a:lnTo>
                  <a:lnTo>
                    <a:pt x="94" y="614"/>
                  </a:lnTo>
                  <a:lnTo>
                    <a:pt x="94" y="614"/>
                  </a:lnTo>
                  <a:lnTo>
                    <a:pt x="96" y="614"/>
                  </a:lnTo>
                  <a:lnTo>
                    <a:pt x="96" y="610"/>
                  </a:lnTo>
                  <a:lnTo>
                    <a:pt x="96" y="610"/>
                  </a:lnTo>
                  <a:lnTo>
                    <a:pt x="98" y="608"/>
                  </a:lnTo>
                  <a:lnTo>
                    <a:pt x="98" y="608"/>
                  </a:lnTo>
                  <a:lnTo>
                    <a:pt x="100" y="608"/>
                  </a:lnTo>
                  <a:lnTo>
                    <a:pt x="100" y="608"/>
                  </a:lnTo>
                  <a:lnTo>
                    <a:pt x="100" y="604"/>
                  </a:lnTo>
                  <a:lnTo>
                    <a:pt x="98" y="602"/>
                  </a:lnTo>
                  <a:lnTo>
                    <a:pt x="98" y="602"/>
                  </a:lnTo>
                  <a:lnTo>
                    <a:pt x="100" y="602"/>
                  </a:lnTo>
                  <a:lnTo>
                    <a:pt x="100" y="602"/>
                  </a:lnTo>
                  <a:lnTo>
                    <a:pt x="104" y="602"/>
                  </a:lnTo>
                  <a:lnTo>
                    <a:pt x="104" y="602"/>
                  </a:lnTo>
                  <a:lnTo>
                    <a:pt x="104" y="600"/>
                  </a:lnTo>
                  <a:lnTo>
                    <a:pt x="104" y="600"/>
                  </a:lnTo>
                  <a:lnTo>
                    <a:pt x="108" y="600"/>
                  </a:lnTo>
                  <a:lnTo>
                    <a:pt x="108" y="600"/>
                  </a:lnTo>
                  <a:lnTo>
                    <a:pt x="108" y="602"/>
                  </a:lnTo>
                  <a:lnTo>
                    <a:pt x="108" y="602"/>
                  </a:lnTo>
                  <a:lnTo>
                    <a:pt x="108" y="606"/>
                  </a:lnTo>
                  <a:lnTo>
                    <a:pt x="108" y="606"/>
                  </a:lnTo>
                  <a:lnTo>
                    <a:pt x="110" y="606"/>
                  </a:lnTo>
                  <a:lnTo>
                    <a:pt x="110" y="608"/>
                  </a:lnTo>
                  <a:lnTo>
                    <a:pt x="110" y="608"/>
                  </a:lnTo>
                  <a:lnTo>
                    <a:pt x="102" y="618"/>
                  </a:lnTo>
                  <a:lnTo>
                    <a:pt x="102" y="618"/>
                  </a:lnTo>
                  <a:lnTo>
                    <a:pt x="100" y="620"/>
                  </a:lnTo>
                  <a:lnTo>
                    <a:pt x="100" y="620"/>
                  </a:lnTo>
                  <a:lnTo>
                    <a:pt x="96" y="620"/>
                  </a:lnTo>
                  <a:lnTo>
                    <a:pt x="96" y="620"/>
                  </a:lnTo>
                  <a:lnTo>
                    <a:pt x="94" y="622"/>
                  </a:lnTo>
                  <a:lnTo>
                    <a:pt x="94" y="622"/>
                  </a:lnTo>
                  <a:lnTo>
                    <a:pt x="94" y="626"/>
                  </a:lnTo>
                  <a:lnTo>
                    <a:pt x="94" y="626"/>
                  </a:lnTo>
                  <a:lnTo>
                    <a:pt x="96" y="626"/>
                  </a:lnTo>
                  <a:lnTo>
                    <a:pt x="96" y="626"/>
                  </a:lnTo>
                  <a:lnTo>
                    <a:pt x="94" y="626"/>
                  </a:lnTo>
                  <a:lnTo>
                    <a:pt x="94" y="626"/>
                  </a:lnTo>
                  <a:lnTo>
                    <a:pt x="82" y="646"/>
                  </a:lnTo>
                  <a:lnTo>
                    <a:pt x="82" y="646"/>
                  </a:lnTo>
                  <a:lnTo>
                    <a:pt x="80" y="648"/>
                  </a:lnTo>
                  <a:lnTo>
                    <a:pt x="80" y="648"/>
                  </a:lnTo>
                  <a:lnTo>
                    <a:pt x="78" y="646"/>
                  </a:lnTo>
                  <a:lnTo>
                    <a:pt x="78" y="646"/>
                  </a:lnTo>
                  <a:lnTo>
                    <a:pt x="74" y="646"/>
                  </a:lnTo>
                  <a:lnTo>
                    <a:pt x="74" y="646"/>
                  </a:lnTo>
                  <a:lnTo>
                    <a:pt x="70" y="650"/>
                  </a:lnTo>
                  <a:lnTo>
                    <a:pt x="70" y="650"/>
                  </a:lnTo>
                  <a:lnTo>
                    <a:pt x="70" y="652"/>
                  </a:lnTo>
                  <a:lnTo>
                    <a:pt x="70" y="652"/>
                  </a:lnTo>
                  <a:lnTo>
                    <a:pt x="56" y="664"/>
                  </a:lnTo>
                  <a:lnTo>
                    <a:pt x="56" y="664"/>
                  </a:lnTo>
                  <a:lnTo>
                    <a:pt x="56" y="666"/>
                  </a:lnTo>
                  <a:lnTo>
                    <a:pt x="56" y="666"/>
                  </a:lnTo>
                  <a:lnTo>
                    <a:pt x="56" y="668"/>
                  </a:lnTo>
                  <a:lnTo>
                    <a:pt x="56" y="668"/>
                  </a:lnTo>
                  <a:lnTo>
                    <a:pt x="56" y="670"/>
                  </a:lnTo>
                  <a:lnTo>
                    <a:pt x="60" y="668"/>
                  </a:lnTo>
                  <a:lnTo>
                    <a:pt x="60" y="668"/>
                  </a:lnTo>
                  <a:lnTo>
                    <a:pt x="62" y="668"/>
                  </a:lnTo>
                  <a:lnTo>
                    <a:pt x="62" y="668"/>
                  </a:lnTo>
                  <a:lnTo>
                    <a:pt x="64" y="668"/>
                  </a:lnTo>
                  <a:lnTo>
                    <a:pt x="64" y="668"/>
                  </a:lnTo>
                  <a:lnTo>
                    <a:pt x="64" y="668"/>
                  </a:lnTo>
                  <a:lnTo>
                    <a:pt x="64" y="668"/>
                  </a:lnTo>
                  <a:lnTo>
                    <a:pt x="66" y="670"/>
                  </a:lnTo>
                  <a:lnTo>
                    <a:pt x="66" y="670"/>
                  </a:lnTo>
                  <a:lnTo>
                    <a:pt x="66" y="674"/>
                  </a:lnTo>
                  <a:lnTo>
                    <a:pt x="66" y="674"/>
                  </a:lnTo>
                  <a:lnTo>
                    <a:pt x="68" y="676"/>
                  </a:lnTo>
                  <a:lnTo>
                    <a:pt x="68" y="676"/>
                  </a:lnTo>
                  <a:lnTo>
                    <a:pt x="70" y="676"/>
                  </a:lnTo>
                  <a:lnTo>
                    <a:pt x="70" y="676"/>
                  </a:lnTo>
                  <a:lnTo>
                    <a:pt x="72" y="676"/>
                  </a:lnTo>
                  <a:lnTo>
                    <a:pt x="72" y="676"/>
                  </a:lnTo>
                  <a:lnTo>
                    <a:pt x="76" y="674"/>
                  </a:lnTo>
                  <a:lnTo>
                    <a:pt x="76" y="674"/>
                  </a:lnTo>
                  <a:lnTo>
                    <a:pt x="76" y="672"/>
                  </a:lnTo>
                  <a:lnTo>
                    <a:pt x="76" y="672"/>
                  </a:lnTo>
                  <a:lnTo>
                    <a:pt x="80" y="672"/>
                  </a:lnTo>
                  <a:lnTo>
                    <a:pt x="82" y="670"/>
                  </a:lnTo>
                  <a:lnTo>
                    <a:pt x="82" y="670"/>
                  </a:lnTo>
                  <a:lnTo>
                    <a:pt x="82" y="670"/>
                  </a:lnTo>
                  <a:lnTo>
                    <a:pt x="84" y="668"/>
                  </a:lnTo>
                  <a:lnTo>
                    <a:pt x="84" y="668"/>
                  </a:lnTo>
                  <a:lnTo>
                    <a:pt x="86" y="666"/>
                  </a:lnTo>
                  <a:lnTo>
                    <a:pt x="86" y="666"/>
                  </a:lnTo>
                  <a:lnTo>
                    <a:pt x="86" y="666"/>
                  </a:lnTo>
                  <a:lnTo>
                    <a:pt x="86" y="666"/>
                  </a:lnTo>
                  <a:lnTo>
                    <a:pt x="92" y="664"/>
                  </a:lnTo>
                  <a:lnTo>
                    <a:pt x="94" y="662"/>
                  </a:lnTo>
                  <a:lnTo>
                    <a:pt x="94" y="662"/>
                  </a:lnTo>
                  <a:lnTo>
                    <a:pt x="94" y="660"/>
                  </a:lnTo>
                  <a:lnTo>
                    <a:pt x="94" y="660"/>
                  </a:lnTo>
                  <a:lnTo>
                    <a:pt x="96" y="660"/>
                  </a:lnTo>
                  <a:lnTo>
                    <a:pt x="96" y="660"/>
                  </a:lnTo>
                  <a:lnTo>
                    <a:pt x="96" y="658"/>
                  </a:lnTo>
                  <a:lnTo>
                    <a:pt x="96" y="658"/>
                  </a:lnTo>
                  <a:lnTo>
                    <a:pt x="96" y="656"/>
                  </a:lnTo>
                  <a:lnTo>
                    <a:pt x="96" y="656"/>
                  </a:lnTo>
                  <a:lnTo>
                    <a:pt x="98" y="656"/>
                  </a:lnTo>
                  <a:lnTo>
                    <a:pt x="98" y="656"/>
                  </a:lnTo>
                  <a:lnTo>
                    <a:pt x="98" y="654"/>
                  </a:lnTo>
                  <a:lnTo>
                    <a:pt x="98" y="654"/>
                  </a:lnTo>
                  <a:lnTo>
                    <a:pt x="104" y="652"/>
                  </a:lnTo>
                  <a:lnTo>
                    <a:pt x="110" y="646"/>
                  </a:lnTo>
                  <a:lnTo>
                    <a:pt x="110" y="646"/>
                  </a:lnTo>
                  <a:lnTo>
                    <a:pt x="112" y="646"/>
                  </a:lnTo>
                  <a:lnTo>
                    <a:pt x="112" y="646"/>
                  </a:lnTo>
                  <a:lnTo>
                    <a:pt x="114" y="646"/>
                  </a:lnTo>
                  <a:lnTo>
                    <a:pt x="114" y="646"/>
                  </a:lnTo>
                  <a:lnTo>
                    <a:pt x="116" y="644"/>
                  </a:lnTo>
                  <a:lnTo>
                    <a:pt x="116" y="644"/>
                  </a:lnTo>
                  <a:lnTo>
                    <a:pt x="116" y="642"/>
                  </a:lnTo>
                  <a:lnTo>
                    <a:pt x="116" y="642"/>
                  </a:lnTo>
                  <a:lnTo>
                    <a:pt x="116" y="636"/>
                  </a:lnTo>
                  <a:lnTo>
                    <a:pt x="116" y="636"/>
                  </a:lnTo>
                  <a:lnTo>
                    <a:pt x="118" y="636"/>
                  </a:lnTo>
                  <a:lnTo>
                    <a:pt x="118" y="636"/>
                  </a:lnTo>
                  <a:lnTo>
                    <a:pt x="120" y="634"/>
                  </a:lnTo>
                  <a:lnTo>
                    <a:pt x="120" y="634"/>
                  </a:lnTo>
                  <a:lnTo>
                    <a:pt x="124" y="634"/>
                  </a:lnTo>
                  <a:lnTo>
                    <a:pt x="124" y="634"/>
                  </a:lnTo>
                  <a:lnTo>
                    <a:pt x="126" y="634"/>
                  </a:lnTo>
                  <a:lnTo>
                    <a:pt x="126" y="634"/>
                  </a:lnTo>
                  <a:lnTo>
                    <a:pt x="130" y="634"/>
                  </a:lnTo>
                  <a:lnTo>
                    <a:pt x="130" y="634"/>
                  </a:lnTo>
                  <a:lnTo>
                    <a:pt x="130" y="634"/>
                  </a:lnTo>
                  <a:lnTo>
                    <a:pt x="130" y="634"/>
                  </a:lnTo>
                  <a:lnTo>
                    <a:pt x="136" y="632"/>
                  </a:lnTo>
                  <a:lnTo>
                    <a:pt x="136" y="632"/>
                  </a:lnTo>
                  <a:lnTo>
                    <a:pt x="136" y="630"/>
                  </a:lnTo>
                  <a:lnTo>
                    <a:pt x="136" y="630"/>
                  </a:lnTo>
                  <a:lnTo>
                    <a:pt x="138" y="630"/>
                  </a:lnTo>
                  <a:lnTo>
                    <a:pt x="138" y="630"/>
                  </a:lnTo>
                  <a:lnTo>
                    <a:pt x="138" y="628"/>
                  </a:lnTo>
                  <a:lnTo>
                    <a:pt x="138" y="628"/>
                  </a:lnTo>
                  <a:lnTo>
                    <a:pt x="138" y="626"/>
                  </a:lnTo>
                  <a:lnTo>
                    <a:pt x="138" y="626"/>
                  </a:lnTo>
                  <a:lnTo>
                    <a:pt x="136" y="624"/>
                  </a:lnTo>
                  <a:lnTo>
                    <a:pt x="136" y="624"/>
                  </a:lnTo>
                  <a:lnTo>
                    <a:pt x="138" y="624"/>
                  </a:lnTo>
                  <a:lnTo>
                    <a:pt x="142" y="622"/>
                  </a:lnTo>
                  <a:lnTo>
                    <a:pt x="142" y="622"/>
                  </a:lnTo>
                  <a:lnTo>
                    <a:pt x="142" y="618"/>
                  </a:lnTo>
                  <a:lnTo>
                    <a:pt x="142" y="618"/>
                  </a:lnTo>
                  <a:lnTo>
                    <a:pt x="144" y="616"/>
                  </a:lnTo>
                  <a:lnTo>
                    <a:pt x="142" y="616"/>
                  </a:lnTo>
                  <a:lnTo>
                    <a:pt x="142" y="616"/>
                  </a:lnTo>
                  <a:lnTo>
                    <a:pt x="140" y="616"/>
                  </a:lnTo>
                  <a:lnTo>
                    <a:pt x="140" y="616"/>
                  </a:lnTo>
                  <a:lnTo>
                    <a:pt x="138" y="614"/>
                  </a:lnTo>
                  <a:lnTo>
                    <a:pt x="138" y="614"/>
                  </a:lnTo>
                  <a:lnTo>
                    <a:pt x="142" y="612"/>
                  </a:lnTo>
                  <a:lnTo>
                    <a:pt x="142" y="612"/>
                  </a:lnTo>
                  <a:lnTo>
                    <a:pt x="142" y="612"/>
                  </a:lnTo>
                  <a:lnTo>
                    <a:pt x="142" y="612"/>
                  </a:lnTo>
                  <a:lnTo>
                    <a:pt x="142" y="610"/>
                  </a:lnTo>
                  <a:lnTo>
                    <a:pt x="142" y="610"/>
                  </a:lnTo>
                  <a:lnTo>
                    <a:pt x="140" y="606"/>
                  </a:lnTo>
                  <a:lnTo>
                    <a:pt x="140" y="606"/>
                  </a:lnTo>
                  <a:lnTo>
                    <a:pt x="142" y="606"/>
                  </a:lnTo>
                  <a:lnTo>
                    <a:pt x="142" y="606"/>
                  </a:lnTo>
                  <a:lnTo>
                    <a:pt x="146" y="606"/>
                  </a:lnTo>
                  <a:lnTo>
                    <a:pt x="146" y="606"/>
                  </a:lnTo>
                  <a:lnTo>
                    <a:pt x="146" y="604"/>
                  </a:lnTo>
                  <a:lnTo>
                    <a:pt x="146" y="604"/>
                  </a:lnTo>
                  <a:lnTo>
                    <a:pt x="148" y="600"/>
                  </a:lnTo>
                  <a:lnTo>
                    <a:pt x="148" y="600"/>
                  </a:lnTo>
                  <a:lnTo>
                    <a:pt x="150" y="600"/>
                  </a:lnTo>
                  <a:lnTo>
                    <a:pt x="150" y="600"/>
                  </a:lnTo>
                  <a:lnTo>
                    <a:pt x="152" y="602"/>
                  </a:lnTo>
                  <a:lnTo>
                    <a:pt x="154" y="602"/>
                  </a:lnTo>
                  <a:lnTo>
                    <a:pt x="154" y="602"/>
                  </a:lnTo>
                  <a:lnTo>
                    <a:pt x="156" y="602"/>
                  </a:lnTo>
                  <a:lnTo>
                    <a:pt x="156" y="602"/>
                  </a:lnTo>
                  <a:lnTo>
                    <a:pt x="158" y="602"/>
                  </a:lnTo>
                  <a:lnTo>
                    <a:pt x="158" y="602"/>
                  </a:lnTo>
                  <a:lnTo>
                    <a:pt x="160" y="600"/>
                  </a:lnTo>
                  <a:lnTo>
                    <a:pt x="160" y="600"/>
                  </a:lnTo>
                  <a:lnTo>
                    <a:pt x="160" y="598"/>
                  </a:lnTo>
                  <a:lnTo>
                    <a:pt x="160" y="598"/>
                  </a:lnTo>
                  <a:lnTo>
                    <a:pt x="164" y="596"/>
                  </a:lnTo>
                  <a:lnTo>
                    <a:pt x="164" y="596"/>
                  </a:lnTo>
                  <a:lnTo>
                    <a:pt x="168" y="596"/>
                  </a:lnTo>
                  <a:lnTo>
                    <a:pt x="168" y="596"/>
                  </a:lnTo>
                  <a:lnTo>
                    <a:pt x="168" y="594"/>
                  </a:lnTo>
                  <a:lnTo>
                    <a:pt x="168" y="594"/>
                  </a:lnTo>
                  <a:lnTo>
                    <a:pt x="170" y="592"/>
                  </a:lnTo>
                  <a:lnTo>
                    <a:pt x="170" y="592"/>
                  </a:lnTo>
                  <a:lnTo>
                    <a:pt x="172" y="592"/>
                  </a:lnTo>
                  <a:lnTo>
                    <a:pt x="172" y="592"/>
                  </a:lnTo>
                  <a:lnTo>
                    <a:pt x="174" y="590"/>
                  </a:lnTo>
                  <a:lnTo>
                    <a:pt x="174" y="590"/>
                  </a:lnTo>
                  <a:lnTo>
                    <a:pt x="178" y="594"/>
                  </a:lnTo>
                  <a:lnTo>
                    <a:pt x="176" y="590"/>
                  </a:lnTo>
                  <a:lnTo>
                    <a:pt x="176" y="590"/>
                  </a:lnTo>
                  <a:lnTo>
                    <a:pt x="176" y="588"/>
                  </a:lnTo>
                  <a:lnTo>
                    <a:pt x="176" y="588"/>
                  </a:lnTo>
                  <a:lnTo>
                    <a:pt x="176" y="588"/>
                  </a:lnTo>
                  <a:lnTo>
                    <a:pt x="176" y="588"/>
                  </a:lnTo>
                  <a:lnTo>
                    <a:pt x="176" y="586"/>
                  </a:lnTo>
                  <a:lnTo>
                    <a:pt x="176" y="586"/>
                  </a:lnTo>
                  <a:lnTo>
                    <a:pt x="176" y="584"/>
                  </a:lnTo>
                  <a:lnTo>
                    <a:pt x="176" y="584"/>
                  </a:lnTo>
                  <a:lnTo>
                    <a:pt x="178" y="580"/>
                  </a:lnTo>
                  <a:lnTo>
                    <a:pt x="178" y="580"/>
                  </a:lnTo>
                  <a:lnTo>
                    <a:pt x="180" y="576"/>
                  </a:lnTo>
                  <a:lnTo>
                    <a:pt x="182" y="576"/>
                  </a:lnTo>
                  <a:lnTo>
                    <a:pt x="182" y="576"/>
                  </a:lnTo>
                  <a:lnTo>
                    <a:pt x="184" y="580"/>
                  </a:lnTo>
                  <a:lnTo>
                    <a:pt x="188" y="578"/>
                  </a:lnTo>
                  <a:lnTo>
                    <a:pt x="188" y="578"/>
                  </a:lnTo>
                  <a:lnTo>
                    <a:pt x="188" y="578"/>
                  </a:lnTo>
                  <a:lnTo>
                    <a:pt x="188" y="578"/>
                  </a:lnTo>
                  <a:lnTo>
                    <a:pt x="188" y="576"/>
                  </a:lnTo>
                  <a:lnTo>
                    <a:pt x="188" y="576"/>
                  </a:lnTo>
                  <a:lnTo>
                    <a:pt x="194" y="572"/>
                  </a:lnTo>
                  <a:lnTo>
                    <a:pt x="198" y="566"/>
                  </a:lnTo>
                  <a:lnTo>
                    <a:pt x="198" y="566"/>
                  </a:lnTo>
                  <a:lnTo>
                    <a:pt x="198" y="564"/>
                  </a:lnTo>
                  <a:lnTo>
                    <a:pt x="198" y="564"/>
                  </a:lnTo>
                  <a:lnTo>
                    <a:pt x="198" y="562"/>
                  </a:lnTo>
                  <a:lnTo>
                    <a:pt x="198" y="562"/>
                  </a:lnTo>
                  <a:lnTo>
                    <a:pt x="198" y="560"/>
                  </a:lnTo>
                  <a:lnTo>
                    <a:pt x="198" y="560"/>
                  </a:lnTo>
                  <a:lnTo>
                    <a:pt x="198" y="560"/>
                  </a:lnTo>
                  <a:lnTo>
                    <a:pt x="198" y="560"/>
                  </a:lnTo>
                  <a:lnTo>
                    <a:pt x="200" y="558"/>
                  </a:lnTo>
                  <a:lnTo>
                    <a:pt x="198" y="556"/>
                  </a:lnTo>
                  <a:lnTo>
                    <a:pt x="198" y="556"/>
                  </a:lnTo>
                  <a:lnTo>
                    <a:pt x="196" y="556"/>
                  </a:lnTo>
                  <a:lnTo>
                    <a:pt x="196" y="556"/>
                  </a:lnTo>
                  <a:lnTo>
                    <a:pt x="194" y="556"/>
                  </a:lnTo>
                  <a:lnTo>
                    <a:pt x="194" y="552"/>
                  </a:lnTo>
                  <a:lnTo>
                    <a:pt x="194" y="552"/>
                  </a:lnTo>
                  <a:lnTo>
                    <a:pt x="204" y="548"/>
                  </a:lnTo>
                  <a:lnTo>
                    <a:pt x="204" y="548"/>
                  </a:lnTo>
                  <a:lnTo>
                    <a:pt x="206" y="546"/>
                  </a:lnTo>
                  <a:lnTo>
                    <a:pt x="206" y="546"/>
                  </a:lnTo>
                  <a:lnTo>
                    <a:pt x="208" y="546"/>
                  </a:lnTo>
                  <a:lnTo>
                    <a:pt x="208" y="546"/>
                  </a:lnTo>
                  <a:lnTo>
                    <a:pt x="208" y="542"/>
                  </a:lnTo>
                  <a:lnTo>
                    <a:pt x="206" y="540"/>
                  </a:lnTo>
                  <a:lnTo>
                    <a:pt x="206" y="540"/>
                  </a:lnTo>
                  <a:lnTo>
                    <a:pt x="206" y="540"/>
                  </a:lnTo>
                  <a:lnTo>
                    <a:pt x="206" y="540"/>
                  </a:lnTo>
                  <a:lnTo>
                    <a:pt x="202" y="540"/>
                  </a:lnTo>
                  <a:lnTo>
                    <a:pt x="202" y="540"/>
                  </a:lnTo>
                  <a:lnTo>
                    <a:pt x="202" y="538"/>
                  </a:lnTo>
                  <a:lnTo>
                    <a:pt x="202" y="538"/>
                  </a:lnTo>
                  <a:lnTo>
                    <a:pt x="202" y="536"/>
                  </a:lnTo>
                  <a:lnTo>
                    <a:pt x="202" y="536"/>
                  </a:lnTo>
                  <a:lnTo>
                    <a:pt x="202" y="534"/>
                  </a:lnTo>
                  <a:lnTo>
                    <a:pt x="202" y="534"/>
                  </a:lnTo>
                  <a:lnTo>
                    <a:pt x="210" y="530"/>
                  </a:lnTo>
                  <a:lnTo>
                    <a:pt x="216" y="526"/>
                  </a:lnTo>
                  <a:lnTo>
                    <a:pt x="220" y="520"/>
                  </a:lnTo>
                  <a:lnTo>
                    <a:pt x="222" y="512"/>
                  </a:lnTo>
                  <a:lnTo>
                    <a:pt x="222" y="512"/>
                  </a:lnTo>
                  <a:lnTo>
                    <a:pt x="222" y="510"/>
                  </a:lnTo>
                  <a:lnTo>
                    <a:pt x="222" y="510"/>
                  </a:lnTo>
                  <a:lnTo>
                    <a:pt x="224" y="510"/>
                  </a:lnTo>
                  <a:lnTo>
                    <a:pt x="226" y="506"/>
                  </a:lnTo>
                  <a:lnTo>
                    <a:pt x="226" y="506"/>
                  </a:lnTo>
                  <a:lnTo>
                    <a:pt x="224" y="504"/>
                  </a:lnTo>
                  <a:lnTo>
                    <a:pt x="224" y="502"/>
                  </a:lnTo>
                  <a:lnTo>
                    <a:pt x="224" y="502"/>
                  </a:lnTo>
                  <a:lnTo>
                    <a:pt x="226" y="500"/>
                  </a:lnTo>
                  <a:lnTo>
                    <a:pt x="226" y="498"/>
                  </a:lnTo>
                  <a:lnTo>
                    <a:pt x="226" y="498"/>
                  </a:lnTo>
                  <a:lnTo>
                    <a:pt x="226" y="496"/>
                  </a:lnTo>
                  <a:lnTo>
                    <a:pt x="226" y="496"/>
                  </a:lnTo>
                  <a:lnTo>
                    <a:pt x="228" y="494"/>
                  </a:lnTo>
                  <a:lnTo>
                    <a:pt x="228" y="494"/>
                  </a:lnTo>
                  <a:lnTo>
                    <a:pt x="228" y="492"/>
                  </a:lnTo>
                  <a:lnTo>
                    <a:pt x="228" y="492"/>
                  </a:lnTo>
                  <a:lnTo>
                    <a:pt x="228" y="490"/>
                  </a:lnTo>
                  <a:lnTo>
                    <a:pt x="228" y="490"/>
                  </a:lnTo>
                  <a:lnTo>
                    <a:pt x="230" y="488"/>
                  </a:lnTo>
                  <a:lnTo>
                    <a:pt x="228" y="486"/>
                  </a:lnTo>
                  <a:lnTo>
                    <a:pt x="228" y="486"/>
                  </a:lnTo>
                  <a:lnTo>
                    <a:pt x="228" y="484"/>
                  </a:lnTo>
                  <a:lnTo>
                    <a:pt x="228" y="484"/>
                  </a:lnTo>
                  <a:lnTo>
                    <a:pt x="226" y="482"/>
                  </a:lnTo>
                  <a:lnTo>
                    <a:pt x="226" y="482"/>
                  </a:lnTo>
                  <a:lnTo>
                    <a:pt x="228" y="480"/>
                  </a:lnTo>
                  <a:lnTo>
                    <a:pt x="230" y="478"/>
                  </a:lnTo>
                  <a:lnTo>
                    <a:pt x="230" y="478"/>
                  </a:lnTo>
                  <a:lnTo>
                    <a:pt x="230" y="476"/>
                  </a:lnTo>
                  <a:lnTo>
                    <a:pt x="230" y="476"/>
                  </a:lnTo>
                  <a:lnTo>
                    <a:pt x="234" y="476"/>
                  </a:lnTo>
                  <a:lnTo>
                    <a:pt x="234" y="476"/>
                  </a:lnTo>
                  <a:lnTo>
                    <a:pt x="234" y="474"/>
                  </a:lnTo>
                  <a:lnTo>
                    <a:pt x="234" y="474"/>
                  </a:lnTo>
                  <a:lnTo>
                    <a:pt x="234" y="472"/>
                  </a:lnTo>
                  <a:lnTo>
                    <a:pt x="234" y="472"/>
                  </a:lnTo>
                  <a:lnTo>
                    <a:pt x="234" y="468"/>
                  </a:lnTo>
                  <a:lnTo>
                    <a:pt x="232" y="466"/>
                  </a:lnTo>
                  <a:lnTo>
                    <a:pt x="232" y="466"/>
                  </a:lnTo>
                  <a:lnTo>
                    <a:pt x="232" y="464"/>
                  </a:lnTo>
                  <a:lnTo>
                    <a:pt x="232" y="464"/>
                  </a:lnTo>
                  <a:lnTo>
                    <a:pt x="232" y="462"/>
                  </a:lnTo>
                  <a:lnTo>
                    <a:pt x="232" y="462"/>
                  </a:lnTo>
                  <a:lnTo>
                    <a:pt x="234" y="460"/>
                  </a:lnTo>
                  <a:lnTo>
                    <a:pt x="236" y="456"/>
                  </a:lnTo>
                  <a:lnTo>
                    <a:pt x="238" y="454"/>
                  </a:lnTo>
                  <a:lnTo>
                    <a:pt x="240" y="450"/>
                  </a:lnTo>
                  <a:lnTo>
                    <a:pt x="240" y="450"/>
                  </a:lnTo>
                  <a:lnTo>
                    <a:pt x="240" y="448"/>
                  </a:lnTo>
                  <a:lnTo>
                    <a:pt x="240" y="448"/>
                  </a:lnTo>
                  <a:lnTo>
                    <a:pt x="240" y="446"/>
                  </a:lnTo>
                  <a:lnTo>
                    <a:pt x="240" y="446"/>
                  </a:lnTo>
                  <a:lnTo>
                    <a:pt x="240" y="444"/>
                  </a:lnTo>
                  <a:lnTo>
                    <a:pt x="240" y="444"/>
                  </a:lnTo>
                  <a:lnTo>
                    <a:pt x="240" y="442"/>
                  </a:lnTo>
                  <a:lnTo>
                    <a:pt x="240" y="442"/>
                  </a:lnTo>
                  <a:lnTo>
                    <a:pt x="240" y="442"/>
                  </a:lnTo>
                  <a:lnTo>
                    <a:pt x="242" y="442"/>
                  </a:lnTo>
                  <a:lnTo>
                    <a:pt x="242" y="442"/>
                  </a:lnTo>
                  <a:lnTo>
                    <a:pt x="242" y="440"/>
                  </a:lnTo>
                  <a:lnTo>
                    <a:pt x="242" y="440"/>
                  </a:lnTo>
                  <a:lnTo>
                    <a:pt x="242" y="438"/>
                  </a:lnTo>
                  <a:lnTo>
                    <a:pt x="242" y="438"/>
                  </a:lnTo>
                  <a:lnTo>
                    <a:pt x="242" y="436"/>
                  </a:lnTo>
                  <a:lnTo>
                    <a:pt x="242" y="436"/>
                  </a:lnTo>
                  <a:lnTo>
                    <a:pt x="242" y="434"/>
                  </a:lnTo>
                  <a:lnTo>
                    <a:pt x="242" y="434"/>
                  </a:lnTo>
                  <a:lnTo>
                    <a:pt x="244" y="432"/>
                  </a:lnTo>
                  <a:lnTo>
                    <a:pt x="244" y="432"/>
                  </a:lnTo>
                  <a:lnTo>
                    <a:pt x="244" y="430"/>
                  </a:lnTo>
                  <a:lnTo>
                    <a:pt x="244" y="430"/>
                  </a:lnTo>
                  <a:lnTo>
                    <a:pt x="244" y="428"/>
                  </a:lnTo>
                  <a:lnTo>
                    <a:pt x="244" y="428"/>
                  </a:lnTo>
                  <a:lnTo>
                    <a:pt x="244" y="426"/>
                  </a:lnTo>
                  <a:lnTo>
                    <a:pt x="244" y="426"/>
                  </a:lnTo>
                  <a:lnTo>
                    <a:pt x="246" y="426"/>
                  </a:lnTo>
                  <a:lnTo>
                    <a:pt x="246" y="426"/>
                  </a:lnTo>
                  <a:lnTo>
                    <a:pt x="246" y="424"/>
                  </a:lnTo>
                  <a:lnTo>
                    <a:pt x="244" y="422"/>
                  </a:lnTo>
                  <a:lnTo>
                    <a:pt x="244" y="422"/>
                  </a:lnTo>
                  <a:lnTo>
                    <a:pt x="244" y="422"/>
                  </a:lnTo>
                  <a:lnTo>
                    <a:pt x="244" y="422"/>
                  </a:lnTo>
                  <a:lnTo>
                    <a:pt x="242" y="420"/>
                  </a:lnTo>
                  <a:lnTo>
                    <a:pt x="242" y="420"/>
                  </a:lnTo>
                  <a:lnTo>
                    <a:pt x="244" y="416"/>
                  </a:lnTo>
                  <a:lnTo>
                    <a:pt x="248" y="410"/>
                  </a:lnTo>
                  <a:lnTo>
                    <a:pt x="248" y="410"/>
                  </a:lnTo>
                  <a:lnTo>
                    <a:pt x="248" y="408"/>
                  </a:lnTo>
                  <a:lnTo>
                    <a:pt x="248" y="408"/>
                  </a:lnTo>
                  <a:lnTo>
                    <a:pt x="248" y="404"/>
                  </a:lnTo>
                  <a:lnTo>
                    <a:pt x="248" y="404"/>
                  </a:lnTo>
                  <a:lnTo>
                    <a:pt x="250" y="404"/>
                  </a:lnTo>
                  <a:lnTo>
                    <a:pt x="250" y="404"/>
                  </a:lnTo>
                  <a:lnTo>
                    <a:pt x="250" y="402"/>
                  </a:lnTo>
                  <a:lnTo>
                    <a:pt x="250" y="402"/>
                  </a:lnTo>
                  <a:lnTo>
                    <a:pt x="252" y="400"/>
                  </a:lnTo>
                  <a:lnTo>
                    <a:pt x="252" y="400"/>
                  </a:lnTo>
                  <a:lnTo>
                    <a:pt x="252" y="398"/>
                  </a:lnTo>
                  <a:lnTo>
                    <a:pt x="252" y="398"/>
                  </a:lnTo>
                  <a:lnTo>
                    <a:pt x="252" y="396"/>
                  </a:lnTo>
                  <a:lnTo>
                    <a:pt x="252" y="396"/>
                  </a:lnTo>
                  <a:lnTo>
                    <a:pt x="254" y="394"/>
                  </a:lnTo>
                  <a:lnTo>
                    <a:pt x="254" y="394"/>
                  </a:lnTo>
                  <a:lnTo>
                    <a:pt x="254" y="392"/>
                  </a:lnTo>
                  <a:lnTo>
                    <a:pt x="254" y="392"/>
                  </a:lnTo>
                  <a:lnTo>
                    <a:pt x="254" y="390"/>
                  </a:lnTo>
                  <a:lnTo>
                    <a:pt x="254" y="390"/>
                  </a:lnTo>
                  <a:lnTo>
                    <a:pt x="254" y="388"/>
                  </a:lnTo>
                  <a:lnTo>
                    <a:pt x="254" y="388"/>
                  </a:lnTo>
                  <a:lnTo>
                    <a:pt x="254" y="386"/>
                  </a:lnTo>
                  <a:lnTo>
                    <a:pt x="254" y="386"/>
                  </a:lnTo>
                  <a:lnTo>
                    <a:pt x="256" y="384"/>
                  </a:lnTo>
                  <a:lnTo>
                    <a:pt x="256" y="380"/>
                  </a:lnTo>
                  <a:lnTo>
                    <a:pt x="256" y="380"/>
                  </a:lnTo>
                  <a:lnTo>
                    <a:pt x="256" y="378"/>
                  </a:lnTo>
                  <a:lnTo>
                    <a:pt x="256" y="378"/>
                  </a:lnTo>
                  <a:lnTo>
                    <a:pt x="258" y="378"/>
                  </a:lnTo>
                  <a:lnTo>
                    <a:pt x="258" y="378"/>
                  </a:lnTo>
                  <a:lnTo>
                    <a:pt x="258" y="374"/>
                  </a:lnTo>
                  <a:lnTo>
                    <a:pt x="256" y="372"/>
                  </a:lnTo>
                  <a:lnTo>
                    <a:pt x="256" y="372"/>
                  </a:lnTo>
                  <a:lnTo>
                    <a:pt x="256" y="372"/>
                  </a:lnTo>
                  <a:lnTo>
                    <a:pt x="256" y="372"/>
                  </a:lnTo>
                  <a:lnTo>
                    <a:pt x="256" y="368"/>
                  </a:lnTo>
                  <a:lnTo>
                    <a:pt x="256" y="368"/>
                  </a:lnTo>
                  <a:lnTo>
                    <a:pt x="258" y="366"/>
                  </a:lnTo>
                  <a:lnTo>
                    <a:pt x="260" y="366"/>
                  </a:lnTo>
                  <a:lnTo>
                    <a:pt x="260" y="362"/>
                  </a:lnTo>
                  <a:lnTo>
                    <a:pt x="260" y="362"/>
                  </a:lnTo>
                  <a:lnTo>
                    <a:pt x="260" y="362"/>
                  </a:lnTo>
                  <a:lnTo>
                    <a:pt x="260" y="362"/>
                  </a:lnTo>
                  <a:lnTo>
                    <a:pt x="260" y="360"/>
                  </a:lnTo>
                  <a:lnTo>
                    <a:pt x="260" y="360"/>
                  </a:lnTo>
                  <a:lnTo>
                    <a:pt x="260" y="358"/>
                  </a:lnTo>
                  <a:lnTo>
                    <a:pt x="260" y="358"/>
                  </a:lnTo>
                  <a:lnTo>
                    <a:pt x="262" y="356"/>
                  </a:lnTo>
                  <a:lnTo>
                    <a:pt x="262" y="356"/>
                  </a:lnTo>
                  <a:lnTo>
                    <a:pt x="262" y="354"/>
                  </a:lnTo>
                  <a:lnTo>
                    <a:pt x="262" y="354"/>
                  </a:lnTo>
                  <a:lnTo>
                    <a:pt x="264" y="352"/>
                  </a:lnTo>
                  <a:lnTo>
                    <a:pt x="264" y="352"/>
                  </a:lnTo>
                  <a:lnTo>
                    <a:pt x="264" y="350"/>
                  </a:lnTo>
                  <a:lnTo>
                    <a:pt x="264" y="350"/>
                  </a:lnTo>
                  <a:lnTo>
                    <a:pt x="264" y="348"/>
                  </a:lnTo>
                  <a:lnTo>
                    <a:pt x="264" y="348"/>
                  </a:lnTo>
                  <a:lnTo>
                    <a:pt x="264" y="346"/>
                  </a:lnTo>
                  <a:lnTo>
                    <a:pt x="264" y="346"/>
                  </a:lnTo>
                  <a:lnTo>
                    <a:pt x="266" y="344"/>
                  </a:lnTo>
                  <a:lnTo>
                    <a:pt x="266" y="340"/>
                  </a:lnTo>
                  <a:lnTo>
                    <a:pt x="266" y="340"/>
                  </a:lnTo>
                  <a:lnTo>
                    <a:pt x="266" y="338"/>
                  </a:lnTo>
                  <a:lnTo>
                    <a:pt x="266" y="338"/>
                  </a:lnTo>
                  <a:lnTo>
                    <a:pt x="266" y="336"/>
                  </a:lnTo>
                  <a:lnTo>
                    <a:pt x="266" y="336"/>
                  </a:lnTo>
                  <a:lnTo>
                    <a:pt x="266" y="332"/>
                  </a:lnTo>
                  <a:lnTo>
                    <a:pt x="266" y="332"/>
                  </a:lnTo>
                  <a:lnTo>
                    <a:pt x="268" y="330"/>
                  </a:lnTo>
                  <a:lnTo>
                    <a:pt x="268" y="330"/>
                  </a:lnTo>
                  <a:lnTo>
                    <a:pt x="270" y="328"/>
                  </a:lnTo>
                  <a:lnTo>
                    <a:pt x="270" y="328"/>
                  </a:lnTo>
                  <a:lnTo>
                    <a:pt x="270" y="326"/>
                  </a:lnTo>
                  <a:lnTo>
                    <a:pt x="270" y="326"/>
                  </a:lnTo>
                  <a:lnTo>
                    <a:pt x="270" y="324"/>
                  </a:lnTo>
                  <a:lnTo>
                    <a:pt x="270" y="324"/>
                  </a:lnTo>
                  <a:lnTo>
                    <a:pt x="268" y="320"/>
                  </a:lnTo>
                  <a:lnTo>
                    <a:pt x="268" y="320"/>
                  </a:lnTo>
                  <a:lnTo>
                    <a:pt x="270" y="318"/>
                  </a:lnTo>
                  <a:lnTo>
                    <a:pt x="270" y="318"/>
                  </a:lnTo>
                  <a:lnTo>
                    <a:pt x="270" y="314"/>
                  </a:lnTo>
                  <a:lnTo>
                    <a:pt x="270" y="314"/>
                  </a:lnTo>
                  <a:lnTo>
                    <a:pt x="270" y="312"/>
                  </a:lnTo>
                  <a:lnTo>
                    <a:pt x="270" y="312"/>
                  </a:lnTo>
                  <a:lnTo>
                    <a:pt x="270" y="312"/>
                  </a:lnTo>
                  <a:lnTo>
                    <a:pt x="270" y="312"/>
                  </a:lnTo>
                  <a:lnTo>
                    <a:pt x="270" y="312"/>
                  </a:lnTo>
                  <a:lnTo>
                    <a:pt x="272" y="308"/>
                  </a:lnTo>
                  <a:lnTo>
                    <a:pt x="270" y="308"/>
                  </a:lnTo>
                  <a:lnTo>
                    <a:pt x="270" y="308"/>
                  </a:lnTo>
                  <a:lnTo>
                    <a:pt x="270" y="306"/>
                  </a:lnTo>
                  <a:lnTo>
                    <a:pt x="270" y="306"/>
                  </a:lnTo>
                  <a:lnTo>
                    <a:pt x="270" y="304"/>
                  </a:lnTo>
                  <a:lnTo>
                    <a:pt x="270" y="304"/>
                  </a:lnTo>
                  <a:lnTo>
                    <a:pt x="270" y="304"/>
                  </a:lnTo>
                  <a:lnTo>
                    <a:pt x="270" y="304"/>
                  </a:lnTo>
                  <a:lnTo>
                    <a:pt x="270" y="300"/>
                  </a:lnTo>
                  <a:lnTo>
                    <a:pt x="270" y="300"/>
                  </a:lnTo>
                  <a:lnTo>
                    <a:pt x="272" y="296"/>
                  </a:lnTo>
                  <a:lnTo>
                    <a:pt x="272" y="296"/>
                  </a:lnTo>
                  <a:lnTo>
                    <a:pt x="272" y="294"/>
                  </a:lnTo>
                  <a:lnTo>
                    <a:pt x="272" y="294"/>
                  </a:lnTo>
                  <a:lnTo>
                    <a:pt x="272" y="292"/>
                  </a:lnTo>
                  <a:lnTo>
                    <a:pt x="272" y="292"/>
                  </a:lnTo>
                  <a:lnTo>
                    <a:pt x="272" y="290"/>
                  </a:lnTo>
                  <a:lnTo>
                    <a:pt x="272" y="290"/>
                  </a:lnTo>
                  <a:lnTo>
                    <a:pt x="272" y="288"/>
                  </a:lnTo>
                  <a:lnTo>
                    <a:pt x="272" y="288"/>
                  </a:lnTo>
                  <a:lnTo>
                    <a:pt x="272" y="286"/>
                  </a:lnTo>
                  <a:lnTo>
                    <a:pt x="272" y="286"/>
                  </a:lnTo>
                  <a:lnTo>
                    <a:pt x="272" y="284"/>
                  </a:lnTo>
                  <a:lnTo>
                    <a:pt x="272" y="284"/>
                  </a:lnTo>
                  <a:lnTo>
                    <a:pt x="272" y="282"/>
                  </a:lnTo>
                  <a:lnTo>
                    <a:pt x="272" y="282"/>
                  </a:lnTo>
                  <a:lnTo>
                    <a:pt x="274" y="282"/>
                  </a:lnTo>
                  <a:lnTo>
                    <a:pt x="274" y="282"/>
                  </a:lnTo>
                  <a:lnTo>
                    <a:pt x="274" y="280"/>
                  </a:lnTo>
                  <a:lnTo>
                    <a:pt x="274" y="280"/>
                  </a:lnTo>
                  <a:lnTo>
                    <a:pt x="274" y="280"/>
                  </a:lnTo>
                  <a:lnTo>
                    <a:pt x="274" y="278"/>
                  </a:lnTo>
                  <a:lnTo>
                    <a:pt x="274" y="278"/>
                  </a:lnTo>
                  <a:lnTo>
                    <a:pt x="278" y="274"/>
                  </a:lnTo>
                  <a:lnTo>
                    <a:pt x="278" y="274"/>
                  </a:lnTo>
                  <a:lnTo>
                    <a:pt x="278" y="270"/>
                  </a:lnTo>
                  <a:lnTo>
                    <a:pt x="276" y="268"/>
                  </a:lnTo>
                  <a:lnTo>
                    <a:pt x="276" y="268"/>
                  </a:lnTo>
                  <a:lnTo>
                    <a:pt x="276" y="266"/>
                  </a:lnTo>
                  <a:lnTo>
                    <a:pt x="276" y="266"/>
                  </a:lnTo>
                  <a:lnTo>
                    <a:pt x="276" y="264"/>
                  </a:lnTo>
                  <a:lnTo>
                    <a:pt x="276" y="264"/>
                  </a:lnTo>
                  <a:lnTo>
                    <a:pt x="276" y="262"/>
                  </a:lnTo>
                  <a:lnTo>
                    <a:pt x="276" y="262"/>
                  </a:lnTo>
                  <a:lnTo>
                    <a:pt x="276" y="260"/>
                  </a:lnTo>
                  <a:lnTo>
                    <a:pt x="276" y="260"/>
                  </a:lnTo>
                  <a:lnTo>
                    <a:pt x="278" y="258"/>
                  </a:lnTo>
                  <a:lnTo>
                    <a:pt x="278" y="258"/>
                  </a:lnTo>
                  <a:lnTo>
                    <a:pt x="278" y="256"/>
                  </a:lnTo>
                  <a:lnTo>
                    <a:pt x="278" y="256"/>
                  </a:lnTo>
                  <a:lnTo>
                    <a:pt x="278" y="254"/>
                  </a:lnTo>
                  <a:lnTo>
                    <a:pt x="278" y="254"/>
                  </a:lnTo>
                  <a:lnTo>
                    <a:pt x="278" y="252"/>
                  </a:lnTo>
                  <a:lnTo>
                    <a:pt x="280" y="252"/>
                  </a:lnTo>
                  <a:lnTo>
                    <a:pt x="282" y="254"/>
                  </a:lnTo>
                  <a:lnTo>
                    <a:pt x="282" y="252"/>
                  </a:lnTo>
                  <a:lnTo>
                    <a:pt x="282" y="252"/>
                  </a:lnTo>
                  <a:lnTo>
                    <a:pt x="282" y="250"/>
                  </a:lnTo>
                  <a:lnTo>
                    <a:pt x="282" y="250"/>
                  </a:lnTo>
                  <a:lnTo>
                    <a:pt x="282" y="248"/>
                  </a:lnTo>
                  <a:lnTo>
                    <a:pt x="282" y="248"/>
                  </a:lnTo>
                  <a:lnTo>
                    <a:pt x="284" y="244"/>
                  </a:lnTo>
                  <a:lnTo>
                    <a:pt x="284" y="244"/>
                  </a:lnTo>
                  <a:lnTo>
                    <a:pt x="282" y="240"/>
                  </a:lnTo>
                  <a:lnTo>
                    <a:pt x="282" y="240"/>
                  </a:lnTo>
                  <a:lnTo>
                    <a:pt x="282" y="240"/>
                  </a:lnTo>
                  <a:lnTo>
                    <a:pt x="282" y="240"/>
                  </a:lnTo>
                  <a:lnTo>
                    <a:pt x="284" y="236"/>
                  </a:lnTo>
                  <a:lnTo>
                    <a:pt x="284" y="236"/>
                  </a:lnTo>
                  <a:lnTo>
                    <a:pt x="286" y="236"/>
                  </a:lnTo>
                  <a:lnTo>
                    <a:pt x="286" y="236"/>
                  </a:lnTo>
                  <a:lnTo>
                    <a:pt x="286" y="234"/>
                  </a:lnTo>
                  <a:lnTo>
                    <a:pt x="286" y="234"/>
                  </a:lnTo>
                  <a:lnTo>
                    <a:pt x="286" y="232"/>
                  </a:lnTo>
                  <a:lnTo>
                    <a:pt x="286" y="232"/>
                  </a:lnTo>
                  <a:lnTo>
                    <a:pt x="286" y="230"/>
                  </a:lnTo>
                  <a:lnTo>
                    <a:pt x="286" y="230"/>
                  </a:lnTo>
                  <a:lnTo>
                    <a:pt x="286" y="228"/>
                  </a:lnTo>
                  <a:lnTo>
                    <a:pt x="288" y="226"/>
                  </a:lnTo>
                  <a:lnTo>
                    <a:pt x="288" y="226"/>
                  </a:lnTo>
                  <a:lnTo>
                    <a:pt x="288" y="226"/>
                  </a:lnTo>
                  <a:lnTo>
                    <a:pt x="288" y="224"/>
                  </a:lnTo>
                  <a:lnTo>
                    <a:pt x="288" y="224"/>
                  </a:lnTo>
                  <a:lnTo>
                    <a:pt x="288" y="222"/>
                  </a:lnTo>
                  <a:lnTo>
                    <a:pt x="288" y="222"/>
                  </a:lnTo>
                  <a:lnTo>
                    <a:pt x="288" y="220"/>
                  </a:lnTo>
                  <a:lnTo>
                    <a:pt x="288" y="220"/>
                  </a:lnTo>
                  <a:lnTo>
                    <a:pt x="290" y="220"/>
                  </a:lnTo>
                  <a:lnTo>
                    <a:pt x="290" y="220"/>
                  </a:lnTo>
                  <a:lnTo>
                    <a:pt x="290" y="218"/>
                  </a:lnTo>
                  <a:lnTo>
                    <a:pt x="292" y="218"/>
                  </a:lnTo>
                  <a:lnTo>
                    <a:pt x="292" y="218"/>
                  </a:lnTo>
                  <a:lnTo>
                    <a:pt x="292" y="216"/>
                  </a:lnTo>
                  <a:lnTo>
                    <a:pt x="292" y="216"/>
                  </a:lnTo>
                  <a:lnTo>
                    <a:pt x="292" y="214"/>
                  </a:lnTo>
                  <a:lnTo>
                    <a:pt x="292" y="214"/>
                  </a:lnTo>
                  <a:lnTo>
                    <a:pt x="294" y="214"/>
                  </a:lnTo>
                  <a:lnTo>
                    <a:pt x="294" y="214"/>
                  </a:lnTo>
                  <a:lnTo>
                    <a:pt x="294" y="210"/>
                  </a:lnTo>
                  <a:lnTo>
                    <a:pt x="292" y="210"/>
                  </a:lnTo>
                  <a:lnTo>
                    <a:pt x="292" y="210"/>
                  </a:lnTo>
                  <a:lnTo>
                    <a:pt x="292" y="208"/>
                  </a:lnTo>
                  <a:lnTo>
                    <a:pt x="292" y="208"/>
                  </a:lnTo>
                  <a:lnTo>
                    <a:pt x="294" y="206"/>
                  </a:lnTo>
                  <a:lnTo>
                    <a:pt x="294" y="206"/>
                  </a:lnTo>
                  <a:lnTo>
                    <a:pt x="294" y="204"/>
                  </a:lnTo>
                  <a:lnTo>
                    <a:pt x="294" y="204"/>
                  </a:lnTo>
                  <a:lnTo>
                    <a:pt x="294" y="202"/>
                  </a:lnTo>
                  <a:lnTo>
                    <a:pt x="294" y="202"/>
                  </a:lnTo>
                  <a:lnTo>
                    <a:pt x="294" y="200"/>
                  </a:lnTo>
                  <a:lnTo>
                    <a:pt x="294" y="200"/>
                  </a:lnTo>
                  <a:lnTo>
                    <a:pt x="294" y="200"/>
                  </a:lnTo>
                  <a:lnTo>
                    <a:pt x="294" y="200"/>
                  </a:lnTo>
                  <a:lnTo>
                    <a:pt x="294" y="194"/>
                  </a:lnTo>
                  <a:lnTo>
                    <a:pt x="294" y="194"/>
                  </a:lnTo>
                  <a:lnTo>
                    <a:pt x="298" y="188"/>
                  </a:lnTo>
                  <a:lnTo>
                    <a:pt x="298" y="188"/>
                  </a:lnTo>
                  <a:lnTo>
                    <a:pt x="300" y="184"/>
                  </a:lnTo>
                  <a:lnTo>
                    <a:pt x="300" y="184"/>
                  </a:lnTo>
                  <a:lnTo>
                    <a:pt x="300" y="182"/>
                  </a:lnTo>
                  <a:lnTo>
                    <a:pt x="302" y="180"/>
                  </a:lnTo>
                  <a:lnTo>
                    <a:pt x="302" y="180"/>
                  </a:lnTo>
                  <a:lnTo>
                    <a:pt x="302" y="178"/>
                  </a:lnTo>
                  <a:lnTo>
                    <a:pt x="302" y="178"/>
                  </a:lnTo>
                  <a:lnTo>
                    <a:pt x="302" y="176"/>
                  </a:lnTo>
                  <a:lnTo>
                    <a:pt x="302" y="176"/>
                  </a:lnTo>
                  <a:lnTo>
                    <a:pt x="302" y="174"/>
                  </a:lnTo>
                  <a:lnTo>
                    <a:pt x="302" y="174"/>
                  </a:lnTo>
                  <a:lnTo>
                    <a:pt x="302" y="172"/>
                  </a:lnTo>
                  <a:lnTo>
                    <a:pt x="304" y="170"/>
                  </a:lnTo>
                  <a:lnTo>
                    <a:pt x="304" y="170"/>
                  </a:lnTo>
                  <a:lnTo>
                    <a:pt x="304" y="168"/>
                  </a:lnTo>
                  <a:lnTo>
                    <a:pt x="304" y="168"/>
                  </a:lnTo>
                  <a:lnTo>
                    <a:pt x="306" y="166"/>
                  </a:lnTo>
                  <a:lnTo>
                    <a:pt x="306" y="166"/>
                  </a:lnTo>
                  <a:lnTo>
                    <a:pt x="306" y="164"/>
                  </a:lnTo>
                  <a:lnTo>
                    <a:pt x="306" y="164"/>
                  </a:lnTo>
                  <a:lnTo>
                    <a:pt x="306" y="162"/>
                  </a:lnTo>
                  <a:lnTo>
                    <a:pt x="306" y="162"/>
                  </a:lnTo>
                  <a:lnTo>
                    <a:pt x="308" y="160"/>
                  </a:lnTo>
                  <a:lnTo>
                    <a:pt x="308" y="160"/>
                  </a:lnTo>
                  <a:lnTo>
                    <a:pt x="308" y="158"/>
                  </a:lnTo>
                  <a:lnTo>
                    <a:pt x="308" y="158"/>
                  </a:lnTo>
                  <a:lnTo>
                    <a:pt x="308" y="156"/>
                  </a:lnTo>
                  <a:lnTo>
                    <a:pt x="308" y="156"/>
                  </a:lnTo>
                  <a:lnTo>
                    <a:pt x="310" y="156"/>
                  </a:lnTo>
                  <a:lnTo>
                    <a:pt x="310" y="156"/>
                  </a:lnTo>
                  <a:lnTo>
                    <a:pt x="310" y="154"/>
                  </a:lnTo>
                  <a:lnTo>
                    <a:pt x="308" y="152"/>
                  </a:lnTo>
                  <a:lnTo>
                    <a:pt x="308" y="152"/>
                  </a:lnTo>
                  <a:lnTo>
                    <a:pt x="308" y="150"/>
                  </a:lnTo>
                  <a:lnTo>
                    <a:pt x="308" y="150"/>
                  </a:lnTo>
                  <a:lnTo>
                    <a:pt x="310" y="150"/>
                  </a:lnTo>
                  <a:lnTo>
                    <a:pt x="310" y="150"/>
                  </a:lnTo>
                  <a:lnTo>
                    <a:pt x="312" y="150"/>
                  </a:lnTo>
                  <a:lnTo>
                    <a:pt x="312" y="150"/>
                  </a:lnTo>
                  <a:lnTo>
                    <a:pt x="312" y="146"/>
                  </a:lnTo>
                  <a:lnTo>
                    <a:pt x="312" y="146"/>
                  </a:lnTo>
                  <a:lnTo>
                    <a:pt x="314" y="146"/>
                  </a:lnTo>
                  <a:lnTo>
                    <a:pt x="314" y="146"/>
                  </a:lnTo>
                  <a:lnTo>
                    <a:pt x="314" y="144"/>
                  </a:lnTo>
                  <a:lnTo>
                    <a:pt x="314" y="144"/>
                  </a:lnTo>
                  <a:lnTo>
                    <a:pt x="314" y="142"/>
                  </a:lnTo>
                  <a:lnTo>
                    <a:pt x="316" y="140"/>
                  </a:lnTo>
                  <a:lnTo>
                    <a:pt x="316" y="140"/>
                  </a:lnTo>
                  <a:lnTo>
                    <a:pt x="316" y="140"/>
                  </a:lnTo>
                  <a:lnTo>
                    <a:pt x="316" y="138"/>
                  </a:lnTo>
                  <a:lnTo>
                    <a:pt x="316" y="138"/>
                  </a:lnTo>
                  <a:lnTo>
                    <a:pt x="316" y="136"/>
                  </a:lnTo>
                  <a:lnTo>
                    <a:pt x="316" y="136"/>
                  </a:lnTo>
                  <a:lnTo>
                    <a:pt x="316" y="134"/>
                  </a:lnTo>
                  <a:lnTo>
                    <a:pt x="316" y="134"/>
                  </a:lnTo>
                  <a:lnTo>
                    <a:pt x="318" y="130"/>
                  </a:lnTo>
                  <a:lnTo>
                    <a:pt x="320" y="126"/>
                  </a:lnTo>
                  <a:lnTo>
                    <a:pt x="324" y="120"/>
                  </a:lnTo>
                  <a:lnTo>
                    <a:pt x="324" y="120"/>
                  </a:lnTo>
                  <a:lnTo>
                    <a:pt x="324" y="118"/>
                  </a:lnTo>
                  <a:lnTo>
                    <a:pt x="324" y="118"/>
                  </a:lnTo>
                  <a:lnTo>
                    <a:pt x="326" y="116"/>
                  </a:lnTo>
                  <a:lnTo>
                    <a:pt x="328" y="116"/>
                  </a:lnTo>
                  <a:lnTo>
                    <a:pt x="328" y="114"/>
                  </a:lnTo>
                  <a:lnTo>
                    <a:pt x="328" y="114"/>
                  </a:lnTo>
                  <a:lnTo>
                    <a:pt x="328" y="112"/>
                  </a:lnTo>
                  <a:lnTo>
                    <a:pt x="328" y="112"/>
                  </a:lnTo>
                  <a:lnTo>
                    <a:pt x="328" y="110"/>
                  </a:lnTo>
                  <a:lnTo>
                    <a:pt x="328" y="110"/>
                  </a:lnTo>
                  <a:lnTo>
                    <a:pt x="330" y="104"/>
                  </a:lnTo>
                  <a:lnTo>
                    <a:pt x="332" y="96"/>
                  </a:lnTo>
                  <a:lnTo>
                    <a:pt x="342" y="88"/>
                  </a:lnTo>
                  <a:lnTo>
                    <a:pt x="342" y="88"/>
                  </a:lnTo>
                  <a:lnTo>
                    <a:pt x="350" y="78"/>
                  </a:lnTo>
                  <a:lnTo>
                    <a:pt x="350" y="78"/>
                  </a:lnTo>
                  <a:lnTo>
                    <a:pt x="350" y="76"/>
                  </a:lnTo>
                  <a:lnTo>
                    <a:pt x="350" y="76"/>
                  </a:lnTo>
                  <a:lnTo>
                    <a:pt x="352" y="74"/>
                  </a:lnTo>
                  <a:lnTo>
                    <a:pt x="352" y="74"/>
                  </a:lnTo>
                  <a:lnTo>
                    <a:pt x="352" y="74"/>
                  </a:lnTo>
                  <a:lnTo>
                    <a:pt x="354" y="72"/>
                  </a:lnTo>
                  <a:lnTo>
                    <a:pt x="354" y="72"/>
                  </a:lnTo>
                  <a:lnTo>
                    <a:pt x="358" y="70"/>
                  </a:lnTo>
                  <a:lnTo>
                    <a:pt x="358" y="70"/>
                  </a:lnTo>
                  <a:lnTo>
                    <a:pt x="362" y="66"/>
                  </a:lnTo>
                  <a:lnTo>
                    <a:pt x="360" y="66"/>
                  </a:lnTo>
                  <a:lnTo>
                    <a:pt x="360" y="66"/>
                  </a:lnTo>
                  <a:lnTo>
                    <a:pt x="362" y="66"/>
                  </a:lnTo>
                  <a:lnTo>
                    <a:pt x="362" y="66"/>
                  </a:lnTo>
                  <a:lnTo>
                    <a:pt x="362" y="66"/>
                  </a:lnTo>
                  <a:lnTo>
                    <a:pt x="364" y="64"/>
                  </a:lnTo>
                  <a:lnTo>
                    <a:pt x="364" y="64"/>
                  </a:lnTo>
                  <a:lnTo>
                    <a:pt x="366" y="62"/>
                  </a:lnTo>
                  <a:lnTo>
                    <a:pt x="366" y="62"/>
                  </a:lnTo>
                  <a:lnTo>
                    <a:pt x="366" y="62"/>
                  </a:lnTo>
                  <a:lnTo>
                    <a:pt x="370" y="58"/>
                  </a:lnTo>
                  <a:lnTo>
                    <a:pt x="370" y="58"/>
                  </a:lnTo>
                  <a:lnTo>
                    <a:pt x="368" y="56"/>
                  </a:lnTo>
                  <a:lnTo>
                    <a:pt x="368" y="56"/>
                  </a:lnTo>
                  <a:lnTo>
                    <a:pt x="370" y="54"/>
                  </a:lnTo>
                  <a:lnTo>
                    <a:pt x="370" y="54"/>
                  </a:lnTo>
                  <a:lnTo>
                    <a:pt x="372" y="54"/>
                  </a:lnTo>
                  <a:lnTo>
                    <a:pt x="372" y="54"/>
                  </a:lnTo>
                  <a:lnTo>
                    <a:pt x="376" y="50"/>
                  </a:lnTo>
                  <a:lnTo>
                    <a:pt x="376" y="50"/>
                  </a:lnTo>
                  <a:lnTo>
                    <a:pt x="380" y="48"/>
                  </a:lnTo>
                  <a:lnTo>
                    <a:pt x="380" y="48"/>
                  </a:lnTo>
                  <a:lnTo>
                    <a:pt x="384" y="46"/>
                  </a:lnTo>
                  <a:lnTo>
                    <a:pt x="384" y="46"/>
                  </a:lnTo>
                  <a:lnTo>
                    <a:pt x="386" y="46"/>
                  </a:lnTo>
                  <a:lnTo>
                    <a:pt x="386" y="46"/>
                  </a:lnTo>
                  <a:lnTo>
                    <a:pt x="390" y="46"/>
                  </a:lnTo>
                  <a:lnTo>
                    <a:pt x="390" y="46"/>
                  </a:lnTo>
                  <a:lnTo>
                    <a:pt x="394" y="46"/>
                  </a:lnTo>
                  <a:lnTo>
                    <a:pt x="394" y="46"/>
                  </a:lnTo>
                  <a:lnTo>
                    <a:pt x="396" y="46"/>
                  </a:lnTo>
                  <a:lnTo>
                    <a:pt x="396" y="46"/>
                  </a:lnTo>
                  <a:lnTo>
                    <a:pt x="398" y="46"/>
                  </a:lnTo>
                  <a:lnTo>
                    <a:pt x="398" y="46"/>
                  </a:lnTo>
                  <a:lnTo>
                    <a:pt x="400" y="46"/>
                  </a:lnTo>
                  <a:lnTo>
                    <a:pt x="400" y="46"/>
                  </a:lnTo>
                  <a:lnTo>
                    <a:pt x="404" y="46"/>
                  </a:lnTo>
                  <a:lnTo>
                    <a:pt x="406" y="48"/>
                  </a:lnTo>
                  <a:lnTo>
                    <a:pt x="410" y="52"/>
                  </a:lnTo>
                  <a:lnTo>
                    <a:pt x="410" y="52"/>
                  </a:lnTo>
                  <a:lnTo>
                    <a:pt x="410" y="54"/>
                  </a:lnTo>
                  <a:lnTo>
                    <a:pt x="410" y="54"/>
                  </a:lnTo>
                  <a:lnTo>
                    <a:pt x="412" y="58"/>
                  </a:lnTo>
                  <a:lnTo>
                    <a:pt x="412" y="58"/>
                  </a:lnTo>
                  <a:lnTo>
                    <a:pt x="412" y="62"/>
                  </a:lnTo>
                  <a:lnTo>
                    <a:pt x="412" y="62"/>
                  </a:lnTo>
                  <a:lnTo>
                    <a:pt x="412" y="62"/>
                  </a:lnTo>
                  <a:lnTo>
                    <a:pt x="412" y="62"/>
                  </a:lnTo>
                  <a:lnTo>
                    <a:pt x="414" y="68"/>
                  </a:lnTo>
                  <a:lnTo>
                    <a:pt x="414" y="68"/>
                  </a:lnTo>
                  <a:lnTo>
                    <a:pt x="414" y="68"/>
                  </a:lnTo>
                  <a:lnTo>
                    <a:pt x="414" y="68"/>
                  </a:lnTo>
                  <a:lnTo>
                    <a:pt x="414" y="70"/>
                  </a:lnTo>
                  <a:lnTo>
                    <a:pt x="414" y="70"/>
                  </a:lnTo>
                  <a:lnTo>
                    <a:pt x="414" y="70"/>
                  </a:lnTo>
                  <a:lnTo>
                    <a:pt x="416" y="70"/>
                  </a:lnTo>
                  <a:lnTo>
                    <a:pt x="416" y="70"/>
                  </a:lnTo>
                  <a:lnTo>
                    <a:pt x="418" y="72"/>
                  </a:lnTo>
                  <a:lnTo>
                    <a:pt x="420" y="72"/>
                  </a:lnTo>
                  <a:lnTo>
                    <a:pt x="422" y="72"/>
                  </a:lnTo>
                  <a:lnTo>
                    <a:pt x="422" y="72"/>
                  </a:lnTo>
                  <a:lnTo>
                    <a:pt x="422" y="70"/>
                  </a:lnTo>
                  <a:lnTo>
                    <a:pt x="422" y="70"/>
                  </a:lnTo>
                  <a:lnTo>
                    <a:pt x="424" y="68"/>
                  </a:lnTo>
                  <a:lnTo>
                    <a:pt x="428" y="66"/>
                  </a:lnTo>
                  <a:lnTo>
                    <a:pt x="430" y="64"/>
                  </a:lnTo>
                  <a:lnTo>
                    <a:pt x="432" y="60"/>
                  </a:lnTo>
                  <a:lnTo>
                    <a:pt x="432" y="60"/>
                  </a:lnTo>
                  <a:lnTo>
                    <a:pt x="434" y="56"/>
                  </a:lnTo>
                  <a:lnTo>
                    <a:pt x="434" y="56"/>
                  </a:lnTo>
                  <a:lnTo>
                    <a:pt x="434" y="54"/>
                  </a:lnTo>
                  <a:lnTo>
                    <a:pt x="434" y="54"/>
                  </a:lnTo>
                  <a:lnTo>
                    <a:pt x="434" y="52"/>
                  </a:lnTo>
                  <a:lnTo>
                    <a:pt x="434" y="52"/>
                  </a:lnTo>
                  <a:lnTo>
                    <a:pt x="434" y="50"/>
                  </a:lnTo>
                  <a:lnTo>
                    <a:pt x="434" y="50"/>
                  </a:lnTo>
                  <a:lnTo>
                    <a:pt x="434" y="48"/>
                  </a:lnTo>
                  <a:lnTo>
                    <a:pt x="434" y="48"/>
                  </a:lnTo>
                  <a:lnTo>
                    <a:pt x="432" y="46"/>
                  </a:lnTo>
                  <a:lnTo>
                    <a:pt x="432" y="46"/>
                  </a:lnTo>
                  <a:lnTo>
                    <a:pt x="432" y="44"/>
                  </a:lnTo>
                  <a:lnTo>
                    <a:pt x="432" y="44"/>
                  </a:lnTo>
                  <a:lnTo>
                    <a:pt x="432" y="42"/>
                  </a:lnTo>
                  <a:lnTo>
                    <a:pt x="432" y="42"/>
                  </a:lnTo>
                  <a:lnTo>
                    <a:pt x="430" y="40"/>
                  </a:lnTo>
                  <a:lnTo>
                    <a:pt x="430" y="40"/>
                  </a:lnTo>
                  <a:lnTo>
                    <a:pt x="428" y="36"/>
                  </a:lnTo>
                  <a:lnTo>
                    <a:pt x="428" y="36"/>
                  </a:lnTo>
                  <a:lnTo>
                    <a:pt x="422" y="28"/>
                  </a:lnTo>
                  <a:lnTo>
                    <a:pt x="422" y="28"/>
                  </a:lnTo>
                  <a:lnTo>
                    <a:pt x="422" y="26"/>
                  </a:lnTo>
                  <a:lnTo>
                    <a:pt x="422" y="26"/>
                  </a:lnTo>
                  <a:lnTo>
                    <a:pt x="420" y="24"/>
                  </a:lnTo>
                  <a:lnTo>
                    <a:pt x="420" y="24"/>
                  </a:lnTo>
                  <a:lnTo>
                    <a:pt x="418" y="24"/>
                  </a:lnTo>
                  <a:lnTo>
                    <a:pt x="418" y="24"/>
                  </a:lnTo>
                  <a:lnTo>
                    <a:pt x="410" y="18"/>
                  </a:lnTo>
                  <a:lnTo>
                    <a:pt x="410" y="20"/>
                  </a:lnTo>
                  <a:lnTo>
                    <a:pt x="410" y="20"/>
                  </a:lnTo>
                  <a:lnTo>
                    <a:pt x="410" y="16"/>
                  </a:lnTo>
                  <a:lnTo>
                    <a:pt x="408" y="16"/>
                  </a:lnTo>
                  <a:lnTo>
                    <a:pt x="408" y="16"/>
                  </a:lnTo>
                  <a:lnTo>
                    <a:pt x="406" y="16"/>
                  </a:lnTo>
                  <a:lnTo>
                    <a:pt x="406" y="16"/>
                  </a:lnTo>
                  <a:lnTo>
                    <a:pt x="404" y="16"/>
                  </a:lnTo>
                  <a:lnTo>
                    <a:pt x="404" y="16"/>
                  </a:lnTo>
                  <a:lnTo>
                    <a:pt x="404" y="14"/>
                  </a:lnTo>
                  <a:lnTo>
                    <a:pt x="404" y="14"/>
                  </a:lnTo>
                  <a:lnTo>
                    <a:pt x="400" y="14"/>
                  </a:lnTo>
                  <a:lnTo>
                    <a:pt x="400" y="14"/>
                  </a:lnTo>
                  <a:lnTo>
                    <a:pt x="400" y="12"/>
                  </a:lnTo>
                  <a:lnTo>
                    <a:pt x="400" y="12"/>
                  </a:lnTo>
                  <a:lnTo>
                    <a:pt x="396" y="12"/>
                  </a:lnTo>
                  <a:lnTo>
                    <a:pt x="396" y="12"/>
                  </a:lnTo>
                  <a:close/>
                </a:path>
              </a:pathLst>
            </a:custGeom>
            <a:solidFill>
              <a:srgbClr val="16A2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b="1">
                <a:solidFill>
                  <a:schemeClr val="lt1"/>
                </a:solidFill>
                <a:latin typeface="微软雅黑" panose="020B0503020204020204" pitchFamily="34" charset="-122"/>
                <a:ea typeface="微软雅黑" panose="020B0503020204020204" pitchFamily="34" charset="-122"/>
              </a:endParaRPr>
            </a:p>
          </p:txBody>
        </p:sp>
      </p:grpSp>
      <p:sp>
        <p:nvSpPr>
          <p:cNvPr id="64" name="文本占位符 25"/>
          <p:cNvSpPr>
            <a:spLocks noGrp="1"/>
          </p:cNvSpPr>
          <p:nvPr>
            <p:ph type="body" sz="quarter" idx="10"/>
          </p:nvPr>
        </p:nvSpPr>
        <p:spPr>
          <a:xfrm>
            <a:off x="655541" y="680601"/>
            <a:ext cx="3886387" cy="430679"/>
          </a:xfrm>
          <a:prstGeom prst="rect">
            <a:avLst/>
          </a:prstGeom>
        </p:spPr>
        <p:txBody>
          <a:bodyPr/>
          <a:lstStyle>
            <a:lvl1pPr marL="0" indent="0" algn="l" defTabSz="914400" rtl="0" eaLnBrk="1" latinLnBrk="0" hangingPunct="1">
              <a:buFontTx/>
              <a:buNone/>
              <a:defRPr lang="zh-CN" altLang="en-US" sz="2400" b="1" kern="1200" dirty="0" smtClean="0">
                <a:solidFill>
                  <a:schemeClr val="tx1"/>
                </a:solidFill>
                <a:latin typeface="微软雅黑" panose="020B0503020204020204" pitchFamily="34" charset="-122"/>
                <a:ea typeface="微软雅黑" panose="020B0503020204020204" pitchFamily="34" charset="-122"/>
                <a:cs typeface="+mn-cs"/>
              </a:defRPr>
            </a:lvl1pPr>
          </a:lstStyle>
          <a:p>
            <a:pPr lvl="0"/>
            <a:r>
              <a:rPr lang="zh-CN" altLang="en-US" dirty="0"/>
              <a:t>单击此处编辑母版文本样式</a:t>
            </a:r>
          </a:p>
        </p:txBody>
      </p:sp>
    </p:spTree>
    <p:extLst>
      <p:ext uri="{BB962C8B-B14F-4D97-AF65-F5344CB8AC3E}">
        <p14:creationId xmlns:p14="http://schemas.microsoft.com/office/powerpoint/2010/main" val="3580527688"/>
      </p:ext>
    </p:extLst>
  </p:cSld>
  <p:clrMapOvr>
    <a:masterClrMapping/>
  </p:clrMapOvr>
  <p:extLst mod="1">
    <p:ext uri="{DCECCB84-F9BA-43D5-87BE-67443E8EF086}">
      <p15:sldGuideLst xmlns:p15="http://schemas.microsoft.com/office/powerpoint/2012/main">
        <p15:guide id="1" pos="3840">
          <p15:clr>
            <a:srgbClr val="FBAE40"/>
          </p15:clr>
        </p15:guide>
        <p15:guide id="2" pos="717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内容页3">
    <p:spTree>
      <p:nvGrpSpPr>
        <p:cNvPr id="1" name=""/>
        <p:cNvGrpSpPr/>
        <p:nvPr/>
      </p:nvGrpSpPr>
      <p:grpSpPr>
        <a:xfrm>
          <a:off x="0" y="0"/>
          <a:ext cx="0" cy="0"/>
          <a:chOff x="0" y="0"/>
          <a:chExt cx="0" cy="0"/>
        </a:xfrm>
      </p:grpSpPr>
      <p:sp>
        <p:nvSpPr>
          <p:cNvPr id="2" name="矩形 1"/>
          <p:cNvSpPr/>
          <p:nvPr userDrawn="1"/>
        </p:nvSpPr>
        <p:spPr>
          <a:xfrm>
            <a:off x="0" y="548640"/>
            <a:ext cx="12192000" cy="59851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微软雅黑" panose="020B0503020204020204" pitchFamily="34" charset="-122"/>
              <a:ea typeface="微软雅黑" panose="020B0503020204020204" pitchFamily="34" charset="-122"/>
            </a:endParaRPr>
          </a:p>
        </p:txBody>
      </p:sp>
      <p:sp>
        <p:nvSpPr>
          <p:cNvPr id="5" name="矩形 4"/>
          <p:cNvSpPr/>
          <p:nvPr userDrawn="1"/>
        </p:nvSpPr>
        <p:spPr>
          <a:xfrm>
            <a:off x="0" y="0"/>
            <a:ext cx="12192000" cy="5985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6" name="矩形 5"/>
          <p:cNvSpPr/>
          <p:nvPr userDrawn="1"/>
        </p:nvSpPr>
        <p:spPr>
          <a:xfrm>
            <a:off x="6599762" y="133582"/>
            <a:ext cx="597968" cy="43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r>
              <a:rPr lang="zh-CN" altLang="en-US" sz="1200" b="0" kern="1200" dirty="0">
                <a:solidFill>
                  <a:schemeClr val="bg1">
                    <a:lumMod val="85000"/>
                  </a:schemeClr>
                </a:solidFill>
                <a:latin typeface="微软雅黑" panose="020B0503020204020204" pitchFamily="34" charset="-122"/>
                <a:ea typeface="微软雅黑" panose="020B0503020204020204" pitchFamily="34" charset="-122"/>
                <a:cs typeface="Arial" panose="020B0604020202020204" pitchFamily="34" charset="0"/>
              </a:rPr>
              <a:t>绪论</a:t>
            </a:r>
          </a:p>
        </p:txBody>
      </p:sp>
      <p:sp>
        <p:nvSpPr>
          <p:cNvPr id="8" name="矩形 7"/>
          <p:cNvSpPr/>
          <p:nvPr userDrawn="1"/>
        </p:nvSpPr>
        <p:spPr>
          <a:xfrm>
            <a:off x="7233205" y="175685"/>
            <a:ext cx="912743" cy="3609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r>
              <a:rPr lang="zh-CN" altLang="en-US" sz="1200" b="0" kern="1200" dirty="0">
                <a:solidFill>
                  <a:schemeClr val="bg1">
                    <a:lumMod val="85000"/>
                  </a:schemeClr>
                </a:solidFill>
                <a:latin typeface="微软雅黑" panose="020B0503020204020204" pitchFamily="34" charset="-122"/>
                <a:ea typeface="微软雅黑" panose="020B0503020204020204" pitchFamily="34" charset="-122"/>
                <a:cs typeface="Arial" panose="020B0604020202020204" pitchFamily="34" charset="0"/>
              </a:rPr>
              <a:t>文献综述</a:t>
            </a:r>
          </a:p>
        </p:txBody>
      </p:sp>
      <p:sp>
        <p:nvSpPr>
          <p:cNvPr id="9" name="矩形 8"/>
          <p:cNvSpPr/>
          <p:nvPr userDrawn="1"/>
        </p:nvSpPr>
        <p:spPr>
          <a:xfrm>
            <a:off x="8145949" y="162562"/>
            <a:ext cx="917134" cy="4030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r>
              <a:rPr lang="zh-CN" altLang="en-US" sz="1200" b="0" kern="1200" dirty="0">
                <a:solidFill>
                  <a:schemeClr val="bg1">
                    <a:lumMod val="85000"/>
                  </a:schemeClr>
                </a:solidFill>
                <a:latin typeface="微软雅黑" panose="020B0503020204020204" pitchFamily="34" charset="-122"/>
                <a:ea typeface="微软雅黑" panose="020B0503020204020204" pitchFamily="34" charset="-122"/>
                <a:cs typeface="Arial" panose="020B0604020202020204" pitchFamily="34" charset="0"/>
              </a:rPr>
              <a:t>研究内容</a:t>
            </a:r>
          </a:p>
        </p:txBody>
      </p:sp>
      <p:sp>
        <p:nvSpPr>
          <p:cNvPr id="10" name="矩形 9"/>
          <p:cNvSpPr/>
          <p:nvPr userDrawn="1"/>
        </p:nvSpPr>
        <p:spPr>
          <a:xfrm>
            <a:off x="9004091" y="133582"/>
            <a:ext cx="1251613" cy="43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r>
              <a:rPr lang="zh-CN" altLang="en-US" sz="1200" b="0" kern="1200" dirty="0">
                <a:solidFill>
                  <a:schemeClr val="bg1">
                    <a:lumMod val="85000"/>
                  </a:schemeClr>
                </a:solidFill>
                <a:latin typeface="微软雅黑" panose="020B0503020204020204" pitchFamily="34" charset="-122"/>
                <a:ea typeface="微软雅黑" panose="020B0503020204020204" pitchFamily="34" charset="-122"/>
                <a:cs typeface="Arial" panose="020B0604020202020204" pitchFamily="34" charset="0"/>
              </a:rPr>
              <a:t>主要研究结论</a:t>
            </a:r>
          </a:p>
        </p:txBody>
      </p:sp>
      <p:sp>
        <p:nvSpPr>
          <p:cNvPr id="11" name="矩形 10"/>
          <p:cNvSpPr/>
          <p:nvPr userDrawn="1"/>
        </p:nvSpPr>
        <p:spPr>
          <a:xfrm>
            <a:off x="10238432" y="133582"/>
            <a:ext cx="1474192" cy="43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r>
              <a:rPr lang="zh-CN" altLang="en-US" sz="1400" b="1" kern="12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研究不足与展望</a:t>
            </a:r>
          </a:p>
        </p:txBody>
      </p:sp>
      <p:sp>
        <p:nvSpPr>
          <p:cNvPr id="12" name="任意多边形 11"/>
          <p:cNvSpPr/>
          <p:nvPr userDrawn="1"/>
        </p:nvSpPr>
        <p:spPr>
          <a:xfrm>
            <a:off x="10842524" y="0"/>
            <a:ext cx="266008" cy="229317"/>
          </a:xfrm>
          <a:custGeom>
            <a:avLst/>
            <a:gdLst>
              <a:gd name="connsiteX0" fmla="*/ 0 w 266008"/>
              <a:gd name="connsiteY0" fmla="*/ 0 h 229317"/>
              <a:gd name="connsiteX1" fmla="*/ 266008 w 266008"/>
              <a:gd name="connsiteY1" fmla="*/ 0 h 229317"/>
              <a:gd name="connsiteX2" fmla="*/ 133004 w 266008"/>
              <a:gd name="connsiteY2" fmla="*/ 229317 h 229317"/>
              <a:gd name="connsiteX3" fmla="*/ 0 w 266008"/>
              <a:gd name="connsiteY3" fmla="*/ 0 h 229317"/>
            </a:gdLst>
            <a:ahLst/>
            <a:cxnLst>
              <a:cxn ang="0">
                <a:pos x="connsiteX0" y="connsiteY0"/>
              </a:cxn>
              <a:cxn ang="0">
                <a:pos x="connsiteX1" y="connsiteY1"/>
              </a:cxn>
              <a:cxn ang="0">
                <a:pos x="connsiteX2" y="connsiteY2"/>
              </a:cxn>
              <a:cxn ang="0">
                <a:pos x="connsiteX3" y="connsiteY3"/>
              </a:cxn>
            </a:cxnLst>
            <a:rect l="l" t="t" r="r" b="b"/>
            <a:pathLst>
              <a:path w="266008" h="229317">
                <a:moveTo>
                  <a:pt x="0" y="0"/>
                </a:moveTo>
                <a:lnTo>
                  <a:pt x="266008" y="0"/>
                </a:lnTo>
                <a:lnTo>
                  <a:pt x="133004" y="229317"/>
                </a:lnTo>
                <a:lnTo>
                  <a:pt x="0" y="0"/>
                </a:lnTo>
                <a:close/>
              </a:path>
            </a:pathLst>
          </a:custGeom>
          <a:solidFill>
            <a:srgbClr val="16A2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zh-CN" sz="1000" b="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5</a:t>
            </a:r>
            <a:endParaRPr lang="zh-CN" altLang="en-US" sz="1000" b="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3" name="矩形 12"/>
          <p:cNvSpPr/>
          <p:nvPr userDrawn="1"/>
        </p:nvSpPr>
        <p:spPr>
          <a:xfrm>
            <a:off x="0" y="6367549"/>
            <a:ext cx="12192000" cy="490451"/>
          </a:xfrm>
          <a:prstGeom prst="rect">
            <a:avLst/>
          </a:prstGeom>
          <a:solidFill>
            <a:srgbClr val="16A2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微软雅黑" panose="020B0503020204020204" pitchFamily="34" charset="-122"/>
              <a:ea typeface="微软雅黑" panose="020B0503020204020204" pitchFamily="34" charset="-122"/>
            </a:endParaRPr>
          </a:p>
        </p:txBody>
      </p:sp>
      <p:sp>
        <p:nvSpPr>
          <p:cNvPr id="14" name="文本框 13"/>
          <p:cNvSpPr txBox="1"/>
          <p:nvPr userDrawn="1"/>
        </p:nvSpPr>
        <p:spPr>
          <a:xfrm>
            <a:off x="211251" y="6465073"/>
            <a:ext cx="3835373" cy="295145"/>
          </a:xfrm>
          <a:prstGeom prst="rect">
            <a:avLst/>
          </a:prstGeom>
          <a:noFill/>
        </p:spPr>
        <p:txBody>
          <a:bodyPr wrap="square" rtlCol="0">
            <a:spAutoFit/>
          </a:bodyPr>
          <a:lstStyle/>
          <a:p>
            <a:pPr>
              <a:lnSpc>
                <a:spcPct val="120000"/>
              </a:lnSpc>
            </a:pPr>
            <a:r>
              <a:rPr lang="zh-CN" altLang="en-US" sz="1200" b="0" dirty="0">
                <a:solidFill>
                  <a:schemeClr val="bg1"/>
                </a:solidFill>
                <a:latin typeface="微软雅黑" panose="020B0503020204020204" pitchFamily="34" charset="-122"/>
                <a:ea typeface="微软雅黑" panose="020B0503020204020204" pitchFamily="34" charset="-122"/>
              </a:rPr>
              <a:t>基于连通主义的个人学习环境设计与应用研究</a:t>
            </a:r>
          </a:p>
        </p:txBody>
      </p:sp>
      <p:grpSp>
        <p:nvGrpSpPr>
          <p:cNvPr id="19" name="组合 18"/>
          <p:cNvGrpSpPr/>
          <p:nvPr userDrawn="1"/>
        </p:nvGrpSpPr>
        <p:grpSpPr>
          <a:xfrm>
            <a:off x="10049663" y="6428576"/>
            <a:ext cx="1332530" cy="331642"/>
            <a:chOff x="4376738" y="2682876"/>
            <a:chExt cx="6034088" cy="1501775"/>
          </a:xfrm>
          <a:solidFill>
            <a:schemeClr val="bg1">
              <a:lumMod val="95000"/>
            </a:schemeClr>
          </a:solidFill>
        </p:grpSpPr>
        <p:sp>
          <p:nvSpPr>
            <p:cNvPr id="23" name="Freeform 52"/>
            <p:cNvSpPr>
              <a:spLocks noEditPoints="1"/>
            </p:cNvSpPr>
            <p:nvPr/>
          </p:nvSpPr>
          <p:spPr bwMode="auto">
            <a:xfrm>
              <a:off x="4376738" y="2727326"/>
              <a:ext cx="949325" cy="1060450"/>
            </a:xfrm>
            <a:custGeom>
              <a:avLst/>
              <a:gdLst>
                <a:gd name="T0" fmla="*/ 230 w 598"/>
                <a:gd name="T1" fmla="*/ 513 h 668"/>
                <a:gd name="T2" fmla="*/ 250 w 598"/>
                <a:gd name="T3" fmla="*/ 485 h 668"/>
                <a:gd name="T4" fmla="*/ 216 w 598"/>
                <a:gd name="T5" fmla="*/ 358 h 668"/>
                <a:gd name="T6" fmla="*/ 161 w 598"/>
                <a:gd name="T7" fmla="*/ 353 h 668"/>
                <a:gd name="T8" fmla="*/ 140 w 598"/>
                <a:gd name="T9" fmla="*/ 401 h 668"/>
                <a:gd name="T10" fmla="*/ 131 w 598"/>
                <a:gd name="T11" fmla="*/ 463 h 668"/>
                <a:gd name="T12" fmla="*/ 169 w 598"/>
                <a:gd name="T13" fmla="*/ 465 h 668"/>
                <a:gd name="T14" fmla="*/ 201 w 598"/>
                <a:gd name="T15" fmla="*/ 434 h 668"/>
                <a:gd name="T16" fmla="*/ 237 w 598"/>
                <a:gd name="T17" fmla="*/ 398 h 668"/>
                <a:gd name="T18" fmla="*/ 252 w 598"/>
                <a:gd name="T19" fmla="*/ 351 h 668"/>
                <a:gd name="T20" fmla="*/ 354 w 598"/>
                <a:gd name="T21" fmla="*/ 43 h 668"/>
                <a:gd name="T22" fmla="*/ 357 w 598"/>
                <a:gd name="T23" fmla="*/ 109 h 668"/>
                <a:gd name="T24" fmla="*/ 352 w 598"/>
                <a:gd name="T25" fmla="*/ 196 h 668"/>
                <a:gd name="T26" fmla="*/ 402 w 598"/>
                <a:gd name="T27" fmla="*/ 188 h 668"/>
                <a:gd name="T28" fmla="*/ 461 w 598"/>
                <a:gd name="T29" fmla="*/ 165 h 668"/>
                <a:gd name="T30" fmla="*/ 503 w 598"/>
                <a:gd name="T31" fmla="*/ 144 h 668"/>
                <a:gd name="T32" fmla="*/ 593 w 598"/>
                <a:gd name="T33" fmla="*/ 165 h 668"/>
                <a:gd name="T34" fmla="*/ 564 w 598"/>
                <a:gd name="T35" fmla="*/ 224 h 668"/>
                <a:gd name="T36" fmla="*/ 484 w 598"/>
                <a:gd name="T37" fmla="*/ 246 h 668"/>
                <a:gd name="T38" fmla="*/ 423 w 598"/>
                <a:gd name="T39" fmla="*/ 269 h 668"/>
                <a:gd name="T40" fmla="*/ 446 w 598"/>
                <a:gd name="T41" fmla="*/ 366 h 668"/>
                <a:gd name="T42" fmla="*/ 504 w 598"/>
                <a:gd name="T43" fmla="*/ 307 h 668"/>
                <a:gd name="T44" fmla="*/ 583 w 598"/>
                <a:gd name="T45" fmla="*/ 307 h 668"/>
                <a:gd name="T46" fmla="*/ 506 w 598"/>
                <a:gd name="T47" fmla="*/ 422 h 668"/>
                <a:gd name="T48" fmla="*/ 534 w 598"/>
                <a:gd name="T49" fmla="*/ 486 h 668"/>
                <a:gd name="T50" fmla="*/ 471 w 598"/>
                <a:gd name="T51" fmla="*/ 587 h 668"/>
                <a:gd name="T52" fmla="*/ 428 w 598"/>
                <a:gd name="T53" fmla="*/ 572 h 668"/>
                <a:gd name="T54" fmla="*/ 463 w 598"/>
                <a:gd name="T55" fmla="*/ 523 h 668"/>
                <a:gd name="T56" fmla="*/ 478 w 598"/>
                <a:gd name="T57" fmla="*/ 426 h 668"/>
                <a:gd name="T58" fmla="*/ 400 w 598"/>
                <a:gd name="T59" fmla="*/ 478 h 668"/>
                <a:gd name="T60" fmla="*/ 348 w 598"/>
                <a:gd name="T61" fmla="*/ 533 h 668"/>
                <a:gd name="T62" fmla="*/ 329 w 598"/>
                <a:gd name="T63" fmla="*/ 440 h 668"/>
                <a:gd name="T64" fmla="*/ 361 w 598"/>
                <a:gd name="T65" fmla="*/ 401 h 668"/>
                <a:gd name="T66" fmla="*/ 377 w 598"/>
                <a:gd name="T67" fmla="*/ 340 h 668"/>
                <a:gd name="T68" fmla="*/ 367 w 598"/>
                <a:gd name="T69" fmla="*/ 292 h 668"/>
                <a:gd name="T70" fmla="*/ 331 w 598"/>
                <a:gd name="T71" fmla="*/ 333 h 668"/>
                <a:gd name="T72" fmla="*/ 291 w 598"/>
                <a:gd name="T73" fmla="*/ 411 h 668"/>
                <a:gd name="T74" fmla="*/ 282 w 598"/>
                <a:gd name="T75" fmla="*/ 488 h 668"/>
                <a:gd name="T76" fmla="*/ 286 w 598"/>
                <a:gd name="T77" fmla="*/ 552 h 668"/>
                <a:gd name="T78" fmla="*/ 303 w 598"/>
                <a:gd name="T79" fmla="*/ 615 h 668"/>
                <a:gd name="T80" fmla="*/ 237 w 598"/>
                <a:gd name="T81" fmla="*/ 580 h 668"/>
                <a:gd name="T82" fmla="*/ 151 w 598"/>
                <a:gd name="T83" fmla="*/ 547 h 668"/>
                <a:gd name="T84" fmla="*/ 100 w 598"/>
                <a:gd name="T85" fmla="*/ 640 h 668"/>
                <a:gd name="T86" fmla="*/ 26 w 598"/>
                <a:gd name="T87" fmla="*/ 630 h 668"/>
                <a:gd name="T88" fmla="*/ 4 w 598"/>
                <a:gd name="T89" fmla="*/ 592 h 668"/>
                <a:gd name="T90" fmla="*/ 8 w 598"/>
                <a:gd name="T91" fmla="*/ 534 h 668"/>
                <a:gd name="T92" fmla="*/ 24 w 598"/>
                <a:gd name="T93" fmla="*/ 332 h 668"/>
                <a:gd name="T94" fmla="*/ 89 w 598"/>
                <a:gd name="T95" fmla="*/ 213 h 668"/>
                <a:gd name="T96" fmla="*/ 123 w 598"/>
                <a:gd name="T97" fmla="*/ 154 h 668"/>
                <a:gd name="T98" fmla="*/ 103 w 598"/>
                <a:gd name="T99" fmla="*/ 89 h 668"/>
                <a:gd name="T100" fmla="*/ 179 w 598"/>
                <a:gd name="T101" fmla="*/ 86 h 668"/>
                <a:gd name="T102" fmla="*/ 234 w 598"/>
                <a:gd name="T103" fmla="*/ 140 h 668"/>
                <a:gd name="T104" fmla="*/ 212 w 598"/>
                <a:gd name="T105" fmla="*/ 248 h 668"/>
                <a:gd name="T106" fmla="*/ 107 w 598"/>
                <a:gd name="T107" fmla="*/ 256 h 668"/>
                <a:gd name="T108" fmla="*/ 72 w 598"/>
                <a:gd name="T109" fmla="*/ 287 h 668"/>
                <a:gd name="T110" fmla="*/ 105 w 598"/>
                <a:gd name="T111" fmla="*/ 361 h 668"/>
                <a:gd name="T112" fmla="*/ 130 w 598"/>
                <a:gd name="T113" fmla="*/ 333 h 668"/>
                <a:gd name="T114" fmla="*/ 188 w 598"/>
                <a:gd name="T115" fmla="*/ 294 h 668"/>
                <a:gd name="T116" fmla="*/ 234 w 598"/>
                <a:gd name="T117" fmla="*/ 277 h 668"/>
                <a:gd name="T118" fmla="*/ 268 w 598"/>
                <a:gd name="T119" fmla="*/ 244 h 668"/>
                <a:gd name="T120" fmla="*/ 298 w 598"/>
                <a:gd name="T121" fmla="*/ 182 h 668"/>
                <a:gd name="T122" fmla="*/ 296 w 598"/>
                <a:gd name="T123" fmla="*/ 107 h 668"/>
                <a:gd name="T124" fmla="*/ 272 w 598"/>
                <a:gd name="T125" fmla="*/ 7 h 6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98" h="668">
                  <a:moveTo>
                    <a:pt x="239" y="468"/>
                  </a:moveTo>
                  <a:lnTo>
                    <a:pt x="237" y="468"/>
                  </a:lnTo>
                  <a:lnTo>
                    <a:pt x="237" y="468"/>
                  </a:lnTo>
                  <a:lnTo>
                    <a:pt x="232" y="470"/>
                  </a:lnTo>
                  <a:lnTo>
                    <a:pt x="227" y="473"/>
                  </a:lnTo>
                  <a:lnTo>
                    <a:pt x="224" y="477"/>
                  </a:lnTo>
                  <a:lnTo>
                    <a:pt x="222" y="480"/>
                  </a:lnTo>
                  <a:lnTo>
                    <a:pt x="221" y="483"/>
                  </a:lnTo>
                  <a:lnTo>
                    <a:pt x="219" y="485"/>
                  </a:lnTo>
                  <a:lnTo>
                    <a:pt x="219" y="486"/>
                  </a:lnTo>
                  <a:lnTo>
                    <a:pt x="221" y="488"/>
                  </a:lnTo>
                  <a:lnTo>
                    <a:pt x="221" y="490"/>
                  </a:lnTo>
                  <a:lnTo>
                    <a:pt x="222" y="493"/>
                  </a:lnTo>
                  <a:lnTo>
                    <a:pt x="222" y="495"/>
                  </a:lnTo>
                  <a:lnTo>
                    <a:pt x="221" y="498"/>
                  </a:lnTo>
                  <a:lnTo>
                    <a:pt x="221" y="501"/>
                  </a:lnTo>
                  <a:lnTo>
                    <a:pt x="221" y="503"/>
                  </a:lnTo>
                  <a:lnTo>
                    <a:pt x="221" y="505"/>
                  </a:lnTo>
                  <a:lnTo>
                    <a:pt x="222" y="506"/>
                  </a:lnTo>
                  <a:lnTo>
                    <a:pt x="224" y="508"/>
                  </a:lnTo>
                  <a:lnTo>
                    <a:pt x="224" y="510"/>
                  </a:lnTo>
                  <a:lnTo>
                    <a:pt x="225" y="510"/>
                  </a:lnTo>
                  <a:lnTo>
                    <a:pt x="229" y="511"/>
                  </a:lnTo>
                  <a:lnTo>
                    <a:pt x="230" y="513"/>
                  </a:lnTo>
                  <a:lnTo>
                    <a:pt x="234" y="515"/>
                  </a:lnTo>
                  <a:lnTo>
                    <a:pt x="237" y="515"/>
                  </a:lnTo>
                  <a:lnTo>
                    <a:pt x="237" y="513"/>
                  </a:lnTo>
                  <a:lnTo>
                    <a:pt x="237" y="511"/>
                  </a:lnTo>
                  <a:lnTo>
                    <a:pt x="239" y="510"/>
                  </a:lnTo>
                  <a:lnTo>
                    <a:pt x="242" y="510"/>
                  </a:lnTo>
                  <a:lnTo>
                    <a:pt x="245" y="510"/>
                  </a:lnTo>
                  <a:lnTo>
                    <a:pt x="247" y="510"/>
                  </a:lnTo>
                  <a:lnTo>
                    <a:pt x="250" y="508"/>
                  </a:lnTo>
                  <a:lnTo>
                    <a:pt x="252" y="506"/>
                  </a:lnTo>
                  <a:lnTo>
                    <a:pt x="254" y="505"/>
                  </a:lnTo>
                  <a:lnTo>
                    <a:pt x="254" y="503"/>
                  </a:lnTo>
                  <a:lnTo>
                    <a:pt x="252" y="501"/>
                  </a:lnTo>
                  <a:lnTo>
                    <a:pt x="250" y="498"/>
                  </a:lnTo>
                  <a:lnTo>
                    <a:pt x="249" y="496"/>
                  </a:lnTo>
                  <a:lnTo>
                    <a:pt x="249" y="496"/>
                  </a:lnTo>
                  <a:lnTo>
                    <a:pt x="249" y="495"/>
                  </a:lnTo>
                  <a:lnTo>
                    <a:pt x="249" y="495"/>
                  </a:lnTo>
                  <a:lnTo>
                    <a:pt x="250" y="493"/>
                  </a:lnTo>
                  <a:lnTo>
                    <a:pt x="250" y="491"/>
                  </a:lnTo>
                  <a:lnTo>
                    <a:pt x="250" y="491"/>
                  </a:lnTo>
                  <a:lnTo>
                    <a:pt x="250" y="488"/>
                  </a:lnTo>
                  <a:lnTo>
                    <a:pt x="250" y="486"/>
                  </a:lnTo>
                  <a:lnTo>
                    <a:pt x="250" y="485"/>
                  </a:lnTo>
                  <a:lnTo>
                    <a:pt x="252" y="483"/>
                  </a:lnTo>
                  <a:lnTo>
                    <a:pt x="252" y="480"/>
                  </a:lnTo>
                  <a:lnTo>
                    <a:pt x="252" y="478"/>
                  </a:lnTo>
                  <a:lnTo>
                    <a:pt x="250" y="475"/>
                  </a:lnTo>
                  <a:lnTo>
                    <a:pt x="247" y="473"/>
                  </a:lnTo>
                  <a:lnTo>
                    <a:pt x="244" y="470"/>
                  </a:lnTo>
                  <a:lnTo>
                    <a:pt x="240" y="468"/>
                  </a:lnTo>
                  <a:lnTo>
                    <a:pt x="239" y="468"/>
                  </a:lnTo>
                  <a:close/>
                  <a:moveTo>
                    <a:pt x="249" y="350"/>
                  </a:moveTo>
                  <a:lnTo>
                    <a:pt x="245" y="350"/>
                  </a:lnTo>
                  <a:lnTo>
                    <a:pt x="244" y="351"/>
                  </a:lnTo>
                  <a:lnTo>
                    <a:pt x="240" y="353"/>
                  </a:lnTo>
                  <a:lnTo>
                    <a:pt x="240" y="355"/>
                  </a:lnTo>
                  <a:lnTo>
                    <a:pt x="239" y="355"/>
                  </a:lnTo>
                  <a:lnTo>
                    <a:pt x="237" y="355"/>
                  </a:lnTo>
                  <a:lnTo>
                    <a:pt x="237" y="355"/>
                  </a:lnTo>
                  <a:lnTo>
                    <a:pt x="235" y="355"/>
                  </a:lnTo>
                  <a:lnTo>
                    <a:pt x="235" y="353"/>
                  </a:lnTo>
                  <a:lnTo>
                    <a:pt x="234" y="355"/>
                  </a:lnTo>
                  <a:lnTo>
                    <a:pt x="232" y="355"/>
                  </a:lnTo>
                  <a:lnTo>
                    <a:pt x="229" y="355"/>
                  </a:lnTo>
                  <a:lnTo>
                    <a:pt x="227" y="355"/>
                  </a:lnTo>
                  <a:lnTo>
                    <a:pt x="217" y="358"/>
                  </a:lnTo>
                  <a:lnTo>
                    <a:pt x="216" y="358"/>
                  </a:lnTo>
                  <a:lnTo>
                    <a:pt x="214" y="358"/>
                  </a:lnTo>
                  <a:lnTo>
                    <a:pt x="211" y="358"/>
                  </a:lnTo>
                  <a:lnTo>
                    <a:pt x="207" y="360"/>
                  </a:lnTo>
                  <a:lnTo>
                    <a:pt x="204" y="360"/>
                  </a:lnTo>
                  <a:lnTo>
                    <a:pt x="202" y="360"/>
                  </a:lnTo>
                  <a:lnTo>
                    <a:pt x="199" y="361"/>
                  </a:lnTo>
                  <a:lnTo>
                    <a:pt x="196" y="361"/>
                  </a:lnTo>
                  <a:lnTo>
                    <a:pt x="192" y="361"/>
                  </a:lnTo>
                  <a:lnTo>
                    <a:pt x="191" y="361"/>
                  </a:lnTo>
                  <a:lnTo>
                    <a:pt x="189" y="361"/>
                  </a:lnTo>
                  <a:lnTo>
                    <a:pt x="188" y="361"/>
                  </a:lnTo>
                  <a:lnTo>
                    <a:pt x="184" y="360"/>
                  </a:lnTo>
                  <a:lnTo>
                    <a:pt x="183" y="360"/>
                  </a:lnTo>
                  <a:lnTo>
                    <a:pt x="181" y="360"/>
                  </a:lnTo>
                  <a:lnTo>
                    <a:pt x="178" y="360"/>
                  </a:lnTo>
                  <a:lnTo>
                    <a:pt x="178" y="360"/>
                  </a:lnTo>
                  <a:lnTo>
                    <a:pt x="176" y="358"/>
                  </a:lnTo>
                  <a:lnTo>
                    <a:pt x="174" y="358"/>
                  </a:lnTo>
                  <a:lnTo>
                    <a:pt x="171" y="356"/>
                  </a:lnTo>
                  <a:lnTo>
                    <a:pt x="169" y="355"/>
                  </a:lnTo>
                  <a:lnTo>
                    <a:pt x="168" y="353"/>
                  </a:lnTo>
                  <a:lnTo>
                    <a:pt x="166" y="353"/>
                  </a:lnTo>
                  <a:lnTo>
                    <a:pt x="164" y="353"/>
                  </a:lnTo>
                  <a:lnTo>
                    <a:pt x="161" y="353"/>
                  </a:lnTo>
                  <a:lnTo>
                    <a:pt x="158" y="353"/>
                  </a:lnTo>
                  <a:lnTo>
                    <a:pt x="156" y="355"/>
                  </a:lnTo>
                  <a:lnTo>
                    <a:pt x="156" y="356"/>
                  </a:lnTo>
                  <a:lnTo>
                    <a:pt x="155" y="360"/>
                  </a:lnTo>
                  <a:lnTo>
                    <a:pt x="155" y="361"/>
                  </a:lnTo>
                  <a:lnTo>
                    <a:pt x="155" y="363"/>
                  </a:lnTo>
                  <a:lnTo>
                    <a:pt x="155" y="365"/>
                  </a:lnTo>
                  <a:lnTo>
                    <a:pt x="155" y="365"/>
                  </a:lnTo>
                  <a:lnTo>
                    <a:pt x="153" y="366"/>
                  </a:lnTo>
                  <a:lnTo>
                    <a:pt x="151" y="366"/>
                  </a:lnTo>
                  <a:lnTo>
                    <a:pt x="150" y="368"/>
                  </a:lnTo>
                  <a:lnTo>
                    <a:pt x="150" y="369"/>
                  </a:lnTo>
                  <a:lnTo>
                    <a:pt x="146" y="373"/>
                  </a:lnTo>
                  <a:lnTo>
                    <a:pt x="145" y="376"/>
                  </a:lnTo>
                  <a:lnTo>
                    <a:pt x="145" y="378"/>
                  </a:lnTo>
                  <a:lnTo>
                    <a:pt x="145" y="381"/>
                  </a:lnTo>
                  <a:lnTo>
                    <a:pt x="145" y="384"/>
                  </a:lnTo>
                  <a:lnTo>
                    <a:pt x="145" y="388"/>
                  </a:lnTo>
                  <a:lnTo>
                    <a:pt x="145" y="388"/>
                  </a:lnTo>
                  <a:lnTo>
                    <a:pt x="143" y="393"/>
                  </a:lnTo>
                  <a:lnTo>
                    <a:pt x="143" y="393"/>
                  </a:lnTo>
                  <a:lnTo>
                    <a:pt x="141" y="394"/>
                  </a:lnTo>
                  <a:lnTo>
                    <a:pt x="141" y="398"/>
                  </a:lnTo>
                  <a:lnTo>
                    <a:pt x="140" y="401"/>
                  </a:lnTo>
                  <a:lnTo>
                    <a:pt x="140" y="404"/>
                  </a:lnTo>
                  <a:lnTo>
                    <a:pt x="140" y="406"/>
                  </a:lnTo>
                  <a:lnTo>
                    <a:pt x="140" y="409"/>
                  </a:lnTo>
                  <a:lnTo>
                    <a:pt x="140" y="412"/>
                  </a:lnTo>
                  <a:lnTo>
                    <a:pt x="141" y="414"/>
                  </a:lnTo>
                  <a:lnTo>
                    <a:pt x="141" y="416"/>
                  </a:lnTo>
                  <a:lnTo>
                    <a:pt x="141" y="416"/>
                  </a:lnTo>
                  <a:lnTo>
                    <a:pt x="140" y="417"/>
                  </a:lnTo>
                  <a:lnTo>
                    <a:pt x="140" y="421"/>
                  </a:lnTo>
                  <a:lnTo>
                    <a:pt x="138" y="422"/>
                  </a:lnTo>
                  <a:lnTo>
                    <a:pt x="136" y="426"/>
                  </a:lnTo>
                  <a:lnTo>
                    <a:pt x="135" y="429"/>
                  </a:lnTo>
                  <a:lnTo>
                    <a:pt x="133" y="432"/>
                  </a:lnTo>
                  <a:lnTo>
                    <a:pt x="131" y="435"/>
                  </a:lnTo>
                  <a:lnTo>
                    <a:pt x="131" y="440"/>
                  </a:lnTo>
                  <a:lnTo>
                    <a:pt x="131" y="445"/>
                  </a:lnTo>
                  <a:lnTo>
                    <a:pt x="133" y="449"/>
                  </a:lnTo>
                  <a:lnTo>
                    <a:pt x="135" y="450"/>
                  </a:lnTo>
                  <a:lnTo>
                    <a:pt x="135" y="452"/>
                  </a:lnTo>
                  <a:lnTo>
                    <a:pt x="135" y="455"/>
                  </a:lnTo>
                  <a:lnTo>
                    <a:pt x="135" y="457"/>
                  </a:lnTo>
                  <a:lnTo>
                    <a:pt x="133" y="458"/>
                  </a:lnTo>
                  <a:lnTo>
                    <a:pt x="131" y="460"/>
                  </a:lnTo>
                  <a:lnTo>
                    <a:pt x="131" y="463"/>
                  </a:lnTo>
                  <a:lnTo>
                    <a:pt x="133" y="467"/>
                  </a:lnTo>
                  <a:lnTo>
                    <a:pt x="136" y="470"/>
                  </a:lnTo>
                  <a:lnTo>
                    <a:pt x="140" y="472"/>
                  </a:lnTo>
                  <a:lnTo>
                    <a:pt x="141" y="472"/>
                  </a:lnTo>
                  <a:lnTo>
                    <a:pt x="145" y="473"/>
                  </a:lnTo>
                  <a:lnTo>
                    <a:pt x="146" y="473"/>
                  </a:lnTo>
                  <a:lnTo>
                    <a:pt x="150" y="473"/>
                  </a:lnTo>
                  <a:lnTo>
                    <a:pt x="151" y="472"/>
                  </a:lnTo>
                  <a:lnTo>
                    <a:pt x="153" y="473"/>
                  </a:lnTo>
                  <a:lnTo>
                    <a:pt x="155" y="473"/>
                  </a:lnTo>
                  <a:lnTo>
                    <a:pt x="158" y="473"/>
                  </a:lnTo>
                  <a:lnTo>
                    <a:pt x="161" y="473"/>
                  </a:lnTo>
                  <a:lnTo>
                    <a:pt x="164" y="475"/>
                  </a:lnTo>
                  <a:lnTo>
                    <a:pt x="168" y="477"/>
                  </a:lnTo>
                  <a:lnTo>
                    <a:pt x="169" y="477"/>
                  </a:lnTo>
                  <a:lnTo>
                    <a:pt x="169" y="477"/>
                  </a:lnTo>
                  <a:lnTo>
                    <a:pt x="169" y="477"/>
                  </a:lnTo>
                  <a:lnTo>
                    <a:pt x="171" y="477"/>
                  </a:lnTo>
                  <a:lnTo>
                    <a:pt x="171" y="475"/>
                  </a:lnTo>
                  <a:lnTo>
                    <a:pt x="171" y="473"/>
                  </a:lnTo>
                  <a:lnTo>
                    <a:pt x="171" y="472"/>
                  </a:lnTo>
                  <a:lnTo>
                    <a:pt x="169" y="470"/>
                  </a:lnTo>
                  <a:lnTo>
                    <a:pt x="169" y="467"/>
                  </a:lnTo>
                  <a:lnTo>
                    <a:pt x="169" y="465"/>
                  </a:lnTo>
                  <a:lnTo>
                    <a:pt x="171" y="463"/>
                  </a:lnTo>
                  <a:lnTo>
                    <a:pt x="173" y="462"/>
                  </a:lnTo>
                  <a:lnTo>
                    <a:pt x="174" y="460"/>
                  </a:lnTo>
                  <a:lnTo>
                    <a:pt x="176" y="458"/>
                  </a:lnTo>
                  <a:lnTo>
                    <a:pt x="176" y="458"/>
                  </a:lnTo>
                  <a:lnTo>
                    <a:pt x="176" y="457"/>
                  </a:lnTo>
                  <a:lnTo>
                    <a:pt x="176" y="455"/>
                  </a:lnTo>
                  <a:lnTo>
                    <a:pt x="178" y="452"/>
                  </a:lnTo>
                  <a:lnTo>
                    <a:pt x="179" y="450"/>
                  </a:lnTo>
                  <a:lnTo>
                    <a:pt x="183" y="450"/>
                  </a:lnTo>
                  <a:lnTo>
                    <a:pt x="184" y="449"/>
                  </a:lnTo>
                  <a:lnTo>
                    <a:pt x="184" y="449"/>
                  </a:lnTo>
                  <a:lnTo>
                    <a:pt x="184" y="449"/>
                  </a:lnTo>
                  <a:lnTo>
                    <a:pt x="184" y="447"/>
                  </a:lnTo>
                  <a:lnTo>
                    <a:pt x="186" y="445"/>
                  </a:lnTo>
                  <a:lnTo>
                    <a:pt x="188" y="444"/>
                  </a:lnTo>
                  <a:lnTo>
                    <a:pt x="191" y="444"/>
                  </a:lnTo>
                  <a:lnTo>
                    <a:pt x="192" y="444"/>
                  </a:lnTo>
                  <a:lnTo>
                    <a:pt x="194" y="444"/>
                  </a:lnTo>
                  <a:lnTo>
                    <a:pt x="194" y="442"/>
                  </a:lnTo>
                  <a:lnTo>
                    <a:pt x="194" y="440"/>
                  </a:lnTo>
                  <a:lnTo>
                    <a:pt x="196" y="437"/>
                  </a:lnTo>
                  <a:lnTo>
                    <a:pt x="197" y="435"/>
                  </a:lnTo>
                  <a:lnTo>
                    <a:pt x="201" y="434"/>
                  </a:lnTo>
                  <a:lnTo>
                    <a:pt x="202" y="432"/>
                  </a:lnTo>
                  <a:lnTo>
                    <a:pt x="206" y="430"/>
                  </a:lnTo>
                  <a:lnTo>
                    <a:pt x="207" y="429"/>
                  </a:lnTo>
                  <a:lnTo>
                    <a:pt x="209" y="429"/>
                  </a:lnTo>
                  <a:lnTo>
                    <a:pt x="209" y="427"/>
                  </a:lnTo>
                  <a:lnTo>
                    <a:pt x="211" y="426"/>
                  </a:lnTo>
                  <a:lnTo>
                    <a:pt x="212" y="424"/>
                  </a:lnTo>
                  <a:lnTo>
                    <a:pt x="214" y="424"/>
                  </a:lnTo>
                  <a:lnTo>
                    <a:pt x="217" y="421"/>
                  </a:lnTo>
                  <a:lnTo>
                    <a:pt x="219" y="419"/>
                  </a:lnTo>
                  <a:lnTo>
                    <a:pt x="221" y="417"/>
                  </a:lnTo>
                  <a:lnTo>
                    <a:pt x="222" y="417"/>
                  </a:lnTo>
                  <a:lnTo>
                    <a:pt x="224" y="416"/>
                  </a:lnTo>
                  <a:lnTo>
                    <a:pt x="224" y="416"/>
                  </a:lnTo>
                  <a:lnTo>
                    <a:pt x="224" y="414"/>
                  </a:lnTo>
                  <a:lnTo>
                    <a:pt x="224" y="412"/>
                  </a:lnTo>
                  <a:lnTo>
                    <a:pt x="224" y="409"/>
                  </a:lnTo>
                  <a:lnTo>
                    <a:pt x="225" y="406"/>
                  </a:lnTo>
                  <a:lnTo>
                    <a:pt x="227" y="404"/>
                  </a:lnTo>
                  <a:lnTo>
                    <a:pt x="229" y="401"/>
                  </a:lnTo>
                  <a:lnTo>
                    <a:pt x="230" y="399"/>
                  </a:lnTo>
                  <a:lnTo>
                    <a:pt x="232" y="398"/>
                  </a:lnTo>
                  <a:lnTo>
                    <a:pt x="235" y="398"/>
                  </a:lnTo>
                  <a:lnTo>
                    <a:pt x="237" y="398"/>
                  </a:lnTo>
                  <a:lnTo>
                    <a:pt x="239" y="396"/>
                  </a:lnTo>
                  <a:lnTo>
                    <a:pt x="239" y="396"/>
                  </a:lnTo>
                  <a:lnTo>
                    <a:pt x="239" y="394"/>
                  </a:lnTo>
                  <a:lnTo>
                    <a:pt x="239" y="393"/>
                  </a:lnTo>
                  <a:lnTo>
                    <a:pt x="239" y="389"/>
                  </a:lnTo>
                  <a:lnTo>
                    <a:pt x="239" y="388"/>
                  </a:lnTo>
                  <a:lnTo>
                    <a:pt x="242" y="386"/>
                  </a:lnTo>
                  <a:lnTo>
                    <a:pt x="244" y="383"/>
                  </a:lnTo>
                  <a:lnTo>
                    <a:pt x="245" y="381"/>
                  </a:lnTo>
                  <a:lnTo>
                    <a:pt x="247" y="379"/>
                  </a:lnTo>
                  <a:lnTo>
                    <a:pt x="249" y="378"/>
                  </a:lnTo>
                  <a:lnTo>
                    <a:pt x="252" y="374"/>
                  </a:lnTo>
                  <a:lnTo>
                    <a:pt x="252" y="373"/>
                  </a:lnTo>
                  <a:lnTo>
                    <a:pt x="254" y="371"/>
                  </a:lnTo>
                  <a:lnTo>
                    <a:pt x="254" y="368"/>
                  </a:lnTo>
                  <a:lnTo>
                    <a:pt x="255" y="366"/>
                  </a:lnTo>
                  <a:lnTo>
                    <a:pt x="255" y="365"/>
                  </a:lnTo>
                  <a:lnTo>
                    <a:pt x="257" y="363"/>
                  </a:lnTo>
                  <a:lnTo>
                    <a:pt x="257" y="360"/>
                  </a:lnTo>
                  <a:lnTo>
                    <a:pt x="255" y="358"/>
                  </a:lnTo>
                  <a:lnTo>
                    <a:pt x="255" y="356"/>
                  </a:lnTo>
                  <a:lnTo>
                    <a:pt x="254" y="355"/>
                  </a:lnTo>
                  <a:lnTo>
                    <a:pt x="252" y="353"/>
                  </a:lnTo>
                  <a:lnTo>
                    <a:pt x="252" y="351"/>
                  </a:lnTo>
                  <a:lnTo>
                    <a:pt x="250" y="351"/>
                  </a:lnTo>
                  <a:lnTo>
                    <a:pt x="250" y="350"/>
                  </a:lnTo>
                  <a:lnTo>
                    <a:pt x="249" y="350"/>
                  </a:lnTo>
                  <a:close/>
                  <a:moveTo>
                    <a:pt x="275" y="0"/>
                  </a:moveTo>
                  <a:lnTo>
                    <a:pt x="278" y="0"/>
                  </a:lnTo>
                  <a:lnTo>
                    <a:pt x="283" y="2"/>
                  </a:lnTo>
                  <a:lnTo>
                    <a:pt x="290" y="2"/>
                  </a:lnTo>
                  <a:lnTo>
                    <a:pt x="298" y="5"/>
                  </a:lnTo>
                  <a:lnTo>
                    <a:pt x="308" y="9"/>
                  </a:lnTo>
                  <a:lnTo>
                    <a:pt x="321" y="15"/>
                  </a:lnTo>
                  <a:lnTo>
                    <a:pt x="334" y="27"/>
                  </a:lnTo>
                  <a:lnTo>
                    <a:pt x="338" y="27"/>
                  </a:lnTo>
                  <a:lnTo>
                    <a:pt x="341" y="28"/>
                  </a:lnTo>
                  <a:lnTo>
                    <a:pt x="343" y="30"/>
                  </a:lnTo>
                  <a:lnTo>
                    <a:pt x="344" y="32"/>
                  </a:lnTo>
                  <a:lnTo>
                    <a:pt x="344" y="33"/>
                  </a:lnTo>
                  <a:lnTo>
                    <a:pt x="343" y="35"/>
                  </a:lnTo>
                  <a:lnTo>
                    <a:pt x="343" y="38"/>
                  </a:lnTo>
                  <a:lnTo>
                    <a:pt x="344" y="38"/>
                  </a:lnTo>
                  <a:lnTo>
                    <a:pt x="346" y="40"/>
                  </a:lnTo>
                  <a:lnTo>
                    <a:pt x="348" y="40"/>
                  </a:lnTo>
                  <a:lnTo>
                    <a:pt x="349" y="40"/>
                  </a:lnTo>
                  <a:lnTo>
                    <a:pt x="352" y="42"/>
                  </a:lnTo>
                  <a:lnTo>
                    <a:pt x="354" y="43"/>
                  </a:lnTo>
                  <a:lnTo>
                    <a:pt x="354" y="45"/>
                  </a:lnTo>
                  <a:lnTo>
                    <a:pt x="354" y="48"/>
                  </a:lnTo>
                  <a:lnTo>
                    <a:pt x="354" y="50"/>
                  </a:lnTo>
                  <a:lnTo>
                    <a:pt x="354" y="51"/>
                  </a:lnTo>
                  <a:lnTo>
                    <a:pt x="356" y="51"/>
                  </a:lnTo>
                  <a:lnTo>
                    <a:pt x="356" y="51"/>
                  </a:lnTo>
                  <a:lnTo>
                    <a:pt x="357" y="53"/>
                  </a:lnTo>
                  <a:lnTo>
                    <a:pt x="357" y="55"/>
                  </a:lnTo>
                  <a:lnTo>
                    <a:pt x="356" y="56"/>
                  </a:lnTo>
                  <a:lnTo>
                    <a:pt x="356" y="58"/>
                  </a:lnTo>
                  <a:lnTo>
                    <a:pt x="356" y="60"/>
                  </a:lnTo>
                  <a:lnTo>
                    <a:pt x="357" y="61"/>
                  </a:lnTo>
                  <a:lnTo>
                    <a:pt x="359" y="63"/>
                  </a:lnTo>
                  <a:lnTo>
                    <a:pt x="359" y="63"/>
                  </a:lnTo>
                  <a:lnTo>
                    <a:pt x="359" y="65"/>
                  </a:lnTo>
                  <a:lnTo>
                    <a:pt x="359" y="68"/>
                  </a:lnTo>
                  <a:lnTo>
                    <a:pt x="359" y="71"/>
                  </a:lnTo>
                  <a:lnTo>
                    <a:pt x="359" y="73"/>
                  </a:lnTo>
                  <a:lnTo>
                    <a:pt x="361" y="75"/>
                  </a:lnTo>
                  <a:lnTo>
                    <a:pt x="362" y="78"/>
                  </a:lnTo>
                  <a:lnTo>
                    <a:pt x="364" y="78"/>
                  </a:lnTo>
                  <a:lnTo>
                    <a:pt x="364" y="86"/>
                  </a:lnTo>
                  <a:lnTo>
                    <a:pt x="362" y="96"/>
                  </a:lnTo>
                  <a:lnTo>
                    <a:pt x="357" y="109"/>
                  </a:lnTo>
                  <a:lnTo>
                    <a:pt x="356" y="112"/>
                  </a:lnTo>
                  <a:lnTo>
                    <a:pt x="354" y="114"/>
                  </a:lnTo>
                  <a:lnTo>
                    <a:pt x="352" y="117"/>
                  </a:lnTo>
                  <a:lnTo>
                    <a:pt x="351" y="122"/>
                  </a:lnTo>
                  <a:lnTo>
                    <a:pt x="351" y="127"/>
                  </a:lnTo>
                  <a:lnTo>
                    <a:pt x="349" y="131"/>
                  </a:lnTo>
                  <a:lnTo>
                    <a:pt x="348" y="134"/>
                  </a:lnTo>
                  <a:lnTo>
                    <a:pt x="346" y="135"/>
                  </a:lnTo>
                  <a:lnTo>
                    <a:pt x="344" y="137"/>
                  </a:lnTo>
                  <a:lnTo>
                    <a:pt x="343" y="137"/>
                  </a:lnTo>
                  <a:lnTo>
                    <a:pt x="343" y="139"/>
                  </a:lnTo>
                  <a:lnTo>
                    <a:pt x="338" y="150"/>
                  </a:lnTo>
                  <a:lnTo>
                    <a:pt x="334" y="165"/>
                  </a:lnTo>
                  <a:lnTo>
                    <a:pt x="333" y="180"/>
                  </a:lnTo>
                  <a:lnTo>
                    <a:pt x="336" y="192"/>
                  </a:lnTo>
                  <a:lnTo>
                    <a:pt x="338" y="196"/>
                  </a:lnTo>
                  <a:lnTo>
                    <a:pt x="341" y="198"/>
                  </a:lnTo>
                  <a:lnTo>
                    <a:pt x="343" y="198"/>
                  </a:lnTo>
                  <a:lnTo>
                    <a:pt x="344" y="200"/>
                  </a:lnTo>
                  <a:lnTo>
                    <a:pt x="348" y="200"/>
                  </a:lnTo>
                  <a:lnTo>
                    <a:pt x="349" y="200"/>
                  </a:lnTo>
                  <a:lnTo>
                    <a:pt x="351" y="200"/>
                  </a:lnTo>
                  <a:lnTo>
                    <a:pt x="352" y="198"/>
                  </a:lnTo>
                  <a:lnTo>
                    <a:pt x="352" y="196"/>
                  </a:lnTo>
                  <a:lnTo>
                    <a:pt x="352" y="195"/>
                  </a:lnTo>
                  <a:lnTo>
                    <a:pt x="354" y="193"/>
                  </a:lnTo>
                  <a:lnTo>
                    <a:pt x="356" y="193"/>
                  </a:lnTo>
                  <a:lnTo>
                    <a:pt x="359" y="192"/>
                  </a:lnTo>
                  <a:lnTo>
                    <a:pt x="361" y="192"/>
                  </a:lnTo>
                  <a:lnTo>
                    <a:pt x="364" y="190"/>
                  </a:lnTo>
                  <a:lnTo>
                    <a:pt x="366" y="187"/>
                  </a:lnTo>
                  <a:lnTo>
                    <a:pt x="369" y="185"/>
                  </a:lnTo>
                  <a:lnTo>
                    <a:pt x="372" y="183"/>
                  </a:lnTo>
                  <a:lnTo>
                    <a:pt x="376" y="183"/>
                  </a:lnTo>
                  <a:lnTo>
                    <a:pt x="377" y="183"/>
                  </a:lnTo>
                  <a:lnTo>
                    <a:pt x="377" y="185"/>
                  </a:lnTo>
                  <a:lnTo>
                    <a:pt x="379" y="187"/>
                  </a:lnTo>
                  <a:lnTo>
                    <a:pt x="379" y="188"/>
                  </a:lnTo>
                  <a:lnTo>
                    <a:pt x="382" y="188"/>
                  </a:lnTo>
                  <a:lnTo>
                    <a:pt x="384" y="188"/>
                  </a:lnTo>
                  <a:lnTo>
                    <a:pt x="385" y="187"/>
                  </a:lnTo>
                  <a:lnTo>
                    <a:pt x="389" y="187"/>
                  </a:lnTo>
                  <a:lnTo>
                    <a:pt x="390" y="185"/>
                  </a:lnTo>
                  <a:lnTo>
                    <a:pt x="394" y="185"/>
                  </a:lnTo>
                  <a:lnTo>
                    <a:pt x="395" y="185"/>
                  </a:lnTo>
                  <a:lnTo>
                    <a:pt x="399" y="185"/>
                  </a:lnTo>
                  <a:lnTo>
                    <a:pt x="400" y="187"/>
                  </a:lnTo>
                  <a:lnTo>
                    <a:pt x="402" y="188"/>
                  </a:lnTo>
                  <a:lnTo>
                    <a:pt x="404" y="188"/>
                  </a:lnTo>
                  <a:lnTo>
                    <a:pt x="407" y="190"/>
                  </a:lnTo>
                  <a:lnTo>
                    <a:pt x="409" y="188"/>
                  </a:lnTo>
                  <a:lnTo>
                    <a:pt x="410" y="185"/>
                  </a:lnTo>
                  <a:lnTo>
                    <a:pt x="412" y="183"/>
                  </a:lnTo>
                  <a:lnTo>
                    <a:pt x="412" y="180"/>
                  </a:lnTo>
                  <a:lnTo>
                    <a:pt x="413" y="178"/>
                  </a:lnTo>
                  <a:lnTo>
                    <a:pt x="413" y="177"/>
                  </a:lnTo>
                  <a:lnTo>
                    <a:pt x="415" y="177"/>
                  </a:lnTo>
                  <a:lnTo>
                    <a:pt x="417" y="177"/>
                  </a:lnTo>
                  <a:lnTo>
                    <a:pt x="418" y="177"/>
                  </a:lnTo>
                  <a:lnTo>
                    <a:pt x="420" y="175"/>
                  </a:lnTo>
                  <a:lnTo>
                    <a:pt x="420" y="173"/>
                  </a:lnTo>
                  <a:lnTo>
                    <a:pt x="422" y="172"/>
                  </a:lnTo>
                  <a:lnTo>
                    <a:pt x="422" y="170"/>
                  </a:lnTo>
                  <a:lnTo>
                    <a:pt x="425" y="168"/>
                  </a:lnTo>
                  <a:lnTo>
                    <a:pt x="428" y="167"/>
                  </a:lnTo>
                  <a:lnTo>
                    <a:pt x="437" y="165"/>
                  </a:lnTo>
                  <a:lnTo>
                    <a:pt x="446" y="167"/>
                  </a:lnTo>
                  <a:lnTo>
                    <a:pt x="456" y="168"/>
                  </a:lnTo>
                  <a:lnTo>
                    <a:pt x="458" y="167"/>
                  </a:lnTo>
                  <a:lnTo>
                    <a:pt x="458" y="165"/>
                  </a:lnTo>
                  <a:lnTo>
                    <a:pt x="460" y="165"/>
                  </a:lnTo>
                  <a:lnTo>
                    <a:pt x="461" y="165"/>
                  </a:lnTo>
                  <a:lnTo>
                    <a:pt x="465" y="163"/>
                  </a:lnTo>
                  <a:lnTo>
                    <a:pt x="468" y="163"/>
                  </a:lnTo>
                  <a:lnTo>
                    <a:pt x="468" y="163"/>
                  </a:lnTo>
                  <a:lnTo>
                    <a:pt x="468" y="162"/>
                  </a:lnTo>
                  <a:lnTo>
                    <a:pt x="468" y="160"/>
                  </a:lnTo>
                  <a:lnTo>
                    <a:pt x="468" y="160"/>
                  </a:lnTo>
                  <a:lnTo>
                    <a:pt x="470" y="159"/>
                  </a:lnTo>
                  <a:lnTo>
                    <a:pt x="471" y="159"/>
                  </a:lnTo>
                  <a:lnTo>
                    <a:pt x="473" y="159"/>
                  </a:lnTo>
                  <a:lnTo>
                    <a:pt x="474" y="159"/>
                  </a:lnTo>
                  <a:lnTo>
                    <a:pt x="476" y="157"/>
                  </a:lnTo>
                  <a:lnTo>
                    <a:pt x="474" y="155"/>
                  </a:lnTo>
                  <a:lnTo>
                    <a:pt x="476" y="154"/>
                  </a:lnTo>
                  <a:lnTo>
                    <a:pt x="478" y="152"/>
                  </a:lnTo>
                  <a:lnTo>
                    <a:pt x="479" y="152"/>
                  </a:lnTo>
                  <a:lnTo>
                    <a:pt x="483" y="150"/>
                  </a:lnTo>
                  <a:lnTo>
                    <a:pt x="484" y="150"/>
                  </a:lnTo>
                  <a:lnTo>
                    <a:pt x="486" y="149"/>
                  </a:lnTo>
                  <a:lnTo>
                    <a:pt x="488" y="149"/>
                  </a:lnTo>
                  <a:lnTo>
                    <a:pt x="491" y="149"/>
                  </a:lnTo>
                  <a:lnTo>
                    <a:pt x="494" y="147"/>
                  </a:lnTo>
                  <a:lnTo>
                    <a:pt x="496" y="147"/>
                  </a:lnTo>
                  <a:lnTo>
                    <a:pt x="498" y="145"/>
                  </a:lnTo>
                  <a:lnTo>
                    <a:pt x="503" y="144"/>
                  </a:lnTo>
                  <a:lnTo>
                    <a:pt x="506" y="142"/>
                  </a:lnTo>
                  <a:lnTo>
                    <a:pt x="511" y="142"/>
                  </a:lnTo>
                  <a:lnTo>
                    <a:pt x="516" y="142"/>
                  </a:lnTo>
                  <a:lnTo>
                    <a:pt x="521" y="144"/>
                  </a:lnTo>
                  <a:lnTo>
                    <a:pt x="526" y="144"/>
                  </a:lnTo>
                  <a:lnTo>
                    <a:pt x="529" y="144"/>
                  </a:lnTo>
                  <a:lnTo>
                    <a:pt x="536" y="142"/>
                  </a:lnTo>
                  <a:lnTo>
                    <a:pt x="540" y="140"/>
                  </a:lnTo>
                  <a:lnTo>
                    <a:pt x="547" y="140"/>
                  </a:lnTo>
                  <a:lnTo>
                    <a:pt x="554" y="142"/>
                  </a:lnTo>
                  <a:lnTo>
                    <a:pt x="560" y="145"/>
                  </a:lnTo>
                  <a:lnTo>
                    <a:pt x="565" y="149"/>
                  </a:lnTo>
                  <a:lnTo>
                    <a:pt x="570" y="150"/>
                  </a:lnTo>
                  <a:lnTo>
                    <a:pt x="573" y="152"/>
                  </a:lnTo>
                  <a:lnTo>
                    <a:pt x="578" y="154"/>
                  </a:lnTo>
                  <a:lnTo>
                    <a:pt x="582" y="154"/>
                  </a:lnTo>
                  <a:lnTo>
                    <a:pt x="583" y="154"/>
                  </a:lnTo>
                  <a:lnTo>
                    <a:pt x="585" y="155"/>
                  </a:lnTo>
                  <a:lnTo>
                    <a:pt x="587" y="157"/>
                  </a:lnTo>
                  <a:lnTo>
                    <a:pt x="587" y="159"/>
                  </a:lnTo>
                  <a:lnTo>
                    <a:pt x="588" y="159"/>
                  </a:lnTo>
                  <a:lnTo>
                    <a:pt x="592" y="160"/>
                  </a:lnTo>
                  <a:lnTo>
                    <a:pt x="592" y="162"/>
                  </a:lnTo>
                  <a:lnTo>
                    <a:pt x="593" y="165"/>
                  </a:lnTo>
                  <a:lnTo>
                    <a:pt x="595" y="167"/>
                  </a:lnTo>
                  <a:lnTo>
                    <a:pt x="597" y="167"/>
                  </a:lnTo>
                  <a:lnTo>
                    <a:pt x="598" y="170"/>
                  </a:lnTo>
                  <a:lnTo>
                    <a:pt x="598" y="172"/>
                  </a:lnTo>
                  <a:lnTo>
                    <a:pt x="597" y="175"/>
                  </a:lnTo>
                  <a:lnTo>
                    <a:pt x="597" y="177"/>
                  </a:lnTo>
                  <a:lnTo>
                    <a:pt x="595" y="178"/>
                  </a:lnTo>
                  <a:lnTo>
                    <a:pt x="595" y="180"/>
                  </a:lnTo>
                  <a:lnTo>
                    <a:pt x="593" y="182"/>
                  </a:lnTo>
                  <a:lnTo>
                    <a:pt x="593" y="187"/>
                  </a:lnTo>
                  <a:lnTo>
                    <a:pt x="593" y="192"/>
                  </a:lnTo>
                  <a:lnTo>
                    <a:pt x="592" y="193"/>
                  </a:lnTo>
                  <a:lnTo>
                    <a:pt x="590" y="193"/>
                  </a:lnTo>
                  <a:lnTo>
                    <a:pt x="588" y="195"/>
                  </a:lnTo>
                  <a:lnTo>
                    <a:pt x="588" y="195"/>
                  </a:lnTo>
                  <a:lnTo>
                    <a:pt x="585" y="200"/>
                  </a:lnTo>
                  <a:lnTo>
                    <a:pt x="583" y="203"/>
                  </a:lnTo>
                  <a:lnTo>
                    <a:pt x="583" y="208"/>
                  </a:lnTo>
                  <a:lnTo>
                    <a:pt x="580" y="211"/>
                  </a:lnTo>
                  <a:lnTo>
                    <a:pt x="577" y="215"/>
                  </a:lnTo>
                  <a:lnTo>
                    <a:pt x="573" y="216"/>
                  </a:lnTo>
                  <a:lnTo>
                    <a:pt x="570" y="218"/>
                  </a:lnTo>
                  <a:lnTo>
                    <a:pt x="565" y="221"/>
                  </a:lnTo>
                  <a:lnTo>
                    <a:pt x="564" y="224"/>
                  </a:lnTo>
                  <a:lnTo>
                    <a:pt x="562" y="226"/>
                  </a:lnTo>
                  <a:lnTo>
                    <a:pt x="560" y="228"/>
                  </a:lnTo>
                  <a:lnTo>
                    <a:pt x="555" y="228"/>
                  </a:lnTo>
                  <a:lnTo>
                    <a:pt x="550" y="229"/>
                  </a:lnTo>
                  <a:lnTo>
                    <a:pt x="545" y="229"/>
                  </a:lnTo>
                  <a:lnTo>
                    <a:pt x="537" y="231"/>
                  </a:lnTo>
                  <a:lnTo>
                    <a:pt x="536" y="233"/>
                  </a:lnTo>
                  <a:lnTo>
                    <a:pt x="531" y="234"/>
                  </a:lnTo>
                  <a:lnTo>
                    <a:pt x="527" y="236"/>
                  </a:lnTo>
                  <a:lnTo>
                    <a:pt x="522" y="238"/>
                  </a:lnTo>
                  <a:lnTo>
                    <a:pt x="517" y="238"/>
                  </a:lnTo>
                  <a:lnTo>
                    <a:pt x="514" y="238"/>
                  </a:lnTo>
                  <a:lnTo>
                    <a:pt x="511" y="236"/>
                  </a:lnTo>
                  <a:lnTo>
                    <a:pt x="509" y="236"/>
                  </a:lnTo>
                  <a:lnTo>
                    <a:pt x="506" y="236"/>
                  </a:lnTo>
                  <a:lnTo>
                    <a:pt x="503" y="238"/>
                  </a:lnTo>
                  <a:lnTo>
                    <a:pt x="501" y="241"/>
                  </a:lnTo>
                  <a:lnTo>
                    <a:pt x="498" y="243"/>
                  </a:lnTo>
                  <a:lnTo>
                    <a:pt x="496" y="244"/>
                  </a:lnTo>
                  <a:lnTo>
                    <a:pt x="493" y="246"/>
                  </a:lnTo>
                  <a:lnTo>
                    <a:pt x="489" y="246"/>
                  </a:lnTo>
                  <a:lnTo>
                    <a:pt x="488" y="246"/>
                  </a:lnTo>
                  <a:lnTo>
                    <a:pt x="486" y="246"/>
                  </a:lnTo>
                  <a:lnTo>
                    <a:pt x="484" y="246"/>
                  </a:lnTo>
                  <a:lnTo>
                    <a:pt x="484" y="248"/>
                  </a:lnTo>
                  <a:lnTo>
                    <a:pt x="483" y="249"/>
                  </a:lnTo>
                  <a:lnTo>
                    <a:pt x="481" y="249"/>
                  </a:lnTo>
                  <a:lnTo>
                    <a:pt x="478" y="251"/>
                  </a:lnTo>
                  <a:lnTo>
                    <a:pt x="474" y="251"/>
                  </a:lnTo>
                  <a:lnTo>
                    <a:pt x="468" y="251"/>
                  </a:lnTo>
                  <a:lnTo>
                    <a:pt x="461" y="251"/>
                  </a:lnTo>
                  <a:lnTo>
                    <a:pt x="455" y="251"/>
                  </a:lnTo>
                  <a:lnTo>
                    <a:pt x="448" y="252"/>
                  </a:lnTo>
                  <a:lnTo>
                    <a:pt x="443" y="252"/>
                  </a:lnTo>
                  <a:lnTo>
                    <a:pt x="442" y="254"/>
                  </a:lnTo>
                  <a:lnTo>
                    <a:pt x="440" y="256"/>
                  </a:lnTo>
                  <a:lnTo>
                    <a:pt x="438" y="257"/>
                  </a:lnTo>
                  <a:lnTo>
                    <a:pt x="437" y="257"/>
                  </a:lnTo>
                  <a:lnTo>
                    <a:pt x="435" y="259"/>
                  </a:lnTo>
                  <a:lnTo>
                    <a:pt x="432" y="259"/>
                  </a:lnTo>
                  <a:lnTo>
                    <a:pt x="430" y="259"/>
                  </a:lnTo>
                  <a:lnTo>
                    <a:pt x="427" y="261"/>
                  </a:lnTo>
                  <a:lnTo>
                    <a:pt x="425" y="262"/>
                  </a:lnTo>
                  <a:lnTo>
                    <a:pt x="423" y="266"/>
                  </a:lnTo>
                  <a:lnTo>
                    <a:pt x="422" y="266"/>
                  </a:lnTo>
                  <a:lnTo>
                    <a:pt x="423" y="266"/>
                  </a:lnTo>
                  <a:lnTo>
                    <a:pt x="423" y="267"/>
                  </a:lnTo>
                  <a:lnTo>
                    <a:pt x="423" y="269"/>
                  </a:lnTo>
                  <a:lnTo>
                    <a:pt x="425" y="274"/>
                  </a:lnTo>
                  <a:lnTo>
                    <a:pt x="425" y="277"/>
                  </a:lnTo>
                  <a:lnTo>
                    <a:pt x="425" y="282"/>
                  </a:lnTo>
                  <a:lnTo>
                    <a:pt x="427" y="287"/>
                  </a:lnTo>
                  <a:lnTo>
                    <a:pt x="427" y="292"/>
                  </a:lnTo>
                  <a:lnTo>
                    <a:pt x="427" y="297"/>
                  </a:lnTo>
                  <a:lnTo>
                    <a:pt x="428" y="302"/>
                  </a:lnTo>
                  <a:lnTo>
                    <a:pt x="430" y="310"/>
                  </a:lnTo>
                  <a:lnTo>
                    <a:pt x="430" y="317"/>
                  </a:lnTo>
                  <a:lnTo>
                    <a:pt x="428" y="323"/>
                  </a:lnTo>
                  <a:lnTo>
                    <a:pt x="428" y="330"/>
                  </a:lnTo>
                  <a:lnTo>
                    <a:pt x="430" y="333"/>
                  </a:lnTo>
                  <a:lnTo>
                    <a:pt x="430" y="337"/>
                  </a:lnTo>
                  <a:lnTo>
                    <a:pt x="432" y="340"/>
                  </a:lnTo>
                  <a:lnTo>
                    <a:pt x="432" y="345"/>
                  </a:lnTo>
                  <a:lnTo>
                    <a:pt x="433" y="348"/>
                  </a:lnTo>
                  <a:lnTo>
                    <a:pt x="435" y="351"/>
                  </a:lnTo>
                  <a:lnTo>
                    <a:pt x="438" y="353"/>
                  </a:lnTo>
                  <a:lnTo>
                    <a:pt x="440" y="355"/>
                  </a:lnTo>
                  <a:lnTo>
                    <a:pt x="440" y="356"/>
                  </a:lnTo>
                  <a:lnTo>
                    <a:pt x="440" y="360"/>
                  </a:lnTo>
                  <a:lnTo>
                    <a:pt x="440" y="361"/>
                  </a:lnTo>
                  <a:lnTo>
                    <a:pt x="446" y="366"/>
                  </a:lnTo>
                  <a:lnTo>
                    <a:pt x="446" y="366"/>
                  </a:lnTo>
                  <a:lnTo>
                    <a:pt x="448" y="365"/>
                  </a:lnTo>
                  <a:lnTo>
                    <a:pt x="451" y="363"/>
                  </a:lnTo>
                  <a:lnTo>
                    <a:pt x="455" y="361"/>
                  </a:lnTo>
                  <a:lnTo>
                    <a:pt x="458" y="358"/>
                  </a:lnTo>
                  <a:lnTo>
                    <a:pt x="460" y="356"/>
                  </a:lnTo>
                  <a:lnTo>
                    <a:pt x="463" y="355"/>
                  </a:lnTo>
                  <a:lnTo>
                    <a:pt x="466" y="351"/>
                  </a:lnTo>
                  <a:lnTo>
                    <a:pt x="468" y="350"/>
                  </a:lnTo>
                  <a:lnTo>
                    <a:pt x="470" y="350"/>
                  </a:lnTo>
                  <a:lnTo>
                    <a:pt x="470" y="348"/>
                  </a:lnTo>
                  <a:lnTo>
                    <a:pt x="471" y="348"/>
                  </a:lnTo>
                  <a:lnTo>
                    <a:pt x="471" y="345"/>
                  </a:lnTo>
                  <a:lnTo>
                    <a:pt x="473" y="340"/>
                  </a:lnTo>
                  <a:lnTo>
                    <a:pt x="474" y="335"/>
                  </a:lnTo>
                  <a:lnTo>
                    <a:pt x="476" y="330"/>
                  </a:lnTo>
                  <a:lnTo>
                    <a:pt x="479" y="327"/>
                  </a:lnTo>
                  <a:lnTo>
                    <a:pt x="481" y="325"/>
                  </a:lnTo>
                  <a:lnTo>
                    <a:pt x="486" y="322"/>
                  </a:lnTo>
                  <a:lnTo>
                    <a:pt x="491" y="320"/>
                  </a:lnTo>
                  <a:lnTo>
                    <a:pt x="494" y="318"/>
                  </a:lnTo>
                  <a:lnTo>
                    <a:pt x="496" y="315"/>
                  </a:lnTo>
                  <a:lnTo>
                    <a:pt x="499" y="312"/>
                  </a:lnTo>
                  <a:lnTo>
                    <a:pt x="503" y="309"/>
                  </a:lnTo>
                  <a:lnTo>
                    <a:pt x="504" y="307"/>
                  </a:lnTo>
                  <a:lnTo>
                    <a:pt x="506" y="305"/>
                  </a:lnTo>
                  <a:lnTo>
                    <a:pt x="507" y="305"/>
                  </a:lnTo>
                  <a:lnTo>
                    <a:pt x="509" y="302"/>
                  </a:lnTo>
                  <a:lnTo>
                    <a:pt x="512" y="299"/>
                  </a:lnTo>
                  <a:lnTo>
                    <a:pt x="514" y="297"/>
                  </a:lnTo>
                  <a:lnTo>
                    <a:pt x="517" y="294"/>
                  </a:lnTo>
                  <a:lnTo>
                    <a:pt x="519" y="294"/>
                  </a:lnTo>
                  <a:lnTo>
                    <a:pt x="522" y="294"/>
                  </a:lnTo>
                  <a:lnTo>
                    <a:pt x="526" y="292"/>
                  </a:lnTo>
                  <a:lnTo>
                    <a:pt x="531" y="290"/>
                  </a:lnTo>
                  <a:lnTo>
                    <a:pt x="534" y="289"/>
                  </a:lnTo>
                  <a:lnTo>
                    <a:pt x="537" y="289"/>
                  </a:lnTo>
                  <a:lnTo>
                    <a:pt x="545" y="289"/>
                  </a:lnTo>
                  <a:lnTo>
                    <a:pt x="545" y="287"/>
                  </a:lnTo>
                  <a:lnTo>
                    <a:pt x="547" y="287"/>
                  </a:lnTo>
                  <a:lnTo>
                    <a:pt x="549" y="287"/>
                  </a:lnTo>
                  <a:lnTo>
                    <a:pt x="550" y="289"/>
                  </a:lnTo>
                  <a:lnTo>
                    <a:pt x="552" y="290"/>
                  </a:lnTo>
                  <a:lnTo>
                    <a:pt x="562" y="290"/>
                  </a:lnTo>
                  <a:lnTo>
                    <a:pt x="572" y="290"/>
                  </a:lnTo>
                  <a:lnTo>
                    <a:pt x="578" y="294"/>
                  </a:lnTo>
                  <a:lnTo>
                    <a:pt x="582" y="299"/>
                  </a:lnTo>
                  <a:lnTo>
                    <a:pt x="583" y="302"/>
                  </a:lnTo>
                  <a:lnTo>
                    <a:pt x="583" y="307"/>
                  </a:lnTo>
                  <a:lnTo>
                    <a:pt x="583" y="312"/>
                  </a:lnTo>
                  <a:lnTo>
                    <a:pt x="582" y="318"/>
                  </a:lnTo>
                  <a:lnTo>
                    <a:pt x="580" y="323"/>
                  </a:lnTo>
                  <a:lnTo>
                    <a:pt x="578" y="328"/>
                  </a:lnTo>
                  <a:lnTo>
                    <a:pt x="577" y="332"/>
                  </a:lnTo>
                  <a:lnTo>
                    <a:pt x="575" y="337"/>
                  </a:lnTo>
                  <a:lnTo>
                    <a:pt x="573" y="340"/>
                  </a:lnTo>
                  <a:lnTo>
                    <a:pt x="570" y="346"/>
                  </a:lnTo>
                  <a:lnTo>
                    <a:pt x="565" y="351"/>
                  </a:lnTo>
                  <a:lnTo>
                    <a:pt x="560" y="356"/>
                  </a:lnTo>
                  <a:lnTo>
                    <a:pt x="555" y="360"/>
                  </a:lnTo>
                  <a:lnTo>
                    <a:pt x="549" y="366"/>
                  </a:lnTo>
                  <a:lnTo>
                    <a:pt x="539" y="374"/>
                  </a:lnTo>
                  <a:lnTo>
                    <a:pt x="527" y="383"/>
                  </a:lnTo>
                  <a:lnTo>
                    <a:pt x="517" y="389"/>
                  </a:lnTo>
                  <a:lnTo>
                    <a:pt x="516" y="398"/>
                  </a:lnTo>
                  <a:lnTo>
                    <a:pt x="514" y="404"/>
                  </a:lnTo>
                  <a:lnTo>
                    <a:pt x="511" y="411"/>
                  </a:lnTo>
                  <a:lnTo>
                    <a:pt x="509" y="414"/>
                  </a:lnTo>
                  <a:lnTo>
                    <a:pt x="509" y="417"/>
                  </a:lnTo>
                  <a:lnTo>
                    <a:pt x="509" y="419"/>
                  </a:lnTo>
                  <a:lnTo>
                    <a:pt x="509" y="419"/>
                  </a:lnTo>
                  <a:lnTo>
                    <a:pt x="509" y="421"/>
                  </a:lnTo>
                  <a:lnTo>
                    <a:pt x="506" y="422"/>
                  </a:lnTo>
                  <a:lnTo>
                    <a:pt x="503" y="426"/>
                  </a:lnTo>
                  <a:lnTo>
                    <a:pt x="503" y="427"/>
                  </a:lnTo>
                  <a:lnTo>
                    <a:pt x="503" y="430"/>
                  </a:lnTo>
                  <a:lnTo>
                    <a:pt x="504" y="432"/>
                  </a:lnTo>
                  <a:lnTo>
                    <a:pt x="504" y="434"/>
                  </a:lnTo>
                  <a:lnTo>
                    <a:pt x="506" y="435"/>
                  </a:lnTo>
                  <a:lnTo>
                    <a:pt x="509" y="435"/>
                  </a:lnTo>
                  <a:lnTo>
                    <a:pt x="511" y="435"/>
                  </a:lnTo>
                  <a:lnTo>
                    <a:pt x="514" y="437"/>
                  </a:lnTo>
                  <a:lnTo>
                    <a:pt x="516" y="440"/>
                  </a:lnTo>
                  <a:lnTo>
                    <a:pt x="517" y="444"/>
                  </a:lnTo>
                  <a:lnTo>
                    <a:pt x="519" y="447"/>
                  </a:lnTo>
                  <a:lnTo>
                    <a:pt x="519" y="450"/>
                  </a:lnTo>
                  <a:lnTo>
                    <a:pt x="521" y="452"/>
                  </a:lnTo>
                  <a:lnTo>
                    <a:pt x="522" y="454"/>
                  </a:lnTo>
                  <a:lnTo>
                    <a:pt x="524" y="455"/>
                  </a:lnTo>
                  <a:lnTo>
                    <a:pt x="526" y="458"/>
                  </a:lnTo>
                  <a:lnTo>
                    <a:pt x="529" y="463"/>
                  </a:lnTo>
                  <a:lnTo>
                    <a:pt x="531" y="468"/>
                  </a:lnTo>
                  <a:lnTo>
                    <a:pt x="531" y="477"/>
                  </a:lnTo>
                  <a:lnTo>
                    <a:pt x="531" y="480"/>
                  </a:lnTo>
                  <a:lnTo>
                    <a:pt x="532" y="482"/>
                  </a:lnTo>
                  <a:lnTo>
                    <a:pt x="534" y="485"/>
                  </a:lnTo>
                  <a:lnTo>
                    <a:pt x="534" y="486"/>
                  </a:lnTo>
                  <a:lnTo>
                    <a:pt x="534" y="490"/>
                  </a:lnTo>
                  <a:lnTo>
                    <a:pt x="534" y="493"/>
                  </a:lnTo>
                  <a:lnTo>
                    <a:pt x="534" y="498"/>
                  </a:lnTo>
                  <a:lnTo>
                    <a:pt x="534" y="503"/>
                  </a:lnTo>
                  <a:lnTo>
                    <a:pt x="534" y="506"/>
                  </a:lnTo>
                  <a:lnTo>
                    <a:pt x="532" y="511"/>
                  </a:lnTo>
                  <a:lnTo>
                    <a:pt x="531" y="516"/>
                  </a:lnTo>
                  <a:lnTo>
                    <a:pt x="526" y="519"/>
                  </a:lnTo>
                  <a:lnTo>
                    <a:pt x="522" y="528"/>
                  </a:lnTo>
                  <a:lnTo>
                    <a:pt x="516" y="539"/>
                  </a:lnTo>
                  <a:lnTo>
                    <a:pt x="509" y="551"/>
                  </a:lnTo>
                  <a:lnTo>
                    <a:pt x="506" y="552"/>
                  </a:lnTo>
                  <a:lnTo>
                    <a:pt x="503" y="554"/>
                  </a:lnTo>
                  <a:lnTo>
                    <a:pt x="501" y="557"/>
                  </a:lnTo>
                  <a:lnTo>
                    <a:pt x="499" y="559"/>
                  </a:lnTo>
                  <a:lnTo>
                    <a:pt x="498" y="562"/>
                  </a:lnTo>
                  <a:lnTo>
                    <a:pt x="493" y="566"/>
                  </a:lnTo>
                  <a:lnTo>
                    <a:pt x="489" y="569"/>
                  </a:lnTo>
                  <a:lnTo>
                    <a:pt x="484" y="572"/>
                  </a:lnTo>
                  <a:lnTo>
                    <a:pt x="481" y="577"/>
                  </a:lnTo>
                  <a:lnTo>
                    <a:pt x="479" y="582"/>
                  </a:lnTo>
                  <a:lnTo>
                    <a:pt x="476" y="585"/>
                  </a:lnTo>
                  <a:lnTo>
                    <a:pt x="473" y="587"/>
                  </a:lnTo>
                  <a:lnTo>
                    <a:pt x="471" y="587"/>
                  </a:lnTo>
                  <a:lnTo>
                    <a:pt x="468" y="589"/>
                  </a:lnTo>
                  <a:lnTo>
                    <a:pt x="468" y="589"/>
                  </a:lnTo>
                  <a:lnTo>
                    <a:pt x="466" y="590"/>
                  </a:lnTo>
                  <a:lnTo>
                    <a:pt x="465" y="594"/>
                  </a:lnTo>
                  <a:lnTo>
                    <a:pt x="460" y="594"/>
                  </a:lnTo>
                  <a:lnTo>
                    <a:pt x="456" y="595"/>
                  </a:lnTo>
                  <a:lnTo>
                    <a:pt x="453" y="597"/>
                  </a:lnTo>
                  <a:lnTo>
                    <a:pt x="448" y="599"/>
                  </a:lnTo>
                  <a:lnTo>
                    <a:pt x="445" y="600"/>
                  </a:lnTo>
                  <a:lnTo>
                    <a:pt x="442" y="602"/>
                  </a:lnTo>
                  <a:lnTo>
                    <a:pt x="438" y="602"/>
                  </a:lnTo>
                  <a:lnTo>
                    <a:pt x="437" y="602"/>
                  </a:lnTo>
                  <a:lnTo>
                    <a:pt x="433" y="602"/>
                  </a:lnTo>
                  <a:lnTo>
                    <a:pt x="428" y="600"/>
                  </a:lnTo>
                  <a:lnTo>
                    <a:pt x="425" y="599"/>
                  </a:lnTo>
                  <a:lnTo>
                    <a:pt x="422" y="595"/>
                  </a:lnTo>
                  <a:lnTo>
                    <a:pt x="420" y="592"/>
                  </a:lnTo>
                  <a:lnTo>
                    <a:pt x="420" y="590"/>
                  </a:lnTo>
                  <a:lnTo>
                    <a:pt x="422" y="587"/>
                  </a:lnTo>
                  <a:lnTo>
                    <a:pt x="423" y="584"/>
                  </a:lnTo>
                  <a:lnTo>
                    <a:pt x="423" y="580"/>
                  </a:lnTo>
                  <a:lnTo>
                    <a:pt x="425" y="577"/>
                  </a:lnTo>
                  <a:lnTo>
                    <a:pt x="427" y="574"/>
                  </a:lnTo>
                  <a:lnTo>
                    <a:pt x="428" y="572"/>
                  </a:lnTo>
                  <a:lnTo>
                    <a:pt x="432" y="571"/>
                  </a:lnTo>
                  <a:lnTo>
                    <a:pt x="435" y="569"/>
                  </a:lnTo>
                  <a:lnTo>
                    <a:pt x="438" y="569"/>
                  </a:lnTo>
                  <a:lnTo>
                    <a:pt x="440" y="567"/>
                  </a:lnTo>
                  <a:lnTo>
                    <a:pt x="442" y="566"/>
                  </a:lnTo>
                  <a:lnTo>
                    <a:pt x="442" y="564"/>
                  </a:lnTo>
                  <a:lnTo>
                    <a:pt x="442" y="562"/>
                  </a:lnTo>
                  <a:lnTo>
                    <a:pt x="442" y="559"/>
                  </a:lnTo>
                  <a:lnTo>
                    <a:pt x="443" y="557"/>
                  </a:lnTo>
                  <a:lnTo>
                    <a:pt x="443" y="556"/>
                  </a:lnTo>
                  <a:lnTo>
                    <a:pt x="445" y="554"/>
                  </a:lnTo>
                  <a:lnTo>
                    <a:pt x="446" y="552"/>
                  </a:lnTo>
                  <a:lnTo>
                    <a:pt x="446" y="551"/>
                  </a:lnTo>
                  <a:lnTo>
                    <a:pt x="446" y="547"/>
                  </a:lnTo>
                  <a:lnTo>
                    <a:pt x="446" y="546"/>
                  </a:lnTo>
                  <a:lnTo>
                    <a:pt x="448" y="544"/>
                  </a:lnTo>
                  <a:lnTo>
                    <a:pt x="450" y="543"/>
                  </a:lnTo>
                  <a:lnTo>
                    <a:pt x="451" y="541"/>
                  </a:lnTo>
                  <a:lnTo>
                    <a:pt x="453" y="538"/>
                  </a:lnTo>
                  <a:lnTo>
                    <a:pt x="455" y="534"/>
                  </a:lnTo>
                  <a:lnTo>
                    <a:pt x="456" y="531"/>
                  </a:lnTo>
                  <a:lnTo>
                    <a:pt x="460" y="528"/>
                  </a:lnTo>
                  <a:lnTo>
                    <a:pt x="461" y="524"/>
                  </a:lnTo>
                  <a:lnTo>
                    <a:pt x="463" y="523"/>
                  </a:lnTo>
                  <a:lnTo>
                    <a:pt x="463" y="521"/>
                  </a:lnTo>
                  <a:lnTo>
                    <a:pt x="463" y="518"/>
                  </a:lnTo>
                  <a:lnTo>
                    <a:pt x="463" y="513"/>
                  </a:lnTo>
                  <a:lnTo>
                    <a:pt x="463" y="511"/>
                  </a:lnTo>
                  <a:lnTo>
                    <a:pt x="463" y="508"/>
                  </a:lnTo>
                  <a:lnTo>
                    <a:pt x="465" y="506"/>
                  </a:lnTo>
                  <a:lnTo>
                    <a:pt x="466" y="501"/>
                  </a:lnTo>
                  <a:lnTo>
                    <a:pt x="470" y="496"/>
                  </a:lnTo>
                  <a:lnTo>
                    <a:pt x="471" y="493"/>
                  </a:lnTo>
                  <a:lnTo>
                    <a:pt x="473" y="490"/>
                  </a:lnTo>
                  <a:lnTo>
                    <a:pt x="473" y="482"/>
                  </a:lnTo>
                  <a:lnTo>
                    <a:pt x="474" y="470"/>
                  </a:lnTo>
                  <a:lnTo>
                    <a:pt x="478" y="457"/>
                  </a:lnTo>
                  <a:lnTo>
                    <a:pt x="479" y="447"/>
                  </a:lnTo>
                  <a:lnTo>
                    <a:pt x="481" y="442"/>
                  </a:lnTo>
                  <a:lnTo>
                    <a:pt x="481" y="440"/>
                  </a:lnTo>
                  <a:lnTo>
                    <a:pt x="479" y="437"/>
                  </a:lnTo>
                  <a:lnTo>
                    <a:pt x="479" y="437"/>
                  </a:lnTo>
                  <a:lnTo>
                    <a:pt x="481" y="435"/>
                  </a:lnTo>
                  <a:lnTo>
                    <a:pt x="481" y="434"/>
                  </a:lnTo>
                  <a:lnTo>
                    <a:pt x="481" y="432"/>
                  </a:lnTo>
                  <a:lnTo>
                    <a:pt x="481" y="429"/>
                  </a:lnTo>
                  <a:lnTo>
                    <a:pt x="479" y="427"/>
                  </a:lnTo>
                  <a:lnTo>
                    <a:pt x="478" y="426"/>
                  </a:lnTo>
                  <a:lnTo>
                    <a:pt x="476" y="424"/>
                  </a:lnTo>
                  <a:lnTo>
                    <a:pt x="471" y="424"/>
                  </a:lnTo>
                  <a:lnTo>
                    <a:pt x="468" y="426"/>
                  </a:lnTo>
                  <a:lnTo>
                    <a:pt x="465" y="427"/>
                  </a:lnTo>
                  <a:lnTo>
                    <a:pt x="461" y="430"/>
                  </a:lnTo>
                  <a:lnTo>
                    <a:pt x="458" y="432"/>
                  </a:lnTo>
                  <a:lnTo>
                    <a:pt x="453" y="435"/>
                  </a:lnTo>
                  <a:lnTo>
                    <a:pt x="450" y="437"/>
                  </a:lnTo>
                  <a:lnTo>
                    <a:pt x="446" y="439"/>
                  </a:lnTo>
                  <a:lnTo>
                    <a:pt x="443" y="440"/>
                  </a:lnTo>
                  <a:lnTo>
                    <a:pt x="442" y="442"/>
                  </a:lnTo>
                  <a:lnTo>
                    <a:pt x="442" y="445"/>
                  </a:lnTo>
                  <a:lnTo>
                    <a:pt x="440" y="445"/>
                  </a:lnTo>
                  <a:lnTo>
                    <a:pt x="437" y="447"/>
                  </a:lnTo>
                  <a:lnTo>
                    <a:pt x="435" y="449"/>
                  </a:lnTo>
                  <a:lnTo>
                    <a:pt x="433" y="450"/>
                  </a:lnTo>
                  <a:lnTo>
                    <a:pt x="430" y="454"/>
                  </a:lnTo>
                  <a:lnTo>
                    <a:pt x="428" y="457"/>
                  </a:lnTo>
                  <a:lnTo>
                    <a:pt x="425" y="458"/>
                  </a:lnTo>
                  <a:lnTo>
                    <a:pt x="422" y="460"/>
                  </a:lnTo>
                  <a:lnTo>
                    <a:pt x="417" y="463"/>
                  </a:lnTo>
                  <a:lnTo>
                    <a:pt x="410" y="468"/>
                  </a:lnTo>
                  <a:lnTo>
                    <a:pt x="405" y="473"/>
                  </a:lnTo>
                  <a:lnTo>
                    <a:pt x="400" y="478"/>
                  </a:lnTo>
                  <a:lnTo>
                    <a:pt x="399" y="480"/>
                  </a:lnTo>
                  <a:lnTo>
                    <a:pt x="395" y="483"/>
                  </a:lnTo>
                  <a:lnTo>
                    <a:pt x="394" y="485"/>
                  </a:lnTo>
                  <a:lnTo>
                    <a:pt x="394" y="486"/>
                  </a:lnTo>
                  <a:lnTo>
                    <a:pt x="394" y="490"/>
                  </a:lnTo>
                  <a:lnTo>
                    <a:pt x="392" y="491"/>
                  </a:lnTo>
                  <a:lnTo>
                    <a:pt x="390" y="495"/>
                  </a:lnTo>
                  <a:lnTo>
                    <a:pt x="387" y="496"/>
                  </a:lnTo>
                  <a:lnTo>
                    <a:pt x="384" y="500"/>
                  </a:lnTo>
                  <a:lnTo>
                    <a:pt x="384" y="501"/>
                  </a:lnTo>
                  <a:lnTo>
                    <a:pt x="384" y="505"/>
                  </a:lnTo>
                  <a:lnTo>
                    <a:pt x="382" y="506"/>
                  </a:lnTo>
                  <a:lnTo>
                    <a:pt x="382" y="508"/>
                  </a:lnTo>
                  <a:lnTo>
                    <a:pt x="380" y="510"/>
                  </a:lnTo>
                  <a:lnTo>
                    <a:pt x="377" y="511"/>
                  </a:lnTo>
                  <a:lnTo>
                    <a:pt x="376" y="513"/>
                  </a:lnTo>
                  <a:lnTo>
                    <a:pt x="374" y="515"/>
                  </a:lnTo>
                  <a:lnTo>
                    <a:pt x="371" y="518"/>
                  </a:lnTo>
                  <a:lnTo>
                    <a:pt x="369" y="519"/>
                  </a:lnTo>
                  <a:lnTo>
                    <a:pt x="366" y="524"/>
                  </a:lnTo>
                  <a:lnTo>
                    <a:pt x="361" y="528"/>
                  </a:lnTo>
                  <a:lnTo>
                    <a:pt x="357" y="529"/>
                  </a:lnTo>
                  <a:lnTo>
                    <a:pt x="352" y="531"/>
                  </a:lnTo>
                  <a:lnTo>
                    <a:pt x="348" y="533"/>
                  </a:lnTo>
                  <a:lnTo>
                    <a:pt x="343" y="531"/>
                  </a:lnTo>
                  <a:lnTo>
                    <a:pt x="338" y="529"/>
                  </a:lnTo>
                  <a:lnTo>
                    <a:pt x="333" y="524"/>
                  </a:lnTo>
                  <a:lnTo>
                    <a:pt x="329" y="519"/>
                  </a:lnTo>
                  <a:lnTo>
                    <a:pt x="326" y="515"/>
                  </a:lnTo>
                  <a:lnTo>
                    <a:pt x="326" y="511"/>
                  </a:lnTo>
                  <a:lnTo>
                    <a:pt x="326" y="508"/>
                  </a:lnTo>
                  <a:lnTo>
                    <a:pt x="326" y="503"/>
                  </a:lnTo>
                  <a:lnTo>
                    <a:pt x="324" y="501"/>
                  </a:lnTo>
                  <a:lnTo>
                    <a:pt x="323" y="500"/>
                  </a:lnTo>
                  <a:lnTo>
                    <a:pt x="321" y="496"/>
                  </a:lnTo>
                  <a:lnTo>
                    <a:pt x="321" y="490"/>
                  </a:lnTo>
                  <a:lnTo>
                    <a:pt x="321" y="485"/>
                  </a:lnTo>
                  <a:lnTo>
                    <a:pt x="321" y="480"/>
                  </a:lnTo>
                  <a:lnTo>
                    <a:pt x="321" y="475"/>
                  </a:lnTo>
                  <a:lnTo>
                    <a:pt x="323" y="467"/>
                  </a:lnTo>
                  <a:lnTo>
                    <a:pt x="323" y="460"/>
                  </a:lnTo>
                  <a:lnTo>
                    <a:pt x="323" y="455"/>
                  </a:lnTo>
                  <a:lnTo>
                    <a:pt x="323" y="449"/>
                  </a:lnTo>
                  <a:lnTo>
                    <a:pt x="323" y="445"/>
                  </a:lnTo>
                  <a:lnTo>
                    <a:pt x="324" y="442"/>
                  </a:lnTo>
                  <a:lnTo>
                    <a:pt x="326" y="440"/>
                  </a:lnTo>
                  <a:lnTo>
                    <a:pt x="328" y="440"/>
                  </a:lnTo>
                  <a:lnTo>
                    <a:pt x="329" y="440"/>
                  </a:lnTo>
                  <a:lnTo>
                    <a:pt x="329" y="439"/>
                  </a:lnTo>
                  <a:lnTo>
                    <a:pt x="329" y="437"/>
                  </a:lnTo>
                  <a:lnTo>
                    <a:pt x="331" y="435"/>
                  </a:lnTo>
                  <a:lnTo>
                    <a:pt x="333" y="435"/>
                  </a:lnTo>
                  <a:lnTo>
                    <a:pt x="334" y="434"/>
                  </a:lnTo>
                  <a:lnTo>
                    <a:pt x="336" y="434"/>
                  </a:lnTo>
                  <a:lnTo>
                    <a:pt x="336" y="432"/>
                  </a:lnTo>
                  <a:lnTo>
                    <a:pt x="336" y="430"/>
                  </a:lnTo>
                  <a:lnTo>
                    <a:pt x="336" y="430"/>
                  </a:lnTo>
                  <a:lnTo>
                    <a:pt x="338" y="429"/>
                  </a:lnTo>
                  <a:lnTo>
                    <a:pt x="339" y="429"/>
                  </a:lnTo>
                  <a:lnTo>
                    <a:pt x="341" y="427"/>
                  </a:lnTo>
                  <a:lnTo>
                    <a:pt x="341" y="426"/>
                  </a:lnTo>
                  <a:lnTo>
                    <a:pt x="343" y="424"/>
                  </a:lnTo>
                  <a:lnTo>
                    <a:pt x="343" y="422"/>
                  </a:lnTo>
                  <a:lnTo>
                    <a:pt x="346" y="419"/>
                  </a:lnTo>
                  <a:lnTo>
                    <a:pt x="348" y="416"/>
                  </a:lnTo>
                  <a:lnTo>
                    <a:pt x="349" y="412"/>
                  </a:lnTo>
                  <a:lnTo>
                    <a:pt x="352" y="411"/>
                  </a:lnTo>
                  <a:lnTo>
                    <a:pt x="354" y="411"/>
                  </a:lnTo>
                  <a:lnTo>
                    <a:pt x="356" y="409"/>
                  </a:lnTo>
                  <a:lnTo>
                    <a:pt x="357" y="407"/>
                  </a:lnTo>
                  <a:lnTo>
                    <a:pt x="359" y="401"/>
                  </a:lnTo>
                  <a:lnTo>
                    <a:pt x="361" y="401"/>
                  </a:lnTo>
                  <a:lnTo>
                    <a:pt x="362" y="399"/>
                  </a:lnTo>
                  <a:lnTo>
                    <a:pt x="362" y="399"/>
                  </a:lnTo>
                  <a:lnTo>
                    <a:pt x="364" y="398"/>
                  </a:lnTo>
                  <a:lnTo>
                    <a:pt x="364" y="398"/>
                  </a:lnTo>
                  <a:lnTo>
                    <a:pt x="364" y="394"/>
                  </a:lnTo>
                  <a:lnTo>
                    <a:pt x="364" y="391"/>
                  </a:lnTo>
                  <a:lnTo>
                    <a:pt x="364" y="388"/>
                  </a:lnTo>
                  <a:lnTo>
                    <a:pt x="364" y="386"/>
                  </a:lnTo>
                  <a:lnTo>
                    <a:pt x="366" y="379"/>
                  </a:lnTo>
                  <a:lnTo>
                    <a:pt x="369" y="373"/>
                  </a:lnTo>
                  <a:lnTo>
                    <a:pt x="371" y="371"/>
                  </a:lnTo>
                  <a:lnTo>
                    <a:pt x="371" y="369"/>
                  </a:lnTo>
                  <a:lnTo>
                    <a:pt x="372" y="366"/>
                  </a:lnTo>
                  <a:lnTo>
                    <a:pt x="372" y="365"/>
                  </a:lnTo>
                  <a:lnTo>
                    <a:pt x="371" y="363"/>
                  </a:lnTo>
                  <a:lnTo>
                    <a:pt x="371" y="360"/>
                  </a:lnTo>
                  <a:lnTo>
                    <a:pt x="371" y="358"/>
                  </a:lnTo>
                  <a:lnTo>
                    <a:pt x="372" y="358"/>
                  </a:lnTo>
                  <a:lnTo>
                    <a:pt x="376" y="355"/>
                  </a:lnTo>
                  <a:lnTo>
                    <a:pt x="377" y="351"/>
                  </a:lnTo>
                  <a:lnTo>
                    <a:pt x="377" y="348"/>
                  </a:lnTo>
                  <a:lnTo>
                    <a:pt x="376" y="346"/>
                  </a:lnTo>
                  <a:lnTo>
                    <a:pt x="377" y="343"/>
                  </a:lnTo>
                  <a:lnTo>
                    <a:pt x="377" y="340"/>
                  </a:lnTo>
                  <a:lnTo>
                    <a:pt x="379" y="335"/>
                  </a:lnTo>
                  <a:lnTo>
                    <a:pt x="379" y="332"/>
                  </a:lnTo>
                  <a:lnTo>
                    <a:pt x="379" y="328"/>
                  </a:lnTo>
                  <a:lnTo>
                    <a:pt x="379" y="325"/>
                  </a:lnTo>
                  <a:lnTo>
                    <a:pt x="380" y="323"/>
                  </a:lnTo>
                  <a:lnTo>
                    <a:pt x="382" y="322"/>
                  </a:lnTo>
                  <a:lnTo>
                    <a:pt x="382" y="320"/>
                  </a:lnTo>
                  <a:lnTo>
                    <a:pt x="380" y="317"/>
                  </a:lnTo>
                  <a:lnTo>
                    <a:pt x="379" y="315"/>
                  </a:lnTo>
                  <a:lnTo>
                    <a:pt x="379" y="312"/>
                  </a:lnTo>
                  <a:lnTo>
                    <a:pt x="379" y="309"/>
                  </a:lnTo>
                  <a:lnTo>
                    <a:pt x="380" y="307"/>
                  </a:lnTo>
                  <a:lnTo>
                    <a:pt x="382" y="305"/>
                  </a:lnTo>
                  <a:lnTo>
                    <a:pt x="382" y="304"/>
                  </a:lnTo>
                  <a:lnTo>
                    <a:pt x="382" y="300"/>
                  </a:lnTo>
                  <a:lnTo>
                    <a:pt x="382" y="297"/>
                  </a:lnTo>
                  <a:lnTo>
                    <a:pt x="382" y="294"/>
                  </a:lnTo>
                  <a:lnTo>
                    <a:pt x="380" y="290"/>
                  </a:lnTo>
                  <a:lnTo>
                    <a:pt x="377" y="289"/>
                  </a:lnTo>
                  <a:lnTo>
                    <a:pt x="376" y="289"/>
                  </a:lnTo>
                  <a:lnTo>
                    <a:pt x="372" y="289"/>
                  </a:lnTo>
                  <a:lnTo>
                    <a:pt x="371" y="289"/>
                  </a:lnTo>
                  <a:lnTo>
                    <a:pt x="369" y="290"/>
                  </a:lnTo>
                  <a:lnTo>
                    <a:pt x="367" y="292"/>
                  </a:lnTo>
                  <a:lnTo>
                    <a:pt x="366" y="292"/>
                  </a:lnTo>
                  <a:lnTo>
                    <a:pt x="364" y="292"/>
                  </a:lnTo>
                  <a:lnTo>
                    <a:pt x="362" y="294"/>
                  </a:lnTo>
                  <a:lnTo>
                    <a:pt x="362" y="295"/>
                  </a:lnTo>
                  <a:lnTo>
                    <a:pt x="361" y="297"/>
                  </a:lnTo>
                  <a:lnTo>
                    <a:pt x="359" y="297"/>
                  </a:lnTo>
                  <a:lnTo>
                    <a:pt x="356" y="297"/>
                  </a:lnTo>
                  <a:lnTo>
                    <a:pt x="352" y="299"/>
                  </a:lnTo>
                  <a:lnTo>
                    <a:pt x="349" y="302"/>
                  </a:lnTo>
                  <a:lnTo>
                    <a:pt x="349" y="304"/>
                  </a:lnTo>
                  <a:lnTo>
                    <a:pt x="349" y="307"/>
                  </a:lnTo>
                  <a:lnTo>
                    <a:pt x="349" y="309"/>
                  </a:lnTo>
                  <a:lnTo>
                    <a:pt x="348" y="310"/>
                  </a:lnTo>
                  <a:lnTo>
                    <a:pt x="346" y="312"/>
                  </a:lnTo>
                  <a:lnTo>
                    <a:pt x="346" y="312"/>
                  </a:lnTo>
                  <a:lnTo>
                    <a:pt x="344" y="312"/>
                  </a:lnTo>
                  <a:lnTo>
                    <a:pt x="344" y="313"/>
                  </a:lnTo>
                  <a:lnTo>
                    <a:pt x="343" y="315"/>
                  </a:lnTo>
                  <a:lnTo>
                    <a:pt x="341" y="317"/>
                  </a:lnTo>
                  <a:lnTo>
                    <a:pt x="339" y="320"/>
                  </a:lnTo>
                  <a:lnTo>
                    <a:pt x="338" y="323"/>
                  </a:lnTo>
                  <a:lnTo>
                    <a:pt x="334" y="328"/>
                  </a:lnTo>
                  <a:lnTo>
                    <a:pt x="333" y="332"/>
                  </a:lnTo>
                  <a:lnTo>
                    <a:pt x="331" y="333"/>
                  </a:lnTo>
                  <a:lnTo>
                    <a:pt x="328" y="337"/>
                  </a:lnTo>
                  <a:lnTo>
                    <a:pt x="324" y="338"/>
                  </a:lnTo>
                  <a:lnTo>
                    <a:pt x="321" y="343"/>
                  </a:lnTo>
                  <a:lnTo>
                    <a:pt x="319" y="345"/>
                  </a:lnTo>
                  <a:lnTo>
                    <a:pt x="318" y="348"/>
                  </a:lnTo>
                  <a:lnTo>
                    <a:pt x="318" y="351"/>
                  </a:lnTo>
                  <a:lnTo>
                    <a:pt x="318" y="355"/>
                  </a:lnTo>
                  <a:lnTo>
                    <a:pt x="316" y="358"/>
                  </a:lnTo>
                  <a:lnTo>
                    <a:pt x="315" y="360"/>
                  </a:lnTo>
                  <a:lnTo>
                    <a:pt x="313" y="361"/>
                  </a:lnTo>
                  <a:lnTo>
                    <a:pt x="311" y="363"/>
                  </a:lnTo>
                  <a:lnTo>
                    <a:pt x="310" y="366"/>
                  </a:lnTo>
                  <a:lnTo>
                    <a:pt x="308" y="369"/>
                  </a:lnTo>
                  <a:lnTo>
                    <a:pt x="306" y="371"/>
                  </a:lnTo>
                  <a:lnTo>
                    <a:pt x="305" y="374"/>
                  </a:lnTo>
                  <a:lnTo>
                    <a:pt x="301" y="378"/>
                  </a:lnTo>
                  <a:lnTo>
                    <a:pt x="301" y="383"/>
                  </a:lnTo>
                  <a:lnTo>
                    <a:pt x="300" y="386"/>
                  </a:lnTo>
                  <a:lnTo>
                    <a:pt x="298" y="391"/>
                  </a:lnTo>
                  <a:lnTo>
                    <a:pt x="298" y="394"/>
                  </a:lnTo>
                  <a:lnTo>
                    <a:pt x="296" y="398"/>
                  </a:lnTo>
                  <a:lnTo>
                    <a:pt x="295" y="401"/>
                  </a:lnTo>
                  <a:lnTo>
                    <a:pt x="293" y="406"/>
                  </a:lnTo>
                  <a:lnTo>
                    <a:pt x="291" y="411"/>
                  </a:lnTo>
                  <a:lnTo>
                    <a:pt x="291" y="414"/>
                  </a:lnTo>
                  <a:lnTo>
                    <a:pt x="293" y="417"/>
                  </a:lnTo>
                  <a:lnTo>
                    <a:pt x="293" y="421"/>
                  </a:lnTo>
                  <a:lnTo>
                    <a:pt x="293" y="424"/>
                  </a:lnTo>
                  <a:lnTo>
                    <a:pt x="293" y="430"/>
                  </a:lnTo>
                  <a:lnTo>
                    <a:pt x="291" y="432"/>
                  </a:lnTo>
                  <a:lnTo>
                    <a:pt x="290" y="435"/>
                  </a:lnTo>
                  <a:lnTo>
                    <a:pt x="290" y="440"/>
                  </a:lnTo>
                  <a:lnTo>
                    <a:pt x="290" y="444"/>
                  </a:lnTo>
                  <a:lnTo>
                    <a:pt x="290" y="445"/>
                  </a:lnTo>
                  <a:lnTo>
                    <a:pt x="291" y="449"/>
                  </a:lnTo>
                  <a:lnTo>
                    <a:pt x="290" y="454"/>
                  </a:lnTo>
                  <a:lnTo>
                    <a:pt x="288" y="458"/>
                  </a:lnTo>
                  <a:lnTo>
                    <a:pt x="286" y="465"/>
                  </a:lnTo>
                  <a:lnTo>
                    <a:pt x="286" y="472"/>
                  </a:lnTo>
                  <a:lnTo>
                    <a:pt x="285" y="475"/>
                  </a:lnTo>
                  <a:lnTo>
                    <a:pt x="285" y="475"/>
                  </a:lnTo>
                  <a:lnTo>
                    <a:pt x="283" y="477"/>
                  </a:lnTo>
                  <a:lnTo>
                    <a:pt x="283" y="477"/>
                  </a:lnTo>
                  <a:lnTo>
                    <a:pt x="282" y="477"/>
                  </a:lnTo>
                  <a:lnTo>
                    <a:pt x="282" y="478"/>
                  </a:lnTo>
                  <a:lnTo>
                    <a:pt x="282" y="482"/>
                  </a:lnTo>
                  <a:lnTo>
                    <a:pt x="282" y="485"/>
                  </a:lnTo>
                  <a:lnTo>
                    <a:pt x="282" y="488"/>
                  </a:lnTo>
                  <a:lnTo>
                    <a:pt x="282" y="490"/>
                  </a:lnTo>
                  <a:lnTo>
                    <a:pt x="280" y="490"/>
                  </a:lnTo>
                  <a:lnTo>
                    <a:pt x="278" y="490"/>
                  </a:lnTo>
                  <a:lnTo>
                    <a:pt x="278" y="491"/>
                  </a:lnTo>
                  <a:lnTo>
                    <a:pt x="277" y="500"/>
                  </a:lnTo>
                  <a:lnTo>
                    <a:pt x="277" y="506"/>
                  </a:lnTo>
                  <a:lnTo>
                    <a:pt x="275" y="513"/>
                  </a:lnTo>
                  <a:lnTo>
                    <a:pt x="275" y="518"/>
                  </a:lnTo>
                  <a:lnTo>
                    <a:pt x="277" y="521"/>
                  </a:lnTo>
                  <a:lnTo>
                    <a:pt x="278" y="523"/>
                  </a:lnTo>
                  <a:lnTo>
                    <a:pt x="278" y="526"/>
                  </a:lnTo>
                  <a:lnTo>
                    <a:pt x="282" y="528"/>
                  </a:lnTo>
                  <a:lnTo>
                    <a:pt x="282" y="529"/>
                  </a:lnTo>
                  <a:lnTo>
                    <a:pt x="283" y="531"/>
                  </a:lnTo>
                  <a:lnTo>
                    <a:pt x="282" y="534"/>
                  </a:lnTo>
                  <a:lnTo>
                    <a:pt x="283" y="536"/>
                  </a:lnTo>
                  <a:lnTo>
                    <a:pt x="283" y="536"/>
                  </a:lnTo>
                  <a:lnTo>
                    <a:pt x="283" y="538"/>
                  </a:lnTo>
                  <a:lnTo>
                    <a:pt x="285" y="538"/>
                  </a:lnTo>
                  <a:lnTo>
                    <a:pt x="285" y="539"/>
                  </a:lnTo>
                  <a:lnTo>
                    <a:pt x="286" y="541"/>
                  </a:lnTo>
                  <a:lnTo>
                    <a:pt x="286" y="544"/>
                  </a:lnTo>
                  <a:lnTo>
                    <a:pt x="286" y="547"/>
                  </a:lnTo>
                  <a:lnTo>
                    <a:pt x="286" y="552"/>
                  </a:lnTo>
                  <a:lnTo>
                    <a:pt x="288" y="554"/>
                  </a:lnTo>
                  <a:lnTo>
                    <a:pt x="291" y="556"/>
                  </a:lnTo>
                  <a:lnTo>
                    <a:pt x="293" y="557"/>
                  </a:lnTo>
                  <a:lnTo>
                    <a:pt x="296" y="559"/>
                  </a:lnTo>
                  <a:lnTo>
                    <a:pt x="298" y="561"/>
                  </a:lnTo>
                  <a:lnTo>
                    <a:pt x="298" y="562"/>
                  </a:lnTo>
                  <a:lnTo>
                    <a:pt x="298" y="566"/>
                  </a:lnTo>
                  <a:lnTo>
                    <a:pt x="298" y="569"/>
                  </a:lnTo>
                  <a:lnTo>
                    <a:pt x="298" y="572"/>
                  </a:lnTo>
                  <a:lnTo>
                    <a:pt x="300" y="575"/>
                  </a:lnTo>
                  <a:lnTo>
                    <a:pt x="303" y="577"/>
                  </a:lnTo>
                  <a:lnTo>
                    <a:pt x="305" y="579"/>
                  </a:lnTo>
                  <a:lnTo>
                    <a:pt x="306" y="580"/>
                  </a:lnTo>
                  <a:lnTo>
                    <a:pt x="306" y="582"/>
                  </a:lnTo>
                  <a:lnTo>
                    <a:pt x="305" y="585"/>
                  </a:lnTo>
                  <a:lnTo>
                    <a:pt x="305" y="587"/>
                  </a:lnTo>
                  <a:lnTo>
                    <a:pt x="305" y="590"/>
                  </a:lnTo>
                  <a:lnTo>
                    <a:pt x="306" y="595"/>
                  </a:lnTo>
                  <a:lnTo>
                    <a:pt x="306" y="599"/>
                  </a:lnTo>
                  <a:lnTo>
                    <a:pt x="306" y="602"/>
                  </a:lnTo>
                  <a:lnTo>
                    <a:pt x="306" y="605"/>
                  </a:lnTo>
                  <a:lnTo>
                    <a:pt x="303" y="608"/>
                  </a:lnTo>
                  <a:lnTo>
                    <a:pt x="303" y="612"/>
                  </a:lnTo>
                  <a:lnTo>
                    <a:pt x="303" y="615"/>
                  </a:lnTo>
                  <a:lnTo>
                    <a:pt x="301" y="618"/>
                  </a:lnTo>
                  <a:lnTo>
                    <a:pt x="301" y="620"/>
                  </a:lnTo>
                  <a:lnTo>
                    <a:pt x="298" y="623"/>
                  </a:lnTo>
                  <a:lnTo>
                    <a:pt x="293" y="625"/>
                  </a:lnTo>
                  <a:lnTo>
                    <a:pt x="290" y="627"/>
                  </a:lnTo>
                  <a:lnTo>
                    <a:pt x="283" y="625"/>
                  </a:lnTo>
                  <a:lnTo>
                    <a:pt x="275" y="622"/>
                  </a:lnTo>
                  <a:lnTo>
                    <a:pt x="262" y="612"/>
                  </a:lnTo>
                  <a:lnTo>
                    <a:pt x="257" y="608"/>
                  </a:lnTo>
                  <a:lnTo>
                    <a:pt x="252" y="607"/>
                  </a:lnTo>
                  <a:lnTo>
                    <a:pt x="249" y="602"/>
                  </a:lnTo>
                  <a:lnTo>
                    <a:pt x="247" y="600"/>
                  </a:lnTo>
                  <a:lnTo>
                    <a:pt x="245" y="597"/>
                  </a:lnTo>
                  <a:lnTo>
                    <a:pt x="245" y="594"/>
                  </a:lnTo>
                  <a:lnTo>
                    <a:pt x="244" y="592"/>
                  </a:lnTo>
                  <a:lnTo>
                    <a:pt x="242" y="589"/>
                  </a:lnTo>
                  <a:lnTo>
                    <a:pt x="242" y="587"/>
                  </a:lnTo>
                  <a:lnTo>
                    <a:pt x="242" y="585"/>
                  </a:lnTo>
                  <a:lnTo>
                    <a:pt x="242" y="584"/>
                  </a:lnTo>
                  <a:lnTo>
                    <a:pt x="242" y="582"/>
                  </a:lnTo>
                  <a:lnTo>
                    <a:pt x="240" y="582"/>
                  </a:lnTo>
                  <a:lnTo>
                    <a:pt x="239" y="582"/>
                  </a:lnTo>
                  <a:lnTo>
                    <a:pt x="237" y="582"/>
                  </a:lnTo>
                  <a:lnTo>
                    <a:pt x="237" y="580"/>
                  </a:lnTo>
                  <a:lnTo>
                    <a:pt x="235" y="579"/>
                  </a:lnTo>
                  <a:lnTo>
                    <a:pt x="235" y="577"/>
                  </a:lnTo>
                  <a:lnTo>
                    <a:pt x="234" y="575"/>
                  </a:lnTo>
                  <a:lnTo>
                    <a:pt x="230" y="572"/>
                  </a:lnTo>
                  <a:lnTo>
                    <a:pt x="230" y="571"/>
                  </a:lnTo>
                  <a:lnTo>
                    <a:pt x="230" y="569"/>
                  </a:lnTo>
                  <a:lnTo>
                    <a:pt x="229" y="566"/>
                  </a:lnTo>
                  <a:lnTo>
                    <a:pt x="227" y="562"/>
                  </a:lnTo>
                  <a:lnTo>
                    <a:pt x="221" y="556"/>
                  </a:lnTo>
                  <a:lnTo>
                    <a:pt x="209" y="551"/>
                  </a:lnTo>
                  <a:lnTo>
                    <a:pt x="201" y="546"/>
                  </a:lnTo>
                  <a:lnTo>
                    <a:pt x="196" y="543"/>
                  </a:lnTo>
                  <a:lnTo>
                    <a:pt x="192" y="539"/>
                  </a:lnTo>
                  <a:lnTo>
                    <a:pt x="189" y="536"/>
                  </a:lnTo>
                  <a:lnTo>
                    <a:pt x="188" y="534"/>
                  </a:lnTo>
                  <a:lnTo>
                    <a:pt x="186" y="534"/>
                  </a:lnTo>
                  <a:lnTo>
                    <a:pt x="184" y="533"/>
                  </a:lnTo>
                  <a:lnTo>
                    <a:pt x="181" y="533"/>
                  </a:lnTo>
                  <a:lnTo>
                    <a:pt x="178" y="534"/>
                  </a:lnTo>
                  <a:lnTo>
                    <a:pt x="173" y="536"/>
                  </a:lnTo>
                  <a:lnTo>
                    <a:pt x="168" y="539"/>
                  </a:lnTo>
                  <a:lnTo>
                    <a:pt x="163" y="543"/>
                  </a:lnTo>
                  <a:lnTo>
                    <a:pt x="158" y="546"/>
                  </a:lnTo>
                  <a:lnTo>
                    <a:pt x="151" y="547"/>
                  </a:lnTo>
                  <a:lnTo>
                    <a:pt x="145" y="551"/>
                  </a:lnTo>
                  <a:lnTo>
                    <a:pt x="140" y="551"/>
                  </a:lnTo>
                  <a:lnTo>
                    <a:pt x="133" y="554"/>
                  </a:lnTo>
                  <a:lnTo>
                    <a:pt x="128" y="557"/>
                  </a:lnTo>
                  <a:lnTo>
                    <a:pt x="123" y="562"/>
                  </a:lnTo>
                  <a:lnTo>
                    <a:pt x="120" y="567"/>
                  </a:lnTo>
                  <a:lnTo>
                    <a:pt x="120" y="571"/>
                  </a:lnTo>
                  <a:lnTo>
                    <a:pt x="120" y="572"/>
                  </a:lnTo>
                  <a:lnTo>
                    <a:pt x="120" y="575"/>
                  </a:lnTo>
                  <a:lnTo>
                    <a:pt x="120" y="577"/>
                  </a:lnTo>
                  <a:lnTo>
                    <a:pt x="122" y="579"/>
                  </a:lnTo>
                  <a:lnTo>
                    <a:pt x="122" y="582"/>
                  </a:lnTo>
                  <a:lnTo>
                    <a:pt x="120" y="587"/>
                  </a:lnTo>
                  <a:lnTo>
                    <a:pt x="118" y="592"/>
                  </a:lnTo>
                  <a:lnTo>
                    <a:pt x="117" y="597"/>
                  </a:lnTo>
                  <a:lnTo>
                    <a:pt x="115" y="602"/>
                  </a:lnTo>
                  <a:lnTo>
                    <a:pt x="115" y="605"/>
                  </a:lnTo>
                  <a:lnTo>
                    <a:pt x="113" y="610"/>
                  </a:lnTo>
                  <a:lnTo>
                    <a:pt x="113" y="617"/>
                  </a:lnTo>
                  <a:lnTo>
                    <a:pt x="112" y="622"/>
                  </a:lnTo>
                  <a:lnTo>
                    <a:pt x="110" y="625"/>
                  </a:lnTo>
                  <a:lnTo>
                    <a:pt x="107" y="628"/>
                  </a:lnTo>
                  <a:lnTo>
                    <a:pt x="103" y="635"/>
                  </a:lnTo>
                  <a:lnTo>
                    <a:pt x="100" y="640"/>
                  </a:lnTo>
                  <a:lnTo>
                    <a:pt x="98" y="645"/>
                  </a:lnTo>
                  <a:lnTo>
                    <a:pt x="97" y="650"/>
                  </a:lnTo>
                  <a:lnTo>
                    <a:pt x="95" y="651"/>
                  </a:lnTo>
                  <a:lnTo>
                    <a:pt x="95" y="655"/>
                  </a:lnTo>
                  <a:lnTo>
                    <a:pt x="95" y="656"/>
                  </a:lnTo>
                  <a:lnTo>
                    <a:pt x="94" y="660"/>
                  </a:lnTo>
                  <a:lnTo>
                    <a:pt x="94" y="661"/>
                  </a:lnTo>
                  <a:lnTo>
                    <a:pt x="92" y="661"/>
                  </a:lnTo>
                  <a:lnTo>
                    <a:pt x="90" y="661"/>
                  </a:lnTo>
                  <a:lnTo>
                    <a:pt x="87" y="663"/>
                  </a:lnTo>
                  <a:lnTo>
                    <a:pt x="85" y="666"/>
                  </a:lnTo>
                  <a:lnTo>
                    <a:pt x="82" y="666"/>
                  </a:lnTo>
                  <a:lnTo>
                    <a:pt x="77" y="668"/>
                  </a:lnTo>
                  <a:lnTo>
                    <a:pt x="74" y="668"/>
                  </a:lnTo>
                  <a:lnTo>
                    <a:pt x="70" y="666"/>
                  </a:lnTo>
                  <a:lnTo>
                    <a:pt x="67" y="664"/>
                  </a:lnTo>
                  <a:lnTo>
                    <a:pt x="66" y="661"/>
                  </a:lnTo>
                  <a:lnTo>
                    <a:pt x="64" y="660"/>
                  </a:lnTo>
                  <a:lnTo>
                    <a:pt x="61" y="658"/>
                  </a:lnTo>
                  <a:lnTo>
                    <a:pt x="56" y="653"/>
                  </a:lnTo>
                  <a:lnTo>
                    <a:pt x="46" y="645"/>
                  </a:lnTo>
                  <a:lnTo>
                    <a:pt x="37" y="636"/>
                  </a:lnTo>
                  <a:lnTo>
                    <a:pt x="29" y="632"/>
                  </a:lnTo>
                  <a:lnTo>
                    <a:pt x="26" y="630"/>
                  </a:lnTo>
                  <a:lnTo>
                    <a:pt x="23" y="628"/>
                  </a:lnTo>
                  <a:lnTo>
                    <a:pt x="19" y="627"/>
                  </a:lnTo>
                  <a:lnTo>
                    <a:pt x="19" y="625"/>
                  </a:lnTo>
                  <a:lnTo>
                    <a:pt x="19" y="623"/>
                  </a:lnTo>
                  <a:lnTo>
                    <a:pt x="19" y="622"/>
                  </a:lnTo>
                  <a:lnTo>
                    <a:pt x="18" y="622"/>
                  </a:lnTo>
                  <a:lnTo>
                    <a:pt x="16" y="622"/>
                  </a:lnTo>
                  <a:lnTo>
                    <a:pt x="13" y="620"/>
                  </a:lnTo>
                  <a:lnTo>
                    <a:pt x="11" y="618"/>
                  </a:lnTo>
                  <a:lnTo>
                    <a:pt x="11" y="617"/>
                  </a:lnTo>
                  <a:lnTo>
                    <a:pt x="11" y="613"/>
                  </a:lnTo>
                  <a:lnTo>
                    <a:pt x="11" y="610"/>
                  </a:lnTo>
                  <a:lnTo>
                    <a:pt x="11" y="607"/>
                  </a:lnTo>
                  <a:lnTo>
                    <a:pt x="11" y="604"/>
                  </a:lnTo>
                  <a:lnTo>
                    <a:pt x="11" y="604"/>
                  </a:lnTo>
                  <a:lnTo>
                    <a:pt x="8" y="604"/>
                  </a:lnTo>
                  <a:lnTo>
                    <a:pt x="6" y="604"/>
                  </a:lnTo>
                  <a:lnTo>
                    <a:pt x="4" y="602"/>
                  </a:lnTo>
                  <a:lnTo>
                    <a:pt x="4" y="600"/>
                  </a:lnTo>
                  <a:lnTo>
                    <a:pt x="6" y="599"/>
                  </a:lnTo>
                  <a:lnTo>
                    <a:pt x="6" y="595"/>
                  </a:lnTo>
                  <a:lnTo>
                    <a:pt x="6" y="594"/>
                  </a:lnTo>
                  <a:lnTo>
                    <a:pt x="6" y="592"/>
                  </a:lnTo>
                  <a:lnTo>
                    <a:pt x="4" y="592"/>
                  </a:lnTo>
                  <a:lnTo>
                    <a:pt x="4" y="594"/>
                  </a:lnTo>
                  <a:lnTo>
                    <a:pt x="3" y="592"/>
                  </a:lnTo>
                  <a:lnTo>
                    <a:pt x="3" y="590"/>
                  </a:lnTo>
                  <a:lnTo>
                    <a:pt x="4" y="587"/>
                  </a:lnTo>
                  <a:lnTo>
                    <a:pt x="4" y="584"/>
                  </a:lnTo>
                  <a:lnTo>
                    <a:pt x="3" y="580"/>
                  </a:lnTo>
                  <a:lnTo>
                    <a:pt x="3" y="577"/>
                  </a:lnTo>
                  <a:lnTo>
                    <a:pt x="1" y="574"/>
                  </a:lnTo>
                  <a:lnTo>
                    <a:pt x="1" y="571"/>
                  </a:lnTo>
                  <a:lnTo>
                    <a:pt x="0" y="567"/>
                  </a:lnTo>
                  <a:lnTo>
                    <a:pt x="0" y="564"/>
                  </a:lnTo>
                  <a:lnTo>
                    <a:pt x="0" y="562"/>
                  </a:lnTo>
                  <a:lnTo>
                    <a:pt x="1" y="561"/>
                  </a:lnTo>
                  <a:lnTo>
                    <a:pt x="3" y="561"/>
                  </a:lnTo>
                  <a:lnTo>
                    <a:pt x="4" y="559"/>
                  </a:lnTo>
                  <a:lnTo>
                    <a:pt x="6" y="557"/>
                  </a:lnTo>
                  <a:lnTo>
                    <a:pt x="6" y="556"/>
                  </a:lnTo>
                  <a:lnTo>
                    <a:pt x="4" y="552"/>
                  </a:lnTo>
                  <a:lnTo>
                    <a:pt x="4" y="551"/>
                  </a:lnTo>
                  <a:lnTo>
                    <a:pt x="4" y="544"/>
                  </a:lnTo>
                  <a:lnTo>
                    <a:pt x="4" y="539"/>
                  </a:lnTo>
                  <a:lnTo>
                    <a:pt x="6" y="536"/>
                  </a:lnTo>
                  <a:lnTo>
                    <a:pt x="6" y="536"/>
                  </a:lnTo>
                  <a:lnTo>
                    <a:pt x="8" y="534"/>
                  </a:lnTo>
                  <a:lnTo>
                    <a:pt x="8" y="533"/>
                  </a:lnTo>
                  <a:lnTo>
                    <a:pt x="9" y="526"/>
                  </a:lnTo>
                  <a:lnTo>
                    <a:pt x="8" y="518"/>
                  </a:lnTo>
                  <a:lnTo>
                    <a:pt x="6" y="508"/>
                  </a:lnTo>
                  <a:lnTo>
                    <a:pt x="6" y="505"/>
                  </a:lnTo>
                  <a:lnTo>
                    <a:pt x="6" y="498"/>
                  </a:lnTo>
                  <a:lnTo>
                    <a:pt x="8" y="491"/>
                  </a:lnTo>
                  <a:lnTo>
                    <a:pt x="9" y="485"/>
                  </a:lnTo>
                  <a:lnTo>
                    <a:pt x="11" y="482"/>
                  </a:lnTo>
                  <a:lnTo>
                    <a:pt x="13" y="480"/>
                  </a:lnTo>
                  <a:lnTo>
                    <a:pt x="14" y="475"/>
                  </a:lnTo>
                  <a:lnTo>
                    <a:pt x="18" y="470"/>
                  </a:lnTo>
                  <a:lnTo>
                    <a:pt x="19" y="460"/>
                  </a:lnTo>
                  <a:lnTo>
                    <a:pt x="21" y="449"/>
                  </a:lnTo>
                  <a:lnTo>
                    <a:pt x="21" y="440"/>
                  </a:lnTo>
                  <a:lnTo>
                    <a:pt x="21" y="432"/>
                  </a:lnTo>
                  <a:lnTo>
                    <a:pt x="23" y="416"/>
                  </a:lnTo>
                  <a:lnTo>
                    <a:pt x="26" y="399"/>
                  </a:lnTo>
                  <a:lnTo>
                    <a:pt x="28" y="383"/>
                  </a:lnTo>
                  <a:lnTo>
                    <a:pt x="28" y="371"/>
                  </a:lnTo>
                  <a:lnTo>
                    <a:pt x="28" y="358"/>
                  </a:lnTo>
                  <a:lnTo>
                    <a:pt x="26" y="346"/>
                  </a:lnTo>
                  <a:lnTo>
                    <a:pt x="24" y="337"/>
                  </a:lnTo>
                  <a:lnTo>
                    <a:pt x="24" y="332"/>
                  </a:lnTo>
                  <a:lnTo>
                    <a:pt x="26" y="322"/>
                  </a:lnTo>
                  <a:lnTo>
                    <a:pt x="28" y="309"/>
                  </a:lnTo>
                  <a:lnTo>
                    <a:pt x="28" y="292"/>
                  </a:lnTo>
                  <a:lnTo>
                    <a:pt x="29" y="276"/>
                  </a:lnTo>
                  <a:lnTo>
                    <a:pt x="29" y="261"/>
                  </a:lnTo>
                  <a:lnTo>
                    <a:pt x="29" y="251"/>
                  </a:lnTo>
                  <a:lnTo>
                    <a:pt x="33" y="239"/>
                  </a:lnTo>
                  <a:lnTo>
                    <a:pt x="37" y="229"/>
                  </a:lnTo>
                  <a:lnTo>
                    <a:pt x="41" y="223"/>
                  </a:lnTo>
                  <a:lnTo>
                    <a:pt x="44" y="221"/>
                  </a:lnTo>
                  <a:lnTo>
                    <a:pt x="47" y="221"/>
                  </a:lnTo>
                  <a:lnTo>
                    <a:pt x="52" y="220"/>
                  </a:lnTo>
                  <a:lnTo>
                    <a:pt x="57" y="220"/>
                  </a:lnTo>
                  <a:lnTo>
                    <a:pt x="62" y="220"/>
                  </a:lnTo>
                  <a:lnTo>
                    <a:pt x="66" y="221"/>
                  </a:lnTo>
                  <a:lnTo>
                    <a:pt x="67" y="223"/>
                  </a:lnTo>
                  <a:lnTo>
                    <a:pt x="69" y="223"/>
                  </a:lnTo>
                  <a:lnTo>
                    <a:pt x="70" y="224"/>
                  </a:lnTo>
                  <a:lnTo>
                    <a:pt x="74" y="223"/>
                  </a:lnTo>
                  <a:lnTo>
                    <a:pt x="77" y="221"/>
                  </a:lnTo>
                  <a:lnTo>
                    <a:pt x="80" y="218"/>
                  </a:lnTo>
                  <a:lnTo>
                    <a:pt x="82" y="216"/>
                  </a:lnTo>
                  <a:lnTo>
                    <a:pt x="85" y="213"/>
                  </a:lnTo>
                  <a:lnTo>
                    <a:pt x="89" y="213"/>
                  </a:lnTo>
                  <a:lnTo>
                    <a:pt x="94" y="211"/>
                  </a:lnTo>
                  <a:lnTo>
                    <a:pt x="97" y="211"/>
                  </a:lnTo>
                  <a:lnTo>
                    <a:pt x="100" y="211"/>
                  </a:lnTo>
                  <a:lnTo>
                    <a:pt x="103" y="211"/>
                  </a:lnTo>
                  <a:lnTo>
                    <a:pt x="105" y="210"/>
                  </a:lnTo>
                  <a:lnTo>
                    <a:pt x="107" y="208"/>
                  </a:lnTo>
                  <a:lnTo>
                    <a:pt x="110" y="205"/>
                  </a:lnTo>
                  <a:lnTo>
                    <a:pt x="113" y="203"/>
                  </a:lnTo>
                  <a:lnTo>
                    <a:pt x="115" y="201"/>
                  </a:lnTo>
                  <a:lnTo>
                    <a:pt x="120" y="198"/>
                  </a:lnTo>
                  <a:lnTo>
                    <a:pt x="123" y="195"/>
                  </a:lnTo>
                  <a:lnTo>
                    <a:pt x="127" y="190"/>
                  </a:lnTo>
                  <a:lnTo>
                    <a:pt x="128" y="187"/>
                  </a:lnTo>
                  <a:lnTo>
                    <a:pt x="128" y="182"/>
                  </a:lnTo>
                  <a:lnTo>
                    <a:pt x="128" y="178"/>
                  </a:lnTo>
                  <a:lnTo>
                    <a:pt x="128" y="177"/>
                  </a:lnTo>
                  <a:lnTo>
                    <a:pt x="128" y="177"/>
                  </a:lnTo>
                  <a:lnTo>
                    <a:pt x="128" y="175"/>
                  </a:lnTo>
                  <a:lnTo>
                    <a:pt x="127" y="173"/>
                  </a:lnTo>
                  <a:lnTo>
                    <a:pt x="127" y="168"/>
                  </a:lnTo>
                  <a:lnTo>
                    <a:pt x="127" y="165"/>
                  </a:lnTo>
                  <a:lnTo>
                    <a:pt x="125" y="160"/>
                  </a:lnTo>
                  <a:lnTo>
                    <a:pt x="125" y="157"/>
                  </a:lnTo>
                  <a:lnTo>
                    <a:pt x="123" y="154"/>
                  </a:lnTo>
                  <a:lnTo>
                    <a:pt x="123" y="150"/>
                  </a:lnTo>
                  <a:lnTo>
                    <a:pt x="122" y="147"/>
                  </a:lnTo>
                  <a:lnTo>
                    <a:pt x="120" y="145"/>
                  </a:lnTo>
                  <a:lnTo>
                    <a:pt x="122" y="144"/>
                  </a:lnTo>
                  <a:lnTo>
                    <a:pt x="123" y="142"/>
                  </a:lnTo>
                  <a:lnTo>
                    <a:pt x="125" y="140"/>
                  </a:lnTo>
                  <a:lnTo>
                    <a:pt x="125" y="139"/>
                  </a:lnTo>
                  <a:lnTo>
                    <a:pt x="125" y="135"/>
                  </a:lnTo>
                  <a:lnTo>
                    <a:pt x="125" y="132"/>
                  </a:lnTo>
                  <a:lnTo>
                    <a:pt x="123" y="131"/>
                  </a:lnTo>
                  <a:lnTo>
                    <a:pt x="122" y="127"/>
                  </a:lnTo>
                  <a:lnTo>
                    <a:pt x="120" y="124"/>
                  </a:lnTo>
                  <a:lnTo>
                    <a:pt x="120" y="121"/>
                  </a:lnTo>
                  <a:lnTo>
                    <a:pt x="118" y="117"/>
                  </a:lnTo>
                  <a:lnTo>
                    <a:pt x="117" y="114"/>
                  </a:lnTo>
                  <a:lnTo>
                    <a:pt x="113" y="109"/>
                  </a:lnTo>
                  <a:lnTo>
                    <a:pt x="112" y="106"/>
                  </a:lnTo>
                  <a:lnTo>
                    <a:pt x="108" y="103"/>
                  </a:lnTo>
                  <a:lnTo>
                    <a:pt x="105" y="99"/>
                  </a:lnTo>
                  <a:lnTo>
                    <a:pt x="103" y="96"/>
                  </a:lnTo>
                  <a:lnTo>
                    <a:pt x="103" y="93"/>
                  </a:lnTo>
                  <a:lnTo>
                    <a:pt x="105" y="91"/>
                  </a:lnTo>
                  <a:lnTo>
                    <a:pt x="105" y="91"/>
                  </a:lnTo>
                  <a:lnTo>
                    <a:pt x="103" y="89"/>
                  </a:lnTo>
                  <a:lnTo>
                    <a:pt x="102" y="88"/>
                  </a:lnTo>
                  <a:lnTo>
                    <a:pt x="100" y="84"/>
                  </a:lnTo>
                  <a:lnTo>
                    <a:pt x="97" y="81"/>
                  </a:lnTo>
                  <a:lnTo>
                    <a:pt x="95" y="78"/>
                  </a:lnTo>
                  <a:lnTo>
                    <a:pt x="94" y="75"/>
                  </a:lnTo>
                  <a:lnTo>
                    <a:pt x="92" y="73"/>
                  </a:lnTo>
                  <a:lnTo>
                    <a:pt x="90" y="70"/>
                  </a:lnTo>
                  <a:lnTo>
                    <a:pt x="89" y="66"/>
                  </a:lnTo>
                  <a:lnTo>
                    <a:pt x="89" y="65"/>
                  </a:lnTo>
                  <a:lnTo>
                    <a:pt x="89" y="61"/>
                  </a:lnTo>
                  <a:lnTo>
                    <a:pt x="92" y="60"/>
                  </a:lnTo>
                  <a:lnTo>
                    <a:pt x="100" y="58"/>
                  </a:lnTo>
                  <a:lnTo>
                    <a:pt x="108" y="56"/>
                  </a:lnTo>
                  <a:lnTo>
                    <a:pt x="117" y="58"/>
                  </a:lnTo>
                  <a:lnTo>
                    <a:pt x="130" y="61"/>
                  </a:lnTo>
                  <a:lnTo>
                    <a:pt x="140" y="65"/>
                  </a:lnTo>
                  <a:lnTo>
                    <a:pt x="151" y="70"/>
                  </a:lnTo>
                  <a:lnTo>
                    <a:pt x="155" y="70"/>
                  </a:lnTo>
                  <a:lnTo>
                    <a:pt x="160" y="70"/>
                  </a:lnTo>
                  <a:lnTo>
                    <a:pt x="164" y="71"/>
                  </a:lnTo>
                  <a:lnTo>
                    <a:pt x="169" y="73"/>
                  </a:lnTo>
                  <a:lnTo>
                    <a:pt x="173" y="76"/>
                  </a:lnTo>
                  <a:lnTo>
                    <a:pt x="178" y="81"/>
                  </a:lnTo>
                  <a:lnTo>
                    <a:pt x="179" y="86"/>
                  </a:lnTo>
                  <a:lnTo>
                    <a:pt x="183" y="91"/>
                  </a:lnTo>
                  <a:lnTo>
                    <a:pt x="184" y="96"/>
                  </a:lnTo>
                  <a:lnTo>
                    <a:pt x="188" y="99"/>
                  </a:lnTo>
                  <a:lnTo>
                    <a:pt x="192" y="103"/>
                  </a:lnTo>
                  <a:lnTo>
                    <a:pt x="197" y="106"/>
                  </a:lnTo>
                  <a:lnTo>
                    <a:pt x="202" y="107"/>
                  </a:lnTo>
                  <a:lnTo>
                    <a:pt x="206" y="111"/>
                  </a:lnTo>
                  <a:lnTo>
                    <a:pt x="209" y="114"/>
                  </a:lnTo>
                  <a:lnTo>
                    <a:pt x="211" y="117"/>
                  </a:lnTo>
                  <a:lnTo>
                    <a:pt x="212" y="121"/>
                  </a:lnTo>
                  <a:lnTo>
                    <a:pt x="214" y="124"/>
                  </a:lnTo>
                  <a:lnTo>
                    <a:pt x="217" y="127"/>
                  </a:lnTo>
                  <a:lnTo>
                    <a:pt x="219" y="129"/>
                  </a:lnTo>
                  <a:lnTo>
                    <a:pt x="219" y="129"/>
                  </a:lnTo>
                  <a:lnTo>
                    <a:pt x="221" y="129"/>
                  </a:lnTo>
                  <a:lnTo>
                    <a:pt x="222" y="129"/>
                  </a:lnTo>
                  <a:lnTo>
                    <a:pt x="222" y="129"/>
                  </a:lnTo>
                  <a:lnTo>
                    <a:pt x="224" y="131"/>
                  </a:lnTo>
                  <a:lnTo>
                    <a:pt x="224" y="132"/>
                  </a:lnTo>
                  <a:lnTo>
                    <a:pt x="224" y="134"/>
                  </a:lnTo>
                  <a:lnTo>
                    <a:pt x="225" y="135"/>
                  </a:lnTo>
                  <a:lnTo>
                    <a:pt x="227" y="137"/>
                  </a:lnTo>
                  <a:lnTo>
                    <a:pt x="230" y="139"/>
                  </a:lnTo>
                  <a:lnTo>
                    <a:pt x="234" y="140"/>
                  </a:lnTo>
                  <a:lnTo>
                    <a:pt x="235" y="142"/>
                  </a:lnTo>
                  <a:lnTo>
                    <a:pt x="235" y="144"/>
                  </a:lnTo>
                  <a:lnTo>
                    <a:pt x="237" y="144"/>
                  </a:lnTo>
                  <a:lnTo>
                    <a:pt x="240" y="149"/>
                  </a:lnTo>
                  <a:lnTo>
                    <a:pt x="242" y="154"/>
                  </a:lnTo>
                  <a:lnTo>
                    <a:pt x="244" y="160"/>
                  </a:lnTo>
                  <a:lnTo>
                    <a:pt x="244" y="167"/>
                  </a:lnTo>
                  <a:lnTo>
                    <a:pt x="247" y="180"/>
                  </a:lnTo>
                  <a:lnTo>
                    <a:pt x="245" y="193"/>
                  </a:lnTo>
                  <a:lnTo>
                    <a:pt x="240" y="208"/>
                  </a:lnTo>
                  <a:lnTo>
                    <a:pt x="239" y="210"/>
                  </a:lnTo>
                  <a:lnTo>
                    <a:pt x="237" y="211"/>
                  </a:lnTo>
                  <a:lnTo>
                    <a:pt x="235" y="215"/>
                  </a:lnTo>
                  <a:lnTo>
                    <a:pt x="234" y="218"/>
                  </a:lnTo>
                  <a:lnTo>
                    <a:pt x="232" y="221"/>
                  </a:lnTo>
                  <a:lnTo>
                    <a:pt x="230" y="224"/>
                  </a:lnTo>
                  <a:lnTo>
                    <a:pt x="229" y="228"/>
                  </a:lnTo>
                  <a:lnTo>
                    <a:pt x="227" y="233"/>
                  </a:lnTo>
                  <a:lnTo>
                    <a:pt x="224" y="238"/>
                  </a:lnTo>
                  <a:lnTo>
                    <a:pt x="222" y="241"/>
                  </a:lnTo>
                  <a:lnTo>
                    <a:pt x="219" y="244"/>
                  </a:lnTo>
                  <a:lnTo>
                    <a:pt x="217" y="246"/>
                  </a:lnTo>
                  <a:lnTo>
                    <a:pt x="216" y="248"/>
                  </a:lnTo>
                  <a:lnTo>
                    <a:pt x="212" y="248"/>
                  </a:lnTo>
                  <a:lnTo>
                    <a:pt x="211" y="249"/>
                  </a:lnTo>
                  <a:lnTo>
                    <a:pt x="204" y="252"/>
                  </a:lnTo>
                  <a:lnTo>
                    <a:pt x="199" y="256"/>
                  </a:lnTo>
                  <a:lnTo>
                    <a:pt x="197" y="257"/>
                  </a:lnTo>
                  <a:lnTo>
                    <a:pt x="194" y="257"/>
                  </a:lnTo>
                  <a:lnTo>
                    <a:pt x="192" y="257"/>
                  </a:lnTo>
                  <a:lnTo>
                    <a:pt x="189" y="257"/>
                  </a:lnTo>
                  <a:lnTo>
                    <a:pt x="186" y="259"/>
                  </a:lnTo>
                  <a:lnTo>
                    <a:pt x="183" y="262"/>
                  </a:lnTo>
                  <a:lnTo>
                    <a:pt x="179" y="264"/>
                  </a:lnTo>
                  <a:lnTo>
                    <a:pt x="176" y="264"/>
                  </a:lnTo>
                  <a:lnTo>
                    <a:pt x="171" y="262"/>
                  </a:lnTo>
                  <a:lnTo>
                    <a:pt x="166" y="261"/>
                  </a:lnTo>
                  <a:lnTo>
                    <a:pt x="160" y="259"/>
                  </a:lnTo>
                  <a:lnTo>
                    <a:pt x="153" y="257"/>
                  </a:lnTo>
                  <a:lnTo>
                    <a:pt x="148" y="254"/>
                  </a:lnTo>
                  <a:lnTo>
                    <a:pt x="145" y="252"/>
                  </a:lnTo>
                  <a:lnTo>
                    <a:pt x="141" y="252"/>
                  </a:lnTo>
                  <a:lnTo>
                    <a:pt x="138" y="251"/>
                  </a:lnTo>
                  <a:lnTo>
                    <a:pt x="133" y="251"/>
                  </a:lnTo>
                  <a:lnTo>
                    <a:pt x="127" y="252"/>
                  </a:lnTo>
                  <a:lnTo>
                    <a:pt x="120" y="252"/>
                  </a:lnTo>
                  <a:lnTo>
                    <a:pt x="113" y="254"/>
                  </a:lnTo>
                  <a:lnTo>
                    <a:pt x="107" y="256"/>
                  </a:lnTo>
                  <a:lnTo>
                    <a:pt x="100" y="257"/>
                  </a:lnTo>
                  <a:lnTo>
                    <a:pt x="97" y="257"/>
                  </a:lnTo>
                  <a:lnTo>
                    <a:pt x="92" y="257"/>
                  </a:lnTo>
                  <a:lnTo>
                    <a:pt x="85" y="256"/>
                  </a:lnTo>
                  <a:lnTo>
                    <a:pt x="79" y="256"/>
                  </a:lnTo>
                  <a:lnTo>
                    <a:pt x="72" y="254"/>
                  </a:lnTo>
                  <a:lnTo>
                    <a:pt x="69" y="254"/>
                  </a:lnTo>
                  <a:lnTo>
                    <a:pt x="67" y="254"/>
                  </a:lnTo>
                  <a:lnTo>
                    <a:pt x="64" y="257"/>
                  </a:lnTo>
                  <a:lnTo>
                    <a:pt x="61" y="259"/>
                  </a:lnTo>
                  <a:lnTo>
                    <a:pt x="59" y="262"/>
                  </a:lnTo>
                  <a:lnTo>
                    <a:pt x="57" y="266"/>
                  </a:lnTo>
                  <a:lnTo>
                    <a:pt x="56" y="267"/>
                  </a:lnTo>
                  <a:lnTo>
                    <a:pt x="56" y="269"/>
                  </a:lnTo>
                  <a:lnTo>
                    <a:pt x="56" y="272"/>
                  </a:lnTo>
                  <a:lnTo>
                    <a:pt x="57" y="274"/>
                  </a:lnTo>
                  <a:lnTo>
                    <a:pt x="61" y="276"/>
                  </a:lnTo>
                  <a:lnTo>
                    <a:pt x="64" y="277"/>
                  </a:lnTo>
                  <a:lnTo>
                    <a:pt x="66" y="277"/>
                  </a:lnTo>
                  <a:lnTo>
                    <a:pt x="69" y="279"/>
                  </a:lnTo>
                  <a:lnTo>
                    <a:pt x="70" y="280"/>
                  </a:lnTo>
                  <a:lnTo>
                    <a:pt x="72" y="282"/>
                  </a:lnTo>
                  <a:lnTo>
                    <a:pt x="72" y="285"/>
                  </a:lnTo>
                  <a:lnTo>
                    <a:pt x="72" y="287"/>
                  </a:lnTo>
                  <a:lnTo>
                    <a:pt x="74" y="290"/>
                  </a:lnTo>
                  <a:lnTo>
                    <a:pt x="77" y="292"/>
                  </a:lnTo>
                  <a:lnTo>
                    <a:pt x="79" y="294"/>
                  </a:lnTo>
                  <a:lnTo>
                    <a:pt x="79" y="295"/>
                  </a:lnTo>
                  <a:lnTo>
                    <a:pt x="79" y="297"/>
                  </a:lnTo>
                  <a:lnTo>
                    <a:pt x="80" y="299"/>
                  </a:lnTo>
                  <a:lnTo>
                    <a:pt x="84" y="300"/>
                  </a:lnTo>
                  <a:lnTo>
                    <a:pt x="85" y="302"/>
                  </a:lnTo>
                  <a:lnTo>
                    <a:pt x="87" y="307"/>
                  </a:lnTo>
                  <a:lnTo>
                    <a:pt x="90" y="312"/>
                  </a:lnTo>
                  <a:lnTo>
                    <a:pt x="92" y="317"/>
                  </a:lnTo>
                  <a:lnTo>
                    <a:pt x="92" y="322"/>
                  </a:lnTo>
                  <a:lnTo>
                    <a:pt x="94" y="325"/>
                  </a:lnTo>
                  <a:lnTo>
                    <a:pt x="95" y="328"/>
                  </a:lnTo>
                  <a:lnTo>
                    <a:pt x="97" y="333"/>
                  </a:lnTo>
                  <a:lnTo>
                    <a:pt x="97" y="337"/>
                  </a:lnTo>
                  <a:lnTo>
                    <a:pt x="98" y="340"/>
                  </a:lnTo>
                  <a:lnTo>
                    <a:pt x="98" y="345"/>
                  </a:lnTo>
                  <a:lnTo>
                    <a:pt x="98" y="348"/>
                  </a:lnTo>
                  <a:lnTo>
                    <a:pt x="98" y="353"/>
                  </a:lnTo>
                  <a:lnTo>
                    <a:pt x="98" y="356"/>
                  </a:lnTo>
                  <a:lnTo>
                    <a:pt x="100" y="358"/>
                  </a:lnTo>
                  <a:lnTo>
                    <a:pt x="102" y="360"/>
                  </a:lnTo>
                  <a:lnTo>
                    <a:pt x="105" y="361"/>
                  </a:lnTo>
                  <a:lnTo>
                    <a:pt x="107" y="365"/>
                  </a:lnTo>
                  <a:lnTo>
                    <a:pt x="108" y="368"/>
                  </a:lnTo>
                  <a:lnTo>
                    <a:pt x="112" y="369"/>
                  </a:lnTo>
                  <a:lnTo>
                    <a:pt x="113" y="369"/>
                  </a:lnTo>
                  <a:lnTo>
                    <a:pt x="117" y="368"/>
                  </a:lnTo>
                  <a:lnTo>
                    <a:pt x="118" y="366"/>
                  </a:lnTo>
                  <a:lnTo>
                    <a:pt x="118" y="363"/>
                  </a:lnTo>
                  <a:lnTo>
                    <a:pt x="118" y="361"/>
                  </a:lnTo>
                  <a:lnTo>
                    <a:pt x="120" y="358"/>
                  </a:lnTo>
                  <a:lnTo>
                    <a:pt x="120" y="356"/>
                  </a:lnTo>
                  <a:lnTo>
                    <a:pt x="122" y="356"/>
                  </a:lnTo>
                  <a:lnTo>
                    <a:pt x="123" y="355"/>
                  </a:lnTo>
                  <a:lnTo>
                    <a:pt x="123" y="355"/>
                  </a:lnTo>
                  <a:lnTo>
                    <a:pt x="125" y="353"/>
                  </a:lnTo>
                  <a:lnTo>
                    <a:pt x="125" y="353"/>
                  </a:lnTo>
                  <a:lnTo>
                    <a:pt x="125" y="351"/>
                  </a:lnTo>
                  <a:lnTo>
                    <a:pt x="125" y="350"/>
                  </a:lnTo>
                  <a:lnTo>
                    <a:pt x="127" y="348"/>
                  </a:lnTo>
                  <a:lnTo>
                    <a:pt x="127" y="346"/>
                  </a:lnTo>
                  <a:lnTo>
                    <a:pt x="128" y="345"/>
                  </a:lnTo>
                  <a:lnTo>
                    <a:pt x="128" y="345"/>
                  </a:lnTo>
                  <a:lnTo>
                    <a:pt x="128" y="340"/>
                  </a:lnTo>
                  <a:lnTo>
                    <a:pt x="128" y="337"/>
                  </a:lnTo>
                  <a:lnTo>
                    <a:pt x="130" y="333"/>
                  </a:lnTo>
                  <a:lnTo>
                    <a:pt x="131" y="330"/>
                  </a:lnTo>
                  <a:lnTo>
                    <a:pt x="133" y="330"/>
                  </a:lnTo>
                  <a:lnTo>
                    <a:pt x="136" y="327"/>
                  </a:lnTo>
                  <a:lnTo>
                    <a:pt x="140" y="323"/>
                  </a:lnTo>
                  <a:lnTo>
                    <a:pt x="141" y="320"/>
                  </a:lnTo>
                  <a:lnTo>
                    <a:pt x="143" y="317"/>
                  </a:lnTo>
                  <a:lnTo>
                    <a:pt x="143" y="315"/>
                  </a:lnTo>
                  <a:lnTo>
                    <a:pt x="145" y="313"/>
                  </a:lnTo>
                  <a:lnTo>
                    <a:pt x="148" y="312"/>
                  </a:lnTo>
                  <a:lnTo>
                    <a:pt x="153" y="309"/>
                  </a:lnTo>
                  <a:lnTo>
                    <a:pt x="155" y="307"/>
                  </a:lnTo>
                  <a:lnTo>
                    <a:pt x="155" y="305"/>
                  </a:lnTo>
                  <a:lnTo>
                    <a:pt x="156" y="304"/>
                  </a:lnTo>
                  <a:lnTo>
                    <a:pt x="158" y="304"/>
                  </a:lnTo>
                  <a:lnTo>
                    <a:pt x="161" y="302"/>
                  </a:lnTo>
                  <a:lnTo>
                    <a:pt x="164" y="302"/>
                  </a:lnTo>
                  <a:lnTo>
                    <a:pt x="168" y="302"/>
                  </a:lnTo>
                  <a:lnTo>
                    <a:pt x="169" y="300"/>
                  </a:lnTo>
                  <a:lnTo>
                    <a:pt x="171" y="299"/>
                  </a:lnTo>
                  <a:lnTo>
                    <a:pt x="173" y="297"/>
                  </a:lnTo>
                  <a:lnTo>
                    <a:pt x="176" y="295"/>
                  </a:lnTo>
                  <a:lnTo>
                    <a:pt x="179" y="294"/>
                  </a:lnTo>
                  <a:lnTo>
                    <a:pt x="183" y="294"/>
                  </a:lnTo>
                  <a:lnTo>
                    <a:pt x="188" y="294"/>
                  </a:lnTo>
                  <a:lnTo>
                    <a:pt x="189" y="292"/>
                  </a:lnTo>
                  <a:lnTo>
                    <a:pt x="191" y="292"/>
                  </a:lnTo>
                  <a:lnTo>
                    <a:pt x="194" y="290"/>
                  </a:lnTo>
                  <a:lnTo>
                    <a:pt x="197" y="289"/>
                  </a:lnTo>
                  <a:lnTo>
                    <a:pt x="201" y="289"/>
                  </a:lnTo>
                  <a:lnTo>
                    <a:pt x="204" y="287"/>
                  </a:lnTo>
                  <a:lnTo>
                    <a:pt x="206" y="287"/>
                  </a:lnTo>
                  <a:lnTo>
                    <a:pt x="207" y="285"/>
                  </a:lnTo>
                  <a:lnTo>
                    <a:pt x="209" y="285"/>
                  </a:lnTo>
                  <a:lnTo>
                    <a:pt x="211" y="284"/>
                  </a:lnTo>
                  <a:lnTo>
                    <a:pt x="212" y="284"/>
                  </a:lnTo>
                  <a:lnTo>
                    <a:pt x="214" y="282"/>
                  </a:lnTo>
                  <a:lnTo>
                    <a:pt x="216" y="282"/>
                  </a:lnTo>
                  <a:lnTo>
                    <a:pt x="216" y="282"/>
                  </a:lnTo>
                  <a:lnTo>
                    <a:pt x="217" y="280"/>
                  </a:lnTo>
                  <a:lnTo>
                    <a:pt x="219" y="280"/>
                  </a:lnTo>
                  <a:lnTo>
                    <a:pt x="222" y="280"/>
                  </a:lnTo>
                  <a:lnTo>
                    <a:pt x="224" y="280"/>
                  </a:lnTo>
                  <a:lnTo>
                    <a:pt x="225" y="280"/>
                  </a:lnTo>
                  <a:lnTo>
                    <a:pt x="229" y="279"/>
                  </a:lnTo>
                  <a:lnTo>
                    <a:pt x="230" y="279"/>
                  </a:lnTo>
                  <a:lnTo>
                    <a:pt x="232" y="279"/>
                  </a:lnTo>
                  <a:lnTo>
                    <a:pt x="232" y="279"/>
                  </a:lnTo>
                  <a:lnTo>
                    <a:pt x="234" y="277"/>
                  </a:lnTo>
                  <a:lnTo>
                    <a:pt x="234" y="276"/>
                  </a:lnTo>
                  <a:lnTo>
                    <a:pt x="234" y="274"/>
                  </a:lnTo>
                  <a:lnTo>
                    <a:pt x="237" y="274"/>
                  </a:lnTo>
                  <a:lnTo>
                    <a:pt x="239" y="274"/>
                  </a:lnTo>
                  <a:lnTo>
                    <a:pt x="240" y="274"/>
                  </a:lnTo>
                  <a:lnTo>
                    <a:pt x="242" y="272"/>
                  </a:lnTo>
                  <a:lnTo>
                    <a:pt x="242" y="271"/>
                  </a:lnTo>
                  <a:lnTo>
                    <a:pt x="242" y="271"/>
                  </a:lnTo>
                  <a:lnTo>
                    <a:pt x="244" y="269"/>
                  </a:lnTo>
                  <a:lnTo>
                    <a:pt x="247" y="269"/>
                  </a:lnTo>
                  <a:lnTo>
                    <a:pt x="250" y="269"/>
                  </a:lnTo>
                  <a:lnTo>
                    <a:pt x="252" y="269"/>
                  </a:lnTo>
                  <a:lnTo>
                    <a:pt x="254" y="267"/>
                  </a:lnTo>
                  <a:lnTo>
                    <a:pt x="255" y="264"/>
                  </a:lnTo>
                  <a:lnTo>
                    <a:pt x="257" y="262"/>
                  </a:lnTo>
                  <a:lnTo>
                    <a:pt x="258" y="261"/>
                  </a:lnTo>
                  <a:lnTo>
                    <a:pt x="260" y="261"/>
                  </a:lnTo>
                  <a:lnTo>
                    <a:pt x="265" y="261"/>
                  </a:lnTo>
                  <a:lnTo>
                    <a:pt x="267" y="261"/>
                  </a:lnTo>
                  <a:lnTo>
                    <a:pt x="270" y="257"/>
                  </a:lnTo>
                  <a:lnTo>
                    <a:pt x="272" y="252"/>
                  </a:lnTo>
                  <a:lnTo>
                    <a:pt x="272" y="248"/>
                  </a:lnTo>
                  <a:lnTo>
                    <a:pt x="270" y="246"/>
                  </a:lnTo>
                  <a:lnTo>
                    <a:pt x="268" y="244"/>
                  </a:lnTo>
                  <a:lnTo>
                    <a:pt x="267" y="241"/>
                  </a:lnTo>
                  <a:lnTo>
                    <a:pt x="267" y="239"/>
                  </a:lnTo>
                  <a:lnTo>
                    <a:pt x="267" y="236"/>
                  </a:lnTo>
                  <a:lnTo>
                    <a:pt x="267" y="234"/>
                  </a:lnTo>
                  <a:lnTo>
                    <a:pt x="268" y="233"/>
                  </a:lnTo>
                  <a:lnTo>
                    <a:pt x="268" y="229"/>
                  </a:lnTo>
                  <a:lnTo>
                    <a:pt x="268" y="226"/>
                  </a:lnTo>
                  <a:lnTo>
                    <a:pt x="275" y="220"/>
                  </a:lnTo>
                  <a:lnTo>
                    <a:pt x="282" y="211"/>
                  </a:lnTo>
                  <a:lnTo>
                    <a:pt x="285" y="208"/>
                  </a:lnTo>
                  <a:lnTo>
                    <a:pt x="286" y="205"/>
                  </a:lnTo>
                  <a:lnTo>
                    <a:pt x="288" y="201"/>
                  </a:lnTo>
                  <a:lnTo>
                    <a:pt x="288" y="201"/>
                  </a:lnTo>
                  <a:lnTo>
                    <a:pt x="290" y="201"/>
                  </a:lnTo>
                  <a:lnTo>
                    <a:pt x="291" y="201"/>
                  </a:lnTo>
                  <a:lnTo>
                    <a:pt x="293" y="201"/>
                  </a:lnTo>
                  <a:lnTo>
                    <a:pt x="295" y="198"/>
                  </a:lnTo>
                  <a:lnTo>
                    <a:pt x="295" y="195"/>
                  </a:lnTo>
                  <a:lnTo>
                    <a:pt x="293" y="192"/>
                  </a:lnTo>
                  <a:lnTo>
                    <a:pt x="293" y="188"/>
                  </a:lnTo>
                  <a:lnTo>
                    <a:pt x="295" y="185"/>
                  </a:lnTo>
                  <a:lnTo>
                    <a:pt x="296" y="183"/>
                  </a:lnTo>
                  <a:lnTo>
                    <a:pt x="296" y="183"/>
                  </a:lnTo>
                  <a:lnTo>
                    <a:pt x="298" y="182"/>
                  </a:lnTo>
                  <a:lnTo>
                    <a:pt x="298" y="178"/>
                  </a:lnTo>
                  <a:lnTo>
                    <a:pt x="298" y="177"/>
                  </a:lnTo>
                  <a:lnTo>
                    <a:pt x="296" y="173"/>
                  </a:lnTo>
                  <a:lnTo>
                    <a:pt x="296" y="170"/>
                  </a:lnTo>
                  <a:lnTo>
                    <a:pt x="296" y="167"/>
                  </a:lnTo>
                  <a:lnTo>
                    <a:pt x="298" y="162"/>
                  </a:lnTo>
                  <a:lnTo>
                    <a:pt x="298" y="160"/>
                  </a:lnTo>
                  <a:lnTo>
                    <a:pt x="300" y="160"/>
                  </a:lnTo>
                  <a:lnTo>
                    <a:pt x="300" y="159"/>
                  </a:lnTo>
                  <a:lnTo>
                    <a:pt x="301" y="154"/>
                  </a:lnTo>
                  <a:lnTo>
                    <a:pt x="300" y="150"/>
                  </a:lnTo>
                  <a:lnTo>
                    <a:pt x="300" y="147"/>
                  </a:lnTo>
                  <a:lnTo>
                    <a:pt x="300" y="145"/>
                  </a:lnTo>
                  <a:lnTo>
                    <a:pt x="300" y="140"/>
                  </a:lnTo>
                  <a:lnTo>
                    <a:pt x="300" y="135"/>
                  </a:lnTo>
                  <a:lnTo>
                    <a:pt x="298" y="131"/>
                  </a:lnTo>
                  <a:lnTo>
                    <a:pt x="298" y="129"/>
                  </a:lnTo>
                  <a:lnTo>
                    <a:pt x="296" y="127"/>
                  </a:lnTo>
                  <a:lnTo>
                    <a:pt x="296" y="127"/>
                  </a:lnTo>
                  <a:lnTo>
                    <a:pt x="296" y="126"/>
                  </a:lnTo>
                  <a:lnTo>
                    <a:pt x="295" y="121"/>
                  </a:lnTo>
                  <a:lnTo>
                    <a:pt x="295" y="114"/>
                  </a:lnTo>
                  <a:lnTo>
                    <a:pt x="295" y="109"/>
                  </a:lnTo>
                  <a:lnTo>
                    <a:pt x="296" y="107"/>
                  </a:lnTo>
                  <a:lnTo>
                    <a:pt x="296" y="106"/>
                  </a:lnTo>
                  <a:lnTo>
                    <a:pt x="296" y="104"/>
                  </a:lnTo>
                  <a:lnTo>
                    <a:pt x="298" y="99"/>
                  </a:lnTo>
                  <a:lnTo>
                    <a:pt x="298" y="94"/>
                  </a:lnTo>
                  <a:lnTo>
                    <a:pt x="296" y="89"/>
                  </a:lnTo>
                  <a:lnTo>
                    <a:pt x="295" y="84"/>
                  </a:lnTo>
                  <a:lnTo>
                    <a:pt x="291" y="75"/>
                  </a:lnTo>
                  <a:lnTo>
                    <a:pt x="288" y="65"/>
                  </a:lnTo>
                  <a:lnTo>
                    <a:pt x="286" y="56"/>
                  </a:lnTo>
                  <a:lnTo>
                    <a:pt x="285" y="50"/>
                  </a:lnTo>
                  <a:lnTo>
                    <a:pt x="282" y="43"/>
                  </a:lnTo>
                  <a:lnTo>
                    <a:pt x="278" y="40"/>
                  </a:lnTo>
                  <a:lnTo>
                    <a:pt x="275" y="37"/>
                  </a:lnTo>
                  <a:lnTo>
                    <a:pt x="275" y="33"/>
                  </a:lnTo>
                  <a:lnTo>
                    <a:pt x="273" y="32"/>
                  </a:lnTo>
                  <a:lnTo>
                    <a:pt x="273" y="28"/>
                  </a:lnTo>
                  <a:lnTo>
                    <a:pt x="272" y="25"/>
                  </a:lnTo>
                  <a:lnTo>
                    <a:pt x="270" y="23"/>
                  </a:lnTo>
                  <a:lnTo>
                    <a:pt x="268" y="20"/>
                  </a:lnTo>
                  <a:lnTo>
                    <a:pt x="268" y="18"/>
                  </a:lnTo>
                  <a:lnTo>
                    <a:pt x="268" y="15"/>
                  </a:lnTo>
                  <a:lnTo>
                    <a:pt x="270" y="14"/>
                  </a:lnTo>
                  <a:lnTo>
                    <a:pt x="272" y="10"/>
                  </a:lnTo>
                  <a:lnTo>
                    <a:pt x="272" y="7"/>
                  </a:lnTo>
                  <a:lnTo>
                    <a:pt x="272" y="5"/>
                  </a:lnTo>
                  <a:lnTo>
                    <a:pt x="272" y="4"/>
                  </a:lnTo>
                  <a:lnTo>
                    <a:pt x="273" y="2"/>
                  </a:lnTo>
                  <a:lnTo>
                    <a:pt x="27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4" name="Freeform 53"/>
            <p:cNvSpPr>
              <a:spLocks noEditPoints="1"/>
            </p:cNvSpPr>
            <p:nvPr/>
          </p:nvSpPr>
          <p:spPr bwMode="auto">
            <a:xfrm>
              <a:off x="6616701" y="2835276"/>
              <a:ext cx="811213" cy="1017588"/>
            </a:xfrm>
            <a:custGeom>
              <a:avLst/>
              <a:gdLst>
                <a:gd name="T0" fmla="*/ 84 w 511"/>
                <a:gd name="T1" fmla="*/ 336 h 641"/>
                <a:gd name="T2" fmla="*/ 84 w 511"/>
                <a:gd name="T3" fmla="*/ 381 h 641"/>
                <a:gd name="T4" fmla="*/ 102 w 511"/>
                <a:gd name="T5" fmla="*/ 367 h 641"/>
                <a:gd name="T6" fmla="*/ 121 w 511"/>
                <a:gd name="T7" fmla="*/ 334 h 641"/>
                <a:gd name="T8" fmla="*/ 421 w 511"/>
                <a:gd name="T9" fmla="*/ 229 h 641"/>
                <a:gd name="T10" fmla="*/ 394 w 511"/>
                <a:gd name="T11" fmla="*/ 326 h 641"/>
                <a:gd name="T12" fmla="*/ 429 w 511"/>
                <a:gd name="T13" fmla="*/ 297 h 641"/>
                <a:gd name="T14" fmla="*/ 436 w 511"/>
                <a:gd name="T15" fmla="*/ 227 h 641"/>
                <a:gd name="T16" fmla="*/ 281 w 511"/>
                <a:gd name="T17" fmla="*/ 152 h 641"/>
                <a:gd name="T18" fmla="*/ 256 w 511"/>
                <a:gd name="T19" fmla="*/ 211 h 641"/>
                <a:gd name="T20" fmla="*/ 257 w 511"/>
                <a:gd name="T21" fmla="*/ 250 h 641"/>
                <a:gd name="T22" fmla="*/ 284 w 511"/>
                <a:gd name="T23" fmla="*/ 241 h 641"/>
                <a:gd name="T24" fmla="*/ 292 w 511"/>
                <a:gd name="T25" fmla="*/ 208 h 641"/>
                <a:gd name="T26" fmla="*/ 318 w 511"/>
                <a:gd name="T27" fmla="*/ 184 h 641"/>
                <a:gd name="T28" fmla="*/ 325 w 511"/>
                <a:gd name="T29" fmla="*/ 150 h 641"/>
                <a:gd name="T30" fmla="*/ 487 w 511"/>
                <a:gd name="T31" fmla="*/ 11 h 641"/>
                <a:gd name="T32" fmla="*/ 480 w 511"/>
                <a:gd name="T33" fmla="*/ 58 h 641"/>
                <a:gd name="T34" fmla="*/ 417 w 511"/>
                <a:gd name="T35" fmla="*/ 112 h 641"/>
                <a:gd name="T36" fmla="*/ 431 w 511"/>
                <a:gd name="T37" fmla="*/ 160 h 641"/>
                <a:gd name="T38" fmla="*/ 500 w 511"/>
                <a:gd name="T39" fmla="*/ 247 h 641"/>
                <a:gd name="T40" fmla="*/ 469 w 511"/>
                <a:gd name="T41" fmla="*/ 331 h 641"/>
                <a:gd name="T42" fmla="*/ 412 w 511"/>
                <a:gd name="T43" fmla="*/ 381 h 641"/>
                <a:gd name="T44" fmla="*/ 384 w 511"/>
                <a:gd name="T45" fmla="*/ 447 h 641"/>
                <a:gd name="T46" fmla="*/ 378 w 511"/>
                <a:gd name="T47" fmla="*/ 542 h 641"/>
                <a:gd name="T48" fmla="*/ 345 w 511"/>
                <a:gd name="T49" fmla="*/ 638 h 641"/>
                <a:gd name="T50" fmla="*/ 317 w 511"/>
                <a:gd name="T51" fmla="*/ 521 h 641"/>
                <a:gd name="T52" fmla="*/ 325 w 511"/>
                <a:gd name="T53" fmla="*/ 415 h 641"/>
                <a:gd name="T54" fmla="*/ 277 w 511"/>
                <a:gd name="T55" fmla="*/ 328 h 641"/>
                <a:gd name="T56" fmla="*/ 252 w 511"/>
                <a:gd name="T57" fmla="*/ 292 h 641"/>
                <a:gd name="T58" fmla="*/ 188 w 511"/>
                <a:gd name="T59" fmla="*/ 369 h 641"/>
                <a:gd name="T60" fmla="*/ 114 w 511"/>
                <a:gd name="T61" fmla="*/ 445 h 641"/>
                <a:gd name="T62" fmla="*/ 60 w 511"/>
                <a:gd name="T63" fmla="*/ 509 h 641"/>
                <a:gd name="T64" fmla="*/ 17 w 511"/>
                <a:gd name="T65" fmla="*/ 475 h 641"/>
                <a:gd name="T66" fmla="*/ 2 w 511"/>
                <a:gd name="T67" fmla="*/ 433 h 641"/>
                <a:gd name="T68" fmla="*/ 5 w 511"/>
                <a:gd name="T69" fmla="*/ 397 h 641"/>
                <a:gd name="T70" fmla="*/ 13 w 511"/>
                <a:gd name="T71" fmla="*/ 356 h 641"/>
                <a:gd name="T72" fmla="*/ 18 w 511"/>
                <a:gd name="T73" fmla="*/ 305 h 641"/>
                <a:gd name="T74" fmla="*/ 30 w 511"/>
                <a:gd name="T75" fmla="*/ 194 h 641"/>
                <a:gd name="T76" fmla="*/ 13 w 511"/>
                <a:gd name="T77" fmla="*/ 76 h 641"/>
                <a:gd name="T78" fmla="*/ 73 w 511"/>
                <a:gd name="T79" fmla="*/ 82 h 641"/>
                <a:gd name="T80" fmla="*/ 101 w 511"/>
                <a:gd name="T81" fmla="*/ 115 h 641"/>
                <a:gd name="T82" fmla="*/ 124 w 511"/>
                <a:gd name="T83" fmla="*/ 102 h 641"/>
                <a:gd name="T84" fmla="*/ 127 w 511"/>
                <a:gd name="T85" fmla="*/ 61 h 641"/>
                <a:gd name="T86" fmla="*/ 78 w 511"/>
                <a:gd name="T87" fmla="*/ 43 h 641"/>
                <a:gd name="T88" fmla="*/ 111 w 511"/>
                <a:gd name="T89" fmla="*/ 16 h 641"/>
                <a:gd name="T90" fmla="*/ 167 w 511"/>
                <a:gd name="T91" fmla="*/ 10 h 641"/>
                <a:gd name="T92" fmla="*/ 206 w 511"/>
                <a:gd name="T93" fmla="*/ 2 h 641"/>
                <a:gd name="T94" fmla="*/ 231 w 511"/>
                <a:gd name="T95" fmla="*/ 26 h 641"/>
                <a:gd name="T96" fmla="*/ 201 w 511"/>
                <a:gd name="T97" fmla="*/ 71 h 641"/>
                <a:gd name="T98" fmla="*/ 191 w 511"/>
                <a:gd name="T99" fmla="*/ 104 h 641"/>
                <a:gd name="T100" fmla="*/ 215 w 511"/>
                <a:gd name="T101" fmla="*/ 119 h 641"/>
                <a:gd name="T102" fmla="*/ 168 w 511"/>
                <a:gd name="T103" fmla="*/ 171 h 641"/>
                <a:gd name="T104" fmla="*/ 116 w 511"/>
                <a:gd name="T105" fmla="*/ 222 h 641"/>
                <a:gd name="T106" fmla="*/ 210 w 511"/>
                <a:gd name="T107" fmla="*/ 208 h 641"/>
                <a:gd name="T108" fmla="*/ 231 w 511"/>
                <a:gd name="T109" fmla="*/ 217 h 641"/>
                <a:gd name="T110" fmla="*/ 233 w 511"/>
                <a:gd name="T111" fmla="*/ 188 h 641"/>
                <a:gd name="T112" fmla="*/ 241 w 511"/>
                <a:gd name="T113" fmla="*/ 142 h 641"/>
                <a:gd name="T114" fmla="*/ 266 w 511"/>
                <a:gd name="T115" fmla="*/ 114 h 641"/>
                <a:gd name="T116" fmla="*/ 292 w 511"/>
                <a:gd name="T117" fmla="*/ 86 h 641"/>
                <a:gd name="T118" fmla="*/ 338 w 511"/>
                <a:gd name="T119" fmla="*/ 51 h 641"/>
                <a:gd name="T120" fmla="*/ 439 w 511"/>
                <a:gd name="T121" fmla="*/ 5 h 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11" h="641">
                  <a:moveTo>
                    <a:pt x="119" y="308"/>
                  </a:moveTo>
                  <a:lnTo>
                    <a:pt x="117" y="308"/>
                  </a:lnTo>
                  <a:lnTo>
                    <a:pt x="116" y="310"/>
                  </a:lnTo>
                  <a:lnTo>
                    <a:pt x="112" y="313"/>
                  </a:lnTo>
                  <a:lnTo>
                    <a:pt x="109" y="315"/>
                  </a:lnTo>
                  <a:lnTo>
                    <a:pt x="106" y="316"/>
                  </a:lnTo>
                  <a:lnTo>
                    <a:pt x="102" y="318"/>
                  </a:lnTo>
                  <a:lnTo>
                    <a:pt x="102" y="318"/>
                  </a:lnTo>
                  <a:lnTo>
                    <a:pt x="101" y="320"/>
                  </a:lnTo>
                  <a:lnTo>
                    <a:pt x="99" y="321"/>
                  </a:lnTo>
                  <a:lnTo>
                    <a:pt x="96" y="325"/>
                  </a:lnTo>
                  <a:lnTo>
                    <a:pt x="93" y="328"/>
                  </a:lnTo>
                  <a:lnTo>
                    <a:pt x="89" y="331"/>
                  </a:lnTo>
                  <a:lnTo>
                    <a:pt x="88" y="331"/>
                  </a:lnTo>
                  <a:lnTo>
                    <a:pt x="88" y="333"/>
                  </a:lnTo>
                  <a:lnTo>
                    <a:pt x="88" y="333"/>
                  </a:lnTo>
                  <a:lnTo>
                    <a:pt x="86" y="334"/>
                  </a:lnTo>
                  <a:lnTo>
                    <a:pt x="84" y="336"/>
                  </a:lnTo>
                  <a:lnTo>
                    <a:pt x="83" y="339"/>
                  </a:lnTo>
                  <a:lnTo>
                    <a:pt x="81" y="344"/>
                  </a:lnTo>
                  <a:lnTo>
                    <a:pt x="79" y="349"/>
                  </a:lnTo>
                  <a:lnTo>
                    <a:pt x="76" y="354"/>
                  </a:lnTo>
                  <a:lnTo>
                    <a:pt x="74" y="359"/>
                  </a:lnTo>
                  <a:lnTo>
                    <a:pt x="74" y="364"/>
                  </a:lnTo>
                  <a:lnTo>
                    <a:pt x="74" y="367"/>
                  </a:lnTo>
                  <a:lnTo>
                    <a:pt x="76" y="369"/>
                  </a:lnTo>
                  <a:lnTo>
                    <a:pt x="74" y="371"/>
                  </a:lnTo>
                  <a:lnTo>
                    <a:pt x="74" y="372"/>
                  </a:lnTo>
                  <a:lnTo>
                    <a:pt x="74" y="377"/>
                  </a:lnTo>
                  <a:lnTo>
                    <a:pt x="74" y="381"/>
                  </a:lnTo>
                  <a:lnTo>
                    <a:pt x="76" y="382"/>
                  </a:lnTo>
                  <a:lnTo>
                    <a:pt x="78" y="382"/>
                  </a:lnTo>
                  <a:lnTo>
                    <a:pt x="79" y="382"/>
                  </a:lnTo>
                  <a:lnTo>
                    <a:pt x="81" y="382"/>
                  </a:lnTo>
                  <a:lnTo>
                    <a:pt x="83" y="382"/>
                  </a:lnTo>
                  <a:lnTo>
                    <a:pt x="84" y="381"/>
                  </a:lnTo>
                  <a:lnTo>
                    <a:pt x="86" y="381"/>
                  </a:lnTo>
                  <a:lnTo>
                    <a:pt x="86" y="379"/>
                  </a:lnTo>
                  <a:lnTo>
                    <a:pt x="86" y="377"/>
                  </a:lnTo>
                  <a:lnTo>
                    <a:pt x="88" y="376"/>
                  </a:lnTo>
                  <a:lnTo>
                    <a:pt x="89" y="374"/>
                  </a:lnTo>
                  <a:lnTo>
                    <a:pt x="91" y="374"/>
                  </a:lnTo>
                  <a:lnTo>
                    <a:pt x="93" y="372"/>
                  </a:lnTo>
                  <a:lnTo>
                    <a:pt x="94" y="372"/>
                  </a:lnTo>
                  <a:lnTo>
                    <a:pt x="96" y="372"/>
                  </a:lnTo>
                  <a:lnTo>
                    <a:pt x="97" y="372"/>
                  </a:lnTo>
                  <a:lnTo>
                    <a:pt x="97" y="372"/>
                  </a:lnTo>
                  <a:lnTo>
                    <a:pt x="97" y="372"/>
                  </a:lnTo>
                  <a:lnTo>
                    <a:pt x="99" y="372"/>
                  </a:lnTo>
                  <a:lnTo>
                    <a:pt x="99" y="372"/>
                  </a:lnTo>
                  <a:lnTo>
                    <a:pt x="99" y="369"/>
                  </a:lnTo>
                  <a:lnTo>
                    <a:pt x="101" y="367"/>
                  </a:lnTo>
                  <a:lnTo>
                    <a:pt x="101" y="367"/>
                  </a:lnTo>
                  <a:lnTo>
                    <a:pt x="102" y="367"/>
                  </a:lnTo>
                  <a:lnTo>
                    <a:pt x="104" y="367"/>
                  </a:lnTo>
                  <a:lnTo>
                    <a:pt x="106" y="367"/>
                  </a:lnTo>
                  <a:lnTo>
                    <a:pt x="106" y="367"/>
                  </a:lnTo>
                  <a:lnTo>
                    <a:pt x="106" y="366"/>
                  </a:lnTo>
                  <a:lnTo>
                    <a:pt x="107" y="362"/>
                  </a:lnTo>
                  <a:lnTo>
                    <a:pt x="107" y="359"/>
                  </a:lnTo>
                  <a:lnTo>
                    <a:pt x="109" y="356"/>
                  </a:lnTo>
                  <a:lnTo>
                    <a:pt x="111" y="353"/>
                  </a:lnTo>
                  <a:lnTo>
                    <a:pt x="112" y="349"/>
                  </a:lnTo>
                  <a:lnTo>
                    <a:pt x="114" y="346"/>
                  </a:lnTo>
                  <a:lnTo>
                    <a:pt x="116" y="343"/>
                  </a:lnTo>
                  <a:lnTo>
                    <a:pt x="117" y="341"/>
                  </a:lnTo>
                  <a:lnTo>
                    <a:pt x="117" y="341"/>
                  </a:lnTo>
                  <a:lnTo>
                    <a:pt x="117" y="341"/>
                  </a:lnTo>
                  <a:lnTo>
                    <a:pt x="119" y="339"/>
                  </a:lnTo>
                  <a:lnTo>
                    <a:pt x="119" y="338"/>
                  </a:lnTo>
                  <a:lnTo>
                    <a:pt x="121" y="334"/>
                  </a:lnTo>
                  <a:lnTo>
                    <a:pt x="121" y="334"/>
                  </a:lnTo>
                  <a:lnTo>
                    <a:pt x="122" y="333"/>
                  </a:lnTo>
                  <a:lnTo>
                    <a:pt x="124" y="331"/>
                  </a:lnTo>
                  <a:lnTo>
                    <a:pt x="127" y="330"/>
                  </a:lnTo>
                  <a:lnTo>
                    <a:pt x="129" y="328"/>
                  </a:lnTo>
                  <a:lnTo>
                    <a:pt x="130" y="325"/>
                  </a:lnTo>
                  <a:lnTo>
                    <a:pt x="130" y="321"/>
                  </a:lnTo>
                  <a:lnTo>
                    <a:pt x="130" y="318"/>
                  </a:lnTo>
                  <a:lnTo>
                    <a:pt x="129" y="315"/>
                  </a:lnTo>
                  <a:lnTo>
                    <a:pt x="126" y="311"/>
                  </a:lnTo>
                  <a:lnTo>
                    <a:pt x="124" y="310"/>
                  </a:lnTo>
                  <a:lnTo>
                    <a:pt x="121" y="310"/>
                  </a:lnTo>
                  <a:lnTo>
                    <a:pt x="119" y="308"/>
                  </a:lnTo>
                  <a:close/>
                  <a:moveTo>
                    <a:pt x="429" y="224"/>
                  </a:moveTo>
                  <a:lnTo>
                    <a:pt x="427" y="224"/>
                  </a:lnTo>
                  <a:lnTo>
                    <a:pt x="426" y="224"/>
                  </a:lnTo>
                  <a:lnTo>
                    <a:pt x="424" y="226"/>
                  </a:lnTo>
                  <a:lnTo>
                    <a:pt x="422" y="227"/>
                  </a:lnTo>
                  <a:lnTo>
                    <a:pt x="421" y="229"/>
                  </a:lnTo>
                  <a:lnTo>
                    <a:pt x="419" y="231"/>
                  </a:lnTo>
                  <a:lnTo>
                    <a:pt x="414" y="231"/>
                  </a:lnTo>
                  <a:lnTo>
                    <a:pt x="412" y="231"/>
                  </a:lnTo>
                  <a:lnTo>
                    <a:pt x="406" y="232"/>
                  </a:lnTo>
                  <a:lnTo>
                    <a:pt x="401" y="237"/>
                  </a:lnTo>
                  <a:lnTo>
                    <a:pt x="394" y="242"/>
                  </a:lnTo>
                  <a:lnTo>
                    <a:pt x="391" y="249"/>
                  </a:lnTo>
                  <a:lnTo>
                    <a:pt x="384" y="259"/>
                  </a:lnTo>
                  <a:lnTo>
                    <a:pt x="383" y="267"/>
                  </a:lnTo>
                  <a:lnTo>
                    <a:pt x="381" y="278"/>
                  </a:lnTo>
                  <a:lnTo>
                    <a:pt x="383" y="297"/>
                  </a:lnTo>
                  <a:lnTo>
                    <a:pt x="384" y="315"/>
                  </a:lnTo>
                  <a:lnTo>
                    <a:pt x="388" y="320"/>
                  </a:lnTo>
                  <a:lnTo>
                    <a:pt x="389" y="323"/>
                  </a:lnTo>
                  <a:lnTo>
                    <a:pt x="393" y="326"/>
                  </a:lnTo>
                  <a:lnTo>
                    <a:pt x="394" y="326"/>
                  </a:lnTo>
                  <a:lnTo>
                    <a:pt x="394" y="328"/>
                  </a:lnTo>
                  <a:lnTo>
                    <a:pt x="394" y="326"/>
                  </a:lnTo>
                  <a:lnTo>
                    <a:pt x="396" y="326"/>
                  </a:lnTo>
                  <a:lnTo>
                    <a:pt x="396" y="326"/>
                  </a:lnTo>
                  <a:lnTo>
                    <a:pt x="399" y="325"/>
                  </a:lnTo>
                  <a:lnTo>
                    <a:pt x="401" y="326"/>
                  </a:lnTo>
                  <a:lnTo>
                    <a:pt x="406" y="328"/>
                  </a:lnTo>
                  <a:lnTo>
                    <a:pt x="409" y="328"/>
                  </a:lnTo>
                  <a:lnTo>
                    <a:pt x="411" y="328"/>
                  </a:lnTo>
                  <a:lnTo>
                    <a:pt x="412" y="328"/>
                  </a:lnTo>
                  <a:lnTo>
                    <a:pt x="414" y="326"/>
                  </a:lnTo>
                  <a:lnTo>
                    <a:pt x="416" y="325"/>
                  </a:lnTo>
                  <a:lnTo>
                    <a:pt x="416" y="321"/>
                  </a:lnTo>
                  <a:lnTo>
                    <a:pt x="417" y="318"/>
                  </a:lnTo>
                  <a:lnTo>
                    <a:pt x="417" y="313"/>
                  </a:lnTo>
                  <a:lnTo>
                    <a:pt x="421" y="311"/>
                  </a:lnTo>
                  <a:lnTo>
                    <a:pt x="422" y="308"/>
                  </a:lnTo>
                  <a:lnTo>
                    <a:pt x="426" y="303"/>
                  </a:lnTo>
                  <a:lnTo>
                    <a:pt x="427" y="300"/>
                  </a:lnTo>
                  <a:lnTo>
                    <a:pt x="429" y="297"/>
                  </a:lnTo>
                  <a:lnTo>
                    <a:pt x="431" y="293"/>
                  </a:lnTo>
                  <a:lnTo>
                    <a:pt x="432" y="290"/>
                  </a:lnTo>
                  <a:lnTo>
                    <a:pt x="434" y="288"/>
                  </a:lnTo>
                  <a:lnTo>
                    <a:pt x="436" y="285"/>
                  </a:lnTo>
                  <a:lnTo>
                    <a:pt x="436" y="285"/>
                  </a:lnTo>
                  <a:lnTo>
                    <a:pt x="436" y="282"/>
                  </a:lnTo>
                  <a:lnTo>
                    <a:pt x="437" y="280"/>
                  </a:lnTo>
                  <a:lnTo>
                    <a:pt x="437" y="273"/>
                  </a:lnTo>
                  <a:lnTo>
                    <a:pt x="439" y="269"/>
                  </a:lnTo>
                  <a:lnTo>
                    <a:pt x="440" y="260"/>
                  </a:lnTo>
                  <a:lnTo>
                    <a:pt x="442" y="255"/>
                  </a:lnTo>
                  <a:lnTo>
                    <a:pt x="444" y="250"/>
                  </a:lnTo>
                  <a:lnTo>
                    <a:pt x="444" y="247"/>
                  </a:lnTo>
                  <a:lnTo>
                    <a:pt x="442" y="244"/>
                  </a:lnTo>
                  <a:lnTo>
                    <a:pt x="440" y="241"/>
                  </a:lnTo>
                  <a:lnTo>
                    <a:pt x="439" y="236"/>
                  </a:lnTo>
                  <a:lnTo>
                    <a:pt x="437" y="231"/>
                  </a:lnTo>
                  <a:lnTo>
                    <a:pt x="436" y="227"/>
                  </a:lnTo>
                  <a:lnTo>
                    <a:pt x="432" y="224"/>
                  </a:lnTo>
                  <a:lnTo>
                    <a:pt x="429" y="224"/>
                  </a:lnTo>
                  <a:close/>
                  <a:moveTo>
                    <a:pt x="309" y="135"/>
                  </a:moveTo>
                  <a:lnTo>
                    <a:pt x="307" y="135"/>
                  </a:lnTo>
                  <a:lnTo>
                    <a:pt x="304" y="135"/>
                  </a:lnTo>
                  <a:lnTo>
                    <a:pt x="300" y="137"/>
                  </a:lnTo>
                  <a:lnTo>
                    <a:pt x="299" y="138"/>
                  </a:lnTo>
                  <a:lnTo>
                    <a:pt x="295" y="138"/>
                  </a:lnTo>
                  <a:lnTo>
                    <a:pt x="292" y="140"/>
                  </a:lnTo>
                  <a:lnTo>
                    <a:pt x="290" y="140"/>
                  </a:lnTo>
                  <a:lnTo>
                    <a:pt x="287" y="142"/>
                  </a:lnTo>
                  <a:lnTo>
                    <a:pt x="285" y="143"/>
                  </a:lnTo>
                  <a:lnTo>
                    <a:pt x="285" y="145"/>
                  </a:lnTo>
                  <a:lnTo>
                    <a:pt x="282" y="148"/>
                  </a:lnTo>
                  <a:lnTo>
                    <a:pt x="282" y="148"/>
                  </a:lnTo>
                  <a:lnTo>
                    <a:pt x="282" y="150"/>
                  </a:lnTo>
                  <a:lnTo>
                    <a:pt x="281" y="150"/>
                  </a:lnTo>
                  <a:lnTo>
                    <a:pt x="281" y="152"/>
                  </a:lnTo>
                  <a:lnTo>
                    <a:pt x="277" y="153"/>
                  </a:lnTo>
                  <a:lnTo>
                    <a:pt x="276" y="153"/>
                  </a:lnTo>
                  <a:lnTo>
                    <a:pt x="272" y="155"/>
                  </a:lnTo>
                  <a:lnTo>
                    <a:pt x="271" y="156"/>
                  </a:lnTo>
                  <a:lnTo>
                    <a:pt x="269" y="156"/>
                  </a:lnTo>
                  <a:lnTo>
                    <a:pt x="267" y="158"/>
                  </a:lnTo>
                  <a:lnTo>
                    <a:pt x="266" y="161"/>
                  </a:lnTo>
                  <a:lnTo>
                    <a:pt x="266" y="166"/>
                  </a:lnTo>
                  <a:lnTo>
                    <a:pt x="262" y="171"/>
                  </a:lnTo>
                  <a:lnTo>
                    <a:pt x="261" y="176"/>
                  </a:lnTo>
                  <a:lnTo>
                    <a:pt x="259" y="180"/>
                  </a:lnTo>
                  <a:lnTo>
                    <a:pt x="259" y="183"/>
                  </a:lnTo>
                  <a:lnTo>
                    <a:pt x="256" y="186"/>
                  </a:lnTo>
                  <a:lnTo>
                    <a:pt x="256" y="191"/>
                  </a:lnTo>
                  <a:lnTo>
                    <a:pt x="254" y="196"/>
                  </a:lnTo>
                  <a:lnTo>
                    <a:pt x="254" y="201"/>
                  </a:lnTo>
                  <a:lnTo>
                    <a:pt x="254" y="206"/>
                  </a:lnTo>
                  <a:lnTo>
                    <a:pt x="256" y="211"/>
                  </a:lnTo>
                  <a:lnTo>
                    <a:pt x="254" y="214"/>
                  </a:lnTo>
                  <a:lnTo>
                    <a:pt x="252" y="217"/>
                  </a:lnTo>
                  <a:lnTo>
                    <a:pt x="251" y="217"/>
                  </a:lnTo>
                  <a:lnTo>
                    <a:pt x="251" y="219"/>
                  </a:lnTo>
                  <a:lnTo>
                    <a:pt x="248" y="219"/>
                  </a:lnTo>
                  <a:lnTo>
                    <a:pt x="246" y="219"/>
                  </a:lnTo>
                  <a:lnTo>
                    <a:pt x="246" y="222"/>
                  </a:lnTo>
                  <a:lnTo>
                    <a:pt x="249" y="224"/>
                  </a:lnTo>
                  <a:lnTo>
                    <a:pt x="252" y="226"/>
                  </a:lnTo>
                  <a:lnTo>
                    <a:pt x="254" y="229"/>
                  </a:lnTo>
                  <a:lnTo>
                    <a:pt x="256" y="232"/>
                  </a:lnTo>
                  <a:lnTo>
                    <a:pt x="256" y="236"/>
                  </a:lnTo>
                  <a:lnTo>
                    <a:pt x="256" y="239"/>
                  </a:lnTo>
                  <a:lnTo>
                    <a:pt x="256" y="244"/>
                  </a:lnTo>
                  <a:lnTo>
                    <a:pt x="256" y="247"/>
                  </a:lnTo>
                  <a:lnTo>
                    <a:pt x="257" y="249"/>
                  </a:lnTo>
                  <a:lnTo>
                    <a:pt x="257" y="250"/>
                  </a:lnTo>
                  <a:lnTo>
                    <a:pt x="257" y="250"/>
                  </a:lnTo>
                  <a:lnTo>
                    <a:pt x="259" y="250"/>
                  </a:lnTo>
                  <a:lnTo>
                    <a:pt x="262" y="250"/>
                  </a:lnTo>
                  <a:lnTo>
                    <a:pt x="264" y="249"/>
                  </a:lnTo>
                  <a:lnTo>
                    <a:pt x="264" y="249"/>
                  </a:lnTo>
                  <a:lnTo>
                    <a:pt x="264" y="247"/>
                  </a:lnTo>
                  <a:lnTo>
                    <a:pt x="266" y="245"/>
                  </a:lnTo>
                  <a:lnTo>
                    <a:pt x="267" y="245"/>
                  </a:lnTo>
                  <a:lnTo>
                    <a:pt x="269" y="245"/>
                  </a:lnTo>
                  <a:lnTo>
                    <a:pt x="272" y="247"/>
                  </a:lnTo>
                  <a:lnTo>
                    <a:pt x="276" y="247"/>
                  </a:lnTo>
                  <a:lnTo>
                    <a:pt x="279" y="247"/>
                  </a:lnTo>
                  <a:lnTo>
                    <a:pt x="282" y="247"/>
                  </a:lnTo>
                  <a:lnTo>
                    <a:pt x="284" y="247"/>
                  </a:lnTo>
                  <a:lnTo>
                    <a:pt x="284" y="245"/>
                  </a:lnTo>
                  <a:lnTo>
                    <a:pt x="284" y="245"/>
                  </a:lnTo>
                  <a:lnTo>
                    <a:pt x="284" y="244"/>
                  </a:lnTo>
                  <a:lnTo>
                    <a:pt x="284" y="242"/>
                  </a:lnTo>
                  <a:lnTo>
                    <a:pt x="284" y="241"/>
                  </a:lnTo>
                  <a:lnTo>
                    <a:pt x="285" y="237"/>
                  </a:lnTo>
                  <a:lnTo>
                    <a:pt x="285" y="236"/>
                  </a:lnTo>
                  <a:lnTo>
                    <a:pt x="284" y="234"/>
                  </a:lnTo>
                  <a:lnTo>
                    <a:pt x="284" y="232"/>
                  </a:lnTo>
                  <a:lnTo>
                    <a:pt x="282" y="231"/>
                  </a:lnTo>
                  <a:lnTo>
                    <a:pt x="282" y="229"/>
                  </a:lnTo>
                  <a:lnTo>
                    <a:pt x="282" y="226"/>
                  </a:lnTo>
                  <a:lnTo>
                    <a:pt x="282" y="222"/>
                  </a:lnTo>
                  <a:lnTo>
                    <a:pt x="282" y="221"/>
                  </a:lnTo>
                  <a:lnTo>
                    <a:pt x="282" y="217"/>
                  </a:lnTo>
                  <a:lnTo>
                    <a:pt x="282" y="214"/>
                  </a:lnTo>
                  <a:lnTo>
                    <a:pt x="284" y="211"/>
                  </a:lnTo>
                  <a:lnTo>
                    <a:pt x="285" y="209"/>
                  </a:lnTo>
                  <a:lnTo>
                    <a:pt x="285" y="209"/>
                  </a:lnTo>
                  <a:lnTo>
                    <a:pt x="287" y="209"/>
                  </a:lnTo>
                  <a:lnTo>
                    <a:pt x="289" y="209"/>
                  </a:lnTo>
                  <a:lnTo>
                    <a:pt x="290" y="209"/>
                  </a:lnTo>
                  <a:lnTo>
                    <a:pt x="292" y="208"/>
                  </a:lnTo>
                  <a:lnTo>
                    <a:pt x="295" y="206"/>
                  </a:lnTo>
                  <a:lnTo>
                    <a:pt x="297" y="204"/>
                  </a:lnTo>
                  <a:lnTo>
                    <a:pt x="300" y="203"/>
                  </a:lnTo>
                  <a:lnTo>
                    <a:pt x="304" y="201"/>
                  </a:lnTo>
                  <a:lnTo>
                    <a:pt x="305" y="199"/>
                  </a:lnTo>
                  <a:lnTo>
                    <a:pt x="309" y="196"/>
                  </a:lnTo>
                  <a:lnTo>
                    <a:pt x="310" y="194"/>
                  </a:lnTo>
                  <a:lnTo>
                    <a:pt x="310" y="193"/>
                  </a:lnTo>
                  <a:lnTo>
                    <a:pt x="312" y="193"/>
                  </a:lnTo>
                  <a:lnTo>
                    <a:pt x="312" y="191"/>
                  </a:lnTo>
                  <a:lnTo>
                    <a:pt x="312" y="189"/>
                  </a:lnTo>
                  <a:lnTo>
                    <a:pt x="312" y="188"/>
                  </a:lnTo>
                  <a:lnTo>
                    <a:pt x="313" y="188"/>
                  </a:lnTo>
                  <a:lnTo>
                    <a:pt x="315" y="186"/>
                  </a:lnTo>
                  <a:lnTo>
                    <a:pt x="315" y="186"/>
                  </a:lnTo>
                  <a:lnTo>
                    <a:pt x="317" y="186"/>
                  </a:lnTo>
                  <a:lnTo>
                    <a:pt x="318" y="184"/>
                  </a:lnTo>
                  <a:lnTo>
                    <a:pt x="318" y="184"/>
                  </a:lnTo>
                  <a:lnTo>
                    <a:pt x="318" y="183"/>
                  </a:lnTo>
                  <a:lnTo>
                    <a:pt x="318" y="181"/>
                  </a:lnTo>
                  <a:lnTo>
                    <a:pt x="320" y="178"/>
                  </a:lnTo>
                  <a:lnTo>
                    <a:pt x="322" y="175"/>
                  </a:lnTo>
                  <a:lnTo>
                    <a:pt x="325" y="173"/>
                  </a:lnTo>
                  <a:lnTo>
                    <a:pt x="327" y="170"/>
                  </a:lnTo>
                  <a:lnTo>
                    <a:pt x="328" y="168"/>
                  </a:lnTo>
                  <a:lnTo>
                    <a:pt x="328" y="168"/>
                  </a:lnTo>
                  <a:lnTo>
                    <a:pt x="330" y="166"/>
                  </a:lnTo>
                  <a:lnTo>
                    <a:pt x="330" y="165"/>
                  </a:lnTo>
                  <a:lnTo>
                    <a:pt x="330" y="163"/>
                  </a:lnTo>
                  <a:lnTo>
                    <a:pt x="330" y="161"/>
                  </a:lnTo>
                  <a:lnTo>
                    <a:pt x="328" y="160"/>
                  </a:lnTo>
                  <a:lnTo>
                    <a:pt x="327" y="158"/>
                  </a:lnTo>
                  <a:lnTo>
                    <a:pt x="327" y="155"/>
                  </a:lnTo>
                  <a:lnTo>
                    <a:pt x="327" y="153"/>
                  </a:lnTo>
                  <a:lnTo>
                    <a:pt x="327" y="152"/>
                  </a:lnTo>
                  <a:lnTo>
                    <a:pt x="325" y="150"/>
                  </a:lnTo>
                  <a:lnTo>
                    <a:pt x="325" y="148"/>
                  </a:lnTo>
                  <a:lnTo>
                    <a:pt x="323" y="148"/>
                  </a:lnTo>
                  <a:lnTo>
                    <a:pt x="320" y="147"/>
                  </a:lnTo>
                  <a:lnTo>
                    <a:pt x="320" y="145"/>
                  </a:lnTo>
                  <a:lnTo>
                    <a:pt x="320" y="143"/>
                  </a:lnTo>
                  <a:lnTo>
                    <a:pt x="320" y="142"/>
                  </a:lnTo>
                  <a:lnTo>
                    <a:pt x="318" y="140"/>
                  </a:lnTo>
                  <a:lnTo>
                    <a:pt x="315" y="137"/>
                  </a:lnTo>
                  <a:lnTo>
                    <a:pt x="313" y="137"/>
                  </a:lnTo>
                  <a:lnTo>
                    <a:pt x="310" y="137"/>
                  </a:lnTo>
                  <a:lnTo>
                    <a:pt x="309" y="135"/>
                  </a:lnTo>
                  <a:close/>
                  <a:moveTo>
                    <a:pt x="462" y="0"/>
                  </a:moveTo>
                  <a:lnTo>
                    <a:pt x="465" y="2"/>
                  </a:lnTo>
                  <a:lnTo>
                    <a:pt x="469" y="3"/>
                  </a:lnTo>
                  <a:lnTo>
                    <a:pt x="473" y="7"/>
                  </a:lnTo>
                  <a:lnTo>
                    <a:pt x="477" y="10"/>
                  </a:lnTo>
                  <a:lnTo>
                    <a:pt x="480" y="10"/>
                  </a:lnTo>
                  <a:lnTo>
                    <a:pt x="487" y="11"/>
                  </a:lnTo>
                  <a:lnTo>
                    <a:pt x="493" y="13"/>
                  </a:lnTo>
                  <a:lnTo>
                    <a:pt x="498" y="15"/>
                  </a:lnTo>
                  <a:lnTo>
                    <a:pt x="503" y="16"/>
                  </a:lnTo>
                  <a:lnTo>
                    <a:pt x="505" y="18"/>
                  </a:lnTo>
                  <a:lnTo>
                    <a:pt x="506" y="20"/>
                  </a:lnTo>
                  <a:lnTo>
                    <a:pt x="506" y="23"/>
                  </a:lnTo>
                  <a:lnTo>
                    <a:pt x="506" y="26"/>
                  </a:lnTo>
                  <a:lnTo>
                    <a:pt x="506" y="30"/>
                  </a:lnTo>
                  <a:lnTo>
                    <a:pt x="505" y="33"/>
                  </a:lnTo>
                  <a:lnTo>
                    <a:pt x="501" y="36"/>
                  </a:lnTo>
                  <a:lnTo>
                    <a:pt x="498" y="41"/>
                  </a:lnTo>
                  <a:lnTo>
                    <a:pt x="495" y="46"/>
                  </a:lnTo>
                  <a:lnTo>
                    <a:pt x="492" y="48"/>
                  </a:lnTo>
                  <a:lnTo>
                    <a:pt x="490" y="48"/>
                  </a:lnTo>
                  <a:lnTo>
                    <a:pt x="488" y="49"/>
                  </a:lnTo>
                  <a:lnTo>
                    <a:pt x="485" y="51"/>
                  </a:lnTo>
                  <a:lnTo>
                    <a:pt x="483" y="54"/>
                  </a:lnTo>
                  <a:lnTo>
                    <a:pt x="480" y="58"/>
                  </a:lnTo>
                  <a:lnTo>
                    <a:pt x="477" y="59"/>
                  </a:lnTo>
                  <a:lnTo>
                    <a:pt x="473" y="63"/>
                  </a:lnTo>
                  <a:lnTo>
                    <a:pt x="470" y="64"/>
                  </a:lnTo>
                  <a:lnTo>
                    <a:pt x="469" y="66"/>
                  </a:lnTo>
                  <a:lnTo>
                    <a:pt x="467" y="69"/>
                  </a:lnTo>
                  <a:lnTo>
                    <a:pt x="465" y="71"/>
                  </a:lnTo>
                  <a:lnTo>
                    <a:pt x="454" y="81"/>
                  </a:lnTo>
                  <a:lnTo>
                    <a:pt x="442" y="89"/>
                  </a:lnTo>
                  <a:lnTo>
                    <a:pt x="439" y="91"/>
                  </a:lnTo>
                  <a:lnTo>
                    <a:pt x="436" y="92"/>
                  </a:lnTo>
                  <a:lnTo>
                    <a:pt x="434" y="92"/>
                  </a:lnTo>
                  <a:lnTo>
                    <a:pt x="432" y="95"/>
                  </a:lnTo>
                  <a:lnTo>
                    <a:pt x="431" y="97"/>
                  </a:lnTo>
                  <a:lnTo>
                    <a:pt x="429" y="100"/>
                  </a:lnTo>
                  <a:lnTo>
                    <a:pt x="427" y="102"/>
                  </a:lnTo>
                  <a:lnTo>
                    <a:pt x="422" y="105"/>
                  </a:lnTo>
                  <a:lnTo>
                    <a:pt x="419" y="107"/>
                  </a:lnTo>
                  <a:lnTo>
                    <a:pt x="417" y="112"/>
                  </a:lnTo>
                  <a:lnTo>
                    <a:pt x="416" y="117"/>
                  </a:lnTo>
                  <a:lnTo>
                    <a:pt x="412" y="124"/>
                  </a:lnTo>
                  <a:lnTo>
                    <a:pt x="407" y="132"/>
                  </a:lnTo>
                  <a:lnTo>
                    <a:pt x="398" y="143"/>
                  </a:lnTo>
                  <a:lnTo>
                    <a:pt x="391" y="153"/>
                  </a:lnTo>
                  <a:lnTo>
                    <a:pt x="386" y="160"/>
                  </a:lnTo>
                  <a:lnTo>
                    <a:pt x="386" y="163"/>
                  </a:lnTo>
                  <a:lnTo>
                    <a:pt x="386" y="166"/>
                  </a:lnTo>
                  <a:lnTo>
                    <a:pt x="388" y="166"/>
                  </a:lnTo>
                  <a:lnTo>
                    <a:pt x="389" y="168"/>
                  </a:lnTo>
                  <a:lnTo>
                    <a:pt x="393" y="168"/>
                  </a:lnTo>
                  <a:lnTo>
                    <a:pt x="396" y="168"/>
                  </a:lnTo>
                  <a:lnTo>
                    <a:pt x="399" y="166"/>
                  </a:lnTo>
                  <a:lnTo>
                    <a:pt x="406" y="166"/>
                  </a:lnTo>
                  <a:lnTo>
                    <a:pt x="412" y="165"/>
                  </a:lnTo>
                  <a:lnTo>
                    <a:pt x="419" y="165"/>
                  </a:lnTo>
                  <a:lnTo>
                    <a:pt x="426" y="163"/>
                  </a:lnTo>
                  <a:lnTo>
                    <a:pt x="431" y="160"/>
                  </a:lnTo>
                  <a:lnTo>
                    <a:pt x="442" y="155"/>
                  </a:lnTo>
                  <a:lnTo>
                    <a:pt x="455" y="150"/>
                  </a:lnTo>
                  <a:lnTo>
                    <a:pt x="465" y="148"/>
                  </a:lnTo>
                  <a:lnTo>
                    <a:pt x="473" y="148"/>
                  </a:lnTo>
                  <a:lnTo>
                    <a:pt x="485" y="152"/>
                  </a:lnTo>
                  <a:lnTo>
                    <a:pt x="497" y="155"/>
                  </a:lnTo>
                  <a:lnTo>
                    <a:pt x="503" y="161"/>
                  </a:lnTo>
                  <a:lnTo>
                    <a:pt x="508" y="171"/>
                  </a:lnTo>
                  <a:lnTo>
                    <a:pt x="511" y="186"/>
                  </a:lnTo>
                  <a:lnTo>
                    <a:pt x="511" y="194"/>
                  </a:lnTo>
                  <a:lnTo>
                    <a:pt x="510" y="209"/>
                  </a:lnTo>
                  <a:lnTo>
                    <a:pt x="505" y="226"/>
                  </a:lnTo>
                  <a:lnTo>
                    <a:pt x="505" y="231"/>
                  </a:lnTo>
                  <a:lnTo>
                    <a:pt x="505" y="236"/>
                  </a:lnTo>
                  <a:lnTo>
                    <a:pt x="503" y="239"/>
                  </a:lnTo>
                  <a:lnTo>
                    <a:pt x="503" y="242"/>
                  </a:lnTo>
                  <a:lnTo>
                    <a:pt x="501" y="244"/>
                  </a:lnTo>
                  <a:lnTo>
                    <a:pt x="500" y="247"/>
                  </a:lnTo>
                  <a:lnTo>
                    <a:pt x="497" y="250"/>
                  </a:lnTo>
                  <a:lnTo>
                    <a:pt x="497" y="252"/>
                  </a:lnTo>
                  <a:lnTo>
                    <a:pt x="497" y="257"/>
                  </a:lnTo>
                  <a:lnTo>
                    <a:pt x="497" y="259"/>
                  </a:lnTo>
                  <a:lnTo>
                    <a:pt x="498" y="260"/>
                  </a:lnTo>
                  <a:lnTo>
                    <a:pt x="500" y="262"/>
                  </a:lnTo>
                  <a:lnTo>
                    <a:pt x="501" y="264"/>
                  </a:lnTo>
                  <a:lnTo>
                    <a:pt x="503" y="265"/>
                  </a:lnTo>
                  <a:lnTo>
                    <a:pt x="501" y="269"/>
                  </a:lnTo>
                  <a:lnTo>
                    <a:pt x="500" y="275"/>
                  </a:lnTo>
                  <a:lnTo>
                    <a:pt x="498" y="280"/>
                  </a:lnTo>
                  <a:lnTo>
                    <a:pt x="497" y="285"/>
                  </a:lnTo>
                  <a:lnTo>
                    <a:pt x="492" y="290"/>
                  </a:lnTo>
                  <a:lnTo>
                    <a:pt x="487" y="293"/>
                  </a:lnTo>
                  <a:lnTo>
                    <a:pt x="483" y="300"/>
                  </a:lnTo>
                  <a:lnTo>
                    <a:pt x="480" y="306"/>
                  </a:lnTo>
                  <a:lnTo>
                    <a:pt x="475" y="315"/>
                  </a:lnTo>
                  <a:lnTo>
                    <a:pt x="469" y="331"/>
                  </a:lnTo>
                  <a:lnTo>
                    <a:pt x="462" y="349"/>
                  </a:lnTo>
                  <a:lnTo>
                    <a:pt x="459" y="354"/>
                  </a:lnTo>
                  <a:lnTo>
                    <a:pt x="455" y="358"/>
                  </a:lnTo>
                  <a:lnTo>
                    <a:pt x="450" y="359"/>
                  </a:lnTo>
                  <a:lnTo>
                    <a:pt x="449" y="361"/>
                  </a:lnTo>
                  <a:lnTo>
                    <a:pt x="445" y="361"/>
                  </a:lnTo>
                  <a:lnTo>
                    <a:pt x="445" y="361"/>
                  </a:lnTo>
                  <a:lnTo>
                    <a:pt x="444" y="362"/>
                  </a:lnTo>
                  <a:lnTo>
                    <a:pt x="442" y="364"/>
                  </a:lnTo>
                  <a:lnTo>
                    <a:pt x="440" y="367"/>
                  </a:lnTo>
                  <a:lnTo>
                    <a:pt x="436" y="371"/>
                  </a:lnTo>
                  <a:lnTo>
                    <a:pt x="431" y="372"/>
                  </a:lnTo>
                  <a:lnTo>
                    <a:pt x="426" y="377"/>
                  </a:lnTo>
                  <a:lnTo>
                    <a:pt x="422" y="379"/>
                  </a:lnTo>
                  <a:lnTo>
                    <a:pt x="419" y="379"/>
                  </a:lnTo>
                  <a:lnTo>
                    <a:pt x="416" y="381"/>
                  </a:lnTo>
                  <a:lnTo>
                    <a:pt x="414" y="381"/>
                  </a:lnTo>
                  <a:lnTo>
                    <a:pt x="412" y="381"/>
                  </a:lnTo>
                  <a:lnTo>
                    <a:pt x="412" y="381"/>
                  </a:lnTo>
                  <a:lnTo>
                    <a:pt x="409" y="382"/>
                  </a:lnTo>
                  <a:lnTo>
                    <a:pt x="407" y="384"/>
                  </a:lnTo>
                  <a:lnTo>
                    <a:pt x="406" y="384"/>
                  </a:lnTo>
                  <a:lnTo>
                    <a:pt x="404" y="384"/>
                  </a:lnTo>
                  <a:lnTo>
                    <a:pt x="399" y="386"/>
                  </a:lnTo>
                  <a:lnTo>
                    <a:pt x="398" y="386"/>
                  </a:lnTo>
                  <a:lnTo>
                    <a:pt x="396" y="387"/>
                  </a:lnTo>
                  <a:lnTo>
                    <a:pt x="393" y="390"/>
                  </a:lnTo>
                  <a:lnTo>
                    <a:pt x="389" y="394"/>
                  </a:lnTo>
                  <a:lnTo>
                    <a:pt x="386" y="397"/>
                  </a:lnTo>
                  <a:lnTo>
                    <a:pt x="384" y="402"/>
                  </a:lnTo>
                  <a:lnTo>
                    <a:pt x="383" y="418"/>
                  </a:lnTo>
                  <a:lnTo>
                    <a:pt x="383" y="432"/>
                  </a:lnTo>
                  <a:lnTo>
                    <a:pt x="383" y="438"/>
                  </a:lnTo>
                  <a:lnTo>
                    <a:pt x="384" y="443"/>
                  </a:lnTo>
                  <a:lnTo>
                    <a:pt x="384" y="447"/>
                  </a:lnTo>
                  <a:lnTo>
                    <a:pt x="384" y="447"/>
                  </a:lnTo>
                  <a:lnTo>
                    <a:pt x="384" y="448"/>
                  </a:lnTo>
                  <a:lnTo>
                    <a:pt x="386" y="450"/>
                  </a:lnTo>
                  <a:lnTo>
                    <a:pt x="386" y="451"/>
                  </a:lnTo>
                  <a:lnTo>
                    <a:pt x="388" y="456"/>
                  </a:lnTo>
                  <a:lnTo>
                    <a:pt x="386" y="461"/>
                  </a:lnTo>
                  <a:lnTo>
                    <a:pt x="384" y="465"/>
                  </a:lnTo>
                  <a:lnTo>
                    <a:pt x="384" y="466"/>
                  </a:lnTo>
                  <a:lnTo>
                    <a:pt x="384" y="468"/>
                  </a:lnTo>
                  <a:lnTo>
                    <a:pt x="383" y="470"/>
                  </a:lnTo>
                  <a:lnTo>
                    <a:pt x="383" y="471"/>
                  </a:lnTo>
                  <a:lnTo>
                    <a:pt x="381" y="476"/>
                  </a:lnTo>
                  <a:lnTo>
                    <a:pt x="381" y="499"/>
                  </a:lnTo>
                  <a:lnTo>
                    <a:pt x="381" y="521"/>
                  </a:lnTo>
                  <a:lnTo>
                    <a:pt x="381" y="526"/>
                  </a:lnTo>
                  <a:lnTo>
                    <a:pt x="379" y="532"/>
                  </a:lnTo>
                  <a:lnTo>
                    <a:pt x="379" y="537"/>
                  </a:lnTo>
                  <a:lnTo>
                    <a:pt x="378" y="540"/>
                  </a:lnTo>
                  <a:lnTo>
                    <a:pt x="378" y="542"/>
                  </a:lnTo>
                  <a:lnTo>
                    <a:pt x="378" y="547"/>
                  </a:lnTo>
                  <a:lnTo>
                    <a:pt x="378" y="552"/>
                  </a:lnTo>
                  <a:lnTo>
                    <a:pt x="376" y="559"/>
                  </a:lnTo>
                  <a:lnTo>
                    <a:pt x="375" y="564"/>
                  </a:lnTo>
                  <a:lnTo>
                    <a:pt x="371" y="570"/>
                  </a:lnTo>
                  <a:lnTo>
                    <a:pt x="370" y="575"/>
                  </a:lnTo>
                  <a:lnTo>
                    <a:pt x="370" y="578"/>
                  </a:lnTo>
                  <a:lnTo>
                    <a:pt x="370" y="582"/>
                  </a:lnTo>
                  <a:lnTo>
                    <a:pt x="373" y="590"/>
                  </a:lnTo>
                  <a:lnTo>
                    <a:pt x="373" y="601"/>
                  </a:lnTo>
                  <a:lnTo>
                    <a:pt x="373" y="613"/>
                  </a:lnTo>
                  <a:lnTo>
                    <a:pt x="370" y="621"/>
                  </a:lnTo>
                  <a:lnTo>
                    <a:pt x="365" y="629"/>
                  </a:lnTo>
                  <a:lnTo>
                    <a:pt x="360" y="636"/>
                  </a:lnTo>
                  <a:lnTo>
                    <a:pt x="355" y="639"/>
                  </a:lnTo>
                  <a:lnTo>
                    <a:pt x="351" y="641"/>
                  </a:lnTo>
                  <a:lnTo>
                    <a:pt x="348" y="639"/>
                  </a:lnTo>
                  <a:lnTo>
                    <a:pt x="345" y="638"/>
                  </a:lnTo>
                  <a:lnTo>
                    <a:pt x="342" y="634"/>
                  </a:lnTo>
                  <a:lnTo>
                    <a:pt x="338" y="629"/>
                  </a:lnTo>
                  <a:lnTo>
                    <a:pt x="335" y="624"/>
                  </a:lnTo>
                  <a:lnTo>
                    <a:pt x="333" y="618"/>
                  </a:lnTo>
                  <a:lnTo>
                    <a:pt x="330" y="610"/>
                  </a:lnTo>
                  <a:lnTo>
                    <a:pt x="328" y="605"/>
                  </a:lnTo>
                  <a:lnTo>
                    <a:pt x="328" y="601"/>
                  </a:lnTo>
                  <a:lnTo>
                    <a:pt x="328" y="598"/>
                  </a:lnTo>
                  <a:lnTo>
                    <a:pt x="327" y="595"/>
                  </a:lnTo>
                  <a:lnTo>
                    <a:pt x="327" y="593"/>
                  </a:lnTo>
                  <a:lnTo>
                    <a:pt x="328" y="590"/>
                  </a:lnTo>
                  <a:lnTo>
                    <a:pt x="327" y="580"/>
                  </a:lnTo>
                  <a:lnTo>
                    <a:pt x="325" y="568"/>
                  </a:lnTo>
                  <a:lnTo>
                    <a:pt x="323" y="555"/>
                  </a:lnTo>
                  <a:lnTo>
                    <a:pt x="322" y="545"/>
                  </a:lnTo>
                  <a:lnTo>
                    <a:pt x="322" y="536"/>
                  </a:lnTo>
                  <a:lnTo>
                    <a:pt x="318" y="527"/>
                  </a:lnTo>
                  <a:lnTo>
                    <a:pt x="317" y="521"/>
                  </a:lnTo>
                  <a:lnTo>
                    <a:pt x="317" y="511"/>
                  </a:lnTo>
                  <a:lnTo>
                    <a:pt x="320" y="503"/>
                  </a:lnTo>
                  <a:lnTo>
                    <a:pt x="322" y="498"/>
                  </a:lnTo>
                  <a:lnTo>
                    <a:pt x="323" y="493"/>
                  </a:lnTo>
                  <a:lnTo>
                    <a:pt x="323" y="489"/>
                  </a:lnTo>
                  <a:lnTo>
                    <a:pt x="322" y="484"/>
                  </a:lnTo>
                  <a:lnTo>
                    <a:pt x="322" y="481"/>
                  </a:lnTo>
                  <a:lnTo>
                    <a:pt x="320" y="478"/>
                  </a:lnTo>
                  <a:lnTo>
                    <a:pt x="318" y="475"/>
                  </a:lnTo>
                  <a:lnTo>
                    <a:pt x="318" y="471"/>
                  </a:lnTo>
                  <a:lnTo>
                    <a:pt x="318" y="468"/>
                  </a:lnTo>
                  <a:lnTo>
                    <a:pt x="318" y="463"/>
                  </a:lnTo>
                  <a:lnTo>
                    <a:pt x="320" y="448"/>
                  </a:lnTo>
                  <a:lnTo>
                    <a:pt x="322" y="433"/>
                  </a:lnTo>
                  <a:lnTo>
                    <a:pt x="322" y="423"/>
                  </a:lnTo>
                  <a:lnTo>
                    <a:pt x="323" y="420"/>
                  </a:lnTo>
                  <a:lnTo>
                    <a:pt x="323" y="418"/>
                  </a:lnTo>
                  <a:lnTo>
                    <a:pt x="325" y="415"/>
                  </a:lnTo>
                  <a:lnTo>
                    <a:pt x="325" y="415"/>
                  </a:lnTo>
                  <a:lnTo>
                    <a:pt x="325" y="412"/>
                  </a:lnTo>
                  <a:lnTo>
                    <a:pt x="325" y="402"/>
                  </a:lnTo>
                  <a:lnTo>
                    <a:pt x="323" y="389"/>
                  </a:lnTo>
                  <a:lnTo>
                    <a:pt x="323" y="377"/>
                  </a:lnTo>
                  <a:lnTo>
                    <a:pt x="323" y="369"/>
                  </a:lnTo>
                  <a:lnTo>
                    <a:pt x="320" y="358"/>
                  </a:lnTo>
                  <a:lnTo>
                    <a:pt x="313" y="348"/>
                  </a:lnTo>
                  <a:lnTo>
                    <a:pt x="307" y="338"/>
                  </a:lnTo>
                  <a:lnTo>
                    <a:pt x="304" y="333"/>
                  </a:lnTo>
                  <a:lnTo>
                    <a:pt x="300" y="331"/>
                  </a:lnTo>
                  <a:lnTo>
                    <a:pt x="295" y="330"/>
                  </a:lnTo>
                  <a:lnTo>
                    <a:pt x="292" y="330"/>
                  </a:lnTo>
                  <a:lnTo>
                    <a:pt x="287" y="330"/>
                  </a:lnTo>
                  <a:lnTo>
                    <a:pt x="285" y="330"/>
                  </a:lnTo>
                  <a:lnTo>
                    <a:pt x="282" y="330"/>
                  </a:lnTo>
                  <a:lnTo>
                    <a:pt x="279" y="330"/>
                  </a:lnTo>
                  <a:lnTo>
                    <a:pt x="277" y="328"/>
                  </a:lnTo>
                  <a:lnTo>
                    <a:pt x="276" y="326"/>
                  </a:lnTo>
                  <a:lnTo>
                    <a:pt x="276" y="325"/>
                  </a:lnTo>
                  <a:lnTo>
                    <a:pt x="276" y="321"/>
                  </a:lnTo>
                  <a:lnTo>
                    <a:pt x="276" y="320"/>
                  </a:lnTo>
                  <a:lnTo>
                    <a:pt x="276" y="318"/>
                  </a:lnTo>
                  <a:lnTo>
                    <a:pt x="274" y="315"/>
                  </a:lnTo>
                  <a:lnTo>
                    <a:pt x="272" y="311"/>
                  </a:lnTo>
                  <a:lnTo>
                    <a:pt x="272" y="308"/>
                  </a:lnTo>
                  <a:lnTo>
                    <a:pt x="271" y="306"/>
                  </a:lnTo>
                  <a:lnTo>
                    <a:pt x="269" y="305"/>
                  </a:lnTo>
                  <a:lnTo>
                    <a:pt x="267" y="303"/>
                  </a:lnTo>
                  <a:lnTo>
                    <a:pt x="264" y="301"/>
                  </a:lnTo>
                  <a:lnTo>
                    <a:pt x="264" y="298"/>
                  </a:lnTo>
                  <a:lnTo>
                    <a:pt x="262" y="297"/>
                  </a:lnTo>
                  <a:lnTo>
                    <a:pt x="262" y="293"/>
                  </a:lnTo>
                  <a:lnTo>
                    <a:pt x="259" y="292"/>
                  </a:lnTo>
                  <a:lnTo>
                    <a:pt x="257" y="290"/>
                  </a:lnTo>
                  <a:lnTo>
                    <a:pt x="252" y="292"/>
                  </a:lnTo>
                  <a:lnTo>
                    <a:pt x="251" y="293"/>
                  </a:lnTo>
                  <a:lnTo>
                    <a:pt x="249" y="295"/>
                  </a:lnTo>
                  <a:lnTo>
                    <a:pt x="248" y="298"/>
                  </a:lnTo>
                  <a:lnTo>
                    <a:pt x="248" y="301"/>
                  </a:lnTo>
                  <a:lnTo>
                    <a:pt x="246" y="305"/>
                  </a:lnTo>
                  <a:lnTo>
                    <a:pt x="244" y="308"/>
                  </a:lnTo>
                  <a:lnTo>
                    <a:pt x="241" y="313"/>
                  </a:lnTo>
                  <a:lnTo>
                    <a:pt x="238" y="315"/>
                  </a:lnTo>
                  <a:lnTo>
                    <a:pt x="234" y="318"/>
                  </a:lnTo>
                  <a:lnTo>
                    <a:pt x="233" y="320"/>
                  </a:lnTo>
                  <a:lnTo>
                    <a:pt x="229" y="323"/>
                  </a:lnTo>
                  <a:lnTo>
                    <a:pt x="224" y="333"/>
                  </a:lnTo>
                  <a:lnTo>
                    <a:pt x="218" y="343"/>
                  </a:lnTo>
                  <a:lnTo>
                    <a:pt x="208" y="353"/>
                  </a:lnTo>
                  <a:lnTo>
                    <a:pt x="201" y="356"/>
                  </a:lnTo>
                  <a:lnTo>
                    <a:pt x="196" y="361"/>
                  </a:lnTo>
                  <a:lnTo>
                    <a:pt x="193" y="366"/>
                  </a:lnTo>
                  <a:lnTo>
                    <a:pt x="188" y="369"/>
                  </a:lnTo>
                  <a:lnTo>
                    <a:pt x="185" y="372"/>
                  </a:lnTo>
                  <a:lnTo>
                    <a:pt x="180" y="377"/>
                  </a:lnTo>
                  <a:lnTo>
                    <a:pt x="177" y="382"/>
                  </a:lnTo>
                  <a:lnTo>
                    <a:pt x="175" y="387"/>
                  </a:lnTo>
                  <a:lnTo>
                    <a:pt x="172" y="392"/>
                  </a:lnTo>
                  <a:lnTo>
                    <a:pt x="168" y="397"/>
                  </a:lnTo>
                  <a:lnTo>
                    <a:pt x="165" y="402"/>
                  </a:lnTo>
                  <a:lnTo>
                    <a:pt x="160" y="405"/>
                  </a:lnTo>
                  <a:lnTo>
                    <a:pt x="157" y="410"/>
                  </a:lnTo>
                  <a:lnTo>
                    <a:pt x="155" y="414"/>
                  </a:lnTo>
                  <a:lnTo>
                    <a:pt x="154" y="418"/>
                  </a:lnTo>
                  <a:lnTo>
                    <a:pt x="150" y="422"/>
                  </a:lnTo>
                  <a:lnTo>
                    <a:pt x="147" y="427"/>
                  </a:lnTo>
                  <a:lnTo>
                    <a:pt x="144" y="432"/>
                  </a:lnTo>
                  <a:lnTo>
                    <a:pt x="139" y="433"/>
                  </a:lnTo>
                  <a:lnTo>
                    <a:pt x="135" y="435"/>
                  </a:lnTo>
                  <a:lnTo>
                    <a:pt x="124" y="440"/>
                  </a:lnTo>
                  <a:lnTo>
                    <a:pt x="114" y="445"/>
                  </a:lnTo>
                  <a:lnTo>
                    <a:pt x="104" y="451"/>
                  </a:lnTo>
                  <a:lnTo>
                    <a:pt x="104" y="453"/>
                  </a:lnTo>
                  <a:lnTo>
                    <a:pt x="102" y="455"/>
                  </a:lnTo>
                  <a:lnTo>
                    <a:pt x="93" y="470"/>
                  </a:lnTo>
                  <a:lnTo>
                    <a:pt x="86" y="486"/>
                  </a:lnTo>
                  <a:lnTo>
                    <a:pt x="84" y="489"/>
                  </a:lnTo>
                  <a:lnTo>
                    <a:pt x="81" y="491"/>
                  </a:lnTo>
                  <a:lnTo>
                    <a:pt x="79" y="491"/>
                  </a:lnTo>
                  <a:lnTo>
                    <a:pt x="78" y="491"/>
                  </a:lnTo>
                  <a:lnTo>
                    <a:pt x="76" y="493"/>
                  </a:lnTo>
                  <a:lnTo>
                    <a:pt x="73" y="494"/>
                  </a:lnTo>
                  <a:lnTo>
                    <a:pt x="71" y="498"/>
                  </a:lnTo>
                  <a:lnTo>
                    <a:pt x="69" y="499"/>
                  </a:lnTo>
                  <a:lnTo>
                    <a:pt x="68" y="501"/>
                  </a:lnTo>
                  <a:lnTo>
                    <a:pt x="64" y="503"/>
                  </a:lnTo>
                  <a:lnTo>
                    <a:pt x="63" y="506"/>
                  </a:lnTo>
                  <a:lnTo>
                    <a:pt x="61" y="507"/>
                  </a:lnTo>
                  <a:lnTo>
                    <a:pt x="60" y="509"/>
                  </a:lnTo>
                  <a:lnTo>
                    <a:pt x="60" y="509"/>
                  </a:lnTo>
                  <a:lnTo>
                    <a:pt x="58" y="509"/>
                  </a:lnTo>
                  <a:lnTo>
                    <a:pt x="56" y="509"/>
                  </a:lnTo>
                  <a:lnTo>
                    <a:pt x="55" y="507"/>
                  </a:lnTo>
                  <a:lnTo>
                    <a:pt x="53" y="506"/>
                  </a:lnTo>
                  <a:lnTo>
                    <a:pt x="48" y="504"/>
                  </a:lnTo>
                  <a:lnTo>
                    <a:pt x="43" y="503"/>
                  </a:lnTo>
                  <a:lnTo>
                    <a:pt x="40" y="503"/>
                  </a:lnTo>
                  <a:lnTo>
                    <a:pt x="38" y="501"/>
                  </a:lnTo>
                  <a:lnTo>
                    <a:pt x="36" y="499"/>
                  </a:lnTo>
                  <a:lnTo>
                    <a:pt x="33" y="496"/>
                  </a:lnTo>
                  <a:lnTo>
                    <a:pt x="32" y="493"/>
                  </a:lnTo>
                  <a:lnTo>
                    <a:pt x="28" y="489"/>
                  </a:lnTo>
                  <a:lnTo>
                    <a:pt x="27" y="486"/>
                  </a:lnTo>
                  <a:lnTo>
                    <a:pt x="25" y="484"/>
                  </a:lnTo>
                  <a:lnTo>
                    <a:pt x="22" y="481"/>
                  </a:lnTo>
                  <a:lnTo>
                    <a:pt x="20" y="478"/>
                  </a:lnTo>
                  <a:lnTo>
                    <a:pt x="17" y="475"/>
                  </a:lnTo>
                  <a:lnTo>
                    <a:pt x="17" y="475"/>
                  </a:lnTo>
                  <a:lnTo>
                    <a:pt x="15" y="473"/>
                  </a:lnTo>
                  <a:lnTo>
                    <a:pt x="15" y="471"/>
                  </a:lnTo>
                  <a:lnTo>
                    <a:pt x="13" y="470"/>
                  </a:lnTo>
                  <a:lnTo>
                    <a:pt x="13" y="468"/>
                  </a:lnTo>
                  <a:lnTo>
                    <a:pt x="13" y="465"/>
                  </a:lnTo>
                  <a:lnTo>
                    <a:pt x="13" y="463"/>
                  </a:lnTo>
                  <a:lnTo>
                    <a:pt x="12" y="461"/>
                  </a:lnTo>
                  <a:lnTo>
                    <a:pt x="12" y="458"/>
                  </a:lnTo>
                  <a:lnTo>
                    <a:pt x="10" y="455"/>
                  </a:lnTo>
                  <a:lnTo>
                    <a:pt x="8" y="451"/>
                  </a:lnTo>
                  <a:lnTo>
                    <a:pt x="7" y="450"/>
                  </a:lnTo>
                  <a:lnTo>
                    <a:pt x="7" y="447"/>
                  </a:lnTo>
                  <a:lnTo>
                    <a:pt x="5" y="443"/>
                  </a:lnTo>
                  <a:lnTo>
                    <a:pt x="3" y="440"/>
                  </a:lnTo>
                  <a:lnTo>
                    <a:pt x="3" y="437"/>
                  </a:lnTo>
                  <a:lnTo>
                    <a:pt x="2" y="435"/>
                  </a:lnTo>
                  <a:lnTo>
                    <a:pt x="2" y="433"/>
                  </a:lnTo>
                  <a:lnTo>
                    <a:pt x="2" y="430"/>
                  </a:lnTo>
                  <a:lnTo>
                    <a:pt x="2" y="427"/>
                  </a:lnTo>
                  <a:lnTo>
                    <a:pt x="2" y="423"/>
                  </a:lnTo>
                  <a:lnTo>
                    <a:pt x="2" y="422"/>
                  </a:lnTo>
                  <a:lnTo>
                    <a:pt x="3" y="418"/>
                  </a:lnTo>
                  <a:lnTo>
                    <a:pt x="3" y="415"/>
                  </a:lnTo>
                  <a:lnTo>
                    <a:pt x="5" y="414"/>
                  </a:lnTo>
                  <a:lnTo>
                    <a:pt x="3" y="410"/>
                  </a:lnTo>
                  <a:lnTo>
                    <a:pt x="3" y="410"/>
                  </a:lnTo>
                  <a:lnTo>
                    <a:pt x="2" y="409"/>
                  </a:lnTo>
                  <a:lnTo>
                    <a:pt x="2" y="407"/>
                  </a:lnTo>
                  <a:lnTo>
                    <a:pt x="0" y="405"/>
                  </a:lnTo>
                  <a:lnTo>
                    <a:pt x="0" y="404"/>
                  </a:lnTo>
                  <a:lnTo>
                    <a:pt x="0" y="404"/>
                  </a:lnTo>
                  <a:lnTo>
                    <a:pt x="0" y="402"/>
                  </a:lnTo>
                  <a:lnTo>
                    <a:pt x="2" y="402"/>
                  </a:lnTo>
                  <a:lnTo>
                    <a:pt x="3" y="400"/>
                  </a:lnTo>
                  <a:lnTo>
                    <a:pt x="5" y="397"/>
                  </a:lnTo>
                  <a:lnTo>
                    <a:pt x="7" y="392"/>
                  </a:lnTo>
                  <a:lnTo>
                    <a:pt x="8" y="389"/>
                  </a:lnTo>
                  <a:lnTo>
                    <a:pt x="10" y="386"/>
                  </a:lnTo>
                  <a:lnTo>
                    <a:pt x="12" y="381"/>
                  </a:lnTo>
                  <a:lnTo>
                    <a:pt x="13" y="377"/>
                  </a:lnTo>
                  <a:lnTo>
                    <a:pt x="13" y="372"/>
                  </a:lnTo>
                  <a:lnTo>
                    <a:pt x="13" y="372"/>
                  </a:lnTo>
                  <a:lnTo>
                    <a:pt x="13" y="371"/>
                  </a:lnTo>
                  <a:lnTo>
                    <a:pt x="13" y="369"/>
                  </a:lnTo>
                  <a:lnTo>
                    <a:pt x="13" y="367"/>
                  </a:lnTo>
                  <a:lnTo>
                    <a:pt x="13" y="367"/>
                  </a:lnTo>
                  <a:lnTo>
                    <a:pt x="13" y="367"/>
                  </a:lnTo>
                  <a:lnTo>
                    <a:pt x="15" y="366"/>
                  </a:lnTo>
                  <a:lnTo>
                    <a:pt x="15" y="364"/>
                  </a:lnTo>
                  <a:lnTo>
                    <a:pt x="15" y="361"/>
                  </a:lnTo>
                  <a:lnTo>
                    <a:pt x="15" y="359"/>
                  </a:lnTo>
                  <a:lnTo>
                    <a:pt x="13" y="356"/>
                  </a:lnTo>
                  <a:lnTo>
                    <a:pt x="13" y="356"/>
                  </a:lnTo>
                  <a:lnTo>
                    <a:pt x="13" y="354"/>
                  </a:lnTo>
                  <a:lnTo>
                    <a:pt x="13" y="353"/>
                  </a:lnTo>
                  <a:lnTo>
                    <a:pt x="15" y="351"/>
                  </a:lnTo>
                  <a:lnTo>
                    <a:pt x="15" y="351"/>
                  </a:lnTo>
                  <a:lnTo>
                    <a:pt x="17" y="349"/>
                  </a:lnTo>
                  <a:lnTo>
                    <a:pt x="17" y="348"/>
                  </a:lnTo>
                  <a:lnTo>
                    <a:pt x="17" y="344"/>
                  </a:lnTo>
                  <a:lnTo>
                    <a:pt x="17" y="339"/>
                  </a:lnTo>
                  <a:lnTo>
                    <a:pt x="17" y="331"/>
                  </a:lnTo>
                  <a:lnTo>
                    <a:pt x="17" y="323"/>
                  </a:lnTo>
                  <a:lnTo>
                    <a:pt x="17" y="318"/>
                  </a:lnTo>
                  <a:lnTo>
                    <a:pt x="17" y="318"/>
                  </a:lnTo>
                  <a:lnTo>
                    <a:pt x="18" y="316"/>
                  </a:lnTo>
                  <a:lnTo>
                    <a:pt x="18" y="315"/>
                  </a:lnTo>
                  <a:lnTo>
                    <a:pt x="20" y="315"/>
                  </a:lnTo>
                  <a:lnTo>
                    <a:pt x="20" y="311"/>
                  </a:lnTo>
                  <a:lnTo>
                    <a:pt x="18" y="308"/>
                  </a:lnTo>
                  <a:lnTo>
                    <a:pt x="18" y="305"/>
                  </a:lnTo>
                  <a:lnTo>
                    <a:pt x="18" y="300"/>
                  </a:lnTo>
                  <a:lnTo>
                    <a:pt x="18" y="297"/>
                  </a:lnTo>
                  <a:lnTo>
                    <a:pt x="18" y="293"/>
                  </a:lnTo>
                  <a:lnTo>
                    <a:pt x="18" y="288"/>
                  </a:lnTo>
                  <a:lnTo>
                    <a:pt x="20" y="283"/>
                  </a:lnTo>
                  <a:lnTo>
                    <a:pt x="22" y="277"/>
                  </a:lnTo>
                  <a:lnTo>
                    <a:pt x="23" y="272"/>
                  </a:lnTo>
                  <a:lnTo>
                    <a:pt x="25" y="269"/>
                  </a:lnTo>
                  <a:lnTo>
                    <a:pt x="27" y="267"/>
                  </a:lnTo>
                  <a:lnTo>
                    <a:pt x="28" y="267"/>
                  </a:lnTo>
                  <a:lnTo>
                    <a:pt x="27" y="262"/>
                  </a:lnTo>
                  <a:lnTo>
                    <a:pt x="27" y="254"/>
                  </a:lnTo>
                  <a:lnTo>
                    <a:pt x="27" y="241"/>
                  </a:lnTo>
                  <a:lnTo>
                    <a:pt x="28" y="224"/>
                  </a:lnTo>
                  <a:lnTo>
                    <a:pt x="28" y="208"/>
                  </a:lnTo>
                  <a:lnTo>
                    <a:pt x="30" y="199"/>
                  </a:lnTo>
                  <a:lnTo>
                    <a:pt x="30" y="198"/>
                  </a:lnTo>
                  <a:lnTo>
                    <a:pt x="30" y="194"/>
                  </a:lnTo>
                  <a:lnTo>
                    <a:pt x="28" y="186"/>
                  </a:lnTo>
                  <a:lnTo>
                    <a:pt x="28" y="171"/>
                  </a:lnTo>
                  <a:lnTo>
                    <a:pt x="32" y="152"/>
                  </a:lnTo>
                  <a:lnTo>
                    <a:pt x="32" y="152"/>
                  </a:lnTo>
                  <a:lnTo>
                    <a:pt x="30" y="150"/>
                  </a:lnTo>
                  <a:lnTo>
                    <a:pt x="30" y="148"/>
                  </a:lnTo>
                  <a:lnTo>
                    <a:pt x="30" y="145"/>
                  </a:lnTo>
                  <a:lnTo>
                    <a:pt x="32" y="140"/>
                  </a:lnTo>
                  <a:lnTo>
                    <a:pt x="32" y="132"/>
                  </a:lnTo>
                  <a:lnTo>
                    <a:pt x="30" y="120"/>
                  </a:lnTo>
                  <a:lnTo>
                    <a:pt x="27" y="105"/>
                  </a:lnTo>
                  <a:lnTo>
                    <a:pt x="23" y="94"/>
                  </a:lnTo>
                  <a:lnTo>
                    <a:pt x="22" y="84"/>
                  </a:lnTo>
                  <a:lnTo>
                    <a:pt x="20" y="82"/>
                  </a:lnTo>
                  <a:lnTo>
                    <a:pt x="18" y="81"/>
                  </a:lnTo>
                  <a:lnTo>
                    <a:pt x="17" y="79"/>
                  </a:lnTo>
                  <a:lnTo>
                    <a:pt x="15" y="79"/>
                  </a:lnTo>
                  <a:lnTo>
                    <a:pt x="13" y="76"/>
                  </a:lnTo>
                  <a:lnTo>
                    <a:pt x="13" y="74"/>
                  </a:lnTo>
                  <a:lnTo>
                    <a:pt x="15" y="67"/>
                  </a:lnTo>
                  <a:lnTo>
                    <a:pt x="18" y="64"/>
                  </a:lnTo>
                  <a:lnTo>
                    <a:pt x="23" y="61"/>
                  </a:lnTo>
                  <a:lnTo>
                    <a:pt x="27" y="58"/>
                  </a:lnTo>
                  <a:lnTo>
                    <a:pt x="30" y="58"/>
                  </a:lnTo>
                  <a:lnTo>
                    <a:pt x="33" y="58"/>
                  </a:lnTo>
                  <a:lnTo>
                    <a:pt x="38" y="59"/>
                  </a:lnTo>
                  <a:lnTo>
                    <a:pt x="43" y="63"/>
                  </a:lnTo>
                  <a:lnTo>
                    <a:pt x="50" y="67"/>
                  </a:lnTo>
                  <a:lnTo>
                    <a:pt x="56" y="69"/>
                  </a:lnTo>
                  <a:lnTo>
                    <a:pt x="63" y="72"/>
                  </a:lnTo>
                  <a:lnTo>
                    <a:pt x="66" y="74"/>
                  </a:lnTo>
                  <a:lnTo>
                    <a:pt x="68" y="76"/>
                  </a:lnTo>
                  <a:lnTo>
                    <a:pt x="69" y="77"/>
                  </a:lnTo>
                  <a:lnTo>
                    <a:pt x="69" y="77"/>
                  </a:lnTo>
                  <a:lnTo>
                    <a:pt x="71" y="79"/>
                  </a:lnTo>
                  <a:lnTo>
                    <a:pt x="73" y="82"/>
                  </a:lnTo>
                  <a:lnTo>
                    <a:pt x="76" y="84"/>
                  </a:lnTo>
                  <a:lnTo>
                    <a:pt x="78" y="87"/>
                  </a:lnTo>
                  <a:lnTo>
                    <a:pt x="79" y="89"/>
                  </a:lnTo>
                  <a:lnTo>
                    <a:pt x="83" y="91"/>
                  </a:lnTo>
                  <a:lnTo>
                    <a:pt x="83" y="92"/>
                  </a:lnTo>
                  <a:lnTo>
                    <a:pt x="83" y="94"/>
                  </a:lnTo>
                  <a:lnTo>
                    <a:pt x="83" y="94"/>
                  </a:lnTo>
                  <a:lnTo>
                    <a:pt x="84" y="95"/>
                  </a:lnTo>
                  <a:lnTo>
                    <a:pt x="84" y="97"/>
                  </a:lnTo>
                  <a:lnTo>
                    <a:pt x="86" y="99"/>
                  </a:lnTo>
                  <a:lnTo>
                    <a:pt x="88" y="99"/>
                  </a:lnTo>
                  <a:lnTo>
                    <a:pt x="89" y="100"/>
                  </a:lnTo>
                  <a:lnTo>
                    <a:pt x="89" y="102"/>
                  </a:lnTo>
                  <a:lnTo>
                    <a:pt x="91" y="105"/>
                  </a:lnTo>
                  <a:lnTo>
                    <a:pt x="93" y="109"/>
                  </a:lnTo>
                  <a:lnTo>
                    <a:pt x="94" y="110"/>
                  </a:lnTo>
                  <a:lnTo>
                    <a:pt x="97" y="112"/>
                  </a:lnTo>
                  <a:lnTo>
                    <a:pt x="101" y="115"/>
                  </a:lnTo>
                  <a:lnTo>
                    <a:pt x="101" y="117"/>
                  </a:lnTo>
                  <a:lnTo>
                    <a:pt x="102" y="117"/>
                  </a:lnTo>
                  <a:lnTo>
                    <a:pt x="106" y="119"/>
                  </a:lnTo>
                  <a:lnTo>
                    <a:pt x="107" y="120"/>
                  </a:lnTo>
                  <a:lnTo>
                    <a:pt x="109" y="120"/>
                  </a:lnTo>
                  <a:lnTo>
                    <a:pt x="111" y="122"/>
                  </a:lnTo>
                  <a:lnTo>
                    <a:pt x="112" y="122"/>
                  </a:lnTo>
                  <a:lnTo>
                    <a:pt x="114" y="122"/>
                  </a:lnTo>
                  <a:lnTo>
                    <a:pt x="117" y="124"/>
                  </a:lnTo>
                  <a:lnTo>
                    <a:pt x="117" y="122"/>
                  </a:lnTo>
                  <a:lnTo>
                    <a:pt x="121" y="120"/>
                  </a:lnTo>
                  <a:lnTo>
                    <a:pt x="122" y="119"/>
                  </a:lnTo>
                  <a:lnTo>
                    <a:pt x="124" y="117"/>
                  </a:lnTo>
                  <a:lnTo>
                    <a:pt x="126" y="115"/>
                  </a:lnTo>
                  <a:lnTo>
                    <a:pt x="126" y="112"/>
                  </a:lnTo>
                  <a:lnTo>
                    <a:pt x="126" y="109"/>
                  </a:lnTo>
                  <a:lnTo>
                    <a:pt x="126" y="105"/>
                  </a:lnTo>
                  <a:lnTo>
                    <a:pt x="124" y="102"/>
                  </a:lnTo>
                  <a:lnTo>
                    <a:pt x="124" y="99"/>
                  </a:lnTo>
                  <a:lnTo>
                    <a:pt x="127" y="94"/>
                  </a:lnTo>
                  <a:lnTo>
                    <a:pt x="127" y="94"/>
                  </a:lnTo>
                  <a:lnTo>
                    <a:pt x="127" y="91"/>
                  </a:lnTo>
                  <a:lnTo>
                    <a:pt x="127" y="87"/>
                  </a:lnTo>
                  <a:lnTo>
                    <a:pt x="127" y="86"/>
                  </a:lnTo>
                  <a:lnTo>
                    <a:pt x="129" y="82"/>
                  </a:lnTo>
                  <a:lnTo>
                    <a:pt x="130" y="81"/>
                  </a:lnTo>
                  <a:lnTo>
                    <a:pt x="130" y="79"/>
                  </a:lnTo>
                  <a:lnTo>
                    <a:pt x="132" y="79"/>
                  </a:lnTo>
                  <a:lnTo>
                    <a:pt x="132" y="77"/>
                  </a:lnTo>
                  <a:lnTo>
                    <a:pt x="132" y="74"/>
                  </a:lnTo>
                  <a:lnTo>
                    <a:pt x="132" y="71"/>
                  </a:lnTo>
                  <a:lnTo>
                    <a:pt x="132" y="67"/>
                  </a:lnTo>
                  <a:lnTo>
                    <a:pt x="132" y="66"/>
                  </a:lnTo>
                  <a:lnTo>
                    <a:pt x="130" y="64"/>
                  </a:lnTo>
                  <a:lnTo>
                    <a:pt x="129" y="63"/>
                  </a:lnTo>
                  <a:lnTo>
                    <a:pt x="127" y="61"/>
                  </a:lnTo>
                  <a:lnTo>
                    <a:pt x="124" y="59"/>
                  </a:lnTo>
                  <a:lnTo>
                    <a:pt x="121" y="58"/>
                  </a:lnTo>
                  <a:lnTo>
                    <a:pt x="117" y="54"/>
                  </a:lnTo>
                  <a:lnTo>
                    <a:pt x="114" y="53"/>
                  </a:lnTo>
                  <a:lnTo>
                    <a:pt x="112" y="51"/>
                  </a:lnTo>
                  <a:lnTo>
                    <a:pt x="107" y="53"/>
                  </a:lnTo>
                  <a:lnTo>
                    <a:pt x="102" y="53"/>
                  </a:lnTo>
                  <a:lnTo>
                    <a:pt x="101" y="53"/>
                  </a:lnTo>
                  <a:lnTo>
                    <a:pt x="97" y="54"/>
                  </a:lnTo>
                  <a:lnTo>
                    <a:pt x="97" y="54"/>
                  </a:lnTo>
                  <a:lnTo>
                    <a:pt x="96" y="53"/>
                  </a:lnTo>
                  <a:lnTo>
                    <a:pt x="93" y="53"/>
                  </a:lnTo>
                  <a:lnTo>
                    <a:pt x="88" y="53"/>
                  </a:lnTo>
                  <a:lnTo>
                    <a:pt x="84" y="53"/>
                  </a:lnTo>
                  <a:lnTo>
                    <a:pt x="81" y="51"/>
                  </a:lnTo>
                  <a:lnTo>
                    <a:pt x="79" y="49"/>
                  </a:lnTo>
                  <a:lnTo>
                    <a:pt x="78" y="46"/>
                  </a:lnTo>
                  <a:lnTo>
                    <a:pt x="78" y="43"/>
                  </a:lnTo>
                  <a:lnTo>
                    <a:pt x="79" y="41"/>
                  </a:lnTo>
                  <a:lnTo>
                    <a:pt x="81" y="39"/>
                  </a:lnTo>
                  <a:lnTo>
                    <a:pt x="84" y="38"/>
                  </a:lnTo>
                  <a:lnTo>
                    <a:pt x="88" y="35"/>
                  </a:lnTo>
                  <a:lnTo>
                    <a:pt x="91" y="35"/>
                  </a:lnTo>
                  <a:lnTo>
                    <a:pt x="94" y="35"/>
                  </a:lnTo>
                  <a:lnTo>
                    <a:pt x="97" y="33"/>
                  </a:lnTo>
                  <a:lnTo>
                    <a:pt x="99" y="31"/>
                  </a:lnTo>
                  <a:lnTo>
                    <a:pt x="101" y="30"/>
                  </a:lnTo>
                  <a:lnTo>
                    <a:pt x="102" y="30"/>
                  </a:lnTo>
                  <a:lnTo>
                    <a:pt x="104" y="28"/>
                  </a:lnTo>
                  <a:lnTo>
                    <a:pt x="104" y="28"/>
                  </a:lnTo>
                  <a:lnTo>
                    <a:pt x="106" y="28"/>
                  </a:lnTo>
                  <a:lnTo>
                    <a:pt x="106" y="26"/>
                  </a:lnTo>
                  <a:lnTo>
                    <a:pt x="107" y="23"/>
                  </a:lnTo>
                  <a:lnTo>
                    <a:pt x="109" y="21"/>
                  </a:lnTo>
                  <a:lnTo>
                    <a:pt x="111" y="20"/>
                  </a:lnTo>
                  <a:lnTo>
                    <a:pt x="111" y="16"/>
                  </a:lnTo>
                  <a:lnTo>
                    <a:pt x="112" y="15"/>
                  </a:lnTo>
                  <a:lnTo>
                    <a:pt x="114" y="13"/>
                  </a:lnTo>
                  <a:lnTo>
                    <a:pt x="116" y="11"/>
                  </a:lnTo>
                  <a:lnTo>
                    <a:pt x="119" y="11"/>
                  </a:lnTo>
                  <a:lnTo>
                    <a:pt x="124" y="11"/>
                  </a:lnTo>
                  <a:lnTo>
                    <a:pt x="127" y="11"/>
                  </a:lnTo>
                  <a:lnTo>
                    <a:pt x="130" y="11"/>
                  </a:lnTo>
                  <a:lnTo>
                    <a:pt x="137" y="11"/>
                  </a:lnTo>
                  <a:lnTo>
                    <a:pt x="137" y="11"/>
                  </a:lnTo>
                  <a:lnTo>
                    <a:pt x="139" y="10"/>
                  </a:lnTo>
                  <a:lnTo>
                    <a:pt x="140" y="10"/>
                  </a:lnTo>
                  <a:lnTo>
                    <a:pt x="142" y="8"/>
                  </a:lnTo>
                  <a:lnTo>
                    <a:pt x="145" y="8"/>
                  </a:lnTo>
                  <a:lnTo>
                    <a:pt x="149" y="8"/>
                  </a:lnTo>
                  <a:lnTo>
                    <a:pt x="154" y="8"/>
                  </a:lnTo>
                  <a:lnTo>
                    <a:pt x="160" y="8"/>
                  </a:lnTo>
                  <a:lnTo>
                    <a:pt x="163" y="8"/>
                  </a:lnTo>
                  <a:lnTo>
                    <a:pt x="167" y="10"/>
                  </a:lnTo>
                  <a:lnTo>
                    <a:pt x="170" y="10"/>
                  </a:lnTo>
                  <a:lnTo>
                    <a:pt x="172" y="10"/>
                  </a:lnTo>
                  <a:lnTo>
                    <a:pt x="172" y="10"/>
                  </a:lnTo>
                  <a:lnTo>
                    <a:pt x="172" y="8"/>
                  </a:lnTo>
                  <a:lnTo>
                    <a:pt x="172" y="8"/>
                  </a:lnTo>
                  <a:lnTo>
                    <a:pt x="172" y="7"/>
                  </a:lnTo>
                  <a:lnTo>
                    <a:pt x="173" y="5"/>
                  </a:lnTo>
                  <a:lnTo>
                    <a:pt x="175" y="3"/>
                  </a:lnTo>
                  <a:lnTo>
                    <a:pt x="177" y="3"/>
                  </a:lnTo>
                  <a:lnTo>
                    <a:pt x="182" y="3"/>
                  </a:lnTo>
                  <a:lnTo>
                    <a:pt x="188" y="3"/>
                  </a:lnTo>
                  <a:lnTo>
                    <a:pt x="193" y="3"/>
                  </a:lnTo>
                  <a:lnTo>
                    <a:pt x="196" y="3"/>
                  </a:lnTo>
                  <a:lnTo>
                    <a:pt x="200" y="5"/>
                  </a:lnTo>
                  <a:lnTo>
                    <a:pt x="201" y="5"/>
                  </a:lnTo>
                  <a:lnTo>
                    <a:pt x="203" y="5"/>
                  </a:lnTo>
                  <a:lnTo>
                    <a:pt x="205" y="3"/>
                  </a:lnTo>
                  <a:lnTo>
                    <a:pt x="206" y="2"/>
                  </a:lnTo>
                  <a:lnTo>
                    <a:pt x="208" y="2"/>
                  </a:lnTo>
                  <a:lnTo>
                    <a:pt x="210" y="2"/>
                  </a:lnTo>
                  <a:lnTo>
                    <a:pt x="211" y="3"/>
                  </a:lnTo>
                  <a:lnTo>
                    <a:pt x="211" y="3"/>
                  </a:lnTo>
                  <a:lnTo>
                    <a:pt x="211" y="3"/>
                  </a:lnTo>
                  <a:lnTo>
                    <a:pt x="215" y="5"/>
                  </a:lnTo>
                  <a:lnTo>
                    <a:pt x="216" y="7"/>
                  </a:lnTo>
                  <a:lnTo>
                    <a:pt x="218" y="8"/>
                  </a:lnTo>
                  <a:lnTo>
                    <a:pt x="219" y="11"/>
                  </a:lnTo>
                  <a:lnTo>
                    <a:pt x="221" y="13"/>
                  </a:lnTo>
                  <a:lnTo>
                    <a:pt x="223" y="15"/>
                  </a:lnTo>
                  <a:lnTo>
                    <a:pt x="224" y="16"/>
                  </a:lnTo>
                  <a:lnTo>
                    <a:pt x="224" y="16"/>
                  </a:lnTo>
                  <a:lnTo>
                    <a:pt x="226" y="20"/>
                  </a:lnTo>
                  <a:lnTo>
                    <a:pt x="228" y="21"/>
                  </a:lnTo>
                  <a:lnTo>
                    <a:pt x="228" y="23"/>
                  </a:lnTo>
                  <a:lnTo>
                    <a:pt x="229" y="25"/>
                  </a:lnTo>
                  <a:lnTo>
                    <a:pt x="231" y="26"/>
                  </a:lnTo>
                  <a:lnTo>
                    <a:pt x="233" y="28"/>
                  </a:lnTo>
                  <a:lnTo>
                    <a:pt x="233" y="30"/>
                  </a:lnTo>
                  <a:lnTo>
                    <a:pt x="233" y="33"/>
                  </a:lnTo>
                  <a:lnTo>
                    <a:pt x="233" y="35"/>
                  </a:lnTo>
                  <a:lnTo>
                    <a:pt x="233" y="35"/>
                  </a:lnTo>
                  <a:lnTo>
                    <a:pt x="231" y="38"/>
                  </a:lnTo>
                  <a:lnTo>
                    <a:pt x="229" y="39"/>
                  </a:lnTo>
                  <a:lnTo>
                    <a:pt x="229" y="41"/>
                  </a:lnTo>
                  <a:lnTo>
                    <a:pt x="229" y="44"/>
                  </a:lnTo>
                  <a:lnTo>
                    <a:pt x="229" y="48"/>
                  </a:lnTo>
                  <a:lnTo>
                    <a:pt x="228" y="51"/>
                  </a:lnTo>
                  <a:lnTo>
                    <a:pt x="226" y="53"/>
                  </a:lnTo>
                  <a:lnTo>
                    <a:pt x="223" y="56"/>
                  </a:lnTo>
                  <a:lnTo>
                    <a:pt x="219" y="61"/>
                  </a:lnTo>
                  <a:lnTo>
                    <a:pt x="215" y="64"/>
                  </a:lnTo>
                  <a:lnTo>
                    <a:pt x="210" y="66"/>
                  </a:lnTo>
                  <a:lnTo>
                    <a:pt x="206" y="69"/>
                  </a:lnTo>
                  <a:lnTo>
                    <a:pt x="201" y="71"/>
                  </a:lnTo>
                  <a:lnTo>
                    <a:pt x="200" y="72"/>
                  </a:lnTo>
                  <a:lnTo>
                    <a:pt x="198" y="72"/>
                  </a:lnTo>
                  <a:lnTo>
                    <a:pt x="196" y="74"/>
                  </a:lnTo>
                  <a:lnTo>
                    <a:pt x="196" y="74"/>
                  </a:lnTo>
                  <a:lnTo>
                    <a:pt x="196" y="74"/>
                  </a:lnTo>
                  <a:lnTo>
                    <a:pt x="195" y="76"/>
                  </a:lnTo>
                  <a:lnTo>
                    <a:pt x="193" y="79"/>
                  </a:lnTo>
                  <a:lnTo>
                    <a:pt x="191" y="82"/>
                  </a:lnTo>
                  <a:lnTo>
                    <a:pt x="188" y="86"/>
                  </a:lnTo>
                  <a:lnTo>
                    <a:pt x="187" y="89"/>
                  </a:lnTo>
                  <a:lnTo>
                    <a:pt x="185" y="91"/>
                  </a:lnTo>
                  <a:lnTo>
                    <a:pt x="185" y="92"/>
                  </a:lnTo>
                  <a:lnTo>
                    <a:pt x="185" y="95"/>
                  </a:lnTo>
                  <a:lnTo>
                    <a:pt x="185" y="97"/>
                  </a:lnTo>
                  <a:lnTo>
                    <a:pt x="185" y="99"/>
                  </a:lnTo>
                  <a:lnTo>
                    <a:pt x="187" y="100"/>
                  </a:lnTo>
                  <a:lnTo>
                    <a:pt x="190" y="104"/>
                  </a:lnTo>
                  <a:lnTo>
                    <a:pt x="191" y="104"/>
                  </a:lnTo>
                  <a:lnTo>
                    <a:pt x="193" y="104"/>
                  </a:lnTo>
                  <a:lnTo>
                    <a:pt x="196" y="104"/>
                  </a:lnTo>
                  <a:lnTo>
                    <a:pt x="200" y="104"/>
                  </a:lnTo>
                  <a:lnTo>
                    <a:pt x="201" y="102"/>
                  </a:lnTo>
                  <a:lnTo>
                    <a:pt x="203" y="99"/>
                  </a:lnTo>
                  <a:lnTo>
                    <a:pt x="205" y="97"/>
                  </a:lnTo>
                  <a:lnTo>
                    <a:pt x="206" y="95"/>
                  </a:lnTo>
                  <a:lnTo>
                    <a:pt x="208" y="95"/>
                  </a:lnTo>
                  <a:lnTo>
                    <a:pt x="208" y="97"/>
                  </a:lnTo>
                  <a:lnTo>
                    <a:pt x="210" y="99"/>
                  </a:lnTo>
                  <a:lnTo>
                    <a:pt x="210" y="102"/>
                  </a:lnTo>
                  <a:lnTo>
                    <a:pt x="210" y="105"/>
                  </a:lnTo>
                  <a:lnTo>
                    <a:pt x="211" y="109"/>
                  </a:lnTo>
                  <a:lnTo>
                    <a:pt x="213" y="112"/>
                  </a:lnTo>
                  <a:lnTo>
                    <a:pt x="215" y="114"/>
                  </a:lnTo>
                  <a:lnTo>
                    <a:pt x="215" y="115"/>
                  </a:lnTo>
                  <a:lnTo>
                    <a:pt x="215" y="117"/>
                  </a:lnTo>
                  <a:lnTo>
                    <a:pt x="215" y="119"/>
                  </a:lnTo>
                  <a:lnTo>
                    <a:pt x="215" y="122"/>
                  </a:lnTo>
                  <a:lnTo>
                    <a:pt x="213" y="124"/>
                  </a:lnTo>
                  <a:lnTo>
                    <a:pt x="211" y="127"/>
                  </a:lnTo>
                  <a:lnTo>
                    <a:pt x="211" y="128"/>
                  </a:lnTo>
                  <a:lnTo>
                    <a:pt x="210" y="130"/>
                  </a:lnTo>
                  <a:lnTo>
                    <a:pt x="210" y="132"/>
                  </a:lnTo>
                  <a:lnTo>
                    <a:pt x="210" y="132"/>
                  </a:lnTo>
                  <a:lnTo>
                    <a:pt x="210" y="132"/>
                  </a:lnTo>
                  <a:lnTo>
                    <a:pt x="210" y="132"/>
                  </a:lnTo>
                  <a:lnTo>
                    <a:pt x="210" y="133"/>
                  </a:lnTo>
                  <a:lnTo>
                    <a:pt x="208" y="135"/>
                  </a:lnTo>
                  <a:lnTo>
                    <a:pt x="205" y="140"/>
                  </a:lnTo>
                  <a:lnTo>
                    <a:pt x="203" y="143"/>
                  </a:lnTo>
                  <a:lnTo>
                    <a:pt x="200" y="145"/>
                  </a:lnTo>
                  <a:lnTo>
                    <a:pt x="196" y="148"/>
                  </a:lnTo>
                  <a:lnTo>
                    <a:pt x="188" y="155"/>
                  </a:lnTo>
                  <a:lnTo>
                    <a:pt x="178" y="163"/>
                  </a:lnTo>
                  <a:lnTo>
                    <a:pt x="168" y="171"/>
                  </a:lnTo>
                  <a:lnTo>
                    <a:pt x="165" y="175"/>
                  </a:lnTo>
                  <a:lnTo>
                    <a:pt x="162" y="178"/>
                  </a:lnTo>
                  <a:lnTo>
                    <a:pt x="157" y="181"/>
                  </a:lnTo>
                  <a:lnTo>
                    <a:pt x="154" y="184"/>
                  </a:lnTo>
                  <a:lnTo>
                    <a:pt x="152" y="186"/>
                  </a:lnTo>
                  <a:lnTo>
                    <a:pt x="149" y="188"/>
                  </a:lnTo>
                  <a:lnTo>
                    <a:pt x="149" y="189"/>
                  </a:lnTo>
                  <a:lnTo>
                    <a:pt x="149" y="189"/>
                  </a:lnTo>
                  <a:lnTo>
                    <a:pt x="147" y="193"/>
                  </a:lnTo>
                  <a:lnTo>
                    <a:pt x="147" y="196"/>
                  </a:lnTo>
                  <a:lnTo>
                    <a:pt x="144" y="199"/>
                  </a:lnTo>
                  <a:lnTo>
                    <a:pt x="142" y="203"/>
                  </a:lnTo>
                  <a:lnTo>
                    <a:pt x="139" y="206"/>
                  </a:lnTo>
                  <a:lnTo>
                    <a:pt x="134" y="208"/>
                  </a:lnTo>
                  <a:lnTo>
                    <a:pt x="129" y="212"/>
                  </a:lnTo>
                  <a:lnTo>
                    <a:pt x="124" y="216"/>
                  </a:lnTo>
                  <a:lnTo>
                    <a:pt x="119" y="219"/>
                  </a:lnTo>
                  <a:lnTo>
                    <a:pt x="116" y="222"/>
                  </a:lnTo>
                  <a:lnTo>
                    <a:pt x="116" y="227"/>
                  </a:lnTo>
                  <a:lnTo>
                    <a:pt x="116" y="231"/>
                  </a:lnTo>
                  <a:lnTo>
                    <a:pt x="119" y="232"/>
                  </a:lnTo>
                  <a:lnTo>
                    <a:pt x="122" y="234"/>
                  </a:lnTo>
                  <a:lnTo>
                    <a:pt x="126" y="234"/>
                  </a:lnTo>
                  <a:lnTo>
                    <a:pt x="130" y="232"/>
                  </a:lnTo>
                  <a:lnTo>
                    <a:pt x="135" y="229"/>
                  </a:lnTo>
                  <a:lnTo>
                    <a:pt x="139" y="227"/>
                  </a:lnTo>
                  <a:lnTo>
                    <a:pt x="142" y="224"/>
                  </a:lnTo>
                  <a:lnTo>
                    <a:pt x="150" y="217"/>
                  </a:lnTo>
                  <a:lnTo>
                    <a:pt x="162" y="211"/>
                  </a:lnTo>
                  <a:lnTo>
                    <a:pt x="168" y="208"/>
                  </a:lnTo>
                  <a:lnTo>
                    <a:pt x="177" y="206"/>
                  </a:lnTo>
                  <a:lnTo>
                    <a:pt x="188" y="204"/>
                  </a:lnTo>
                  <a:lnTo>
                    <a:pt x="200" y="204"/>
                  </a:lnTo>
                  <a:lnTo>
                    <a:pt x="208" y="206"/>
                  </a:lnTo>
                  <a:lnTo>
                    <a:pt x="210" y="206"/>
                  </a:lnTo>
                  <a:lnTo>
                    <a:pt x="210" y="208"/>
                  </a:lnTo>
                  <a:lnTo>
                    <a:pt x="210" y="209"/>
                  </a:lnTo>
                  <a:lnTo>
                    <a:pt x="210" y="212"/>
                  </a:lnTo>
                  <a:lnTo>
                    <a:pt x="211" y="212"/>
                  </a:lnTo>
                  <a:lnTo>
                    <a:pt x="213" y="214"/>
                  </a:lnTo>
                  <a:lnTo>
                    <a:pt x="215" y="214"/>
                  </a:lnTo>
                  <a:lnTo>
                    <a:pt x="216" y="212"/>
                  </a:lnTo>
                  <a:lnTo>
                    <a:pt x="218" y="212"/>
                  </a:lnTo>
                  <a:lnTo>
                    <a:pt x="218" y="212"/>
                  </a:lnTo>
                  <a:lnTo>
                    <a:pt x="219" y="212"/>
                  </a:lnTo>
                  <a:lnTo>
                    <a:pt x="219" y="214"/>
                  </a:lnTo>
                  <a:lnTo>
                    <a:pt x="219" y="216"/>
                  </a:lnTo>
                  <a:lnTo>
                    <a:pt x="221" y="217"/>
                  </a:lnTo>
                  <a:lnTo>
                    <a:pt x="223" y="217"/>
                  </a:lnTo>
                  <a:lnTo>
                    <a:pt x="224" y="217"/>
                  </a:lnTo>
                  <a:lnTo>
                    <a:pt x="228" y="217"/>
                  </a:lnTo>
                  <a:lnTo>
                    <a:pt x="228" y="217"/>
                  </a:lnTo>
                  <a:lnTo>
                    <a:pt x="229" y="217"/>
                  </a:lnTo>
                  <a:lnTo>
                    <a:pt x="231" y="217"/>
                  </a:lnTo>
                  <a:lnTo>
                    <a:pt x="233" y="217"/>
                  </a:lnTo>
                  <a:lnTo>
                    <a:pt x="233" y="216"/>
                  </a:lnTo>
                  <a:lnTo>
                    <a:pt x="234" y="214"/>
                  </a:lnTo>
                  <a:lnTo>
                    <a:pt x="234" y="212"/>
                  </a:lnTo>
                  <a:lnTo>
                    <a:pt x="236" y="211"/>
                  </a:lnTo>
                  <a:lnTo>
                    <a:pt x="238" y="209"/>
                  </a:lnTo>
                  <a:lnTo>
                    <a:pt x="239" y="206"/>
                  </a:lnTo>
                  <a:lnTo>
                    <a:pt x="238" y="203"/>
                  </a:lnTo>
                  <a:lnTo>
                    <a:pt x="238" y="201"/>
                  </a:lnTo>
                  <a:lnTo>
                    <a:pt x="238" y="199"/>
                  </a:lnTo>
                  <a:lnTo>
                    <a:pt x="236" y="199"/>
                  </a:lnTo>
                  <a:lnTo>
                    <a:pt x="236" y="198"/>
                  </a:lnTo>
                  <a:lnTo>
                    <a:pt x="234" y="196"/>
                  </a:lnTo>
                  <a:lnTo>
                    <a:pt x="233" y="194"/>
                  </a:lnTo>
                  <a:lnTo>
                    <a:pt x="233" y="194"/>
                  </a:lnTo>
                  <a:lnTo>
                    <a:pt x="233" y="193"/>
                  </a:lnTo>
                  <a:lnTo>
                    <a:pt x="233" y="191"/>
                  </a:lnTo>
                  <a:lnTo>
                    <a:pt x="233" y="188"/>
                  </a:lnTo>
                  <a:lnTo>
                    <a:pt x="234" y="186"/>
                  </a:lnTo>
                  <a:lnTo>
                    <a:pt x="234" y="184"/>
                  </a:lnTo>
                  <a:lnTo>
                    <a:pt x="234" y="183"/>
                  </a:lnTo>
                  <a:lnTo>
                    <a:pt x="234" y="180"/>
                  </a:lnTo>
                  <a:lnTo>
                    <a:pt x="236" y="176"/>
                  </a:lnTo>
                  <a:lnTo>
                    <a:pt x="236" y="175"/>
                  </a:lnTo>
                  <a:lnTo>
                    <a:pt x="238" y="165"/>
                  </a:lnTo>
                  <a:lnTo>
                    <a:pt x="238" y="163"/>
                  </a:lnTo>
                  <a:lnTo>
                    <a:pt x="238" y="161"/>
                  </a:lnTo>
                  <a:lnTo>
                    <a:pt x="238" y="158"/>
                  </a:lnTo>
                  <a:lnTo>
                    <a:pt x="239" y="155"/>
                  </a:lnTo>
                  <a:lnTo>
                    <a:pt x="241" y="153"/>
                  </a:lnTo>
                  <a:lnTo>
                    <a:pt x="243" y="152"/>
                  </a:lnTo>
                  <a:lnTo>
                    <a:pt x="243" y="152"/>
                  </a:lnTo>
                  <a:lnTo>
                    <a:pt x="243" y="150"/>
                  </a:lnTo>
                  <a:lnTo>
                    <a:pt x="241" y="148"/>
                  </a:lnTo>
                  <a:lnTo>
                    <a:pt x="241" y="145"/>
                  </a:lnTo>
                  <a:lnTo>
                    <a:pt x="241" y="142"/>
                  </a:lnTo>
                  <a:lnTo>
                    <a:pt x="241" y="140"/>
                  </a:lnTo>
                  <a:lnTo>
                    <a:pt x="243" y="137"/>
                  </a:lnTo>
                  <a:lnTo>
                    <a:pt x="244" y="135"/>
                  </a:lnTo>
                  <a:lnTo>
                    <a:pt x="244" y="135"/>
                  </a:lnTo>
                  <a:lnTo>
                    <a:pt x="244" y="133"/>
                  </a:lnTo>
                  <a:lnTo>
                    <a:pt x="246" y="133"/>
                  </a:lnTo>
                  <a:lnTo>
                    <a:pt x="248" y="133"/>
                  </a:lnTo>
                  <a:lnTo>
                    <a:pt x="249" y="133"/>
                  </a:lnTo>
                  <a:lnTo>
                    <a:pt x="251" y="133"/>
                  </a:lnTo>
                  <a:lnTo>
                    <a:pt x="252" y="132"/>
                  </a:lnTo>
                  <a:lnTo>
                    <a:pt x="254" y="128"/>
                  </a:lnTo>
                  <a:lnTo>
                    <a:pt x="256" y="127"/>
                  </a:lnTo>
                  <a:lnTo>
                    <a:pt x="256" y="124"/>
                  </a:lnTo>
                  <a:lnTo>
                    <a:pt x="257" y="122"/>
                  </a:lnTo>
                  <a:lnTo>
                    <a:pt x="259" y="120"/>
                  </a:lnTo>
                  <a:lnTo>
                    <a:pt x="261" y="119"/>
                  </a:lnTo>
                  <a:lnTo>
                    <a:pt x="264" y="115"/>
                  </a:lnTo>
                  <a:lnTo>
                    <a:pt x="266" y="114"/>
                  </a:lnTo>
                  <a:lnTo>
                    <a:pt x="267" y="112"/>
                  </a:lnTo>
                  <a:lnTo>
                    <a:pt x="267" y="109"/>
                  </a:lnTo>
                  <a:lnTo>
                    <a:pt x="269" y="107"/>
                  </a:lnTo>
                  <a:lnTo>
                    <a:pt x="271" y="105"/>
                  </a:lnTo>
                  <a:lnTo>
                    <a:pt x="272" y="104"/>
                  </a:lnTo>
                  <a:lnTo>
                    <a:pt x="274" y="102"/>
                  </a:lnTo>
                  <a:lnTo>
                    <a:pt x="276" y="102"/>
                  </a:lnTo>
                  <a:lnTo>
                    <a:pt x="277" y="100"/>
                  </a:lnTo>
                  <a:lnTo>
                    <a:pt x="277" y="100"/>
                  </a:lnTo>
                  <a:lnTo>
                    <a:pt x="279" y="99"/>
                  </a:lnTo>
                  <a:lnTo>
                    <a:pt x="281" y="99"/>
                  </a:lnTo>
                  <a:lnTo>
                    <a:pt x="282" y="95"/>
                  </a:lnTo>
                  <a:lnTo>
                    <a:pt x="285" y="94"/>
                  </a:lnTo>
                  <a:lnTo>
                    <a:pt x="287" y="92"/>
                  </a:lnTo>
                  <a:lnTo>
                    <a:pt x="287" y="91"/>
                  </a:lnTo>
                  <a:lnTo>
                    <a:pt x="287" y="89"/>
                  </a:lnTo>
                  <a:lnTo>
                    <a:pt x="290" y="87"/>
                  </a:lnTo>
                  <a:lnTo>
                    <a:pt x="292" y="86"/>
                  </a:lnTo>
                  <a:lnTo>
                    <a:pt x="292" y="84"/>
                  </a:lnTo>
                  <a:lnTo>
                    <a:pt x="294" y="82"/>
                  </a:lnTo>
                  <a:lnTo>
                    <a:pt x="294" y="82"/>
                  </a:lnTo>
                  <a:lnTo>
                    <a:pt x="295" y="81"/>
                  </a:lnTo>
                  <a:lnTo>
                    <a:pt x="297" y="79"/>
                  </a:lnTo>
                  <a:lnTo>
                    <a:pt x="299" y="77"/>
                  </a:lnTo>
                  <a:lnTo>
                    <a:pt x="300" y="77"/>
                  </a:lnTo>
                  <a:lnTo>
                    <a:pt x="302" y="77"/>
                  </a:lnTo>
                  <a:lnTo>
                    <a:pt x="304" y="77"/>
                  </a:lnTo>
                  <a:lnTo>
                    <a:pt x="305" y="76"/>
                  </a:lnTo>
                  <a:lnTo>
                    <a:pt x="305" y="76"/>
                  </a:lnTo>
                  <a:lnTo>
                    <a:pt x="307" y="74"/>
                  </a:lnTo>
                  <a:lnTo>
                    <a:pt x="309" y="71"/>
                  </a:lnTo>
                  <a:lnTo>
                    <a:pt x="310" y="71"/>
                  </a:lnTo>
                  <a:lnTo>
                    <a:pt x="312" y="69"/>
                  </a:lnTo>
                  <a:lnTo>
                    <a:pt x="312" y="69"/>
                  </a:lnTo>
                  <a:lnTo>
                    <a:pt x="313" y="67"/>
                  </a:lnTo>
                  <a:lnTo>
                    <a:pt x="338" y="51"/>
                  </a:lnTo>
                  <a:lnTo>
                    <a:pt x="363" y="36"/>
                  </a:lnTo>
                  <a:lnTo>
                    <a:pt x="386" y="25"/>
                  </a:lnTo>
                  <a:lnTo>
                    <a:pt x="403" y="18"/>
                  </a:lnTo>
                  <a:lnTo>
                    <a:pt x="406" y="16"/>
                  </a:lnTo>
                  <a:lnTo>
                    <a:pt x="409" y="16"/>
                  </a:lnTo>
                  <a:lnTo>
                    <a:pt x="412" y="16"/>
                  </a:lnTo>
                  <a:lnTo>
                    <a:pt x="414" y="16"/>
                  </a:lnTo>
                  <a:lnTo>
                    <a:pt x="416" y="15"/>
                  </a:lnTo>
                  <a:lnTo>
                    <a:pt x="416" y="13"/>
                  </a:lnTo>
                  <a:lnTo>
                    <a:pt x="416" y="11"/>
                  </a:lnTo>
                  <a:lnTo>
                    <a:pt x="417" y="11"/>
                  </a:lnTo>
                  <a:lnTo>
                    <a:pt x="424" y="8"/>
                  </a:lnTo>
                  <a:lnTo>
                    <a:pt x="429" y="7"/>
                  </a:lnTo>
                  <a:lnTo>
                    <a:pt x="432" y="7"/>
                  </a:lnTo>
                  <a:lnTo>
                    <a:pt x="432" y="7"/>
                  </a:lnTo>
                  <a:lnTo>
                    <a:pt x="434" y="7"/>
                  </a:lnTo>
                  <a:lnTo>
                    <a:pt x="436" y="5"/>
                  </a:lnTo>
                  <a:lnTo>
                    <a:pt x="439" y="5"/>
                  </a:lnTo>
                  <a:lnTo>
                    <a:pt x="440" y="3"/>
                  </a:lnTo>
                  <a:lnTo>
                    <a:pt x="442" y="3"/>
                  </a:lnTo>
                  <a:lnTo>
                    <a:pt x="445" y="3"/>
                  </a:lnTo>
                  <a:lnTo>
                    <a:pt x="449" y="2"/>
                  </a:lnTo>
                  <a:lnTo>
                    <a:pt x="454" y="2"/>
                  </a:lnTo>
                  <a:lnTo>
                    <a:pt x="457" y="0"/>
                  </a:lnTo>
                  <a:lnTo>
                    <a:pt x="46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5" name="Freeform 54"/>
            <p:cNvSpPr>
              <a:spLocks noEditPoints="1"/>
            </p:cNvSpPr>
            <p:nvPr/>
          </p:nvSpPr>
          <p:spPr bwMode="auto">
            <a:xfrm>
              <a:off x="5576888" y="2911476"/>
              <a:ext cx="785813" cy="808038"/>
            </a:xfrm>
            <a:custGeom>
              <a:avLst/>
              <a:gdLst>
                <a:gd name="T0" fmla="*/ 411 w 495"/>
                <a:gd name="T1" fmla="*/ 76 h 509"/>
                <a:gd name="T2" fmla="*/ 418 w 495"/>
                <a:gd name="T3" fmla="*/ 112 h 509"/>
                <a:gd name="T4" fmla="*/ 405 w 495"/>
                <a:gd name="T5" fmla="*/ 150 h 509"/>
                <a:gd name="T6" fmla="*/ 400 w 495"/>
                <a:gd name="T7" fmla="*/ 174 h 509"/>
                <a:gd name="T8" fmla="*/ 390 w 495"/>
                <a:gd name="T9" fmla="*/ 212 h 509"/>
                <a:gd name="T10" fmla="*/ 353 w 495"/>
                <a:gd name="T11" fmla="*/ 242 h 509"/>
                <a:gd name="T12" fmla="*/ 342 w 495"/>
                <a:gd name="T13" fmla="*/ 270 h 509"/>
                <a:gd name="T14" fmla="*/ 350 w 495"/>
                <a:gd name="T15" fmla="*/ 288 h 509"/>
                <a:gd name="T16" fmla="*/ 373 w 495"/>
                <a:gd name="T17" fmla="*/ 288 h 509"/>
                <a:gd name="T18" fmla="*/ 409 w 495"/>
                <a:gd name="T19" fmla="*/ 288 h 509"/>
                <a:gd name="T20" fmla="*/ 456 w 495"/>
                <a:gd name="T21" fmla="*/ 293 h 509"/>
                <a:gd name="T22" fmla="*/ 484 w 495"/>
                <a:gd name="T23" fmla="*/ 303 h 509"/>
                <a:gd name="T24" fmla="*/ 489 w 495"/>
                <a:gd name="T25" fmla="*/ 331 h 509"/>
                <a:gd name="T26" fmla="*/ 457 w 495"/>
                <a:gd name="T27" fmla="*/ 357 h 509"/>
                <a:gd name="T28" fmla="*/ 429 w 495"/>
                <a:gd name="T29" fmla="*/ 364 h 509"/>
                <a:gd name="T30" fmla="*/ 370 w 495"/>
                <a:gd name="T31" fmla="*/ 367 h 509"/>
                <a:gd name="T32" fmla="*/ 324 w 495"/>
                <a:gd name="T33" fmla="*/ 389 h 509"/>
                <a:gd name="T34" fmla="*/ 241 w 495"/>
                <a:gd name="T35" fmla="*/ 403 h 509"/>
                <a:gd name="T36" fmla="*/ 210 w 495"/>
                <a:gd name="T37" fmla="*/ 408 h 509"/>
                <a:gd name="T38" fmla="*/ 177 w 495"/>
                <a:gd name="T39" fmla="*/ 392 h 509"/>
                <a:gd name="T40" fmla="*/ 152 w 495"/>
                <a:gd name="T41" fmla="*/ 394 h 509"/>
                <a:gd name="T42" fmla="*/ 136 w 495"/>
                <a:gd name="T43" fmla="*/ 407 h 509"/>
                <a:gd name="T44" fmla="*/ 99 w 495"/>
                <a:gd name="T45" fmla="*/ 471 h 509"/>
                <a:gd name="T46" fmla="*/ 80 w 495"/>
                <a:gd name="T47" fmla="*/ 489 h 509"/>
                <a:gd name="T48" fmla="*/ 48 w 495"/>
                <a:gd name="T49" fmla="*/ 509 h 509"/>
                <a:gd name="T50" fmla="*/ 9 w 495"/>
                <a:gd name="T51" fmla="*/ 456 h 509"/>
                <a:gd name="T52" fmla="*/ 2 w 495"/>
                <a:gd name="T53" fmla="*/ 420 h 509"/>
                <a:gd name="T54" fmla="*/ 7 w 495"/>
                <a:gd name="T55" fmla="*/ 377 h 509"/>
                <a:gd name="T56" fmla="*/ 22 w 495"/>
                <a:gd name="T57" fmla="*/ 324 h 509"/>
                <a:gd name="T58" fmla="*/ 14 w 495"/>
                <a:gd name="T59" fmla="*/ 181 h 509"/>
                <a:gd name="T60" fmla="*/ 30 w 495"/>
                <a:gd name="T61" fmla="*/ 176 h 509"/>
                <a:gd name="T62" fmla="*/ 57 w 495"/>
                <a:gd name="T63" fmla="*/ 194 h 509"/>
                <a:gd name="T64" fmla="*/ 85 w 495"/>
                <a:gd name="T65" fmla="*/ 255 h 509"/>
                <a:gd name="T66" fmla="*/ 70 w 495"/>
                <a:gd name="T67" fmla="*/ 306 h 509"/>
                <a:gd name="T68" fmla="*/ 48 w 495"/>
                <a:gd name="T69" fmla="*/ 342 h 509"/>
                <a:gd name="T70" fmla="*/ 42 w 495"/>
                <a:gd name="T71" fmla="*/ 374 h 509"/>
                <a:gd name="T72" fmla="*/ 50 w 495"/>
                <a:gd name="T73" fmla="*/ 399 h 509"/>
                <a:gd name="T74" fmla="*/ 71 w 495"/>
                <a:gd name="T75" fmla="*/ 413 h 509"/>
                <a:gd name="T76" fmla="*/ 123 w 495"/>
                <a:gd name="T77" fmla="*/ 384 h 509"/>
                <a:gd name="T78" fmla="*/ 132 w 495"/>
                <a:gd name="T79" fmla="*/ 362 h 509"/>
                <a:gd name="T80" fmla="*/ 165 w 495"/>
                <a:gd name="T81" fmla="*/ 318 h 509"/>
                <a:gd name="T82" fmla="*/ 184 w 495"/>
                <a:gd name="T83" fmla="*/ 328 h 509"/>
                <a:gd name="T84" fmla="*/ 212 w 495"/>
                <a:gd name="T85" fmla="*/ 324 h 509"/>
                <a:gd name="T86" fmla="*/ 240 w 495"/>
                <a:gd name="T87" fmla="*/ 316 h 509"/>
                <a:gd name="T88" fmla="*/ 273 w 495"/>
                <a:gd name="T89" fmla="*/ 305 h 509"/>
                <a:gd name="T90" fmla="*/ 282 w 495"/>
                <a:gd name="T91" fmla="*/ 277 h 509"/>
                <a:gd name="T92" fmla="*/ 319 w 495"/>
                <a:gd name="T93" fmla="*/ 211 h 509"/>
                <a:gd name="T94" fmla="*/ 332 w 495"/>
                <a:gd name="T95" fmla="*/ 189 h 509"/>
                <a:gd name="T96" fmla="*/ 339 w 495"/>
                <a:gd name="T97" fmla="*/ 158 h 509"/>
                <a:gd name="T98" fmla="*/ 291 w 495"/>
                <a:gd name="T99" fmla="*/ 169 h 509"/>
                <a:gd name="T100" fmla="*/ 226 w 495"/>
                <a:gd name="T101" fmla="*/ 136 h 509"/>
                <a:gd name="T102" fmla="*/ 243 w 495"/>
                <a:gd name="T103" fmla="*/ 117 h 509"/>
                <a:gd name="T104" fmla="*/ 278 w 495"/>
                <a:gd name="T105" fmla="*/ 122 h 509"/>
                <a:gd name="T106" fmla="*/ 378 w 495"/>
                <a:gd name="T107" fmla="*/ 69 h 509"/>
                <a:gd name="T108" fmla="*/ 121 w 495"/>
                <a:gd name="T109" fmla="*/ 6 h 509"/>
                <a:gd name="T110" fmla="*/ 151 w 495"/>
                <a:gd name="T111" fmla="*/ 23 h 509"/>
                <a:gd name="T112" fmla="*/ 185 w 495"/>
                <a:gd name="T113" fmla="*/ 71 h 509"/>
                <a:gd name="T114" fmla="*/ 144 w 495"/>
                <a:gd name="T115" fmla="*/ 115 h 509"/>
                <a:gd name="T116" fmla="*/ 83 w 495"/>
                <a:gd name="T117" fmla="*/ 87 h 509"/>
                <a:gd name="T118" fmla="*/ 108 w 495"/>
                <a:gd name="T119" fmla="*/ 67 h 509"/>
                <a:gd name="T120" fmla="*/ 104 w 495"/>
                <a:gd name="T121" fmla="*/ 36 h 509"/>
                <a:gd name="T122" fmla="*/ 94 w 495"/>
                <a:gd name="T123" fmla="*/ 0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95" h="509">
                  <a:moveTo>
                    <a:pt x="393" y="67"/>
                  </a:moveTo>
                  <a:lnTo>
                    <a:pt x="396" y="69"/>
                  </a:lnTo>
                  <a:lnTo>
                    <a:pt x="400" y="71"/>
                  </a:lnTo>
                  <a:lnTo>
                    <a:pt x="403" y="74"/>
                  </a:lnTo>
                  <a:lnTo>
                    <a:pt x="405" y="76"/>
                  </a:lnTo>
                  <a:lnTo>
                    <a:pt x="405" y="76"/>
                  </a:lnTo>
                  <a:lnTo>
                    <a:pt x="405" y="77"/>
                  </a:lnTo>
                  <a:lnTo>
                    <a:pt x="406" y="77"/>
                  </a:lnTo>
                  <a:lnTo>
                    <a:pt x="408" y="76"/>
                  </a:lnTo>
                  <a:lnTo>
                    <a:pt x="411" y="76"/>
                  </a:lnTo>
                  <a:lnTo>
                    <a:pt x="414" y="77"/>
                  </a:lnTo>
                  <a:lnTo>
                    <a:pt x="418" y="79"/>
                  </a:lnTo>
                  <a:lnTo>
                    <a:pt x="419" y="82"/>
                  </a:lnTo>
                  <a:lnTo>
                    <a:pt x="421" y="85"/>
                  </a:lnTo>
                  <a:lnTo>
                    <a:pt x="421" y="90"/>
                  </a:lnTo>
                  <a:lnTo>
                    <a:pt x="421" y="94"/>
                  </a:lnTo>
                  <a:lnTo>
                    <a:pt x="419" y="97"/>
                  </a:lnTo>
                  <a:lnTo>
                    <a:pt x="419" y="102"/>
                  </a:lnTo>
                  <a:lnTo>
                    <a:pt x="419" y="107"/>
                  </a:lnTo>
                  <a:lnTo>
                    <a:pt x="418" y="112"/>
                  </a:lnTo>
                  <a:lnTo>
                    <a:pt x="416" y="115"/>
                  </a:lnTo>
                  <a:lnTo>
                    <a:pt x="413" y="120"/>
                  </a:lnTo>
                  <a:lnTo>
                    <a:pt x="411" y="123"/>
                  </a:lnTo>
                  <a:lnTo>
                    <a:pt x="411" y="128"/>
                  </a:lnTo>
                  <a:lnTo>
                    <a:pt x="411" y="132"/>
                  </a:lnTo>
                  <a:lnTo>
                    <a:pt x="409" y="135"/>
                  </a:lnTo>
                  <a:lnTo>
                    <a:pt x="409" y="140"/>
                  </a:lnTo>
                  <a:lnTo>
                    <a:pt x="408" y="143"/>
                  </a:lnTo>
                  <a:lnTo>
                    <a:pt x="406" y="146"/>
                  </a:lnTo>
                  <a:lnTo>
                    <a:pt x="405" y="150"/>
                  </a:lnTo>
                  <a:lnTo>
                    <a:pt x="405" y="151"/>
                  </a:lnTo>
                  <a:lnTo>
                    <a:pt x="405" y="155"/>
                  </a:lnTo>
                  <a:lnTo>
                    <a:pt x="405" y="158"/>
                  </a:lnTo>
                  <a:lnTo>
                    <a:pt x="405" y="163"/>
                  </a:lnTo>
                  <a:lnTo>
                    <a:pt x="403" y="166"/>
                  </a:lnTo>
                  <a:lnTo>
                    <a:pt x="401" y="169"/>
                  </a:lnTo>
                  <a:lnTo>
                    <a:pt x="401" y="171"/>
                  </a:lnTo>
                  <a:lnTo>
                    <a:pt x="400" y="171"/>
                  </a:lnTo>
                  <a:lnTo>
                    <a:pt x="400" y="173"/>
                  </a:lnTo>
                  <a:lnTo>
                    <a:pt x="400" y="174"/>
                  </a:lnTo>
                  <a:lnTo>
                    <a:pt x="400" y="178"/>
                  </a:lnTo>
                  <a:lnTo>
                    <a:pt x="398" y="181"/>
                  </a:lnTo>
                  <a:lnTo>
                    <a:pt x="396" y="186"/>
                  </a:lnTo>
                  <a:lnTo>
                    <a:pt x="395" y="191"/>
                  </a:lnTo>
                  <a:lnTo>
                    <a:pt x="393" y="196"/>
                  </a:lnTo>
                  <a:lnTo>
                    <a:pt x="393" y="197"/>
                  </a:lnTo>
                  <a:lnTo>
                    <a:pt x="393" y="201"/>
                  </a:lnTo>
                  <a:lnTo>
                    <a:pt x="391" y="204"/>
                  </a:lnTo>
                  <a:lnTo>
                    <a:pt x="390" y="209"/>
                  </a:lnTo>
                  <a:lnTo>
                    <a:pt x="390" y="212"/>
                  </a:lnTo>
                  <a:lnTo>
                    <a:pt x="388" y="214"/>
                  </a:lnTo>
                  <a:lnTo>
                    <a:pt x="388" y="217"/>
                  </a:lnTo>
                  <a:lnTo>
                    <a:pt x="386" y="219"/>
                  </a:lnTo>
                  <a:lnTo>
                    <a:pt x="381" y="221"/>
                  </a:lnTo>
                  <a:lnTo>
                    <a:pt x="376" y="222"/>
                  </a:lnTo>
                  <a:lnTo>
                    <a:pt x="372" y="225"/>
                  </a:lnTo>
                  <a:lnTo>
                    <a:pt x="367" y="229"/>
                  </a:lnTo>
                  <a:lnTo>
                    <a:pt x="363" y="234"/>
                  </a:lnTo>
                  <a:lnTo>
                    <a:pt x="358" y="239"/>
                  </a:lnTo>
                  <a:lnTo>
                    <a:pt x="353" y="242"/>
                  </a:lnTo>
                  <a:lnTo>
                    <a:pt x="350" y="245"/>
                  </a:lnTo>
                  <a:lnTo>
                    <a:pt x="345" y="249"/>
                  </a:lnTo>
                  <a:lnTo>
                    <a:pt x="343" y="253"/>
                  </a:lnTo>
                  <a:lnTo>
                    <a:pt x="342" y="257"/>
                  </a:lnTo>
                  <a:lnTo>
                    <a:pt x="342" y="258"/>
                  </a:lnTo>
                  <a:lnTo>
                    <a:pt x="343" y="260"/>
                  </a:lnTo>
                  <a:lnTo>
                    <a:pt x="343" y="262"/>
                  </a:lnTo>
                  <a:lnTo>
                    <a:pt x="343" y="263"/>
                  </a:lnTo>
                  <a:lnTo>
                    <a:pt x="343" y="267"/>
                  </a:lnTo>
                  <a:lnTo>
                    <a:pt x="342" y="270"/>
                  </a:lnTo>
                  <a:lnTo>
                    <a:pt x="342" y="272"/>
                  </a:lnTo>
                  <a:lnTo>
                    <a:pt x="340" y="275"/>
                  </a:lnTo>
                  <a:lnTo>
                    <a:pt x="339" y="278"/>
                  </a:lnTo>
                  <a:lnTo>
                    <a:pt x="339" y="282"/>
                  </a:lnTo>
                  <a:lnTo>
                    <a:pt x="340" y="285"/>
                  </a:lnTo>
                  <a:lnTo>
                    <a:pt x="342" y="288"/>
                  </a:lnTo>
                  <a:lnTo>
                    <a:pt x="343" y="290"/>
                  </a:lnTo>
                  <a:lnTo>
                    <a:pt x="347" y="290"/>
                  </a:lnTo>
                  <a:lnTo>
                    <a:pt x="348" y="290"/>
                  </a:lnTo>
                  <a:lnTo>
                    <a:pt x="350" y="288"/>
                  </a:lnTo>
                  <a:lnTo>
                    <a:pt x="352" y="290"/>
                  </a:lnTo>
                  <a:lnTo>
                    <a:pt x="353" y="290"/>
                  </a:lnTo>
                  <a:lnTo>
                    <a:pt x="357" y="291"/>
                  </a:lnTo>
                  <a:lnTo>
                    <a:pt x="358" y="293"/>
                  </a:lnTo>
                  <a:lnTo>
                    <a:pt x="360" y="293"/>
                  </a:lnTo>
                  <a:lnTo>
                    <a:pt x="363" y="291"/>
                  </a:lnTo>
                  <a:lnTo>
                    <a:pt x="365" y="290"/>
                  </a:lnTo>
                  <a:lnTo>
                    <a:pt x="367" y="288"/>
                  </a:lnTo>
                  <a:lnTo>
                    <a:pt x="368" y="288"/>
                  </a:lnTo>
                  <a:lnTo>
                    <a:pt x="373" y="288"/>
                  </a:lnTo>
                  <a:lnTo>
                    <a:pt x="378" y="288"/>
                  </a:lnTo>
                  <a:lnTo>
                    <a:pt x="385" y="288"/>
                  </a:lnTo>
                  <a:lnTo>
                    <a:pt x="386" y="286"/>
                  </a:lnTo>
                  <a:lnTo>
                    <a:pt x="388" y="286"/>
                  </a:lnTo>
                  <a:lnTo>
                    <a:pt x="390" y="285"/>
                  </a:lnTo>
                  <a:lnTo>
                    <a:pt x="393" y="285"/>
                  </a:lnTo>
                  <a:lnTo>
                    <a:pt x="396" y="286"/>
                  </a:lnTo>
                  <a:lnTo>
                    <a:pt x="401" y="288"/>
                  </a:lnTo>
                  <a:lnTo>
                    <a:pt x="408" y="288"/>
                  </a:lnTo>
                  <a:lnTo>
                    <a:pt x="409" y="288"/>
                  </a:lnTo>
                  <a:lnTo>
                    <a:pt x="413" y="288"/>
                  </a:lnTo>
                  <a:lnTo>
                    <a:pt x="414" y="286"/>
                  </a:lnTo>
                  <a:lnTo>
                    <a:pt x="416" y="286"/>
                  </a:lnTo>
                  <a:lnTo>
                    <a:pt x="428" y="288"/>
                  </a:lnTo>
                  <a:lnTo>
                    <a:pt x="437" y="291"/>
                  </a:lnTo>
                  <a:lnTo>
                    <a:pt x="446" y="293"/>
                  </a:lnTo>
                  <a:lnTo>
                    <a:pt x="449" y="295"/>
                  </a:lnTo>
                  <a:lnTo>
                    <a:pt x="451" y="295"/>
                  </a:lnTo>
                  <a:lnTo>
                    <a:pt x="452" y="295"/>
                  </a:lnTo>
                  <a:lnTo>
                    <a:pt x="456" y="293"/>
                  </a:lnTo>
                  <a:lnTo>
                    <a:pt x="457" y="293"/>
                  </a:lnTo>
                  <a:lnTo>
                    <a:pt x="461" y="295"/>
                  </a:lnTo>
                  <a:lnTo>
                    <a:pt x="464" y="296"/>
                  </a:lnTo>
                  <a:lnTo>
                    <a:pt x="466" y="298"/>
                  </a:lnTo>
                  <a:lnTo>
                    <a:pt x="467" y="300"/>
                  </a:lnTo>
                  <a:lnTo>
                    <a:pt x="470" y="301"/>
                  </a:lnTo>
                  <a:lnTo>
                    <a:pt x="474" y="303"/>
                  </a:lnTo>
                  <a:lnTo>
                    <a:pt x="477" y="303"/>
                  </a:lnTo>
                  <a:lnTo>
                    <a:pt x="480" y="303"/>
                  </a:lnTo>
                  <a:lnTo>
                    <a:pt x="484" y="303"/>
                  </a:lnTo>
                  <a:lnTo>
                    <a:pt x="487" y="305"/>
                  </a:lnTo>
                  <a:lnTo>
                    <a:pt x="489" y="306"/>
                  </a:lnTo>
                  <a:lnTo>
                    <a:pt x="490" y="310"/>
                  </a:lnTo>
                  <a:lnTo>
                    <a:pt x="492" y="313"/>
                  </a:lnTo>
                  <a:lnTo>
                    <a:pt x="495" y="314"/>
                  </a:lnTo>
                  <a:lnTo>
                    <a:pt x="495" y="316"/>
                  </a:lnTo>
                  <a:lnTo>
                    <a:pt x="495" y="319"/>
                  </a:lnTo>
                  <a:lnTo>
                    <a:pt x="495" y="323"/>
                  </a:lnTo>
                  <a:lnTo>
                    <a:pt x="492" y="328"/>
                  </a:lnTo>
                  <a:lnTo>
                    <a:pt x="489" y="331"/>
                  </a:lnTo>
                  <a:lnTo>
                    <a:pt x="485" y="333"/>
                  </a:lnTo>
                  <a:lnTo>
                    <a:pt x="480" y="334"/>
                  </a:lnTo>
                  <a:lnTo>
                    <a:pt x="475" y="334"/>
                  </a:lnTo>
                  <a:lnTo>
                    <a:pt x="470" y="336"/>
                  </a:lnTo>
                  <a:lnTo>
                    <a:pt x="467" y="338"/>
                  </a:lnTo>
                  <a:lnTo>
                    <a:pt x="462" y="342"/>
                  </a:lnTo>
                  <a:lnTo>
                    <a:pt x="461" y="346"/>
                  </a:lnTo>
                  <a:lnTo>
                    <a:pt x="459" y="351"/>
                  </a:lnTo>
                  <a:lnTo>
                    <a:pt x="457" y="354"/>
                  </a:lnTo>
                  <a:lnTo>
                    <a:pt x="457" y="357"/>
                  </a:lnTo>
                  <a:lnTo>
                    <a:pt x="457" y="357"/>
                  </a:lnTo>
                  <a:lnTo>
                    <a:pt x="456" y="359"/>
                  </a:lnTo>
                  <a:lnTo>
                    <a:pt x="454" y="361"/>
                  </a:lnTo>
                  <a:lnTo>
                    <a:pt x="451" y="362"/>
                  </a:lnTo>
                  <a:lnTo>
                    <a:pt x="449" y="364"/>
                  </a:lnTo>
                  <a:lnTo>
                    <a:pt x="446" y="364"/>
                  </a:lnTo>
                  <a:lnTo>
                    <a:pt x="442" y="364"/>
                  </a:lnTo>
                  <a:lnTo>
                    <a:pt x="439" y="364"/>
                  </a:lnTo>
                  <a:lnTo>
                    <a:pt x="436" y="364"/>
                  </a:lnTo>
                  <a:lnTo>
                    <a:pt x="429" y="364"/>
                  </a:lnTo>
                  <a:lnTo>
                    <a:pt x="423" y="364"/>
                  </a:lnTo>
                  <a:lnTo>
                    <a:pt x="416" y="364"/>
                  </a:lnTo>
                  <a:lnTo>
                    <a:pt x="409" y="366"/>
                  </a:lnTo>
                  <a:lnTo>
                    <a:pt x="405" y="366"/>
                  </a:lnTo>
                  <a:lnTo>
                    <a:pt x="400" y="366"/>
                  </a:lnTo>
                  <a:lnTo>
                    <a:pt x="396" y="367"/>
                  </a:lnTo>
                  <a:lnTo>
                    <a:pt x="390" y="367"/>
                  </a:lnTo>
                  <a:lnTo>
                    <a:pt x="385" y="367"/>
                  </a:lnTo>
                  <a:lnTo>
                    <a:pt x="376" y="367"/>
                  </a:lnTo>
                  <a:lnTo>
                    <a:pt x="370" y="367"/>
                  </a:lnTo>
                  <a:lnTo>
                    <a:pt x="363" y="369"/>
                  </a:lnTo>
                  <a:lnTo>
                    <a:pt x="357" y="370"/>
                  </a:lnTo>
                  <a:lnTo>
                    <a:pt x="342" y="374"/>
                  </a:lnTo>
                  <a:lnTo>
                    <a:pt x="335" y="375"/>
                  </a:lnTo>
                  <a:lnTo>
                    <a:pt x="330" y="379"/>
                  </a:lnTo>
                  <a:lnTo>
                    <a:pt x="327" y="380"/>
                  </a:lnTo>
                  <a:lnTo>
                    <a:pt x="325" y="384"/>
                  </a:lnTo>
                  <a:lnTo>
                    <a:pt x="325" y="385"/>
                  </a:lnTo>
                  <a:lnTo>
                    <a:pt x="325" y="387"/>
                  </a:lnTo>
                  <a:lnTo>
                    <a:pt x="324" y="389"/>
                  </a:lnTo>
                  <a:lnTo>
                    <a:pt x="324" y="390"/>
                  </a:lnTo>
                  <a:lnTo>
                    <a:pt x="320" y="390"/>
                  </a:lnTo>
                  <a:lnTo>
                    <a:pt x="306" y="390"/>
                  </a:lnTo>
                  <a:lnTo>
                    <a:pt x="287" y="392"/>
                  </a:lnTo>
                  <a:lnTo>
                    <a:pt x="273" y="392"/>
                  </a:lnTo>
                  <a:lnTo>
                    <a:pt x="268" y="394"/>
                  </a:lnTo>
                  <a:lnTo>
                    <a:pt x="258" y="395"/>
                  </a:lnTo>
                  <a:lnTo>
                    <a:pt x="248" y="399"/>
                  </a:lnTo>
                  <a:lnTo>
                    <a:pt x="241" y="400"/>
                  </a:lnTo>
                  <a:lnTo>
                    <a:pt x="241" y="403"/>
                  </a:lnTo>
                  <a:lnTo>
                    <a:pt x="240" y="405"/>
                  </a:lnTo>
                  <a:lnTo>
                    <a:pt x="236" y="407"/>
                  </a:lnTo>
                  <a:lnTo>
                    <a:pt x="233" y="408"/>
                  </a:lnTo>
                  <a:lnTo>
                    <a:pt x="230" y="410"/>
                  </a:lnTo>
                  <a:lnTo>
                    <a:pt x="228" y="410"/>
                  </a:lnTo>
                  <a:lnTo>
                    <a:pt x="225" y="412"/>
                  </a:lnTo>
                  <a:lnTo>
                    <a:pt x="223" y="412"/>
                  </a:lnTo>
                  <a:lnTo>
                    <a:pt x="218" y="412"/>
                  </a:lnTo>
                  <a:lnTo>
                    <a:pt x="215" y="410"/>
                  </a:lnTo>
                  <a:lnTo>
                    <a:pt x="210" y="408"/>
                  </a:lnTo>
                  <a:lnTo>
                    <a:pt x="207" y="408"/>
                  </a:lnTo>
                  <a:lnTo>
                    <a:pt x="203" y="407"/>
                  </a:lnTo>
                  <a:lnTo>
                    <a:pt x="202" y="405"/>
                  </a:lnTo>
                  <a:lnTo>
                    <a:pt x="200" y="405"/>
                  </a:lnTo>
                  <a:lnTo>
                    <a:pt x="200" y="403"/>
                  </a:lnTo>
                  <a:lnTo>
                    <a:pt x="198" y="402"/>
                  </a:lnTo>
                  <a:lnTo>
                    <a:pt x="190" y="399"/>
                  </a:lnTo>
                  <a:lnTo>
                    <a:pt x="185" y="397"/>
                  </a:lnTo>
                  <a:lnTo>
                    <a:pt x="180" y="394"/>
                  </a:lnTo>
                  <a:lnTo>
                    <a:pt x="177" y="392"/>
                  </a:lnTo>
                  <a:lnTo>
                    <a:pt x="175" y="389"/>
                  </a:lnTo>
                  <a:lnTo>
                    <a:pt x="172" y="389"/>
                  </a:lnTo>
                  <a:lnTo>
                    <a:pt x="169" y="389"/>
                  </a:lnTo>
                  <a:lnTo>
                    <a:pt x="165" y="390"/>
                  </a:lnTo>
                  <a:lnTo>
                    <a:pt x="160" y="390"/>
                  </a:lnTo>
                  <a:lnTo>
                    <a:pt x="155" y="392"/>
                  </a:lnTo>
                  <a:lnTo>
                    <a:pt x="154" y="394"/>
                  </a:lnTo>
                  <a:lnTo>
                    <a:pt x="152" y="394"/>
                  </a:lnTo>
                  <a:lnTo>
                    <a:pt x="152" y="395"/>
                  </a:lnTo>
                  <a:lnTo>
                    <a:pt x="152" y="394"/>
                  </a:lnTo>
                  <a:lnTo>
                    <a:pt x="151" y="394"/>
                  </a:lnTo>
                  <a:lnTo>
                    <a:pt x="149" y="394"/>
                  </a:lnTo>
                  <a:lnTo>
                    <a:pt x="147" y="395"/>
                  </a:lnTo>
                  <a:lnTo>
                    <a:pt x="142" y="397"/>
                  </a:lnTo>
                  <a:lnTo>
                    <a:pt x="141" y="399"/>
                  </a:lnTo>
                  <a:lnTo>
                    <a:pt x="141" y="400"/>
                  </a:lnTo>
                  <a:lnTo>
                    <a:pt x="141" y="400"/>
                  </a:lnTo>
                  <a:lnTo>
                    <a:pt x="139" y="402"/>
                  </a:lnTo>
                  <a:lnTo>
                    <a:pt x="137" y="403"/>
                  </a:lnTo>
                  <a:lnTo>
                    <a:pt x="136" y="407"/>
                  </a:lnTo>
                  <a:lnTo>
                    <a:pt x="132" y="412"/>
                  </a:lnTo>
                  <a:lnTo>
                    <a:pt x="129" y="417"/>
                  </a:lnTo>
                  <a:lnTo>
                    <a:pt x="126" y="422"/>
                  </a:lnTo>
                  <a:lnTo>
                    <a:pt x="123" y="427"/>
                  </a:lnTo>
                  <a:lnTo>
                    <a:pt x="118" y="435"/>
                  </a:lnTo>
                  <a:lnTo>
                    <a:pt x="111" y="445"/>
                  </a:lnTo>
                  <a:lnTo>
                    <a:pt x="106" y="455"/>
                  </a:lnTo>
                  <a:lnTo>
                    <a:pt x="101" y="463"/>
                  </a:lnTo>
                  <a:lnTo>
                    <a:pt x="99" y="468"/>
                  </a:lnTo>
                  <a:lnTo>
                    <a:pt x="99" y="471"/>
                  </a:lnTo>
                  <a:lnTo>
                    <a:pt x="98" y="473"/>
                  </a:lnTo>
                  <a:lnTo>
                    <a:pt x="98" y="474"/>
                  </a:lnTo>
                  <a:lnTo>
                    <a:pt x="98" y="474"/>
                  </a:lnTo>
                  <a:lnTo>
                    <a:pt x="94" y="476"/>
                  </a:lnTo>
                  <a:lnTo>
                    <a:pt x="91" y="478"/>
                  </a:lnTo>
                  <a:lnTo>
                    <a:pt x="88" y="481"/>
                  </a:lnTo>
                  <a:lnTo>
                    <a:pt x="85" y="484"/>
                  </a:lnTo>
                  <a:lnTo>
                    <a:pt x="81" y="486"/>
                  </a:lnTo>
                  <a:lnTo>
                    <a:pt x="81" y="488"/>
                  </a:lnTo>
                  <a:lnTo>
                    <a:pt x="80" y="489"/>
                  </a:lnTo>
                  <a:lnTo>
                    <a:pt x="80" y="491"/>
                  </a:lnTo>
                  <a:lnTo>
                    <a:pt x="80" y="492"/>
                  </a:lnTo>
                  <a:lnTo>
                    <a:pt x="78" y="496"/>
                  </a:lnTo>
                  <a:lnTo>
                    <a:pt x="75" y="499"/>
                  </a:lnTo>
                  <a:lnTo>
                    <a:pt x="71" y="502"/>
                  </a:lnTo>
                  <a:lnTo>
                    <a:pt x="66" y="504"/>
                  </a:lnTo>
                  <a:lnTo>
                    <a:pt x="63" y="506"/>
                  </a:lnTo>
                  <a:lnTo>
                    <a:pt x="57" y="507"/>
                  </a:lnTo>
                  <a:lnTo>
                    <a:pt x="52" y="509"/>
                  </a:lnTo>
                  <a:lnTo>
                    <a:pt x="48" y="509"/>
                  </a:lnTo>
                  <a:lnTo>
                    <a:pt x="47" y="509"/>
                  </a:lnTo>
                  <a:lnTo>
                    <a:pt x="43" y="507"/>
                  </a:lnTo>
                  <a:lnTo>
                    <a:pt x="42" y="504"/>
                  </a:lnTo>
                  <a:lnTo>
                    <a:pt x="38" y="504"/>
                  </a:lnTo>
                  <a:lnTo>
                    <a:pt x="35" y="502"/>
                  </a:lnTo>
                  <a:lnTo>
                    <a:pt x="33" y="499"/>
                  </a:lnTo>
                  <a:lnTo>
                    <a:pt x="25" y="492"/>
                  </a:lnTo>
                  <a:lnTo>
                    <a:pt x="19" y="484"/>
                  </a:lnTo>
                  <a:lnTo>
                    <a:pt x="14" y="473"/>
                  </a:lnTo>
                  <a:lnTo>
                    <a:pt x="9" y="456"/>
                  </a:lnTo>
                  <a:lnTo>
                    <a:pt x="9" y="456"/>
                  </a:lnTo>
                  <a:lnTo>
                    <a:pt x="9" y="455"/>
                  </a:lnTo>
                  <a:lnTo>
                    <a:pt x="9" y="453"/>
                  </a:lnTo>
                  <a:lnTo>
                    <a:pt x="9" y="453"/>
                  </a:lnTo>
                  <a:lnTo>
                    <a:pt x="7" y="450"/>
                  </a:lnTo>
                  <a:lnTo>
                    <a:pt x="5" y="445"/>
                  </a:lnTo>
                  <a:lnTo>
                    <a:pt x="4" y="438"/>
                  </a:lnTo>
                  <a:lnTo>
                    <a:pt x="4" y="433"/>
                  </a:lnTo>
                  <a:lnTo>
                    <a:pt x="2" y="427"/>
                  </a:lnTo>
                  <a:lnTo>
                    <a:pt x="2" y="420"/>
                  </a:lnTo>
                  <a:lnTo>
                    <a:pt x="0" y="413"/>
                  </a:lnTo>
                  <a:lnTo>
                    <a:pt x="0" y="410"/>
                  </a:lnTo>
                  <a:lnTo>
                    <a:pt x="2" y="405"/>
                  </a:lnTo>
                  <a:lnTo>
                    <a:pt x="5" y="400"/>
                  </a:lnTo>
                  <a:lnTo>
                    <a:pt x="2" y="397"/>
                  </a:lnTo>
                  <a:lnTo>
                    <a:pt x="2" y="394"/>
                  </a:lnTo>
                  <a:lnTo>
                    <a:pt x="2" y="390"/>
                  </a:lnTo>
                  <a:lnTo>
                    <a:pt x="2" y="387"/>
                  </a:lnTo>
                  <a:lnTo>
                    <a:pt x="5" y="382"/>
                  </a:lnTo>
                  <a:lnTo>
                    <a:pt x="7" y="377"/>
                  </a:lnTo>
                  <a:lnTo>
                    <a:pt x="10" y="370"/>
                  </a:lnTo>
                  <a:lnTo>
                    <a:pt x="14" y="356"/>
                  </a:lnTo>
                  <a:lnTo>
                    <a:pt x="17" y="342"/>
                  </a:lnTo>
                  <a:lnTo>
                    <a:pt x="19" y="338"/>
                  </a:lnTo>
                  <a:lnTo>
                    <a:pt x="19" y="334"/>
                  </a:lnTo>
                  <a:lnTo>
                    <a:pt x="20" y="333"/>
                  </a:lnTo>
                  <a:lnTo>
                    <a:pt x="20" y="331"/>
                  </a:lnTo>
                  <a:lnTo>
                    <a:pt x="20" y="329"/>
                  </a:lnTo>
                  <a:lnTo>
                    <a:pt x="20" y="326"/>
                  </a:lnTo>
                  <a:lnTo>
                    <a:pt x="22" y="324"/>
                  </a:lnTo>
                  <a:lnTo>
                    <a:pt x="29" y="311"/>
                  </a:lnTo>
                  <a:lnTo>
                    <a:pt x="32" y="298"/>
                  </a:lnTo>
                  <a:lnTo>
                    <a:pt x="33" y="280"/>
                  </a:lnTo>
                  <a:lnTo>
                    <a:pt x="32" y="258"/>
                  </a:lnTo>
                  <a:lnTo>
                    <a:pt x="29" y="235"/>
                  </a:lnTo>
                  <a:lnTo>
                    <a:pt x="20" y="214"/>
                  </a:lnTo>
                  <a:lnTo>
                    <a:pt x="17" y="199"/>
                  </a:lnTo>
                  <a:lnTo>
                    <a:pt x="15" y="188"/>
                  </a:lnTo>
                  <a:lnTo>
                    <a:pt x="15" y="184"/>
                  </a:lnTo>
                  <a:lnTo>
                    <a:pt x="14" y="181"/>
                  </a:lnTo>
                  <a:lnTo>
                    <a:pt x="14" y="178"/>
                  </a:lnTo>
                  <a:lnTo>
                    <a:pt x="14" y="176"/>
                  </a:lnTo>
                  <a:lnTo>
                    <a:pt x="15" y="173"/>
                  </a:lnTo>
                  <a:lnTo>
                    <a:pt x="19" y="169"/>
                  </a:lnTo>
                  <a:lnTo>
                    <a:pt x="20" y="168"/>
                  </a:lnTo>
                  <a:lnTo>
                    <a:pt x="24" y="168"/>
                  </a:lnTo>
                  <a:lnTo>
                    <a:pt x="25" y="169"/>
                  </a:lnTo>
                  <a:lnTo>
                    <a:pt x="29" y="171"/>
                  </a:lnTo>
                  <a:lnTo>
                    <a:pt x="29" y="174"/>
                  </a:lnTo>
                  <a:lnTo>
                    <a:pt x="30" y="176"/>
                  </a:lnTo>
                  <a:lnTo>
                    <a:pt x="30" y="176"/>
                  </a:lnTo>
                  <a:lnTo>
                    <a:pt x="30" y="176"/>
                  </a:lnTo>
                  <a:lnTo>
                    <a:pt x="33" y="178"/>
                  </a:lnTo>
                  <a:lnTo>
                    <a:pt x="37" y="179"/>
                  </a:lnTo>
                  <a:lnTo>
                    <a:pt x="40" y="183"/>
                  </a:lnTo>
                  <a:lnTo>
                    <a:pt x="43" y="186"/>
                  </a:lnTo>
                  <a:lnTo>
                    <a:pt x="47" y="189"/>
                  </a:lnTo>
                  <a:lnTo>
                    <a:pt x="48" y="191"/>
                  </a:lnTo>
                  <a:lnTo>
                    <a:pt x="52" y="193"/>
                  </a:lnTo>
                  <a:lnTo>
                    <a:pt x="57" y="194"/>
                  </a:lnTo>
                  <a:lnTo>
                    <a:pt x="60" y="197"/>
                  </a:lnTo>
                  <a:lnTo>
                    <a:pt x="63" y="204"/>
                  </a:lnTo>
                  <a:lnTo>
                    <a:pt x="68" y="216"/>
                  </a:lnTo>
                  <a:lnTo>
                    <a:pt x="73" y="225"/>
                  </a:lnTo>
                  <a:lnTo>
                    <a:pt x="76" y="230"/>
                  </a:lnTo>
                  <a:lnTo>
                    <a:pt x="78" y="235"/>
                  </a:lnTo>
                  <a:lnTo>
                    <a:pt x="80" y="239"/>
                  </a:lnTo>
                  <a:lnTo>
                    <a:pt x="80" y="240"/>
                  </a:lnTo>
                  <a:lnTo>
                    <a:pt x="83" y="245"/>
                  </a:lnTo>
                  <a:lnTo>
                    <a:pt x="85" y="255"/>
                  </a:lnTo>
                  <a:lnTo>
                    <a:pt x="86" y="268"/>
                  </a:lnTo>
                  <a:lnTo>
                    <a:pt x="83" y="285"/>
                  </a:lnTo>
                  <a:lnTo>
                    <a:pt x="81" y="293"/>
                  </a:lnTo>
                  <a:lnTo>
                    <a:pt x="78" y="296"/>
                  </a:lnTo>
                  <a:lnTo>
                    <a:pt x="76" y="300"/>
                  </a:lnTo>
                  <a:lnTo>
                    <a:pt x="75" y="303"/>
                  </a:lnTo>
                  <a:lnTo>
                    <a:pt x="73" y="303"/>
                  </a:lnTo>
                  <a:lnTo>
                    <a:pt x="71" y="305"/>
                  </a:lnTo>
                  <a:lnTo>
                    <a:pt x="71" y="306"/>
                  </a:lnTo>
                  <a:lnTo>
                    <a:pt x="70" y="306"/>
                  </a:lnTo>
                  <a:lnTo>
                    <a:pt x="66" y="310"/>
                  </a:lnTo>
                  <a:lnTo>
                    <a:pt x="65" y="313"/>
                  </a:lnTo>
                  <a:lnTo>
                    <a:pt x="63" y="316"/>
                  </a:lnTo>
                  <a:lnTo>
                    <a:pt x="60" y="321"/>
                  </a:lnTo>
                  <a:lnTo>
                    <a:pt x="57" y="324"/>
                  </a:lnTo>
                  <a:lnTo>
                    <a:pt x="53" y="328"/>
                  </a:lnTo>
                  <a:lnTo>
                    <a:pt x="52" y="331"/>
                  </a:lnTo>
                  <a:lnTo>
                    <a:pt x="50" y="334"/>
                  </a:lnTo>
                  <a:lnTo>
                    <a:pt x="50" y="338"/>
                  </a:lnTo>
                  <a:lnTo>
                    <a:pt x="48" y="342"/>
                  </a:lnTo>
                  <a:lnTo>
                    <a:pt x="47" y="347"/>
                  </a:lnTo>
                  <a:lnTo>
                    <a:pt x="47" y="351"/>
                  </a:lnTo>
                  <a:lnTo>
                    <a:pt x="45" y="352"/>
                  </a:lnTo>
                  <a:lnTo>
                    <a:pt x="43" y="354"/>
                  </a:lnTo>
                  <a:lnTo>
                    <a:pt x="43" y="357"/>
                  </a:lnTo>
                  <a:lnTo>
                    <a:pt x="43" y="359"/>
                  </a:lnTo>
                  <a:lnTo>
                    <a:pt x="43" y="362"/>
                  </a:lnTo>
                  <a:lnTo>
                    <a:pt x="42" y="366"/>
                  </a:lnTo>
                  <a:lnTo>
                    <a:pt x="42" y="369"/>
                  </a:lnTo>
                  <a:lnTo>
                    <a:pt x="42" y="374"/>
                  </a:lnTo>
                  <a:lnTo>
                    <a:pt x="42" y="377"/>
                  </a:lnTo>
                  <a:lnTo>
                    <a:pt x="43" y="382"/>
                  </a:lnTo>
                  <a:lnTo>
                    <a:pt x="47" y="385"/>
                  </a:lnTo>
                  <a:lnTo>
                    <a:pt x="47" y="387"/>
                  </a:lnTo>
                  <a:lnTo>
                    <a:pt x="47" y="389"/>
                  </a:lnTo>
                  <a:lnTo>
                    <a:pt x="47" y="390"/>
                  </a:lnTo>
                  <a:lnTo>
                    <a:pt x="48" y="392"/>
                  </a:lnTo>
                  <a:lnTo>
                    <a:pt x="48" y="394"/>
                  </a:lnTo>
                  <a:lnTo>
                    <a:pt x="48" y="395"/>
                  </a:lnTo>
                  <a:lnTo>
                    <a:pt x="50" y="399"/>
                  </a:lnTo>
                  <a:lnTo>
                    <a:pt x="50" y="402"/>
                  </a:lnTo>
                  <a:lnTo>
                    <a:pt x="50" y="405"/>
                  </a:lnTo>
                  <a:lnTo>
                    <a:pt x="52" y="408"/>
                  </a:lnTo>
                  <a:lnTo>
                    <a:pt x="53" y="410"/>
                  </a:lnTo>
                  <a:lnTo>
                    <a:pt x="55" y="412"/>
                  </a:lnTo>
                  <a:lnTo>
                    <a:pt x="57" y="413"/>
                  </a:lnTo>
                  <a:lnTo>
                    <a:pt x="60" y="415"/>
                  </a:lnTo>
                  <a:lnTo>
                    <a:pt x="63" y="415"/>
                  </a:lnTo>
                  <a:lnTo>
                    <a:pt x="66" y="415"/>
                  </a:lnTo>
                  <a:lnTo>
                    <a:pt x="71" y="413"/>
                  </a:lnTo>
                  <a:lnTo>
                    <a:pt x="75" y="412"/>
                  </a:lnTo>
                  <a:lnTo>
                    <a:pt x="78" y="412"/>
                  </a:lnTo>
                  <a:lnTo>
                    <a:pt x="81" y="410"/>
                  </a:lnTo>
                  <a:lnTo>
                    <a:pt x="83" y="410"/>
                  </a:lnTo>
                  <a:lnTo>
                    <a:pt x="86" y="407"/>
                  </a:lnTo>
                  <a:lnTo>
                    <a:pt x="93" y="402"/>
                  </a:lnTo>
                  <a:lnTo>
                    <a:pt x="101" y="395"/>
                  </a:lnTo>
                  <a:lnTo>
                    <a:pt x="109" y="390"/>
                  </a:lnTo>
                  <a:lnTo>
                    <a:pt x="118" y="385"/>
                  </a:lnTo>
                  <a:lnTo>
                    <a:pt x="123" y="384"/>
                  </a:lnTo>
                  <a:lnTo>
                    <a:pt x="126" y="382"/>
                  </a:lnTo>
                  <a:lnTo>
                    <a:pt x="127" y="380"/>
                  </a:lnTo>
                  <a:lnTo>
                    <a:pt x="127" y="380"/>
                  </a:lnTo>
                  <a:lnTo>
                    <a:pt x="127" y="380"/>
                  </a:lnTo>
                  <a:lnTo>
                    <a:pt x="127" y="379"/>
                  </a:lnTo>
                  <a:lnTo>
                    <a:pt x="127" y="377"/>
                  </a:lnTo>
                  <a:lnTo>
                    <a:pt x="127" y="372"/>
                  </a:lnTo>
                  <a:lnTo>
                    <a:pt x="129" y="369"/>
                  </a:lnTo>
                  <a:lnTo>
                    <a:pt x="131" y="366"/>
                  </a:lnTo>
                  <a:lnTo>
                    <a:pt x="132" y="362"/>
                  </a:lnTo>
                  <a:lnTo>
                    <a:pt x="134" y="361"/>
                  </a:lnTo>
                  <a:lnTo>
                    <a:pt x="136" y="359"/>
                  </a:lnTo>
                  <a:lnTo>
                    <a:pt x="141" y="352"/>
                  </a:lnTo>
                  <a:lnTo>
                    <a:pt x="147" y="346"/>
                  </a:lnTo>
                  <a:lnTo>
                    <a:pt x="152" y="339"/>
                  </a:lnTo>
                  <a:lnTo>
                    <a:pt x="154" y="336"/>
                  </a:lnTo>
                  <a:lnTo>
                    <a:pt x="157" y="331"/>
                  </a:lnTo>
                  <a:lnTo>
                    <a:pt x="159" y="326"/>
                  </a:lnTo>
                  <a:lnTo>
                    <a:pt x="160" y="323"/>
                  </a:lnTo>
                  <a:lnTo>
                    <a:pt x="165" y="318"/>
                  </a:lnTo>
                  <a:lnTo>
                    <a:pt x="170" y="314"/>
                  </a:lnTo>
                  <a:lnTo>
                    <a:pt x="175" y="313"/>
                  </a:lnTo>
                  <a:lnTo>
                    <a:pt x="179" y="313"/>
                  </a:lnTo>
                  <a:lnTo>
                    <a:pt x="182" y="313"/>
                  </a:lnTo>
                  <a:lnTo>
                    <a:pt x="184" y="314"/>
                  </a:lnTo>
                  <a:lnTo>
                    <a:pt x="184" y="316"/>
                  </a:lnTo>
                  <a:lnTo>
                    <a:pt x="185" y="318"/>
                  </a:lnTo>
                  <a:lnTo>
                    <a:pt x="184" y="321"/>
                  </a:lnTo>
                  <a:lnTo>
                    <a:pt x="184" y="324"/>
                  </a:lnTo>
                  <a:lnTo>
                    <a:pt x="184" y="328"/>
                  </a:lnTo>
                  <a:lnTo>
                    <a:pt x="187" y="329"/>
                  </a:lnTo>
                  <a:lnTo>
                    <a:pt x="188" y="331"/>
                  </a:lnTo>
                  <a:lnTo>
                    <a:pt x="190" y="333"/>
                  </a:lnTo>
                  <a:lnTo>
                    <a:pt x="192" y="334"/>
                  </a:lnTo>
                  <a:lnTo>
                    <a:pt x="195" y="334"/>
                  </a:lnTo>
                  <a:lnTo>
                    <a:pt x="197" y="334"/>
                  </a:lnTo>
                  <a:lnTo>
                    <a:pt x="200" y="333"/>
                  </a:lnTo>
                  <a:lnTo>
                    <a:pt x="205" y="329"/>
                  </a:lnTo>
                  <a:lnTo>
                    <a:pt x="208" y="328"/>
                  </a:lnTo>
                  <a:lnTo>
                    <a:pt x="212" y="324"/>
                  </a:lnTo>
                  <a:lnTo>
                    <a:pt x="213" y="323"/>
                  </a:lnTo>
                  <a:lnTo>
                    <a:pt x="217" y="321"/>
                  </a:lnTo>
                  <a:lnTo>
                    <a:pt x="220" y="319"/>
                  </a:lnTo>
                  <a:lnTo>
                    <a:pt x="225" y="318"/>
                  </a:lnTo>
                  <a:lnTo>
                    <a:pt x="230" y="318"/>
                  </a:lnTo>
                  <a:lnTo>
                    <a:pt x="233" y="316"/>
                  </a:lnTo>
                  <a:lnTo>
                    <a:pt x="235" y="318"/>
                  </a:lnTo>
                  <a:lnTo>
                    <a:pt x="236" y="318"/>
                  </a:lnTo>
                  <a:lnTo>
                    <a:pt x="238" y="318"/>
                  </a:lnTo>
                  <a:lnTo>
                    <a:pt x="240" y="316"/>
                  </a:lnTo>
                  <a:lnTo>
                    <a:pt x="243" y="316"/>
                  </a:lnTo>
                  <a:lnTo>
                    <a:pt x="246" y="313"/>
                  </a:lnTo>
                  <a:lnTo>
                    <a:pt x="253" y="310"/>
                  </a:lnTo>
                  <a:lnTo>
                    <a:pt x="258" y="308"/>
                  </a:lnTo>
                  <a:lnTo>
                    <a:pt x="263" y="306"/>
                  </a:lnTo>
                  <a:lnTo>
                    <a:pt x="268" y="306"/>
                  </a:lnTo>
                  <a:lnTo>
                    <a:pt x="271" y="306"/>
                  </a:lnTo>
                  <a:lnTo>
                    <a:pt x="273" y="306"/>
                  </a:lnTo>
                  <a:lnTo>
                    <a:pt x="273" y="305"/>
                  </a:lnTo>
                  <a:lnTo>
                    <a:pt x="273" y="305"/>
                  </a:lnTo>
                  <a:lnTo>
                    <a:pt x="278" y="291"/>
                  </a:lnTo>
                  <a:lnTo>
                    <a:pt x="278" y="291"/>
                  </a:lnTo>
                  <a:lnTo>
                    <a:pt x="276" y="288"/>
                  </a:lnTo>
                  <a:lnTo>
                    <a:pt x="276" y="285"/>
                  </a:lnTo>
                  <a:lnTo>
                    <a:pt x="276" y="282"/>
                  </a:lnTo>
                  <a:lnTo>
                    <a:pt x="278" y="280"/>
                  </a:lnTo>
                  <a:lnTo>
                    <a:pt x="279" y="278"/>
                  </a:lnTo>
                  <a:lnTo>
                    <a:pt x="281" y="278"/>
                  </a:lnTo>
                  <a:lnTo>
                    <a:pt x="281" y="278"/>
                  </a:lnTo>
                  <a:lnTo>
                    <a:pt x="282" y="277"/>
                  </a:lnTo>
                  <a:lnTo>
                    <a:pt x="284" y="275"/>
                  </a:lnTo>
                  <a:lnTo>
                    <a:pt x="286" y="272"/>
                  </a:lnTo>
                  <a:lnTo>
                    <a:pt x="292" y="262"/>
                  </a:lnTo>
                  <a:lnTo>
                    <a:pt x="301" y="249"/>
                  </a:lnTo>
                  <a:lnTo>
                    <a:pt x="309" y="235"/>
                  </a:lnTo>
                  <a:lnTo>
                    <a:pt x="314" y="225"/>
                  </a:lnTo>
                  <a:lnTo>
                    <a:pt x="315" y="221"/>
                  </a:lnTo>
                  <a:lnTo>
                    <a:pt x="317" y="216"/>
                  </a:lnTo>
                  <a:lnTo>
                    <a:pt x="319" y="212"/>
                  </a:lnTo>
                  <a:lnTo>
                    <a:pt x="319" y="211"/>
                  </a:lnTo>
                  <a:lnTo>
                    <a:pt x="319" y="209"/>
                  </a:lnTo>
                  <a:lnTo>
                    <a:pt x="320" y="207"/>
                  </a:lnTo>
                  <a:lnTo>
                    <a:pt x="320" y="204"/>
                  </a:lnTo>
                  <a:lnTo>
                    <a:pt x="322" y="201"/>
                  </a:lnTo>
                  <a:lnTo>
                    <a:pt x="325" y="197"/>
                  </a:lnTo>
                  <a:lnTo>
                    <a:pt x="327" y="196"/>
                  </a:lnTo>
                  <a:lnTo>
                    <a:pt x="330" y="193"/>
                  </a:lnTo>
                  <a:lnTo>
                    <a:pt x="330" y="193"/>
                  </a:lnTo>
                  <a:lnTo>
                    <a:pt x="330" y="191"/>
                  </a:lnTo>
                  <a:lnTo>
                    <a:pt x="332" y="189"/>
                  </a:lnTo>
                  <a:lnTo>
                    <a:pt x="335" y="188"/>
                  </a:lnTo>
                  <a:lnTo>
                    <a:pt x="337" y="186"/>
                  </a:lnTo>
                  <a:lnTo>
                    <a:pt x="337" y="184"/>
                  </a:lnTo>
                  <a:lnTo>
                    <a:pt x="339" y="181"/>
                  </a:lnTo>
                  <a:lnTo>
                    <a:pt x="339" y="178"/>
                  </a:lnTo>
                  <a:lnTo>
                    <a:pt x="340" y="173"/>
                  </a:lnTo>
                  <a:lnTo>
                    <a:pt x="340" y="168"/>
                  </a:lnTo>
                  <a:lnTo>
                    <a:pt x="340" y="163"/>
                  </a:lnTo>
                  <a:lnTo>
                    <a:pt x="340" y="160"/>
                  </a:lnTo>
                  <a:lnTo>
                    <a:pt x="339" y="158"/>
                  </a:lnTo>
                  <a:lnTo>
                    <a:pt x="337" y="156"/>
                  </a:lnTo>
                  <a:lnTo>
                    <a:pt x="335" y="155"/>
                  </a:lnTo>
                  <a:lnTo>
                    <a:pt x="332" y="155"/>
                  </a:lnTo>
                  <a:lnTo>
                    <a:pt x="329" y="155"/>
                  </a:lnTo>
                  <a:lnTo>
                    <a:pt x="322" y="156"/>
                  </a:lnTo>
                  <a:lnTo>
                    <a:pt x="315" y="160"/>
                  </a:lnTo>
                  <a:lnTo>
                    <a:pt x="309" y="163"/>
                  </a:lnTo>
                  <a:lnTo>
                    <a:pt x="302" y="166"/>
                  </a:lnTo>
                  <a:lnTo>
                    <a:pt x="296" y="169"/>
                  </a:lnTo>
                  <a:lnTo>
                    <a:pt x="291" y="169"/>
                  </a:lnTo>
                  <a:lnTo>
                    <a:pt x="286" y="169"/>
                  </a:lnTo>
                  <a:lnTo>
                    <a:pt x="282" y="169"/>
                  </a:lnTo>
                  <a:lnTo>
                    <a:pt x="279" y="169"/>
                  </a:lnTo>
                  <a:lnTo>
                    <a:pt x="278" y="169"/>
                  </a:lnTo>
                  <a:lnTo>
                    <a:pt x="273" y="169"/>
                  </a:lnTo>
                  <a:lnTo>
                    <a:pt x="266" y="169"/>
                  </a:lnTo>
                  <a:lnTo>
                    <a:pt x="259" y="168"/>
                  </a:lnTo>
                  <a:lnTo>
                    <a:pt x="248" y="160"/>
                  </a:lnTo>
                  <a:lnTo>
                    <a:pt x="235" y="148"/>
                  </a:lnTo>
                  <a:lnTo>
                    <a:pt x="226" y="136"/>
                  </a:lnTo>
                  <a:lnTo>
                    <a:pt x="223" y="125"/>
                  </a:lnTo>
                  <a:lnTo>
                    <a:pt x="223" y="120"/>
                  </a:lnTo>
                  <a:lnTo>
                    <a:pt x="223" y="117"/>
                  </a:lnTo>
                  <a:lnTo>
                    <a:pt x="225" y="115"/>
                  </a:lnTo>
                  <a:lnTo>
                    <a:pt x="225" y="115"/>
                  </a:lnTo>
                  <a:lnTo>
                    <a:pt x="226" y="115"/>
                  </a:lnTo>
                  <a:lnTo>
                    <a:pt x="228" y="115"/>
                  </a:lnTo>
                  <a:lnTo>
                    <a:pt x="235" y="115"/>
                  </a:lnTo>
                  <a:lnTo>
                    <a:pt x="240" y="117"/>
                  </a:lnTo>
                  <a:lnTo>
                    <a:pt x="243" y="117"/>
                  </a:lnTo>
                  <a:lnTo>
                    <a:pt x="246" y="117"/>
                  </a:lnTo>
                  <a:lnTo>
                    <a:pt x="248" y="117"/>
                  </a:lnTo>
                  <a:lnTo>
                    <a:pt x="249" y="117"/>
                  </a:lnTo>
                  <a:lnTo>
                    <a:pt x="253" y="117"/>
                  </a:lnTo>
                  <a:lnTo>
                    <a:pt x="258" y="118"/>
                  </a:lnTo>
                  <a:lnTo>
                    <a:pt x="261" y="120"/>
                  </a:lnTo>
                  <a:lnTo>
                    <a:pt x="266" y="120"/>
                  </a:lnTo>
                  <a:lnTo>
                    <a:pt x="269" y="122"/>
                  </a:lnTo>
                  <a:lnTo>
                    <a:pt x="274" y="122"/>
                  </a:lnTo>
                  <a:lnTo>
                    <a:pt x="278" y="122"/>
                  </a:lnTo>
                  <a:lnTo>
                    <a:pt x="282" y="122"/>
                  </a:lnTo>
                  <a:lnTo>
                    <a:pt x="286" y="120"/>
                  </a:lnTo>
                  <a:lnTo>
                    <a:pt x="292" y="117"/>
                  </a:lnTo>
                  <a:lnTo>
                    <a:pt x="301" y="112"/>
                  </a:lnTo>
                  <a:lnTo>
                    <a:pt x="314" y="104"/>
                  </a:lnTo>
                  <a:lnTo>
                    <a:pt x="327" y="94"/>
                  </a:lnTo>
                  <a:lnTo>
                    <a:pt x="340" y="87"/>
                  </a:lnTo>
                  <a:lnTo>
                    <a:pt x="350" y="80"/>
                  </a:lnTo>
                  <a:lnTo>
                    <a:pt x="367" y="72"/>
                  </a:lnTo>
                  <a:lnTo>
                    <a:pt x="378" y="69"/>
                  </a:lnTo>
                  <a:lnTo>
                    <a:pt x="383" y="69"/>
                  </a:lnTo>
                  <a:lnTo>
                    <a:pt x="388" y="67"/>
                  </a:lnTo>
                  <a:lnTo>
                    <a:pt x="393" y="67"/>
                  </a:lnTo>
                  <a:close/>
                  <a:moveTo>
                    <a:pt x="98" y="0"/>
                  </a:moveTo>
                  <a:lnTo>
                    <a:pt x="99" y="0"/>
                  </a:lnTo>
                  <a:lnTo>
                    <a:pt x="103" y="0"/>
                  </a:lnTo>
                  <a:lnTo>
                    <a:pt x="108" y="1"/>
                  </a:lnTo>
                  <a:lnTo>
                    <a:pt x="111" y="3"/>
                  </a:lnTo>
                  <a:lnTo>
                    <a:pt x="114" y="5"/>
                  </a:lnTo>
                  <a:lnTo>
                    <a:pt x="121" y="6"/>
                  </a:lnTo>
                  <a:lnTo>
                    <a:pt x="126" y="10"/>
                  </a:lnTo>
                  <a:lnTo>
                    <a:pt x="131" y="11"/>
                  </a:lnTo>
                  <a:lnTo>
                    <a:pt x="136" y="11"/>
                  </a:lnTo>
                  <a:lnTo>
                    <a:pt x="137" y="13"/>
                  </a:lnTo>
                  <a:lnTo>
                    <a:pt x="137" y="13"/>
                  </a:lnTo>
                  <a:lnTo>
                    <a:pt x="139" y="15"/>
                  </a:lnTo>
                  <a:lnTo>
                    <a:pt x="141" y="16"/>
                  </a:lnTo>
                  <a:lnTo>
                    <a:pt x="142" y="18"/>
                  </a:lnTo>
                  <a:lnTo>
                    <a:pt x="147" y="19"/>
                  </a:lnTo>
                  <a:lnTo>
                    <a:pt x="151" y="23"/>
                  </a:lnTo>
                  <a:lnTo>
                    <a:pt x="155" y="24"/>
                  </a:lnTo>
                  <a:lnTo>
                    <a:pt x="167" y="31"/>
                  </a:lnTo>
                  <a:lnTo>
                    <a:pt x="175" y="41"/>
                  </a:lnTo>
                  <a:lnTo>
                    <a:pt x="182" y="52"/>
                  </a:lnTo>
                  <a:lnTo>
                    <a:pt x="185" y="57"/>
                  </a:lnTo>
                  <a:lnTo>
                    <a:pt x="187" y="62"/>
                  </a:lnTo>
                  <a:lnTo>
                    <a:pt x="187" y="66"/>
                  </a:lnTo>
                  <a:lnTo>
                    <a:pt x="187" y="69"/>
                  </a:lnTo>
                  <a:lnTo>
                    <a:pt x="185" y="71"/>
                  </a:lnTo>
                  <a:lnTo>
                    <a:pt x="185" y="71"/>
                  </a:lnTo>
                  <a:lnTo>
                    <a:pt x="185" y="72"/>
                  </a:lnTo>
                  <a:lnTo>
                    <a:pt x="187" y="76"/>
                  </a:lnTo>
                  <a:lnTo>
                    <a:pt x="187" y="79"/>
                  </a:lnTo>
                  <a:lnTo>
                    <a:pt x="188" y="85"/>
                  </a:lnTo>
                  <a:lnTo>
                    <a:pt x="187" y="95"/>
                  </a:lnTo>
                  <a:lnTo>
                    <a:pt x="184" y="105"/>
                  </a:lnTo>
                  <a:lnTo>
                    <a:pt x="177" y="113"/>
                  </a:lnTo>
                  <a:lnTo>
                    <a:pt x="167" y="118"/>
                  </a:lnTo>
                  <a:lnTo>
                    <a:pt x="155" y="118"/>
                  </a:lnTo>
                  <a:lnTo>
                    <a:pt x="144" y="115"/>
                  </a:lnTo>
                  <a:lnTo>
                    <a:pt x="139" y="113"/>
                  </a:lnTo>
                  <a:lnTo>
                    <a:pt x="136" y="112"/>
                  </a:lnTo>
                  <a:lnTo>
                    <a:pt x="121" y="107"/>
                  </a:lnTo>
                  <a:lnTo>
                    <a:pt x="106" y="100"/>
                  </a:lnTo>
                  <a:lnTo>
                    <a:pt x="98" y="97"/>
                  </a:lnTo>
                  <a:lnTo>
                    <a:pt x="93" y="95"/>
                  </a:lnTo>
                  <a:lnTo>
                    <a:pt x="90" y="94"/>
                  </a:lnTo>
                  <a:lnTo>
                    <a:pt x="88" y="92"/>
                  </a:lnTo>
                  <a:lnTo>
                    <a:pt x="85" y="90"/>
                  </a:lnTo>
                  <a:lnTo>
                    <a:pt x="83" y="87"/>
                  </a:lnTo>
                  <a:lnTo>
                    <a:pt x="83" y="85"/>
                  </a:lnTo>
                  <a:lnTo>
                    <a:pt x="83" y="80"/>
                  </a:lnTo>
                  <a:lnTo>
                    <a:pt x="85" y="77"/>
                  </a:lnTo>
                  <a:lnTo>
                    <a:pt x="88" y="76"/>
                  </a:lnTo>
                  <a:lnTo>
                    <a:pt x="91" y="74"/>
                  </a:lnTo>
                  <a:lnTo>
                    <a:pt x="98" y="71"/>
                  </a:lnTo>
                  <a:lnTo>
                    <a:pt x="104" y="66"/>
                  </a:lnTo>
                  <a:lnTo>
                    <a:pt x="104" y="66"/>
                  </a:lnTo>
                  <a:lnTo>
                    <a:pt x="106" y="66"/>
                  </a:lnTo>
                  <a:lnTo>
                    <a:pt x="108" y="67"/>
                  </a:lnTo>
                  <a:lnTo>
                    <a:pt x="109" y="67"/>
                  </a:lnTo>
                  <a:lnTo>
                    <a:pt x="109" y="66"/>
                  </a:lnTo>
                  <a:lnTo>
                    <a:pt x="109" y="64"/>
                  </a:lnTo>
                  <a:lnTo>
                    <a:pt x="108" y="61"/>
                  </a:lnTo>
                  <a:lnTo>
                    <a:pt x="108" y="59"/>
                  </a:lnTo>
                  <a:lnTo>
                    <a:pt x="108" y="54"/>
                  </a:lnTo>
                  <a:lnTo>
                    <a:pt x="108" y="49"/>
                  </a:lnTo>
                  <a:lnTo>
                    <a:pt x="108" y="46"/>
                  </a:lnTo>
                  <a:lnTo>
                    <a:pt x="108" y="41"/>
                  </a:lnTo>
                  <a:lnTo>
                    <a:pt x="104" y="36"/>
                  </a:lnTo>
                  <a:lnTo>
                    <a:pt x="103" y="33"/>
                  </a:lnTo>
                  <a:lnTo>
                    <a:pt x="103" y="28"/>
                  </a:lnTo>
                  <a:lnTo>
                    <a:pt x="101" y="23"/>
                  </a:lnTo>
                  <a:lnTo>
                    <a:pt x="99" y="19"/>
                  </a:lnTo>
                  <a:lnTo>
                    <a:pt x="96" y="15"/>
                  </a:lnTo>
                  <a:lnTo>
                    <a:pt x="93" y="10"/>
                  </a:lnTo>
                  <a:lnTo>
                    <a:pt x="91" y="6"/>
                  </a:lnTo>
                  <a:lnTo>
                    <a:pt x="91" y="3"/>
                  </a:lnTo>
                  <a:lnTo>
                    <a:pt x="93" y="0"/>
                  </a:lnTo>
                  <a:lnTo>
                    <a:pt x="94" y="0"/>
                  </a:lnTo>
                  <a:lnTo>
                    <a:pt x="9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7" name="Freeform 55"/>
            <p:cNvSpPr>
              <a:spLocks noEditPoints="1"/>
            </p:cNvSpPr>
            <p:nvPr/>
          </p:nvSpPr>
          <p:spPr bwMode="auto">
            <a:xfrm>
              <a:off x="7697788" y="2733676"/>
              <a:ext cx="796925" cy="954088"/>
            </a:xfrm>
            <a:custGeom>
              <a:avLst/>
              <a:gdLst>
                <a:gd name="T0" fmla="*/ 159 w 502"/>
                <a:gd name="T1" fmla="*/ 295 h 601"/>
                <a:gd name="T2" fmla="*/ 206 w 502"/>
                <a:gd name="T3" fmla="*/ 331 h 601"/>
                <a:gd name="T4" fmla="*/ 162 w 502"/>
                <a:gd name="T5" fmla="*/ 357 h 601"/>
                <a:gd name="T6" fmla="*/ 193 w 502"/>
                <a:gd name="T7" fmla="*/ 431 h 601"/>
                <a:gd name="T8" fmla="*/ 198 w 502"/>
                <a:gd name="T9" fmla="*/ 463 h 601"/>
                <a:gd name="T10" fmla="*/ 182 w 502"/>
                <a:gd name="T11" fmla="*/ 527 h 601"/>
                <a:gd name="T12" fmla="*/ 155 w 502"/>
                <a:gd name="T13" fmla="*/ 586 h 601"/>
                <a:gd name="T14" fmla="*/ 111 w 502"/>
                <a:gd name="T15" fmla="*/ 598 h 601"/>
                <a:gd name="T16" fmla="*/ 99 w 502"/>
                <a:gd name="T17" fmla="*/ 534 h 601"/>
                <a:gd name="T18" fmla="*/ 60 w 502"/>
                <a:gd name="T19" fmla="*/ 568 h 601"/>
                <a:gd name="T20" fmla="*/ 0 w 502"/>
                <a:gd name="T21" fmla="*/ 560 h 601"/>
                <a:gd name="T22" fmla="*/ 7 w 502"/>
                <a:gd name="T23" fmla="*/ 511 h 601"/>
                <a:gd name="T24" fmla="*/ 37 w 502"/>
                <a:gd name="T25" fmla="*/ 484 h 601"/>
                <a:gd name="T26" fmla="*/ 91 w 502"/>
                <a:gd name="T27" fmla="*/ 479 h 601"/>
                <a:gd name="T28" fmla="*/ 121 w 502"/>
                <a:gd name="T29" fmla="*/ 464 h 601"/>
                <a:gd name="T30" fmla="*/ 93 w 502"/>
                <a:gd name="T31" fmla="*/ 428 h 601"/>
                <a:gd name="T32" fmla="*/ 73 w 502"/>
                <a:gd name="T33" fmla="*/ 395 h 601"/>
                <a:gd name="T34" fmla="*/ 124 w 502"/>
                <a:gd name="T35" fmla="*/ 390 h 601"/>
                <a:gd name="T36" fmla="*/ 111 w 502"/>
                <a:gd name="T37" fmla="*/ 367 h 601"/>
                <a:gd name="T38" fmla="*/ 83 w 502"/>
                <a:gd name="T39" fmla="*/ 354 h 601"/>
                <a:gd name="T40" fmla="*/ 71 w 502"/>
                <a:gd name="T41" fmla="*/ 321 h 601"/>
                <a:gd name="T42" fmla="*/ 109 w 502"/>
                <a:gd name="T43" fmla="*/ 308 h 601"/>
                <a:gd name="T44" fmla="*/ 361 w 502"/>
                <a:gd name="T45" fmla="*/ 232 h 601"/>
                <a:gd name="T46" fmla="*/ 414 w 502"/>
                <a:gd name="T47" fmla="*/ 258 h 601"/>
                <a:gd name="T48" fmla="*/ 380 w 502"/>
                <a:gd name="T49" fmla="*/ 295 h 601"/>
                <a:gd name="T50" fmla="*/ 398 w 502"/>
                <a:gd name="T51" fmla="*/ 326 h 601"/>
                <a:gd name="T52" fmla="*/ 371 w 502"/>
                <a:gd name="T53" fmla="*/ 362 h 601"/>
                <a:gd name="T54" fmla="*/ 299 w 502"/>
                <a:gd name="T55" fmla="*/ 403 h 601"/>
                <a:gd name="T56" fmla="*/ 274 w 502"/>
                <a:gd name="T57" fmla="*/ 443 h 601"/>
                <a:gd name="T58" fmla="*/ 276 w 502"/>
                <a:gd name="T59" fmla="*/ 515 h 601"/>
                <a:gd name="T60" fmla="*/ 381 w 502"/>
                <a:gd name="T61" fmla="*/ 547 h 601"/>
                <a:gd name="T62" fmla="*/ 462 w 502"/>
                <a:gd name="T63" fmla="*/ 481 h 601"/>
                <a:gd name="T64" fmla="*/ 483 w 502"/>
                <a:gd name="T65" fmla="*/ 512 h 601"/>
                <a:gd name="T66" fmla="*/ 493 w 502"/>
                <a:gd name="T67" fmla="*/ 567 h 601"/>
                <a:gd name="T68" fmla="*/ 254 w 502"/>
                <a:gd name="T69" fmla="*/ 560 h 601"/>
                <a:gd name="T70" fmla="*/ 241 w 502"/>
                <a:gd name="T71" fmla="*/ 501 h 601"/>
                <a:gd name="T72" fmla="*/ 246 w 502"/>
                <a:gd name="T73" fmla="*/ 448 h 601"/>
                <a:gd name="T74" fmla="*/ 272 w 502"/>
                <a:gd name="T75" fmla="*/ 337 h 601"/>
                <a:gd name="T76" fmla="*/ 315 w 502"/>
                <a:gd name="T77" fmla="*/ 318 h 601"/>
                <a:gd name="T78" fmla="*/ 328 w 502"/>
                <a:gd name="T79" fmla="*/ 286 h 601"/>
                <a:gd name="T80" fmla="*/ 256 w 502"/>
                <a:gd name="T81" fmla="*/ 283 h 601"/>
                <a:gd name="T82" fmla="*/ 282 w 502"/>
                <a:gd name="T83" fmla="*/ 252 h 601"/>
                <a:gd name="T84" fmla="*/ 355 w 502"/>
                <a:gd name="T85" fmla="*/ 232 h 601"/>
                <a:gd name="T86" fmla="*/ 185 w 502"/>
                <a:gd name="T87" fmla="*/ 107 h 601"/>
                <a:gd name="T88" fmla="*/ 216 w 502"/>
                <a:gd name="T89" fmla="*/ 122 h 601"/>
                <a:gd name="T90" fmla="*/ 241 w 502"/>
                <a:gd name="T91" fmla="*/ 117 h 601"/>
                <a:gd name="T92" fmla="*/ 233 w 502"/>
                <a:gd name="T93" fmla="*/ 166 h 601"/>
                <a:gd name="T94" fmla="*/ 234 w 502"/>
                <a:gd name="T95" fmla="*/ 225 h 601"/>
                <a:gd name="T96" fmla="*/ 159 w 502"/>
                <a:gd name="T97" fmla="*/ 253 h 601"/>
                <a:gd name="T98" fmla="*/ 104 w 502"/>
                <a:gd name="T99" fmla="*/ 248 h 601"/>
                <a:gd name="T100" fmla="*/ 94 w 502"/>
                <a:gd name="T101" fmla="*/ 155 h 601"/>
                <a:gd name="T102" fmla="*/ 129 w 502"/>
                <a:gd name="T103" fmla="*/ 79 h 601"/>
                <a:gd name="T104" fmla="*/ 380 w 502"/>
                <a:gd name="T105" fmla="*/ 26 h 601"/>
                <a:gd name="T106" fmla="*/ 370 w 502"/>
                <a:gd name="T107" fmla="*/ 85 h 601"/>
                <a:gd name="T108" fmla="*/ 365 w 502"/>
                <a:gd name="T109" fmla="*/ 117 h 601"/>
                <a:gd name="T110" fmla="*/ 386 w 502"/>
                <a:gd name="T111" fmla="*/ 123 h 601"/>
                <a:gd name="T112" fmla="*/ 319 w 502"/>
                <a:gd name="T113" fmla="*/ 183 h 601"/>
                <a:gd name="T114" fmla="*/ 284 w 502"/>
                <a:gd name="T115" fmla="*/ 201 h 601"/>
                <a:gd name="T116" fmla="*/ 282 w 502"/>
                <a:gd name="T117" fmla="*/ 168 h 601"/>
                <a:gd name="T118" fmla="*/ 281 w 502"/>
                <a:gd name="T119" fmla="*/ 128 h 601"/>
                <a:gd name="T120" fmla="*/ 309 w 502"/>
                <a:gd name="T121" fmla="*/ 95 h 601"/>
                <a:gd name="T122" fmla="*/ 319 w 502"/>
                <a:gd name="T123" fmla="*/ 51 h 601"/>
                <a:gd name="T124" fmla="*/ 304 w 502"/>
                <a:gd name="T125" fmla="*/ 5 h 6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02" h="601">
                  <a:moveTo>
                    <a:pt x="111" y="281"/>
                  </a:moveTo>
                  <a:lnTo>
                    <a:pt x="112" y="281"/>
                  </a:lnTo>
                  <a:lnTo>
                    <a:pt x="116" y="281"/>
                  </a:lnTo>
                  <a:lnTo>
                    <a:pt x="119" y="283"/>
                  </a:lnTo>
                  <a:lnTo>
                    <a:pt x="122" y="283"/>
                  </a:lnTo>
                  <a:lnTo>
                    <a:pt x="124" y="281"/>
                  </a:lnTo>
                  <a:lnTo>
                    <a:pt x="127" y="283"/>
                  </a:lnTo>
                  <a:lnTo>
                    <a:pt x="129" y="285"/>
                  </a:lnTo>
                  <a:lnTo>
                    <a:pt x="132" y="286"/>
                  </a:lnTo>
                  <a:lnTo>
                    <a:pt x="135" y="286"/>
                  </a:lnTo>
                  <a:lnTo>
                    <a:pt x="139" y="288"/>
                  </a:lnTo>
                  <a:lnTo>
                    <a:pt x="144" y="290"/>
                  </a:lnTo>
                  <a:lnTo>
                    <a:pt x="150" y="293"/>
                  </a:lnTo>
                  <a:lnTo>
                    <a:pt x="159" y="295"/>
                  </a:lnTo>
                  <a:lnTo>
                    <a:pt x="164" y="296"/>
                  </a:lnTo>
                  <a:lnTo>
                    <a:pt x="168" y="298"/>
                  </a:lnTo>
                  <a:lnTo>
                    <a:pt x="172" y="300"/>
                  </a:lnTo>
                  <a:lnTo>
                    <a:pt x="175" y="301"/>
                  </a:lnTo>
                  <a:lnTo>
                    <a:pt x="178" y="303"/>
                  </a:lnTo>
                  <a:lnTo>
                    <a:pt x="183" y="303"/>
                  </a:lnTo>
                  <a:lnTo>
                    <a:pt x="188" y="303"/>
                  </a:lnTo>
                  <a:lnTo>
                    <a:pt x="193" y="305"/>
                  </a:lnTo>
                  <a:lnTo>
                    <a:pt x="198" y="308"/>
                  </a:lnTo>
                  <a:lnTo>
                    <a:pt x="201" y="313"/>
                  </a:lnTo>
                  <a:lnTo>
                    <a:pt x="203" y="318"/>
                  </a:lnTo>
                  <a:lnTo>
                    <a:pt x="206" y="323"/>
                  </a:lnTo>
                  <a:lnTo>
                    <a:pt x="206" y="326"/>
                  </a:lnTo>
                  <a:lnTo>
                    <a:pt x="206" y="331"/>
                  </a:lnTo>
                  <a:lnTo>
                    <a:pt x="205" y="334"/>
                  </a:lnTo>
                  <a:lnTo>
                    <a:pt x="201" y="339"/>
                  </a:lnTo>
                  <a:lnTo>
                    <a:pt x="198" y="342"/>
                  </a:lnTo>
                  <a:lnTo>
                    <a:pt x="193" y="344"/>
                  </a:lnTo>
                  <a:lnTo>
                    <a:pt x="192" y="344"/>
                  </a:lnTo>
                  <a:lnTo>
                    <a:pt x="187" y="346"/>
                  </a:lnTo>
                  <a:lnTo>
                    <a:pt x="182" y="346"/>
                  </a:lnTo>
                  <a:lnTo>
                    <a:pt x="177" y="346"/>
                  </a:lnTo>
                  <a:lnTo>
                    <a:pt x="172" y="347"/>
                  </a:lnTo>
                  <a:lnTo>
                    <a:pt x="170" y="349"/>
                  </a:lnTo>
                  <a:lnTo>
                    <a:pt x="167" y="351"/>
                  </a:lnTo>
                  <a:lnTo>
                    <a:pt x="165" y="352"/>
                  </a:lnTo>
                  <a:lnTo>
                    <a:pt x="164" y="354"/>
                  </a:lnTo>
                  <a:lnTo>
                    <a:pt x="162" y="357"/>
                  </a:lnTo>
                  <a:lnTo>
                    <a:pt x="164" y="361"/>
                  </a:lnTo>
                  <a:lnTo>
                    <a:pt x="165" y="365"/>
                  </a:lnTo>
                  <a:lnTo>
                    <a:pt x="167" y="370"/>
                  </a:lnTo>
                  <a:lnTo>
                    <a:pt x="168" y="375"/>
                  </a:lnTo>
                  <a:lnTo>
                    <a:pt x="170" y="382"/>
                  </a:lnTo>
                  <a:lnTo>
                    <a:pt x="172" y="395"/>
                  </a:lnTo>
                  <a:lnTo>
                    <a:pt x="172" y="408"/>
                  </a:lnTo>
                  <a:lnTo>
                    <a:pt x="173" y="417"/>
                  </a:lnTo>
                  <a:lnTo>
                    <a:pt x="175" y="420"/>
                  </a:lnTo>
                  <a:lnTo>
                    <a:pt x="178" y="423"/>
                  </a:lnTo>
                  <a:lnTo>
                    <a:pt x="182" y="425"/>
                  </a:lnTo>
                  <a:lnTo>
                    <a:pt x="187" y="428"/>
                  </a:lnTo>
                  <a:lnTo>
                    <a:pt x="190" y="430"/>
                  </a:lnTo>
                  <a:lnTo>
                    <a:pt x="193" y="431"/>
                  </a:lnTo>
                  <a:lnTo>
                    <a:pt x="196" y="433"/>
                  </a:lnTo>
                  <a:lnTo>
                    <a:pt x="198" y="435"/>
                  </a:lnTo>
                  <a:lnTo>
                    <a:pt x="201" y="436"/>
                  </a:lnTo>
                  <a:lnTo>
                    <a:pt x="203" y="436"/>
                  </a:lnTo>
                  <a:lnTo>
                    <a:pt x="206" y="440"/>
                  </a:lnTo>
                  <a:lnTo>
                    <a:pt x="208" y="441"/>
                  </a:lnTo>
                  <a:lnTo>
                    <a:pt x="208" y="443"/>
                  </a:lnTo>
                  <a:lnTo>
                    <a:pt x="208" y="446"/>
                  </a:lnTo>
                  <a:lnTo>
                    <a:pt x="208" y="451"/>
                  </a:lnTo>
                  <a:lnTo>
                    <a:pt x="206" y="454"/>
                  </a:lnTo>
                  <a:lnTo>
                    <a:pt x="206" y="458"/>
                  </a:lnTo>
                  <a:lnTo>
                    <a:pt x="205" y="459"/>
                  </a:lnTo>
                  <a:lnTo>
                    <a:pt x="201" y="461"/>
                  </a:lnTo>
                  <a:lnTo>
                    <a:pt x="198" y="463"/>
                  </a:lnTo>
                  <a:lnTo>
                    <a:pt x="196" y="464"/>
                  </a:lnTo>
                  <a:lnTo>
                    <a:pt x="192" y="468"/>
                  </a:lnTo>
                  <a:lnTo>
                    <a:pt x="190" y="471"/>
                  </a:lnTo>
                  <a:lnTo>
                    <a:pt x="188" y="476"/>
                  </a:lnTo>
                  <a:lnTo>
                    <a:pt x="187" y="478"/>
                  </a:lnTo>
                  <a:lnTo>
                    <a:pt x="187" y="481"/>
                  </a:lnTo>
                  <a:lnTo>
                    <a:pt x="185" y="486"/>
                  </a:lnTo>
                  <a:lnTo>
                    <a:pt x="183" y="491"/>
                  </a:lnTo>
                  <a:lnTo>
                    <a:pt x="182" y="497"/>
                  </a:lnTo>
                  <a:lnTo>
                    <a:pt x="180" y="502"/>
                  </a:lnTo>
                  <a:lnTo>
                    <a:pt x="180" y="509"/>
                  </a:lnTo>
                  <a:lnTo>
                    <a:pt x="180" y="515"/>
                  </a:lnTo>
                  <a:lnTo>
                    <a:pt x="180" y="522"/>
                  </a:lnTo>
                  <a:lnTo>
                    <a:pt x="182" y="527"/>
                  </a:lnTo>
                  <a:lnTo>
                    <a:pt x="182" y="534"/>
                  </a:lnTo>
                  <a:lnTo>
                    <a:pt x="182" y="539"/>
                  </a:lnTo>
                  <a:lnTo>
                    <a:pt x="183" y="543"/>
                  </a:lnTo>
                  <a:lnTo>
                    <a:pt x="183" y="547"/>
                  </a:lnTo>
                  <a:lnTo>
                    <a:pt x="185" y="550"/>
                  </a:lnTo>
                  <a:lnTo>
                    <a:pt x="185" y="555"/>
                  </a:lnTo>
                  <a:lnTo>
                    <a:pt x="187" y="560"/>
                  </a:lnTo>
                  <a:lnTo>
                    <a:pt x="185" y="565"/>
                  </a:lnTo>
                  <a:lnTo>
                    <a:pt x="183" y="570"/>
                  </a:lnTo>
                  <a:lnTo>
                    <a:pt x="177" y="575"/>
                  </a:lnTo>
                  <a:lnTo>
                    <a:pt x="172" y="578"/>
                  </a:lnTo>
                  <a:lnTo>
                    <a:pt x="165" y="580"/>
                  </a:lnTo>
                  <a:lnTo>
                    <a:pt x="159" y="581"/>
                  </a:lnTo>
                  <a:lnTo>
                    <a:pt x="155" y="586"/>
                  </a:lnTo>
                  <a:lnTo>
                    <a:pt x="154" y="590"/>
                  </a:lnTo>
                  <a:lnTo>
                    <a:pt x="150" y="593"/>
                  </a:lnTo>
                  <a:lnTo>
                    <a:pt x="147" y="596"/>
                  </a:lnTo>
                  <a:lnTo>
                    <a:pt x="142" y="598"/>
                  </a:lnTo>
                  <a:lnTo>
                    <a:pt x="139" y="598"/>
                  </a:lnTo>
                  <a:lnTo>
                    <a:pt x="135" y="596"/>
                  </a:lnTo>
                  <a:lnTo>
                    <a:pt x="132" y="596"/>
                  </a:lnTo>
                  <a:lnTo>
                    <a:pt x="127" y="595"/>
                  </a:lnTo>
                  <a:lnTo>
                    <a:pt x="124" y="596"/>
                  </a:lnTo>
                  <a:lnTo>
                    <a:pt x="122" y="598"/>
                  </a:lnTo>
                  <a:lnTo>
                    <a:pt x="119" y="600"/>
                  </a:lnTo>
                  <a:lnTo>
                    <a:pt x="116" y="601"/>
                  </a:lnTo>
                  <a:lnTo>
                    <a:pt x="112" y="601"/>
                  </a:lnTo>
                  <a:lnTo>
                    <a:pt x="111" y="598"/>
                  </a:lnTo>
                  <a:lnTo>
                    <a:pt x="107" y="596"/>
                  </a:lnTo>
                  <a:lnTo>
                    <a:pt x="106" y="593"/>
                  </a:lnTo>
                  <a:lnTo>
                    <a:pt x="104" y="591"/>
                  </a:lnTo>
                  <a:lnTo>
                    <a:pt x="102" y="590"/>
                  </a:lnTo>
                  <a:lnTo>
                    <a:pt x="102" y="586"/>
                  </a:lnTo>
                  <a:lnTo>
                    <a:pt x="101" y="578"/>
                  </a:lnTo>
                  <a:lnTo>
                    <a:pt x="101" y="570"/>
                  </a:lnTo>
                  <a:lnTo>
                    <a:pt x="101" y="562"/>
                  </a:lnTo>
                  <a:lnTo>
                    <a:pt x="101" y="555"/>
                  </a:lnTo>
                  <a:lnTo>
                    <a:pt x="101" y="550"/>
                  </a:lnTo>
                  <a:lnTo>
                    <a:pt x="101" y="543"/>
                  </a:lnTo>
                  <a:lnTo>
                    <a:pt x="101" y="540"/>
                  </a:lnTo>
                  <a:lnTo>
                    <a:pt x="101" y="537"/>
                  </a:lnTo>
                  <a:lnTo>
                    <a:pt x="99" y="534"/>
                  </a:lnTo>
                  <a:lnTo>
                    <a:pt x="96" y="532"/>
                  </a:lnTo>
                  <a:lnTo>
                    <a:pt x="93" y="530"/>
                  </a:lnTo>
                  <a:lnTo>
                    <a:pt x="89" y="530"/>
                  </a:lnTo>
                  <a:lnTo>
                    <a:pt x="86" y="532"/>
                  </a:lnTo>
                  <a:lnTo>
                    <a:pt x="83" y="535"/>
                  </a:lnTo>
                  <a:lnTo>
                    <a:pt x="78" y="540"/>
                  </a:lnTo>
                  <a:lnTo>
                    <a:pt x="76" y="545"/>
                  </a:lnTo>
                  <a:lnTo>
                    <a:pt x="73" y="548"/>
                  </a:lnTo>
                  <a:lnTo>
                    <a:pt x="70" y="552"/>
                  </a:lnTo>
                  <a:lnTo>
                    <a:pt x="68" y="553"/>
                  </a:lnTo>
                  <a:lnTo>
                    <a:pt x="66" y="555"/>
                  </a:lnTo>
                  <a:lnTo>
                    <a:pt x="65" y="558"/>
                  </a:lnTo>
                  <a:lnTo>
                    <a:pt x="63" y="563"/>
                  </a:lnTo>
                  <a:lnTo>
                    <a:pt x="60" y="568"/>
                  </a:lnTo>
                  <a:lnTo>
                    <a:pt x="55" y="575"/>
                  </a:lnTo>
                  <a:lnTo>
                    <a:pt x="50" y="578"/>
                  </a:lnTo>
                  <a:lnTo>
                    <a:pt x="43" y="581"/>
                  </a:lnTo>
                  <a:lnTo>
                    <a:pt x="43" y="583"/>
                  </a:lnTo>
                  <a:lnTo>
                    <a:pt x="41" y="583"/>
                  </a:lnTo>
                  <a:lnTo>
                    <a:pt x="40" y="585"/>
                  </a:lnTo>
                  <a:lnTo>
                    <a:pt x="37" y="586"/>
                  </a:lnTo>
                  <a:lnTo>
                    <a:pt x="33" y="588"/>
                  </a:lnTo>
                  <a:lnTo>
                    <a:pt x="25" y="586"/>
                  </a:lnTo>
                  <a:lnTo>
                    <a:pt x="13" y="580"/>
                  </a:lnTo>
                  <a:lnTo>
                    <a:pt x="5" y="570"/>
                  </a:lnTo>
                  <a:lnTo>
                    <a:pt x="4" y="568"/>
                  </a:lnTo>
                  <a:lnTo>
                    <a:pt x="2" y="565"/>
                  </a:lnTo>
                  <a:lnTo>
                    <a:pt x="0" y="560"/>
                  </a:lnTo>
                  <a:lnTo>
                    <a:pt x="0" y="558"/>
                  </a:lnTo>
                  <a:lnTo>
                    <a:pt x="2" y="555"/>
                  </a:lnTo>
                  <a:lnTo>
                    <a:pt x="4" y="553"/>
                  </a:lnTo>
                  <a:lnTo>
                    <a:pt x="4" y="548"/>
                  </a:lnTo>
                  <a:lnTo>
                    <a:pt x="4" y="543"/>
                  </a:lnTo>
                  <a:lnTo>
                    <a:pt x="4" y="540"/>
                  </a:lnTo>
                  <a:lnTo>
                    <a:pt x="4" y="537"/>
                  </a:lnTo>
                  <a:lnTo>
                    <a:pt x="2" y="535"/>
                  </a:lnTo>
                  <a:lnTo>
                    <a:pt x="2" y="532"/>
                  </a:lnTo>
                  <a:lnTo>
                    <a:pt x="2" y="529"/>
                  </a:lnTo>
                  <a:lnTo>
                    <a:pt x="4" y="524"/>
                  </a:lnTo>
                  <a:lnTo>
                    <a:pt x="7" y="517"/>
                  </a:lnTo>
                  <a:lnTo>
                    <a:pt x="7" y="514"/>
                  </a:lnTo>
                  <a:lnTo>
                    <a:pt x="7" y="511"/>
                  </a:lnTo>
                  <a:lnTo>
                    <a:pt x="8" y="507"/>
                  </a:lnTo>
                  <a:lnTo>
                    <a:pt x="8" y="504"/>
                  </a:lnTo>
                  <a:lnTo>
                    <a:pt x="10" y="499"/>
                  </a:lnTo>
                  <a:lnTo>
                    <a:pt x="13" y="496"/>
                  </a:lnTo>
                  <a:lnTo>
                    <a:pt x="15" y="492"/>
                  </a:lnTo>
                  <a:lnTo>
                    <a:pt x="18" y="491"/>
                  </a:lnTo>
                  <a:lnTo>
                    <a:pt x="20" y="489"/>
                  </a:lnTo>
                  <a:lnTo>
                    <a:pt x="23" y="487"/>
                  </a:lnTo>
                  <a:lnTo>
                    <a:pt x="25" y="486"/>
                  </a:lnTo>
                  <a:lnTo>
                    <a:pt x="28" y="484"/>
                  </a:lnTo>
                  <a:lnTo>
                    <a:pt x="30" y="484"/>
                  </a:lnTo>
                  <a:lnTo>
                    <a:pt x="33" y="484"/>
                  </a:lnTo>
                  <a:lnTo>
                    <a:pt x="35" y="484"/>
                  </a:lnTo>
                  <a:lnTo>
                    <a:pt x="37" y="484"/>
                  </a:lnTo>
                  <a:lnTo>
                    <a:pt x="38" y="486"/>
                  </a:lnTo>
                  <a:lnTo>
                    <a:pt x="40" y="487"/>
                  </a:lnTo>
                  <a:lnTo>
                    <a:pt x="43" y="491"/>
                  </a:lnTo>
                  <a:lnTo>
                    <a:pt x="45" y="494"/>
                  </a:lnTo>
                  <a:lnTo>
                    <a:pt x="48" y="496"/>
                  </a:lnTo>
                  <a:lnTo>
                    <a:pt x="50" y="497"/>
                  </a:lnTo>
                  <a:lnTo>
                    <a:pt x="58" y="496"/>
                  </a:lnTo>
                  <a:lnTo>
                    <a:pt x="68" y="492"/>
                  </a:lnTo>
                  <a:lnTo>
                    <a:pt x="78" y="489"/>
                  </a:lnTo>
                  <a:lnTo>
                    <a:pt x="84" y="486"/>
                  </a:lnTo>
                  <a:lnTo>
                    <a:pt x="86" y="484"/>
                  </a:lnTo>
                  <a:lnTo>
                    <a:pt x="88" y="482"/>
                  </a:lnTo>
                  <a:lnTo>
                    <a:pt x="89" y="481"/>
                  </a:lnTo>
                  <a:lnTo>
                    <a:pt x="91" y="479"/>
                  </a:lnTo>
                  <a:lnTo>
                    <a:pt x="93" y="479"/>
                  </a:lnTo>
                  <a:lnTo>
                    <a:pt x="94" y="479"/>
                  </a:lnTo>
                  <a:lnTo>
                    <a:pt x="98" y="479"/>
                  </a:lnTo>
                  <a:lnTo>
                    <a:pt x="99" y="479"/>
                  </a:lnTo>
                  <a:lnTo>
                    <a:pt x="99" y="478"/>
                  </a:lnTo>
                  <a:lnTo>
                    <a:pt x="99" y="478"/>
                  </a:lnTo>
                  <a:lnTo>
                    <a:pt x="101" y="476"/>
                  </a:lnTo>
                  <a:lnTo>
                    <a:pt x="102" y="476"/>
                  </a:lnTo>
                  <a:lnTo>
                    <a:pt x="104" y="476"/>
                  </a:lnTo>
                  <a:lnTo>
                    <a:pt x="107" y="476"/>
                  </a:lnTo>
                  <a:lnTo>
                    <a:pt x="111" y="476"/>
                  </a:lnTo>
                  <a:lnTo>
                    <a:pt x="114" y="473"/>
                  </a:lnTo>
                  <a:lnTo>
                    <a:pt x="117" y="469"/>
                  </a:lnTo>
                  <a:lnTo>
                    <a:pt x="121" y="464"/>
                  </a:lnTo>
                  <a:lnTo>
                    <a:pt x="121" y="461"/>
                  </a:lnTo>
                  <a:lnTo>
                    <a:pt x="121" y="454"/>
                  </a:lnTo>
                  <a:lnTo>
                    <a:pt x="119" y="450"/>
                  </a:lnTo>
                  <a:lnTo>
                    <a:pt x="117" y="443"/>
                  </a:lnTo>
                  <a:lnTo>
                    <a:pt x="116" y="441"/>
                  </a:lnTo>
                  <a:lnTo>
                    <a:pt x="114" y="438"/>
                  </a:lnTo>
                  <a:lnTo>
                    <a:pt x="112" y="436"/>
                  </a:lnTo>
                  <a:lnTo>
                    <a:pt x="111" y="435"/>
                  </a:lnTo>
                  <a:lnTo>
                    <a:pt x="107" y="433"/>
                  </a:lnTo>
                  <a:lnTo>
                    <a:pt x="104" y="431"/>
                  </a:lnTo>
                  <a:lnTo>
                    <a:pt x="101" y="430"/>
                  </a:lnTo>
                  <a:lnTo>
                    <a:pt x="99" y="428"/>
                  </a:lnTo>
                  <a:lnTo>
                    <a:pt x="96" y="428"/>
                  </a:lnTo>
                  <a:lnTo>
                    <a:pt x="93" y="428"/>
                  </a:lnTo>
                  <a:lnTo>
                    <a:pt x="89" y="428"/>
                  </a:lnTo>
                  <a:lnTo>
                    <a:pt x="84" y="426"/>
                  </a:lnTo>
                  <a:lnTo>
                    <a:pt x="79" y="425"/>
                  </a:lnTo>
                  <a:lnTo>
                    <a:pt x="76" y="422"/>
                  </a:lnTo>
                  <a:lnTo>
                    <a:pt x="73" y="418"/>
                  </a:lnTo>
                  <a:lnTo>
                    <a:pt x="70" y="415"/>
                  </a:lnTo>
                  <a:lnTo>
                    <a:pt x="66" y="412"/>
                  </a:lnTo>
                  <a:lnTo>
                    <a:pt x="65" y="408"/>
                  </a:lnTo>
                  <a:lnTo>
                    <a:pt x="65" y="405"/>
                  </a:lnTo>
                  <a:lnTo>
                    <a:pt x="65" y="402"/>
                  </a:lnTo>
                  <a:lnTo>
                    <a:pt x="66" y="400"/>
                  </a:lnTo>
                  <a:lnTo>
                    <a:pt x="68" y="398"/>
                  </a:lnTo>
                  <a:lnTo>
                    <a:pt x="70" y="397"/>
                  </a:lnTo>
                  <a:lnTo>
                    <a:pt x="73" y="395"/>
                  </a:lnTo>
                  <a:lnTo>
                    <a:pt x="78" y="395"/>
                  </a:lnTo>
                  <a:lnTo>
                    <a:pt x="83" y="395"/>
                  </a:lnTo>
                  <a:lnTo>
                    <a:pt x="88" y="395"/>
                  </a:lnTo>
                  <a:lnTo>
                    <a:pt x="89" y="395"/>
                  </a:lnTo>
                  <a:lnTo>
                    <a:pt x="91" y="394"/>
                  </a:lnTo>
                  <a:lnTo>
                    <a:pt x="93" y="394"/>
                  </a:lnTo>
                  <a:lnTo>
                    <a:pt x="96" y="392"/>
                  </a:lnTo>
                  <a:lnTo>
                    <a:pt x="98" y="394"/>
                  </a:lnTo>
                  <a:lnTo>
                    <a:pt x="101" y="394"/>
                  </a:lnTo>
                  <a:lnTo>
                    <a:pt x="104" y="392"/>
                  </a:lnTo>
                  <a:lnTo>
                    <a:pt x="109" y="390"/>
                  </a:lnTo>
                  <a:lnTo>
                    <a:pt x="112" y="390"/>
                  </a:lnTo>
                  <a:lnTo>
                    <a:pt x="119" y="390"/>
                  </a:lnTo>
                  <a:lnTo>
                    <a:pt x="124" y="390"/>
                  </a:lnTo>
                  <a:lnTo>
                    <a:pt x="127" y="392"/>
                  </a:lnTo>
                  <a:lnTo>
                    <a:pt x="131" y="392"/>
                  </a:lnTo>
                  <a:lnTo>
                    <a:pt x="132" y="394"/>
                  </a:lnTo>
                  <a:lnTo>
                    <a:pt x="135" y="394"/>
                  </a:lnTo>
                  <a:lnTo>
                    <a:pt x="137" y="392"/>
                  </a:lnTo>
                  <a:lnTo>
                    <a:pt x="139" y="390"/>
                  </a:lnTo>
                  <a:lnTo>
                    <a:pt x="142" y="389"/>
                  </a:lnTo>
                  <a:lnTo>
                    <a:pt x="144" y="387"/>
                  </a:lnTo>
                  <a:lnTo>
                    <a:pt x="144" y="384"/>
                  </a:lnTo>
                  <a:lnTo>
                    <a:pt x="144" y="379"/>
                  </a:lnTo>
                  <a:lnTo>
                    <a:pt x="140" y="374"/>
                  </a:lnTo>
                  <a:lnTo>
                    <a:pt x="132" y="365"/>
                  </a:lnTo>
                  <a:lnTo>
                    <a:pt x="124" y="365"/>
                  </a:lnTo>
                  <a:lnTo>
                    <a:pt x="111" y="367"/>
                  </a:lnTo>
                  <a:lnTo>
                    <a:pt x="106" y="365"/>
                  </a:lnTo>
                  <a:lnTo>
                    <a:pt x="101" y="365"/>
                  </a:lnTo>
                  <a:lnTo>
                    <a:pt x="96" y="365"/>
                  </a:lnTo>
                  <a:lnTo>
                    <a:pt x="91" y="367"/>
                  </a:lnTo>
                  <a:lnTo>
                    <a:pt x="88" y="367"/>
                  </a:lnTo>
                  <a:lnTo>
                    <a:pt x="86" y="367"/>
                  </a:lnTo>
                  <a:lnTo>
                    <a:pt x="83" y="367"/>
                  </a:lnTo>
                  <a:lnTo>
                    <a:pt x="81" y="364"/>
                  </a:lnTo>
                  <a:lnTo>
                    <a:pt x="81" y="361"/>
                  </a:lnTo>
                  <a:lnTo>
                    <a:pt x="83" y="359"/>
                  </a:lnTo>
                  <a:lnTo>
                    <a:pt x="83" y="357"/>
                  </a:lnTo>
                  <a:lnTo>
                    <a:pt x="84" y="356"/>
                  </a:lnTo>
                  <a:lnTo>
                    <a:pt x="84" y="356"/>
                  </a:lnTo>
                  <a:lnTo>
                    <a:pt x="83" y="354"/>
                  </a:lnTo>
                  <a:lnTo>
                    <a:pt x="83" y="352"/>
                  </a:lnTo>
                  <a:lnTo>
                    <a:pt x="79" y="349"/>
                  </a:lnTo>
                  <a:lnTo>
                    <a:pt x="76" y="347"/>
                  </a:lnTo>
                  <a:lnTo>
                    <a:pt x="71" y="344"/>
                  </a:lnTo>
                  <a:lnTo>
                    <a:pt x="65" y="342"/>
                  </a:lnTo>
                  <a:lnTo>
                    <a:pt x="61" y="339"/>
                  </a:lnTo>
                  <a:lnTo>
                    <a:pt x="58" y="336"/>
                  </a:lnTo>
                  <a:lnTo>
                    <a:pt x="58" y="333"/>
                  </a:lnTo>
                  <a:lnTo>
                    <a:pt x="58" y="329"/>
                  </a:lnTo>
                  <a:lnTo>
                    <a:pt x="58" y="326"/>
                  </a:lnTo>
                  <a:lnTo>
                    <a:pt x="61" y="323"/>
                  </a:lnTo>
                  <a:lnTo>
                    <a:pt x="65" y="321"/>
                  </a:lnTo>
                  <a:lnTo>
                    <a:pt x="68" y="321"/>
                  </a:lnTo>
                  <a:lnTo>
                    <a:pt x="71" y="321"/>
                  </a:lnTo>
                  <a:lnTo>
                    <a:pt x="73" y="321"/>
                  </a:lnTo>
                  <a:lnTo>
                    <a:pt x="78" y="321"/>
                  </a:lnTo>
                  <a:lnTo>
                    <a:pt x="81" y="319"/>
                  </a:lnTo>
                  <a:lnTo>
                    <a:pt x="86" y="319"/>
                  </a:lnTo>
                  <a:lnTo>
                    <a:pt x="89" y="319"/>
                  </a:lnTo>
                  <a:lnTo>
                    <a:pt x="93" y="319"/>
                  </a:lnTo>
                  <a:lnTo>
                    <a:pt x="96" y="319"/>
                  </a:lnTo>
                  <a:lnTo>
                    <a:pt x="99" y="318"/>
                  </a:lnTo>
                  <a:lnTo>
                    <a:pt x="102" y="316"/>
                  </a:lnTo>
                  <a:lnTo>
                    <a:pt x="104" y="314"/>
                  </a:lnTo>
                  <a:lnTo>
                    <a:pt x="104" y="313"/>
                  </a:lnTo>
                  <a:lnTo>
                    <a:pt x="106" y="309"/>
                  </a:lnTo>
                  <a:lnTo>
                    <a:pt x="106" y="309"/>
                  </a:lnTo>
                  <a:lnTo>
                    <a:pt x="109" y="308"/>
                  </a:lnTo>
                  <a:lnTo>
                    <a:pt x="109" y="306"/>
                  </a:lnTo>
                  <a:lnTo>
                    <a:pt x="109" y="306"/>
                  </a:lnTo>
                  <a:lnTo>
                    <a:pt x="109" y="305"/>
                  </a:lnTo>
                  <a:lnTo>
                    <a:pt x="107" y="301"/>
                  </a:lnTo>
                  <a:lnTo>
                    <a:pt x="107" y="298"/>
                  </a:lnTo>
                  <a:lnTo>
                    <a:pt x="106" y="293"/>
                  </a:lnTo>
                  <a:lnTo>
                    <a:pt x="106" y="291"/>
                  </a:lnTo>
                  <a:lnTo>
                    <a:pt x="104" y="288"/>
                  </a:lnTo>
                  <a:lnTo>
                    <a:pt x="104" y="286"/>
                  </a:lnTo>
                  <a:lnTo>
                    <a:pt x="106" y="285"/>
                  </a:lnTo>
                  <a:lnTo>
                    <a:pt x="107" y="281"/>
                  </a:lnTo>
                  <a:lnTo>
                    <a:pt x="111" y="281"/>
                  </a:lnTo>
                  <a:close/>
                  <a:moveTo>
                    <a:pt x="360" y="232"/>
                  </a:moveTo>
                  <a:lnTo>
                    <a:pt x="361" y="232"/>
                  </a:lnTo>
                  <a:lnTo>
                    <a:pt x="376" y="237"/>
                  </a:lnTo>
                  <a:lnTo>
                    <a:pt x="388" y="242"/>
                  </a:lnTo>
                  <a:lnTo>
                    <a:pt x="391" y="242"/>
                  </a:lnTo>
                  <a:lnTo>
                    <a:pt x="394" y="242"/>
                  </a:lnTo>
                  <a:lnTo>
                    <a:pt x="398" y="242"/>
                  </a:lnTo>
                  <a:lnTo>
                    <a:pt x="403" y="244"/>
                  </a:lnTo>
                  <a:lnTo>
                    <a:pt x="406" y="247"/>
                  </a:lnTo>
                  <a:lnTo>
                    <a:pt x="409" y="250"/>
                  </a:lnTo>
                  <a:lnTo>
                    <a:pt x="409" y="252"/>
                  </a:lnTo>
                  <a:lnTo>
                    <a:pt x="411" y="253"/>
                  </a:lnTo>
                  <a:lnTo>
                    <a:pt x="411" y="253"/>
                  </a:lnTo>
                  <a:lnTo>
                    <a:pt x="413" y="255"/>
                  </a:lnTo>
                  <a:lnTo>
                    <a:pt x="413" y="257"/>
                  </a:lnTo>
                  <a:lnTo>
                    <a:pt x="414" y="258"/>
                  </a:lnTo>
                  <a:lnTo>
                    <a:pt x="416" y="262"/>
                  </a:lnTo>
                  <a:lnTo>
                    <a:pt x="416" y="265"/>
                  </a:lnTo>
                  <a:lnTo>
                    <a:pt x="414" y="268"/>
                  </a:lnTo>
                  <a:lnTo>
                    <a:pt x="411" y="273"/>
                  </a:lnTo>
                  <a:lnTo>
                    <a:pt x="406" y="278"/>
                  </a:lnTo>
                  <a:lnTo>
                    <a:pt x="401" y="281"/>
                  </a:lnTo>
                  <a:lnTo>
                    <a:pt x="396" y="285"/>
                  </a:lnTo>
                  <a:lnTo>
                    <a:pt x="393" y="286"/>
                  </a:lnTo>
                  <a:lnTo>
                    <a:pt x="393" y="288"/>
                  </a:lnTo>
                  <a:lnTo>
                    <a:pt x="391" y="290"/>
                  </a:lnTo>
                  <a:lnTo>
                    <a:pt x="389" y="291"/>
                  </a:lnTo>
                  <a:lnTo>
                    <a:pt x="386" y="293"/>
                  </a:lnTo>
                  <a:lnTo>
                    <a:pt x="383" y="295"/>
                  </a:lnTo>
                  <a:lnTo>
                    <a:pt x="380" y="295"/>
                  </a:lnTo>
                  <a:lnTo>
                    <a:pt x="378" y="296"/>
                  </a:lnTo>
                  <a:lnTo>
                    <a:pt x="378" y="300"/>
                  </a:lnTo>
                  <a:lnTo>
                    <a:pt x="376" y="305"/>
                  </a:lnTo>
                  <a:lnTo>
                    <a:pt x="376" y="308"/>
                  </a:lnTo>
                  <a:lnTo>
                    <a:pt x="375" y="311"/>
                  </a:lnTo>
                  <a:lnTo>
                    <a:pt x="373" y="314"/>
                  </a:lnTo>
                  <a:lnTo>
                    <a:pt x="373" y="316"/>
                  </a:lnTo>
                  <a:lnTo>
                    <a:pt x="371" y="318"/>
                  </a:lnTo>
                  <a:lnTo>
                    <a:pt x="373" y="323"/>
                  </a:lnTo>
                  <a:lnTo>
                    <a:pt x="376" y="324"/>
                  </a:lnTo>
                  <a:lnTo>
                    <a:pt x="381" y="326"/>
                  </a:lnTo>
                  <a:lnTo>
                    <a:pt x="388" y="326"/>
                  </a:lnTo>
                  <a:lnTo>
                    <a:pt x="393" y="326"/>
                  </a:lnTo>
                  <a:lnTo>
                    <a:pt x="398" y="326"/>
                  </a:lnTo>
                  <a:lnTo>
                    <a:pt x="401" y="328"/>
                  </a:lnTo>
                  <a:lnTo>
                    <a:pt x="404" y="329"/>
                  </a:lnTo>
                  <a:lnTo>
                    <a:pt x="406" y="331"/>
                  </a:lnTo>
                  <a:lnTo>
                    <a:pt x="408" y="333"/>
                  </a:lnTo>
                  <a:lnTo>
                    <a:pt x="408" y="336"/>
                  </a:lnTo>
                  <a:lnTo>
                    <a:pt x="408" y="337"/>
                  </a:lnTo>
                  <a:lnTo>
                    <a:pt x="406" y="341"/>
                  </a:lnTo>
                  <a:lnTo>
                    <a:pt x="404" y="344"/>
                  </a:lnTo>
                  <a:lnTo>
                    <a:pt x="399" y="347"/>
                  </a:lnTo>
                  <a:lnTo>
                    <a:pt x="393" y="351"/>
                  </a:lnTo>
                  <a:lnTo>
                    <a:pt x="384" y="354"/>
                  </a:lnTo>
                  <a:lnTo>
                    <a:pt x="380" y="357"/>
                  </a:lnTo>
                  <a:lnTo>
                    <a:pt x="375" y="361"/>
                  </a:lnTo>
                  <a:lnTo>
                    <a:pt x="371" y="362"/>
                  </a:lnTo>
                  <a:lnTo>
                    <a:pt x="370" y="362"/>
                  </a:lnTo>
                  <a:lnTo>
                    <a:pt x="368" y="364"/>
                  </a:lnTo>
                  <a:lnTo>
                    <a:pt x="366" y="364"/>
                  </a:lnTo>
                  <a:lnTo>
                    <a:pt x="363" y="364"/>
                  </a:lnTo>
                  <a:lnTo>
                    <a:pt x="360" y="365"/>
                  </a:lnTo>
                  <a:lnTo>
                    <a:pt x="355" y="365"/>
                  </a:lnTo>
                  <a:lnTo>
                    <a:pt x="352" y="367"/>
                  </a:lnTo>
                  <a:lnTo>
                    <a:pt x="345" y="370"/>
                  </a:lnTo>
                  <a:lnTo>
                    <a:pt x="333" y="377"/>
                  </a:lnTo>
                  <a:lnTo>
                    <a:pt x="322" y="385"/>
                  </a:lnTo>
                  <a:lnTo>
                    <a:pt x="310" y="394"/>
                  </a:lnTo>
                  <a:lnTo>
                    <a:pt x="302" y="400"/>
                  </a:lnTo>
                  <a:lnTo>
                    <a:pt x="300" y="402"/>
                  </a:lnTo>
                  <a:lnTo>
                    <a:pt x="299" y="403"/>
                  </a:lnTo>
                  <a:lnTo>
                    <a:pt x="295" y="405"/>
                  </a:lnTo>
                  <a:lnTo>
                    <a:pt x="294" y="408"/>
                  </a:lnTo>
                  <a:lnTo>
                    <a:pt x="290" y="412"/>
                  </a:lnTo>
                  <a:lnTo>
                    <a:pt x="289" y="417"/>
                  </a:lnTo>
                  <a:lnTo>
                    <a:pt x="286" y="422"/>
                  </a:lnTo>
                  <a:lnTo>
                    <a:pt x="284" y="423"/>
                  </a:lnTo>
                  <a:lnTo>
                    <a:pt x="284" y="425"/>
                  </a:lnTo>
                  <a:lnTo>
                    <a:pt x="284" y="425"/>
                  </a:lnTo>
                  <a:lnTo>
                    <a:pt x="282" y="428"/>
                  </a:lnTo>
                  <a:lnTo>
                    <a:pt x="281" y="431"/>
                  </a:lnTo>
                  <a:lnTo>
                    <a:pt x="279" y="435"/>
                  </a:lnTo>
                  <a:lnTo>
                    <a:pt x="277" y="440"/>
                  </a:lnTo>
                  <a:lnTo>
                    <a:pt x="276" y="441"/>
                  </a:lnTo>
                  <a:lnTo>
                    <a:pt x="274" y="443"/>
                  </a:lnTo>
                  <a:lnTo>
                    <a:pt x="274" y="446"/>
                  </a:lnTo>
                  <a:lnTo>
                    <a:pt x="274" y="450"/>
                  </a:lnTo>
                  <a:lnTo>
                    <a:pt x="272" y="454"/>
                  </a:lnTo>
                  <a:lnTo>
                    <a:pt x="271" y="468"/>
                  </a:lnTo>
                  <a:lnTo>
                    <a:pt x="269" y="482"/>
                  </a:lnTo>
                  <a:lnTo>
                    <a:pt x="269" y="494"/>
                  </a:lnTo>
                  <a:lnTo>
                    <a:pt x="271" y="501"/>
                  </a:lnTo>
                  <a:lnTo>
                    <a:pt x="271" y="504"/>
                  </a:lnTo>
                  <a:lnTo>
                    <a:pt x="272" y="506"/>
                  </a:lnTo>
                  <a:lnTo>
                    <a:pt x="272" y="507"/>
                  </a:lnTo>
                  <a:lnTo>
                    <a:pt x="272" y="507"/>
                  </a:lnTo>
                  <a:lnTo>
                    <a:pt x="274" y="509"/>
                  </a:lnTo>
                  <a:lnTo>
                    <a:pt x="274" y="512"/>
                  </a:lnTo>
                  <a:lnTo>
                    <a:pt x="276" y="515"/>
                  </a:lnTo>
                  <a:lnTo>
                    <a:pt x="277" y="519"/>
                  </a:lnTo>
                  <a:lnTo>
                    <a:pt x="277" y="522"/>
                  </a:lnTo>
                  <a:lnTo>
                    <a:pt x="279" y="524"/>
                  </a:lnTo>
                  <a:lnTo>
                    <a:pt x="281" y="529"/>
                  </a:lnTo>
                  <a:lnTo>
                    <a:pt x="284" y="532"/>
                  </a:lnTo>
                  <a:lnTo>
                    <a:pt x="289" y="535"/>
                  </a:lnTo>
                  <a:lnTo>
                    <a:pt x="294" y="539"/>
                  </a:lnTo>
                  <a:lnTo>
                    <a:pt x="299" y="540"/>
                  </a:lnTo>
                  <a:lnTo>
                    <a:pt x="314" y="545"/>
                  </a:lnTo>
                  <a:lnTo>
                    <a:pt x="327" y="550"/>
                  </a:lnTo>
                  <a:lnTo>
                    <a:pt x="335" y="552"/>
                  </a:lnTo>
                  <a:lnTo>
                    <a:pt x="347" y="552"/>
                  </a:lnTo>
                  <a:lnTo>
                    <a:pt x="361" y="550"/>
                  </a:lnTo>
                  <a:lnTo>
                    <a:pt x="381" y="547"/>
                  </a:lnTo>
                  <a:lnTo>
                    <a:pt x="399" y="543"/>
                  </a:lnTo>
                  <a:lnTo>
                    <a:pt x="419" y="537"/>
                  </a:lnTo>
                  <a:lnTo>
                    <a:pt x="437" y="529"/>
                  </a:lnTo>
                  <a:lnTo>
                    <a:pt x="450" y="519"/>
                  </a:lnTo>
                  <a:lnTo>
                    <a:pt x="452" y="515"/>
                  </a:lnTo>
                  <a:lnTo>
                    <a:pt x="452" y="512"/>
                  </a:lnTo>
                  <a:lnTo>
                    <a:pt x="454" y="507"/>
                  </a:lnTo>
                  <a:lnTo>
                    <a:pt x="455" y="504"/>
                  </a:lnTo>
                  <a:lnTo>
                    <a:pt x="457" y="499"/>
                  </a:lnTo>
                  <a:lnTo>
                    <a:pt x="460" y="496"/>
                  </a:lnTo>
                  <a:lnTo>
                    <a:pt x="462" y="491"/>
                  </a:lnTo>
                  <a:lnTo>
                    <a:pt x="462" y="489"/>
                  </a:lnTo>
                  <a:lnTo>
                    <a:pt x="462" y="484"/>
                  </a:lnTo>
                  <a:lnTo>
                    <a:pt x="462" y="481"/>
                  </a:lnTo>
                  <a:lnTo>
                    <a:pt x="462" y="478"/>
                  </a:lnTo>
                  <a:lnTo>
                    <a:pt x="462" y="474"/>
                  </a:lnTo>
                  <a:lnTo>
                    <a:pt x="464" y="473"/>
                  </a:lnTo>
                  <a:lnTo>
                    <a:pt x="465" y="473"/>
                  </a:lnTo>
                  <a:lnTo>
                    <a:pt x="469" y="473"/>
                  </a:lnTo>
                  <a:lnTo>
                    <a:pt x="470" y="474"/>
                  </a:lnTo>
                  <a:lnTo>
                    <a:pt x="474" y="478"/>
                  </a:lnTo>
                  <a:lnTo>
                    <a:pt x="475" y="482"/>
                  </a:lnTo>
                  <a:lnTo>
                    <a:pt x="475" y="487"/>
                  </a:lnTo>
                  <a:lnTo>
                    <a:pt x="475" y="494"/>
                  </a:lnTo>
                  <a:lnTo>
                    <a:pt x="477" y="499"/>
                  </a:lnTo>
                  <a:lnTo>
                    <a:pt x="478" y="504"/>
                  </a:lnTo>
                  <a:lnTo>
                    <a:pt x="482" y="509"/>
                  </a:lnTo>
                  <a:lnTo>
                    <a:pt x="483" y="512"/>
                  </a:lnTo>
                  <a:lnTo>
                    <a:pt x="487" y="515"/>
                  </a:lnTo>
                  <a:lnTo>
                    <a:pt x="490" y="520"/>
                  </a:lnTo>
                  <a:lnTo>
                    <a:pt x="492" y="527"/>
                  </a:lnTo>
                  <a:lnTo>
                    <a:pt x="493" y="530"/>
                  </a:lnTo>
                  <a:lnTo>
                    <a:pt x="495" y="534"/>
                  </a:lnTo>
                  <a:lnTo>
                    <a:pt x="498" y="539"/>
                  </a:lnTo>
                  <a:lnTo>
                    <a:pt x="500" y="542"/>
                  </a:lnTo>
                  <a:lnTo>
                    <a:pt x="502" y="545"/>
                  </a:lnTo>
                  <a:lnTo>
                    <a:pt x="502" y="547"/>
                  </a:lnTo>
                  <a:lnTo>
                    <a:pt x="500" y="550"/>
                  </a:lnTo>
                  <a:lnTo>
                    <a:pt x="498" y="553"/>
                  </a:lnTo>
                  <a:lnTo>
                    <a:pt x="498" y="557"/>
                  </a:lnTo>
                  <a:lnTo>
                    <a:pt x="495" y="562"/>
                  </a:lnTo>
                  <a:lnTo>
                    <a:pt x="493" y="567"/>
                  </a:lnTo>
                  <a:lnTo>
                    <a:pt x="490" y="571"/>
                  </a:lnTo>
                  <a:lnTo>
                    <a:pt x="487" y="575"/>
                  </a:lnTo>
                  <a:lnTo>
                    <a:pt x="472" y="585"/>
                  </a:lnTo>
                  <a:lnTo>
                    <a:pt x="452" y="591"/>
                  </a:lnTo>
                  <a:lnTo>
                    <a:pt x="427" y="595"/>
                  </a:lnTo>
                  <a:lnTo>
                    <a:pt x="401" y="596"/>
                  </a:lnTo>
                  <a:lnTo>
                    <a:pt x="373" y="596"/>
                  </a:lnTo>
                  <a:lnTo>
                    <a:pt x="338" y="595"/>
                  </a:lnTo>
                  <a:lnTo>
                    <a:pt x="309" y="590"/>
                  </a:lnTo>
                  <a:lnTo>
                    <a:pt x="284" y="581"/>
                  </a:lnTo>
                  <a:lnTo>
                    <a:pt x="264" y="568"/>
                  </a:lnTo>
                  <a:lnTo>
                    <a:pt x="261" y="565"/>
                  </a:lnTo>
                  <a:lnTo>
                    <a:pt x="258" y="563"/>
                  </a:lnTo>
                  <a:lnTo>
                    <a:pt x="254" y="560"/>
                  </a:lnTo>
                  <a:lnTo>
                    <a:pt x="253" y="557"/>
                  </a:lnTo>
                  <a:lnTo>
                    <a:pt x="251" y="552"/>
                  </a:lnTo>
                  <a:lnTo>
                    <a:pt x="249" y="548"/>
                  </a:lnTo>
                  <a:lnTo>
                    <a:pt x="248" y="543"/>
                  </a:lnTo>
                  <a:lnTo>
                    <a:pt x="246" y="539"/>
                  </a:lnTo>
                  <a:lnTo>
                    <a:pt x="244" y="532"/>
                  </a:lnTo>
                  <a:lnTo>
                    <a:pt x="241" y="525"/>
                  </a:lnTo>
                  <a:lnTo>
                    <a:pt x="241" y="520"/>
                  </a:lnTo>
                  <a:lnTo>
                    <a:pt x="239" y="515"/>
                  </a:lnTo>
                  <a:lnTo>
                    <a:pt x="238" y="512"/>
                  </a:lnTo>
                  <a:lnTo>
                    <a:pt x="238" y="509"/>
                  </a:lnTo>
                  <a:lnTo>
                    <a:pt x="238" y="507"/>
                  </a:lnTo>
                  <a:lnTo>
                    <a:pt x="239" y="504"/>
                  </a:lnTo>
                  <a:lnTo>
                    <a:pt x="241" y="501"/>
                  </a:lnTo>
                  <a:lnTo>
                    <a:pt x="241" y="499"/>
                  </a:lnTo>
                  <a:lnTo>
                    <a:pt x="243" y="499"/>
                  </a:lnTo>
                  <a:lnTo>
                    <a:pt x="243" y="499"/>
                  </a:lnTo>
                  <a:lnTo>
                    <a:pt x="243" y="497"/>
                  </a:lnTo>
                  <a:lnTo>
                    <a:pt x="241" y="497"/>
                  </a:lnTo>
                  <a:lnTo>
                    <a:pt x="239" y="489"/>
                  </a:lnTo>
                  <a:lnTo>
                    <a:pt x="238" y="478"/>
                  </a:lnTo>
                  <a:lnTo>
                    <a:pt x="238" y="464"/>
                  </a:lnTo>
                  <a:lnTo>
                    <a:pt x="239" y="461"/>
                  </a:lnTo>
                  <a:lnTo>
                    <a:pt x="241" y="458"/>
                  </a:lnTo>
                  <a:lnTo>
                    <a:pt x="241" y="454"/>
                  </a:lnTo>
                  <a:lnTo>
                    <a:pt x="243" y="453"/>
                  </a:lnTo>
                  <a:lnTo>
                    <a:pt x="244" y="451"/>
                  </a:lnTo>
                  <a:lnTo>
                    <a:pt x="246" y="448"/>
                  </a:lnTo>
                  <a:lnTo>
                    <a:pt x="246" y="445"/>
                  </a:lnTo>
                  <a:lnTo>
                    <a:pt x="244" y="431"/>
                  </a:lnTo>
                  <a:lnTo>
                    <a:pt x="248" y="417"/>
                  </a:lnTo>
                  <a:lnTo>
                    <a:pt x="253" y="405"/>
                  </a:lnTo>
                  <a:lnTo>
                    <a:pt x="258" y="397"/>
                  </a:lnTo>
                  <a:lnTo>
                    <a:pt x="259" y="387"/>
                  </a:lnTo>
                  <a:lnTo>
                    <a:pt x="261" y="372"/>
                  </a:lnTo>
                  <a:lnTo>
                    <a:pt x="262" y="357"/>
                  </a:lnTo>
                  <a:lnTo>
                    <a:pt x="267" y="346"/>
                  </a:lnTo>
                  <a:lnTo>
                    <a:pt x="269" y="346"/>
                  </a:lnTo>
                  <a:lnTo>
                    <a:pt x="269" y="344"/>
                  </a:lnTo>
                  <a:lnTo>
                    <a:pt x="271" y="344"/>
                  </a:lnTo>
                  <a:lnTo>
                    <a:pt x="272" y="341"/>
                  </a:lnTo>
                  <a:lnTo>
                    <a:pt x="272" y="337"/>
                  </a:lnTo>
                  <a:lnTo>
                    <a:pt x="274" y="336"/>
                  </a:lnTo>
                  <a:lnTo>
                    <a:pt x="276" y="334"/>
                  </a:lnTo>
                  <a:lnTo>
                    <a:pt x="277" y="333"/>
                  </a:lnTo>
                  <a:lnTo>
                    <a:pt x="279" y="333"/>
                  </a:lnTo>
                  <a:lnTo>
                    <a:pt x="281" y="328"/>
                  </a:lnTo>
                  <a:lnTo>
                    <a:pt x="281" y="326"/>
                  </a:lnTo>
                  <a:lnTo>
                    <a:pt x="284" y="324"/>
                  </a:lnTo>
                  <a:lnTo>
                    <a:pt x="287" y="323"/>
                  </a:lnTo>
                  <a:lnTo>
                    <a:pt x="294" y="323"/>
                  </a:lnTo>
                  <a:lnTo>
                    <a:pt x="300" y="323"/>
                  </a:lnTo>
                  <a:lnTo>
                    <a:pt x="307" y="323"/>
                  </a:lnTo>
                  <a:lnTo>
                    <a:pt x="310" y="321"/>
                  </a:lnTo>
                  <a:lnTo>
                    <a:pt x="314" y="318"/>
                  </a:lnTo>
                  <a:lnTo>
                    <a:pt x="315" y="318"/>
                  </a:lnTo>
                  <a:lnTo>
                    <a:pt x="315" y="316"/>
                  </a:lnTo>
                  <a:lnTo>
                    <a:pt x="317" y="316"/>
                  </a:lnTo>
                  <a:lnTo>
                    <a:pt x="315" y="316"/>
                  </a:lnTo>
                  <a:lnTo>
                    <a:pt x="315" y="314"/>
                  </a:lnTo>
                  <a:lnTo>
                    <a:pt x="317" y="311"/>
                  </a:lnTo>
                  <a:lnTo>
                    <a:pt x="317" y="309"/>
                  </a:lnTo>
                  <a:lnTo>
                    <a:pt x="319" y="308"/>
                  </a:lnTo>
                  <a:lnTo>
                    <a:pt x="322" y="306"/>
                  </a:lnTo>
                  <a:lnTo>
                    <a:pt x="323" y="305"/>
                  </a:lnTo>
                  <a:lnTo>
                    <a:pt x="327" y="301"/>
                  </a:lnTo>
                  <a:lnTo>
                    <a:pt x="328" y="298"/>
                  </a:lnTo>
                  <a:lnTo>
                    <a:pt x="330" y="295"/>
                  </a:lnTo>
                  <a:lnTo>
                    <a:pt x="330" y="290"/>
                  </a:lnTo>
                  <a:lnTo>
                    <a:pt x="328" y="286"/>
                  </a:lnTo>
                  <a:lnTo>
                    <a:pt x="328" y="285"/>
                  </a:lnTo>
                  <a:lnTo>
                    <a:pt x="327" y="281"/>
                  </a:lnTo>
                  <a:lnTo>
                    <a:pt x="323" y="281"/>
                  </a:lnTo>
                  <a:lnTo>
                    <a:pt x="320" y="280"/>
                  </a:lnTo>
                  <a:lnTo>
                    <a:pt x="315" y="280"/>
                  </a:lnTo>
                  <a:lnTo>
                    <a:pt x="310" y="280"/>
                  </a:lnTo>
                  <a:lnTo>
                    <a:pt x="307" y="280"/>
                  </a:lnTo>
                  <a:lnTo>
                    <a:pt x="297" y="281"/>
                  </a:lnTo>
                  <a:lnTo>
                    <a:pt x="284" y="283"/>
                  </a:lnTo>
                  <a:lnTo>
                    <a:pt x="274" y="286"/>
                  </a:lnTo>
                  <a:lnTo>
                    <a:pt x="271" y="286"/>
                  </a:lnTo>
                  <a:lnTo>
                    <a:pt x="266" y="286"/>
                  </a:lnTo>
                  <a:lnTo>
                    <a:pt x="261" y="285"/>
                  </a:lnTo>
                  <a:lnTo>
                    <a:pt x="256" y="283"/>
                  </a:lnTo>
                  <a:lnTo>
                    <a:pt x="251" y="280"/>
                  </a:lnTo>
                  <a:lnTo>
                    <a:pt x="249" y="276"/>
                  </a:lnTo>
                  <a:lnTo>
                    <a:pt x="248" y="272"/>
                  </a:lnTo>
                  <a:lnTo>
                    <a:pt x="249" y="270"/>
                  </a:lnTo>
                  <a:lnTo>
                    <a:pt x="251" y="267"/>
                  </a:lnTo>
                  <a:lnTo>
                    <a:pt x="254" y="265"/>
                  </a:lnTo>
                  <a:lnTo>
                    <a:pt x="258" y="263"/>
                  </a:lnTo>
                  <a:lnTo>
                    <a:pt x="261" y="262"/>
                  </a:lnTo>
                  <a:lnTo>
                    <a:pt x="262" y="260"/>
                  </a:lnTo>
                  <a:lnTo>
                    <a:pt x="266" y="258"/>
                  </a:lnTo>
                  <a:lnTo>
                    <a:pt x="269" y="257"/>
                  </a:lnTo>
                  <a:lnTo>
                    <a:pt x="274" y="253"/>
                  </a:lnTo>
                  <a:lnTo>
                    <a:pt x="279" y="252"/>
                  </a:lnTo>
                  <a:lnTo>
                    <a:pt x="282" y="252"/>
                  </a:lnTo>
                  <a:lnTo>
                    <a:pt x="287" y="252"/>
                  </a:lnTo>
                  <a:lnTo>
                    <a:pt x="290" y="252"/>
                  </a:lnTo>
                  <a:lnTo>
                    <a:pt x="294" y="250"/>
                  </a:lnTo>
                  <a:lnTo>
                    <a:pt x="297" y="248"/>
                  </a:lnTo>
                  <a:lnTo>
                    <a:pt x="300" y="247"/>
                  </a:lnTo>
                  <a:lnTo>
                    <a:pt x="304" y="244"/>
                  </a:lnTo>
                  <a:lnTo>
                    <a:pt x="305" y="244"/>
                  </a:lnTo>
                  <a:lnTo>
                    <a:pt x="309" y="244"/>
                  </a:lnTo>
                  <a:lnTo>
                    <a:pt x="312" y="242"/>
                  </a:lnTo>
                  <a:lnTo>
                    <a:pt x="317" y="242"/>
                  </a:lnTo>
                  <a:lnTo>
                    <a:pt x="330" y="239"/>
                  </a:lnTo>
                  <a:lnTo>
                    <a:pt x="345" y="234"/>
                  </a:lnTo>
                  <a:lnTo>
                    <a:pt x="350" y="234"/>
                  </a:lnTo>
                  <a:lnTo>
                    <a:pt x="355" y="232"/>
                  </a:lnTo>
                  <a:lnTo>
                    <a:pt x="360" y="232"/>
                  </a:lnTo>
                  <a:close/>
                  <a:moveTo>
                    <a:pt x="142" y="69"/>
                  </a:moveTo>
                  <a:lnTo>
                    <a:pt x="149" y="71"/>
                  </a:lnTo>
                  <a:lnTo>
                    <a:pt x="155" y="74"/>
                  </a:lnTo>
                  <a:lnTo>
                    <a:pt x="159" y="79"/>
                  </a:lnTo>
                  <a:lnTo>
                    <a:pt x="160" y="80"/>
                  </a:lnTo>
                  <a:lnTo>
                    <a:pt x="164" y="84"/>
                  </a:lnTo>
                  <a:lnTo>
                    <a:pt x="168" y="87"/>
                  </a:lnTo>
                  <a:lnTo>
                    <a:pt x="175" y="90"/>
                  </a:lnTo>
                  <a:lnTo>
                    <a:pt x="178" y="94"/>
                  </a:lnTo>
                  <a:lnTo>
                    <a:pt x="182" y="97"/>
                  </a:lnTo>
                  <a:lnTo>
                    <a:pt x="183" y="100"/>
                  </a:lnTo>
                  <a:lnTo>
                    <a:pt x="183" y="103"/>
                  </a:lnTo>
                  <a:lnTo>
                    <a:pt x="185" y="107"/>
                  </a:lnTo>
                  <a:lnTo>
                    <a:pt x="185" y="108"/>
                  </a:lnTo>
                  <a:lnTo>
                    <a:pt x="188" y="113"/>
                  </a:lnTo>
                  <a:lnTo>
                    <a:pt x="190" y="118"/>
                  </a:lnTo>
                  <a:lnTo>
                    <a:pt x="192" y="123"/>
                  </a:lnTo>
                  <a:lnTo>
                    <a:pt x="193" y="128"/>
                  </a:lnTo>
                  <a:lnTo>
                    <a:pt x="196" y="131"/>
                  </a:lnTo>
                  <a:lnTo>
                    <a:pt x="200" y="131"/>
                  </a:lnTo>
                  <a:lnTo>
                    <a:pt x="203" y="131"/>
                  </a:lnTo>
                  <a:lnTo>
                    <a:pt x="205" y="130"/>
                  </a:lnTo>
                  <a:lnTo>
                    <a:pt x="206" y="127"/>
                  </a:lnTo>
                  <a:lnTo>
                    <a:pt x="208" y="125"/>
                  </a:lnTo>
                  <a:lnTo>
                    <a:pt x="210" y="123"/>
                  </a:lnTo>
                  <a:lnTo>
                    <a:pt x="213" y="122"/>
                  </a:lnTo>
                  <a:lnTo>
                    <a:pt x="216" y="122"/>
                  </a:lnTo>
                  <a:lnTo>
                    <a:pt x="216" y="123"/>
                  </a:lnTo>
                  <a:lnTo>
                    <a:pt x="218" y="125"/>
                  </a:lnTo>
                  <a:lnTo>
                    <a:pt x="218" y="127"/>
                  </a:lnTo>
                  <a:lnTo>
                    <a:pt x="220" y="128"/>
                  </a:lnTo>
                  <a:lnTo>
                    <a:pt x="221" y="128"/>
                  </a:lnTo>
                  <a:lnTo>
                    <a:pt x="223" y="127"/>
                  </a:lnTo>
                  <a:lnTo>
                    <a:pt x="226" y="127"/>
                  </a:lnTo>
                  <a:lnTo>
                    <a:pt x="228" y="125"/>
                  </a:lnTo>
                  <a:lnTo>
                    <a:pt x="231" y="122"/>
                  </a:lnTo>
                  <a:lnTo>
                    <a:pt x="233" y="120"/>
                  </a:lnTo>
                  <a:lnTo>
                    <a:pt x="236" y="118"/>
                  </a:lnTo>
                  <a:lnTo>
                    <a:pt x="239" y="117"/>
                  </a:lnTo>
                  <a:lnTo>
                    <a:pt x="241" y="117"/>
                  </a:lnTo>
                  <a:lnTo>
                    <a:pt x="241" y="117"/>
                  </a:lnTo>
                  <a:lnTo>
                    <a:pt x="244" y="118"/>
                  </a:lnTo>
                  <a:lnTo>
                    <a:pt x="246" y="120"/>
                  </a:lnTo>
                  <a:lnTo>
                    <a:pt x="246" y="123"/>
                  </a:lnTo>
                  <a:lnTo>
                    <a:pt x="246" y="127"/>
                  </a:lnTo>
                  <a:lnTo>
                    <a:pt x="244" y="133"/>
                  </a:lnTo>
                  <a:lnTo>
                    <a:pt x="243" y="138"/>
                  </a:lnTo>
                  <a:lnTo>
                    <a:pt x="241" y="145"/>
                  </a:lnTo>
                  <a:lnTo>
                    <a:pt x="241" y="146"/>
                  </a:lnTo>
                  <a:lnTo>
                    <a:pt x="241" y="148"/>
                  </a:lnTo>
                  <a:lnTo>
                    <a:pt x="239" y="151"/>
                  </a:lnTo>
                  <a:lnTo>
                    <a:pt x="239" y="156"/>
                  </a:lnTo>
                  <a:lnTo>
                    <a:pt x="238" y="159"/>
                  </a:lnTo>
                  <a:lnTo>
                    <a:pt x="236" y="163"/>
                  </a:lnTo>
                  <a:lnTo>
                    <a:pt x="233" y="166"/>
                  </a:lnTo>
                  <a:lnTo>
                    <a:pt x="231" y="168"/>
                  </a:lnTo>
                  <a:lnTo>
                    <a:pt x="231" y="171"/>
                  </a:lnTo>
                  <a:lnTo>
                    <a:pt x="233" y="174"/>
                  </a:lnTo>
                  <a:lnTo>
                    <a:pt x="233" y="179"/>
                  </a:lnTo>
                  <a:lnTo>
                    <a:pt x="231" y="184"/>
                  </a:lnTo>
                  <a:lnTo>
                    <a:pt x="231" y="189"/>
                  </a:lnTo>
                  <a:lnTo>
                    <a:pt x="229" y="194"/>
                  </a:lnTo>
                  <a:lnTo>
                    <a:pt x="229" y="197"/>
                  </a:lnTo>
                  <a:lnTo>
                    <a:pt x="231" y="202"/>
                  </a:lnTo>
                  <a:lnTo>
                    <a:pt x="231" y="207"/>
                  </a:lnTo>
                  <a:lnTo>
                    <a:pt x="233" y="214"/>
                  </a:lnTo>
                  <a:lnTo>
                    <a:pt x="234" y="217"/>
                  </a:lnTo>
                  <a:lnTo>
                    <a:pt x="234" y="222"/>
                  </a:lnTo>
                  <a:lnTo>
                    <a:pt x="234" y="225"/>
                  </a:lnTo>
                  <a:lnTo>
                    <a:pt x="234" y="229"/>
                  </a:lnTo>
                  <a:lnTo>
                    <a:pt x="233" y="232"/>
                  </a:lnTo>
                  <a:lnTo>
                    <a:pt x="229" y="237"/>
                  </a:lnTo>
                  <a:lnTo>
                    <a:pt x="225" y="242"/>
                  </a:lnTo>
                  <a:lnTo>
                    <a:pt x="213" y="248"/>
                  </a:lnTo>
                  <a:lnTo>
                    <a:pt x="201" y="252"/>
                  </a:lnTo>
                  <a:lnTo>
                    <a:pt x="190" y="253"/>
                  </a:lnTo>
                  <a:lnTo>
                    <a:pt x="183" y="255"/>
                  </a:lnTo>
                  <a:lnTo>
                    <a:pt x="177" y="257"/>
                  </a:lnTo>
                  <a:lnTo>
                    <a:pt x="172" y="258"/>
                  </a:lnTo>
                  <a:lnTo>
                    <a:pt x="168" y="258"/>
                  </a:lnTo>
                  <a:lnTo>
                    <a:pt x="165" y="257"/>
                  </a:lnTo>
                  <a:lnTo>
                    <a:pt x="162" y="255"/>
                  </a:lnTo>
                  <a:lnTo>
                    <a:pt x="159" y="253"/>
                  </a:lnTo>
                  <a:lnTo>
                    <a:pt x="154" y="252"/>
                  </a:lnTo>
                  <a:lnTo>
                    <a:pt x="147" y="248"/>
                  </a:lnTo>
                  <a:lnTo>
                    <a:pt x="142" y="247"/>
                  </a:lnTo>
                  <a:lnTo>
                    <a:pt x="139" y="245"/>
                  </a:lnTo>
                  <a:lnTo>
                    <a:pt x="134" y="244"/>
                  </a:lnTo>
                  <a:lnTo>
                    <a:pt x="129" y="242"/>
                  </a:lnTo>
                  <a:lnTo>
                    <a:pt x="124" y="244"/>
                  </a:lnTo>
                  <a:lnTo>
                    <a:pt x="119" y="245"/>
                  </a:lnTo>
                  <a:lnTo>
                    <a:pt x="114" y="247"/>
                  </a:lnTo>
                  <a:lnTo>
                    <a:pt x="111" y="248"/>
                  </a:lnTo>
                  <a:lnTo>
                    <a:pt x="109" y="248"/>
                  </a:lnTo>
                  <a:lnTo>
                    <a:pt x="107" y="248"/>
                  </a:lnTo>
                  <a:lnTo>
                    <a:pt x="106" y="248"/>
                  </a:lnTo>
                  <a:lnTo>
                    <a:pt x="104" y="248"/>
                  </a:lnTo>
                  <a:lnTo>
                    <a:pt x="101" y="248"/>
                  </a:lnTo>
                  <a:lnTo>
                    <a:pt x="91" y="247"/>
                  </a:lnTo>
                  <a:lnTo>
                    <a:pt x="83" y="240"/>
                  </a:lnTo>
                  <a:lnTo>
                    <a:pt x="78" y="229"/>
                  </a:lnTo>
                  <a:lnTo>
                    <a:pt x="76" y="214"/>
                  </a:lnTo>
                  <a:lnTo>
                    <a:pt x="74" y="201"/>
                  </a:lnTo>
                  <a:lnTo>
                    <a:pt x="76" y="189"/>
                  </a:lnTo>
                  <a:lnTo>
                    <a:pt x="79" y="181"/>
                  </a:lnTo>
                  <a:lnTo>
                    <a:pt x="83" y="174"/>
                  </a:lnTo>
                  <a:lnTo>
                    <a:pt x="84" y="169"/>
                  </a:lnTo>
                  <a:lnTo>
                    <a:pt x="86" y="164"/>
                  </a:lnTo>
                  <a:lnTo>
                    <a:pt x="88" y="161"/>
                  </a:lnTo>
                  <a:lnTo>
                    <a:pt x="89" y="158"/>
                  </a:lnTo>
                  <a:lnTo>
                    <a:pt x="94" y="155"/>
                  </a:lnTo>
                  <a:lnTo>
                    <a:pt x="99" y="150"/>
                  </a:lnTo>
                  <a:lnTo>
                    <a:pt x="104" y="146"/>
                  </a:lnTo>
                  <a:lnTo>
                    <a:pt x="109" y="145"/>
                  </a:lnTo>
                  <a:lnTo>
                    <a:pt x="114" y="143"/>
                  </a:lnTo>
                  <a:lnTo>
                    <a:pt x="117" y="141"/>
                  </a:lnTo>
                  <a:lnTo>
                    <a:pt x="121" y="140"/>
                  </a:lnTo>
                  <a:lnTo>
                    <a:pt x="124" y="136"/>
                  </a:lnTo>
                  <a:lnTo>
                    <a:pt x="127" y="128"/>
                  </a:lnTo>
                  <a:lnTo>
                    <a:pt x="127" y="113"/>
                  </a:lnTo>
                  <a:lnTo>
                    <a:pt x="127" y="97"/>
                  </a:lnTo>
                  <a:lnTo>
                    <a:pt x="127" y="92"/>
                  </a:lnTo>
                  <a:lnTo>
                    <a:pt x="127" y="87"/>
                  </a:lnTo>
                  <a:lnTo>
                    <a:pt x="127" y="84"/>
                  </a:lnTo>
                  <a:lnTo>
                    <a:pt x="129" y="79"/>
                  </a:lnTo>
                  <a:lnTo>
                    <a:pt x="129" y="75"/>
                  </a:lnTo>
                  <a:lnTo>
                    <a:pt x="132" y="72"/>
                  </a:lnTo>
                  <a:lnTo>
                    <a:pt x="142" y="69"/>
                  </a:lnTo>
                  <a:close/>
                  <a:moveTo>
                    <a:pt x="323" y="0"/>
                  </a:moveTo>
                  <a:lnTo>
                    <a:pt x="330" y="0"/>
                  </a:lnTo>
                  <a:lnTo>
                    <a:pt x="337" y="1"/>
                  </a:lnTo>
                  <a:lnTo>
                    <a:pt x="343" y="3"/>
                  </a:lnTo>
                  <a:lnTo>
                    <a:pt x="348" y="6"/>
                  </a:lnTo>
                  <a:lnTo>
                    <a:pt x="356" y="10"/>
                  </a:lnTo>
                  <a:lnTo>
                    <a:pt x="363" y="13"/>
                  </a:lnTo>
                  <a:lnTo>
                    <a:pt x="368" y="18"/>
                  </a:lnTo>
                  <a:lnTo>
                    <a:pt x="373" y="19"/>
                  </a:lnTo>
                  <a:lnTo>
                    <a:pt x="376" y="23"/>
                  </a:lnTo>
                  <a:lnTo>
                    <a:pt x="380" y="26"/>
                  </a:lnTo>
                  <a:lnTo>
                    <a:pt x="384" y="36"/>
                  </a:lnTo>
                  <a:lnTo>
                    <a:pt x="384" y="46"/>
                  </a:lnTo>
                  <a:lnTo>
                    <a:pt x="381" y="54"/>
                  </a:lnTo>
                  <a:lnTo>
                    <a:pt x="380" y="57"/>
                  </a:lnTo>
                  <a:lnTo>
                    <a:pt x="378" y="59"/>
                  </a:lnTo>
                  <a:lnTo>
                    <a:pt x="378" y="61"/>
                  </a:lnTo>
                  <a:lnTo>
                    <a:pt x="378" y="64"/>
                  </a:lnTo>
                  <a:lnTo>
                    <a:pt x="378" y="67"/>
                  </a:lnTo>
                  <a:lnTo>
                    <a:pt x="378" y="71"/>
                  </a:lnTo>
                  <a:lnTo>
                    <a:pt x="376" y="74"/>
                  </a:lnTo>
                  <a:lnTo>
                    <a:pt x="375" y="77"/>
                  </a:lnTo>
                  <a:lnTo>
                    <a:pt x="371" y="79"/>
                  </a:lnTo>
                  <a:lnTo>
                    <a:pt x="371" y="82"/>
                  </a:lnTo>
                  <a:lnTo>
                    <a:pt x="370" y="85"/>
                  </a:lnTo>
                  <a:lnTo>
                    <a:pt x="370" y="90"/>
                  </a:lnTo>
                  <a:lnTo>
                    <a:pt x="368" y="94"/>
                  </a:lnTo>
                  <a:lnTo>
                    <a:pt x="368" y="95"/>
                  </a:lnTo>
                  <a:lnTo>
                    <a:pt x="368" y="95"/>
                  </a:lnTo>
                  <a:lnTo>
                    <a:pt x="368" y="95"/>
                  </a:lnTo>
                  <a:lnTo>
                    <a:pt x="368" y="97"/>
                  </a:lnTo>
                  <a:lnTo>
                    <a:pt x="366" y="99"/>
                  </a:lnTo>
                  <a:lnTo>
                    <a:pt x="366" y="100"/>
                  </a:lnTo>
                  <a:lnTo>
                    <a:pt x="365" y="102"/>
                  </a:lnTo>
                  <a:lnTo>
                    <a:pt x="365" y="105"/>
                  </a:lnTo>
                  <a:lnTo>
                    <a:pt x="363" y="110"/>
                  </a:lnTo>
                  <a:lnTo>
                    <a:pt x="363" y="113"/>
                  </a:lnTo>
                  <a:lnTo>
                    <a:pt x="363" y="115"/>
                  </a:lnTo>
                  <a:lnTo>
                    <a:pt x="365" y="117"/>
                  </a:lnTo>
                  <a:lnTo>
                    <a:pt x="365" y="118"/>
                  </a:lnTo>
                  <a:lnTo>
                    <a:pt x="366" y="118"/>
                  </a:lnTo>
                  <a:lnTo>
                    <a:pt x="366" y="118"/>
                  </a:lnTo>
                  <a:lnTo>
                    <a:pt x="366" y="118"/>
                  </a:lnTo>
                  <a:lnTo>
                    <a:pt x="366" y="120"/>
                  </a:lnTo>
                  <a:lnTo>
                    <a:pt x="368" y="120"/>
                  </a:lnTo>
                  <a:lnTo>
                    <a:pt x="371" y="120"/>
                  </a:lnTo>
                  <a:lnTo>
                    <a:pt x="373" y="120"/>
                  </a:lnTo>
                  <a:lnTo>
                    <a:pt x="375" y="122"/>
                  </a:lnTo>
                  <a:lnTo>
                    <a:pt x="376" y="123"/>
                  </a:lnTo>
                  <a:lnTo>
                    <a:pt x="378" y="123"/>
                  </a:lnTo>
                  <a:lnTo>
                    <a:pt x="381" y="122"/>
                  </a:lnTo>
                  <a:lnTo>
                    <a:pt x="383" y="122"/>
                  </a:lnTo>
                  <a:lnTo>
                    <a:pt x="386" y="123"/>
                  </a:lnTo>
                  <a:lnTo>
                    <a:pt x="388" y="127"/>
                  </a:lnTo>
                  <a:lnTo>
                    <a:pt x="389" y="130"/>
                  </a:lnTo>
                  <a:lnTo>
                    <a:pt x="391" y="131"/>
                  </a:lnTo>
                  <a:lnTo>
                    <a:pt x="391" y="133"/>
                  </a:lnTo>
                  <a:lnTo>
                    <a:pt x="391" y="136"/>
                  </a:lnTo>
                  <a:lnTo>
                    <a:pt x="391" y="140"/>
                  </a:lnTo>
                  <a:lnTo>
                    <a:pt x="384" y="155"/>
                  </a:lnTo>
                  <a:lnTo>
                    <a:pt x="375" y="164"/>
                  </a:lnTo>
                  <a:lnTo>
                    <a:pt x="365" y="169"/>
                  </a:lnTo>
                  <a:lnTo>
                    <a:pt x="358" y="171"/>
                  </a:lnTo>
                  <a:lnTo>
                    <a:pt x="350" y="176"/>
                  </a:lnTo>
                  <a:lnTo>
                    <a:pt x="338" y="179"/>
                  </a:lnTo>
                  <a:lnTo>
                    <a:pt x="327" y="183"/>
                  </a:lnTo>
                  <a:lnTo>
                    <a:pt x="319" y="183"/>
                  </a:lnTo>
                  <a:lnTo>
                    <a:pt x="317" y="184"/>
                  </a:lnTo>
                  <a:lnTo>
                    <a:pt x="317" y="184"/>
                  </a:lnTo>
                  <a:lnTo>
                    <a:pt x="315" y="186"/>
                  </a:lnTo>
                  <a:lnTo>
                    <a:pt x="314" y="188"/>
                  </a:lnTo>
                  <a:lnTo>
                    <a:pt x="309" y="188"/>
                  </a:lnTo>
                  <a:lnTo>
                    <a:pt x="304" y="192"/>
                  </a:lnTo>
                  <a:lnTo>
                    <a:pt x="299" y="197"/>
                  </a:lnTo>
                  <a:lnTo>
                    <a:pt x="294" y="199"/>
                  </a:lnTo>
                  <a:lnTo>
                    <a:pt x="290" y="201"/>
                  </a:lnTo>
                  <a:lnTo>
                    <a:pt x="287" y="201"/>
                  </a:lnTo>
                  <a:lnTo>
                    <a:pt x="286" y="201"/>
                  </a:lnTo>
                  <a:lnTo>
                    <a:pt x="286" y="201"/>
                  </a:lnTo>
                  <a:lnTo>
                    <a:pt x="286" y="201"/>
                  </a:lnTo>
                  <a:lnTo>
                    <a:pt x="284" y="201"/>
                  </a:lnTo>
                  <a:lnTo>
                    <a:pt x="282" y="201"/>
                  </a:lnTo>
                  <a:lnTo>
                    <a:pt x="281" y="202"/>
                  </a:lnTo>
                  <a:lnTo>
                    <a:pt x="277" y="202"/>
                  </a:lnTo>
                  <a:lnTo>
                    <a:pt x="276" y="202"/>
                  </a:lnTo>
                  <a:lnTo>
                    <a:pt x="274" y="202"/>
                  </a:lnTo>
                  <a:lnTo>
                    <a:pt x="272" y="201"/>
                  </a:lnTo>
                  <a:lnTo>
                    <a:pt x="271" y="197"/>
                  </a:lnTo>
                  <a:lnTo>
                    <a:pt x="269" y="194"/>
                  </a:lnTo>
                  <a:lnTo>
                    <a:pt x="271" y="191"/>
                  </a:lnTo>
                  <a:lnTo>
                    <a:pt x="272" y="186"/>
                  </a:lnTo>
                  <a:lnTo>
                    <a:pt x="274" y="179"/>
                  </a:lnTo>
                  <a:lnTo>
                    <a:pt x="277" y="174"/>
                  </a:lnTo>
                  <a:lnTo>
                    <a:pt x="281" y="171"/>
                  </a:lnTo>
                  <a:lnTo>
                    <a:pt x="282" y="168"/>
                  </a:lnTo>
                  <a:lnTo>
                    <a:pt x="284" y="164"/>
                  </a:lnTo>
                  <a:lnTo>
                    <a:pt x="282" y="161"/>
                  </a:lnTo>
                  <a:lnTo>
                    <a:pt x="282" y="158"/>
                  </a:lnTo>
                  <a:lnTo>
                    <a:pt x="281" y="156"/>
                  </a:lnTo>
                  <a:lnTo>
                    <a:pt x="279" y="155"/>
                  </a:lnTo>
                  <a:lnTo>
                    <a:pt x="279" y="151"/>
                  </a:lnTo>
                  <a:lnTo>
                    <a:pt x="279" y="148"/>
                  </a:lnTo>
                  <a:lnTo>
                    <a:pt x="279" y="148"/>
                  </a:lnTo>
                  <a:lnTo>
                    <a:pt x="279" y="146"/>
                  </a:lnTo>
                  <a:lnTo>
                    <a:pt x="279" y="145"/>
                  </a:lnTo>
                  <a:lnTo>
                    <a:pt x="279" y="141"/>
                  </a:lnTo>
                  <a:lnTo>
                    <a:pt x="279" y="138"/>
                  </a:lnTo>
                  <a:lnTo>
                    <a:pt x="279" y="131"/>
                  </a:lnTo>
                  <a:lnTo>
                    <a:pt x="281" y="128"/>
                  </a:lnTo>
                  <a:lnTo>
                    <a:pt x="284" y="123"/>
                  </a:lnTo>
                  <a:lnTo>
                    <a:pt x="286" y="122"/>
                  </a:lnTo>
                  <a:lnTo>
                    <a:pt x="287" y="120"/>
                  </a:lnTo>
                  <a:lnTo>
                    <a:pt x="290" y="118"/>
                  </a:lnTo>
                  <a:lnTo>
                    <a:pt x="290" y="117"/>
                  </a:lnTo>
                  <a:lnTo>
                    <a:pt x="292" y="115"/>
                  </a:lnTo>
                  <a:lnTo>
                    <a:pt x="294" y="113"/>
                  </a:lnTo>
                  <a:lnTo>
                    <a:pt x="297" y="112"/>
                  </a:lnTo>
                  <a:lnTo>
                    <a:pt x="300" y="110"/>
                  </a:lnTo>
                  <a:lnTo>
                    <a:pt x="305" y="108"/>
                  </a:lnTo>
                  <a:lnTo>
                    <a:pt x="307" y="107"/>
                  </a:lnTo>
                  <a:lnTo>
                    <a:pt x="309" y="103"/>
                  </a:lnTo>
                  <a:lnTo>
                    <a:pt x="310" y="100"/>
                  </a:lnTo>
                  <a:lnTo>
                    <a:pt x="309" y="95"/>
                  </a:lnTo>
                  <a:lnTo>
                    <a:pt x="309" y="92"/>
                  </a:lnTo>
                  <a:lnTo>
                    <a:pt x="309" y="89"/>
                  </a:lnTo>
                  <a:lnTo>
                    <a:pt x="309" y="85"/>
                  </a:lnTo>
                  <a:lnTo>
                    <a:pt x="309" y="80"/>
                  </a:lnTo>
                  <a:lnTo>
                    <a:pt x="310" y="75"/>
                  </a:lnTo>
                  <a:lnTo>
                    <a:pt x="314" y="71"/>
                  </a:lnTo>
                  <a:lnTo>
                    <a:pt x="317" y="67"/>
                  </a:lnTo>
                  <a:lnTo>
                    <a:pt x="317" y="64"/>
                  </a:lnTo>
                  <a:lnTo>
                    <a:pt x="317" y="62"/>
                  </a:lnTo>
                  <a:lnTo>
                    <a:pt x="317" y="61"/>
                  </a:lnTo>
                  <a:lnTo>
                    <a:pt x="317" y="59"/>
                  </a:lnTo>
                  <a:lnTo>
                    <a:pt x="317" y="57"/>
                  </a:lnTo>
                  <a:lnTo>
                    <a:pt x="317" y="56"/>
                  </a:lnTo>
                  <a:lnTo>
                    <a:pt x="319" y="51"/>
                  </a:lnTo>
                  <a:lnTo>
                    <a:pt x="320" y="44"/>
                  </a:lnTo>
                  <a:lnTo>
                    <a:pt x="319" y="38"/>
                  </a:lnTo>
                  <a:lnTo>
                    <a:pt x="317" y="33"/>
                  </a:lnTo>
                  <a:lnTo>
                    <a:pt x="312" y="29"/>
                  </a:lnTo>
                  <a:lnTo>
                    <a:pt x="310" y="28"/>
                  </a:lnTo>
                  <a:lnTo>
                    <a:pt x="307" y="28"/>
                  </a:lnTo>
                  <a:lnTo>
                    <a:pt x="304" y="26"/>
                  </a:lnTo>
                  <a:lnTo>
                    <a:pt x="300" y="26"/>
                  </a:lnTo>
                  <a:lnTo>
                    <a:pt x="299" y="23"/>
                  </a:lnTo>
                  <a:lnTo>
                    <a:pt x="297" y="19"/>
                  </a:lnTo>
                  <a:lnTo>
                    <a:pt x="297" y="14"/>
                  </a:lnTo>
                  <a:lnTo>
                    <a:pt x="299" y="11"/>
                  </a:lnTo>
                  <a:lnTo>
                    <a:pt x="300" y="8"/>
                  </a:lnTo>
                  <a:lnTo>
                    <a:pt x="304" y="5"/>
                  </a:lnTo>
                  <a:lnTo>
                    <a:pt x="307" y="5"/>
                  </a:lnTo>
                  <a:lnTo>
                    <a:pt x="309" y="5"/>
                  </a:lnTo>
                  <a:lnTo>
                    <a:pt x="312" y="3"/>
                  </a:lnTo>
                  <a:lnTo>
                    <a:pt x="315" y="3"/>
                  </a:lnTo>
                  <a:lnTo>
                    <a:pt x="319" y="1"/>
                  </a:lnTo>
                  <a:lnTo>
                    <a:pt x="320" y="0"/>
                  </a:lnTo>
                  <a:lnTo>
                    <a:pt x="3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8" name="Freeform 56"/>
            <p:cNvSpPr>
              <a:spLocks noEditPoints="1"/>
            </p:cNvSpPr>
            <p:nvPr/>
          </p:nvSpPr>
          <p:spPr bwMode="auto">
            <a:xfrm>
              <a:off x="9680576" y="2682876"/>
              <a:ext cx="730250" cy="1069975"/>
            </a:xfrm>
            <a:custGeom>
              <a:avLst/>
              <a:gdLst>
                <a:gd name="T0" fmla="*/ 209 w 460"/>
                <a:gd name="T1" fmla="*/ 556 h 674"/>
                <a:gd name="T2" fmla="*/ 207 w 460"/>
                <a:gd name="T3" fmla="*/ 584 h 674"/>
                <a:gd name="T4" fmla="*/ 257 w 460"/>
                <a:gd name="T5" fmla="*/ 594 h 674"/>
                <a:gd name="T6" fmla="*/ 272 w 460"/>
                <a:gd name="T7" fmla="*/ 566 h 674"/>
                <a:gd name="T8" fmla="*/ 260 w 460"/>
                <a:gd name="T9" fmla="*/ 544 h 674"/>
                <a:gd name="T10" fmla="*/ 316 w 460"/>
                <a:gd name="T11" fmla="*/ 221 h 674"/>
                <a:gd name="T12" fmla="*/ 181 w 460"/>
                <a:gd name="T13" fmla="*/ 233 h 674"/>
                <a:gd name="T14" fmla="*/ 268 w 460"/>
                <a:gd name="T15" fmla="*/ 180 h 674"/>
                <a:gd name="T16" fmla="*/ 255 w 460"/>
                <a:gd name="T17" fmla="*/ 218 h 674"/>
                <a:gd name="T18" fmla="*/ 214 w 460"/>
                <a:gd name="T19" fmla="*/ 147 h 674"/>
                <a:gd name="T20" fmla="*/ 196 w 460"/>
                <a:gd name="T21" fmla="*/ 167 h 674"/>
                <a:gd name="T22" fmla="*/ 221 w 460"/>
                <a:gd name="T23" fmla="*/ 172 h 674"/>
                <a:gd name="T24" fmla="*/ 69 w 460"/>
                <a:gd name="T25" fmla="*/ 106 h 674"/>
                <a:gd name="T26" fmla="*/ 102 w 460"/>
                <a:gd name="T27" fmla="*/ 211 h 674"/>
                <a:gd name="T28" fmla="*/ 51 w 460"/>
                <a:gd name="T29" fmla="*/ 317 h 674"/>
                <a:gd name="T30" fmla="*/ 41 w 460"/>
                <a:gd name="T31" fmla="*/ 137 h 674"/>
                <a:gd name="T32" fmla="*/ 31 w 460"/>
                <a:gd name="T33" fmla="*/ 93 h 674"/>
                <a:gd name="T34" fmla="*/ 316 w 460"/>
                <a:gd name="T35" fmla="*/ 106 h 674"/>
                <a:gd name="T36" fmla="*/ 287 w 460"/>
                <a:gd name="T37" fmla="*/ 111 h 674"/>
                <a:gd name="T38" fmla="*/ 255 w 460"/>
                <a:gd name="T39" fmla="*/ 126 h 674"/>
                <a:gd name="T40" fmla="*/ 341 w 460"/>
                <a:gd name="T41" fmla="*/ 132 h 674"/>
                <a:gd name="T42" fmla="*/ 387 w 460"/>
                <a:gd name="T43" fmla="*/ 79 h 674"/>
                <a:gd name="T44" fmla="*/ 405 w 460"/>
                <a:gd name="T45" fmla="*/ 10 h 674"/>
                <a:gd name="T46" fmla="*/ 427 w 460"/>
                <a:gd name="T47" fmla="*/ 33 h 674"/>
                <a:gd name="T48" fmla="*/ 458 w 460"/>
                <a:gd name="T49" fmla="*/ 61 h 674"/>
                <a:gd name="T50" fmla="*/ 369 w 460"/>
                <a:gd name="T51" fmla="*/ 178 h 674"/>
                <a:gd name="T52" fmla="*/ 361 w 460"/>
                <a:gd name="T53" fmla="*/ 231 h 674"/>
                <a:gd name="T54" fmla="*/ 460 w 460"/>
                <a:gd name="T55" fmla="*/ 271 h 674"/>
                <a:gd name="T56" fmla="*/ 341 w 460"/>
                <a:gd name="T57" fmla="*/ 361 h 674"/>
                <a:gd name="T58" fmla="*/ 272 w 460"/>
                <a:gd name="T59" fmla="*/ 462 h 674"/>
                <a:gd name="T60" fmla="*/ 399 w 460"/>
                <a:gd name="T61" fmla="*/ 508 h 674"/>
                <a:gd name="T62" fmla="*/ 323 w 460"/>
                <a:gd name="T63" fmla="*/ 547 h 674"/>
                <a:gd name="T64" fmla="*/ 275 w 460"/>
                <a:gd name="T65" fmla="*/ 653 h 674"/>
                <a:gd name="T66" fmla="*/ 249 w 460"/>
                <a:gd name="T67" fmla="*/ 674 h 674"/>
                <a:gd name="T68" fmla="*/ 212 w 460"/>
                <a:gd name="T69" fmla="*/ 663 h 674"/>
                <a:gd name="T70" fmla="*/ 168 w 460"/>
                <a:gd name="T71" fmla="*/ 641 h 674"/>
                <a:gd name="T72" fmla="*/ 130 w 460"/>
                <a:gd name="T73" fmla="*/ 597 h 674"/>
                <a:gd name="T74" fmla="*/ 112 w 460"/>
                <a:gd name="T75" fmla="*/ 554 h 674"/>
                <a:gd name="T76" fmla="*/ 151 w 460"/>
                <a:gd name="T77" fmla="*/ 521 h 674"/>
                <a:gd name="T78" fmla="*/ 221 w 460"/>
                <a:gd name="T79" fmla="*/ 493 h 674"/>
                <a:gd name="T80" fmla="*/ 209 w 460"/>
                <a:gd name="T81" fmla="*/ 444 h 674"/>
                <a:gd name="T82" fmla="*/ 153 w 460"/>
                <a:gd name="T83" fmla="*/ 430 h 674"/>
                <a:gd name="T84" fmla="*/ 260 w 460"/>
                <a:gd name="T85" fmla="*/ 341 h 674"/>
                <a:gd name="T86" fmla="*/ 376 w 460"/>
                <a:gd name="T87" fmla="*/ 267 h 674"/>
                <a:gd name="T88" fmla="*/ 300 w 460"/>
                <a:gd name="T89" fmla="*/ 292 h 674"/>
                <a:gd name="T90" fmla="*/ 272 w 460"/>
                <a:gd name="T91" fmla="*/ 271 h 674"/>
                <a:gd name="T92" fmla="*/ 97 w 460"/>
                <a:gd name="T93" fmla="*/ 426 h 674"/>
                <a:gd name="T94" fmla="*/ 5 w 460"/>
                <a:gd name="T95" fmla="*/ 458 h 674"/>
                <a:gd name="T96" fmla="*/ 51 w 460"/>
                <a:gd name="T97" fmla="*/ 378 h 674"/>
                <a:gd name="T98" fmla="*/ 148 w 460"/>
                <a:gd name="T99" fmla="*/ 249 h 674"/>
                <a:gd name="T100" fmla="*/ 110 w 460"/>
                <a:gd name="T101" fmla="*/ 220 h 674"/>
                <a:gd name="T102" fmla="*/ 112 w 460"/>
                <a:gd name="T103" fmla="*/ 111 h 674"/>
                <a:gd name="T104" fmla="*/ 141 w 460"/>
                <a:gd name="T105" fmla="*/ 66 h 674"/>
                <a:gd name="T106" fmla="*/ 145 w 460"/>
                <a:gd name="T107" fmla="*/ 160 h 674"/>
                <a:gd name="T108" fmla="*/ 173 w 460"/>
                <a:gd name="T109" fmla="*/ 135 h 674"/>
                <a:gd name="T110" fmla="*/ 168 w 460"/>
                <a:gd name="T111" fmla="*/ 109 h 674"/>
                <a:gd name="T112" fmla="*/ 196 w 460"/>
                <a:gd name="T113" fmla="*/ 65 h 674"/>
                <a:gd name="T114" fmla="*/ 272 w 460"/>
                <a:gd name="T115" fmla="*/ 28 h 674"/>
                <a:gd name="T116" fmla="*/ 277 w 460"/>
                <a:gd name="T117" fmla="*/ 79 h 674"/>
                <a:gd name="T118" fmla="*/ 320 w 460"/>
                <a:gd name="T119" fmla="*/ 40 h 674"/>
                <a:gd name="T120" fmla="*/ 343 w 460"/>
                <a:gd name="T121" fmla="*/ 22 h 6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60" h="674">
                  <a:moveTo>
                    <a:pt x="260" y="544"/>
                  </a:moveTo>
                  <a:lnTo>
                    <a:pt x="257" y="546"/>
                  </a:lnTo>
                  <a:lnTo>
                    <a:pt x="255" y="546"/>
                  </a:lnTo>
                  <a:lnTo>
                    <a:pt x="254" y="546"/>
                  </a:lnTo>
                  <a:lnTo>
                    <a:pt x="252" y="546"/>
                  </a:lnTo>
                  <a:lnTo>
                    <a:pt x="245" y="547"/>
                  </a:lnTo>
                  <a:lnTo>
                    <a:pt x="244" y="547"/>
                  </a:lnTo>
                  <a:lnTo>
                    <a:pt x="242" y="549"/>
                  </a:lnTo>
                  <a:lnTo>
                    <a:pt x="240" y="549"/>
                  </a:lnTo>
                  <a:lnTo>
                    <a:pt x="239" y="551"/>
                  </a:lnTo>
                  <a:lnTo>
                    <a:pt x="237" y="551"/>
                  </a:lnTo>
                  <a:lnTo>
                    <a:pt x="235" y="552"/>
                  </a:lnTo>
                  <a:lnTo>
                    <a:pt x="234" y="552"/>
                  </a:lnTo>
                  <a:lnTo>
                    <a:pt x="232" y="552"/>
                  </a:lnTo>
                  <a:lnTo>
                    <a:pt x="230" y="552"/>
                  </a:lnTo>
                  <a:lnTo>
                    <a:pt x="229" y="552"/>
                  </a:lnTo>
                  <a:lnTo>
                    <a:pt x="224" y="554"/>
                  </a:lnTo>
                  <a:lnTo>
                    <a:pt x="221" y="554"/>
                  </a:lnTo>
                  <a:lnTo>
                    <a:pt x="219" y="554"/>
                  </a:lnTo>
                  <a:lnTo>
                    <a:pt x="217" y="556"/>
                  </a:lnTo>
                  <a:lnTo>
                    <a:pt x="212" y="556"/>
                  </a:lnTo>
                  <a:lnTo>
                    <a:pt x="212" y="556"/>
                  </a:lnTo>
                  <a:lnTo>
                    <a:pt x="209" y="556"/>
                  </a:lnTo>
                  <a:lnTo>
                    <a:pt x="209" y="556"/>
                  </a:lnTo>
                  <a:lnTo>
                    <a:pt x="207" y="557"/>
                  </a:lnTo>
                  <a:lnTo>
                    <a:pt x="206" y="557"/>
                  </a:lnTo>
                  <a:lnTo>
                    <a:pt x="204" y="559"/>
                  </a:lnTo>
                  <a:lnTo>
                    <a:pt x="202" y="561"/>
                  </a:lnTo>
                  <a:lnTo>
                    <a:pt x="201" y="562"/>
                  </a:lnTo>
                  <a:lnTo>
                    <a:pt x="201" y="564"/>
                  </a:lnTo>
                  <a:lnTo>
                    <a:pt x="201" y="566"/>
                  </a:lnTo>
                  <a:lnTo>
                    <a:pt x="202" y="567"/>
                  </a:lnTo>
                  <a:lnTo>
                    <a:pt x="202" y="567"/>
                  </a:lnTo>
                  <a:lnTo>
                    <a:pt x="202" y="567"/>
                  </a:lnTo>
                  <a:lnTo>
                    <a:pt x="204" y="569"/>
                  </a:lnTo>
                  <a:lnTo>
                    <a:pt x="204" y="569"/>
                  </a:lnTo>
                  <a:lnTo>
                    <a:pt x="202" y="571"/>
                  </a:lnTo>
                  <a:lnTo>
                    <a:pt x="202" y="571"/>
                  </a:lnTo>
                  <a:lnTo>
                    <a:pt x="201" y="574"/>
                  </a:lnTo>
                  <a:lnTo>
                    <a:pt x="201" y="575"/>
                  </a:lnTo>
                  <a:lnTo>
                    <a:pt x="201" y="577"/>
                  </a:lnTo>
                  <a:lnTo>
                    <a:pt x="201" y="577"/>
                  </a:lnTo>
                  <a:lnTo>
                    <a:pt x="202" y="579"/>
                  </a:lnTo>
                  <a:lnTo>
                    <a:pt x="204" y="580"/>
                  </a:lnTo>
                  <a:lnTo>
                    <a:pt x="204" y="580"/>
                  </a:lnTo>
                  <a:lnTo>
                    <a:pt x="206" y="582"/>
                  </a:lnTo>
                  <a:lnTo>
                    <a:pt x="207" y="584"/>
                  </a:lnTo>
                  <a:lnTo>
                    <a:pt x="207" y="584"/>
                  </a:lnTo>
                  <a:lnTo>
                    <a:pt x="207" y="585"/>
                  </a:lnTo>
                  <a:lnTo>
                    <a:pt x="209" y="585"/>
                  </a:lnTo>
                  <a:lnTo>
                    <a:pt x="212" y="585"/>
                  </a:lnTo>
                  <a:lnTo>
                    <a:pt x="212" y="585"/>
                  </a:lnTo>
                  <a:lnTo>
                    <a:pt x="214" y="585"/>
                  </a:lnTo>
                  <a:lnTo>
                    <a:pt x="217" y="587"/>
                  </a:lnTo>
                  <a:lnTo>
                    <a:pt x="221" y="587"/>
                  </a:lnTo>
                  <a:lnTo>
                    <a:pt x="224" y="589"/>
                  </a:lnTo>
                  <a:lnTo>
                    <a:pt x="226" y="589"/>
                  </a:lnTo>
                  <a:lnTo>
                    <a:pt x="229" y="590"/>
                  </a:lnTo>
                  <a:lnTo>
                    <a:pt x="232" y="592"/>
                  </a:lnTo>
                  <a:lnTo>
                    <a:pt x="235" y="594"/>
                  </a:lnTo>
                  <a:lnTo>
                    <a:pt x="239" y="595"/>
                  </a:lnTo>
                  <a:lnTo>
                    <a:pt x="240" y="595"/>
                  </a:lnTo>
                  <a:lnTo>
                    <a:pt x="240" y="595"/>
                  </a:lnTo>
                  <a:lnTo>
                    <a:pt x="242" y="594"/>
                  </a:lnTo>
                  <a:lnTo>
                    <a:pt x="244" y="594"/>
                  </a:lnTo>
                  <a:lnTo>
                    <a:pt x="245" y="594"/>
                  </a:lnTo>
                  <a:lnTo>
                    <a:pt x="245" y="594"/>
                  </a:lnTo>
                  <a:lnTo>
                    <a:pt x="247" y="594"/>
                  </a:lnTo>
                  <a:lnTo>
                    <a:pt x="249" y="594"/>
                  </a:lnTo>
                  <a:lnTo>
                    <a:pt x="254" y="594"/>
                  </a:lnTo>
                  <a:lnTo>
                    <a:pt x="255" y="594"/>
                  </a:lnTo>
                  <a:lnTo>
                    <a:pt x="257" y="594"/>
                  </a:lnTo>
                  <a:lnTo>
                    <a:pt x="257" y="595"/>
                  </a:lnTo>
                  <a:lnTo>
                    <a:pt x="257" y="595"/>
                  </a:lnTo>
                  <a:lnTo>
                    <a:pt x="259" y="595"/>
                  </a:lnTo>
                  <a:lnTo>
                    <a:pt x="260" y="595"/>
                  </a:lnTo>
                  <a:lnTo>
                    <a:pt x="262" y="594"/>
                  </a:lnTo>
                  <a:lnTo>
                    <a:pt x="262" y="594"/>
                  </a:lnTo>
                  <a:lnTo>
                    <a:pt x="263" y="592"/>
                  </a:lnTo>
                  <a:lnTo>
                    <a:pt x="263" y="590"/>
                  </a:lnTo>
                  <a:lnTo>
                    <a:pt x="265" y="587"/>
                  </a:lnTo>
                  <a:lnTo>
                    <a:pt x="267" y="585"/>
                  </a:lnTo>
                  <a:lnTo>
                    <a:pt x="267" y="584"/>
                  </a:lnTo>
                  <a:lnTo>
                    <a:pt x="268" y="584"/>
                  </a:lnTo>
                  <a:lnTo>
                    <a:pt x="268" y="584"/>
                  </a:lnTo>
                  <a:lnTo>
                    <a:pt x="268" y="582"/>
                  </a:lnTo>
                  <a:lnTo>
                    <a:pt x="270" y="580"/>
                  </a:lnTo>
                  <a:lnTo>
                    <a:pt x="270" y="580"/>
                  </a:lnTo>
                  <a:lnTo>
                    <a:pt x="270" y="579"/>
                  </a:lnTo>
                  <a:lnTo>
                    <a:pt x="272" y="577"/>
                  </a:lnTo>
                  <a:lnTo>
                    <a:pt x="272" y="575"/>
                  </a:lnTo>
                  <a:lnTo>
                    <a:pt x="270" y="574"/>
                  </a:lnTo>
                  <a:lnTo>
                    <a:pt x="270" y="567"/>
                  </a:lnTo>
                  <a:lnTo>
                    <a:pt x="272" y="567"/>
                  </a:lnTo>
                  <a:lnTo>
                    <a:pt x="272" y="566"/>
                  </a:lnTo>
                  <a:lnTo>
                    <a:pt x="272" y="566"/>
                  </a:lnTo>
                  <a:lnTo>
                    <a:pt x="273" y="564"/>
                  </a:lnTo>
                  <a:lnTo>
                    <a:pt x="273" y="564"/>
                  </a:lnTo>
                  <a:lnTo>
                    <a:pt x="275" y="562"/>
                  </a:lnTo>
                  <a:lnTo>
                    <a:pt x="275" y="561"/>
                  </a:lnTo>
                  <a:lnTo>
                    <a:pt x="277" y="561"/>
                  </a:lnTo>
                  <a:lnTo>
                    <a:pt x="277" y="559"/>
                  </a:lnTo>
                  <a:lnTo>
                    <a:pt x="277" y="559"/>
                  </a:lnTo>
                  <a:lnTo>
                    <a:pt x="277" y="557"/>
                  </a:lnTo>
                  <a:lnTo>
                    <a:pt x="277" y="556"/>
                  </a:lnTo>
                  <a:lnTo>
                    <a:pt x="278" y="554"/>
                  </a:lnTo>
                  <a:lnTo>
                    <a:pt x="278" y="552"/>
                  </a:lnTo>
                  <a:lnTo>
                    <a:pt x="278" y="551"/>
                  </a:lnTo>
                  <a:lnTo>
                    <a:pt x="278" y="549"/>
                  </a:lnTo>
                  <a:lnTo>
                    <a:pt x="277" y="547"/>
                  </a:lnTo>
                  <a:lnTo>
                    <a:pt x="275" y="547"/>
                  </a:lnTo>
                  <a:lnTo>
                    <a:pt x="275" y="546"/>
                  </a:lnTo>
                  <a:lnTo>
                    <a:pt x="273" y="546"/>
                  </a:lnTo>
                  <a:lnTo>
                    <a:pt x="272" y="546"/>
                  </a:lnTo>
                  <a:lnTo>
                    <a:pt x="270" y="544"/>
                  </a:lnTo>
                  <a:lnTo>
                    <a:pt x="270" y="544"/>
                  </a:lnTo>
                  <a:lnTo>
                    <a:pt x="268" y="546"/>
                  </a:lnTo>
                  <a:lnTo>
                    <a:pt x="265" y="546"/>
                  </a:lnTo>
                  <a:lnTo>
                    <a:pt x="263" y="544"/>
                  </a:lnTo>
                  <a:lnTo>
                    <a:pt x="260" y="544"/>
                  </a:lnTo>
                  <a:close/>
                  <a:moveTo>
                    <a:pt x="316" y="220"/>
                  </a:moveTo>
                  <a:lnTo>
                    <a:pt x="315" y="220"/>
                  </a:lnTo>
                  <a:lnTo>
                    <a:pt x="313" y="221"/>
                  </a:lnTo>
                  <a:lnTo>
                    <a:pt x="308" y="221"/>
                  </a:lnTo>
                  <a:lnTo>
                    <a:pt x="305" y="223"/>
                  </a:lnTo>
                  <a:lnTo>
                    <a:pt x="301" y="224"/>
                  </a:lnTo>
                  <a:lnTo>
                    <a:pt x="298" y="228"/>
                  </a:lnTo>
                  <a:lnTo>
                    <a:pt x="295" y="229"/>
                  </a:lnTo>
                  <a:lnTo>
                    <a:pt x="293" y="233"/>
                  </a:lnTo>
                  <a:lnTo>
                    <a:pt x="295" y="234"/>
                  </a:lnTo>
                  <a:lnTo>
                    <a:pt x="295" y="236"/>
                  </a:lnTo>
                  <a:lnTo>
                    <a:pt x="298" y="238"/>
                  </a:lnTo>
                  <a:lnTo>
                    <a:pt x="300" y="241"/>
                  </a:lnTo>
                  <a:lnTo>
                    <a:pt x="303" y="241"/>
                  </a:lnTo>
                  <a:lnTo>
                    <a:pt x="305" y="241"/>
                  </a:lnTo>
                  <a:lnTo>
                    <a:pt x="308" y="241"/>
                  </a:lnTo>
                  <a:lnTo>
                    <a:pt x="311" y="243"/>
                  </a:lnTo>
                  <a:lnTo>
                    <a:pt x="313" y="241"/>
                  </a:lnTo>
                  <a:lnTo>
                    <a:pt x="315" y="241"/>
                  </a:lnTo>
                  <a:lnTo>
                    <a:pt x="315" y="238"/>
                  </a:lnTo>
                  <a:lnTo>
                    <a:pt x="315" y="233"/>
                  </a:lnTo>
                  <a:lnTo>
                    <a:pt x="315" y="229"/>
                  </a:lnTo>
                  <a:lnTo>
                    <a:pt x="316" y="224"/>
                  </a:lnTo>
                  <a:lnTo>
                    <a:pt x="316" y="221"/>
                  </a:lnTo>
                  <a:lnTo>
                    <a:pt x="316" y="220"/>
                  </a:lnTo>
                  <a:close/>
                  <a:moveTo>
                    <a:pt x="169" y="191"/>
                  </a:moveTo>
                  <a:lnTo>
                    <a:pt x="169" y="193"/>
                  </a:lnTo>
                  <a:lnTo>
                    <a:pt x="168" y="195"/>
                  </a:lnTo>
                  <a:lnTo>
                    <a:pt x="168" y="196"/>
                  </a:lnTo>
                  <a:lnTo>
                    <a:pt x="168" y="198"/>
                  </a:lnTo>
                  <a:lnTo>
                    <a:pt x="166" y="200"/>
                  </a:lnTo>
                  <a:lnTo>
                    <a:pt x="165" y="200"/>
                  </a:lnTo>
                  <a:lnTo>
                    <a:pt x="165" y="201"/>
                  </a:lnTo>
                  <a:lnTo>
                    <a:pt x="165" y="203"/>
                  </a:lnTo>
                  <a:lnTo>
                    <a:pt x="166" y="205"/>
                  </a:lnTo>
                  <a:lnTo>
                    <a:pt x="168" y="206"/>
                  </a:lnTo>
                  <a:lnTo>
                    <a:pt x="169" y="210"/>
                  </a:lnTo>
                  <a:lnTo>
                    <a:pt x="171" y="213"/>
                  </a:lnTo>
                  <a:lnTo>
                    <a:pt x="171" y="216"/>
                  </a:lnTo>
                  <a:lnTo>
                    <a:pt x="173" y="220"/>
                  </a:lnTo>
                  <a:lnTo>
                    <a:pt x="174" y="223"/>
                  </a:lnTo>
                  <a:lnTo>
                    <a:pt x="174" y="226"/>
                  </a:lnTo>
                  <a:lnTo>
                    <a:pt x="174" y="229"/>
                  </a:lnTo>
                  <a:lnTo>
                    <a:pt x="176" y="231"/>
                  </a:lnTo>
                  <a:lnTo>
                    <a:pt x="176" y="233"/>
                  </a:lnTo>
                  <a:lnTo>
                    <a:pt x="179" y="234"/>
                  </a:lnTo>
                  <a:lnTo>
                    <a:pt x="179" y="234"/>
                  </a:lnTo>
                  <a:lnTo>
                    <a:pt x="181" y="233"/>
                  </a:lnTo>
                  <a:lnTo>
                    <a:pt x="183" y="229"/>
                  </a:lnTo>
                  <a:lnTo>
                    <a:pt x="183" y="226"/>
                  </a:lnTo>
                  <a:lnTo>
                    <a:pt x="184" y="224"/>
                  </a:lnTo>
                  <a:lnTo>
                    <a:pt x="186" y="221"/>
                  </a:lnTo>
                  <a:lnTo>
                    <a:pt x="188" y="220"/>
                  </a:lnTo>
                  <a:lnTo>
                    <a:pt x="188" y="216"/>
                  </a:lnTo>
                  <a:lnTo>
                    <a:pt x="189" y="216"/>
                  </a:lnTo>
                  <a:lnTo>
                    <a:pt x="191" y="215"/>
                  </a:lnTo>
                  <a:lnTo>
                    <a:pt x="191" y="213"/>
                  </a:lnTo>
                  <a:lnTo>
                    <a:pt x="193" y="213"/>
                  </a:lnTo>
                  <a:lnTo>
                    <a:pt x="193" y="211"/>
                  </a:lnTo>
                  <a:lnTo>
                    <a:pt x="193" y="210"/>
                  </a:lnTo>
                  <a:lnTo>
                    <a:pt x="193" y="206"/>
                  </a:lnTo>
                  <a:lnTo>
                    <a:pt x="191" y="205"/>
                  </a:lnTo>
                  <a:lnTo>
                    <a:pt x="189" y="203"/>
                  </a:lnTo>
                  <a:lnTo>
                    <a:pt x="188" y="200"/>
                  </a:lnTo>
                  <a:lnTo>
                    <a:pt x="184" y="198"/>
                  </a:lnTo>
                  <a:lnTo>
                    <a:pt x="181" y="195"/>
                  </a:lnTo>
                  <a:lnTo>
                    <a:pt x="179" y="193"/>
                  </a:lnTo>
                  <a:lnTo>
                    <a:pt x="178" y="191"/>
                  </a:lnTo>
                  <a:lnTo>
                    <a:pt x="178" y="191"/>
                  </a:lnTo>
                  <a:lnTo>
                    <a:pt x="169" y="191"/>
                  </a:lnTo>
                  <a:close/>
                  <a:moveTo>
                    <a:pt x="287" y="178"/>
                  </a:moveTo>
                  <a:lnTo>
                    <a:pt x="268" y="180"/>
                  </a:lnTo>
                  <a:lnTo>
                    <a:pt x="265" y="180"/>
                  </a:lnTo>
                  <a:lnTo>
                    <a:pt x="265" y="180"/>
                  </a:lnTo>
                  <a:lnTo>
                    <a:pt x="265" y="182"/>
                  </a:lnTo>
                  <a:lnTo>
                    <a:pt x="265" y="185"/>
                  </a:lnTo>
                  <a:lnTo>
                    <a:pt x="263" y="187"/>
                  </a:lnTo>
                  <a:lnTo>
                    <a:pt x="262" y="188"/>
                  </a:lnTo>
                  <a:lnTo>
                    <a:pt x="260" y="190"/>
                  </a:lnTo>
                  <a:lnTo>
                    <a:pt x="260" y="191"/>
                  </a:lnTo>
                  <a:lnTo>
                    <a:pt x="260" y="191"/>
                  </a:lnTo>
                  <a:lnTo>
                    <a:pt x="257" y="198"/>
                  </a:lnTo>
                  <a:lnTo>
                    <a:pt x="255" y="198"/>
                  </a:lnTo>
                  <a:lnTo>
                    <a:pt x="254" y="200"/>
                  </a:lnTo>
                  <a:lnTo>
                    <a:pt x="250" y="201"/>
                  </a:lnTo>
                  <a:lnTo>
                    <a:pt x="249" y="205"/>
                  </a:lnTo>
                  <a:lnTo>
                    <a:pt x="247" y="210"/>
                  </a:lnTo>
                  <a:lnTo>
                    <a:pt x="245" y="213"/>
                  </a:lnTo>
                  <a:lnTo>
                    <a:pt x="245" y="216"/>
                  </a:lnTo>
                  <a:lnTo>
                    <a:pt x="244" y="220"/>
                  </a:lnTo>
                  <a:lnTo>
                    <a:pt x="245" y="223"/>
                  </a:lnTo>
                  <a:lnTo>
                    <a:pt x="249" y="224"/>
                  </a:lnTo>
                  <a:lnTo>
                    <a:pt x="250" y="224"/>
                  </a:lnTo>
                  <a:lnTo>
                    <a:pt x="250" y="223"/>
                  </a:lnTo>
                  <a:lnTo>
                    <a:pt x="254" y="220"/>
                  </a:lnTo>
                  <a:lnTo>
                    <a:pt x="255" y="218"/>
                  </a:lnTo>
                  <a:lnTo>
                    <a:pt x="259" y="215"/>
                  </a:lnTo>
                  <a:lnTo>
                    <a:pt x="262" y="213"/>
                  </a:lnTo>
                  <a:lnTo>
                    <a:pt x="263" y="211"/>
                  </a:lnTo>
                  <a:lnTo>
                    <a:pt x="267" y="211"/>
                  </a:lnTo>
                  <a:lnTo>
                    <a:pt x="268" y="211"/>
                  </a:lnTo>
                  <a:lnTo>
                    <a:pt x="272" y="210"/>
                  </a:lnTo>
                  <a:lnTo>
                    <a:pt x="277" y="210"/>
                  </a:lnTo>
                  <a:lnTo>
                    <a:pt x="280" y="208"/>
                  </a:lnTo>
                  <a:lnTo>
                    <a:pt x="283" y="206"/>
                  </a:lnTo>
                  <a:lnTo>
                    <a:pt x="287" y="205"/>
                  </a:lnTo>
                  <a:lnTo>
                    <a:pt x="290" y="201"/>
                  </a:lnTo>
                  <a:lnTo>
                    <a:pt x="291" y="196"/>
                  </a:lnTo>
                  <a:lnTo>
                    <a:pt x="291" y="193"/>
                  </a:lnTo>
                  <a:lnTo>
                    <a:pt x="291" y="188"/>
                  </a:lnTo>
                  <a:lnTo>
                    <a:pt x="290" y="185"/>
                  </a:lnTo>
                  <a:lnTo>
                    <a:pt x="288" y="182"/>
                  </a:lnTo>
                  <a:lnTo>
                    <a:pt x="288" y="178"/>
                  </a:lnTo>
                  <a:lnTo>
                    <a:pt x="287" y="178"/>
                  </a:lnTo>
                  <a:close/>
                  <a:moveTo>
                    <a:pt x="221" y="144"/>
                  </a:moveTo>
                  <a:lnTo>
                    <a:pt x="219" y="144"/>
                  </a:lnTo>
                  <a:lnTo>
                    <a:pt x="219" y="144"/>
                  </a:lnTo>
                  <a:lnTo>
                    <a:pt x="217" y="145"/>
                  </a:lnTo>
                  <a:lnTo>
                    <a:pt x="216" y="145"/>
                  </a:lnTo>
                  <a:lnTo>
                    <a:pt x="214" y="147"/>
                  </a:lnTo>
                  <a:lnTo>
                    <a:pt x="212" y="145"/>
                  </a:lnTo>
                  <a:lnTo>
                    <a:pt x="212" y="145"/>
                  </a:lnTo>
                  <a:lnTo>
                    <a:pt x="212" y="147"/>
                  </a:lnTo>
                  <a:lnTo>
                    <a:pt x="211" y="149"/>
                  </a:lnTo>
                  <a:lnTo>
                    <a:pt x="211" y="150"/>
                  </a:lnTo>
                  <a:lnTo>
                    <a:pt x="211" y="152"/>
                  </a:lnTo>
                  <a:lnTo>
                    <a:pt x="211" y="154"/>
                  </a:lnTo>
                  <a:lnTo>
                    <a:pt x="212" y="154"/>
                  </a:lnTo>
                  <a:lnTo>
                    <a:pt x="211" y="157"/>
                  </a:lnTo>
                  <a:lnTo>
                    <a:pt x="211" y="157"/>
                  </a:lnTo>
                  <a:lnTo>
                    <a:pt x="209" y="157"/>
                  </a:lnTo>
                  <a:lnTo>
                    <a:pt x="207" y="159"/>
                  </a:lnTo>
                  <a:lnTo>
                    <a:pt x="207" y="159"/>
                  </a:lnTo>
                  <a:lnTo>
                    <a:pt x="206" y="160"/>
                  </a:lnTo>
                  <a:lnTo>
                    <a:pt x="206" y="162"/>
                  </a:lnTo>
                  <a:lnTo>
                    <a:pt x="204" y="162"/>
                  </a:lnTo>
                  <a:lnTo>
                    <a:pt x="204" y="163"/>
                  </a:lnTo>
                  <a:lnTo>
                    <a:pt x="204" y="163"/>
                  </a:lnTo>
                  <a:lnTo>
                    <a:pt x="202" y="163"/>
                  </a:lnTo>
                  <a:lnTo>
                    <a:pt x="201" y="163"/>
                  </a:lnTo>
                  <a:lnTo>
                    <a:pt x="199" y="165"/>
                  </a:lnTo>
                  <a:lnTo>
                    <a:pt x="197" y="165"/>
                  </a:lnTo>
                  <a:lnTo>
                    <a:pt x="196" y="165"/>
                  </a:lnTo>
                  <a:lnTo>
                    <a:pt x="196" y="167"/>
                  </a:lnTo>
                  <a:lnTo>
                    <a:pt x="196" y="167"/>
                  </a:lnTo>
                  <a:lnTo>
                    <a:pt x="194" y="167"/>
                  </a:lnTo>
                  <a:lnTo>
                    <a:pt x="194" y="168"/>
                  </a:lnTo>
                  <a:lnTo>
                    <a:pt x="194" y="170"/>
                  </a:lnTo>
                  <a:lnTo>
                    <a:pt x="194" y="173"/>
                  </a:lnTo>
                  <a:lnTo>
                    <a:pt x="194" y="175"/>
                  </a:lnTo>
                  <a:lnTo>
                    <a:pt x="194" y="177"/>
                  </a:lnTo>
                  <a:lnTo>
                    <a:pt x="194" y="177"/>
                  </a:lnTo>
                  <a:lnTo>
                    <a:pt x="194" y="177"/>
                  </a:lnTo>
                  <a:lnTo>
                    <a:pt x="196" y="178"/>
                  </a:lnTo>
                  <a:lnTo>
                    <a:pt x="196" y="178"/>
                  </a:lnTo>
                  <a:lnTo>
                    <a:pt x="197" y="182"/>
                  </a:lnTo>
                  <a:lnTo>
                    <a:pt x="199" y="183"/>
                  </a:lnTo>
                  <a:lnTo>
                    <a:pt x="201" y="185"/>
                  </a:lnTo>
                  <a:lnTo>
                    <a:pt x="202" y="185"/>
                  </a:lnTo>
                  <a:lnTo>
                    <a:pt x="204" y="185"/>
                  </a:lnTo>
                  <a:lnTo>
                    <a:pt x="206" y="183"/>
                  </a:lnTo>
                  <a:lnTo>
                    <a:pt x="209" y="182"/>
                  </a:lnTo>
                  <a:lnTo>
                    <a:pt x="212" y="178"/>
                  </a:lnTo>
                  <a:lnTo>
                    <a:pt x="212" y="177"/>
                  </a:lnTo>
                  <a:lnTo>
                    <a:pt x="214" y="177"/>
                  </a:lnTo>
                  <a:lnTo>
                    <a:pt x="217" y="175"/>
                  </a:lnTo>
                  <a:lnTo>
                    <a:pt x="219" y="173"/>
                  </a:lnTo>
                  <a:lnTo>
                    <a:pt x="221" y="172"/>
                  </a:lnTo>
                  <a:lnTo>
                    <a:pt x="222" y="170"/>
                  </a:lnTo>
                  <a:lnTo>
                    <a:pt x="224" y="167"/>
                  </a:lnTo>
                  <a:lnTo>
                    <a:pt x="226" y="165"/>
                  </a:lnTo>
                  <a:lnTo>
                    <a:pt x="226" y="163"/>
                  </a:lnTo>
                  <a:lnTo>
                    <a:pt x="227" y="162"/>
                  </a:lnTo>
                  <a:lnTo>
                    <a:pt x="229" y="162"/>
                  </a:lnTo>
                  <a:lnTo>
                    <a:pt x="229" y="160"/>
                  </a:lnTo>
                  <a:lnTo>
                    <a:pt x="229" y="160"/>
                  </a:lnTo>
                  <a:lnTo>
                    <a:pt x="229" y="157"/>
                  </a:lnTo>
                  <a:lnTo>
                    <a:pt x="229" y="155"/>
                  </a:lnTo>
                  <a:lnTo>
                    <a:pt x="229" y="154"/>
                  </a:lnTo>
                  <a:lnTo>
                    <a:pt x="227" y="152"/>
                  </a:lnTo>
                  <a:lnTo>
                    <a:pt x="224" y="150"/>
                  </a:lnTo>
                  <a:lnTo>
                    <a:pt x="222" y="149"/>
                  </a:lnTo>
                  <a:lnTo>
                    <a:pt x="222" y="145"/>
                  </a:lnTo>
                  <a:lnTo>
                    <a:pt x="221" y="144"/>
                  </a:lnTo>
                  <a:lnTo>
                    <a:pt x="221" y="144"/>
                  </a:lnTo>
                  <a:close/>
                  <a:moveTo>
                    <a:pt x="44" y="89"/>
                  </a:moveTo>
                  <a:lnTo>
                    <a:pt x="51" y="91"/>
                  </a:lnTo>
                  <a:lnTo>
                    <a:pt x="59" y="98"/>
                  </a:lnTo>
                  <a:lnTo>
                    <a:pt x="59" y="99"/>
                  </a:lnTo>
                  <a:lnTo>
                    <a:pt x="61" y="101"/>
                  </a:lnTo>
                  <a:lnTo>
                    <a:pt x="66" y="104"/>
                  </a:lnTo>
                  <a:lnTo>
                    <a:pt x="69" y="106"/>
                  </a:lnTo>
                  <a:lnTo>
                    <a:pt x="74" y="107"/>
                  </a:lnTo>
                  <a:lnTo>
                    <a:pt x="77" y="109"/>
                  </a:lnTo>
                  <a:lnTo>
                    <a:pt x="80" y="112"/>
                  </a:lnTo>
                  <a:lnTo>
                    <a:pt x="84" y="116"/>
                  </a:lnTo>
                  <a:lnTo>
                    <a:pt x="87" y="119"/>
                  </a:lnTo>
                  <a:lnTo>
                    <a:pt x="90" y="122"/>
                  </a:lnTo>
                  <a:lnTo>
                    <a:pt x="92" y="129"/>
                  </a:lnTo>
                  <a:lnTo>
                    <a:pt x="92" y="134"/>
                  </a:lnTo>
                  <a:lnTo>
                    <a:pt x="94" y="139"/>
                  </a:lnTo>
                  <a:lnTo>
                    <a:pt x="95" y="142"/>
                  </a:lnTo>
                  <a:lnTo>
                    <a:pt x="97" y="144"/>
                  </a:lnTo>
                  <a:lnTo>
                    <a:pt x="99" y="145"/>
                  </a:lnTo>
                  <a:lnTo>
                    <a:pt x="102" y="147"/>
                  </a:lnTo>
                  <a:lnTo>
                    <a:pt x="103" y="152"/>
                  </a:lnTo>
                  <a:lnTo>
                    <a:pt x="105" y="157"/>
                  </a:lnTo>
                  <a:lnTo>
                    <a:pt x="103" y="162"/>
                  </a:lnTo>
                  <a:lnTo>
                    <a:pt x="102" y="168"/>
                  </a:lnTo>
                  <a:lnTo>
                    <a:pt x="102" y="173"/>
                  </a:lnTo>
                  <a:lnTo>
                    <a:pt x="103" y="178"/>
                  </a:lnTo>
                  <a:lnTo>
                    <a:pt x="102" y="183"/>
                  </a:lnTo>
                  <a:lnTo>
                    <a:pt x="102" y="188"/>
                  </a:lnTo>
                  <a:lnTo>
                    <a:pt x="102" y="195"/>
                  </a:lnTo>
                  <a:lnTo>
                    <a:pt x="102" y="201"/>
                  </a:lnTo>
                  <a:lnTo>
                    <a:pt x="102" y="211"/>
                  </a:lnTo>
                  <a:lnTo>
                    <a:pt x="100" y="221"/>
                  </a:lnTo>
                  <a:lnTo>
                    <a:pt x="100" y="231"/>
                  </a:lnTo>
                  <a:lnTo>
                    <a:pt x="99" y="244"/>
                  </a:lnTo>
                  <a:lnTo>
                    <a:pt x="99" y="262"/>
                  </a:lnTo>
                  <a:lnTo>
                    <a:pt x="100" y="267"/>
                  </a:lnTo>
                  <a:lnTo>
                    <a:pt x="100" y="272"/>
                  </a:lnTo>
                  <a:lnTo>
                    <a:pt x="99" y="276"/>
                  </a:lnTo>
                  <a:lnTo>
                    <a:pt x="99" y="280"/>
                  </a:lnTo>
                  <a:lnTo>
                    <a:pt x="99" y="289"/>
                  </a:lnTo>
                  <a:lnTo>
                    <a:pt x="99" y="297"/>
                  </a:lnTo>
                  <a:lnTo>
                    <a:pt x="99" y="305"/>
                  </a:lnTo>
                  <a:lnTo>
                    <a:pt x="99" y="308"/>
                  </a:lnTo>
                  <a:lnTo>
                    <a:pt x="99" y="312"/>
                  </a:lnTo>
                  <a:lnTo>
                    <a:pt x="97" y="317"/>
                  </a:lnTo>
                  <a:lnTo>
                    <a:pt x="94" y="320"/>
                  </a:lnTo>
                  <a:lnTo>
                    <a:pt x="92" y="323"/>
                  </a:lnTo>
                  <a:lnTo>
                    <a:pt x="87" y="325"/>
                  </a:lnTo>
                  <a:lnTo>
                    <a:pt x="84" y="327"/>
                  </a:lnTo>
                  <a:lnTo>
                    <a:pt x="75" y="327"/>
                  </a:lnTo>
                  <a:lnTo>
                    <a:pt x="67" y="327"/>
                  </a:lnTo>
                  <a:lnTo>
                    <a:pt x="61" y="325"/>
                  </a:lnTo>
                  <a:lnTo>
                    <a:pt x="57" y="323"/>
                  </a:lnTo>
                  <a:lnTo>
                    <a:pt x="54" y="320"/>
                  </a:lnTo>
                  <a:lnTo>
                    <a:pt x="51" y="317"/>
                  </a:lnTo>
                  <a:lnTo>
                    <a:pt x="51" y="313"/>
                  </a:lnTo>
                  <a:lnTo>
                    <a:pt x="49" y="310"/>
                  </a:lnTo>
                  <a:lnTo>
                    <a:pt x="49" y="308"/>
                  </a:lnTo>
                  <a:lnTo>
                    <a:pt x="49" y="305"/>
                  </a:lnTo>
                  <a:lnTo>
                    <a:pt x="49" y="300"/>
                  </a:lnTo>
                  <a:lnTo>
                    <a:pt x="47" y="295"/>
                  </a:lnTo>
                  <a:lnTo>
                    <a:pt x="47" y="292"/>
                  </a:lnTo>
                  <a:lnTo>
                    <a:pt x="47" y="289"/>
                  </a:lnTo>
                  <a:lnTo>
                    <a:pt x="49" y="285"/>
                  </a:lnTo>
                  <a:lnTo>
                    <a:pt x="51" y="284"/>
                  </a:lnTo>
                  <a:lnTo>
                    <a:pt x="52" y="282"/>
                  </a:lnTo>
                  <a:lnTo>
                    <a:pt x="56" y="276"/>
                  </a:lnTo>
                  <a:lnTo>
                    <a:pt x="59" y="271"/>
                  </a:lnTo>
                  <a:lnTo>
                    <a:pt x="59" y="264"/>
                  </a:lnTo>
                  <a:lnTo>
                    <a:pt x="56" y="252"/>
                  </a:lnTo>
                  <a:lnTo>
                    <a:pt x="51" y="234"/>
                  </a:lnTo>
                  <a:lnTo>
                    <a:pt x="49" y="215"/>
                  </a:lnTo>
                  <a:lnTo>
                    <a:pt x="49" y="198"/>
                  </a:lnTo>
                  <a:lnTo>
                    <a:pt x="51" y="180"/>
                  </a:lnTo>
                  <a:lnTo>
                    <a:pt x="51" y="162"/>
                  </a:lnTo>
                  <a:lnTo>
                    <a:pt x="46" y="145"/>
                  </a:lnTo>
                  <a:lnTo>
                    <a:pt x="42" y="142"/>
                  </a:lnTo>
                  <a:lnTo>
                    <a:pt x="42" y="139"/>
                  </a:lnTo>
                  <a:lnTo>
                    <a:pt x="41" y="137"/>
                  </a:lnTo>
                  <a:lnTo>
                    <a:pt x="41" y="137"/>
                  </a:lnTo>
                  <a:lnTo>
                    <a:pt x="41" y="137"/>
                  </a:lnTo>
                  <a:lnTo>
                    <a:pt x="39" y="137"/>
                  </a:lnTo>
                  <a:lnTo>
                    <a:pt x="38" y="137"/>
                  </a:lnTo>
                  <a:lnTo>
                    <a:pt x="36" y="134"/>
                  </a:lnTo>
                  <a:lnTo>
                    <a:pt x="34" y="131"/>
                  </a:lnTo>
                  <a:lnTo>
                    <a:pt x="33" y="127"/>
                  </a:lnTo>
                  <a:lnTo>
                    <a:pt x="31" y="124"/>
                  </a:lnTo>
                  <a:lnTo>
                    <a:pt x="28" y="122"/>
                  </a:lnTo>
                  <a:lnTo>
                    <a:pt x="24" y="121"/>
                  </a:lnTo>
                  <a:lnTo>
                    <a:pt x="23" y="119"/>
                  </a:lnTo>
                  <a:lnTo>
                    <a:pt x="21" y="119"/>
                  </a:lnTo>
                  <a:lnTo>
                    <a:pt x="19" y="117"/>
                  </a:lnTo>
                  <a:lnTo>
                    <a:pt x="18" y="114"/>
                  </a:lnTo>
                  <a:lnTo>
                    <a:pt x="18" y="111"/>
                  </a:lnTo>
                  <a:lnTo>
                    <a:pt x="18" y="104"/>
                  </a:lnTo>
                  <a:lnTo>
                    <a:pt x="18" y="101"/>
                  </a:lnTo>
                  <a:lnTo>
                    <a:pt x="19" y="98"/>
                  </a:lnTo>
                  <a:lnTo>
                    <a:pt x="19" y="94"/>
                  </a:lnTo>
                  <a:lnTo>
                    <a:pt x="21" y="93"/>
                  </a:lnTo>
                  <a:lnTo>
                    <a:pt x="23" y="93"/>
                  </a:lnTo>
                  <a:lnTo>
                    <a:pt x="26" y="93"/>
                  </a:lnTo>
                  <a:lnTo>
                    <a:pt x="29" y="93"/>
                  </a:lnTo>
                  <a:lnTo>
                    <a:pt x="31" y="93"/>
                  </a:lnTo>
                  <a:lnTo>
                    <a:pt x="38" y="91"/>
                  </a:lnTo>
                  <a:lnTo>
                    <a:pt x="44" y="89"/>
                  </a:lnTo>
                  <a:close/>
                  <a:moveTo>
                    <a:pt x="392" y="61"/>
                  </a:moveTo>
                  <a:lnTo>
                    <a:pt x="389" y="63"/>
                  </a:lnTo>
                  <a:lnTo>
                    <a:pt x="385" y="65"/>
                  </a:lnTo>
                  <a:lnTo>
                    <a:pt x="384" y="68"/>
                  </a:lnTo>
                  <a:lnTo>
                    <a:pt x="382" y="71"/>
                  </a:lnTo>
                  <a:lnTo>
                    <a:pt x="382" y="71"/>
                  </a:lnTo>
                  <a:lnTo>
                    <a:pt x="376" y="74"/>
                  </a:lnTo>
                  <a:lnTo>
                    <a:pt x="376" y="74"/>
                  </a:lnTo>
                  <a:lnTo>
                    <a:pt x="372" y="76"/>
                  </a:lnTo>
                  <a:lnTo>
                    <a:pt x="367" y="78"/>
                  </a:lnTo>
                  <a:lnTo>
                    <a:pt x="362" y="79"/>
                  </a:lnTo>
                  <a:lnTo>
                    <a:pt x="357" y="83"/>
                  </a:lnTo>
                  <a:lnTo>
                    <a:pt x="353" y="86"/>
                  </a:lnTo>
                  <a:lnTo>
                    <a:pt x="339" y="94"/>
                  </a:lnTo>
                  <a:lnTo>
                    <a:pt x="326" y="101"/>
                  </a:lnTo>
                  <a:lnTo>
                    <a:pt x="324" y="101"/>
                  </a:lnTo>
                  <a:lnTo>
                    <a:pt x="324" y="101"/>
                  </a:lnTo>
                  <a:lnTo>
                    <a:pt x="320" y="101"/>
                  </a:lnTo>
                  <a:lnTo>
                    <a:pt x="318" y="103"/>
                  </a:lnTo>
                  <a:lnTo>
                    <a:pt x="318" y="104"/>
                  </a:lnTo>
                  <a:lnTo>
                    <a:pt x="318" y="104"/>
                  </a:lnTo>
                  <a:lnTo>
                    <a:pt x="316" y="106"/>
                  </a:lnTo>
                  <a:lnTo>
                    <a:pt x="315" y="106"/>
                  </a:lnTo>
                  <a:lnTo>
                    <a:pt x="313" y="106"/>
                  </a:lnTo>
                  <a:lnTo>
                    <a:pt x="311" y="104"/>
                  </a:lnTo>
                  <a:lnTo>
                    <a:pt x="310" y="104"/>
                  </a:lnTo>
                  <a:lnTo>
                    <a:pt x="308" y="103"/>
                  </a:lnTo>
                  <a:lnTo>
                    <a:pt x="306" y="103"/>
                  </a:lnTo>
                  <a:lnTo>
                    <a:pt x="306" y="104"/>
                  </a:lnTo>
                  <a:lnTo>
                    <a:pt x="305" y="104"/>
                  </a:lnTo>
                  <a:lnTo>
                    <a:pt x="303" y="107"/>
                  </a:lnTo>
                  <a:lnTo>
                    <a:pt x="301" y="109"/>
                  </a:lnTo>
                  <a:lnTo>
                    <a:pt x="300" y="109"/>
                  </a:lnTo>
                  <a:lnTo>
                    <a:pt x="296" y="107"/>
                  </a:lnTo>
                  <a:lnTo>
                    <a:pt x="295" y="106"/>
                  </a:lnTo>
                  <a:lnTo>
                    <a:pt x="293" y="104"/>
                  </a:lnTo>
                  <a:lnTo>
                    <a:pt x="291" y="104"/>
                  </a:lnTo>
                  <a:lnTo>
                    <a:pt x="291" y="106"/>
                  </a:lnTo>
                  <a:lnTo>
                    <a:pt x="291" y="107"/>
                  </a:lnTo>
                  <a:lnTo>
                    <a:pt x="291" y="109"/>
                  </a:lnTo>
                  <a:lnTo>
                    <a:pt x="291" y="111"/>
                  </a:lnTo>
                  <a:lnTo>
                    <a:pt x="291" y="111"/>
                  </a:lnTo>
                  <a:lnTo>
                    <a:pt x="290" y="111"/>
                  </a:lnTo>
                  <a:lnTo>
                    <a:pt x="288" y="111"/>
                  </a:lnTo>
                  <a:lnTo>
                    <a:pt x="287" y="111"/>
                  </a:lnTo>
                  <a:lnTo>
                    <a:pt x="287" y="111"/>
                  </a:lnTo>
                  <a:lnTo>
                    <a:pt x="287" y="114"/>
                  </a:lnTo>
                  <a:lnTo>
                    <a:pt x="287" y="114"/>
                  </a:lnTo>
                  <a:lnTo>
                    <a:pt x="285" y="116"/>
                  </a:lnTo>
                  <a:lnTo>
                    <a:pt x="285" y="116"/>
                  </a:lnTo>
                  <a:lnTo>
                    <a:pt x="283" y="117"/>
                  </a:lnTo>
                  <a:lnTo>
                    <a:pt x="282" y="116"/>
                  </a:lnTo>
                  <a:lnTo>
                    <a:pt x="280" y="114"/>
                  </a:lnTo>
                  <a:lnTo>
                    <a:pt x="280" y="114"/>
                  </a:lnTo>
                  <a:lnTo>
                    <a:pt x="278" y="112"/>
                  </a:lnTo>
                  <a:lnTo>
                    <a:pt x="278" y="112"/>
                  </a:lnTo>
                  <a:lnTo>
                    <a:pt x="277" y="112"/>
                  </a:lnTo>
                  <a:lnTo>
                    <a:pt x="275" y="114"/>
                  </a:lnTo>
                  <a:lnTo>
                    <a:pt x="273" y="114"/>
                  </a:lnTo>
                  <a:lnTo>
                    <a:pt x="273" y="116"/>
                  </a:lnTo>
                  <a:lnTo>
                    <a:pt x="272" y="116"/>
                  </a:lnTo>
                  <a:lnTo>
                    <a:pt x="270" y="117"/>
                  </a:lnTo>
                  <a:lnTo>
                    <a:pt x="268" y="117"/>
                  </a:lnTo>
                  <a:lnTo>
                    <a:pt x="265" y="117"/>
                  </a:lnTo>
                  <a:lnTo>
                    <a:pt x="262" y="119"/>
                  </a:lnTo>
                  <a:lnTo>
                    <a:pt x="259" y="121"/>
                  </a:lnTo>
                  <a:lnTo>
                    <a:pt x="257" y="122"/>
                  </a:lnTo>
                  <a:lnTo>
                    <a:pt x="257" y="124"/>
                  </a:lnTo>
                  <a:lnTo>
                    <a:pt x="255" y="126"/>
                  </a:lnTo>
                  <a:lnTo>
                    <a:pt x="255" y="126"/>
                  </a:lnTo>
                  <a:lnTo>
                    <a:pt x="257" y="126"/>
                  </a:lnTo>
                  <a:lnTo>
                    <a:pt x="259" y="127"/>
                  </a:lnTo>
                  <a:lnTo>
                    <a:pt x="262" y="129"/>
                  </a:lnTo>
                  <a:lnTo>
                    <a:pt x="265" y="132"/>
                  </a:lnTo>
                  <a:lnTo>
                    <a:pt x="268" y="135"/>
                  </a:lnTo>
                  <a:lnTo>
                    <a:pt x="272" y="139"/>
                  </a:lnTo>
                  <a:lnTo>
                    <a:pt x="273" y="140"/>
                  </a:lnTo>
                  <a:lnTo>
                    <a:pt x="277" y="144"/>
                  </a:lnTo>
                  <a:lnTo>
                    <a:pt x="277" y="145"/>
                  </a:lnTo>
                  <a:lnTo>
                    <a:pt x="285" y="140"/>
                  </a:lnTo>
                  <a:lnTo>
                    <a:pt x="291" y="137"/>
                  </a:lnTo>
                  <a:lnTo>
                    <a:pt x="296" y="135"/>
                  </a:lnTo>
                  <a:lnTo>
                    <a:pt x="301" y="135"/>
                  </a:lnTo>
                  <a:lnTo>
                    <a:pt x="305" y="135"/>
                  </a:lnTo>
                  <a:lnTo>
                    <a:pt x="310" y="134"/>
                  </a:lnTo>
                  <a:lnTo>
                    <a:pt x="315" y="134"/>
                  </a:lnTo>
                  <a:lnTo>
                    <a:pt x="316" y="132"/>
                  </a:lnTo>
                  <a:lnTo>
                    <a:pt x="320" y="131"/>
                  </a:lnTo>
                  <a:lnTo>
                    <a:pt x="321" y="131"/>
                  </a:lnTo>
                  <a:lnTo>
                    <a:pt x="326" y="131"/>
                  </a:lnTo>
                  <a:lnTo>
                    <a:pt x="331" y="131"/>
                  </a:lnTo>
                  <a:lnTo>
                    <a:pt x="336" y="131"/>
                  </a:lnTo>
                  <a:lnTo>
                    <a:pt x="338" y="132"/>
                  </a:lnTo>
                  <a:lnTo>
                    <a:pt x="341" y="132"/>
                  </a:lnTo>
                  <a:lnTo>
                    <a:pt x="344" y="132"/>
                  </a:lnTo>
                  <a:lnTo>
                    <a:pt x="348" y="134"/>
                  </a:lnTo>
                  <a:lnTo>
                    <a:pt x="349" y="137"/>
                  </a:lnTo>
                  <a:lnTo>
                    <a:pt x="351" y="139"/>
                  </a:lnTo>
                  <a:lnTo>
                    <a:pt x="356" y="137"/>
                  </a:lnTo>
                  <a:lnTo>
                    <a:pt x="357" y="137"/>
                  </a:lnTo>
                  <a:lnTo>
                    <a:pt x="359" y="135"/>
                  </a:lnTo>
                  <a:lnTo>
                    <a:pt x="359" y="135"/>
                  </a:lnTo>
                  <a:lnTo>
                    <a:pt x="359" y="132"/>
                  </a:lnTo>
                  <a:lnTo>
                    <a:pt x="361" y="129"/>
                  </a:lnTo>
                  <a:lnTo>
                    <a:pt x="362" y="126"/>
                  </a:lnTo>
                  <a:lnTo>
                    <a:pt x="364" y="124"/>
                  </a:lnTo>
                  <a:lnTo>
                    <a:pt x="366" y="122"/>
                  </a:lnTo>
                  <a:lnTo>
                    <a:pt x="369" y="119"/>
                  </a:lnTo>
                  <a:lnTo>
                    <a:pt x="371" y="114"/>
                  </a:lnTo>
                  <a:lnTo>
                    <a:pt x="372" y="109"/>
                  </a:lnTo>
                  <a:lnTo>
                    <a:pt x="374" y="104"/>
                  </a:lnTo>
                  <a:lnTo>
                    <a:pt x="377" y="101"/>
                  </a:lnTo>
                  <a:lnTo>
                    <a:pt x="377" y="98"/>
                  </a:lnTo>
                  <a:lnTo>
                    <a:pt x="377" y="98"/>
                  </a:lnTo>
                  <a:lnTo>
                    <a:pt x="384" y="88"/>
                  </a:lnTo>
                  <a:lnTo>
                    <a:pt x="385" y="86"/>
                  </a:lnTo>
                  <a:lnTo>
                    <a:pt x="385" y="84"/>
                  </a:lnTo>
                  <a:lnTo>
                    <a:pt x="387" y="79"/>
                  </a:lnTo>
                  <a:lnTo>
                    <a:pt x="389" y="76"/>
                  </a:lnTo>
                  <a:lnTo>
                    <a:pt x="390" y="73"/>
                  </a:lnTo>
                  <a:lnTo>
                    <a:pt x="394" y="71"/>
                  </a:lnTo>
                  <a:lnTo>
                    <a:pt x="395" y="70"/>
                  </a:lnTo>
                  <a:lnTo>
                    <a:pt x="395" y="68"/>
                  </a:lnTo>
                  <a:lnTo>
                    <a:pt x="395" y="66"/>
                  </a:lnTo>
                  <a:lnTo>
                    <a:pt x="395" y="66"/>
                  </a:lnTo>
                  <a:lnTo>
                    <a:pt x="395" y="65"/>
                  </a:lnTo>
                  <a:lnTo>
                    <a:pt x="395" y="63"/>
                  </a:lnTo>
                  <a:lnTo>
                    <a:pt x="394" y="63"/>
                  </a:lnTo>
                  <a:lnTo>
                    <a:pt x="392" y="61"/>
                  </a:lnTo>
                  <a:close/>
                  <a:moveTo>
                    <a:pt x="377" y="0"/>
                  </a:moveTo>
                  <a:lnTo>
                    <a:pt x="381" y="2"/>
                  </a:lnTo>
                  <a:lnTo>
                    <a:pt x="384" y="0"/>
                  </a:lnTo>
                  <a:lnTo>
                    <a:pt x="385" y="0"/>
                  </a:lnTo>
                  <a:lnTo>
                    <a:pt x="389" y="4"/>
                  </a:lnTo>
                  <a:lnTo>
                    <a:pt x="390" y="4"/>
                  </a:lnTo>
                  <a:lnTo>
                    <a:pt x="392" y="5"/>
                  </a:lnTo>
                  <a:lnTo>
                    <a:pt x="394" y="5"/>
                  </a:lnTo>
                  <a:lnTo>
                    <a:pt x="397" y="5"/>
                  </a:lnTo>
                  <a:lnTo>
                    <a:pt x="399" y="5"/>
                  </a:lnTo>
                  <a:lnTo>
                    <a:pt x="402" y="7"/>
                  </a:lnTo>
                  <a:lnTo>
                    <a:pt x="404" y="9"/>
                  </a:lnTo>
                  <a:lnTo>
                    <a:pt x="405" y="10"/>
                  </a:lnTo>
                  <a:lnTo>
                    <a:pt x="405" y="12"/>
                  </a:lnTo>
                  <a:lnTo>
                    <a:pt x="407" y="14"/>
                  </a:lnTo>
                  <a:lnTo>
                    <a:pt x="409" y="15"/>
                  </a:lnTo>
                  <a:lnTo>
                    <a:pt x="409" y="17"/>
                  </a:lnTo>
                  <a:lnTo>
                    <a:pt x="409" y="17"/>
                  </a:lnTo>
                  <a:lnTo>
                    <a:pt x="409" y="18"/>
                  </a:lnTo>
                  <a:lnTo>
                    <a:pt x="409" y="18"/>
                  </a:lnTo>
                  <a:lnTo>
                    <a:pt x="409" y="18"/>
                  </a:lnTo>
                  <a:lnTo>
                    <a:pt x="409" y="18"/>
                  </a:lnTo>
                  <a:lnTo>
                    <a:pt x="409" y="18"/>
                  </a:lnTo>
                  <a:lnTo>
                    <a:pt x="410" y="18"/>
                  </a:lnTo>
                  <a:lnTo>
                    <a:pt x="412" y="18"/>
                  </a:lnTo>
                  <a:lnTo>
                    <a:pt x="414" y="17"/>
                  </a:lnTo>
                  <a:lnTo>
                    <a:pt x="414" y="17"/>
                  </a:lnTo>
                  <a:lnTo>
                    <a:pt x="415" y="18"/>
                  </a:lnTo>
                  <a:lnTo>
                    <a:pt x="417" y="20"/>
                  </a:lnTo>
                  <a:lnTo>
                    <a:pt x="418" y="22"/>
                  </a:lnTo>
                  <a:lnTo>
                    <a:pt x="418" y="23"/>
                  </a:lnTo>
                  <a:lnTo>
                    <a:pt x="418" y="25"/>
                  </a:lnTo>
                  <a:lnTo>
                    <a:pt x="418" y="25"/>
                  </a:lnTo>
                  <a:lnTo>
                    <a:pt x="418" y="27"/>
                  </a:lnTo>
                  <a:lnTo>
                    <a:pt x="425" y="30"/>
                  </a:lnTo>
                  <a:lnTo>
                    <a:pt x="425" y="32"/>
                  </a:lnTo>
                  <a:lnTo>
                    <a:pt x="427" y="33"/>
                  </a:lnTo>
                  <a:lnTo>
                    <a:pt x="428" y="33"/>
                  </a:lnTo>
                  <a:lnTo>
                    <a:pt x="428" y="35"/>
                  </a:lnTo>
                  <a:lnTo>
                    <a:pt x="428" y="35"/>
                  </a:lnTo>
                  <a:lnTo>
                    <a:pt x="430" y="35"/>
                  </a:lnTo>
                  <a:lnTo>
                    <a:pt x="432" y="35"/>
                  </a:lnTo>
                  <a:lnTo>
                    <a:pt x="432" y="35"/>
                  </a:lnTo>
                  <a:lnTo>
                    <a:pt x="433" y="35"/>
                  </a:lnTo>
                  <a:lnTo>
                    <a:pt x="433" y="37"/>
                  </a:lnTo>
                  <a:lnTo>
                    <a:pt x="433" y="38"/>
                  </a:lnTo>
                  <a:lnTo>
                    <a:pt x="435" y="38"/>
                  </a:lnTo>
                  <a:lnTo>
                    <a:pt x="435" y="40"/>
                  </a:lnTo>
                  <a:lnTo>
                    <a:pt x="435" y="42"/>
                  </a:lnTo>
                  <a:lnTo>
                    <a:pt x="435" y="42"/>
                  </a:lnTo>
                  <a:lnTo>
                    <a:pt x="435" y="42"/>
                  </a:lnTo>
                  <a:lnTo>
                    <a:pt x="437" y="42"/>
                  </a:lnTo>
                  <a:lnTo>
                    <a:pt x="438" y="42"/>
                  </a:lnTo>
                  <a:lnTo>
                    <a:pt x="442" y="43"/>
                  </a:lnTo>
                  <a:lnTo>
                    <a:pt x="445" y="43"/>
                  </a:lnTo>
                  <a:lnTo>
                    <a:pt x="448" y="45"/>
                  </a:lnTo>
                  <a:lnTo>
                    <a:pt x="451" y="48"/>
                  </a:lnTo>
                  <a:lnTo>
                    <a:pt x="455" y="51"/>
                  </a:lnTo>
                  <a:lnTo>
                    <a:pt x="456" y="56"/>
                  </a:lnTo>
                  <a:lnTo>
                    <a:pt x="458" y="58"/>
                  </a:lnTo>
                  <a:lnTo>
                    <a:pt x="458" y="61"/>
                  </a:lnTo>
                  <a:lnTo>
                    <a:pt x="458" y="65"/>
                  </a:lnTo>
                  <a:lnTo>
                    <a:pt x="456" y="66"/>
                  </a:lnTo>
                  <a:lnTo>
                    <a:pt x="456" y="68"/>
                  </a:lnTo>
                  <a:lnTo>
                    <a:pt x="456" y="70"/>
                  </a:lnTo>
                  <a:lnTo>
                    <a:pt x="450" y="81"/>
                  </a:lnTo>
                  <a:lnTo>
                    <a:pt x="440" y="94"/>
                  </a:lnTo>
                  <a:lnTo>
                    <a:pt x="430" y="106"/>
                  </a:lnTo>
                  <a:lnTo>
                    <a:pt x="420" y="116"/>
                  </a:lnTo>
                  <a:lnTo>
                    <a:pt x="414" y="122"/>
                  </a:lnTo>
                  <a:lnTo>
                    <a:pt x="407" y="129"/>
                  </a:lnTo>
                  <a:lnTo>
                    <a:pt x="400" y="139"/>
                  </a:lnTo>
                  <a:lnTo>
                    <a:pt x="392" y="149"/>
                  </a:lnTo>
                  <a:lnTo>
                    <a:pt x="384" y="157"/>
                  </a:lnTo>
                  <a:lnTo>
                    <a:pt x="381" y="160"/>
                  </a:lnTo>
                  <a:lnTo>
                    <a:pt x="377" y="162"/>
                  </a:lnTo>
                  <a:lnTo>
                    <a:pt x="376" y="163"/>
                  </a:lnTo>
                  <a:lnTo>
                    <a:pt x="374" y="163"/>
                  </a:lnTo>
                  <a:lnTo>
                    <a:pt x="372" y="165"/>
                  </a:lnTo>
                  <a:lnTo>
                    <a:pt x="374" y="165"/>
                  </a:lnTo>
                  <a:lnTo>
                    <a:pt x="374" y="168"/>
                  </a:lnTo>
                  <a:lnTo>
                    <a:pt x="374" y="172"/>
                  </a:lnTo>
                  <a:lnTo>
                    <a:pt x="374" y="173"/>
                  </a:lnTo>
                  <a:lnTo>
                    <a:pt x="372" y="175"/>
                  </a:lnTo>
                  <a:lnTo>
                    <a:pt x="369" y="178"/>
                  </a:lnTo>
                  <a:lnTo>
                    <a:pt x="367" y="182"/>
                  </a:lnTo>
                  <a:lnTo>
                    <a:pt x="364" y="185"/>
                  </a:lnTo>
                  <a:lnTo>
                    <a:pt x="361" y="188"/>
                  </a:lnTo>
                  <a:lnTo>
                    <a:pt x="357" y="190"/>
                  </a:lnTo>
                  <a:lnTo>
                    <a:pt x="357" y="190"/>
                  </a:lnTo>
                  <a:lnTo>
                    <a:pt x="357" y="190"/>
                  </a:lnTo>
                  <a:lnTo>
                    <a:pt x="357" y="190"/>
                  </a:lnTo>
                  <a:lnTo>
                    <a:pt x="357" y="193"/>
                  </a:lnTo>
                  <a:lnTo>
                    <a:pt x="356" y="195"/>
                  </a:lnTo>
                  <a:lnTo>
                    <a:pt x="356" y="198"/>
                  </a:lnTo>
                  <a:lnTo>
                    <a:pt x="353" y="203"/>
                  </a:lnTo>
                  <a:lnTo>
                    <a:pt x="349" y="208"/>
                  </a:lnTo>
                  <a:lnTo>
                    <a:pt x="348" y="213"/>
                  </a:lnTo>
                  <a:lnTo>
                    <a:pt x="344" y="218"/>
                  </a:lnTo>
                  <a:lnTo>
                    <a:pt x="341" y="221"/>
                  </a:lnTo>
                  <a:lnTo>
                    <a:pt x="338" y="224"/>
                  </a:lnTo>
                  <a:lnTo>
                    <a:pt x="336" y="226"/>
                  </a:lnTo>
                  <a:lnTo>
                    <a:pt x="336" y="226"/>
                  </a:lnTo>
                  <a:lnTo>
                    <a:pt x="338" y="234"/>
                  </a:lnTo>
                  <a:lnTo>
                    <a:pt x="339" y="236"/>
                  </a:lnTo>
                  <a:lnTo>
                    <a:pt x="343" y="236"/>
                  </a:lnTo>
                  <a:lnTo>
                    <a:pt x="348" y="234"/>
                  </a:lnTo>
                  <a:lnTo>
                    <a:pt x="353" y="233"/>
                  </a:lnTo>
                  <a:lnTo>
                    <a:pt x="361" y="231"/>
                  </a:lnTo>
                  <a:lnTo>
                    <a:pt x="369" y="229"/>
                  </a:lnTo>
                  <a:lnTo>
                    <a:pt x="382" y="228"/>
                  </a:lnTo>
                  <a:lnTo>
                    <a:pt x="397" y="229"/>
                  </a:lnTo>
                  <a:lnTo>
                    <a:pt x="417" y="228"/>
                  </a:lnTo>
                  <a:lnTo>
                    <a:pt x="432" y="229"/>
                  </a:lnTo>
                  <a:lnTo>
                    <a:pt x="433" y="231"/>
                  </a:lnTo>
                  <a:lnTo>
                    <a:pt x="433" y="233"/>
                  </a:lnTo>
                  <a:lnTo>
                    <a:pt x="435" y="236"/>
                  </a:lnTo>
                  <a:lnTo>
                    <a:pt x="435" y="236"/>
                  </a:lnTo>
                  <a:lnTo>
                    <a:pt x="438" y="238"/>
                  </a:lnTo>
                  <a:lnTo>
                    <a:pt x="442" y="238"/>
                  </a:lnTo>
                  <a:lnTo>
                    <a:pt x="445" y="238"/>
                  </a:lnTo>
                  <a:lnTo>
                    <a:pt x="447" y="239"/>
                  </a:lnTo>
                  <a:lnTo>
                    <a:pt x="448" y="241"/>
                  </a:lnTo>
                  <a:lnTo>
                    <a:pt x="448" y="243"/>
                  </a:lnTo>
                  <a:lnTo>
                    <a:pt x="450" y="246"/>
                  </a:lnTo>
                  <a:lnTo>
                    <a:pt x="451" y="246"/>
                  </a:lnTo>
                  <a:lnTo>
                    <a:pt x="453" y="246"/>
                  </a:lnTo>
                  <a:lnTo>
                    <a:pt x="455" y="248"/>
                  </a:lnTo>
                  <a:lnTo>
                    <a:pt x="455" y="248"/>
                  </a:lnTo>
                  <a:lnTo>
                    <a:pt x="458" y="254"/>
                  </a:lnTo>
                  <a:lnTo>
                    <a:pt x="460" y="261"/>
                  </a:lnTo>
                  <a:lnTo>
                    <a:pt x="460" y="266"/>
                  </a:lnTo>
                  <a:lnTo>
                    <a:pt x="460" y="271"/>
                  </a:lnTo>
                  <a:lnTo>
                    <a:pt x="460" y="276"/>
                  </a:lnTo>
                  <a:lnTo>
                    <a:pt x="460" y="280"/>
                  </a:lnTo>
                  <a:lnTo>
                    <a:pt x="458" y="284"/>
                  </a:lnTo>
                  <a:lnTo>
                    <a:pt x="453" y="290"/>
                  </a:lnTo>
                  <a:lnTo>
                    <a:pt x="448" y="295"/>
                  </a:lnTo>
                  <a:lnTo>
                    <a:pt x="440" y="305"/>
                  </a:lnTo>
                  <a:lnTo>
                    <a:pt x="430" y="313"/>
                  </a:lnTo>
                  <a:lnTo>
                    <a:pt x="417" y="317"/>
                  </a:lnTo>
                  <a:lnTo>
                    <a:pt x="405" y="318"/>
                  </a:lnTo>
                  <a:lnTo>
                    <a:pt x="392" y="323"/>
                  </a:lnTo>
                  <a:lnTo>
                    <a:pt x="377" y="328"/>
                  </a:lnTo>
                  <a:lnTo>
                    <a:pt x="364" y="335"/>
                  </a:lnTo>
                  <a:lnTo>
                    <a:pt x="354" y="338"/>
                  </a:lnTo>
                  <a:lnTo>
                    <a:pt x="346" y="341"/>
                  </a:lnTo>
                  <a:lnTo>
                    <a:pt x="339" y="346"/>
                  </a:lnTo>
                  <a:lnTo>
                    <a:pt x="334" y="351"/>
                  </a:lnTo>
                  <a:lnTo>
                    <a:pt x="331" y="355"/>
                  </a:lnTo>
                  <a:lnTo>
                    <a:pt x="331" y="358"/>
                  </a:lnTo>
                  <a:lnTo>
                    <a:pt x="333" y="360"/>
                  </a:lnTo>
                  <a:lnTo>
                    <a:pt x="336" y="360"/>
                  </a:lnTo>
                  <a:lnTo>
                    <a:pt x="338" y="361"/>
                  </a:lnTo>
                  <a:lnTo>
                    <a:pt x="339" y="361"/>
                  </a:lnTo>
                  <a:lnTo>
                    <a:pt x="341" y="361"/>
                  </a:lnTo>
                  <a:lnTo>
                    <a:pt x="341" y="361"/>
                  </a:lnTo>
                  <a:lnTo>
                    <a:pt x="341" y="365"/>
                  </a:lnTo>
                  <a:lnTo>
                    <a:pt x="343" y="368"/>
                  </a:lnTo>
                  <a:lnTo>
                    <a:pt x="343" y="371"/>
                  </a:lnTo>
                  <a:lnTo>
                    <a:pt x="341" y="374"/>
                  </a:lnTo>
                  <a:lnTo>
                    <a:pt x="344" y="376"/>
                  </a:lnTo>
                  <a:lnTo>
                    <a:pt x="344" y="381"/>
                  </a:lnTo>
                  <a:lnTo>
                    <a:pt x="344" y="384"/>
                  </a:lnTo>
                  <a:lnTo>
                    <a:pt x="343" y="391"/>
                  </a:lnTo>
                  <a:lnTo>
                    <a:pt x="341" y="396"/>
                  </a:lnTo>
                  <a:lnTo>
                    <a:pt x="338" y="402"/>
                  </a:lnTo>
                  <a:lnTo>
                    <a:pt x="333" y="409"/>
                  </a:lnTo>
                  <a:lnTo>
                    <a:pt x="326" y="417"/>
                  </a:lnTo>
                  <a:lnTo>
                    <a:pt x="323" y="419"/>
                  </a:lnTo>
                  <a:lnTo>
                    <a:pt x="321" y="422"/>
                  </a:lnTo>
                  <a:lnTo>
                    <a:pt x="313" y="429"/>
                  </a:lnTo>
                  <a:lnTo>
                    <a:pt x="305" y="434"/>
                  </a:lnTo>
                  <a:lnTo>
                    <a:pt x="301" y="435"/>
                  </a:lnTo>
                  <a:lnTo>
                    <a:pt x="300" y="439"/>
                  </a:lnTo>
                  <a:lnTo>
                    <a:pt x="288" y="447"/>
                  </a:lnTo>
                  <a:lnTo>
                    <a:pt x="280" y="454"/>
                  </a:lnTo>
                  <a:lnTo>
                    <a:pt x="275" y="457"/>
                  </a:lnTo>
                  <a:lnTo>
                    <a:pt x="272" y="458"/>
                  </a:lnTo>
                  <a:lnTo>
                    <a:pt x="272" y="460"/>
                  </a:lnTo>
                  <a:lnTo>
                    <a:pt x="272" y="462"/>
                  </a:lnTo>
                  <a:lnTo>
                    <a:pt x="272" y="465"/>
                  </a:lnTo>
                  <a:lnTo>
                    <a:pt x="273" y="467"/>
                  </a:lnTo>
                  <a:lnTo>
                    <a:pt x="275" y="467"/>
                  </a:lnTo>
                  <a:lnTo>
                    <a:pt x="278" y="467"/>
                  </a:lnTo>
                  <a:lnTo>
                    <a:pt x="280" y="467"/>
                  </a:lnTo>
                  <a:lnTo>
                    <a:pt x="283" y="468"/>
                  </a:lnTo>
                  <a:lnTo>
                    <a:pt x="285" y="472"/>
                  </a:lnTo>
                  <a:lnTo>
                    <a:pt x="287" y="475"/>
                  </a:lnTo>
                  <a:lnTo>
                    <a:pt x="288" y="478"/>
                  </a:lnTo>
                  <a:lnTo>
                    <a:pt x="290" y="480"/>
                  </a:lnTo>
                  <a:lnTo>
                    <a:pt x="291" y="480"/>
                  </a:lnTo>
                  <a:lnTo>
                    <a:pt x="295" y="478"/>
                  </a:lnTo>
                  <a:lnTo>
                    <a:pt x="300" y="477"/>
                  </a:lnTo>
                  <a:lnTo>
                    <a:pt x="305" y="473"/>
                  </a:lnTo>
                  <a:lnTo>
                    <a:pt x="311" y="472"/>
                  </a:lnTo>
                  <a:lnTo>
                    <a:pt x="320" y="468"/>
                  </a:lnTo>
                  <a:lnTo>
                    <a:pt x="323" y="468"/>
                  </a:lnTo>
                  <a:lnTo>
                    <a:pt x="326" y="468"/>
                  </a:lnTo>
                  <a:lnTo>
                    <a:pt x="348" y="467"/>
                  </a:lnTo>
                  <a:lnTo>
                    <a:pt x="366" y="468"/>
                  </a:lnTo>
                  <a:lnTo>
                    <a:pt x="376" y="473"/>
                  </a:lnTo>
                  <a:lnTo>
                    <a:pt x="385" y="482"/>
                  </a:lnTo>
                  <a:lnTo>
                    <a:pt x="394" y="495"/>
                  </a:lnTo>
                  <a:lnTo>
                    <a:pt x="399" y="508"/>
                  </a:lnTo>
                  <a:lnTo>
                    <a:pt x="399" y="514"/>
                  </a:lnTo>
                  <a:lnTo>
                    <a:pt x="399" y="519"/>
                  </a:lnTo>
                  <a:lnTo>
                    <a:pt x="397" y="524"/>
                  </a:lnTo>
                  <a:lnTo>
                    <a:pt x="395" y="526"/>
                  </a:lnTo>
                  <a:lnTo>
                    <a:pt x="392" y="529"/>
                  </a:lnTo>
                  <a:lnTo>
                    <a:pt x="389" y="531"/>
                  </a:lnTo>
                  <a:lnTo>
                    <a:pt x="385" y="531"/>
                  </a:lnTo>
                  <a:lnTo>
                    <a:pt x="384" y="533"/>
                  </a:lnTo>
                  <a:lnTo>
                    <a:pt x="381" y="533"/>
                  </a:lnTo>
                  <a:lnTo>
                    <a:pt x="379" y="534"/>
                  </a:lnTo>
                  <a:lnTo>
                    <a:pt x="377" y="536"/>
                  </a:lnTo>
                  <a:lnTo>
                    <a:pt x="374" y="536"/>
                  </a:lnTo>
                  <a:lnTo>
                    <a:pt x="369" y="538"/>
                  </a:lnTo>
                  <a:lnTo>
                    <a:pt x="366" y="539"/>
                  </a:lnTo>
                  <a:lnTo>
                    <a:pt x="364" y="541"/>
                  </a:lnTo>
                  <a:lnTo>
                    <a:pt x="362" y="543"/>
                  </a:lnTo>
                  <a:lnTo>
                    <a:pt x="359" y="544"/>
                  </a:lnTo>
                  <a:lnTo>
                    <a:pt x="353" y="546"/>
                  </a:lnTo>
                  <a:lnTo>
                    <a:pt x="346" y="546"/>
                  </a:lnTo>
                  <a:lnTo>
                    <a:pt x="341" y="546"/>
                  </a:lnTo>
                  <a:lnTo>
                    <a:pt x="336" y="547"/>
                  </a:lnTo>
                  <a:lnTo>
                    <a:pt x="331" y="547"/>
                  </a:lnTo>
                  <a:lnTo>
                    <a:pt x="326" y="547"/>
                  </a:lnTo>
                  <a:lnTo>
                    <a:pt x="323" y="547"/>
                  </a:lnTo>
                  <a:lnTo>
                    <a:pt x="321" y="549"/>
                  </a:lnTo>
                  <a:lnTo>
                    <a:pt x="320" y="549"/>
                  </a:lnTo>
                  <a:lnTo>
                    <a:pt x="318" y="552"/>
                  </a:lnTo>
                  <a:lnTo>
                    <a:pt x="316" y="564"/>
                  </a:lnTo>
                  <a:lnTo>
                    <a:pt x="315" y="577"/>
                  </a:lnTo>
                  <a:lnTo>
                    <a:pt x="311" y="590"/>
                  </a:lnTo>
                  <a:lnTo>
                    <a:pt x="308" y="597"/>
                  </a:lnTo>
                  <a:lnTo>
                    <a:pt x="305" y="603"/>
                  </a:lnTo>
                  <a:lnTo>
                    <a:pt x="301" y="610"/>
                  </a:lnTo>
                  <a:lnTo>
                    <a:pt x="298" y="617"/>
                  </a:lnTo>
                  <a:lnTo>
                    <a:pt x="296" y="622"/>
                  </a:lnTo>
                  <a:lnTo>
                    <a:pt x="295" y="625"/>
                  </a:lnTo>
                  <a:lnTo>
                    <a:pt x="295" y="628"/>
                  </a:lnTo>
                  <a:lnTo>
                    <a:pt x="295" y="630"/>
                  </a:lnTo>
                  <a:lnTo>
                    <a:pt x="293" y="632"/>
                  </a:lnTo>
                  <a:lnTo>
                    <a:pt x="291" y="633"/>
                  </a:lnTo>
                  <a:lnTo>
                    <a:pt x="288" y="636"/>
                  </a:lnTo>
                  <a:lnTo>
                    <a:pt x="285" y="638"/>
                  </a:lnTo>
                  <a:lnTo>
                    <a:pt x="282" y="641"/>
                  </a:lnTo>
                  <a:lnTo>
                    <a:pt x="280" y="643"/>
                  </a:lnTo>
                  <a:lnTo>
                    <a:pt x="280" y="646"/>
                  </a:lnTo>
                  <a:lnTo>
                    <a:pt x="278" y="650"/>
                  </a:lnTo>
                  <a:lnTo>
                    <a:pt x="278" y="651"/>
                  </a:lnTo>
                  <a:lnTo>
                    <a:pt x="275" y="653"/>
                  </a:lnTo>
                  <a:lnTo>
                    <a:pt x="273" y="655"/>
                  </a:lnTo>
                  <a:lnTo>
                    <a:pt x="272" y="656"/>
                  </a:lnTo>
                  <a:lnTo>
                    <a:pt x="272" y="658"/>
                  </a:lnTo>
                  <a:lnTo>
                    <a:pt x="272" y="658"/>
                  </a:lnTo>
                  <a:lnTo>
                    <a:pt x="270" y="660"/>
                  </a:lnTo>
                  <a:lnTo>
                    <a:pt x="270" y="660"/>
                  </a:lnTo>
                  <a:lnTo>
                    <a:pt x="268" y="660"/>
                  </a:lnTo>
                  <a:lnTo>
                    <a:pt x="267" y="661"/>
                  </a:lnTo>
                  <a:lnTo>
                    <a:pt x="267" y="661"/>
                  </a:lnTo>
                  <a:lnTo>
                    <a:pt x="265" y="663"/>
                  </a:lnTo>
                  <a:lnTo>
                    <a:pt x="265" y="664"/>
                  </a:lnTo>
                  <a:lnTo>
                    <a:pt x="267" y="666"/>
                  </a:lnTo>
                  <a:lnTo>
                    <a:pt x="267" y="668"/>
                  </a:lnTo>
                  <a:lnTo>
                    <a:pt x="265" y="668"/>
                  </a:lnTo>
                  <a:lnTo>
                    <a:pt x="263" y="668"/>
                  </a:lnTo>
                  <a:lnTo>
                    <a:pt x="262" y="668"/>
                  </a:lnTo>
                  <a:lnTo>
                    <a:pt x="260" y="669"/>
                  </a:lnTo>
                  <a:lnTo>
                    <a:pt x="259" y="671"/>
                  </a:lnTo>
                  <a:lnTo>
                    <a:pt x="259" y="673"/>
                  </a:lnTo>
                  <a:lnTo>
                    <a:pt x="257" y="673"/>
                  </a:lnTo>
                  <a:lnTo>
                    <a:pt x="255" y="673"/>
                  </a:lnTo>
                  <a:lnTo>
                    <a:pt x="252" y="673"/>
                  </a:lnTo>
                  <a:lnTo>
                    <a:pt x="250" y="674"/>
                  </a:lnTo>
                  <a:lnTo>
                    <a:pt x="249" y="674"/>
                  </a:lnTo>
                  <a:lnTo>
                    <a:pt x="247" y="674"/>
                  </a:lnTo>
                  <a:lnTo>
                    <a:pt x="247" y="674"/>
                  </a:lnTo>
                  <a:lnTo>
                    <a:pt x="245" y="674"/>
                  </a:lnTo>
                  <a:lnTo>
                    <a:pt x="245" y="674"/>
                  </a:lnTo>
                  <a:lnTo>
                    <a:pt x="244" y="674"/>
                  </a:lnTo>
                  <a:lnTo>
                    <a:pt x="242" y="674"/>
                  </a:lnTo>
                  <a:lnTo>
                    <a:pt x="242" y="674"/>
                  </a:lnTo>
                  <a:lnTo>
                    <a:pt x="240" y="674"/>
                  </a:lnTo>
                  <a:lnTo>
                    <a:pt x="240" y="673"/>
                  </a:lnTo>
                  <a:lnTo>
                    <a:pt x="237" y="673"/>
                  </a:lnTo>
                  <a:lnTo>
                    <a:pt x="234" y="673"/>
                  </a:lnTo>
                  <a:lnTo>
                    <a:pt x="232" y="671"/>
                  </a:lnTo>
                  <a:lnTo>
                    <a:pt x="230" y="671"/>
                  </a:lnTo>
                  <a:lnTo>
                    <a:pt x="229" y="669"/>
                  </a:lnTo>
                  <a:lnTo>
                    <a:pt x="227" y="668"/>
                  </a:lnTo>
                  <a:lnTo>
                    <a:pt x="226" y="666"/>
                  </a:lnTo>
                  <a:lnTo>
                    <a:pt x="222" y="666"/>
                  </a:lnTo>
                  <a:lnTo>
                    <a:pt x="221" y="666"/>
                  </a:lnTo>
                  <a:lnTo>
                    <a:pt x="219" y="666"/>
                  </a:lnTo>
                  <a:lnTo>
                    <a:pt x="217" y="664"/>
                  </a:lnTo>
                  <a:lnTo>
                    <a:pt x="216" y="664"/>
                  </a:lnTo>
                  <a:lnTo>
                    <a:pt x="214" y="664"/>
                  </a:lnTo>
                  <a:lnTo>
                    <a:pt x="214" y="663"/>
                  </a:lnTo>
                  <a:lnTo>
                    <a:pt x="212" y="663"/>
                  </a:lnTo>
                  <a:lnTo>
                    <a:pt x="212" y="661"/>
                  </a:lnTo>
                  <a:lnTo>
                    <a:pt x="207" y="661"/>
                  </a:lnTo>
                  <a:lnTo>
                    <a:pt x="204" y="660"/>
                  </a:lnTo>
                  <a:lnTo>
                    <a:pt x="202" y="658"/>
                  </a:lnTo>
                  <a:lnTo>
                    <a:pt x="201" y="656"/>
                  </a:lnTo>
                  <a:lnTo>
                    <a:pt x="199" y="655"/>
                  </a:lnTo>
                  <a:lnTo>
                    <a:pt x="199" y="653"/>
                  </a:lnTo>
                  <a:lnTo>
                    <a:pt x="199" y="653"/>
                  </a:lnTo>
                  <a:lnTo>
                    <a:pt x="197" y="651"/>
                  </a:lnTo>
                  <a:lnTo>
                    <a:pt x="196" y="651"/>
                  </a:lnTo>
                  <a:lnTo>
                    <a:pt x="194" y="650"/>
                  </a:lnTo>
                  <a:lnTo>
                    <a:pt x="191" y="650"/>
                  </a:lnTo>
                  <a:lnTo>
                    <a:pt x="188" y="650"/>
                  </a:lnTo>
                  <a:lnTo>
                    <a:pt x="186" y="648"/>
                  </a:lnTo>
                  <a:lnTo>
                    <a:pt x="183" y="646"/>
                  </a:lnTo>
                  <a:lnTo>
                    <a:pt x="179" y="645"/>
                  </a:lnTo>
                  <a:lnTo>
                    <a:pt x="178" y="645"/>
                  </a:lnTo>
                  <a:lnTo>
                    <a:pt x="178" y="645"/>
                  </a:lnTo>
                  <a:lnTo>
                    <a:pt x="176" y="643"/>
                  </a:lnTo>
                  <a:lnTo>
                    <a:pt x="174" y="643"/>
                  </a:lnTo>
                  <a:lnTo>
                    <a:pt x="173" y="643"/>
                  </a:lnTo>
                  <a:lnTo>
                    <a:pt x="171" y="643"/>
                  </a:lnTo>
                  <a:lnTo>
                    <a:pt x="169" y="643"/>
                  </a:lnTo>
                  <a:lnTo>
                    <a:pt x="168" y="641"/>
                  </a:lnTo>
                  <a:lnTo>
                    <a:pt x="166" y="640"/>
                  </a:lnTo>
                  <a:lnTo>
                    <a:pt x="165" y="640"/>
                  </a:lnTo>
                  <a:lnTo>
                    <a:pt x="163" y="638"/>
                  </a:lnTo>
                  <a:lnTo>
                    <a:pt x="161" y="635"/>
                  </a:lnTo>
                  <a:lnTo>
                    <a:pt x="158" y="635"/>
                  </a:lnTo>
                  <a:lnTo>
                    <a:pt x="158" y="633"/>
                  </a:lnTo>
                  <a:lnTo>
                    <a:pt x="156" y="632"/>
                  </a:lnTo>
                  <a:lnTo>
                    <a:pt x="155" y="630"/>
                  </a:lnTo>
                  <a:lnTo>
                    <a:pt x="151" y="628"/>
                  </a:lnTo>
                  <a:lnTo>
                    <a:pt x="150" y="625"/>
                  </a:lnTo>
                  <a:lnTo>
                    <a:pt x="148" y="623"/>
                  </a:lnTo>
                  <a:lnTo>
                    <a:pt x="145" y="622"/>
                  </a:lnTo>
                  <a:lnTo>
                    <a:pt x="143" y="620"/>
                  </a:lnTo>
                  <a:lnTo>
                    <a:pt x="141" y="620"/>
                  </a:lnTo>
                  <a:lnTo>
                    <a:pt x="141" y="618"/>
                  </a:lnTo>
                  <a:lnTo>
                    <a:pt x="140" y="618"/>
                  </a:lnTo>
                  <a:lnTo>
                    <a:pt x="138" y="617"/>
                  </a:lnTo>
                  <a:lnTo>
                    <a:pt x="136" y="615"/>
                  </a:lnTo>
                  <a:lnTo>
                    <a:pt x="135" y="613"/>
                  </a:lnTo>
                  <a:lnTo>
                    <a:pt x="135" y="612"/>
                  </a:lnTo>
                  <a:lnTo>
                    <a:pt x="135" y="608"/>
                  </a:lnTo>
                  <a:lnTo>
                    <a:pt x="135" y="603"/>
                  </a:lnTo>
                  <a:lnTo>
                    <a:pt x="135" y="600"/>
                  </a:lnTo>
                  <a:lnTo>
                    <a:pt x="130" y="597"/>
                  </a:lnTo>
                  <a:lnTo>
                    <a:pt x="125" y="594"/>
                  </a:lnTo>
                  <a:lnTo>
                    <a:pt x="123" y="594"/>
                  </a:lnTo>
                  <a:lnTo>
                    <a:pt x="122" y="594"/>
                  </a:lnTo>
                  <a:lnTo>
                    <a:pt x="120" y="594"/>
                  </a:lnTo>
                  <a:lnTo>
                    <a:pt x="120" y="595"/>
                  </a:lnTo>
                  <a:lnTo>
                    <a:pt x="118" y="595"/>
                  </a:lnTo>
                  <a:lnTo>
                    <a:pt x="118" y="595"/>
                  </a:lnTo>
                  <a:lnTo>
                    <a:pt x="115" y="594"/>
                  </a:lnTo>
                  <a:lnTo>
                    <a:pt x="112" y="594"/>
                  </a:lnTo>
                  <a:lnTo>
                    <a:pt x="108" y="592"/>
                  </a:lnTo>
                  <a:lnTo>
                    <a:pt x="107" y="592"/>
                  </a:lnTo>
                  <a:lnTo>
                    <a:pt x="105" y="592"/>
                  </a:lnTo>
                  <a:lnTo>
                    <a:pt x="105" y="590"/>
                  </a:lnTo>
                  <a:lnTo>
                    <a:pt x="103" y="589"/>
                  </a:lnTo>
                  <a:lnTo>
                    <a:pt x="102" y="585"/>
                  </a:lnTo>
                  <a:lnTo>
                    <a:pt x="100" y="582"/>
                  </a:lnTo>
                  <a:lnTo>
                    <a:pt x="99" y="577"/>
                  </a:lnTo>
                  <a:lnTo>
                    <a:pt x="99" y="574"/>
                  </a:lnTo>
                  <a:lnTo>
                    <a:pt x="99" y="571"/>
                  </a:lnTo>
                  <a:lnTo>
                    <a:pt x="102" y="567"/>
                  </a:lnTo>
                  <a:lnTo>
                    <a:pt x="105" y="564"/>
                  </a:lnTo>
                  <a:lnTo>
                    <a:pt x="108" y="561"/>
                  </a:lnTo>
                  <a:lnTo>
                    <a:pt x="110" y="557"/>
                  </a:lnTo>
                  <a:lnTo>
                    <a:pt x="112" y="554"/>
                  </a:lnTo>
                  <a:lnTo>
                    <a:pt x="113" y="552"/>
                  </a:lnTo>
                  <a:lnTo>
                    <a:pt x="115" y="551"/>
                  </a:lnTo>
                  <a:lnTo>
                    <a:pt x="118" y="551"/>
                  </a:lnTo>
                  <a:lnTo>
                    <a:pt x="118" y="551"/>
                  </a:lnTo>
                  <a:lnTo>
                    <a:pt x="120" y="551"/>
                  </a:lnTo>
                  <a:lnTo>
                    <a:pt x="120" y="549"/>
                  </a:lnTo>
                  <a:lnTo>
                    <a:pt x="120" y="547"/>
                  </a:lnTo>
                  <a:lnTo>
                    <a:pt x="118" y="546"/>
                  </a:lnTo>
                  <a:lnTo>
                    <a:pt x="120" y="544"/>
                  </a:lnTo>
                  <a:lnTo>
                    <a:pt x="122" y="543"/>
                  </a:lnTo>
                  <a:lnTo>
                    <a:pt x="125" y="541"/>
                  </a:lnTo>
                  <a:lnTo>
                    <a:pt x="130" y="539"/>
                  </a:lnTo>
                  <a:lnTo>
                    <a:pt x="130" y="538"/>
                  </a:lnTo>
                  <a:lnTo>
                    <a:pt x="130" y="534"/>
                  </a:lnTo>
                  <a:lnTo>
                    <a:pt x="130" y="533"/>
                  </a:lnTo>
                  <a:lnTo>
                    <a:pt x="132" y="533"/>
                  </a:lnTo>
                  <a:lnTo>
                    <a:pt x="135" y="531"/>
                  </a:lnTo>
                  <a:lnTo>
                    <a:pt x="136" y="529"/>
                  </a:lnTo>
                  <a:lnTo>
                    <a:pt x="140" y="529"/>
                  </a:lnTo>
                  <a:lnTo>
                    <a:pt x="143" y="528"/>
                  </a:lnTo>
                  <a:lnTo>
                    <a:pt x="146" y="528"/>
                  </a:lnTo>
                  <a:lnTo>
                    <a:pt x="148" y="526"/>
                  </a:lnTo>
                  <a:lnTo>
                    <a:pt x="150" y="524"/>
                  </a:lnTo>
                  <a:lnTo>
                    <a:pt x="151" y="521"/>
                  </a:lnTo>
                  <a:lnTo>
                    <a:pt x="155" y="518"/>
                  </a:lnTo>
                  <a:lnTo>
                    <a:pt x="156" y="518"/>
                  </a:lnTo>
                  <a:lnTo>
                    <a:pt x="158" y="516"/>
                  </a:lnTo>
                  <a:lnTo>
                    <a:pt x="161" y="518"/>
                  </a:lnTo>
                  <a:lnTo>
                    <a:pt x="163" y="518"/>
                  </a:lnTo>
                  <a:lnTo>
                    <a:pt x="165" y="518"/>
                  </a:lnTo>
                  <a:lnTo>
                    <a:pt x="168" y="516"/>
                  </a:lnTo>
                  <a:lnTo>
                    <a:pt x="169" y="516"/>
                  </a:lnTo>
                  <a:lnTo>
                    <a:pt x="173" y="513"/>
                  </a:lnTo>
                  <a:lnTo>
                    <a:pt x="179" y="511"/>
                  </a:lnTo>
                  <a:lnTo>
                    <a:pt x="184" y="510"/>
                  </a:lnTo>
                  <a:lnTo>
                    <a:pt x="191" y="506"/>
                  </a:lnTo>
                  <a:lnTo>
                    <a:pt x="196" y="505"/>
                  </a:lnTo>
                  <a:lnTo>
                    <a:pt x="201" y="503"/>
                  </a:lnTo>
                  <a:lnTo>
                    <a:pt x="204" y="501"/>
                  </a:lnTo>
                  <a:lnTo>
                    <a:pt x="207" y="501"/>
                  </a:lnTo>
                  <a:lnTo>
                    <a:pt x="212" y="500"/>
                  </a:lnTo>
                  <a:lnTo>
                    <a:pt x="214" y="500"/>
                  </a:lnTo>
                  <a:lnTo>
                    <a:pt x="217" y="498"/>
                  </a:lnTo>
                  <a:lnTo>
                    <a:pt x="219" y="496"/>
                  </a:lnTo>
                  <a:lnTo>
                    <a:pt x="221" y="496"/>
                  </a:lnTo>
                  <a:lnTo>
                    <a:pt x="222" y="496"/>
                  </a:lnTo>
                  <a:lnTo>
                    <a:pt x="222" y="495"/>
                  </a:lnTo>
                  <a:lnTo>
                    <a:pt x="221" y="493"/>
                  </a:lnTo>
                  <a:lnTo>
                    <a:pt x="217" y="490"/>
                  </a:lnTo>
                  <a:lnTo>
                    <a:pt x="214" y="486"/>
                  </a:lnTo>
                  <a:lnTo>
                    <a:pt x="212" y="482"/>
                  </a:lnTo>
                  <a:lnTo>
                    <a:pt x="211" y="480"/>
                  </a:lnTo>
                  <a:lnTo>
                    <a:pt x="209" y="480"/>
                  </a:lnTo>
                  <a:lnTo>
                    <a:pt x="209" y="477"/>
                  </a:lnTo>
                  <a:lnTo>
                    <a:pt x="209" y="473"/>
                  </a:lnTo>
                  <a:lnTo>
                    <a:pt x="212" y="468"/>
                  </a:lnTo>
                  <a:lnTo>
                    <a:pt x="216" y="463"/>
                  </a:lnTo>
                  <a:lnTo>
                    <a:pt x="222" y="457"/>
                  </a:lnTo>
                  <a:lnTo>
                    <a:pt x="226" y="454"/>
                  </a:lnTo>
                  <a:lnTo>
                    <a:pt x="229" y="450"/>
                  </a:lnTo>
                  <a:lnTo>
                    <a:pt x="230" y="447"/>
                  </a:lnTo>
                  <a:lnTo>
                    <a:pt x="230" y="444"/>
                  </a:lnTo>
                  <a:lnTo>
                    <a:pt x="232" y="440"/>
                  </a:lnTo>
                  <a:lnTo>
                    <a:pt x="234" y="437"/>
                  </a:lnTo>
                  <a:lnTo>
                    <a:pt x="234" y="435"/>
                  </a:lnTo>
                  <a:lnTo>
                    <a:pt x="232" y="435"/>
                  </a:lnTo>
                  <a:lnTo>
                    <a:pt x="230" y="434"/>
                  </a:lnTo>
                  <a:lnTo>
                    <a:pt x="227" y="435"/>
                  </a:lnTo>
                  <a:lnTo>
                    <a:pt x="222" y="437"/>
                  </a:lnTo>
                  <a:lnTo>
                    <a:pt x="217" y="440"/>
                  </a:lnTo>
                  <a:lnTo>
                    <a:pt x="212" y="444"/>
                  </a:lnTo>
                  <a:lnTo>
                    <a:pt x="209" y="444"/>
                  </a:lnTo>
                  <a:lnTo>
                    <a:pt x="207" y="445"/>
                  </a:lnTo>
                  <a:lnTo>
                    <a:pt x="202" y="449"/>
                  </a:lnTo>
                  <a:lnTo>
                    <a:pt x="196" y="452"/>
                  </a:lnTo>
                  <a:lnTo>
                    <a:pt x="189" y="455"/>
                  </a:lnTo>
                  <a:lnTo>
                    <a:pt x="184" y="458"/>
                  </a:lnTo>
                  <a:lnTo>
                    <a:pt x="181" y="458"/>
                  </a:lnTo>
                  <a:lnTo>
                    <a:pt x="179" y="460"/>
                  </a:lnTo>
                  <a:lnTo>
                    <a:pt x="176" y="462"/>
                  </a:lnTo>
                  <a:lnTo>
                    <a:pt x="173" y="463"/>
                  </a:lnTo>
                  <a:lnTo>
                    <a:pt x="169" y="462"/>
                  </a:lnTo>
                  <a:lnTo>
                    <a:pt x="166" y="462"/>
                  </a:lnTo>
                  <a:lnTo>
                    <a:pt x="165" y="460"/>
                  </a:lnTo>
                  <a:lnTo>
                    <a:pt x="161" y="460"/>
                  </a:lnTo>
                  <a:lnTo>
                    <a:pt x="160" y="458"/>
                  </a:lnTo>
                  <a:lnTo>
                    <a:pt x="156" y="457"/>
                  </a:lnTo>
                  <a:lnTo>
                    <a:pt x="153" y="454"/>
                  </a:lnTo>
                  <a:lnTo>
                    <a:pt x="153" y="450"/>
                  </a:lnTo>
                  <a:lnTo>
                    <a:pt x="153" y="447"/>
                  </a:lnTo>
                  <a:lnTo>
                    <a:pt x="153" y="445"/>
                  </a:lnTo>
                  <a:lnTo>
                    <a:pt x="153" y="442"/>
                  </a:lnTo>
                  <a:lnTo>
                    <a:pt x="155" y="440"/>
                  </a:lnTo>
                  <a:lnTo>
                    <a:pt x="153" y="437"/>
                  </a:lnTo>
                  <a:lnTo>
                    <a:pt x="153" y="434"/>
                  </a:lnTo>
                  <a:lnTo>
                    <a:pt x="153" y="430"/>
                  </a:lnTo>
                  <a:lnTo>
                    <a:pt x="155" y="426"/>
                  </a:lnTo>
                  <a:lnTo>
                    <a:pt x="155" y="421"/>
                  </a:lnTo>
                  <a:lnTo>
                    <a:pt x="155" y="417"/>
                  </a:lnTo>
                  <a:lnTo>
                    <a:pt x="153" y="412"/>
                  </a:lnTo>
                  <a:lnTo>
                    <a:pt x="153" y="407"/>
                  </a:lnTo>
                  <a:lnTo>
                    <a:pt x="155" y="401"/>
                  </a:lnTo>
                  <a:lnTo>
                    <a:pt x="156" y="397"/>
                  </a:lnTo>
                  <a:lnTo>
                    <a:pt x="158" y="396"/>
                  </a:lnTo>
                  <a:lnTo>
                    <a:pt x="161" y="394"/>
                  </a:lnTo>
                  <a:lnTo>
                    <a:pt x="163" y="394"/>
                  </a:lnTo>
                  <a:lnTo>
                    <a:pt x="166" y="393"/>
                  </a:lnTo>
                  <a:lnTo>
                    <a:pt x="169" y="393"/>
                  </a:lnTo>
                  <a:lnTo>
                    <a:pt x="171" y="393"/>
                  </a:lnTo>
                  <a:lnTo>
                    <a:pt x="173" y="391"/>
                  </a:lnTo>
                  <a:lnTo>
                    <a:pt x="176" y="388"/>
                  </a:lnTo>
                  <a:lnTo>
                    <a:pt x="179" y="384"/>
                  </a:lnTo>
                  <a:lnTo>
                    <a:pt x="194" y="376"/>
                  </a:lnTo>
                  <a:lnTo>
                    <a:pt x="212" y="365"/>
                  </a:lnTo>
                  <a:lnTo>
                    <a:pt x="226" y="356"/>
                  </a:lnTo>
                  <a:lnTo>
                    <a:pt x="240" y="350"/>
                  </a:lnTo>
                  <a:lnTo>
                    <a:pt x="244" y="348"/>
                  </a:lnTo>
                  <a:lnTo>
                    <a:pt x="247" y="346"/>
                  </a:lnTo>
                  <a:lnTo>
                    <a:pt x="254" y="343"/>
                  </a:lnTo>
                  <a:lnTo>
                    <a:pt x="260" y="341"/>
                  </a:lnTo>
                  <a:lnTo>
                    <a:pt x="265" y="340"/>
                  </a:lnTo>
                  <a:lnTo>
                    <a:pt x="268" y="338"/>
                  </a:lnTo>
                  <a:lnTo>
                    <a:pt x="270" y="338"/>
                  </a:lnTo>
                  <a:lnTo>
                    <a:pt x="272" y="338"/>
                  </a:lnTo>
                  <a:lnTo>
                    <a:pt x="270" y="338"/>
                  </a:lnTo>
                  <a:lnTo>
                    <a:pt x="285" y="328"/>
                  </a:lnTo>
                  <a:lnTo>
                    <a:pt x="296" y="320"/>
                  </a:lnTo>
                  <a:lnTo>
                    <a:pt x="305" y="313"/>
                  </a:lnTo>
                  <a:lnTo>
                    <a:pt x="305" y="313"/>
                  </a:lnTo>
                  <a:lnTo>
                    <a:pt x="310" y="310"/>
                  </a:lnTo>
                  <a:lnTo>
                    <a:pt x="313" y="308"/>
                  </a:lnTo>
                  <a:lnTo>
                    <a:pt x="315" y="307"/>
                  </a:lnTo>
                  <a:lnTo>
                    <a:pt x="316" y="307"/>
                  </a:lnTo>
                  <a:lnTo>
                    <a:pt x="318" y="307"/>
                  </a:lnTo>
                  <a:lnTo>
                    <a:pt x="320" y="307"/>
                  </a:lnTo>
                  <a:lnTo>
                    <a:pt x="323" y="307"/>
                  </a:lnTo>
                  <a:lnTo>
                    <a:pt x="324" y="305"/>
                  </a:lnTo>
                  <a:lnTo>
                    <a:pt x="326" y="302"/>
                  </a:lnTo>
                  <a:lnTo>
                    <a:pt x="339" y="292"/>
                  </a:lnTo>
                  <a:lnTo>
                    <a:pt x="356" y="282"/>
                  </a:lnTo>
                  <a:lnTo>
                    <a:pt x="371" y="274"/>
                  </a:lnTo>
                  <a:lnTo>
                    <a:pt x="374" y="271"/>
                  </a:lnTo>
                  <a:lnTo>
                    <a:pt x="376" y="269"/>
                  </a:lnTo>
                  <a:lnTo>
                    <a:pt x="376" y="267"/>
                  </a:lnTo>
                  <a:lnTo>
                    <a:pt x="374" y="266"/>
                  </a:lnTo>
                  <a:lnTo>
                    <a:pt x="371" y="266"/>
                  </a:lnTo>
                  <a:lnTo>
                    <a:pt x="369" y="264"/>
                  </a:lnTo>
                  <a:lnTo>
                    <a:pt x="366" y="264"/>
                  </a:lnTo>
                  <a:lnTo>
                    <a:pt x="364" y="264"/>
                  </a:lnTo>
                  <a:lnTo>
                    <a:pt x="361" y="264"/>
                  </a:lnTo>
                  <a:lnTo>
                    <a:pt x="357" y="264"/>
                  </a:lnTo>
                  <a:lnTo>
                    <a:pt x="354" y="264"/>
                  </a:lnTo>
                  <a:lnTo>
                    <a:pt x="351" y="262"/>
                  </a:lnTo>
                  <a:lnTo>
                    <a:pt x="346" y="261"/>
                  </a:lnTo>
                  <a:lnTo>
                    <a:pt x="341" y="259"/>
                  </a:lnTo>
                  <a:lnTo>
                    <a:pt x="338" y="261"/>
                  </a:lnTo>
                  <a:lnTo>
                    <a:pt x="334" y="262"/>
                  </a:lnTo>
                  <a:lnTo>
                    <a:pt x="329" y="264"/>
                  </a:lnTo>
                  <a:lnTo>
                    <a:pt x="326" y="266"/>
                  </a:lnTo>
                  <a:lnTo>
                    <a:pt x="321" y="269"/>
                  </a:lnTo>
                  <a:lnTo>
                    <a:pt x="318" y="272"/>
                  </a:lnTo>
                  <a:lnTo>
                    <a:pt x="316" y="276"/>
                  </a:lnTo>
                  <a:lnTo>
                    <a:pt x="315" y="279"/>
                  </a:lnTo>
                  <a:lnTo>
                    <a:pt x="315" y="282"/>
                  </a:lnTo>
                  <a:lnTo>
                    <a:pt x="315" y="282"/>
                  </a:lnTo>
                  <a:lnTo>
                    <a:pt x="305" y="289"/>
                  </a:lnTo>
                  <a:lnTo>
                    <a:pt x="303" y="290"/>
                  </a:lnTo>
                  <a:lnTo>
                    <a:pt x="300" y="292"/>
                  </a:lnTo>
                  <a:lnTo>
                    <a:pt x="296" y="294"/>
                  </a:lnTo>
                  <a:lnTo>
                    <a:pt x="293" y="294"/>
                  </a:lnTo>
                  <a:lnTo>
                    <a:pt x="291" y="292"/>
                  </a:lnTo>
                  <a:lnTo>
                    <a:pt x="290" y="292"/>
                  </a:lnTo>
                  <a:lnTo>
                    <a:pt x="288" y="292"/>
                  </a:lnTo>
                  <a:lnTo>
                    <a:pt x="285" y="290"/>
                  </a:lnTo>
                  <a:lnTo>
                    <a:pt x="285" y="289"/>
                  </a:lnTo>
                  <a:lnTo>
                    <a:pt x="285" y="287"/>
                  </a:lnTo>
                  <a:lnTo>
                    <a:pt x="285" y="285"/>
                  </a:lnTo>
                  <a:lnTo>
                    <a:pt x="285" y="285"/>
                  </a:lnTo>
                  <a:lnTo>
                    <a:pt x="283" y="285"/>
                  </a:lnTo>
                  <a:lnTo>
                    <a:pt x="283" y="284"/>
                  </a:lnTo>
                  <a:lnTo>
                    <a:pt x="283" y="282"/>
                  </a:lnTo>
                  <a:lnTo>
                    <a:pt x="285" y="280"/>
                  </a:lnTo>
                  <a:lnTo>
                    <a:pt x="287" y="277"/>
                  </a:lnTo>
                  <a:lnTo>
                    <a:pt x="287" y="274"/>
                  </a:lnTo>
                  <a:lnTo>
                    <a:pt x="287" y="271"/>
                  </a:lnTo>
                  <a:lnTo>
                    <a:pt x="285" y="267"/>
                  </a:lnTo>
                  <a:lnTo>
                    <a:pt x="285" y="266"/>
                  </a:lnTo>
                  <a:lnTo>
                    <a:pt x="280" y="266"/>
                  </a:lnTo>
                  <a:lnTo>
                    <a:pt x="278" y="266"/>
                  </a:lnTo>
                  <a:lnTo>
                    <a:pt x="275" y="267"/>
                  </a:lnTo>
                  <a:lnTo>
                    <a:pt x="273" y="269"/>
                  </a:lnTo>
                  <a:lnTo>
                    <a:pt x="272" y="271"/>
                  </a:lnTo>
                  <a:lnTo>
                    <a:pt x="268" y="272"/>
                  </a:lnTo>
                  <a:lnTo>
                    <a:pt x="268" y="272"/>
                  </a:lnTo>
                  <a:lnTo>
                    <a:pt x="263" y="274"/>
                  </a:lnTo>
                  <a:lnTo>
                    <a:pt x="260" y="276"/>
                  </a:lnTo>
                  <a:lnTo>
                    <a:pt x="255" y="279"/>
                  </a:lnTo>
                  <a:lnTo>
                    <a:pt x="250" y="282"/>
                  </a:lnTo>
                  <a:lnTo>
                    <a:pt x="247" y="284"/>
                  </a:lnTo>
                  <a:lnTo>
                    <a:pt x="244" y="285"/>
                  </a:lnTo>
                  <a:lnTo>
                    <a:pt x="240" y="289"/>
                  </a:lnTo>
                  <a:lnTo>
                    <a:pt x="227" y="300"/>
                  </a:lnTo>
                  <a:lnTo>
                    <a:pt x="212" y="313"/>
                  </a:lnTo>
                  <a:lnTo>
                    <a:pt x="196" y="328"/>
                  </a:lnTo>
                  <a:lnTo>
                    <a:pt x="179" y="343"/>
                  </a:lnTo>
                  <a:lnTo>
                    <a:pt x="161" y="360"/>
                  </a:lnTo>
                  <a:lnTo>
                    <a:pt x="146" y="374"/>
                  </a:lnTo>
                  <a:lnTo>
                    <a:pt x="133" y="388"/>
                  </a:lnTo>
                  <a:lnTo>
                    <a:pt x="125" y="397"/>
                  </a:lnTo>
                  <a:lnTo>
                    <a:pt x="120" y="402"/>
                  </a:lnTo>
                  <a:lnTo>
                    <a:pt x="115" y="407"/>
                  </a:lnTo>
                  <a:lnTo>
                    <a:pt x="112" y="411"/>
                  </a:lnTo>
                  <a:lnTo>
                    <a:pt x="108" y="414"/>
                  </a:lnTo>
                  <a:lnTo>
                    <a:pt x="105" y="417"/>
                  </a:lnTo>
                  <a:lnTo>
                    <a:pt x="100" y="421"/>
                  </a:lnTo>
                  <a:lnTo>
                    <a:pt x="97" y="426"/>
                  </a:lnTo>
                  <a:lnTo>
                    <a:pt x="87" y="440"/>
                  </a:lnTo>
                  <a:lnTo>
                    <a:pt x="77" y="460"/>
                  </a:lnTo>
                  <a:lnTo>
                    <a:pt x="67" y="480"/>
                  </a:lnTo>
                  <a:lnTo>
                    <a:pt x="64" y="485"/>
                  </a:lnTo>
                  <a:lnTo>
                    <a:pt x="61" y="490"/>
                  </a:lnTo>
                  <a:lnTo>
                    <a:pt x="56" y="493"/>
                  </a:lnTo>
                  <a:lnTo>
                    <a:pt x="51" y="495"/>
                  </a:lnTo>
                  <a:lnTo>
                    <a:pt x="47" y="493"/>
                  </a:lnTo>
                  <a:lnTo>
                    <a:pt x="46" y="493"/>
                  </a:lnTo>
                  <a:lnTo>
                    <a:pt x="39" y="491"/>
                  </a:lnTo>
                  <a:lnTo>
                    <a:pt x="31" y="490"/>
                  </a:lnTo>
                  <a:lnTo>
                    <a:pt x="18" y="488"/>
                  </a:lnTo>
                  <a:lnTo>
                    <a:pt x="13" y="488"/>
                  </a:lnTo>
                  <a:lnTo>
                    <a:pt x="10" y="485"/>
                  </a:lnTo>
                  <a:lnTo>
                    <a:pt x="8" y="483"/>
                  </a:lnTo>
                  <a:lnTo>
                    <a:pt x="6" y="480"/>
                  </a:lnTo>
                  <a:lnTo>
                    <a:pt x="6" y="477"/>
                  </a:lnTo>
                  <a:lnTo>
                    <a:pt x="5" y="473"/>
                  </a:lnTo>
                  <a:lnTo>
                    <a:pt x="3" y="470"/>
                  </a:lnTo>
                  <a:lnTo>
                    <a:pt x="1" y="468"/>
                  </a:lnTo>
                  <a:lnTo>
                    <a:pt x="1" y="465"/>
                  </a:lnTo>
                  <a:lnTo>
                    <a:pt x="1" y="463"/>
                  </a:lnTo>
                  <a:lnTo>
                    <a:pt x="3" y="462"/>
                  </a:lnTo>
                  <a:lnTo>
                    <a:pt x="5" y="458"/>
                  </a:lnTo>
                  <a:lnTo>
                    <a:pt x="6" y="454"/>
                  </a:lnTo>
                  <a:lnTo>
                    <a:pt x="8" y="449"/>
                  </a:lnTo>
                  <a:lnTo>
                    <a:pt x="8" y="444"/>
                  </a:lnTo>
                  <a:lnTo>
                    <a:pt x="6" y="440"/>
                  </a:lnTo>
                  <a:lnTo>
                    <a:pt x="6" y="435"/>
                  </a:lnTo>
                  <a:lnTo>
                    <a:pt x="3" y="432"/>
                  </a:lnTo>
                  <a:lnTo>
                    <a:pt x="1" y="427"/>
                  </a:lnTo>
                  <a:lnTo>
                    <a:pt x="1" y="426"/>
                  </a:lnTo>
                  <a:lnTo>
                    <a:pt x="0" y="422"/>
                  </a:lnTo>
                  <a:lnTo>
                    <a:pt x="0" y="421"/>
                  </a:lnTo>
                  <a:lnTo>
                    <a:pt x="1" y="417"/>
                  </a:lnTo>
                  <a:lnTo>
                    <a:pt x="1" y="416"/>
                  </a:lnTo>
                  <a:lnTo>
                    <a:pt x="3" y="412"/>
                  </a:lnTo>
                  <a:lnTo>
                    <a:pt x="6" y="409"/>
                  </a:lnTo>
                  <a:lnTo>
                    <a:pt x="8" y="407"/>
                  </a:lnTo>
                  <a:lnTo>
                    <a:pt x="10" y="404"/>
                  </a:lnTo>
                  <a:lnTo>
                    <a:pt x="10" y="404"/>
                  </a:lnTo>
                  <a:lnTo>
                    <a:pt x="11" y="404"/>
                  </a:lnTo>
                  <a:lnTo>
                    <a:pt x="13" y="402"/>
                  </a:lnTo>
                  <a:lnTo>
                    <a:pt x="16" y="401"/>
                  </a:lnTo>
                  <a:lnTo>
                    <a:pt x="21" y="399"/>
                  </a:lnTo>
                  <a:lnTo>
                    <a:pt x="28" y="396"/>
                  </a:lnTo>
                  <a:lnTo>
                    <a:pt x="38" y="388"/>
                  </a:lnTo>
                  <a:lnTo>
                    <a:pt x="51" y="378"/>
                  </a:lnTo>
                  <a:lnTo>
                    <a:pt x="61" y="368"/>
                  </a:lnTo>
                  <a:lnTo>
                    <a:pt x="62" y="366"/>
                  </a:lnTo>
                  <a:lnTo>
                    <a:pt x="62" y="366"/>
                  </a:lnTo>
                  <a:lnTo>
                    <a:pt x="71" y="356"/>
                  </a:lnTo>
                  <a:lnTo>
                    <a:pt x="77" y="350"/>
                  </a:lnTo>
                  <a:lnTo>
                    <a:pt x="82" y="345"/>
                  </a:lnTo>
                  <a:lnTo>
                    <a:pt x="84" y="343"/>
                  </a:lnTo>
                  <a:lnTo>
                    <a:pt x="87" y="341"/>
                  </a:lnTo>
                  <a:lnTo>
                    <a:pt x="89" y="341"/>
                  </a:lnTo>
                  <a:lnTo>
                    <a:pt x="92" y="340"/>
                  </a:lnTo>
                  <a:lnTo>
                    <a:pt x="95" y="337"/>
                  </a:lnTo>
                  <a:lnTo>
                    <a:pt x="100" y="333"/>
                  </a:lnTo>
                  <a:lnTo>
                    <a:pt x="108" y="325"/>
                  </a:lnTo>
                  <a:lnTo>
                    <a:pt x="118" y="312"/>
                  </a:lnTo>
                  <a:lnTo>
                    <a:pt x="128" y="299"/>
                  </a:lnTo>
                  <a:lnTo>
                    <a:pt x="138" y="287"/>
                  </a:lnTo>
                  <a:lnTo>
                    <a:pt x="145" y="279"/>
                  </a:lnTo>
                  <a:lnTo>
                    <a:pt x="148" y="272"/>
                  </a:lnTo>
                  <a:lnTo>
                    <a:pt x="150" y="267"/>
                  </a:lnTo>
                  <a:lnTo>
                    <a:pt x="151" y="262"/>
                  </a:lnTo>
                  <a:lnTo>
                    <a:pt x="151" y="257"/>
                  </a:lnTo>
                  <a:lnTo>
                    <a:pt x="150" y="252"/>
                  </a:lnTo>
                  <a:lnTo>
                    <a:pt x="150" y="249"/>
                  </a:lnTo>
                  <a:lnTo>
                    <a:pt x="148" y="249"/>
                  </a:lnTo>
                  <a:lnTo>
                    <a:pt x="146" y="249"/>
                  </a:lnTo>
                  <a:lnTo>
                    <a:pt x="145" y="251"/>
                  </a:lnTo>
                  <a:lnTo>
                    <a:pt x="141" y="256"/>
                  </a:lnTo>
                  <a:lnTo>
                    <a:pt x="138" y="262"/>
                  </a:lnTo>
                  <a:lnTo>
                    <a:pt x="136" y="267"/>
                  </a:lnTo>
                  <a:lnTo>
                    <a:pt x="135" y="272"/>
                  </a:lnTo>
                  <a:lnTo>
                    <a:pt x="132" y="277"/>
                  </a:lnTo>
                  <a:lnTo>
                    <a:pt x="130" y="279"/>
                  </a:lnTo>
                  <a:lnTo>
                    <a:pt x="127" y="279"/>
                  </a:lnTo>
                  <a:lnTo>
                    <a:pt x="123" y="280"/>
                  </a:lnTo>
                  <a:lnTo>
                    <a:pt x="118" y="282"/>
                  </a:lnTo>
                  <a:lnTo>
                    <a:pt x="113" y="282"/>
                  </a:lnTo>
                  <a:lnTo>
                    <a:pt x="110" y="280"/>
                  </a:lnTo>
                  <a:lnTo>
                    <a:pt x="108" y="277"/>
                  </a:lnTo>
                  <a:lnTo>
                    <a:pt x="107" y="274"/>
                  </a:lnTo>
                  <a:lnTo>
                    <a:pt x="105" y="271"/>
                  </a:lnTo>
                  <a:lnTo>
                    <a:pt x="105" y="266"/>
                  </a:lnTo>
                  <a:lnTo>
                    <a:pt x="105" y="262"/>
                  </a:lnTo>
                  <a:lnTo>
                    <a:pt x="105" y="259"/>
                  </a:lnTo>
                  <a:lnTo>
                    <a:pt x="107" y="256"/>
                  </a:lnTo>
                  <a:lnTo>
                    <a:pt x="108" y="248"/>
                  </a:lnTo>
                  <a:lnTo>
                    <a:pt x="110" y="236"/>
                  </a:lnTo>
                  <a:lnTo>
                    <a:pt x="112" y="226"/>
                  </a:lnTo>
                  <a:lnTo>
                    <a:pt x="110" y="220"/>
                  </a:lnTo>
                  <a:lnTo>
                    <a:pt x="110" y="216"/>
                  </a:lnTo>
                  <a:lnTo>
                    <a:pt x="108" y="215"/>
                  </a:lnTo>
                  <a:lnTo>
                    <a:pt x="108" y="213"/>
                  </a:lnTo>
                  <a:lnTo>
                    <a:pt x="108" y="210"/>
                  </a:lnTo>
                  <a:lnTo>
                    <a:pt x="108" y="205"/>
                  </a:lnTo>
                  <a:lnTo>
                    <a:pt x="108" y="200"/>
                  </a:lnTo>
                  <a:lnTo>
                    <a:pt x="108" y="195"/>
                  </a:lnTo>
                  <a:lnTo>
                    <a:pt x="108" y="190"/>
                  </a:lnTo>
                  <a:lnTo>
                    <a:pt x="108" y="185"/>
                  </a:lnTo>
                  <a:lnTo>
                    <a:pt x="108" y="177"/>
                  </a:lnTo>
                  <a:lnTo>
                    <a:pt x="110" y="168"/>
                  </a:lnTo>
                  <a:lnTo>
                    <a:pt x="112" y="160"/>
                  </a:lnTo>
                  <a:lnTo>
                    <a:pt x="113" y="154"/>
                  </a:lnTo>
                  <a:lnTo>
                    <a:pt x="112" y="147"/>
                  </a:lnTo>
                  <a:lnTo>
                    <a:pt x="112" y="142"/>
                  </a:lnTo>
                  <a:lnTo>
                    <a:pt x="110" y="137"/>
                  </a:lnTo>
                  <a:lnTo>
                    <a:pt x="110" y="132"/>
                  </a:lnTo>
                  <a:lnTo>
                    <a:pt x="110" y="129"/>
                  </a:lnTo>
                  <a:lnTo>
                    <a:pt x="112" y="124"/>
                  </a:lnTo>
                  <a:lnTo>
                    <a:pt x="112" y="119"/>
                  </a:lnTo>
                  <a:lnTo>
                    <a:pt x="113" y="116"/>
                  </a:lnTo>
                  <a:lnTo>
                    <a:pt x="113" y="114"/>
                  </a:lnTo>
                  <a:lnTo>
                    <a:pt x="113" y="112"/>
                  </a:lnTo>
                  <a:lnTo>
                    <a:pt x="112" y="111"/>
                  </a:lnTo>
                  <a:lnTo>
                    <a:pt x="112" y="106"/>
                  </a:lnTo>
                  <a:lnTo>
                    <a:pt x="112" y="101"/>
                  </a:lnTo>
                  <a:lnTo>
                    <a:pt x="112" y="96"/>
                  </a:lnTo>
                  <a:lnTo>
                    <a:pt x="113" y="89"/>
                  </a:lnTo>
                  <a:lnTo>
                    <a:pt x="113" y="84"/>
                  </a:lnTo>
                  <a:lnTo>
                    <a:pt x="113" y="81"/>
                  </a:lnTo>
                  <a:lnTo>
                    <a:pt x="113" y="78"/>
                  </a:lnTo>
                  <a:lnTo>
                    <a:pt x="113" y="73"/>
                  </a:lnTo>
                  <a:lnTo>
                    <a:pt x="115" y="68"/>
                  </a:lnTo>
                  <a:lnTo>
                    <a:pt x="117" y="63"/>
                  </a:lnTo>
                  <a:lnTo>
                    <a:pt x="117" y="60"/>
                  </a:lnTo>
                  <a:lnTo>
                    <a:pt x="118" y="56"/>
                  </a:lnTo>
                  <a:lnTo>
                    <a:pt x="120" y="53"/>
                  </a:lnTo>
                  <a:lnTo>
                    <a:pt x="120" y="50"/>
                  </a:lnTo>
                  <a:lnTo>
                    <a:pt x="122" y="50"/>
                  </a:lnTo>
                  <a:lnTo>
                    <a:pt x="122" y="50"/>
                  </a:lnTo>
                  <a:lnTo>
                    <a:pt x="125" y="50"/>
                  </a:lnTo>
                  <a:lnTo>
                    <a:pt x="128" y="51"/>
                  </a:lnTo>
                  <a:lnTo>
                    <a:pt x="132" y="51"/>
                  </a:lnTo>
                  <a:lnTo>
                    <a:pt x="133" y="53"/>
                  </a:lnTo>
                  <a:lnTo>
                    <a:pt x="136" y="56"/>
                  </a:lnTo>
                  <a:lnTo>
                    <a:pt x="138" y="60"/>
                  </a:lnTo>
                  <a:lnTo>
                    <a:pt x="140" y="63"/>
                  </a:lnTo>
                  <a:lnTo>
                    <a:pt x="141" y="66"/>
                  </a:lnTo>
                  <a:lnTo>
                    <a:pt x="145" y="68"/>
                  </a:lnTo>
                  <a:lnTo>
                    <a:pt x="146" y="70"/>
                  </a:lnTo>
                  <a:lnTo>
                    <a:pt x="146" y="71"/>
                  </a:lnTo>
                  <a:lnTo>
                    <a:pt x="148" y="71"/>
                  </a:lnTo>
                  <a:lnTo>
                    <a:pt x="150" y="71"/>
                  </a:lnTo>
                  <a:lnTo>
                    <a:pt x="153" y="73"/>
                  </a:lnTo>
                  <a:lnTo>
                    <a:pt x="155" y="76"/>
                  </a:lnTo>
                  <a:lnTo>
                    <a:pt x="158" y="81"/>
                  </a:lnTo>
                  <a:lnTo>
                    <a:pt x="158" y="91"/>
                  </a:lnTo>
                  <a:lnTo>
                    <a:pt x="155" y="101"/>
                  </a:lnTo>
                  <a:lnTo>
                    <a:pt x="151" y="107"/>
                  </a:lnTo>
                  <a:lnTo>
                    <a:pt x="150" y="112"/>
                  </a:lnTo>
                  <a:lnTo>
                    <a:pt x="148" y="117"/>
                  </a:lnTo>
                  <a:lnTo>
                    <a:pt x="145" y="124"/>
                  </a:lnTo>
                  <a:lnTo>
                    <a:pt x="145" y="127"/>
                  </a:lnTo>
                  <a:lnTo>
                    <a:pt x="145" y="131"/>
                  </a:lnTo>
                  <a:lnTo>
                    <a:pt x="146" y="134"/>
                  </a:lnTo>
                  <a:lnTo>
                    <a:pt x="146" y="137"/>
                  </a:lnTo>
                  <a:lnTo>
                    <a:pt x="148" y="142"/>
                  </a:lnTo>
                  <a:lnTo>
                    <a:pt x="148" y="147"/>
                  </a:lnTo>
                  <a:lnTo>
                    <a:pt x="146" y="152"/>
                  </a:lnTo>
                  <a:lnTo>
                    <a:pt x="145" y="157"/>
                  </a:lnTo>
                  <a:lnTo>
                    <a:pt x="145" y="159"/>
                  </a:lnTo>
                  <a:lnTo>
                    <a:pt x="145" y="160"/>
                  </a:lnTo>
                  <a:lnTo>
                    <a:pt x="146" y="162"/>
                  </a:lnTo>
                  <a:lnTo>
                    <a:pt x="146" y="162"/>
                  </a:lnTo>
                  <a:lnTo>
                    <a:pt x="148" y="163"/>
                  </a:lnTo>
                  <a:lnTo>
                    <a:pt x="148" y="165"/>
                  </a:lnTo>
                  <a:lnTo>
                    <a:pt x="150" y="168"/>
                  </a:lnTo>
                  <a:lnTo>
                    <a:pt x="150" y="170"/>
                  </a:lnTo>
                  <a:lnTo>
                    <a:pt x="151" y="172"/>
                  </a:lnTo>
                  <a:lnTo>
                    <a:pt x="153" y="172"/>
                  </a:lnTo>
                  <a:lnTo>
                    <a:pt x="155" y="172"/>
                  </a:lnTo>
                  <a:lnTo>
                    <a:pt x="158" y="168"/>
                  </a:lnTo>
                  <a:lnTo>
                    <a:pt x="160" y="163"/>
                  </a:lnTo>
                  <a:lnTo>
                    <a:pt x="160" y="160"/>
                  </a:lnTo>
                  <a:lnTo>
                    <a:pt x="160" y="157"/>
                  </a:lnTo>
                  <a:lnTo>
                    <a:pt x="160" y="154"/>
                  </a:lnTo>
                  <a:lnTo>
                    <a:pt x="160" y="152"/>
                  </a:lnTo>
                  <a:lnTo>
                    <a:pt x="161" y="150"/>
                  </a:lnTo>
                  <a:lnTo>
                    <a:pt x="165" y="147"/>
                  </a:lnTo>
                  <a:lnTo>
                    <a:pt x="168" y="142"/>
                  </a:lnTo>
                  <a:lnTo>
                    <a:pt x="169" y="139"/>
                  </a:lnTo>
                  <a:lnTo>
                    <a:pt x="171" y="137"/>
                  </a:lnTo>
                  <a:lnTo>
                    <a:pt x="171" y="137"/>
                  </a:lnTo>
                  <a:lnTo>
                    <a:pt x="173" y="137"/>
                  </a:lnTo>
                  <a:lnTo>
                    <a:pt x="173" y="135"/>
                  </a:lnTo>
                  <a:lnTo>
                    <a:pt x="173" y="135"/>
                  </a:lnTo>
                  <a:lnTo>
                    <a:pt x="171" y="134"/>
                  </a:lnTo>
                  <a:lnTo>
                    <a:pt x="171" y="132"/>
                  </a:lnTo>
                  <a:lnTo>
                    <a:pt x="171" y="131"/>
                  </a:lnTo>
                  <a:lnTo>
                    <a:pt x="173" y="129"/>
                  </a:lnTo>
                  <a:lnTo>
                    <a:pt x="174" y="129"/>
                  </a:lnTo>
                  <a:lnTo>
                    <a:pt x="176" y="129"/>
                  </a:lnTo>
                  <a:lnTo>
                    <a:pt x="178" y="129"/>
                  </a:lnTo>
                  <a:lnTo>
                    <a:pt x="176" y="129"/>
                  </a:lnTo>
                  <a:lnTo>
                    <a:pt x="176" y="126"/>
                  </a:lnTo>
                  <a:lnTo>
                    <a:pt x="176" y="124"/>
                  </a:lnTo>
                  <a:lnTo>
                    <a:pt x="176" y="122"/>
                  </a:lnTo>
                  <a:lnTo>
                    <a:pt x="178" y="121"/>
                  </a:lnTo>
                  <a:lnTo>
                    <a:pt x="179" y="121"/>
                  </a:lnTo>
                  <a:lnTo>
                    <a:pt x="179" y="121"/>
                  </a:lnTo>
                  <a:lnTo>
                    <a:pt x="181" y="119"/>
                  </a:lnTo>
                  <a:lnTo>
                    <a:pt x="181" y="119"/>
                  </a:lnTo>
                  <a:lnTo>
                    <a:pt x="181" y="117"/>
                  </a:lnTo>
                  <a:lnTo>
                    <a:pt x="181" y="114"/>
                  </a:lnTo>
                  <a:lnTo>
                    <a:pt x="181" y="114"/>
                  </a:lnTo>
                  <a:lnTo>
                    <a:pt x="179" y="112"/>
                  </a:lnTo>
                  <a:lnTo>
                    <a:pt x="179" y="112"/>
                  </a:lnTo>
                  <a:lnTo>
                    <a:pt x="174" y="112"/>
                  </a:lnTo>
                  <a:lnTo>
                    <a:pt x="171" y="111"/>
                  </a:lnTo>
                  <a:lnTo>
                    <a:pt x="168" y="109"/>
                  </a:lnTo>
                  <a:lnTo>
                    <a:pt x="168" y="109"/>
                  </a:lnTo>
                  <a:lnTo>
                    <a:pt x="168" y="107"/>
                  </a:lnTo>
                  <a:lnTo>
                    <a:pt x="166" y="107"/>
                  </a:lnTo>
                  <a:lnTo>
                    <a:pt x="165" y="106"/>
                  </a:lnTo>
                  <a:lnTo>
                    <a:pt x="163" y="104"/>
                  </a:lnTo>
                  <a:lnTo>
                    <a:pt x="161" y="104"/>
                  </a:lnTo>
                  <a:lnTo>
                    <a:pt x="161" y="101"/>
                  </a:lnTo>
                  <a:lnTo>
                    <a:pt x="160" y="98"/>
                  </a:lnTo>
                  <a:lnTo>
                    <a:pt x="160" y="94"/>
                  </a:lnTo>
                  <a:lnTo>
                    <a:pt x="161" y="91"/>
                  </a:lnTo>
                  <a:lnTo>
                    <a:pt x="165" y="89"/>
                  </a:lnTo>
                  <a:lnTo>
                    <a:pt x="168" y="88"/>
                  </a:lnTo>
                  <a:lnTo>
                    <a:pt x="171" y="86"/>
                  </a:lnTo>
                  <a:lnTo>
                    <a:pt x="174" y="84"/>
                  </a:lnTo>
                  <a:lnTo>
                    <a:pt x="179" y="83"/>
                  </a:lnTo>
                  <a:lnTo>
                    <a:pt x="181" y="81"/>
                  </a:lnTo>
                  <a:lnTo>
                    <a:pt x="183" y="81"/>
                  </a:lnTo>
                  <a:lnTo>
                    <a:pt x="184" y="81"/>
                  </a:lnTo>
                  <a:lnTo>
                    <a:pt x="184" y="79"/>
                  </a:lnTo>
                  <a:lnTo>
                    <a:pt x="186" y="78"/>
                  </a:lnTo>
                  <a:lnTo>
                    <a:pt x="188" y="76"/>
                  </a:lnTo>
                  <a:lnTo>
                    <a:pt x="191" y="73"/>
                  </a:lnTo>
                  <a:lnTo>
                    <a:pt x="193" y="70"/>
                  </a:lnTo>
                  <a:lnTo>
                    <a:pt x="196" y="65"/>
                  </a:lnTo>
                  <a:lnTo>
                    <a:pt x="199" y="60"/>
                  </a:lnTo>
                  <a:lnTo>
                    <a:pt x="204" y="53"/>
                  </a:lnTo>
                  <a:lnTo>
                    <a:pt x="206" y="51"/>
                  </a:lnTo>
                  <a:lnTo>
                    <a:pt x="207" y="51"/>
                  </a:lnTo>
                  <a:lnTo>
                    <a:pt x="209" y="51"/>
                  </a:lnTo>
                  <a:lnTo>
                    <a:pt x="209" y="46"/>
                  </a:lnTo>
                  <a:lnTo>
                    <a:pt x="212" y="43"/>
                  </a:lnTo>
                  <a:lnTo>
                    <a:pt x="214" y="38"/>
                  </a:lnTo>
                  <a:lnTo>
                    <a:pt x="216" y="35"/>
                  </a:lnTo>
                  <a:lnTo>
                    <a:pt x="219" y="32"/>
                  </a:lnTo>
                  <a:lnTo>
                    <a:pt x="222" y="27"/>
                  </a:lnTo>
                  <a:lnTo>
                    <a:pt x="226" y="22"/>
                  </a:lnTo>
                  <a:lnTo>
                    <a:pt x="230" y="18"/>
                  </a:lnTo>
                  <a:lnTo>
                    <a:pt x="232" y="17"/>
                  </a:lnTo>
                  <a:lnTo>
                    <a:pt x="235" y="17"/>
                  </a:lnTo>
                  <a:lnTo>
                    <a:pt x="239" y="17"/>
                  </a:lnTo>
                  <a:lnTo>
                    <a:pt x="240" y="17"/>
                  </a:lnTo>
                  <a:lnTo>
                    <a:pt x="244" y="15"/>
                  </a:lnTo>
                  <a:lnTo>
                    <a:pt x="249" y="15"/>
                  </a:lnTo>
                  <a:lnTo>
                    <a:pt x="252" y="17"/>
                  </a:lnTo>
                  <a:lnTo>
                    <a:pt x="259" y="18"/>
                  </a:lnTo>
                  <a:lnTo>
                    <a:pt x="263" y="22"/>
                  </a:lnTo>
                  <a:lnTo>
                    <a:pt x="268" y="25"/>
                  </a:lnTo>
                  <a:lnTo>
                    <a:pt x="272" y="28"/>
                  </a:lnTo>
                  <a:lnTo>
                    <a:pt x="273" y="30"/>
                  </a:lnTo>
                  <a:lnTo>
                    <a:pt x="277" y="33"/>
                  </a:lnTo>
                  <a:lnTo>
                    <a:pt x="277" y="38"/>
                  </a:lnTo>
                  <a:lnTo>
                    <a:pt x="278" y="42"/>
                  </a:lnTo>
                  <a:lnTo>
                    <a:pt x="277" y="46"/>
                  </a:lnTo>
                  <a:lnTo>
                    <a:pt x="277" y="50"/>
                  </a:lnTo>
                  <a:lnTo>
                    <a:pt x="275" y="53"/>
                  </a:lnTo>
                  <a:lnTo>
                    <a:pt x="273" y="56"/>
                  </a:lnTo>
                  <a:lnTo>
                    <a:pt x="272" y="61"/>
                  </a:lnTo>
                  <a:lnTo>
                    <a:pt x="268" y="65"/>
                  </a:lnTo>
                  <a:lnTo>
                    <a:pt x="268" y="65"/>
                  </a:lnTo>
                  <a:lnTo>
                    <a:pt x="265" y="66"/>
                  </a:lnTo>
                  <a:lnTo>
                    <a:pt x="263" y="70"/>
                  </a:lnTo>
                  <a:lnTo>
                    <a:pt x="262" y="73"/>
                  </a:lnTo>
                  <a:lnTo>
                    <a:pt x="260" y="76"/>
                  </a:lnTo>
                  <a:lnTo>
                    <a:pt x="260" y="78"/>
                  </a:lnTo>
                  <a:lnTo>
                    <a:pt x="260" y="79"/>
                  </a:lnTo>
                  <a:lnTo>
                    <a:pt x="262" y="81"/>
                  </a:lnTo>
                  <a:lnTo>
                    <a:pt x="268" y="79"/>
                  </a:lnTo>
                  <a:lnTo>
                    <a:pt x="272" y="79"/>
                  </a:lnTo>
                  <a:lnTo>
                    <a:pt x="273" y="79"/>
                  </a:lnTo>
                  <a:lnTo>
                    <a:pt x="277" y="79"/>
                  </a:lnTo>
                  <a:lnTo>
                    <a:pt x="277" y="79"/>
                  </a:lnTo>
                  <a:lnTo>
                    <a:pt x="277" y="79"/>
                  </a:lnTo>
                  <a:lnTo>
                    <a:pt x="278" y="79"/>
                  </a:lnTo>
                  <a:lnTo>
                    <a:pt x="278" y="76"/>
                  </a:lnTo>
                  <a:lnTo>
                    <a:pt x="280" y="74"/>
                  </a:lnTo>
                  <a:lnTo>
                    <a:pt x="283" y="71"/>
                  </a:lnTo>
                  <a:lnTo>
                    <a:pt x="287" y="68"/>
                  </a:lnTo>
                  <a:lnTo>
                    <a:pt x="290" y="65"/>
                  </a:lnTo>
                  <a:lnTo>
                    <a:pt x="291" y="63"/>
                  </a:lnTo>
                  <a:lnTo>
                    <a:pt x="293" y="61"/>
                  </a:lnTo>
                  <a:lnTo>
                    <a:pt x="295" y="61"/>
                  </a:lnTo>
                  <a:lnTo>
                    <a:pt x="295" y="60"/>
                  </a:lnTo>
                  <a:lnTo>
                    <a:pt x="295" y="60"/>
                  </a:lnTo>
                  <a:lnTo>
                    <a:pt x="296" y="60"/>
                  </a:lnTo>
                  <a:lnTo>
                    <a:pt x="296" y="58"/>
                  </a:lnTo>
                  <a:lnTo>
                    <a:pt x="298" y="56"/>
                  </a:lnTo>
                  <a:lnTo>
                    <a:pt x="300" y="55"/>
                  </a:lnTo>
                  <a:lnTo>
                    <a:pt x="303" y="53"/>
                  </a:lnTo>
                  <a:lnTo>
                    <a:pt x="305" y="51"/>
                  </a:lnTo>
                  <a:lnTo>
                    <a:pt x="308" y="51"/>
                  </a:lnTo>
                  <a:lnTo>
                    <a:pt x="311" y="48"/>
                  </a:lnTo>
                  <a:lnTo>
                    <a:pt x="311" y="45"/>
                  </a:lnTo>
                  <a:lnTo>
                    <a:pt x="316" y="43"/>
                  </a:lnTo>
                  <a:lnTo>
                    <a:pt x="318" y="42"/>
                  </a:lnTo>
                  <a:lnTo>
                    <a:pt x="318" y="40"/>
                  </a:lnTo>
                  <a:lnTo>
                    <a:pt x="320" y="40"/>
                  </a:lnTo>
                  <a:lnTo>
                    <a:pt x="321" y="38"/>
                  </a:lnTo>
                  <a:lnTo>
                    <a:pt x="323" y="37"/>
                  </a:lnTo>
                  <a:lnTo>
                    <a:pt x="323" y="37"/>
                  </a:lnTo>
                  <a:lnTo>
                    <a:pt x="324" y="37"/>
                  </a:lnTo>
                  <a:lnTo>
                    <a:pt x="324" y="38"/>
                  </a:lnTo>
                  <a:lnTo>
                    <a:pt x="326" y="38"/>
                  </a:lnTo>
                  <a:lnTo>
                    <a:pt x="328" y="37"/>
                  </a:lnTo>
                  <a:lnTo>
                    <a:pt x="329" y="35"/>
                  </a:lnTo>
                  <a:lnTo>
                    <a:pt x="329" y="35"/>
                  </a:lnTo>
                  <a:lnTo>
                    <a:pt x="329" y="33"/>
                  </a:lnTo>
                  <a:lnTo>
                    <a:pt x="329" y="32"/>
                  </a:lnTo>
                  <a:lnTo>
                    <a:pt x="331" y="32"/>
                  </a:lnTo>
                  <a:lnTo>
                    <a:pt x="333" y="32"/>
                  </a:lnTo>
                  <a:lnTo>
                    <a:pt x="333" y="32"/>
                  </a:lnTo>
                  <a:lnTo>
                    <a:pt x="334" y="30"/>
                  </a:lnTo>
                  <a:lnTo>
                    <a:pt x="334" y="30"/>
                  </a:lnTo>
                  <a:lnTo>
                    <a:pt x="336" y="28"/>
                  </a:lnTo>
                  <a:lnTo>
                    <a:pt x="336" y="28"/>
                  </a:lnTo>
                  <a:lnTo>
                    <a:pt x="338" y="27"/>
                  </a:lnTo>
                  <a:lnTo>
                    <a:pt x="338" y="27"/>
                  </a:lnTo>
                  <a:lnTo>
                    <a:pt x="339" y="23"/>
                  </a:lnTo>
                  <a:lnTo>
                    <a:pt x="341" y="22"/>
                  </a:lnTo>
                  <a:lnTo>
                    <a:pt x="341" y="22"/>
                  </a:lnTo>
                  <a:lnTo>
                    <a:pt x="343" y="22"/>
                  </a:lnTo>
                  <a:lnTo>
                    <a:pt x="344" y="22"/>
                  </a:lnTo>
                  <a:lnTo>
                    <a:pt x="344" y="22"/>
                  </a:lnTo>
                  <a:lnTo>
                    <a:pt x="346" y="22"/>
                  </a:lnTo>
                  <a:lnTo>
                    <a:pt x="348" y="22"/>
                  </a:lnTo>
                  <a:lnTo>
                    <a:pt x="349" y="20"/>
                  </a:lnTo>
                  <a:lnTo>
                    <a:pt x="354" y="18"/>
                  </a:lnTo>
                  <a:lnTo>
                    <a:pt x="357" y="15"/>
                  </a:lnTo>
                  <a:lnTo>
                    <a:pt x="357" y="14"/>
                  </a:lnTo>
                  <a:lnTo>
                    <a:pt x="359" y="14"/>
                  </a:lnTo>
                  <a:lnTo>
                    <a:pt x="361" y="12"/>
                  </a:lnTo>
                  <a:lnTo>
                    <a:pt x="362" y="10"/>
                  </a:lnTo>
                  <a:lnTo>
                    <a:pt x="364" y="10"/>
                  </a:lnTo>
                  <a:lnTo>
                    <a:pt x="366" y="9"/>
                  </a:lnTo>
                  <a:lnTo>
                    <a:pt x="367" y="7"/>
                  </a:lnTo>
                  <a:lnTo>
                    <a:pt x="371" y="5"/>
                  </a:lnTo>
                  <a:lnTo>
                    <a:pt x="372" y="4"/>
                  </a:lnTo>
                  <a:lnTo>
                    <a:pt x="372" y="4"/>
                  </a:lnTo>
                  <a:lnTo>
                    <a:pt x="374" y="2"/>
                  </a:lnTo>
                  <a:lnTo>
                    <a:pt x="37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9" name="Freeform 57"/>
            <p:cNvSpPr>
              <a:spLocks/>
            </p:cNvSpPr>
            <p:nvPr/>
          </p:nvSpPr>
          <p:spPr bwMode="auto">
            <a:xfrm>
              <a:off x="4381501" y="3965576"/>
              <a:ext cx="174625" cy="217488"/>
            </a:xfrm>
            <a:custGeom>
              <a:avLst/>
              <a:gdLst>
                <a:gd name="T0" fmla="*/ 3 w 110"/>
                <a:gd name="T1" fmla="*/ 0 h 137"/>
                <a:gd name="T2" fmla="*/ 109 w 110"/>
                <a:gd name="T3" fmla="*/ 0 h 137"/>
                <a:gd name="T4" fmla="*/ 109 w 110"/>
                <a:gd name="T5" fmla="*/ 8 h 137"/>
                <a:gd name="T6" fmla="*/ 36 w 110"/>
                <a:gd name="T7" fmla="*/ 118 h 137"/>
                <a:gd name="T8" fmla="*/ 110 w 110"/>
                <a:gd name="T9" fmla="*/ 118 h 137"/>
                <a:gd name="T10" fmla="*/ 110 w 110"/>
                <a:gd name="T11" fmla="*/ 137 h 137"/>
                <a:gd name="T12" fmla="*/ 0 w 110"/>
                <a:gd name="T13" fmla="*/ 137 h 137"/>
                <a:gd name="T14" fmla="*/ 0 w 110"/>
                <a:gd name="T15" fmla="*/ 127 h 137"/>
                <a:gd name="T16" fmla="*/ 74 w 110"/>
                <a:gd name="T17" fmla="*/ 18 h 137"/>
                <a:gd name="T18" fmla="*/ 3 w 110"/>
                <a:gd name="T19" fmla="*/ 18 h 137"/>
                <a:gd name="T20" fmla="*/ 3 w 110"/>
                <a:gd name="T21"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0" h="137">
                  <a:moveTo>
                    <a:pt x="3" y="0"/>
                  </a:moveTo>
                  <a:lnTo>
                    <a:pt x="109" y="0"/>
                  </a:lnTo>
                  <a:lnTo>
                    <a:pt x="109" y="8"/>
                  </a:lnTo>
                  <a:lnTo>
                    <a:pt x="36" y="118"/>
                  </a:lnTo>
                  <a:lnTo>
                    <a:pt x="110" y="118"/>
                  </a:lnTo>
                  <a:lnTo>
                    <a:pt x="110" y="137"/>
                  </a:lnTo>
                  <a:lnTo>
                    <a:pt x="0" y="137"/>
                  </a:lnTo>
                  <a:lnTo>
                    <a:pt x="0" y="127"/>
                  </a:lnTo>
                  <a:lnTo>
                    <a:pt x="74" y="18"/>
                  </a:lnTo>
                  <a:lnTo>
                    <a:pt x="3" y="18"/>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0" name="Freeform 58"/>
            <p:cNvSpPr>
              <a:spLocks/>
            </p:cNvSpPr>
            <p:nvPr/>
          </p:nvSpPr>
          <p:spPr bwMode="auto">
            <a:xfrm>
              <a:off x="4632326" y="3965576"/>
              <a:ext cx="177800" cy="217488"/>
            </a:xfrm>
            <a:custGeom>
              <a:avLst/>
              <a:gdLst>
                <a:gd name="T0" fmla="*/ 0 w 112"/>
                <a:gd name="T1" fmla="*/ 0 h 137"/>
                <a:gd name="T2" fmla="*/ 28 w 112"/>
                <a:gd name="T3" fmla="*/ 0 h 137"/>
                <a:gd name="T4" fmla="*/ 28 w 112"/>
                <a:gd name="T5" fmla="*/ 53 h 137"/>
                <a:gd name="T6" fmla="*/ 86 w 112"/>
                <a:gd name="T7" fmla="*/ 53 h 137"/>
                <a:gd name="T8" fmla="*/ 86 w 112"/>
                <a:gd name="T9" fmla="*/ 0 h 137"/>
                <a:gd name="T10" fmla="*/ 112 w 112"/>
                <a:gd name="T11" fmla="*/ 0 h 137"/>
                <a:gd name="T12" fmla="*/ 112 w 112"/>
                <a:gd name="T13" fmla="*/ 137 h 137"/>
                <a:gd name="T14" fmla="*/ 86 w 112"/>
                <a:gd name="T15" fmla="*/ 137 h 137"/>
                <a:gd name="T16" fmla="*/ 86 w 112"/>
                <a:gd name="T17" fmla="*/ 71 h 137"/>
                <a:gd name="T18" fmla="*/ 28 w 112"/>
                <a:gd name="T19" fmla="*/ 71 h 137"/>
                <a:gd name="T20" fmla="*/ 28 w 112"/>
                <a:gd name="T21" fmla="*/ 137 h 137"/>
                <a:gd name="T22" fmla="*/ 0 w 112"/>
                <a:gd name="T23" fmla="*/ 137 h 137"/>
                <a:gd name="T24" fmla="*/ 0 w 112"/>
                <a:gd name="T25"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2" h="137">
                  <a:moveTo>
                    <a:pt x="0" y="0"/>
                  </a:moveTo>
                  <a:lnTo>
                    <a:pt x="28" y="0"/>
                  </a:lnTo>
                  <a:lnTo>
                    <a:pt x="28" y="53"/>
                  </a:lnTo>
                  <a:lnTo>
                    <a:pt x="86" y="53"/>
                  </a:lnTo>
                  <a:lnTo>
                    <a:pt x="86" y="0"/>
                  </a:lnTo>
                  <a:lnTo>
                    <a:pt x="112" y="0"/>
                  </a:lnTo>
                  <a:lnTo>
                    <a:pt x="112" y="137"/>
                  </a:lnTo>
                  <a:lnTo>
                    <a:pt x="86" y="137"/>
                  </a:lnTo>
                  <a:lnTo>
                    <a:pt x="86" y="71"/>
                  </a:lnTo>
                  <a:lnTo>
                    <a:pt x="28" y="71"/>
                  </a:lnTo>
                  <a:lnTo>
                    <a:pt x="28" y="137"/>
                  </a:lnTo>
                  <a:lnTo>
                    <a:pt x="0" y="13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1" name="Freeform 59"/>
            <p:cNvSpPr>
              <a:spLocks/>
            </p:cNvSpPr>
            <p:nvPr/>
          </p:nvSpPr>
          <p:spPr bwMode="auto">
            <a:xfrm>
              <a:off x="4906963" y="3965576"/>
              <a:ext cx="131763" cy="217488"/>
            </a:xfrm>
            <a:custGeom>
              <a:avLst/>
              <a:gdLst>
                <a:gd name="T0" fmla="*/ 0 w 83"/>
                <a:gd name="T1" fmla="*/ 0 h 137"/>
                <a:gd name="T2" fmla="*/ 75 w 83"/>
                <a:gd name="T3" fmla="*/ 0 h 137"/>
                <a:gd name="T4" fmla="*/ 75 w 83"/>
                <a:gd name="T5" fmla="*/ 18 h 137"/>
                <a:gd name="T6" fmla="*/ 28 w 83"/>
                <a:gd name="T7" fmla="*/ 18 h 137"/>
                <a:gd name="T8" fmla="*/ 28 w 83"/>
                <a:gd name="T9" fmla="*/ 56 h 137"/>
                <a:gd name="T10" fmla="*/ 73 w 83"/>
                <a:gd name="T11" fmla="*/ 56 h 137"/>
                <a:gd name="T12" fmla="*/ 73 w 83"/>
                <a:gd name="T13" fmla="*/ 74 h 137"/>
                <a:gd name="T14" fmla="*/ 28 w 83"/>
                <a:gd name="T15" fmla="*/ 74 h 137"/>
                <a:gd name="T16" fmla="*/ 28 w 83"/>
                <a:gd name="T17" fmla="*/ 118 h 137"/>
                <a:gd name="T18" fmla="*/ 83 w 83"/>
                <a:gd name="T19" fmla="*/ 118 h 137"/>
                <a:gd name="T20" fmla="*/ 83 w 83"/>
                <a:gd name="T21" fmla="*/ 137 h 137"/>
                <a:gd name="T22" fmla="*/ 0 w 83"/>
                <a:gd name="T23" fmla="*/ 137 h 137"/>
                <a:gd name="T24" fmla="*/ 0 w 83"/>
                <a:gd name="T25"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3" h="137">
                  <a:moveTo>
                    <a:pt x="0" y="0"/>
                  </a:moveTo>
                  <a:lnTo>
                    <a:pt x="75" y="0"/>
                  </a:lnTo>
                  <a:lnTo>
                    <a:pt x="75" y="18"/>
                  </a:lnTo>
                  <a:lnTo>
                    <a:pt x="28" y="18"/>
                  </a:lnTo>
                  <a:lnTo>
                    <a:pt x="28" y="56"/>
                  </a:lnTo>
                  <a:lnTo>
                    <a:pt x="73" y="56"/>
                  </a:lnTo>
                  <a:lnTo>
                    <a:pt x="73" y="74"/>
                  </a:lnTo>
                  <a:lnTo>
                    <a:pt x="28" y="74"/>
                  </a:lnTo>
                  <a:lnTo>
                    <a:pt x="28" y="118"/>
                  </a:lnTo>
                  <a:lnTo>
                    <a:pt x="83" y="118"/>
                  </a:lnTo>
                  <a:lnTo>
                    <a:pt x="83" y="137"/>
                  </a:lnTo>
                  <a:lnTo>
                    <a:pt x="0" y="13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2" name="Freeform 60"/>
            <p:cNvSpPr>
              <a:spLocks/>
            </p:cNvSpPr>
            <p:nvPr/>
          </p:nvSpPr>
          <p:spPr bwMode="auto">
            <a:xfrm>
              <a:off x="5099051" y="3965576"/>
              <a:ext cx="65088" cy="217488"/>
            </a:xfrm>
            <a:custGeom>
              <a:avLst/>
              <a:gdLst>
                <a:gd name="T0" fmla="*/ 13 w 41"/>
                <a:gd name="T1" fmla="*/ 0 h 137"/>
                <a:gd name="T2" fmla="*/ 41 w 41"/>
                <a:gd name="T3" fmla="*/ 0 h 137"/>
                <a:gd name="T4" fmla="*/ 41 w 41"/>
                <a:gd name="T5" fmla="*/ 84 h 137"/>
                <a:gd name="T6" fmla="*/ 41 w 41"/>
                <a:gd name="T7" fmla="*/ 90 h 137"/>
                <a:gd name="T8" fmla="*/ 41 w 41"/>
                <a:gd name="T9" fmla="*/ 97 h 137"/>
                <a:gd name="T10" fmla="*/ 39 w 41"/>
                <a:gd name="T11" fmla="*/ 102 h 137"/>
                <a:gd name="T12" fmla="*/ 39 w 41"/>
                <a:gd name="T13" fmla="*/ 105 h 137"/>
                <a:gd name="T14" fmla="*/ 38 w 41"/>
                <a:gd name="T15" fmla="*/ 112 h 137"/>
                <a:gd name="T16" fmla="*/ 38 w 41"/>
                <a:gd name="T17" fmla="*/ 117 h 137"/>
                <a:gd name="T18" fmla="*/ 34 w 41"/>
                <a:gd name="T19" fmla="*/ 120 h 137"/>
                <a:gd name="T20" fmla="*/ 26 w 41"/>
                <a:gd name="T21" fmla="*/ 130 h 137"/>
                <a:gd name="T22" fmla="*/ 15 w 41"/>
                <a:gd name="T23" fmla="*/ 135 h 137"/>
                <a:gd name="T24" fmla="*/ 0 w 41"/>
                <a:gd name="T25" fmla="*/ 137 h 137"/>
                <a:gd name="T26" fmla="*/ 0 w 41"/>
                <a:gd name="T27" fmla="*/ 120 h 137"/>
                <a:gd name="T28" fmla="*/ 1 w 41"/>
                <a:gd name="T29" fmla="*/ 120 h 137"/>
                <a:gd name="T30" fmla="*/ 5 w 41"/>
                <a:gd name="T31" fmla="*/ 118 h 137"/>
                <a:gd name="T32" fmla="*/ 6 w 41"/>
                <a:gd name="T33" fmla="*/ 117 h 137"/>
                <a:gd name="T34" fmla="*/ 10 w 41"/>
                <a:gd name="T35" fmla="*/ 115 h 137"/>
                <a:gd name="T36" fmla="*/ 11 w 41"/>
                <a:gd name="T37" fmla="*/ 112 h 137"/>
                <a:gd name="T38" fmla="*/ 13 w 41"/>
                <a:gd name="T39" fmla="*/ 107 h 137"/>
                <a:gd name="T40" fmla="*/ 13 w 41"/>
                <a:gd name="T41" fmla="*/ 100 h 137"/>
                <a:gd name="T42" fmla="*/ 13 w 41"/>
                <a:gd name="T43" fmla="*/ 97 h 137"/>
                <a:gd name="T44" fmla="*/ 13 w 41"/>
                <a:gd name="T45" fmla="*/ 95 h 137"/>
                <a:gd name="T46" fmla="*/ 13 w 41"/>
                <a:gd name="T47" fmla="*/ 90 h 137"/>
                <a:gd name="T48" fmla="*/ 13 w 41"/>
                <a:gd name="T49" fmla="*/ 87 h 137"/>
                <a:gd name="T50" fmla="*/ 13 w 41"/>
                <a:gd name="T51"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1" h="137">
                  <a:moveTo>
                    <a:pt x="13" y="0"/>
                  </a:moveTo>
                  <a:lnTo>
                    <a:pt x="41" y="0"/>
                  </a:lnTo>
                  <a:lnTo>
                    <a:pt x="41" y="84"/>
                  </a:lnTo>
                  <a:lnTo>
                    <a:pt x="41" y="90"/>
                  </a:lnTo>
                  <a:lnTo>
                    <a:pt x="41" y="97"/>
                  </a:lnTo>
                  <a:lnTo>
                    <a:pt x="39" y="102"/>
                  </a:lnTo>
                  <a:lnTo>
                    <a:pt x="39" y="105"/>
                  </a:lnTo>
                  <a:lnTo>
                    <a:pt x="38" y="112"/>
                  </a:lnTo>
                  <a:lnTo>
                    <a:pt x="38" y="117"/>
                  </a:lnTo>
                  <a:lnTo>
                    <a:pt x="34" y="120"/>
                  </a:lnTo>
                  <a:lnTo>
                    <a:pt x="26" y="130"/>
                  </a:lnTo>
                  <a:lnTo>
                    <a:pt x="15" y="135"/>
                  </a:lnTo>
                  <a:lnTo>
                    <a:pt x="0" y="137"/>
                  </a:lnTo>
                  <a:lnTo>
                    <a:pt x="0" y="120"/>
                  </a:lnTo>
                  <a:lnTo>
                    <a:pt x="1" y="120"/>
                  </a:lnTo>
                  <a:lnTo>
                    <a:pt x="5" y="118"/>
                  </a:lnTo>
                  <a:lnTo>
                    <a:pt x="6" y="117"/>
                  </a:lnTo>
                  <a:lnTo>
                    <a:pt x="10" y="115"/>
                  </a:lnTo>
                  <a:lnTo>
                    <a:pt x="11" y="112"/>
                  </a:lnTo>
                  <a:lnTo>
                    <a:pt x="13" y="107"/>
                  </a:lnTo>
                  <a:lnTo>
                    <a:pt x="13" y="100"/>
                  </a:lnTo>
                  <a:lnTo>
                    <a:pt x="13" y="97"/>
                  </a:lnTo>
                  <a:lnTo>
                    <a:pt x="13" y="95"/>
                  </a:lnTo>
                  <a:lnTo>
                    <a:pt x="13" y="90"/>
                  </a:lnTo>
                  <a:lnTo>
                    <a:pt x="13" y="87"/>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3" name="Rectangle 61"/>
            <p:cNvSpPr>
              <a:spLocks noChangeArrowheads="1"/>
            </p:cNvSpPr>
            <p:nvPr/>
          </p:nvSpPr>
          <p:spPr bwMode="auto">
            <a:xfrm>
              <a:off x="5260976" y="3965576"/>
              <a:ext cx="41275" cy="2174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4" name="Freeform 62"/>
            <p:cNvSpPr>
              <a:spLocks noEditPoints="1"/>
            </p:cNvSpPr>
            <p:nvPr/>
          </p:nvSpPr>
          <p:spPr bwMode="auto">
            <a:xfrm>
              <a:off x="5373688" y="3965576"/>
              <a:ext cx="203200" cy="217488"/>
            </a:xfrm>
            <a:custGeom>
              <a:avLst/>
              <a:gdLst>
                <a:gd name="T0" fmla="*/ 63 w 128"/>
                <a:gd name="T1" fmla="*/ 31 h 137"/>
                <a:gd name="T2" fmla="*/ 63 w 128"/>
                <a:gd name="T3" fmla="*/ 33 h 137"/>
                <a:gd name="T4" fmla="*/ 43 w 128"/>
                <a:gd name="T5" fmla="*/ 82 h 137"/>
                <a:gd name="T6" fmla="*/ 82 w 128"/>
                <a:gd name="T7" fmla="*/ 82 h 137"/>
                <a:gd name="T8" fmla="*/ 63 w 128"/>
                <a:gd name="T9" fmla="*/ 31 h 137"/>
                <a:gd name="T10" fmla="*/ 56 w 128"/>
                <a:gd name="T11" fmla="*/ 0 h 137"/>
                <a:gd name="T12" fmla="*/ 77 w 128"/>
                <a:gd name="T13" fmla="*/ 0 h 137"/>
                <a:gd name="T14" fmla="*/ 128 w 128"/>
                <a:gd name="T15" fmla="*/ 137 h 137"/>
                <a:gd name="T16" fmla="*/ 99 w 128"/>
                <a:gd name="T17" fmla="*/ 137 h 137"/>
                <a:gd name="T18" fmla="*/ 87 w 128"/>
                <a:gd name="T19" fmla="*/ 99 h 137"/>
                <a:gd name="T20" fmla="*/ 38 w 128"/>
                <a:gd name="T21" fmla="*/ 99 h 137"/>
                <a:gd name="T22" fmla="*/ 23 w 128"/>
                <a:gd name="T23" fmla="*/ 137 h 137"/>
                <a:gd name="T24" fmla="*/ 0 w 128"/>
                <a:gd name="T25" fmla="*/ 137 h 137"/>
                <a:gd name="T26" fmla="*/ 56 w 128"/>
                <a:gd name="T27"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8" h="137">
                  <a:moveTo>
                    <a:pt x="63" y="31"/>
                  </a:moveTo>
                  <a:lnTo>
                    <a:pt x="63" y="33"/>
                  </a:lnTo>
                  <a:lnTo>
                    <a:pt x="43" y="82"/>
                  </a:lnTo>
                  <a:lnTo>
                    <a:pt x="82" y="82"/>
                  </a:lnTo>
                  <a:lnTo>
                    <a:pt x="63" y="31"/>
                  </a:lnTo>
                  <a:close/>
                  <a:moveTo>
                    <a:pt x="56" y="0"/>
                  </a:moveTo>
                  <a:lnTo>
                    <a:pt x="77" y="0"/>
                  </a:lnTo>
                  <a:lnTo>
                    <a:pt x="128" y="137"/>
                  </a:lnTo>
                  <a:lnTo>
                    <a:pt x="99" y="137"/>
                  </a:lnTo>
                  <a:lnTo>
                    <a:pt x="87" y="99"/>
                  </a:lnTo>
                  <a:lnTo>
                    <a:pt x="38" y="99"/>
                  </a:lnTo>
                  <a:lnTo>
                    <a:pt x="23" y="137"/>
                  </a:lnTo>
                  <a:lnTo>
                    <a:pt x="0" y="137"/>
                  </a:lnTo>
                  <a:lnTo>
                    <a:pt x="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5" name="Freeform 63"/>
            <p:cNvSpPr>
              <a:spLocks/>
            </p:cNvSpPr>
            <p:nvPr/>
          </p:nvSpPr>
          <p:spPr bwMode="auto">
            <a:xfrm>
              <a:off x="5648326" y="3965576"/>
              <a:ext cx="182563" cy="217488"/>
            </a:xfrm>
            <a:custGeom>
              <a:avLst/>
              <a:gdLst>
                <a:gd name="T0" fmla="*/ 0 w 115"/>
                <a:gd name="T1" fmla="*/ 0 h 137"/>
                <a:gd name="T2" fmla="*/ 20 w 115"/>
                <a:gd name="T3" fmla="*/ 0 h 137"/>
                <a:gd name="T4" fmla="*/ 92 w 115"/>
                <a:gd name="T5" fmla="*/ 95 h 137"/>
                <a:gd name="T6" fmla="*/ 92 w 115"/>
                <a:gd name="T7" fmla="*/ 0 h 137"/>
                <a:gd name="T8" fmla="*/ 115 w 115"/>
                <a:gd name="T9" fmla="*/ 0 h 137"/>
                <a:gd name="T10" fmla="*/ 115 w 115"/>
                <a:gd name="T11" fmla="*/ 137 h 137"/>
                <a:gd name="T12" fmla="*/ 96 w 115"/>
                <a:gd name="T13" fmla="*/ 137 h 137"/>
                <a:gd name="T14" fmla="*/ 23 w 115"/>
                <a:gd name="T15" fmla="*/ 43 h 137"/>
                <a:gd name="T16" fmla="*/ 23 w 115"/>
                <a:gd name="T17" fmla="*/ 137 h 137"/>
                <a:gd name="T18" fmla="*/ 0 w 115"/>
                <a:gd name="T19" fmla="*/ 137 h 137"/>
                <a:gd name="T20" fmla="*/ 0 w 115"/>
                <a:gd name="T21"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137">
                  <a:moveTo>
                    <a:pt x="0" y="0"/>
                  </a:moveTo>
                  <a:lnTo>
                    <a:pt x="20" y="0"/>
                  </a:lnTo>
                  <a:lnTo>
                    <a:pt x="92" y="95"/>
                  </a:lnTo>
                  <a:lnTo>
                    <a:pt x="92" y="0"/>
                  </a:lnTo>
                  <a:lnTo>
                    <a:pt x="115" y="0"/>
                  </a:lnTo>
                  <a:lnTo>
                    <a:pt x="115" y="137"/>
                  </a:lnTo>
                  <a:lnTo>
                    <a:pt x="96" y="137"/>
                  </a:lnTo>
                  <a:lnTo>
                    <a:pt x="23" y="43"/>
                  </a:lnTo>
                  <a:lnTo>
                    <a:pt x="23" y="137"/>
                  </a:lnTo>
                  <a:lnTo>
                    <a:pt x="0" y="13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6" name="Freeform 64"/>
            <p:cNvSpPr>
              <a:spLocks/>
            </p:cNvSpPr>
            <p:nvPr/>
          </p:nvSpPr>
          <p:spPr bwMode="auto">
            <a:xfrm>
              <a:off x="5915026" y="3962401"/>
              <a:ext cx="193675" cy="222250"/>
            </a:xfrm>
            <a:custGeom>
              <a:avLst/>
              <a:gdLst>
                <a:gd name="T0" fmla="*/ 78 w 122"/>
                <a:gd name="T1" fmla="*/ 0 h 140"/>
                <a:gd name="T2" fmla="*/ 99 w 122"/>
                <a:gd name="T3" fmla="*/ 2 h 140"/>
                <a:gd name="T4" fmla="*/ 119 w 122"/>
                <a:gd name="T5" fmla="*/ 10 h 140"/>
                <a:gd name="T6" fmla="*/ 109 w 122"/>
                <a:gd name="T7" fmla="*/ 27 h 140"/>
                <a:gd name="T8" fmla="*/ 96 w 122"/>
                <a:gd name="T9" fmla="*/ 22 h 140"/>
                <a:gd name="T10" fmla="*/ 81 w 122"/>
                <a:gd name="T11" fmla="*/ 20 h 140"/>
                <a:gd name="T12" fmla="*/ 60 w 122"/>
                <a:gd name="T13" fmla="*/ 23 h 140"/>
                <a:gd name="T14" fmla="*/ 43 w 122"/>
                <a:gd name="T15" fmla="*/ 33 h 140"/>
                <a:gd name="T16" fmla="*/ 33 w 122"/>
                <a:gd name="T17" fmla="*/ 50 h 140"/>
                <a:gd name="T18" fmla="*/ 30 w 122"/>
                <a:gd name="T19" fmla="*/ 69 h 140"/>
                <a:gd name="T20" fmla="*/ 33 w 122"/>
                <a:gd name="T21" fmla="*/ 91 h 140"/>
                <a:gd name="T22" fmla="*/ 43 w 122"/>
                <a:gd name="T23" fmla="*/ 107 h 140"/>
                <a:gd name="T24" fmla="*/ 58 w 122"/>
                <a:gd name="T25" fmla="*/ 117 h 140"/>
                <a:gd name="T26" fmla="*/ 78 w 122"/>
                <a:gd name="T27" fmla="*/ 120 h 140"/>
                <a:gd name="T28" fmla="*/ 83 w 122"/>
                <a:gd name="T29" fmla="*/ 120 h 140"/>
                <a:gd name="T30" fmla="*/ 89 w 122"/>
                <a:gd name="T31" fmla="*/ 120 h 140"/>
                <a:gd name="T32" fmla="*/ 96 w 122"/>
                <a:gd name="T33" fmla="*/ 119 h 140"/>
                <a:gd name="T34" fmla="*/ 96 w 122"/>
                <a:gd name="T35" fmla="*/ 76 h 140"/>
                <a:gd name="T36" fmla="*/ 122 w 122"/>
                <a:gd name="T37" fmla="*/ 76 h 140"/>
                <a:gd name="T38" fmla="*/ 122 w 122"/>
                <a:gd name="T39" fmla="*/ 132 h 140"/>
                <a:gd name="T40" fmla="*/ 98 w 122"/>
                <a:gd name="T41" fmla="*/ 139 h 140"/>
                <a:gd name="T42" fmla="*/ 76 w 122"/>
                <a:gd name="T43" fmla="*/ 140 h 140"/>
                <a:gd name="T44" fmla="*/ 55 w 122"/>
                <a:gd name="T45" fmla="*/ 139 h 140"/>
                <a:gd name="T46" fmla="*/ 36 w 122"/>
                <a:gd name="T47" fmla="*/ 132 h 140"/>
                <a:gd name="T48" fmla="*/ 22 w 122"/>
                <a:gd name="T49" fmla="*/ 120 h 140"/>
                <a:gd name="T50" fmla="*/ 10 w 122"/>
                <a:gd name="T51" fmla="*/ 106 h 140"/>
                <a:gd name="T52" fmla="*/ 2 w 122"/>
                <a:gd name="T53" fmla="*/ 89 h 140"/>
                <a:gd name="T54" fmla="*/ 0 w 122"/>
                <a:gd name="T55" fmla="*/ 71 h 140"/>
                <a:gd name="T56" fmla="*/ 2 w 122"/>
                <a:gd name="T57" fmla="*/ 51 h 140"/>
                <a:gd name="T58" fmla="*/ 10 w 122"/>
                <a:gd name="T59" fmla="*/ 35 h 140"/>
                <a:gd name="T60" fmla="*/ 22 w 122"/>
                <a:gd name="T61" fmla="*/ 20 h 140"/>
                <a:gd name="T62" fmla="*/ 38 w 122"/>
                <a:gd name="T63" fmla="*/ 8 h 140"/>
                <a:gd name="T64" fmla="*/ 56 w 122"/>
                <a:gd name="T65" fmla="*/ 2 h 140"/>
                <a:gd name="T66" fmla="*/ 78 w 122"/>
                <a:gd name="T67" fmla="*/ 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22" h="140">
                  <a:moveTo>
                    <a:pt x="78" y="0"/>
                  </a:moveTo>
                  <a:lnTo>
                    <a:pt x="99" y="2"/>
                  </a:lnTo>
                  <a:lnTo>
                    <a:pt x="119" y="10"/>
                  </a:lnTo>
                  <a:lnTo>
                    <a:pt x="109" y="27"/>
                  </a:lnTo>
                  <a:lnTo>
                    <a:pt x="96" y="22"/>
                  </a:lnTo>
                  <a:lnTo>
                    <a:pt x="81" y="20"/>
                  </a:lnTo>
                  <a:lnTo>
                    <a:pt x="60" y="23"/>
                  </a:lnTo>
                  <a:lnTo>
                    <a:pt x="43" y="33"/>
                  </a:lnTo>
                  <a:lnTo>
                    <a:pt x="33" y="50"/>
                  </a:lnTo>
                  <a:lnTo>
                    <a:pt x="30" y="69"/>
                  </a:lnTo>
                  <a:lnTo>
                    <a:pt x="33" y="91"/>
                  </a:lnTo>
                  <a:lnTo>
                    <a:pt x="43" y="107"/>
                  </a:lnTo>
                  <a:lnTo>
                    <a:pt x="58" y="117"/>
                  </a:lnTo>
                  <a:lnTo>
                    <a:pt x="78" y="120"/>
                  </a:lnTo>
                  <a:lnTo>
                    <a:pt x="83" y="120"/>
                  </a:lnTo>
                  <a:lnTo>
                    <a:pt x="89" y="120"/>
                  </a:lnTo>
                  <a:lnTo>
                    <a:pt x="96" y="119"/>
                  </a:lnTo>
                  <a:lnTo>
                    <a:pt x="96" y="76"/>
                  </a:lnTo>
                  <a:lnTo>
                    <a:pt x="122" y="76"/>
                  </a:lnTo>
                  <a:lnTo>
                    <a:pt x="122" y="132"/>
                  </a:lnTo>
                  <a:lnTo>
                    <a:pt x="98" y="139"/>
                  </a:lnTo>
                  <a:lnTo>
                    <a:pt x="76" y="140"/>
                  </a:lnTo>
                  <a:lnTo>
                    <a:pt x="55" y="139"/>
                  </a:lnTo>
                  <a:lnTo>
                    <a:pt x="36" y="132"/>
                  </a:lnTo>
                  <a:lnTo>
                    <a:pt x="22" y="120"/>
                  </a:lnTo>
                  <a:lnTo>
                    <a:pt x="10" y="106"/>
                  </a:lnTo>
                  <a:lnTo>
                    <a:pt x="2" y="89"/>
                  </a:lnTo>
                  <a:lnTo>
                    <a:pt x="0" y="71"/>
                  </a:lnTo>
                  <a:lnTo>
                    <a:pt x="2" y="51"/>
                  </a:lnTo>
                  <a:lnTo>
                    <a:pt x="10" y="35"/>
                  </a:lnTo>
                  <a:lnTo>
                    <a:pt x="22" y="20"/>
                  </a:lnTo>
                  <a:lnTo>
                    <a:pt x="38" y="8"/>
                  </a:lnTo>
                  <a:lnTo>
                    <a:pt x="56" y="2"/>
                  </a:lnTo>
                  <a:lnTo>
                    <a:pt x="7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7" name="Freeform 65"/>
            <p:cNvSpPr>
              <a:spLocks/>
            </p:cNvSpPr>
            <p:nvPr/>
          </p:nvSpPr>
          <p:spPr bwMode="auto">
            <a:xfrm>
              <a:off x="6451601" y="3965576"/>
              <a:ext cx="180975" cy="217488"/>
            </a:xfrm>
            <a:custGeom>
              <a:avLst/>
              <a:gdLst>
                <a:gd name="T0" fmla="*/ 0 w 114"/>
                <a:gd name="T1" fmla="*/ 0 h 137"/>
                <a:gd name="T2" fmla="*/ 18 w 114"/>
                <a:gd name="T3" fmla="*/ 0 h 137"/>
                <a:gd name="T4" fmla="*/ 91 w 114"/>
                <a:gd name="T5" fmla="*/ 95 h 137"/>
                <a:gd name="T6" fmla="*/ 91 w 114"/>
                <a:gd name="T7" fmla="*/ 0 h 137"/>
                <a:gd name="T8" fmla="*/ 114 w 114"/>
                <a:gd name="T9" fmla="*/ 0 h 137"/>
                <a:gd name="T10" fmla="*/ 114 w 114"/>
                <a:gd name="T11" fmla="*/ 137 h 137"/>
                <a:gd name="T12" fmla="*/ 96 w 114"/>
                <a:gd name="T13" fmla="*/ 137 h 137"/>
                <a:gd name="T14" fmla="*/ 22 w 114"/>
                <a:gd name="T15" fmla="*/ 43 h 137"/>
                <a:gd name="T16" fmla="*/ 22 w 114"/>
                <a:gd name="T17" fmla="*/ 137 h 137"/>
                <a:gd name="T18" fmla="*/ 0 w 114"/>
                <a:gd name="T19" fmla="*/ 137 h 137"/>
                <a:gd name="T20" fmla="*/ 0 w 114"/>
                <a:gd name="T21"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4" h="137">
                  <a:moveTo>
                    <a:pt x="0" y="0"/>
                  </a:moveTo>
                  <a:lnTo>
                    <a:pt x="18" y="0"/>
                  </a:lnTo>
                  <a:lnTo>
                    <a:pt x="91" y="95"/>
                  </a:lnTo>
                  <a:lnTo>
                    <a:pt x="91" y="0"/>
                  </a:lnTo>
                  <a:lnTo>
                    <a:pt x="114" y="0"/>
                  </a:lnTo>
                  <a:lnTo>
                    <a:pt x="114" y="137"/>
                  </a:lnTo>
                  <a:lnTo>
                    <a:pt x="96" y="137"/>
                  </a:lnTo>
                  <a:lnTo>
                    <a:pt x="22" y="43"/>
                  </a:lnTo>
                  <a:lnTo>
                    <a:pt x="22" y="137"/>
                  </a:lnTo>
                  <a:lnTo>
                    <a:pt x="0" y="13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8" name="Freeform 66"/>
            <p:cNvSpPr>
              <a:spLocks noEditPoints="1"/>
            </p:cNvSpPr>
            <p:nvPr/>
          </p:nvSpPr>
          <p:spPr bwMode="auto">
            <a:xfrm>
              <a:off x="6716713" y="3962401"/>
              <a:ext cx="217488" cy="222250"/>
            </a:xfrm>
            <a:custGeom>
              <a:avLst/>
              <a:gdLst>
                <a:gd name="T0" fmla="*/ 67 w 137"/>
                <a:gd name="T1" fmla="*/ 20 h 140"/>
                <a:gd name="T2" fmla="*/ 51 w 137"/>
                <a:gd name="T3" fmla="*/ 23 h 140"/>
                <a:gd name="T4" fmla="*/ 39 w 137"/>
                <a:gd name="T5" fmla="*/ 36 h 140"/>
                <a:gd name="T6" fmla="*/ 31 w 137"/>
                <a:gd name="T7" fmla="*/ 51 h 140"/>
                <a:gd name="T8" fmla="*/ 30 w 137"/>
                <a:gd name="T9" fmla="*/ 71 h 140"/>
                <a:gd name="T10" fmla="*/ 31 w 137"/>
                <a:gd name="T11" fmla="*/ 89 h 140"/>
                <a:gd name="T12" fmla="*/ 39 w 137"/>
                <a:gd name="T13" fmla="*/ 106 h 140"/>
                <a:gd name="T14" fmla="*/ 51 w 137"/>
                <a:gd name="T15" fmla="*/ 117 h 140"/>
                <a:gd name="T16" fmla="*/ 69 w 137"/>
                <a:gd name="T17" fmla="*/ 120 h 140"/>
                <a:gd name="T18" fmla="*/ 84 w 137"/>
                <a:gd name="T19" fmla="*/ 117 h 140"/>
                <a:gd name="T20" fmla="*/ 97 w 137"/>
                <a:gd name="T21" fmla="*/ 107 h 140"/>
                <a:gd name="T22" fmla="*/ 105 w 137"/>
                <a:gd name="T23" fmla="*/ 92 h 140"/>
                <a:gd name="T24" fmla="*/ 107 w 137"/>
                <a:gd name="T25" fmla="*/ 71 h 140"/>
                <a:gd name="T26" fmla="*/ 105 w 137"/>
                <a:gd name="T27" fmla="*/ 50 h 140"/>
                <a:gd name="T28" fmla="*/ 97 w 137"/>
                <a:gd name="T29" fmla="*/ 33 h 140"/>
                <a:gd name="T30" fmla="*/ 84 w 137"/>
                <a:gd name="T31" fmla="*/ 23 h 140"/>
                <a:gd name="T32" fmla="*/ 69 w 137"/>
                <a:gd name="T33" fmla="*/ 20 h 140"/>
                <a:gd name="T34" fmla="*/ 67 w 137"/>
                <a:gd name="T35" fmla="*/ 20 h 140"/>
                <a:gd name="T36" fmla="*/ 69 w 137"/>
                <a:gd name="T37" fmla="*/ 0 h 140"/>
                <a:gd name="T38" fmla="*/ 69 w 137"/>
                <a:gd name="T39" fmla="*/ 0 h 140"/>
                <a:gd name="T40" fmla="*/ 87 w 137"/>
                <a:gd name="T41" fmla="*/ 2 h 140"/>
                <a:gd name="T42" fmla="*/ 104 w 137"/>
                <a:gd name="T43" fmla="*/ 8 h 140"/>
                <a:gd name="T44" fmla="*/ 117 w 137"/>
                <a:gd name="T45" fmla="*/ 20 h 140"/>
                <a:gd name="T46" fmla="*/ 128 w 137"/>
                <a:gd name="T47" fmla="*/ 35 h 140"/>
                <a:gd name="T48" fmla="*/ 135 w 137"/>
                <a:gd name="T49" fmla="*/ 50 h 140"/>
                <a:gd name="T50" fmla="*/ 137 w 137"/>
                <a:gd name="T51" fmla="*/ 69 h 140"/>
                <a:gd name="T52" fmla="*/ 135 w 137"/>
                <a:gd name="T53" fmla="*/ 89 h 140"/>
                <a:gd name="T54" fmla="*/ 128 w 137"/>
                <a:gd name="T55" fmla="*/ 106 h 140"/>
                <a:gd name="T56" fmla="*/ 119 w 137"/>
                <a:gd name="T57" fmla="*/ 120 h 140"/>
                <a:gd name="T58" fmla="*/ 104 w 137"/>
                <a:gd name="T59" fmla="*/ 132 h 140"/>
                <a:gd name="T60" fmla="*/ 87 w 137"/>
                <a:gd name="T61" fmla="*/ 139 h 140"/>
                <a:gd name="T62" fmla="*/ 69 w 137"/>
                <a:gd name="T63" fmla="*/ 140 h 140"/>
                <a:gd name="T64" fmla="*/ 49 w 137"/>
                <a:gd name="T65" fmla="*/ 139 h 140"/>
                <a:gd name="T66" fmla="*/ 33 w 137"/>
                <a:gd name="T67" fmla="*/ 132 h 140"/>
                <a:gd name="T68" fmla="*/ 20 w 137"/>
                <a:gd name="T69" fmla="*/ 120 h 140"/>
                <a:gd name="T70" fmla="*/ 8 w 137"/>
                <a:gd name="T71" fmla="*/ 106 h 140"/>
                <a:gd name="T72" fmla="*/ 1 w 137"/>
                <a:gd name="T73" fmla="*/ 89 h 140"/>
                <a:gd name="T74" fmla="*/ 0 w 137"/>
                <a:gd name="T75" fmla="*/ 69 h 140"/>
                <a:gd name="T76" fmla="*/ 3 w 137"/>
                <a:gd name="T77" fmla="*/ 50 h 140"/>
                <a:gd name="T78" fmla="*/ 10 w 137"/>
                <a:gd name="T79" fmla="*/ 33 h 140"/>
                <a:gd name="T80" fmla="*/ 20 w 137"/>
                <a:gd name="T81" fmla="*/ 20 h 140"/>
                <a:gd name="T82" fmla="*/ 34 w 137"/>
                <a:gd name="T83" fmla="*/ 8 h 140"/>
                <a:gd name="T84" fmla="*/ 49 w 137"/>
                <a:gd name="T85" fmla="*/ 2 h 140"/>
                <a:gd name="T86" fmla="*/ 69 w 137"/>
                <a:gd name="T87" fmla="*/ 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7" h="140">
                  <a:moveTo>
                    <a:pt x="67" y="20"/>
                  </a:moveTo>
                  <a:lnTo>
                    <a:pt x="51" y="23"/>
                  </a:lnTo>
                  <a:lnTo>
                    <a:pt x="39" y="36"/>
                  </a:lnTo>
                  <a:lnTo>
                    <a:pt x="31" y="51"/>
                  </a:lnTo>
                  <a:lnTo>
                    <a:pt x="30" y="71"/>
                  </a:lnTo>
                  <a:lnTo>
                    <a:pt x="31" y="89"/>
                  </a:lnTo>
                  <a:lnTo>
                    <a:pt x="39" y="106"/>
                  </a:lnTo>
                  <a:lnTo>
                    <a:pt x="51" y="117"/>
                  </a:lnTo>
                  <a:lnTo>
                    <a:pt x="69" y="120"/>
                  </a:lnTo>
                  <a:lnTo>
                    <a:pt x="84" y="117"/>
                  </a:lnTo>
                  <a:lnTo>
                    <a:pt x="97" y="107"/>
                  </a:lnTo>
                  <a:lnTo>
                    <a:pt x="105" y="92"/>
                  </a:lnTo>
                  <a:lnTo>
                    <a:pt x="107" y="71"/>
                  </a:lnTo>
                  <a:lnTo>
                    <a:pt x="105" y="50"/>
                  </a:lnTo>
                  <a:lnTo>
                    <a:pt x="97" y="33"/>
                  </a:lnTo>
                  <a:lnTo>
                    <a:pt x="84" y="23"/>
                  </a:lnTo>
                  <a:lnTo>
                    <a:pt x="69" y="20"/>
                  </a:lnTo>
                  <a:lnTo>
                    <a:pt x="67" y="20"/>
                  </a:lnTo>
                  <a:close/>
                  <a:moveTo>
                    <a:pt x="69" y="0"/>
                  </a:moveTo>
                  <a:lnTo>
                    <a:pt x="69" y="0"/>
                  </a:lnTo>
                  <a:lnTo>
                    <a:pt x="87" y="2"/>
                  </a:lnTo>
                  <a:lnTo>
                    <a:pt x="104" y="8"/>
                  </a:lnTo>
                  <a:lnTo>
                    <a:pt x="117" y="20"/>
                  </a:lnTo>
                  <a:lnTo>
                    <a:pt x="128" y="35"/>
                  </a:lnTo>
                  <a:lnTo>
                    <a:pt x="135" y="50"/>
                  </a:lnTo>
                  <a:lnTo>
                    <a:pt x="137" y="69"/>
                  </a:lnTo>
                  <a:lnTo>
                    <a:pt x="135" y="89"/>
                  </a:lnTo>
                  <a:lnTo>
                    <a:pt x="128" y="106"/>
                  </a:lnTo>
                  <a:lnTo>
                    <a:pt x="119" y="120"/>
                  </a:lnTo>
                  <a:lnTo>
                    <a:pt x="104" y="132"/>
                  </a:lnTo>
                  <a:lnTo>
                    <a:pt x="87" y="139"/>
                  </a:lnTo>
                  <a:lnTo>
                    <a:pt x="69" y="140"/>
                  </a:lnTo>
                  <a:lnTo>
                    <a:pt x="49" y="139"/>
                  </a:lnTo>
                  <a:lnTo>
                    <a:pt x="33" y="132"/>
                  </a:lnTo>
                  <a:lnTo>
                    <a:pt x="20" y="120"/>
                  </a:lnTo>
                  <a:lnTo>
                    <a:pt x="8" y="106"/>
                  </a:lnTo>
                  <a:lnTo>
                    <a:pt x="1" y="89"/>
                  </a:lnTo>
                  <a:lnTo>
                    <a:pt x="0" y="69"/>
                  </a:lnTo>
                  <a:lnTo>
                    <a:pt x="3" y="50"/>
                  </a:lnTo>
                  <a:lnTo>
                    <a:pt x="10" y="33"/>
                  </a:lnTo>
                  <a:lnTo>
                    <a:pt x="20" y="20"/>
                  </a:lnTo>
                  <a:lnTo>
                    <a:pt x="34" y="8"/>
                  </a:lnTo>
                  <a:lnTo>
                    <a:pt x="49" y="2"/>
                  </a:lnTo>
                  <a:lnTo>
                    <a:pt x="6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9" name="Freeform 67"/>
            <p:cNvSpPr>
              <a:spLocks noEditPoints="1"/>
            </p:cNvSpPr>
            <p:nvPr/>
          </p:nvSpPr>
          <p:spPr bwMode="auto">
            <a:xfrm>
              <a:off x="7019926" y="3965576"/>
              <a:ext cx="160338" cy="219075"/>
            </a:xfrm>
            <a:custGeom>
              <a:avLst/>
              <a:gdLst>
                <a:gd name="T0" fmla="*/ 27 w 101"/>
                <a:gd name="T1" fmla="*/ 18 h 138"/>
                <a:gd name="T2" fmla="*/ 27 w 101"/>
                <a:gd name="T3" fmla="*/ 64 h 138"/>
                <a:gd name="T4" fmla="*/ 35 w 101"/>
                <a:gd name="T5" fmla="*/ 64 h 138"/>
                <a:gd name="T6" fmla="*/ 41 w 101"/>
                <a:gd name="T7" fmla="*/ 64 h 138"/>
                <a:gd name="T8" fmla="*/ 45 w 101"/>
                <a:gd name="T9" fmla="*/ 64 h 138"/>
                <a:gd name="T10" fmla="*/ 51 w 101"/>
                <a:gd name="T11" fmla="*/ 61 h 138"/>
                <a:gd name="T12" fmla="*/ 56 w 101"/>
                <a:gd name="T13" fmla="*/ 58 h 138"/>
                <a:gd name="T14" fmla="*/ 59 w 101"/>
                <a:gd name="T15" fmla="*/ 53 h 138"/>
                <a:gd name="T16" fmla="*/ 63 w 101"/>
                <a:gd name="T17" fmla="*/ 46 h 138"/>
                <a:gd name="T18" fmla="*/ 63 w 101"/>
                <a:gd name="T19" fmla="*/ 39 h 138"/>
                <a:gd name="T20" fmla="*/ 63 w 101"/>
                <a:gd name="T21" fmla="*/ 31 h 138"/>
                <a:gd name="T22" fmla="*/ 59 w 101"/>
                <a:gd name="T23" fmla="*/ 26 h 138"/>
                <a:gd name="T24" fmla="*/ 56 w 101"/>
                <a:gd name="T25" fmla="*/ 21 h 138"/>
                <a:gd name="T26" fmla="*/ 51 w 101"/>
                <a:gd name="T27" fmla="*/ 20 h 138"/>
                <a:gd name="T28" fmla="*/ 45 w 101"/>
                <a:gd name="T29" fmla="*/ 18 h 138"/>
                <a:gd name="T30" fmla="*/ 41 w 101"/>
                <a:gd name="T31" fmla="*/ 18 h 138"/>
                <a:gd name="T32" fmla="*/ 38 w 101"/>
                <a:gd name="T33" fmla="*/ 18 h 138"/>
                <a:gd name="T34" fmla="*/ 27 w 101"/>
                <a:gd name="T35" fmla="*/ 18 h 138"/>
                <a:gd name="T36" fmla="*/ 0 w 101"/>
                <a:gd name="T37" fmla="*/ 0 h 138"/>
                <a:gd name="T38" fmla="*/ 40 w 101"/>
                <a:gd name="T39" fmla="*/ 0 h 138"/>
                <a:gd name="T40" fmla="*/ 43 w 101"/>
                <a:gd name="T41" fmla="*/ 0 h 138"/>
                <a:gd name="T42" fmla="*/ 45 w 101"/>
                <a:gd name="T43" fmla="*/ 0 h 138"/>
                <a:gd name="T44" fmla="*/ 51 w 101"/>
                <a:gd name="T45" fmla="*/ 0 h 138"/>
                <a:gd name="T46" fmla="*/ 55 w 101"/>
                <a:gd name="T47" fmla="*/ 0 h 138"/>
                <a:gd name="T48" fmla="*/ 58 w 101"/>
                <a:gd name="T49" fmla="*/ 1 h 138"/>
                <a:gd name="T50" fmla="*/ 66 w 101"/>
                <a:gd name="T51" fmla="*/ 3 h 138"/>
                <a:gd name="T52" fmla="*/ 71 w 101"/>
                <a:gd name="T53" fmla="*/ 5 h 138"/>
                <a:gd name="T54" fmla="*/ 76 w 101"/>
                <a:gd name="T55" fmla="*/ 8 h 138"/>
                <a:gd name="T56" fmla="*/ 88 w 101"/>
                <a:gd name="T57" fmla="*/ 20 h 138"/>
                <a:gd name="T58" fmla="*/ 91 w 101"/>
                <a:gd name="T59" fmla="*/ 38 h 138"/>
                <a:gd name="T60" fmla="*/ 88 w 101"/>
                <a:gd name="T61" fmla="*/ 53 h 138"/>
                <a:gd name="T62" fmla="*/ 79 w 101"/>
                <a:gd name="T63" fmla="*/ 66 h 138"/>
                <a:gd name="T64" fmla="*/ 66 w 101"/>
                <a:gd name="T65" fmla="*/ 76 h 138"/>
                <a:gd name="T66" fmla="*/ 101 w 101"/>
                <a:gd name="T67" fmla="*/ 133 h 138"/>
                <a:gd name="T68" fmla="*/ 73 w 101"/>
                <a:gd name="T69" fmla="*/ 138 h 138"/>
                <a:gd name="T70" fmla="*/ 45 w 101"/>
                <a:gd name="T71" fmla="*/ 86 h 138"/>
                <a:gd name="T72" fmla="*/ 43 w 101"/>
                <a:gd name="T73" fmla="*/ 82 h 138"/>
                <a:gd name="T74" fmla="*/ 27 w 101"/>
                <a:gd name="T75" fmla="*/ 82 h 138"/>
                <a:gd name="T76" fmla="*/ 27 w 101"/>
                <a:gd name="T77" fmla="*/ 137 h 138"/>
                <a:gd name="T78" fmla="*/ 0 w 101"/>
                <a:gd name="T79" fmla="*/ 137 h 138"/>
                <a:gd name="T80" fmla="*/ 0 w 101"/>
                <a:gd name="T81" fmla="*/ 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1" h="138">
                  <a:moveTo>
                    <a:pt x="27" y="18"/>
                  </a:moveTo>
                  <a:lnTo>
                    <a:pt x="27" y="64"/>
                  </a:lnTo>
                  <a:lnTo>
                    <a:pt x="35" y="64"/>
                  </a:lnTo>
                  <a:lnTo>
                    <a:pt x="41" y="64"/>
                  </a:lnTo>
                  <a:lnTo>
                    <a:pt x="45" y="64"/>
                  </a:lnTo>
                  <a:lnTo>
                    <a:pt x="51" y="61"/>
                  </a:lnTo>
                  <a:lnTo>
                    <a:pt x="56" y="58"/>
                  </a:lnTo>
                  <a:lnTo>
                    <a:pt x="59" y="53"/>
                  </a:lnTo>
                  <a:lnTo>
                    <a:pt x="63" y="46"/>
                  </a:lnTo>
                  <a:lnTo>
                    <a:pt x="63" y="39"/>
                  </a:lnTo>
                  <a:lnTo>
                    <a:pt x="63" y="31"/>
                  </a:lnTo>
                  <a:lnTo>
                    <a:pt x="59" y="26"/>
                  </a:lnTo>
                  <a:lnTo>
                    <a:pt x="56" y="21"/>
                  </a:lnTo>
                  <a:lnTo>
                    <a:pt x="51" y="20"/>
                  </a:lnTo>
                  <a:lnTo>
                    <a:pt x="45" y="18"/>
                  </a:lnTo>
                  <a:lnTo>
                    <a:pt x="41" y="18"/>
                  </a:lnTo>
                  <a:lnTo>
                    <a:pt x="38" y="18"/>
                  </a:lnTo>
                  <a:lnTo>
                    <a:pt x="27" y="18"/>
                  </a:lnTo>
                  <a:close/>
                  <a:moveTo>
                    <a:pt x="0" y="0"/>
                  </a:moveTo>
                  <a:lnTo>
                    <a:pt x="40" y="0"/>
                  </a:lnTo>
                  <a:lnTo>
                    <a:pt x="43" y="0"/>
                  </a:lnTo>
                  <a:lnTo>
                    <a:pt x="45" y="0"/>
                  </a:lnTo>
                  <a:lnTo>
                    <a:pt x="51" y="0"/>
                  </a:lnTo>
                  <a:lnTo>
                    <a:pt x="55" y="0"/>
                  </a:lnTo>
                  <a:lnTo>
                    <a:pt x="58" y="1"/>
                  </a:lnTo>
                  <a:lnTo>
                    <a:pt x="66" y="3"/>
                  </a:lnTo>
                  <a:lnTo>
                    <a:pt x="71" y="5"/>
                  </a:lnTo>
                  <a:lnTo>
                    <a:pt x="76" y="8"/>
                  </a:lnTo>
                  <a:lnTo>
                    <a:pt x="88" y="20"/>
                  </a:lnTo>
                  <a:lnTo>
                    <a:pt x="91" y="38"/>
                  </a:lnTo>
                  <a:lnTo>
                    <a:pt x="88" y="53"/>
                  </a:lnTo>
                  <a:lnTo>
                    <a:pt x="79" y="66"/>
                  </a:lnTo>
                  <a:lnTo>
                    <a:pt x="66" y="76"/>
                  </a:lnTo>
                  <a:lnTo>
                    <a:pt x="101" y="133"/>
                  </a:lnTo>
                  <a:lnTo>
                    <a:pt x="73" y="138"/>
                  </a:lnTo>
                  <a:lnTo>
                    <a:pt x="45" y="86"/>
                  </a:lnTo>
                  <a:lnTo>
                    <a:pt x="43" y="82"/>
                  </a:lnTo>
                  <a:lnTo>
                    <a:pt x="27" y="82"/>
                  </a:lnTo>
                  <a:lnTo>
                    <a:pt x="27" y="137"/>
                  </a:lnTo>
                  <a:lnTo>
                    <a:pt x="0" y="13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0" name="Freeform 68"/>
            <p:cNvSpPr>
              <a:spLocks/>
            </p:cNvSpPr>
            <p:nvPr/>
          </p:nvSpPr>
          <p:spPr bwMode="auto">
            <a:xfrm>
              <a:off x="7253288" y="3965576"/>
              <a:ext cx="234950" cy="217488"/>
            </a:xfrm>
            <a:custGeom>
              <a:avLst/>
              <a:gdLst>
                <a:gd name="T0" fmla="*/ 0 w 148"/>
                <a:gd name="T1" fmla="*/ 0 h 137"/>
                <a:gd name="T2" fmla="*/ 31 w 148"/>
                <a:gd name="T3" fmla="*/ 0 h 137"/>
                <a:gd name="T4" fmla="*/ 74 w 148"/>
                <a:gd name="T5" fmla="*/ 100 h 137"/>
                <a:gd name="T6" fmla="*/ 119 w 148"/>
                <a:gd name="T7" fmla="*/ 0 h 137"/>
                <a:gd name="T8" fmla="*/ 148 w 148"/>
                <a:gd name="T9" fmla="*/ 0 h 137"/>
                <a:gd name="T10" fmla="*/ 148 w 148"/>
                <a:gd name="T11" fmla="*/ 137 h 137"/>
                <a:gd name="T12" fmla="*/ 122 w 148"/>
                <a:gd name="T13" fmla="*/ 137 h 137"/>
                <a:gd name="T14" fmla="*/ 122 w 148"/>
                <a:gd name="T15" fmla="*/ 61 h 137"/>
                <a:gd name="T16" fmla="*/ 122 w 148"/>
                <a:gd name="T17" fmla="*/ 49 h 137"/>
                <a:gd name="T18" fmla="*/ 122 w 148"/>
                <a:gd name="T19" fmla="*/ 30 h 137"/>
                <a:gd name="T20" fmla="*/ 112 w 148"/>
                <a:gd name="T21" fmla="*/ 59 h 137"/>
                <a:gd name="T22" fmla="*/ 77 w 148"/>
                <a:gd name="T23" fmla="*/ 137 h 137"/>
                <a:gd name="T24" fmla="*/ 64 w 148"/>
                <a:gd name="T25" fmla="*/ 137 h 137"/>
                <a:gd name="T26" fmla="*/ 31 w 148"/>
                <a:gd name="T27" fmla="*/ 59 h 137"/>
                <a:gd name="T28" fmla="*/ 28 w 148"/>
                <a:gd name="T29" fmla="*/ 48 h 137"/>
                <a:gd name="T30" fmla="*/ 21 w 148"/>
                <a:gd name="T31" fmla="*/ 30 h 137"/>
                <a:gd name="T32" fmla="*/ 21 w 148"/>
                <a:gd name="T33" fmla="*/ 46 h 137"/>
                <a:gd name="T34" fmla="*/ 23 w 148"/>
                <a:gd name="T35" fmla="*/ 61 h 137"/>
                <a:gd name="T36" fmla="*/ 23 w 148"/>
                <a:gd name="T37" fmla="*/ 137 h 137"/>
                <a:gd name="T38" fmla="*/ 0 w 148"/>
                <a:gd name="T39" fmla="*/ 137 h 137"/>
                <a:gd name="T40" fmla="*/ 0 w 148"/>
                <a:gd name="T41"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8" h="137">
                  <a:moveTo>
                    <a:pt x="0" y="0"/>
                  </a:moveTo>
                  <a:lnTo>
                    <a:pt x="31" y="0"/>
                  </a:lnTo>
                  <a:lnTo>
                    <a:pt x="74" y="100"/>
                  </a:lnTo>
                  <a:lnTo>
                    <a:pt x="119" y="0"/>
                  </a:lnTo>
                  <a:lnTo>
                    <a:pt x="148" y="0"/>
                  </a:lnTo>
                  <a:lnTo>
                    <a:pt x="148" y="137"/>
                  </a:lnTo>
                  <a:lnTo>
                    <a:pt x="122" y="137"/>
                  </a:lnTo>
                  <a:lnTo>
                    <a:pt x="122" y="61"/>
                  </a:lnTo>
                  <a:lnTo>
                    <a:pt x="122" y="49"/>
                  </a:lnTo>
                  <a:lnTo>
                    <a:pt x="122" y="30"/>
                  </a:lnTo>
                  <a:lnTo>
                    <a:pt x="112" y="59"/>
                  </a:lnTo>
                  <a:lnTo>
                    <a:pt x="77" y="137"/>
                  </a:lnTo>
                  <a:lnTo>
                    <a:pt x="64" y="137"/>
                  </a:lnTo>
                  <a:lnTo>
                    <a:pt x="31" y="59"/>
                  </a:lnTo>
                  <a:lnTo>
                    <a:pt x="28" y="48"/>
                  </a:lnTo>
                  <a:lnTo>
                    <a:pt x="21" y="30"/>
                  </a:lnTo>
                  <a:lnTo>
                    <a:pt x="21" y="46"/>
                  </a:lnTo>
                  <a:lnTo>
                    <a:pt x="23" y="61"/>
                  </a:lnTo>
                  <a:lnTo>
                    <a:pt x="23" y="137"/>
                  </a:lnTo>
                  <a:lnTo>
                    <a:pt x="0" y="13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1" name="Freeform 69"/>
            <p:cNvSpPr>
              <a:spLocks noEditPoints="1"/>
            </p:cNvSpPr>
            <p:nvPr/>
          </p:nvSpPr>
          <p:spPr bwMode="auto">
            <a:xfrm>
              <a:off x="7559676" y="3965576"/>
              <a:ext cx="203200" cy="217488"/>
            </a:xfrm>
            <a:custGeom>
              <a:avLst/>
              <a:gdLst>
                <a:gd name="T0" fmla="*/ 63 w 128"/>
                <a:gd name="T1" fmla="*/ 31 h 137"/>
                <a:gd name="T2" fmla="*/ 63 w 128"/>
                <a:gd name="T3" fmla="*/ 33 h 137"/>
                <a:gd name="T4" fmla="*/ 43 w 128"/>
                <a:gd name="T5" fmla="*/ 82 h 137"/>
                <a:gd name="T6" fmla="*/ 81 w 128"/>
                <a:gd name="T7" fmla="*/ 82 h 137"/>
                <a:gd name="T8" fmla="*/ 63 w 128"/>
                <a:gd name="T9" fmla="*/ 31 h 137"/>
                <a:gd name="T10" fmla="*/ 56 w 128"/>
                <a:gd name="T11" fmla="*/ 0 h 137"/>
                <a:gd name="T12" fmla="*/ 77 w 128"/>
                <a:gd name="T13" fmla="*/ 0 h 137"/>
                <a:gd name="T14" fmla="*/ 128 w 128"/>
                <a:gd name="T15" fmla="*/ 137 h 137"/>
                <a:gd name="T16" fmla="*/ 99 w 128"/>
                <a:gd name="T17" fmla="*/ 137 h 137"/>
                <a:gd name="T18" fmla="*/ 86 w 128"/>
                <a:gd name="T19" fmla="*/ 99 h 137"/>
                <a:gd name="T20" fmla="*/ 38 w 128"/>
                <a:gd name="T21" fmla="*/ 99 h 137"/>
                <a:gd name="T22" fmla="*/ 23 w 128"/>
                <a:gd name="T23" fmla="*/ 137 h 137"/>
                <a:gd name="T24" fmla="*/ 0 w 128"/>
                <a:gd name="T25" fmla="*/ 137 h 137"/>
                <a:gd name="T26" fmla="*/ 56 w 128"/>
                <a:gd name="T27"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8" h="137">
                  <a:moveTo>
                    <a:pt x="63" y="31"/>
                  </a:moveTo>
                  <a:lnTo>
                    <a:pt x="63" y="33"/>
                  </a:lnTo>
                  <a:lnTo>
                    <a:pt x="43" y="82"/>
                  </a:lnTo>
                  <a:lnTo>
                    <a:pt x="81" y="82"/>
                  </a:lnTo>
                  <a:lnTo>
                    <a:pt x="63" y="31"/>
                  </a:lnTo>
                  <a:close/>
                  <a:moveTo>
                    <a:pt x="56" y="0"/>
                  </a:moveTo>
                  <a:lnTo>
                    <a:pt x="77" y="0"/>
                  </a:lnTo>
                  <a:lnTo>
                    <a:pt x="128" y="137"/>
                  </a:lnTo>
                  <a:lnTo>
                    <a:pt x="99" y="137"/>
                  </a:lnTo>
                  <a:lnTo>
                    <a:pt x="86" y="99"/>
                  </a:lnTo>
                  <a:lnTo>
                    <a:pt x="38" y="99"/>
                  </a:lnTo>
                  <a:lnTo>
                    <a:pt x="23" y="137"/>
                  </a:lnTo>
                  <a:lnTo>
                    <a:pt x="0" y="137"/>
                  </a:lnTo>
                  <a:lnTo>
                    <a:pt x="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2" name="Freeform 70"/>
            <p:cNvSpPr>
              <a:spLocks/>
            </p:cNvSpPr>
            <p:nvPr/>
          </p:nvSpPr>
          <p:spPr bwMode="auto">
            <a:xfrm>
              <a:off x="7834313" y="3965576"/>
              <a:ext cx="130175" cy="217488"/>
            </a:xfrm>
            <a:custGeom>
              <a:avLst/>
              <a:gdLst>
                <a:gd name="T0" fmla="*/ 0 w 82"/>
                <a:gd name="T1" fmla="*/ 0 h 137"/>
                <a:gd name="T2" fmla="*/ 28 w 82"/>
                <a:gd name="T3" fmla="*/ 0 h 137"/>
                <a:gd name="T4" fmla="*/ 28 w 82"/>
                <a:gd name="T5" fmla="*/ 118 h 137"/>
                <a:gd name="T6" fmla="*/ 82 w 82"/>
                <a:gd name="T7" fmla="*/ 118 h 137"/>
                <a:gd name="T8" fmla="*/ 82 w 82"/>
                <a:gd name="T9" fmla="*/ 137 h 137"/>
                <a:gd name="T10" fmla="*/ 0 w 82"/>
                <a:gd name="T11" fmla="*/ 137 h 137"/>
                <a:gd name="T12" fmla="*/ 0 w 82"/>
                <a:gd name="T13" fmla="*/ 0 h 137"/>
              </a:gdLst>
              <a:ahLst/>
              <a:cxnLst>
                <a:cxn ang="0">
                  <a:pos x="T0" y="T1"/>
                </a:cxn>
                <a:cxn ang="0">
                  <a:pos x="T2" y="T3"/>
                </a:cxn>
                <a:cxn ang="0">
                  <a:pos x="T4" y="T5"/>
                </a:cxn>
                <a:cxn ang="0">
                  <a:pos x="T6" y="T7"/>
                </a:cxn>
                <a:cxn ang="0">
                  <a:pos x="T8" y="T9"/>
                </a:cxn>
                <a:cxn ang="0">
                  <a:pos x="T10" y="T11"/>
                </a:cxn>
                <a:cxn ang="0">
                  <a:pos x="T12" y="T13"/>
                </a:cxn>
              </a:cxnLst>
              <a:rect l="0" t="0" r="r" b="b"/>
              <a:pathLst>
                <a:path w="82" h="137">
                  <a:moveTo>
                    <a:pt x="0" y="0"/>
                  </a:moveTo>
                  <a:lnTo>
                    <a:pt x="28" y="0"/>
                  </a:lnTo>
                  <a:lnTo>
                    <a:pt x="28" y="118"/>
                  </a:lnTo>
                  <a:lnTo>
                    <a:pt x="82" y="118"/>
                  </a:lnTo>
                  <a:lnTo>
                    <a:pt x="82" y="137"/>
                  </a:lnTo>
                  <a:lnTo>
                    <a:pt x="0" y="13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3" name="Freeform 71"/>
            <p:cNvSpPr>
              <a:spLocks/>
            </p:cNvSpPr>
            <p:nvPr/>
          </p:nvSpPr>
          <p:spPr bwMode="auto">
            <a:xfrm>
              <a:off x="8285163" y="3965576"/>
              <a:ext cx="177800" cy="219075"/>
            </a:xfrm>
            <a:custGeom>
              <a:avLst/>
              <a:gdLst>
                <a:gd name="T0" fmla="*/ 0 w 112"/>
                <a:gd name="T1" fmla="*/ 0 h 138"/>
                <a:gd name="T2" fmla="*/ 28 w 112"/>
                <a:gd name="T3" fmla="*/ 0 h 138"/>
                <a:gd name="T4" fmla="*/ 28 w 112"/>
                <a:gd name="T5" fmla="*/ 72 h 138"/>
                <a:gd name="T6" fmla="*/ 28 w 112"/>
                <a:gd name="T7" fmla="*/ 81 h 138"/>
                <a:gd name="T8" fmla="*/ 28 w 112"/>
                <a:gd name="T9" fmla="*/ 87 h 138"/>
                <a:gd name="T10" fmla="*/ 29 w 112"/>
                <a:gd name="T11" fmla="*/ 92 h 138"/>
                <a:gd name="T12" fmla="*/ 29 w 112"/>
                <a:gd name="T13" fmla="*/ 97 h 138"/>
                <a:gd name="T14" fmla="*/ 31 w 112"/>
                <a:gd name="T15" fmla="*/ 104 h 138"/>
                <a:gd name="T16" fmla="*/ 34 w 112"/>
                <a:gd name="T17" fmla="*/ 107 h 138"/>
                <a:gd name="T18" fmla="*/ 38 w 112"/>
                <a:gd name="T19" fmla="*/ 114 h 138"/>
                <a:gd name="T20" fmla="*/ 43 w 112"/>
                <a:gd name="T21" fmla="*/ 117 h 138"/>
                <a:gd name="T22" fmla="*/ 49 w 112"/>
                <a:gd name="T23" fmla="*/ 118 h 138"/>
                <a:gd name="T24" fmla="*/ 57 w 112"/>
                <a:gd name="T25" fmla="*/ 118 h 138"/>
                <a:gd name="T26" fmla="*/ 69 w 112"/>
                <a:gd name="T27" fmla="*/ 117 h 138"/>
                <a:gd name="T28" fmla="*/ 77 w 112"/>
                <a:gd name="T29" fmla="*/ 112 h 138"/>
                <a:gd name="T30" fmla="*/ 84 w 112"/>
                <a:gd name="T31" fmla="*/ 102 h 138"/>
                <a:gd name="T32" fmla="*/ 85 w 112"/>
                <a:gd name="T33" fmla="*/ 90 h 138"/>
                <a:gd name="T34" fmla="*/ 87 w 112"/>
                <a:gd name="T35" fmla="*/ 72 h 138"/>
                <a:gd name="T36" fmla="*/ 87 w 112"/>
                <a:gd name="T37" fmla="*/ 0 h 138"/>
                <a:gd name="T38" fmla="*/ 112 w 112"/>
                <a:gd name="T39" fmla="*/ 0 h 138"/>
                <a:gd name="T40" fmla="*/ 112 w 112"/>
                <a:gd name="T41" fmla="*/ 76 h 138"/>
                <a:gd name="T42" fmla="*/ 112 w 112"/>
                <a:gd name="T43" fmla="*/ 86 h 138"/>
                <a:gd name="T44" fmla="*/ 110 w 112"/>
                <a:gd name="T45" fmla="*/ 94 h 138"/>
                <a:gd name="T46" fmla="*/ 110 w 112"/>
                <a:gd name="T47" fmla="*/ 100 h 138"/>
                <a:gd name="T48" fmla="*/ 107 w 112"/>
                <a:gd name="T49" fmla="*/ 109 h 138"/>
                <a:gd name="T50" fmla="*/ 104 w 112"/>
                <a:gd name="T51" fmla="*/ 115 h 138"/>
                <a:gd name="T52" fmla="*/ 92 w 112"/>
                <a:gd name="T53" fmla="*/ 128 h 138"/>
                <a:gd name="T54" fmla="*/ 75 w 112"/>
                <a:gd name="T55" fmla="*/ 137 h 138"/>
                <a:gd name="T56" fmla="*/ 56 w 112"/>
                <a:gd name="T57" fmla="*/ 138 h 138"/>
                <a:gd name="T58" fmla="*/ 34 w 112"/>
                <a:gd name="T59" fmla="*/ 137 h 138"/>
                <a:gd name="T60" fmla="*/ 19 w 112"/>
                <a:gd name="T61" fmla="*/ 128 h 138"/>
                <a:gd name="T62" fmla="*/ 8 w 112"/>
                <a:gd name="T63" fmla="*/ 115 h 138"/>
                <a:gd name="T64" fmla="*/ 5 w 112"/>
                <a:gd name="T65" fmla="*/ 110 h 138"/>
                <a:gd name="T66" fmla="*/ 3 w 112"/>
                <a:gd name="T67" fmla="*/ 104 h 138"/>
                <a:gd name="T68" fmla="*/ 1 w 112"/>
                <a:gd name="T69" fmla="*/ 95 h 138"/>
                <a:gd name="T70" fmla="*/ 1 w 112"/>
                <a:gd name="T71" fmla="*/ 90 h 138"/>
                <a:gd name="T72" fmla="*/ 1 w 112"/>
                <a:gd name="T73" fmla="*/ 84 h 138"/>
                <a:gd name="T74" fmla="*/ 0 w 112"/>
                <a:gd name="T75" fmla="*/ 76 h 138"/>
                <a:gd name="T76" fmla="*/ 0 w 112"/>
                <a:gd name="T77" fmla="*/ 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12" h="138">
                  <a:moveTo>
                    <a:pt x="0" y="0"/>
                  </a:moveTo>
                  <a:lnTo>
                    <a:pt x="28" y="0"/>
                  </a:lnTo>
                  <a:lnTo>
                    <a:pt x="28" y="72"/>
                  </a:lnTo>
                  <a:lnTo>
                    <a:pt x="28" y="81"/>
                  </a:lnTo>
                  <a:lnTo>
                    <a:pt x="28" y="87"/>
                  </a:lnTo>
                  <a:lnTo>
                    <a:pt x="29" y="92"/>
                  </a:lnTo>
                  <a:lnTo>
                    <a:pt x="29" y="97"/>
                  </a:lnTo>
                  <a:lnTo>
                    <a:pt x="31" y="104"/>
                  </a:lnTo>
                  <a:lnTo>
                    <a:pt x="34" y="107"/>
                  </a:lnTo>
                  <a:lnTo>
                    <a:pt x="38" y="114"/>
                  </a:lnTo>
                  <a:lnTo>
                    <a:pt x="43" y="117"/>
                  </a:lnTo>
                  <a:lnTo>
                    <a:pt x="49" y="118"/>
                  </a:lnTo>
                  <a:lnTo>
                    <a:pt x="57" y="118"/>
                  </a:lnTo>
                  <a:lnTo>
                    <a:pt x="69" y="117"/>
                  </a:lnTo>
                  <a:lnTo>
                    <a:pt x="77" y="112"/>
                  </a:lnTo>
                  <a:lnTo>
                    <a:pt x="84" y="102"/>
                  </a:lnTo>
                  <a:lnTo>
                    <a:pt x="85" y="90"/>
                  </a:lnTo>
                  <a:lnTo>
                    <a:pt x="87" y="72"/>
                  </a:lnTo>
                  <a:lnTo>
                    <a:pt x="87" y="0"/>
                  </a:lnTo>
                  <a:lnTo>
                    <a:pt x="112" y="0"/>
                  </a:lnTo>
                  <a:lnTo>
                    <a:pt x="112" y="76"/>
                  </a:lnTo>
                  <a:lnTo>
                    <a:pt x="112" y="86"/>
                  </a:lnTo>
                  <a:lnTo>
                    <a:pt x="110" y="94"/>
                  </a:lnTo>
                  <a:lnTo>
                    <a:pt x="110" y="100"/>
                  </a:lnTo>
                  <a:lnTo>
                    <a:pt x="107" y="109"/>
                  </a:lnTo>
                  <a:lnTo>
                    <a:pt x="104" y="115"/>
                  </a:lnTo>
                  <a:lnTo>
                    <a:pt x="92" y="128"/>
                  </a:lnTo>
                  <a:lnTo>
                    <a:pt x="75" y="137"/>
                  </a:lnTo>
                  <a:lnTo>
                    <a:pt x="56" y="138"/>
                  </a:lnTo>
                  <a:lnTo>
                    <a:pt x="34" y="137"/>
                  </a:lnTo>
                  <a:lnTo>
                    <a:pt x="19" y="128"/>
                  </a:lnTo>
                  <a:lnTo>
                    <a:pt x="8" y="115"/>
                  </a:lnTo>
                  <a:lnTo>
                    <a:pt x="5" y="110"/>
                  </a:lnTo>
                  <a:lnTo>
                    <a:pt x="3" y="104"/>
                  </a:lnTo>
                  <a:lnTo>
                    <a:pt x="1" y="95"/>
                  </a:lnTo>
                  <a:lnTo>
                    <a:pt x="1" y="90"/>
                  </a:lnTo>
                  <a:lnTo>
                    <a:pt x="1" y="84"/>
                  </a:lnTo>
                  <a:lnTo>
                    <a:pt x="0" y="76"/>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4" name="Freeform 72"/>
            <p:cNvSpPr>
              <a:spLocks/>
            </p:cNvSpPr>
            <p:nvPr/>
          </p:nvSpPr>
          <p:spPr bwMode="auto">
            <a:xfrm>
              <a:off x="8553451" y="3965576"/>
              <a:ext cx="184150" cy="217488"/>
            </a:xfrm>
            <a:custGeom>
              <a:avLst/>
              <a:gdLst>
                <a:gd name="T0" fmla="*/ 0 w 116"/>
                <a:gd name="T1" fmla="*/ 0 h 137"/>
                <a:gd name="T2" fmla="*/ 20 w 116"/>
                <a:gd name="T3" fmla="*/ 0 h 137"/>
                <a:gd name="T4" fmla="*/ 93 w 116"/>
                <a:gd name="T5" fmla="*/ 95 h 137"/>
                <a:gd name="T6" fmla="*/ 93 w 116"/>
                <a:gd name="T7" fmla="*/ 0 h 137"/>
                <a:gd name="T8" fmla="*/ 116 w 116"/>
                <a:gd name="T9" fmla="*/ 0 h 137"/>
                <a:gd name="T10" fmla="*/ 116 w 116"/>
                <a:gd name="T11" fmla="*/ 137 h 137"/>
                <a:gd name="T12" fmla="*/ 96 w 116"/>
                <a:gd name="T13" fmla="*/ 137 h 137"/>
                <a:gd name="T14" fmla="*/ 24 w 116"/>
                <a:gd name="T15" fmla="*/ 43 h 137"/>
                <a:gd name="T16" fmla="*/ 24 w 116"/>
                <a:gd name="T17" fmla="*/ 137 h 137"/>
                <a:gd name="T18" fmla="*/ 0 w 116"/>
                <a:gd name="T19" fmla="*/ 137 h 137"/>
                <a:gd name="T20" fmla="*/ 0 w 116"/>
                <a:gd name="T21"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137">
                  <a:moveTo>
                    <a:pt x="0" y="0"/>
                  </a:moveTo>
                  <a:lnTo>
                    <a:pt x="20" y="0"/>
                  </a:lnTo>
                  <a:lnTo>
                    <a:pt x="93" y="95"/>
                  </a:lnTo>
                  <a:lnTo>
                    <a:pt x="93" y="0"/>
                  </a:lnTo>
                  <a:lnTo>
                    <a:pt x="116" y="0"/>
                  </a:lnTo>
                  <a:lnTo>
                    <a:pt x="116" y="137"/>
                  </a:lnTo>
                  <a:lnTo>
                    <a:pt x="96" y="137"/>
                  </a:lnTo>
                  <a:lnTo>
                    <a:pt x="24" y="43"/>
                  </a:lnTo>
                  <a:lnTo>
                    <a:pt x="24" y="137"/>
                  </a:lnTo>
                  <a:lnTo>
                    <a:pt x="0" y="13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5" name="Rectangle 73"/>
            <p:cNvSpPr>
              <a:spLocks noChangeArrowheads="1"/>
            </p:cNvSpPr>
            <p:nvPr/>
          </p:nvSpPr>
          <p:spPr bwMode="auto">
            <a:xfrm>
              <a:off x="8834438" y="3965576"/>
              <a:ext cx="41275" cy="2174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6" name="Freeform 74"/>
            <p:cNvSpPr>
              <a:spLocks/>
            </p:cNvSpPr>
            <p:nvPr/>
          </p:nvSpPr>
          <p:spPr bwMode="auto">
            <a:xfrm>
              <a:off x="8947151" y="3962401"/>
              <a:ext cx="201613" cy="220663"/>
            </a:xfrm>
            <a:custGeom>
              <a:avLst/>
              <a:gdLst>
                <a:gd name="T0" fmla="*/ 30 w 127"/>
                <a:gd name="T1" fmla="*/ 0 h 139"/>
                <a:gd name="T2" fmla="*/ 64 w 127"/>
                <a:gd name="T3" fmla="*/ 106 h 139"/>
                <a:gd name="T4" fmla="*/ 102 w 127"/>
                <a:gd name="T5" fmla="*/ 0 h 139"/>
                <a:gd name="T6" fmla="*/ 127 w 127"/>
                <a:gd name="T7" fmla="*/ 3 h 139"/>
                <a:gd name="T8" fmla="*/ 72 w 127"/>
                <a:gd name="T9" fmla="*/ 139 h 139"/>
                <a:gd name="T10" fmla="*/ 49 w 127"/>
                <a:gd name="T11" fmla="*/ 139 h 139"/>
                <a:gd name="T12" fmla="*/ 0 w 127"/>
                <a:gd name="T13" fmla="*/ 5 h 139"/>
                <a:gd name="T14" fmla="*/ 30 w 127"/>
                <a:gd name="T15" fmla="*/ 0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7" h="139">
                  <a:moveTo>
                    <a:pt x="30" y="0"/>
                  </a:moveTo>
                  <a:lnTo>
                    <a:pt x="64" y="106"/>
                  </a:lnTo>
                  <a:lnTo>
                    <a:pt x="102" y="0"/>
                  </a:lnTo>
                  <a:lnTo>
                    <a:pt x="127" y="3"/>
                  </a:lnTo>
                  <a:lnTo>
                    <a:pt x="72" y="139"/>
                  </a:lnTo>
                  <a:lnTo>
                    <a:pt x="49" y="139"/>
                  </a:lnTo>
                  <a:lnTo>
                    <a:pt x="0" y="5"/>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7" name="Freeform 75"/>
            <p:cNvSpPr>
              <a:spLocks/>
            </p:cNvSpPr>
            <p:nvPr/>
          </p:nvSpPr>
          <p:spPr bwMode="auto">
            <a:xfrm>
              <a:off x="9218613" y="3965576"/>
              <a:ext cx="131763" cy="217488"/>
            </a:xfrm>
            <a:custGeom>
              <a:avLst/>
              <a:gdLst>
                <a:gd name="T0" fmla="*/ 0 w 83"/>
                <a:gd name="T1" fmla="*/ 0 h 137"/>
                <a:gd name="T2" fmla="*/ 75 w 83"/>
                <a:gd name="T3" fmla="*/ 0 h 137"/>
                <a:gd name="T4" fmla="*/ 75 w 83"/>
                <a:gd name="T5" fmla="*/ 18 h 137"/>
                <a:gd name="T6" fmla="*/ 28 w 83"/>
                <a:gd name="T7" fmla="*/ 18 h 137"/>
                <a:gd name="T8" fmla="*/ 28 w 83"/>
                <a:gd name="T9" fmla="*/ 56 h 137"/>
                <a:gd name="T10" fmla="*/ 75 w 83"/>
                <a:gd name="T11" fmla="*/ 56 h 137"/>
                <a:gd name="T12" fmla="*/ 75 w 83"/>
                <a:gd name="T13" fmla="*/ 74 h 137"/>
                <a:gd name="T14" fmla="*/ 28 w 83"/>
                <a:gd name="T15" fmla="*/ 74 h 137"/>
                <a:gd name="T16" fmla="*/ 28 w 83"/>
                <a:gd name="T17" fmla="*/ 118 h 137"/>
                <a:gd name="T18" fmla="*/ 83 w 83"/>
                <a:gd name="T19" fmla="*/ 118 h 137"/>
                <a:gd name="T20" fmla="*/ 83 w 83"/>
                <a:gd name="T21" fmla="*/ 137 h 137"/>
                <a:gd name="T22" fmla="*/ 0 w 83"/>
                <a:gd name="T23" fmla="*/ 137 h 137"/>
                <a:gd name="T24" fmla="*/ 0 w 83"/>
                <a:gd name="T25"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3" h="137">
                  <a:moveTo>
                    <a:pt x="0" y="0"/>
                  </a:moveTo>
                  <a:lnTo>
                    <a:pt x="75" y="0"/>
                  </a:lnTo>
                  <a:lnTo>
                    <a:pt x="75" y="18"/>
                  </a:lnTo>
                  <a:lnTo>
                    <a:pt x="28" y="18"/>
                  </a:lnTo>
                  <a:lnTo>
                    <a:pt x="28" y="56"/>
                  </a:lnTo>
                  <a:lnTo>
                    <a:pt x="75" y="56"/>
                  </a:lnTo>
                  <a:lnTo>
                    <a:pt x="75" y="74"/>
                  </a:lnTo>
                  <a:lnTo>
                    <a:pt x="28" y="74"/>
                  </a:lnTo>
                  <a:lnTo>
                    <a:pt x="28" y="118"/>
                  </a:lnTo>
                  <a:lnTo>
                    <a:pt x="83" y="118"/>
                  </a:lnTo>
                  <a:lnTo>
                    <a:pt x="83" y="137"/>
                  </a:lnTo>
                  <a:lnTo>
                    <a:pt x="0" y="13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8" name="Freeform 76"/>
            <p:cNvSpPr>
              <a:spLocks noEditPoints="1"/>
            </p:cNvSpPr>
            <p:nvPr/>
          </p:nvSpPr>
          <p:spPr bwMode="auto">
            <a:xfrm>
              <a:off x="9431338" y="3965576"/>
              <a:ext cx="160338" cy="219075"/>
            </a:xfrm>
            <a:custGeom>
              <a:avLst/>
              <a:gdLst>
                <a:gd name="T0" fmla="*/ 26 w 101"/>
                <a:gd name="T1" fmla="*/ 18 h 138"/>
                <a:gd name="T2" fmla="*/ 26 w 101"/>
                <a:gd name="T3" fmla="*/ 64 h 138"/>
                <a:gd name="T4" fmla="*/ 35 w 101"/>
                <a:gd name="T5" fmla="*/ 64 h 138"/>
                <a:gd name="T6" fmla="*/ 40 w 101"/>
                <a:gd name="T7" fmla="*/ 64 h 138"/>
                <a:gd name="T8" fmla="*/ 44 w 101"/>
                <a:gd name="T9" fmla="*/ 64 h 138"/>
                <a:gd name="T10" fmla="*/ 49 w 101"/>
                <a:gd name="T11" fmla="*/ 62 h 138"/>
                <a:gd name="T12" fmla="*/ 53 w 101"/>
                <a:gd name="T13" fmla="*/ 61 h 138"/>
                <a:gd name="T14" fmla="*/ 56 w 101"/>
                <a:gd name="T15" fmla="*/ 58 h 138"/>
                <a:gd name="T16" fmla="*/ 59 w 101"/>
                <a:gd name="T17" fmla="*/ 53 h 138"/>
                <a:gd name="T18" fmla="*/ 63 w 101"/>
                <a:gd name="T19" fmla="*/ 46 h 138"/>
                <a:gd name="T20" fmla="*/ 63 w 101"/>
                <a:gd name="T21" fmla="*/ 39 h 138"/>
                <a:gd name="T22" fmla="*/ 63 w 101"/>
                <a:gd name="T23" fmla="*/ 33 h 138"/>
                <a:gd name="T24" fmla="*/ 61 w 101"/>
                <a:gd name="T25" fmla="*/ 28 h 138"/>
                <a:gd name="T26" fmla="*/ 59 w 101"/>
                <a:gd name="T27" fmla="*/ 25 h 138"/>
                <a:gd name="T28" fmla="*/ 54 w 101"/>
                <a:gd name="T29" fmla="*/ 21 h 138"/>
                <a:gd name="T30" fmla="*/ 51 w 101"/>
                <a:gd name="T31" fmla="*/ 20 h 138"/>
                <a:gd name="T32" fmla="*/ 44 w 101"/>
                <a:gd name="T33" fmla="*/ 18 h 138"/>
                <a:gd name="T34" fmla="*/ 41 w 101"/>
                <a:gd name="T35" fmla="*/ 18 h 138"/>
                <a:gd name="T36" fmla="*/ 38 w 101"/>
                <a:gd name="T37" fmla="*/ 18 h 138"/>
                <a:gd name="T38" fmla="*/ 26 w 101"/>
                <a:gd name="T39" fmla="*/ 18 h 138"/>
                <a:gd name="T40" fmla="*/ 0 w 101"/>
                <a:gd name="T41" fmla="*/ 0 h 138"/>
                <a:gd name="T42" fmla="*/ 40 w 101"/>
                <a:gd name="T43" fmla="*/ 0 h 138"/>
                <a:gd name="T44" fmla="*/ 43 w 101"/>
                <a:gd name="T45" fmla="*/ 0 h 138"/>
                <a:gd name="T46" fmla="*/ 44 w 101"/>
                <a:gd name="T47" fmla="*/ 0 h 138"/>
                <a:gd name="T48" fmla="*/ 51 w 101"/>
                <a:gd name="T49" fmla="*/ 0 h 138"/>
                <a:gd name="T50" fmla="*/ 54 w 101"/>
                <a:gd name="T51" fmla="*/ 0 h 138"/>
                <a:gd name="T52" fmla="*/ 59 w 101"/>
                <a:gd name="T53" fmla="*/ 1 h 138"/>
                <a:gd name="T54" fmla="*/ 66 w 101"/>
                <a:gd name="T55" fmla="*/ 3 h 138"/>
                <a:gd name="T56" fmla="*/ 71 w 101"/>
                <a:gd name="T57" fmla="*/ 5 h 138"/>
                <a:gd name="T58" fmla="*/ 76 w 101"/>
                <a:gd name="T59" fmla="*/ 8 h 138"/>
                <a:gd name="T60" fmla="*/ 87 w 101"/>
                <a:gd name="T61" fmla="*/ 20 h 138"/>
                <a:gd name="T62" fmla="*/ 91 w 101"/>
                <a:gd name="T63" fmla="*/ 38 h 138"/>
                <a:gd name="T64" fmla="*/ 87 w 101"/>
                <a:gd name="T65" fmla="*/ 53 h 138"/>
                <a:gd name="T66" fmla="*/ 79 w 101"/>
                <a:gd name="T67" fmla="*/ 66 h 138"/>
                <a:gd name="T68" fmla="*/ 66 w 101"/>
                <a:gd name="T69" fmla="*/ 76 h 138"/>
                <a:gd name="T70" fmla="*/ 101 w 101"/>
                <a:gd name="T71" fmla="*/ 133 h 138"/>
                <a:gd name="T72" fmla="*/ 71 w 101"/>
                <a:gd name="T73" fmla="*/ 138 h 138"/>
                <a:gd name="T74" fmla="*/ 44 w 101"/>
                <a:gd name="T75" fmla="*/ 86 h 138"/>
                <a:gd name="T76" fmla="*/ 43 w 101"/>
                <a:gd name="T77" fmla="*/ 82 h 138"/>
                <a:gd name="T78" fmla="*/ 26 w 101"/>
                <a:gd name="T79" fmla="*/ 82 h 138"/>
                <a:gd name="T80" fmla="*/ 26 w 101"/>
                <a:gd name="T81" fmla="*/ 137 h 138"/>
                <a:gd name="T82" fmla="*/ 0 w 101"/>
                <a:gd name="T83" fmla="*/ 137 h 138"/>
                <a:gd name="T84" fmla="*/ 0 w 101"/>
                <a:gd name="T85" fmla="*/ 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1" h="138">
                  <a:moveTo>
                    <a:pt x="26" y="18"/>
                  </a:moveTo>
                  <a:lnTo>
                    <a:pt x="26" y="64"/>
                  </a:lnTo>
                  <a:lnTo>
                    <a:pt x="35" y="64"/>
                  </a:lnTo>
                  <a:lnTo>
                    <a:pt x="40" y="64"/>
                  </a:lnTo>
                  <a:lnTo>
                    <a:pt x="44" y="64"/>
                  </a:lnTo>
                  <a:lnTo>
                    <a:pt x="49" y="62"/>
                  </a:lnTo>
                  <a:lnTo>
                    <a:pt x="53" y="61"/>
                  </a:lnTo>
                  <a:lnTo>
                    <a:pt x="56" y="58"/>
                  </a:lnTo>
                  <a:lnTo>
                    <a:pt x="59" y="53"/>
                  </a:lnTo>
                  <a:lnTo>
                    <a:pt x="63" y="46"/>
                  </a:lnTo>
                  <a:lnTo>
                    <a:pt x="63" y="39"/>
                  </a:lnTo>
                  <a:lnTo>
                    <a:pt x="63" y="33"/>
                  </a:lnTo>
                  <a:lnTo>
                    <a:pt x="61" y="28"/>
                  </a:lnTo>
                  <a:lnTo>
                    <a:pt x="59" y="25"/>
                  </a:lnTo>
                  <a:lnTo>
                    <a:pt x="54" y="21"/>
                  </a:lnTo>
                  <a:lnTo>
                    <a:pt x="51" y="20"/>
                  </a:lnTo>
                  <a:lnTo>
                    <a:pt x="44" y="18"/>
                  </a:lnTo>
                  <a:lnTo>
                    <a:pt x="41" y="18"/>
                  </a:lnTo>
                  <a:lnTo>
                    <a:pt x="38" y="18"/>
                  </a:lnTo>
                  <a:lnTo>
                    <a:pt x="26" y="18"/>
                  </a:lnTo>
                  <a:close/>
                  <a:moveTo>
                    <a:pt x="0" y="0"/>
                  </a:moveTo>
                  <a:lnTo>
                    <a:pt x="40" y="0"/>
                  </a:lnTo>
                  <a:lnTo>
                    <a:pt x="43" y="0"/>
                  </a:lnTo>
                  <a:lnTo>
                    <a:pt x="44" y="0"/>
                  </a:lnTo>
                  <a:lnTo>
                    <a:pt x="51" y="0"/>
                  </a:lnTo>
                  <a:lnTo>
                    <a:pt x="54" y="0"/>
                  </a:lnTo>
                  <a:lnTo>
                    <a:pt x="59" y="1"/>
                  </a:lnTo>
                  <a:lnTo>
                    <a:pt x="66" y="3"/>
                  </a:lnTo>
                  <a:lnTo>
                    <a:pt x="71" y="5"/>
                  </a:lnTo>
                  <a:lnTo>
                    <a:pt x="76" y="8"/>
                  </a:lnTo>
                  <a:lnTo>
                    <a:pt x="87" y="20"/>
                  </a:lnTo>
                  <a:lnTo>
                    <a:pt x="91" y="38"/>
                  </a:lnTo>
                  <a:lnTo>
                    <a:pt x="87" y="53"/>
                  </a:lnTo>
                  <a:lnTo>
                    <a:pt x="79" y="66"/>
                  </a:lnTo>
                  <a:lnTo>
                    <a:pt x="66" y="76"/>
                  </a:lnTo>
                  <a:lnTo>
                    <a:pt x="101" y="133"/>
                  </a:lnTo>
                  <a:lnTo>
                    <a:pt x="71" y="138"/>
                  </a:lnTo>
                  <a:lnTo>
                    <a:pt x="44" y="86"/>
                  </a:lnTo>
                  <a:lnTo>
                    <a:pt x="43" y="82"/>
                  </a:lnTo>
                  <a:lnTo>
                    <a:pt x="26" y="82"/>
                  </a:lnTo>
                  <a:lnTo>
                    <a:pt x="26" y="137"/>
                  </a:lnTo>
                  <a:lnTo>
                    <a:pt x="0" y="13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9" name="Freeform 77"/>
            <p:cNvSpPr>
              <a:spLocks/>
            </p:cNvSpPr>
            <p:nvPr/>
          </p:nvSpPr>
          <p:spPr bwMode="auto">
            <a:xfrm>
              <a:off x="9648826" y="3962401"/>
              <a:ext cx="141288" cy="222250"/>
            </a:xfrm>
            <a:custGeom>
              <a:avLst/>
              <a:gdLst>
                <a:gd name="T0" fmla="*/ 51 w 89"/>
                <a:gd name="T1" fmla="*/ 0 h 140"/>
                <a:gd name="T2" fmla="*/ 69 w 89"/>
                <a:gd name="T3" fmla="*/ 2 h 140"/>
                <a:gd name="T4" fmla="*/ 86 w 89"/>
                <a:gd name="T5" fmla="*/ 12 h 140"/>
                <a:gd name="T6" fmla="*/ 76 w 89"/>
                <a:gd name="T7" fmla="*/ 27 h 140"/>
                <a:gd name="T8" fmla="*/ 67 w 89"/>
                <a:gd name="T9" fmla="*/ 22 h 140"/>
                <a:gd name="T10" fmla="*/ 61 w 89"/>
                <a:gd name="T11" fmla="*/ 18 h 140"/>
                <a:gd name="T12" fmla="*/ 54 w 89"/>
                <a:gd name="T13" fmla="*/ 18 h 140"/>
                <a:gd name="T14" fmla="*/ 48 w 89"/>
                <a:gd name="T15" fmla="*/ 18 h 140"/>
                <a:gd name="T16" fmla="*/ 44 w 89"/>
                <a:gd name="T17" fmla="*/ 20 h 140"/>
                <a:gd name="T18" fmla="*/ 39 w 89"/>
                <a:gd name="T19" fmla="*/ 22 h 140"/>
                <a:gd name="T20" fmla="*/ 38 w 89"/>
                <a:gd name="T21" fmla="*/ 25 h 140"/>
                <a:gd name="T22" fmla="*/ 36 w 89"/>
                <a:gd name="T23" fmla="*/ 28 h 140"/>
                <a:gd name="T24" fmla="*/ 36 w 89"/>
                <a:gd name="T25" fmla="*/ 33 h 140"/>
                <a:gd name="T26" fmla="*/ 36 w 89"/>
                <a:gd name="T27" fmla="*/ 36 h 140"/>
                <a:gd name="T28" fmla="*/ 39 w 89"/>
                <a:gd name="T29" fmla="*/ 41 h 140"/>
                <a:gd name="T30" fmla="*/ 43 w 89"/>
                <a:gd name="T31" fmla="*/ 46 h 140"/>
                <a:gd name="T32" fmla="*/ 48 w 89"/>
                <a:gd name="T33" fmla="*/ 51 h 140"/>
                <a:gd name="T34" fmla="*/ 51 w 89"/>
                <a:gd name="T35" fmla="*/ 53 h 140"/>
                <a:gd name="T36" fmla="*/ 56 w 89"/>
                <a:gd name="T37" fmla="*/ 56 h 140"/>
                <a:gd name="T38" fmla="*/ 61 w 89"/>
                <a:gd name="T39" fmla="*/ 63 h 140"/>
                <a:gd name="T40" fmla="*/ 69 w 89"/>
                <a:gd name="T41" fmla="*/ 69 h 140"/>
                <a:gd name="T42" fmla="*/ 84 w 89"/>
                <a:gd name="T43" fmla="*/ 84 h 140"/>
                <a:gd name="T44" fmla="*/ 89 w 89"/>
                <a:gd name="T45" fmla="*/ 102 h 140"/>
                <a:gd name="T46" fmla="*/ 86 w 89"/>
                <a:gd name="T47" fmla="*/ 117 h 140"/>
                <a:gd name="T48" fmla="*/ 76 w 89"/>
                <a:gd name="T49" fmla="*/ 130 h 140"/>
                <a:gd name="T50" fmla="*/ 61 w 89"/>
                <a:gd name="T51" fmla="*/ 139 h 140"/>
                <a:gd name="T52" fmla="*/ 41 w 89"/>
                <a:gd name="T53" fmla="*/ 140 h 140"/>
                <a:gd name="T54" fmla="*/ 20 w 89"/>
                <a:gd name="T55" fmla="*/ 137 h 140"/>
                <a:gd name="T56" fmla="*/ 0 w 89"/>
                <a:gd name="T57" fmla="*/ 129 h 140"/>
                <a:gd name="T58" fmla="*/ 11 w 89"/>
                <a:gd name="T59" fmla="*/ 111 h 140"/>
                <a:gd name="T60" fmla="*/ 25 w 89"/>
                <a:gd name="T61" fmla="*/ 119 h 140"/>
                <a:gd name="T62" fmla="*/ 39 w 89"/>
                <a:gd name="T63" fmla="*/ 122 h 140"/>
                <a:gd name="T64" fmla="*/ 44 w 89"/>
                <a:gd name="T65" fmla="*/ 122 h 140"/>
                <a:gd name="T66" fmla="*/ 51 w 89"/>
                <a:gd name="T67" fmla="*/ 120 h 140"/>
                <a:gd name="T68" fmla="*/ 54 w 89"/>
                <a:gd name="T69" fmla="*/ 117 h 140"/>
                <a:gd name="T70" fmla="*/ 58 w 89"/>
                <a:gd name="T71" fmla="*/ 114 h 140"/>
                <a:gd name="T72" fmla="*/ 61 w 89"/>
                <a:gd name="T73" fmla="*/ 109 h 140"/>
                <a:gd name="T74" fmla="*/ 61 w 89"/>
                <a:gd name="T75" fmla="*/ 104 h 140"/>
                <a:gd name="T76" fmla="*/ 59 w 89"/>
                <a:gd name="T77" fmla="*/ 99 h 140"/>
                <a:gd name="T78" fmla="*/ 58 w 89"/>
                <a:gd name="T79" fmla="*/ 94 h 140"/>
                <a:gd name="T80" fmla="*/ 53 w 89"/>
                <a:gd name="T81" fmla="*/ 88 h 140"/>
                <a:gd name="T82" fmla="*/ 46 w 89"/>
                <a:gd name="T83" fmla="*/ 81 h 140"/>
                <a:gd name="T84" fmla="*/ 43 w 89"/>
                <a:gd name="T85" fmla="*/ 78 h 140"/>
                <a:gd name="T86" fmla="*/ 38 w 89"/>
                <a:gd name="T87" fmla="*/ 74 h 140"/>
                <a:gd name="T88" fmla="*/ 31 w 89"/>
                <a:gd name="T89" fmla="*/ 69 h 140"/>
                <a:gd name="T90" fmla="*/ 25 w 89"/>
                <a:gd name="T91" fmla="*/ 63 h 140"/>
                <a:gd name="T92" fmla="*/ 11 w 89"/>
                <a:gd name="T93" fmla="*/ 50 h 140"/>
                <a:gd name="T94" fmla="*/ 6 w 89"/>
                <a:gd name="T95" fmla="*/ 33 h 140"/>
                <a:gd name="T96" fmla="*/ 8 w 89"/>
                <a:gd name="T97" fmla="*/ 27 h 140"/>
                <a:gd name="T98" fmla="*/ 10 w 89"/>
                <a:gd name="T99" fmla="*/ 20 h 140"/>
                <a:gd name="T100" fmla="*/ 15 w 89"/>
                <a:gd name="T101" fmla="*/ 15 h 140"/>
                <a:gd name="T102" fmla="*/ 20 w 89"/>
                <a:gd name="T103" fmla="*/ 10 h 140"/>
                <a:gd name="T104" fmla="*/ 33 w 89"/>
                <a:gd name="T105" fmla="*/ 2 h 140"/>
                <a:gd name="T106" fmla="*/ 51 w 89"/>
                <a:gd name="T107" fmla="*/ 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9" h="140">
                  <a:moveTo>
                    <a:pt x="51" y="0"/>
                  </a:moveTo>
                  <a:lnTo>
                    <a:pt x="69" y="2"/>
                  </a:lnTo>
                  <a:lnTo>
                    <a:pt x="86" y="12"/>
                  </a:lnTo>
                  <a:lnTo>
                    <a:pt x="76" y="27"/>
                  </a:lnTo>
                  <a:lnTo>
                    <a:pt x="67" y="22"/>
                  </a:lnTo>
                  <a:lnTo>
                    <a:pt x="61" y="18"/>
                  </a:lnTo>
                  <a:lnTo>
                    <a:pt x="54" y="18"/>
                  </a:lnTo>
                  <a:lnTo>
                    <a:pt x="48" y="18"/>
                  </a:lnTo>
                  <a:lnTo>
                    <a:pt x="44" y="20"/>
                  </a:lnTo>
                  <a:lnTo>
                    <a:pt x="39" y="22"/>
                  </a:lnTo>
                  <a:lnTo>
                    <a:pt x="38" y="25"/>
                  </a:lnTo>
                  <a:lnTo>
                    <a:pt x="36" y="28"/>
                  </a:lnTo>
                  <a:lnTo>
                    <a:pt x="36" y="33"/>
                  </a:lnTo>
                  <a:lnTo>
                    <a:pt x="36" y="36"/>
                  </a:lnTo>
                  <a:lnTo>
                    <a:pt x="39" y="41"/>
                  </a:lnTo>
                  <a:lnTo>
                    <a:pt x="43" y="46"/>
                  </a:lnTo>
                  <a:lnTo>
                    <a:pt x="48" y="51"/>
                  </a:lnTo>
                  <a:lnTo>
                    <a:pt x="51" y="53"/>
                  </a:lnTo>
                  <a:lnTo>
                    <a:pt x="56" y="56"/>
                  </a:lnTo>
                  <a:lnTo>
                    <a:pt x="61" y="63"/>
                  </a:lnTo>
                  <a:lnTo>
                    <a:pt x="69" y="69"/>
                  </a:lnTo>
                  <a:lnTo>
                    <a:pt x="84" y="84"/>
                  </a:lnTo>
                  <a:lnTo>
                    <a:pt x="89" y="102"/>
                  </a:lnTo>
                  <a:lnTo>
                    <a:pt x="86" y="117"/>
                  </a:lnTo>
                  <a:lnTo>
                    <a:pt x="76" y="130"/>
                  </a:lnTo>
                  <a:lnTo>
                    <a:pt x="61" y="139"/>
                  </a:lnTo>
                  <a:lnTo>
                    <a:pt x="41" y="140"/>
                  </a:lnTo>
                  <a:lnTo>
                    <a:pt x="20" y="137"/>
                  </a:lnTo>
                  <a:lnTo>
                    <a:pt x="0" y="129"/>
                  </a:lnTo>
                  <a:lnTo>
                    <a:pt x="11" y="111"/>
                  </a:lnTo>
                  <a:lnTo>
                    <a:pt x="25" y="119"/>
                  </a:lnTo>
                  <a:lnTo>
                    <a:pt x="39" y="122"/>
                  </a:lnTo>
                  <a:lnTo>
                    <a:pt x="44" y="122"/>
                  </a:lnTo>
                  <a:lnTo>
                    <a:pt x="51" y="120"/>
                  </a:lnTo>
                  <a:lnTo>
                    <a:pt x="54" y="117"/>
                  </a:lnTo>
                  <a:lnTo>
                    <a:pt x="58" y="114"/>
                  </a:lnTo>
                  <a:lnTo>
                    <a:pt x="61" y="109"/>
                  </a:lnTo>
                  <a:lnTo>
                    <a:pt x="61" y="104"/>
                  </a:lnTo>
                  <a:lnTo>
                    <a:pt x="59" y="99"/>
                  </a:lnTo>
                  <a:lnTo>
                    <a:pt x="58" y="94"/>
                  </a:lnTo>
                  <a:lnTo>
                    <a:pt x="53" y="88"/>
                  </a:lnTo>
                  <a:lnTo>
                    <a:pt x="46" y="81"/>
                  </a:lnTo>
                  <a:lnTo>
                    <a:pt x="43" y="78"/>
                  </a:lnTo>
                  <a:lnTo>
                    <a:pt x="38" y="74"/>
                  </a:lnTo>
                  <a:lnTo>
                    <a:pt x="31" y="69"/>
                  </a:lnTo>
                  <a:lnTo>
                    <a:pt x="25" y="63"/>
                  </a:lnTo>
                  <a:lnTo>
                    <a:pt x="11" y="50"/>
                  </a:lnTo>
                  <a:lnTo>
                    <a:pt x="6" y="33"/>
                  </a:lnTo>
                  <a:lnTo>
                    <a:pt x="8" y="27"/>
                  </a:lnTo>
                  <a:lnTo>
                    <a:pt x="10" y="20"/>
                  </a:lnTo>
                  <a:lnTo>
                    <a:pt x="15" y="15"/>
                  </a:lnTo>
                  <a:lnTo>
                    <a:pt x="20" y="10"/>
                  </a:lnTo>
                  <a:lnTo>
                    <a:pt x="33" y="2"/>
                  </a:lnTo>
                  <a:lnTo>
                    <a:pt x="5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0" name="Rectangle 78"/>
            <p:cNvSpPr>
              <a:spLocks noChangeArrowheads="1"/>
            </p:cNvSpPr>
            <p:nvPr/>
          </p:nvSpPr>
          <p:spPr bwMode="auto">
            <a:xfrm>
              <a:off x="9875838" y="3965576"/>
              <a:ext cx="44450" cy="2174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1" name="Freeform 79"/>
            <p:cNvSpPr>
              <a:spLocks/>
            </p:cNvSpPr>
            <p:nvPr/>
          </p:nvSpPr>
          <p:spPr bwMode="auto">
            <a:xfrm>
              <a:off x="9991726" y="3965576"/>
              <a:ext cx="177800" cy="217488"/>
            </a:xfrm>
            <a:custGeom>
              <a:avLst/>
              <a:gdLst>
                <a:gd name="T0" fmla="*/ 0 w 112"/>
                <a:gd name="T1" fmla="*/ 0 h 137"/>
                <a:gd name="T2" fmla="*/ 112 w 112"/>
                <a:gd name="T3" fmla="*/ 0 h 137"/>
                <a:gd name="T4" fmla="*/ 112 w 112"/>
                <a:gd name="T5" fmla="*/ 18 h 137"/>
                <a:gd name="T6" fmla="*/ 71 w 112"/>
                <a:gd name="T7" fmla="*/ 18 h 137"/>
                <a:gd name="T8" fmla="*/ 71 w 112"/>
                <a:gd name="T9" fmla="*/ 137 h 137"/>
                <a:gd name="T10" fmla="*/ 43 w 112"/>
                <a:gd name="T11" fmla="*/ 137 h 137"/>
                <a:gd name="T12" fmla="*/ 43 w 112"/>
                <a:gd name="T13" fmla="*/ 18 h 137"/>
                <a:gd name="T14" fmla="*/ 0 w 112"/>
                <a:gd name="T15" fmla="*/ 18 h 137"/>
                <a:gd name="T16" fmla="*/ 0 w 112"/>
                <a:gd name="T17"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2" h="137">
                  <a:moveTo>
                    <a:pt x="0" y="0"/>
                  </a:moveTo>
                  <a:lnTo>
                    <a:pt x="112" y="0"/>
                  </a:lnTo>
                  <a:lnTo>
                    <a:pt x="112" y="18"/>
                  </a:lnTo>
                  <a:lnTo>
                    <a:pt x="71" y="18"/>
                  </a:lnTo>
                  <a:lnTo>
                    <a:pt x="71" y="137"/>
                  </a:lnTo>
                  <a:lnTo>
                    <a:pt x="43" y="137"/>
                  </a:lnTo>
                  <a:lnTo>
                    <a:pt x="43" y="18"/>
                  </a:lnTo>
                  <a:lnTo>
                    <a:pt x="0" y="18"/>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2" name="Freeform 80"/>
            <p:cNvSpPr>
              <a:spLocks/>
            </p:cNvSpPr>
            <p:nvPr/>
          </p:nvSpPr>
          <p:spPr bwMode="auto">
            <a:xfrm>
              <a:off x="10233026" y="3962401"/>
              <a:ext cx="177800" cy="220663"/>
            </a:xfrm>
            <a:custGeom>
              <a:avLst/>
              <a:gdLst>
                <a:gd name="T0" fmla="*/ 28 w 112"/>
                <a:gd name="T1" fmla="*/ 0 h 139"/>
                <a:gd name="T2" fmla="*/ 56 w 112"/>
                <a:gd name="T3" fmla="*/ 63 h 139"/>
                <a:gd name="T4" fmla="*/ 89 w 112"/>
                <a:gd name="T5" fmla="*/ 0 h 139"/>
                <a:gd name="T6" fmla="*/ 112 w 112"/>
                <a:gd name="T7" fmla="*/ 3 h 139"/>
                <a:gd name="T8" fmla="*/ 67 w 112"/>
                <a:gd name="T9" fmla="*/ 83 h 139"/>
                <a:gd name="T10" fmla="*/ 67 w 112"/>
                <a:gd name="T11" fmla="*/ 139 h 139"/>
                <a:gd name="T12" fmla="*/ 39 w 112"/>
                <a:gd name="T13" fmla="*/ 139 h 139"/>
                <a:gd name="T14" fmla="*/ 39 w 112"/>
                <a:gd name="T15" fmla="*/ 83 h 139"/>
                <a:gd name="T16" fmla="*/ 0 w 112"/>
                <a:gd name="T17" fmla="*/ 5 h 139"/>
                <a:gd name="T18" fmla="*/ 28 w 112"/>
                <a:gd name="T19"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2" h="139">
                  <a:moveTo>
                    <a:pt x="28" y="0"/>
                  </a:moveTo>
                  <a:lnTo>
                    <a:pt x="56" y="63"/>
                  </a:lnTo>
                  <a:lnTo>
                    <a:pt x="89" y="0"/>
                  </a:lnTo>
                  <a:lnTo>
                    <a:pt x="112" y="3"/>
                  </a:lnTo>
                  <a:lnTo>
                    <a:pt x="67" y="83"/>
                  </a:lnTo>
                  <a:lnTo>
                    <a:pt x="67" y="139"/>
                  </a:lnTo>
                  <a:lnTo>
                    <a:pt x="39" y="139"/>
                  </a:lnTo>
                  <a:lnTo>
                    <a:pt x="39" y="83"/>
                  </a:lnTo>
                  <a:lnTo>
                    <a:pt x="0" y="5"/>
                  </a:lnTo>
                  <a:lnTo>
                    <a:pt x="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3" name="Freeform 81"/>
            <p:cNvSpPr>
              <a:spLocks/>
            </p:cNvSpPr>
            <p:nvPr/>
          </p:nvSpPr>
          <p:spPr bwMode="auto">
            <a:xfrm>
              <a:off x="8761413" y="2859088"/>
              <a:ext cx="650875" cy="804863"/>
            </a:xfrm>
            <a:custGeom>
              <a:avLst/>
              <a:gdLst>
                <a:gd name="T0" fmla="*/ 232 w 410"/>
                <a:gd name="T1" fmla="*/ 10 h 507"/>
                <a:gd name="T2" fmla="*/ 260 w 410"/>
                <a:gd name="T3" fmla="*/ 46 h 507"/>
                <a:gd name="T4" fmla="*/ 255 w 410"/>
                <a:gd name="T5" fmla="*/ 64 h 507"/>
                <a:gd name="T6" fmla="*/ 242 w 410"/>
                <a:gd name="T7" fmla="*/ 102 h 507"/>
                <a:gd name="T8" fmla="*/ 227 w 410"/>
                <a:gd name="T9" fmla="*/ 141 h 507"/>
                <a:gd name="T10" fmla="*/ 250 w 410"/>
                <a:gd name="T11" fmla="*/ 145 h 507"/>
                <a:gd name="T12" fmla="*/ 290 w 410"/>
                <a:gd name="T13" fmla="*/ 137 h 507"/>
                <a:gd name="T14" fmla="*/ 326 w 410"/>
                <a:gd name="T15" fmla="*/ 113 h 507"/>
                <a:gd name="T16" fmla="*/ 363 w 410"/>
                <a:gd name="T17" fmla="*/ 127 h 507"/>
                <a:gd name="T18" fmla="*/ 382 w 410"/>
                <a:gd name="T19" fmla="*/ 151 h 507"/>
                <a:gd name="T20" fmla="*/ 397 w 410"/>
                <a:gd name="T21" fmla="*/ 176 h 507"/>
                <a:gd name="T22" fmla="*/ 407 w 410"/>
                <a:gd name="T23" fmla="*/ 199 h 507"/>
                <a:gd name="T24" fmla="*/ 384 w 410"/>
                <a:gd name="T25" fmla="*/ 201 h 507"/>
                <a:gd name="T26" fmla="*/ 363 w 410"/>
                <a:gd name="T27" fmla="*/ 206 h 507"/>
                <a:gd name="T28" fmla="*/ 343 w 410"/>
                <a:gd name="T29" fmla="*/ 206 h 507"/>
                <a:gd name="T30" fmla="*/ 315 w 410"/>
                <a:gd name="T31" fmla="*/ 209 h 507"/>
                <a:gd name="T32" fmla="*/ 297 w 410"/>
                <a:gd name="T33" fmla="*/ 212 h 507"/>
                <a:gd name="T34" fmla="*/ 255 w 410"/>
                <a:gd name="T35" fmla="*/ 219 h 507"/>
                <a:gd name="T36" fmla="*/ 227 w 410"/>
                <a:gd name="T37" fmla="*/ 227 h 507"/>
                <a:gd name="T38" fmla="*/ 214 w 410"/>
                <a:gd name="T39" fmla="*/ 237 h 507"/>
                <a:gd name="T40" fmla="*/ 206 w 410"/>
                <a:gd name="T41" fmla="*/ 258 h 507"/>
                <a:gd name="T42" fmla="*/ 183 w 410"/>
                <a:gd name="T43" fmla="*/ 305 h 507"/>
                <a:gd name="T44" fmla="*/ 173 w 410"/>
                <a:gd name="T45" fmla="*/ 328 h 507"/>
                <a:gd name="T46" fmla="*/ 161 w 410"/>
                <a:gd name="T47" fmla="*/ 347 h 507"/>
                <a:gd name="T48" fmla="*/ 143 w 410"/>
                <a:gd name="T49" fmla="*/ 371 h 507"/>
                <a:gd name="T50" fmla="*/ 125 w 410"/>
                <a:gd name="T51" fmla="*/ 397 h 507"/>
                <a:gd name="T52" fmla="*/ 112 w 410"/>
                <a:gd name="T53" fmla="*/ 413 h 507"/>
                <a:gd name="T54" fmla="*/ 104 w 410"/>
                <a:gd name="T55" fmla="*/ 423 h 507"/>
                <a:gd name="T56" fmla="*/ 84 w 410"/>
                <a:gd name="T57" fmla="*/ 445 h 507"/>
                <a:gd name="T58" fmla="*/ 54 w 410"/>
                <a:gd name="T59" fmla="*/ 478 h 507"/>
                <a:gd name="T60" fmla="*/ 36 w 410"/>
                <a:gd name="T61" fmla="*/ 496 h 507"/>
                <a:gd name="T62" fmla="*/ 15 w 410"/>
                <a:gd name="T63" fmla="*/ 507 h 507"/>
                <a:gd name="T64" fmla="*/ 5 w 410"/>
                <a:gd name="T65" fmla="*/ 489 h 507"/>
                <a:gd name="T66" fmla="*/ 1 w 410"/>
                <a:gd name="T67" fmla="*/ 458 h 507"/>
                <a:gd name="T68" fmla="*/ 6 w 410"/>
                <a:gd name="T69" fmla="*/ 430 h 507"/>
                <a:gd name="T70" fmla="*/ 20 w 410"/>
                <a:gd name="T71" fmla="*/ 417 h 507"/>
                <a:gd name="T72" fmla="*/ 38 w 410"/>
                <a:gd name="T73" fmla="*/ 402 h 507"/>
                <a:gd name="T74" fmla="*/ 74 w 410"/>
                <a:gd name="T75" fmla="*/ 356 h 507"/>
                <a:gd name="T76" fmla="*/ 114 w 410"/>
                <a:gd name="T77" fmla="*/ 300 h 507"/>
                <a:gd name="T78" fmla="*/ 128 w 410"/>
                <a:gd name="T79" fmla="*/ 268 h 507"/>
                <a:gd name="T80" fmla="*/ 105 w 410"/>
                <a:gd name="T81" fmla="*/ 267 h 507"/>
                <a:gd name="T82" fmla="*/ 82 w 410"/>
                <a:gd name="T83" fmla="*/ 263 h 507"/>
                <a:gd name="T84" fmla="*/ 62 w 410"/>
                <a:gd name="T85" fmla="*/ 252 h 507"/>
                <a:gd name="T86" fmla="*/ 43 w 410"/>
                <a:gd name="T87" fmla="*/ 237 h 507"/>
                <a:gd name="T88" fmla="*/ 26 w 410"/>
                <a:gd name="T89" fmla="*/ 217 h 507"/>
                <a:gd name="T90" fmla="*/ 29 w 410"/>
                <a:gd name="T91" fmla="*/ 197 h 507"/>
                <a:gd name="T92" fmla="*/ 49 w 410"/>
                <a:gd name="T93" fmla="*/ 197 h 507"/>
                <a:gd name="T94" fmla="*/ 81 w 410"/>
                <a:gd name="T95" fmla="*/ 199 h 507"/>
                <a:gd name="T96" fmla="*/ 117 w 410"/>
                <a:gd name="T97" fmla="*/ 189 h 507"/>
                <a:gd name="T98" fmla="*/ 138 w 410"/>
                <a:gd name="T99" fmla="*/ 178 h 507"/>
                <a:gd name="T100" fmla="*/ 156 w 410"/>
                <a:gd name="T101" fmla="*/ 161 h 507"/>
                <a:gd name="T102" fmla="*/ 165 w 410"/>
                <a:gd name="T103" fmla="*/ 128 h 507"/>
                <a:gd name="T104" fmla="*/ 170 w 410"/>
                <a:gd name="T105" fmla="*/ 100 h 507"/>
                <a:gd name="T106" fmla="*/ 171 w 410"/>
                <a:gd name="T107" fmla="*/ 76 h 507"/>
                <a:gd name="T108" fmla="*/ 156 w 410"/>
                <a:gd name="T109" fmla="*/ 46 h 507"/>
                <a:gd name="T110" fmla="*/ 147 w 410"/>
                <a:gd name="T111" fmla="*/ 38 h 507"/>
                <a:gd name="T112" fmla="*/ 158 w 410"/>
                <a:gd name="T113" fmla="*/ 11 h 507"/>
                <a:gd name="T114" fmla="*/ 183 w 410"/>
                <a:gd name="T115" fmla="*/ 0 h 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10" h="507">
                  <a:moveTo>
                    <a:pt x="188" y="0"/>
                  </a:moveTo>
                  <a:lnTo>
                    <a:pt x="189" y="0"/>
                  </a:lnTo>
                  <a:lnTo>
                    <a:pt x="209" y="0"/>
                  </a:lnTo>
                  <a:lnTo>
                    <a:pt x="209" y="0"/>
                  </a:lnTo>
                  <a:lnTo>
                    <a:pt x="213" y="0"/>
                  </a:lnTo>
                  <a:lnTo>
                    <a:pt x="216" y="1"/>
                  </a:lnTo>
                  <a:lnTo>
                    <a:pt x="219" y="1"/>
                  </a:lnTo>
                  <a:lnTo>
                    <a:pt x="221" y="3"/>
                  </a:lnTo>
                  <a:lnTo>
                    <a:pt x="224" y="5"/>
                  </a:lnTo>
                  <a:lnTo>
                    <a:pt x="227" y="6"/>
                  </a:lnTo>
                  <a:lnTo>
                    <a:pt x="232" y="10"/>
                  </a:lnTo>
                  <a:lnTo>
                    <a:pt x="236" y="13"/>
                  </a:lnTo>
                  <a:lnTo>
                    <a:pt x="241" y="16"/>
                  </a:lnTo>
                  <a:lnTo>
                    <a:pt x="244" y="20"/>
                  </a:lnTo>
                  <a:lnTo>
                    <a:pt x="245" y="23"/>
                  </a:lnTo>
                  <a:lnTo>
                    <a:pt x="249" y="26"/>
                  </a:lnTo>
                  <a:lnTo>
                    <a:pt x="250" y="29"/>
                  </a:lnTo>
                  <a:lnTo>
                    <a:pt x="252" y="33"/>
                  </a:lnTo>
                  <a:lnTo>
                    <a:pt x="255" y="36"/>
                  </a:lnTo>
                  <a:lnTo>
                    <a:pt x="257" y="39"/>
                  </a:lnTo>
                  <a:lnTo>
                    <a:pt x="259" y="43"/>
                  </a:lnTo>
                  <a:lnTo>
                    <a:pt x="260" y="46"/>
                  </a:lnTo>
                  <a:lnTo>
                    <a:pt x="260" y="49"/>
                  </a:lnTo>
                  <a:lnTo>
                    <a:pt x="260" y="51"/>
                  </a:lnTo>
                  <a:lnTo>
                    <a:pt x="260" y="52"/>
                  </a:lnTo>
                  <a:lnTo>
                    <a:pt x="260" y="52"/>
                  </a:lnTo>
                  <a:lnTo>
                    <a:pt x="260" y="52"/>
                  </a:lnTo>
                  <a:lnTo>
                    <a:pt x="260" y="54"/>
                  </a:lnTo>
                  <a:lnTo>
                    <a:pt x="259" y="57"/>
                  </a:lnTo>
                  <a:lnTo>
                    <a:pt x="259" y="61"/>
                  </a:lnTo>
                  <a:lnTo>
                    <a:pt x="257" y="62"/>
                  </a:lnTo>
                  <a:lnTo>
                    <a:pt x="255" y="64"/>
                  </a:lnTo>
                  <a:lnTo>
                    <a:pt x="255" y="64"/>
                  </a:lnTo>
                  <a:lnTo>
                    <a:pt x="255" y="66"/>
                  </a:lnTo>
                  <a:lnTo>
                    <a:pt x="255" y="67"/>
                  </a:lnTo>
                  <a:lnTo>
                    <a:pt x="257" y="71"/>
                  </a:lnTo>
                  <a:lnTo>
                    <a:pt x="255" y="76"/>
                  </a:lnTo>
                  <a:lnTo>
                    <a:pt x="254" y="79"/>
                  </a:lnTo>
                  <a:lnTo>
                    <a:pt x="252" y="82"/>
                  </a:lnTo>
                  <a:lnTo>
                    <a:pt x="250" y="85"/>
                  </a:lnTo>
                  <a:lnTo>
                    <a:pt x="247" y="89"/>
                  </a:lnTo>
                  <a:lnTo>
                    <a:pt x="245" y="94"/>
                  </a:lnTo>
                  <a:lnTo>
                    <a:pt x="244" y="97"/>
                  </a:lnTo>
                  <a:lnTo>
                    <a:pt x="242" y="102"/>
                  </a:lnTo>
                  <a:lnTo>
                    <a:pt x="241" y="105"/>
                  </a:lnTo>
                  <a:lnTo>
                    <a:pt x="237" y="110"/>
                  </a:lnTo>
                  <a:lnTo>
                    <a:pt x="236" y="115"/>
                  </a:lnTo>
                  <a:lnTo>
                    <a:pt x="236" y="120"/>
                  </a:lnTo>
                  <a:lnTo>
                    <a:pt x="234" y="125"/>
                  </a:lnTo>
                  <a:lnTo>
                    <a:pt x="234" y="128"/>
                  </a:lnTo>
                  <a:lnTo>
                    <a:pt x="232" y="132"/>
                  </a:lnTo>
                  <a:lnTo>
                    <a:pt x="232" y="135"/>
                  </a:lnTo>
                  <a:lnTo>
                    <a:pt x="231" y="137"/>
                  </a:lnTo>
                  <a:lnTo>
                    <a:pt x="229" y="138"/>
                  </a:lnTo>
                  <a:lnTo>
                    <a:pt x="227" y="141"/>
                  </a:lnTo>
                  <a:lnTo>
                    <a:pt x="226" y="143"/>
                  </a:lnTo>
                  <a:lnTo>
                    <a:pt x="226" y="146"/>
                  </a:lnTo>
                  <a:lnTo>
                    <a:pt x="229" y="146"/>
                  </a:lnTo>
                  <a:lnTo>
                    <a:pt x="232" y="148"/>
                  </a:lnTo>
                  <a:lnTo>
                    <a:pt x="236" y="148"/>
                  </a:lnTo>
                  <a:lnTo>
                    <a:pt x="239" y="146"/>
                  </a:lnTo>
                  <a:lnTo>
                    <a:pt x="242" y="146"/>
                  </a:lnTo>
                  <a:lnTo>
                    <a:pt x="244" y="145"/>
                  </a:lnTo>
                  <a:lnTo>
                    <a:pt x="245" y="145"/>
                  </a:lnTo>
                  <a:lnTo>
                    <a:pt x="247" y="145"/>
                  </a:lnTo>
                  <a:lnTo>
                    <a:pt x="250" y="145"/>
                  </a:lnTo>
                  <a:lnTo>
                    <a:pt x="254" y="145"/>
                  </a:lnTo>
                  <a:lnTo>
                    <a:pt x="259" y="145"/>
                  </a:lnTo>
                  <a:lnTo>
                    <a:pt x="262" y="145"/>
                  </a:lnTo>
                  <a:lnTo>
                    <a:pt x="267" y="145"/>
                  </a:lnTo>
                  <a:lnTo>
                    <a:pt x="272" y="143"/>
                  </a:lnTo>
                  <a:lnTo>
                    <a:pt x="277" y="143"/>
                  </a:lnTo>
                  <a:lnTo>
                    <a:pt x="280" y="143"/>
                  </a:lnTo>
                  <a:lnTo>
                    <a:pt x="283" y="141"/>
                  </a:lnTo>
                  <a:lnTo>
                    <a:pt x="287" y="140"/>
                  </a:lnTo>
                  <a:lnTo>
                    <a:pt x="288" y="138"/>
                  </a:lnTo>
                  <a:lnTo>
                    <a:pt x="290" y="137"/>
                  </a:lnTo>
                  <a:lnTo>
                    <a:pt x="293" y="133"/>
                  </a:lnTo>
                  <a:lnTo>
                    <a:pt x="297" y="130"/>
                  </a:lnTo>
                  <a:lnTo>
                    <a:pt x="302" y="125"/>
                  </a:lnTo>
                  <a:lnTo>
                    <a:pt x="305" y="122"/>
                  </a:lnTo>
                  <a:lnTo>
                    <a:pt x="308" y="120"/>
                  </a:lnTo>
                  <a:lnTo>
                    <a:pt x="311" y="118"/>
                  </a:lnTo>
                  <a:lnTo>
                    <a:pt x="313" y="117"/>
                  </a:lnTo>
                  <a:lnTo>
                    <a:pt x="316" y="115"/>
                  </a:lnTo>
                  <a:lnTo>
                    <a:pt x="318" y="115"/>
                  </a:lnTo>
                  <a:lnTo>
                    <a:pt x="323" y="113"/>
                  </a:lnTo>
                  <a:lnTo>
                    <a:pt x="326" y="113"/>
                  </a:lnTo>
                  <a:lnTo>
                    <a:pt x="331" y="115"/>
                  </a:lnTo>
                  <a:lnTo>
                    <a:pt x="335" y="117"/>
                  </a:lnTo>
                  <a:lnTo>
                    <a:pt x="339" y="118"/>
                  </a:lnTo>
                  <a:lnTo>
                    <a:pt x="343" y="118"/>
                  </a:lnTo>
                  <a:lnTo>
                    <a:pt x="344" y="120"/>
                  </a:lnTo>
                  <a:lnTo>
                    <a:pt x="346" y="120"/>
                  </a:lnTo>
                  <a:lnTo>
                    <a:pt x="348" y="120"/>
                  </a:lnTo>
                  <a:lnTo>
                    <a:pt x="351" y="122"/>
                  </a:lnTo>
                  <a:lnTo>
                    <a:pt x="356" y="123"/>
                  </a:lnTo>
                  <a:lnTo>
                    <a:pt x="359" y="125"/>
                  </a:lnTo>
                  <a:lnTo>
                    <a:pt x="363" y="127"/>
                  </a:lnTo>
                  <a:lnTo>
                    <a:pt x="364" y="128"/>
                  </a:lnTo>
                  <a:lnTo>
                    <a:pt x="366" y="132"/>
                  </a:lnTo>
                  <a:lnTo>
                    <a:pt x="369" y="135"/>
                  </a:lnTo>
                  <a:lnTo>
                    <a:pt x="371" y="138"/>
                  </a:lnTo>
                  <a:lnTo>
                    <a:pt x="372" y="140"/>
                  </a:lnTo>
                  <a:lnTo>
                    <a:pt x="374" y="141"/>
                  </a:lnTo>
                  <a:lnTo>
                    <a:pt x="376" y="143"/>
                  </a:lnTo>
                  <a:lnTo>
                    <a:pt x="377" y="145"/>
                  </a:lnTo>
                  <a:lnTo>
                    <a:pt x="379" y="148"/>
                  </a:lnTo>
                  <a:lnTo>
                    <a:pt x="382" y="150"/>
                  </a:lnTo>
                  <a:lnTo>
                    <a:pt x="382" y="151"/>
                  </a:lnTo>
                  <a:lnTo>
                    <a:pt x="384" y="151"/>
                  </a:lnTo>
                  <a:lnTo>
                    <a:pt x="387" y="158"/>
                  </a:lnTo>
                  <a:lnTo>
                    <a:pt x="389" y="158"/>
                  </a:lnTo>
                  <a:lnTo>
                    <a:pt x="391" y="161"/>
                  </a:lnTo>
                  <a:lnTo>
                    <a:pt x="392" y="163"/>
                  </a:lnTo>
                  <a:lnTo>
                    <a:pt x="394" y="166"/>
                  </a:lnTo>
                  <a:lnTo>
                    <a:pt x="396" y="168"/>
                  </a:lnTo>
                  <a:lnTo>
                    <a:pt x="397" y="169"/>
                  </a:lnTo>
                  <a:lnTo>
                    <a:pt x="397" y="171"/>
                  </a:lnTo>
                  <a:lnTo>
                    <a:pt x="397" y="173"/>
                  </a:lnTo>
                  <a:lnTo>
                    <a:pt x="397" y="176"/>
                  </a:lnTo>
                  <a:lnTo>
                    <a:pt x="399" y="178"/>
                  </a:lnTo>
                  <a:lnTo>
                    <a:pt x="401" y="181"/>
                  </a:lnTo>
                  <a:lnTo>
                    <a:pt x="402" y="183"/>
                  </a:lnTo>
                  <a:lnTo>
                    <a:pt x="405" y="186"/>
                  </a:lnTo>
                  <a:lnTo>
                    <a:pt x="407" y="186"/>
                  </a:lnTo>
                  <a:lnTo>
                    <a:pt x="409" y="188"/>
                  </a:lnTo>
                  <a:lnTo>
                    <a:pt x="410" y="191"/>
                  </a:lnTo>
                  <a:lnTo>
                    <a:pt x="410" y="193"/>
                  </a:lnTo>
                  <a:lnTo>
                    <a:pt x="410" y="196"/>
                  </a:lnTo>
                  <a:lnTo>
                    <a:pt x="409" y="197"/>
                  </a:lnTo>
                  <a:lnTo>
                    <a:pt x="407" y="199"/>
                  </a:lnTo>
                  <a:lnTo>
                    <a:pt x="405" y="199"/>
                  </a:lnTo>
                  <a:lnTo>
                    <a:pt x="404" y="199"/>
                  </a:lnTo>
                  <a:lnTo>
                    <a:pt x="402" y="199"/>
                  </a:lnTo>
                  <a:lnTo>
                    <a:pt x="401" y="199"/>
                  </a:lnTo>
                  <a:lnTo>
                    <a:pt x="399" y="199"/>
                  </a:lnTo>
                  <a:lnTo>
                    <a:pt x="396" y="199"/>
                  </a:lnTo>
                  <a:lnTo>
                    <a:pt x="392" y="199"/>
                  </a:lnTo>
                  <a:lnTo>
                    <a:pt x="391" y="199"/>
                  </a:lnTo>
                  <a:lnTo>
                    <a:pt x="389" y="199"/>
                  </a:lnTo>
                  <a:lnTo>
                    <a:pt x="387" y="201"/>
                  </a:lnTo>
                  <a:lnTo>
                    <a:pt x="384" y="201"/>
                  </a:lnTo>
                  <a:lnTo>
                    <a:pt x="382" y="202"/>
                  </a:lnTo>
                  <a:lnTo>
                    <a:pt x="379" y="202"/>
                  </a:lnTo>
                  <a:lnTo>
                    <a:pt x="377" y="202"/>
                  </a:lnTo>
                  <a:lnTo>
                    <a:pt x="374" y="202"/>
                  </a:lnTo>
                  <a:lnTo>
                    <a:pt x="371" y="204"/>
                  </a:lnTo>
                  <a:lnTo>
                    <a:pt x="369" y="204"/>
                  </a:lnTo>
                  <a:lnTo>
                    <a:pt x="368" y="206"/>
                  </a:lnTo>
                  <a:lnTo>
                    <a:pt x="366" y="206"/>
                  </a:lnTo>
                  <a:lnTo>
                    <a:pt x="364" y="206"/>
                  </a:lnTo>
                  <a:lnTo>
                    <a:pt x="363" y="206"/>
                  </a:lnTo>
                  <a:lnTo>
                    <a:pt x="363" y="206"/>
                  </a:lnTo>
                  <a:lnTo>
                    <a:pt x="359" y="206"/>
                  </a:lnTo>
                  <a:lnTo>
                    <a:pt x="356" y="206"/>
                  </a:lnTo>
                  <a:lnTo>
                    <a:pt x="354" y="207"/>
                  </a:lnTo>
                  <a:lnTo>
                    <a:pt x="353" y="207"/>
                  </a:lnTo>
                  <a:lnTo>
                    <a:pt x="351" y="206"/>
                  </a:lnTo>
                  <a:lnTo>
                    <a:pt x="349" y="206"/>
                  </a:lnTo>
                  <a:lnTo>
                    <a:pt x="349" y="204"/>
                  </a:lnTo>
                  <a:lnTo>
                    <a:pt x="349" y="204"/>
                  </a:lnTo>
                  <a:lnTo>
                    <a:pt x="346" y="206"/>
                  </a:lnTo>
                  <a:lnTo>
                    <a:pt x="344" y="206"/>
                  </a:lnTo>
                  <a:lnTo>
                    <a:pt x="343" y="206"/>
                  </a:lnTo>
                  <a:lnTo>
                    <a:pt x="339" y="206"/>
                  </a:lnTo>
                  <a:lnTo>
                    <a:pt x="335" y="206"/>
                  </a:lnTo>
                  <a:lnTo>
                    <a:pt x="331" y="206"/>
                  </a:lnTo>
                  <a:lnTo>
                    <a:pt x="328" y="206"/>
                  </a:lnTo>
                  <a:lnTo>
                    <a:pt x="325" y="207"/>
                  </a:lnTo>
                  <a:lnTo>
                    <a:pt x="323" y="209"/>
                  </a:lnTo>
                  <a:lnTo>
                    <a:pt x="321" y="209"/>
                  </a:lnTo>
                  <a:lnTo>
                    <a:pt x="321" y="211"/>
                  </a:lnTo>
                  <a:lnTo>
                    <a:pt x="316" y="209"/>
                  </a:lnTo>
                  <a:lnTo>
                    <a:pt x="315" y="209"/>
                  </a:lnTo>
                  <a:lnTo>
                    <a:pt x="315" y="209"/>
                  </a:lnTo>
                  <a:lnTo>
                    <a:pt x="313" y="209"/>
                  </a:lnTo>
                  <a:lnTo>
                    <a:pt x="311" y="209"/>
                  </a:lnTo>
                  <a:lnTo>
                    <a:pt x="310" y="211"/>
                  </a:lnTo>
                  <a:lnTo>
                    <a:pt x="308" y="212"/>
                  </a:lnTo>
                  <a:lnTo>
                    <a:pt x="308" y="214"/>
                  </a:lnTo>
                  <a:lnTo>
                    <a:pt x="307" y="214"/>
                  </a:lnTo>
                  <a:lnTo>
                    <a:pt x="307" y="216"/>
                  </a:lnTo>
                  <a:lnTo>
                    <a:pt x="305" y="216"/>
                  </a:lnTo>
                  <a:lnTo>
                    <a:pt x="302" y="214"/>
                  </a:lnTo>
                  <a:lnTo>
                    <a:pt x="300" y="212"/>
                  </a:lnTo>
                  <a:lnTo>
                    <a:pt x="297" y="212"/>
                  </a:lnTo>
                  <a:lnTo>
                    <a:pt x="295" y="212"/>
                  </a:lnTo>
                  <a:lnTo>
                    <a:pt x="292" y="214"/>
                  </a:lnTo>
                  <a:lnTo>
                    <a:pt x="287" y="214"/>
                  </a:lnTo>
                  <a:lnTo>
                    <a:pt x="283" y="214"/>
                  </a:lnTo>
                  <a:lnTo>
                    <a:pt x="278" y="216"/>
                  </a:lnTo>
                  <a:lnTo>
                    <a:pt x="275" y="216"/>
                  </a:lnTo>
                  <a:lnTo>
                    <a:pt x="272" y="216"/>
                  </a:lnTo>
                  <a:lnTo>
                    <a:pt x="267" y="216"/>
                  </a:lnTo>
                  <a:lnTo>
                    <a:pt x="264" y="217"/>
                  </a:lnTo>
                  <a:lnTo>
                    <a:pt x="259" y="217"/>
                  </a:lnTo>
                  <a:lnTo>
                    <a:pt x="255" y="219"/>
                  </a:lnTo>
                  <a:lnTo>
                    <a:pt x="254" y="219"/>
                  </a:lnTo>
                  <a:lnTo>
                    <a:pt x="252" y="221"/>
                  </a:lnTo>
                  <a:lnTo>
                    <a:pt x="247" y="221"/>
                  </a:lnTo>
                  <a:lnTo>
                    <a:pt x="244" y="222"/>
                  </a:lnTo>
                  <a:lnTo>
                    <a:pt x="239" y="224"/>
                  </a:lnTo>
                  <a:lnTo>
                    <a:pt x="234" y="226"/>
                  </a:lnTo>
                  <a:lnTo>
                    <a:pt x="232" y="226"/>
                  </a:lnTo>
                  <a:lnTo>
                    <a:pt x="231" y="226"/>
                  </a:lnTo>
                  <a:lnTo>
                    <a:pt x="229" y="226"/>
                  </a:lnTo>
                  <a:lnTo>
                    <a:pt x="229" y="227"/>
                  </a:lnTo>
                  <a:lnTo>
                    <a:pt x="227" y="227"/>
                  </a:lnTo>
                  <a:lnTo>
                    <a:pt x="224" y="229"/>
                  </a:lnTo>
                  <a:lnTo>
                    <a:pt x="222" y="229"/>
                  </a:lnTo>
                  <a:lnTo>
                    <a:pt x="221" y="229"/>
                  </a:lnTo>
                  <a:lnTo>
                    <a:pt x="219" y="229"/>
                  </a:lnTo>
                  <a:lnTo>
                    <a:pt x="219" y="230"/>
                  </a:lnTo>
                  <a:lnTo>
                    <a:pt x="217" y="232"/>
                  </a:lnTo>
                  <a:lnTo>
                    <a:pt x="217" y="234"/>
                  </a:lnTo>
                  <a:lnTo>
                    <a:pt x="217" y="235"/>
                  </a:lnTo>
                  <a:lnTo>
                    <a:pt x="216" y="235"/>
                  </a:lnTo>
                  <a:lnTo>
                    <a:pt x="214" y="237"/>
                  </a:lnTo>
                  <a:lnTo>
                    <a:pt x="214" y="237"/>
                  </a:lnTo>
                  <a:lnTo>
                    <a:pt x="213" y="239"/>
                  </a:lnTo>
                  <a:lnTo>
                    <a:pt x="213" y="242"/>
                  </a:lnTo>
                  <a:lnTo>
                    <a:pt x="213" y="245"/>
                  </a:lnTo>
                  <a:lnTo>
                    <a:pt x="211" y="247"/>
                  </a:lnTo>
                  <a:lnTo>
                    <a:pt x="211" y="249"/>
                  </a:lnTo>
                  <a:lnTo>
                    <a:pt x="209" y="250"/>
                  </a:lnTo>
                  <a:lnTo>
                    <a:pt x="209" y="250"/>
                  </a:lnTo>
                  <a:lnTo>
                    <a:pt x="209" y="252"/>
                  </a:lnTo>
                  <a:lnTo>
                    <a:pt x="208" y="254"/>
                  </a:lnTo>
                  <a:lnTo>
                    <a:pt x="208" y="255"/>
                  </a:lnTo>
                  <a:lnTo>
                    <a:pt x="206" y="258"/>
                  </a:lnTo>
                  <a:lnTo>
                    <a:pt x="201" y="268"/>
                  </a:lnTo>
                  <a:lnTo>
                    <a:pt x="196" y="278"/>
                  </a:lnTo>
                  <a:lnTo>
                    <a:pt x="193" y="286"/>
                  </a:lnTo>
                  <a:lnTo>
                    <a:pt x="191" y="291"/>
                  </a:lnTo>
                  <a:lnTo>
                    <a:pt x="191" y="291"/>
                  </a:lnTo>
                  <a:lnTo>
                    <a:pt x="191" y="293"/>
                  </a:lnTo>
                  <a:lnTo>
                    <a:pt x="189" y="296"/>
                  </a:lnTo>
                  <a:lnTo>
                    <a:pt x="188" y="298"/>
                  </a:lnTo>
                  <a:lnTo>
                    <a:pt x="186" y="301"/>
                  </a:lnTo>
                  <a:lnTo>
                    <a:pt x="184" y="303"/>
                  </a:lnTo>
                  <a:lnTo>
                    <a:pt x="183" y="305"/>
                  </a:lnTo>
                  <a:lnTo>
                    <a:pt x="183" y="306"/>
                  </a:lnTo>
                  <a:lnTo>
                    <a:pt x="181" y="310"/>
                  </a:lnTo>
                  <a:lnTo>
                    <a:pt x="181" y="311"/>
                  </a:lnTo>
                  <a:lnTo>
                    <a:pt x="180" y="316"/>
                  </a:lnTo>
                  <a:lnTo>
                    <a:pt x="178" y="321"/>
                  </a:lnTo>
                  <a:lnTo>
                    <a:pt x="176" y="323"/>
                  </a:lnTo>
                  <a:lnTo>
                    <a:pt x="175" y="323"/>
                  </a:lnTo>
                  <a:lnTo>
                    <a:pt x="175" y="324"/>
                  </a:lnTo>
                  <a:lnTo>
                    <a:pt x="175" y="326"/>
                  </a:lnTo>
                  <a:lnTo>
                    <a:pt x="173" y="326"/>
                  </a:lnTo>
                  <a:lnTo>
                    <a:pt x="173" y="328"/>
                  </a:lnTo>
                  <a:lnTo>
                    <a:pt x="171" y="329"/>
                  </a:lnTo>
                  <a:lnTo>
                    <a:pt x="171" y="331"/>
                  </a:lnTo>
                  <a:lnTo>
                    <a:pt x="170" y="333"/>
                  </a:lnTo>
                  <a:lnTo>
                    <a:pt x="168" y="334"/>
                  </a:lnTo>
                  <a:lnTo>
                    <a:pt x="168" y="336"/>
                  </a:lnTo>
                  <a:lnTo>
                    <a:pt x="168" y="336"/>
                  </a:lnTo>
                  <a:lnTo>
                    <a:pt x="166" y="339"/>
                  </a:lnTo>
                  <a:lnTo>
                    <a:pt x="166" y="343"/>
                  </a:lnTo>
                  <a:lnTo>
                    <a:pt x="165" y="344"/>
                  </a:lnTo>
                  <a:lnTo>
                    <a:pt x="163" y="346"/>
                  </a:lnTo>
                  <a:lnTo>
                    <a:pt x="161" y="347"/>
                  </a:lnTo>
                  <a:lnTo>
                    <a:pt x="161" y="349"/>
                  </a:lnTo>
                  <a:lnTo>
                    <a:pt x="160" y="351"/>
                  </a:lnTo>
                  <a:lnTo>
                    <a:pt x="158" y="354"/>
                  </a:lnTo>
                  <a:lnTo>
                    <a:pt x="156" y="357"/>
                  </a:lnTo>
                  <a:lnTo>
                    <a:pt x="153" y="361"/>
                  </a:lnTo>
                  <a:lnTo>
                    <a:pt x="151" y="364"/>
                  </a:lnTo>
                  <a:lnTo>
                    <a:pt x="148" y="366"/>
                  </a:lnTo>
                  <a:lnTo>
                    <a:pt x="147" y="367"/>
                  </a:lnTo>
                  <a:lnTo>
                    <a:pt x="145" y="369"/>
                  </a:lnTo>
                  <a:lnTo>
                    <a:pt x="143" y="371"/>
                  </a:lnTo>
                  <a:lnTo>
                    <a:pt x="143" y="371"/>
                  </a:lnTo>
                  <a:lnTo>
                    <a:pt x="142" y="371"/>
                  </a:lnTo>
                  <a:lnTo>
                    <a:pt x="142" y="372"/>
                  </a:lnTo>
                  <a:lnTo>
                    <a:pt x="142" y="375"/>
                  </a:lnTo>
                  <a:lnTo>
                    <a:pt x="140" y="379"/>
                  </a:lnTo>
                  <a:lnTo>
                    <a:pt x="138" y="380"/>
                  </a:lnTo>
                  <a:lnTo>
                    <a:pt x="137" y="384"/>
                  </a:lnTo>
                  <a:lnTo>
                    <a:pt x="133" y="387"/>
                  </a:lnTo>
                  <a:lnTo>
                    <a:pt x="132" y="390"/>
                  </a:lnTo>
                  <a:lnTo>
                    <a:pt x="128" y="392"/>
                  </a:lnTo>
                  <a:lnTo>
                    <a:pt x="127" y="394"/>
                  </a:lnTo>
                  <a:lnTo>
                    <a:pt x="125" y="397"/>
                  </a:lnTo>
                  <a:lnTo>
                    <a:pt x="123" y="399"/>
                  </a:lnTo>
                  <a:lnTo>
                    <a:pt x="122" y="402"/>
                  </a:lnTo>
                  <a:lnTo>
                    <a:pt x="120" y="403"/>
                  </a:lnTo>
                  <a:lnTo>
                    <a:pt x="120" y="405"/>
                  </a:lnTo>
                  <a:lnTo>
                    <a:pt x="119" y="407"/>
                  </a:lnTo>
                  <a:lnTo>
                    <a:pt x="117" y="408"/>
                  </a:lnTo>
                  <a:lnTo>
                    <a:pt x="115" y="410"/>
                  </a:lnTo>
                  <a:lnTo>
                    <a:pt x="114" y="410"/>
                  </a:lnTo>
                  <a:lnTo>
                    <a:pt x="114" y="412"/>
                  </a:lnTo>
                  <a:lnTo>
                    <a:pt x="112" y="412"/>
                  </a:lnTo>
                  <a:lnTo>
                    <a:pt x="112" y="413"/>
                  </a:lnTo>
                  <a:lnTo>
                    <a:pt x="110" y="415"/>
                  </a:lnTo>
                  <a:lnTo>
                    <a:pt x="109" y="417"/>
                  </a:lnTo>
                  <a:lnTo>
                    <a:pt x="109" y="418"/>
                  </a:lnTo>
                  <a:lnTo>
                    <a:pt x="107" y="418"/>
                  </a:lnTo>
                  <a:lnTo>
                    <a:pt x="107" y="420"/>
                  </a:lnTo>
                  <a:lnTo>
                    <a:pt x="105" y="420"/>
                  </a:lnTo>
                  <a:lnTo>
                    <a:pt x="105" y="420"/>
                  </a:lnTo>
                  <a:lnTo>
                    <a:pt x="104" y="422"/>
                  </a:lnTo>
                  <a:lnTo>
                    <a:pt x="104" y="422"/>
                  </a:lnTo>
                  <a:lnTo>
                    <a:pt x="104" y="423"/>
                  </a:lnTo>
                  <a:lnTo>
                    <a:pt x="104" y="423"/>
                  </a:lnTo>
                  <a:lnTo>
                    <a:pt x="104" y="423"/>
                  </a:lnTo>
                  <a:lnTo>
                    <a:pt x="104" y="423"/>
                  </a:lnTo>
                  <a:lnTo>
                    <a:pt x="102" y="425"/>
                  </a:lnTo>
                  <a:lnTo>
                    <a:pt x="100" y="428"/>
                  </a:lnTo>
                  <a:lnTo>
                    <a:pt x="97" y="430"/>
                  </a:lnTo>
                  <a:lnTo>
                    <a:pt x="94" y="433"/>
                  </a:lnTo>
                  <a:lnTo>
                    <a:pt x="90" y="436"/>
                  </a:lnTo>
                  <a:lnTo>
                    <a:pt x="89" y="440"/>
                  </a:lnTo>
                  <a:lnTo>
                    <a:pt x="86" y="441"/>
                  </a:lnTo>
                  <a:lnTo>
                    <a:pt x="84" y="443"/>
                  </a:lnTo>
                  <a:lnTo>
                    <a:pt x="84" y="445"/>
                  </a:lnTo>
                  <a:lnTo>
                    <a:pt x="77" y="453"/>
                  </a:lnTo>
                  <a:lnTo>
                    <a:pt x="74" y="460"/>
                  </a:lnTo>
                  <a:lnTo>
                    <a:pt x="72" y="460"/>
                  </a:lnTo>
                  <a:lnTo>
                    <a:pt x="71" y="461"/>
                  </a:lnTo>
                  <a:lnTo>
                    <a:pt x="67" y="463"/>
                  </a:lnTo>
                  <a:lnTo>
                    <a:pt x="64" y="466"/>
                  </a:lnTo>
                  <a:lnTo>
                    <a:pt x="62" y="468"/>
                  </a:lnTo>
                  <a:lnTo>
                    <a:pt x="59" y="469"/>
                  </a:lnTo>
                  <a:lnTo>
                    <a:pt x="57" y="473"/>
                  </a:lnTo>
                  <a:lnTo>
                    <a:pt x="56" y="474"/>
                  </a:lnTo>
                  <a:lnTo>
                    <a:pt x="54" y="478"/>
                  </a:lnTo>
                  <a:lnTo>
                    <a:pt x="53" y="479"/>
                  </a:lnTo>
                  <a:lnTo>
                    <a:pt x="51" y="481"/>
                  </a:lnTo>
                  <a:lnTo>
                    <a:pt x="51" y="483"/>
                  </a:lnTo>
                  <a:lnTo>
                    <a:pt x="51" y="483"/>
                  </a:lnTo>
                  <a:lnTo>
                    <a:pt x="49" y="484"/>
                  </a:lnTo>
                  <a:lnTo>
                    <a:pt x="46" y="486"/>
                  </a:lnTo>
                  <a:lnTo>
                    <a:pt x="44" y="488"/>
                  </a:lnTo>
                  <a:lnTo>
                    <a:pt x="41" y="491"/>
                  </a:lnTo>
                  <a:lnTo>
                    <a:pt x="39" y="492"/>
                  </a:lnTo>
                  <a:lnTo>
                    <a:pt x="38" y="494"/>
                  </a:lnTo>
                  <a:lnTo>
                    <a:pt x="36" y="496"/>
                  </a:lnTo>
                  <a:lnTo>
                    <a:pt x="36" y="497"/>
                  </a:lnTo>
                  <a:lnTo>
                    <a:pt x="34" y="499"/>
                  </a:lnTo>
                  <a:lnTo>
                    <a:pt x="34" y="501"/>
                  </a:lnTo>
                  <a:lnTo>
                    <a:pt x="33" y="502"/>
                  </a:lnTo>
                  <a:lnTo>
                    <a:pt x="33" y="504"/>
                  </a:lnTo>
                  <a:lnTo>
                    <a:pt x="31" y="504"/>
                  </a:lnTo>
                  <a:lnTo>
                    <a:pt x="29" y="504"/>
                  </a:lnTo>
                  <a:lnTo>
                    <a:pt x="26" y="506"/>
                  </a:lnTo>
                  <a:lnTo>
                    <a:pt x="21" y="506"/>
                  </a:lnTo>
                  <a:lnTo>
                    <a:pt x="16" y="507"/>
                  </a:lnTo>
                  <a:lnTo>
                    <a:pt x="15" y="507"/>
                  </a:lnTo>
                  <a:lnTo>
                    <a:pt x="13" y="506"/>
                  </a:lnTo>
                  <a:lnTo>
                    <a:pt x="11" y="506"/>
                  </a:lnTo>
                  <a:lnTo>
                    <a:pt x="11" y="504"/>
                  </a:lnTo>
                  <a:lnTo>
                    <a:pt x="10" y="502"/>
                  </a:lnTo>
                  <a:lnTo>
                    <a:pt x="6" y="501"/>
                  </a:lnTo>
                  <a:lnTo>
                    <a:pt x="5" y="499"/>
                  </a:lnTo>
                  <a:lnTo>
                    <a:pt x="3" y="499"/>
                  </a:lnTo>
                  <a:lnTo>
                    <a:pt x="3" y="496"/>
                  </a:lnTo>
                  <a:lnTo>
                    <a:pt x="3" y="494"/>
                  </a:lnTo>
                  <a:lnTo>
                    <a:pt x="3" y="492"/>
                  </a:lnTo>
                  <a:lnTo>
                    <a:pt x="5" y="489"/>
                  </a:lnTo>
                  <a:lnTo>
                    <a:pt x="5" y="488"/>
                  </a:lnTo>
                  <a:lnTo>
                    <a:pt x="5" y="486"/>
                  </a:lnTo>
                  <a:lnTo>
                    <a:pt x="5" y="483"/>
                  </a:lnTo>
                  <a:lnTo>
                    <a:pt x="6" y="479"/>
                  </a:lnTo>
                  <a:lnTo>
                    <a:pt x="6" y="476"/>
                  </a:lnTo>
                  <a:lnTo>
                    <a:pt x="6" y="473"/>
                  </a:lnTo>
                  <a:lnTo>
                    <a:pt x="5" y="469"/>
                  </a:lnTo>
                  <a:lnTo>
                    <a:pt x="5" y="466"/>
                  </a:lnTo>
                  <a:lnTo>
                    <a:pt x="5" y="464"/>
                  </a:lnTo>
                  <a:lnTo>
                    <a:pt x="3" y="461"/>
                  </a:lnTo>
                  <a:lnTo>
                    <a:pt x="1" y="458"/>
                  </a:lnTo>
                  <a:lnTo>
                    <a:pt x="1" y="456"/>
                  </a:lnTo>
                  <a:lnTo>
                    <a:pt x="0" y="455"/>
                  </a:lnTo>
                  <a:lnTo>
                    <a:pt x="1" y="451"/>
                  </a:lnTo>
                  <a:lnTo>
                    <a:pt x="1" y="450"/>
                  </a:lnTo>
                  <a:lnTo>
                    <a:pt x="1" y="448"/>
                  </a:lnTo>
                  <a:lnTo>
                    <a:pt x="1" y="445"/>
                  </a:lnTo>
                  <a:lnTo>
                    <a:pt x="3" y="441"/>
                  </a:lnTo>
                  <a:lnTo>
                    <a:pt x="3" y="438"/>
                  </a:lnTo>
                  <a:lnTo>
                    <a:pt x="5" y="435"/>
                  </a:lnTo>
                  <a:lnTo>
                    <a:pt x="5" y="433"/>
                  </a:lnTo>
                  <a:lnTo>
                    <a:pt x="6" y="430"/>
                  </a:lnTo>
                  <a:lnTo>
                    <a:pt x="8" y="430"/>
                  </a:lnTo>
                  <a:lnTo>
                    <a:pt x="8" y="428"/>
                  </a:lnTo>
                  <a:lnTo>
                    <a:pt x="10" y="428"/>
                  </a:lnTo>
                  <a:lnTo>
                    <a:pt x="11" y="427"/>
                  </a:lnTo>
                  <a:lnTo>
                    <a:pt x="13" y="425"/>
                  </a:lnTo>
                  <a:lnTo>
                    <a:pt x="15" y="423"/>
                  </a:lnTo>
                  <a:lnTo>
                    <a:pt x="15" y="422"/>
                  </a:lnTo>
                  <a:lnTo>
                    <a:pt x="16" y="420"/>
                  </a:lnTo>
                  <a:lnTo>
                    <a:pt x="18" y="418"/>
                  </a:lnTo>
                  <a:lnTo>
                    <a:pt x="18" y="417"/>
                  </a:lnTo>
                  <a:lnTo>
                    <a:pt x="20" y="417"/>
                  </a:lnTo>
                  <a:lnTo>
                    <a:pt x="21" y="417"/>
                  </a:lnTo>
                  <a:lnTo>
                    <a:pt x="23" y="415"/>
                  </a:lnTo>
                  <a:lnTo>
                    <a:pt x="25" y="415"/>
                  </a:lnTo>
                  <a:lnTo>
                    <a:pt x="28" y="413"/>
                  </a:lnTo>
                  <a:lnTo>
                    <a:pt x="29" y="412"/>
                  </a:lnTo>
                  <a:lnTo>
                    <a:pt x="31" y="410"/>
                  </a:lnTo>
                  <a:lnTo>
                    <a:pt x="33" y="410"/>
                  </a:lnTo>
                  <a:lnTo>
                    <a:pt x="33" y="408"/>
                  </a:lnTo>
                  <a:lnTo>
                    <a:pt x="34" y="407"/>
                  </a:lnTo>
                  <a:lnTo>
                    <a:pt x="36" y="405"/>
                  </a:lnTo>
                  <a:lnTo>
                    <a:pt x="38" y="402"/>
                  </a:lnTo>
                  <a:lnTo>
                    <a:pt x="39" y="400"/>
                  </a:lnTo>
                  <a:lnTo>
                    <a:pt x="43" y="397"/>
                  </a:lnTo>
                  <a:lnTo>
                    <a:pt x="49" y="387"/>
                  </a:lnTo>
                  <a:lnTo>
                    <a:pt x="56" y="377"/>
                  </a:lnTo>
                  <a:lnTo>
                    <a:pt x="59" y="372"/>
                  </a:lnTo>
                  <a:lnTo>
                    <a:pt x="61" y="369"/>
                  </a:lnTo>
                  <a:lnTo>
                    <a:pt x="64" y="367"/>
                  </a:lnTo>
                  <a:lnTo>
                    <a:pt x="66" y="364"/>
                  </a:lnTo>
                  <a:lnTo>
                    <a:pt x="69" y="361"/>
                  </a:lnTo>
                  <a:lnTo>
                    <a:pt x="72" y="357"/>
                  </a:lnTo>
                  <a:lnTo>
                    <a:pt x="74" y="356"/>
                  </a:lnTo>
                  <a:lnTo>
                    <a:pt x="74" y="354"/>
                  </a:lnTo>
                  <a:lnTo>
                    <a:pt x="77" y="349"/>
                  </a:lnTo>
                  <a:lnTo>
                    <a:pt x="82" y="341"/>
                  </a:lnTo>
                  <a:lnTo>
                    <a:pt x="90" y="331"/>
                  </a:lnTo>
                  <a:lnTo>
                    <a:pt x="99" y="321"/>
                  </a:lnTo>
                  <a:lnTo>
                    <a:pt x="104" y="313"/>
                  </a:lnTo>
                  <a:lnTo>
                    <a:pt x="107" y="310"/>
                  </a:lnTo>
                  <a:lnTo>
                    <a:pt x="107" y="308"/>
                  </a:lnTo>
                  <a:lnTo>
                    <a:pt x="109" y="305"/>
                  </a:lnTo>
                  <a:lnTo>
                    <a:pt x="112" y="301"/>
                  </a:lnTo>
                  <a:lnTo>
                    <a:pt x="114" y="300"/>
                  </a:lnTo>
                  <a:lnTo>
                    <a:pt x="114" y="295"/>
                  </a:lnTo>
                  <a:lnTo>
                    <a:pt x="115" y="291"/>
                  </a:lnTo>
                  <a:lnTo>
                    <a:pt x="117" y="288"/>
                  </a:lnTo>
                  <a:lnTo>
                    <a:pt x="119" y="286"/>
                  </a:lnTo>
                  <a:lnTo>
                    <a:pt x="120" y="283"/>
                  </a:lnTo>
                  <a:lnTo>
                    <a:pt x="123" y="280"/>
                  </a:lnTo>
                  <a:lnTo>
                    <a:pt x="125" y="275"/>
                  </a:lnTo>
                  <a:lnTo>
                    <a:pt x="128" y="273"/>
                  </a:lnTo>
                  <a:lnTo>
                    <a:pt x="130" y="270"/>
                  </a:lnTo>
                  <a:lnTo>
                    <a:pt x="130" y="268"/>
                  </a:lnTo>
                  <a:lnTo>
                    <a:pt x="128" y="268"/>
                  </a:lnTo>
                  <a:lnTo>
                    <a:pt x="125" y="267"/>
                  </a:lnTo>
                  <a:lnTo>
                    <a:pt x="122" y="267"/>
                  </a:lnTo>
                  <a:lnTo>
                    <a:pt x="119" y="265"/>
                  </a:lnTo>
                  <a:lnTo>
                    <a:pt x="117" y="265"/>
                  </a:lnTo>
                  <a:lnTo>
                    <a:pt x="115" y="265"/>
                  </a:lnTo>
                  <a:lnTo>
                    <a:pt x="114" y="265"/>
                  </a:lnTo>
                  <a:lnTo>
                    <a:pt x="112" y="267"/>
                  </a:lnTo>
                  <a:lnTo>
                    <a:pt x="109" y="267"/>
                  </a:lnTo>
                  <a:lnTo>
                    <a:pt x="107" y="267"/>
                  </a:lnTo>
                  <a:lnTo>
                    <a:pt x="107" y="267"/>
                  </a:lnTo>
                  <a:lnTo>
                    <a:pt x="105" y="267"/>
                  </a:lnTo>
                  <a:lnTo>
                    <a:pt x="104" y="267"/>
                  </a:lnTo>
                  <a:lnTo>
                    <a:pt x="99" y="267"/>
                  </a:lnTo>
                  <a:lnTo>
                    <a:pt x="95" y="267"/>
                  </a:lnTo>
                  <a:lnTo>
                    <a:pt x="90" y="268"/>
                  </a:lnTo>
                  <a:lnTo>
                    <a:pt x="87" y="268"/>
                  </a:lnTo>
                  <a:lnTo>
                    <a:pt x="87" y="267"/>
                  </a:lnTo>
                  <a:lnTo>
                    <a:pt x="86" y="267"/>
                  </a:lnTo>
                  <a:lnTo>
                    <a:pt x="86" y="267"/>
                  </a:lnTo>
                  <a:lnTo>
                    <a:pt x="86" y="265"/>
                  </a:lnTo>
                  <a:lnTo>
                    <a:pt x="86" y="265"/>
                  </a:lnTo>
                  <a:lnTo>
                    <a:pt x="82" y="263"/>
                  </a:lnTo>
                  <a:lnTo>
                    <a:pt x="79" y="262"/>
                  </a:lnTo>
                  <a:lnTo>
                    <a:pt x="77" y="260"/>
                  </a:lnTo>
                  <a:lnTo>
                    <a:pt x="74" y="260"/>
                  </a:lnTo>
                  <a:lnTo>
                    <a:pt x="72" y="258"/>
                  </a:lnTo>
                  <a:lnTo>
                    <a:pt x="72" y="257"/>
                  </a:lnTo>
                  <a:lnTo>
                    <a:pt x="71" y="257"/>
                  </a:lnTo>
                  <a:lnTo>
                    <a:pt x="69" y="255"/>
                  </a:lnTo>
                  <a:lnTo>
                    <a:pt x="69" y="255"/>
                  </a:lnTo>
                  <a:lnTo>
                    <a:pt x="64" y="254"/>
                  </a:lnTo>
                  <a:lnTo>
                    <a:pt x="64" y="252"/>
                  </a:lnTo>
                  <a:lnTo>
                    <a:pt x="62" y="252"/>
                  </a:lnTo>
                  <a:lnTo>
                    <a:pt x="61" y="252"/>
                  </a:lnTo>
                  <a:lnTo>
                    <a:pt x="61" y="250"/>
                  </a:lnTo>
                  <a:lnTo>
                    <a:pt x="59" y="247"/>
                  </a:lnTo>
                  <a:lnTo>
                    <a:pt x="56" y="245"/>
                  </a:lnTo>
                  <a:lnTo>
                    <a:pt x="54" y="242"/>
                  </a:lnTo>
                  <a:lnTo>
                    <a:pt x="51" y="242"/>
                  </a:lnTo>
                  <a:lnTo>
                    <a:pt x="48" y="240"/>
                  </a:lnTo>
                  <a:lnTo>
                    <a:pt x="46" y="239"/>
                  </a:lnTo>
                  <a:lnTo>
                    <a:pt x="44" y="239"/>
                  </a:lnTo>
                  <a:lnTo>
                    <a:pt x="44" y="239"/>
                  </a:lnTo>
                  <a:lnTo>
                    <a:pt x="43" y="237"/>
                  </a:lnTo>
                  <a:lnTo>
                    <a:pt x="43" y="235"/>
                  </a:lnTo>
                  <a:lnTo>
                    <a:pt x="41" y="234"/>
                  </a:lnTo>
                  <a:lnTo>
                    <a:pt x="38" y="230"/>
                  </a:lnTo>
                  <a:lnTo>
                    <a:pt x="36" y="229"/>
                  </a:lnTo>
                  <a:lnTo>
                    <a:pt x="33" y="227"/>
                  </a:lnTo>
                  <a:lnTo>
                    <a:pt x="33" y="226"/>
                  </a:lnTo>
                  <a:lnTo>
                    <a:pt x="31" y="226"/>
                  </a:lnTo>
                  <a:lnTo>
                    <a:pt x="31" y="224"/>
                  </a:lnTo>
                  <a:lnTo>
                    <a:pt x="29" y="222"/>
                  </a:lnTo>
                  <a:lnTo>
                    <a:pt x="28" y="219"/>
                  </a:lnTo>
                  <a:lnTo>
                    <a:pt x="26" y="217"/>
                  </a:lnTo>
                  <a:lnTo>
                    <a:pt x="26" y="216"/>
                  </a:lnTo>
                  <a:lnTo>
                    <a:pt x="25" y="214"/>
                  </a:lnTo>
                  <a:lnTo>
                    <a:pt x="25" y="214"/>
                  </a:lnTo>
                  <a:lnTo>
                    <a:pt x="25" y="212"/>
                  </a:lnTo>
                  <a:lnTo>
                    <a:pt x="25" y="209"/>
                  </a:lnTo>
                  <a:lnTo>
                    <a:pt x="23" y="207"/>
                  </a:lnTo>
                  <a:lnTo>
                    <a:pt x="23" y="204"/>
                  </a:lnTo>
                  <a:lnTo>
                    <a:pt x="23" y="202"/>
                  </a:lnTo>
                  <a:lnTo>
                    <a:pt x="25" y="201"/>
                  </a:lnTo>
                  <a:lnTo>
                    <a:pt x="26" y="199"/>
                  </a:lnTo>
                  <a:lnTo>
                    <a:pt x="29" y="197"/>
                  </a:lnTo>
                  <a:lnTo>
                    <a:pt x="31" y="196"/>
                  </a:lnTo>
                  <a:lnTo>
                    <a:pt x="33" y="194"/>
                  </a:lnTo>
                  <a:lnTo>
                    <a:pt x="34" y="193"/>
                  </a:lnTo>
                  <a:lnTo>
                    <a:pt x="34" y="193"/>
                  </a:lnTo>
                  <a:lnTo>
                    <a:pt x="38" y="193"/>
                  </a:lnTo>
                  <a:lnTo>
                    <a:pt x="39" y="193"/>
                  </a:lnTo>
                  <a:lnTo>
                    <a:pt x="41" y="194"/>
                  </a:lnTo>
                  <a:lnTo>
                    <a:pt x="43" y="196"/>
                  </a:lnTo>
                  <a:lnTo>
                    <a:pt x="46" y="197"/>
                  </a:lnTo>
                  <a:lnTo>
                    <a:pt x="48" y="197"/>
                  </a:lnTo>
                  <a:lnTo>
                    <a:pt x="49" y="197"/>
                  </a:lnTo>
                  <a:lnTo>
                    <a:pt x="51" y="199"/>
                  </a:lnTo>
                  <a:lnTo>
                    <a:pt x="53" y="199"/>
                  </a:lnTo>
                  <a:lnTo>
                    <a:pt x="54" y="199"/>
                  </a:lnTo>
                  <a:lnTo>
                    <a:pt x="61" y="202"/>
                  </a:lnTo>
                  <a:lnTo>
                    <a:pt x="69" y="201"/>
                  </a:lnTo>
                  <a:lnTo>
                    <a:pt x="71" y="201"/>
                  </a:lnTo>
                  <a:lnTo>
                    <a:pt x="72" y="201"/>
                  </a:lnTo>
                  <a:lnTo>
                    <a:pt x="74" y="199"/>
                  </a:lnTo>
                  <a:lnTo>
                    <a:pt x="77" y="199"/>
                  </a:lnTo>
                  <a:lnTo>
                    <a:pt x="79" y="199"/>
                  </a:lnTo>
                  <a:lnTo>
                    <a:pt x="81" y="199"/>
                  </a:lnTo>
                  <a:lnTo>
                    <a:pt x="84" y="199"/>
                  </a:lnTo>
                  <a:lnTo>
                    <a:pt x="87" y="199"/>
                  </a:lnTo>
                  <a:lnTo>
                    <a:pt x="90" y="197"/>
                  </a:lnTo>
                  <a:lnTo>
                    <a:pt x="94" y="197"/>
                  </a:lnTo>
                  <a:lnTo>
                    <a:pt x="97" y="197"/>
                  </a:lnTo>
                  <a:lnTo>
                    <a:pt x="100" y="196"/>
                  </a:lnTo>
                  <a:lnTo>
                    <a:pt x="104" y="194"/>
                  </a:lnTo>
                  <a:lnTo>
                    <a:pt x="107" y="193"/>
                  </a:lnTo>
                  <a:lnTo>
                    <a:pt x="110" y="193"/>
                  </a:lnTo>
                  <a:lnTo>
                    <a:pt x="114" y="191"/>
                  </a:lnTo>
                  <a:lnTo>
                    <a:pt x="117" y="189"/>
                  </a:lnTo>
                  <a:lnTo>
                    <a:pt x="119" y="189"/>
                  </a:lnTo>
                  <a:lnTo>
                    <a:pt x="120" y="188"/>
                  </a:lnTo>
                  <a:lnTo>
                    <a:pt x="122" y="188"/>
                  </a:lnTo>
                  <a:lnTo>
                    <a:pt x="123" y="186"/>
                  </a:lnTo>
                  <a:lnTo>
                    <a:pt x="127" y="184"/>
                  </a:lnTo>
                  <a:lnTo>
                    <a:pt x="128" y="184"/>
                  </a:lnTo>
                  <a:lnTo>
                    <a:pt x="130" y="183"/>
                  </a:lnTo>
                  <a:lnTo>
                    <a:pt x="133" y="181"/>
                  </a:lnTo>
                  <a:lnTo>
                    <a:pt x="135" y="179"/>
                  </a:lnTo>
                  <a:lnTo>
                    <a:pt x="137" y="178"/>
                  </a:lnTo>
                  <a:lnTo>
                    <a:pt x="138" y="178"/>
                  </a:lnTo>
                  <a:lnTo>
                    <a:pt x="142" y="174"/>
                  </a:lnTo>
                  <a:lnTo>
                    <a:pt x="143" y="173"/>
                  </a:lnTo>
                  <a:lnTo>
                    <a:pt x="147" y="173"/>
                  </a:lnTo>
                  <a:lnTo>
                    <a:pt x="148" y="171"/>
                  </a:lnTo>
                  <a:lnTo>
                    <a:pt x="150" y="171"/>
                  </a:lnTo>
                  <a:lnTo>
                    <a:pt x="151" y="169"/>
                  </a:lnTo>
                  <a:lnTo>
                    <a:pt x="153" y="168"/>
                  </a:lnTo>
                  <a:lnTo>
                    <a:pt x="153" y="166"/>
                  </a:lnTo>
                  <a:lnTo>
                    <a:pt x="155" y="165"/>
                  </a:lnTo>
                  <a:lnTo>
                    <a:pt x="156" y="163"/>
                  </a:lnTo>
                  <a:lnTo>
                    <a:pt x="156" y="161"/>
                  </a:lnTo>
                  <a:lnTo>
                    <a:pt x="156" y="161"/>
                  </a:lnTo>
                  <a:lnTo>
                    <a:pt x="158" y="158"/>
                  </a:lnTo>
                  <a:lnTo>
                    <a:pt x="158" y="155"/>
                  </a:lnTo>
                  <a:lnTo>
                    <a:pt x="160" y="151"/>
                  </a:lnTo>
                  <a:lnTo>
                    <a:pt x="161" y="148"/>
                  </a:lnTo>
                  <a:lnTo>
                    <a:pt x="161" y="145"/>
                  </a:lnTo>
                  <a:lnTo>
                    <a:pt x="161" y="143"/>
                  </a:lnTo>
                  <a:lnTo>
                    <a:pt x="161" y="140"/>
                  </a:lnTo>
                  <a:lnTo>
                    <a:pt x="163" y="135"/>
                  </a:lnTo>
                  <a:lnTo>
                    <a:pt x="163" y="132"/>
                  </a:lnTo>
                  <a:lnTo>
                    <a:pt x="165" y="128"/>
                  </a:lnTo>
                  <a:lnTo>
                    <a:pt x="165" y="127"/>
                  </a:lnTo>
                  <a:lnTo>
                    <a:pt x="165" y="125"/>
                  </a:lnTo>
                  <a:lnTo>
                    <a:pt x="166" y="122"/>
                  </a:lnTo>
                  <a:lnTo>
                    <a:pt x="168" y="118"/>
                  </a:lnTo>
                  <a:lnTo>
                    <a:pt x="168" y="117"/>
                  </a:lnTo>
                  <a:lnTo>
                    <a:pt x="168" y="115"/>
                  </a:lnTo>
                  <a:lnTo>
                    <a:pt x="168" y="113"/>
                  </a:lnTo>
                  <a:lnTo>
                    <a:pt x="168" y="109"/>
                  </a:lnTo>
                  <a:lnTo>
                    <a:pt x="170" y="105"/>
                  </a:lnTo>
                  <a:lnTo>
                    <a:pt x="170" y="104"/>
                  </a:lnTo>
                  <a:lnTo>
                    <a:pt x="170" y="100"/>
                  </a:lnTo>
                  <a:lnTo>
                    <a:pt x="170" y="99"/>
                  </a:lnTo>
                  <a:lnTo>
                    <a:pt x="170" y="95"/>
                  </a:lnTo>
                  <a:lnTo>
                    <a:pt x="171" y="94"/>
                  </a:lnTo>
                  <a:lnTo>
                    <a:pt x="171" y="92"/>
                  </a:lnTo>
                  <a:lnTo>
                    <a:pt x="171" y="90"/>
                  </a:lnTo>
                  <a:lnTo>
                    <a:pt x="171" y="87"/>
                  </a:lnTo>
                  <a:lnTo>
                    <a:pt x="171" y="85"/>
                  </a:lnTo>
                  <a:lnTo>
                    <a:pt x="171" y="82"/>
                  </a:lnTo>
                  <a:lnTo>
                    <a:pt x="171" y="80"/>
                  </a:lnTo>
                  <a:lnTo>
                    <a:pt x="171" y="79"/>
                  </a:lnTo>
                  <a:lnTo>
                    <a:pt x="171" y="76"/>
                  </a:lnTo>
                  <a:lnTo>
                    <a:pt x="171" y="72"/>
                  </a:lnTo>
                  <a:lnTo>
                    <a:pt x="171" y="69"/>
                  </a:lnTo>
                  <a:lnTo>
                    <a:pt x="171" y="66"/>
                  </a:lnTo>
                  <a:lnTo>
                    <a:pt x="168" y="62"/>
                  </a:lnTo>
                  <a:lnTo>
                    <a:pt x="166" y="57"/>
                  </a:lnTo>
                  <a:lnTo>
                    <a:pt x="165" y="54"/>
                  </a:lnTo>
                  <a:lnTo>
                    <a:pt x="163" y="51"/>
                  </a:lnTo>
                  <a:lnTo>
                    <a:pt x="161" y="49"/>
                  </a:lnTo>
                  <a:lnTo>
                    <a:pt x="160" y="48"/>
                  </a:lnTo>
                  <a:lnTo>
                    <a:pt x="158" y="46"/>
                  </a:lnTo>
                  <a:lnTo>
                    <a:pt x="156" y="46"/>
                  </a:lnTo>
                  <a:lnTo>
                    <a:pt x="156" y="44"/>
                  </a:lnTo>
                  <a:lnTo>
                    <a:pt x="156" y="43"/>
                  </a:lnTo>
                  <a:lnTo>
                    <a:pt x="156" y="43"/>
                  </a:lnTo>
                  <a:lnTo>
                    <a:pt x="155" y="41"/>
                  </a:lnTo>
                  <a:lnTo>
                    <a:pt x="153" y="41"/>
                  </a:lnTo>
                  <a:lnTo>
                    <a:pt x="153" y="39"/>
                  </a:lnTo>
                  <a:lnTo>
                    <a:pt x="153" y="39"/>
                  </a:lnTo>
                  <a:lnTo>
                    <a:pt x="151" y="39"/>
                  </a:lnTo>
                  <a:lnTo>
                    <a:pt x="150" y="38"/>
                  </a:lnTo>
                  <a:lnTo>
                    <a:pt x="148" y="38"/>
                  </a:lnTo>
                  <a:lnTo>
                    <a:pt x="147" y="38"/>
                  </a:lnTo>
                  <a:lnTo>
                    <a:pt x="147" y="36"/>
                  </a:lnTo>
                  <a:lnTo>
                    <a:pt x="145" y="36"/>
                  </a:lnTo>
                  <a:lnTo>
                    <a:pt x="145" y="33"/>
                  </a:lnTo>
                  <a:lnTo>
                    <a:pt x="147" y="29"/>
                  </a:lnTo>
                  <a:lnTo>
                    <a:pt x="148" y="26"/>
                  </a:lnTo>
                  <a:lnTo>
                    <a:pt x="150" y="23"/>
                  </a:lnTo>
                  <a:lnTo>
                    <a:pt x="150" y="20"/>
                  </a:lnTo>
                  <a:lnTo>
                    <a:pt x="151" y="16"/>
                  </a:lnTo>
                  <a:lnTo>
                    <a:pt x="155" y="15"/>
                  </a:lnTo>
                  <a:lnTo>
                    <a:pt x="156" y="13"/>
                  </a:lnTo>
                  <a:lnTo>
                    <a:pt x="158" y="11"/>
                  </a:lnTo>
                  <a:lnTo>
                    <a:pt x="158" y="10"/>
                  </a:lnTo>
                  <a:lnTo>
                    <a:pt x="160" y="10"/>
                  </a:lnTo>
                  <a:lnTo>
                    <a:pt x="160" y="10"/>
                  </a:lnTo>
                  <a:lnTo>
                    <a:pt x="160" y="6"/>
                  </a:lnTo>
                  <a:lnTo>
                    <a:pt x="161" y="3"/>
                  </a:lnTo>
                  <a:lnTo>
                    <a:pt x="165" y="3"/>
                  </a:lnTo>
                  <a:lnTo>
                    <a:pt x="168" y="1"/>
                  </a:lnTo>
                  <a:lnTo>
                    <a:pt x="171" y="1"/>
                  </a:lnTo>
                  <a:lnTo>
                    <a:pt x="176" y="1"/>
                  </a:lnTo>
                  <a:lnTo>
                    <a:pt x="180" y="0"/>
                  </a:lnTo>
                  <a:lnTo>
                    <a:pt x="183" y="0"/>
                  </a:lnTo>
                  <a:lnTo>
                    <a:pt x="186" y="0"/>
                  </a:lnTo>
                  <a:lnTo>
                    <a:pt x="18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4" name="Freeform 82"/>
            <p:cNvSpPr>
              <a:spLocks/>
            </p:cNvSpPr>
            <p:nvPr/>
          </p:nvSpPr>
          <p:spPr bwMode="auto">
            <a:xfrm>
              <a:off x="9137651" y="3397251"/>
              <a:ext cx="290513" cy="250825"/>
            </a:xfrm>
            <a:custGeom>
              <a:avLst/>
              <a:gdLst>
                <a:gd name="T0" fmla="*/ 22 w 183"/>
                <a:gd name="T1" fmla="*/ 4 h 158"/>
                <a:gd name="T2" fmla="*/ 35 w 183"/>
                <a:gd name="T3" fmla="*/ 8 h 158"/>
                <a:gd name="T4" fmla="*/ 46 w 183"/>
                <a:gd name="T5" fmla="*/ 12 h 158"/>
                <a:gd name="T6" fmla="*/ 60 w 183"/>
                <a:gd name="T7" fmla="*/ 13 h 158"/>
                <a:gd name="T8" fmla="*/ 70 w 183"/>
                <a:gd name="T9" fmla="*/ 18 h 158"/>
                <a:gd name="T10" fmla="*/ 78 w 183"/>
                <a:gd name="T11" fmla="*/ 18 h 158"/>
                <a:gd name="T12" fmla="*/ 88 w 183"/>
                <a:gd name="T13" fmla="*/ 25 h 158"/>
                <a:gd name="T14" fmla="*/ 101 w 183"/>
                <a:gd name="T15" fmla="*/ 27 h 158"/>
                <a:gd name="T16" fmla="*/ 109 w 183"/>
                <a:gd name="T17" fmla="*/ 30 h 158"/>
                <a:gd name="T18" fmla="*/ 117 w 183"/>
                <a:gd name="T19" fmla="*/ 36 h 158"/>
                <a:gd name="T20" fmla="*/ 124 w 183"/>
                <a:gd name="T21" fmla="*/ 40 h 158"/>
                <a:gd name="T22" fmla="*/ 132 w 183"/>
                <a:gd name="T23" fmla="*/ 45 h 158"/>
                <a:gd name="T24" fmla="*/ 139 w 183"/>
                <a:gd name="T25" fmla="*/ 46 h 158"/>
                <a:gd name="T26" fmla="*/ 144 w 183"/>
                <a:gd name="T27" fmla="*/ 53 h 158"/>
                <a:gd name="T28" fmla="*/ 150 w 183"/>
                <a:gd name="T29" fmla="*/ 56 h 158"/>
                <a:gd name="T30" fmla="*/ 155 w 183"/>
                <a:gd name="T31" fmla="*/ 60 h 158"/>
                <a:gd name="T32" fmla="*/ 162 w 183"/>
                <a:gd name="T33" fmla="*/ 68 h 158"/>
                <a:gd name="T34" fmla="*/ 165 w 183"/>
                <a:gd name="T35" fmla="*/ 74 h 158"/>
                <a:gd name="T36" fmla="*/ 170 w 183"/>
                <a:gd name="T37" fmla="*/ 91 h 158"/>
                <a:gd name="T38" fmla="*/ 178 w 183"/>
                <a:gd name="T39" fmla="*/ 102 h 158"/>
                <a:gd name="T40" fmla="*/ 178 w 183"/>
                <a:gd name="T41" fmla="*/ 112 h 158"/>
                <a:gd name="T42" fmla="*/ 180 w 183"/>
                <a:gd name="T43" fmla="*/ 117 h 158"/>
                <a:gd name="T44" fmla="*/ 183 w 183"/>
                <a:gd name="T45" fmla="*/ 122 h 158"/>
                <a:gd name="T46" fmla="*/ 180 w 183"/>
                <a:gd name="T47" fmla="*/ 130 h 158"/>
                <a:gd name="T48" fmla="*/ 178 w 183"/>
                <a:gd name="T49" fmla="*/ 137 h 158"/>
                <a:gd name="T50" fmla="*/ 173 w 183"/>
                <a:gd name="T51" fmla="*/ 144 h 158"/>
                <a:gd name="T52" fmla="*/ 170 w 183"/>
                <a:gd name="T53" fmla="*/ 149 h 158"/>
                <a:gd name="T54" fmla="*/ 167 w 183"/>
                <a:gd name="T55" fmla="*/ 153 h 158"/>
                <a:gd name="T56" fmla="*/ 164 w 183"/>
                <a:gd name="T57" fmla="*/ 155 h 158"/>
                <a:gd name="T58" fmla="*/ 160 w 183"/>
                <a:gd name="T59" fmla="*/ 158 h 158"/>
                <a:gd name="T60" fmla="*/ 154 w 183"/>
                <a:gd name="T61" fmla="*/ 158 h 158"/>
                <a:gd name="T62" fmla="*/ 142 w 183"/>
                <a:gd name="T63" fmla="*/ 157 h 158"/>
                <a:gd name="T64" fmla="*/ 137 w 183"/>
                <a:gd name="T65" fmla="*/ 153 h 158"/>
                <a:gd name="T66" fmla="*/ 127 w 183"/>
                <a:gd name="T67" fmla="*/ 147 h 158"/>
                <a:gd name="T68" fmla="*/ 116 w 183"/>
                <a:gd name="T69" fmla="*/ 145 h 158"/>
                <a:gd name="T70" fmla="*/ 107 w 183"/>
                <a:gd name="T71" fmla="*/ 150 h 158"/>
                <a:gd name="T72" fmla="*/ 91 w 183"/>
                <a:gd name="T73" fmla="*/ 152 h 158"/>
                <a:gd name="T74" fmla="*/ 86 w 183"/>
                <a:gd name="T75" fmla="*/ 150 h 158"/>
                <a:gd name="T76" fmla="*/ 81 w 183"/>
                <a:gd name="T77" fmla="*/ 152 h 158"/>
                <a:gd name="T78" fmla="*/ 78 w 183"/>
                <a:gd name="T79" fmla="*/ 149 h 158"/>
                <a:gd name="T80" fmla="*/ 79 w 183"/>
                <a:gd name="T81" fmla="*/ 144 h 158"/>
                <a:gd name="T82" fmla="*/ 83 w 183"/>
                <a:gd name="T83" fmla="*/ 139 h 158"/>
                <a:gd name="T84" fmla="*/ 88 w 183"/>
                <a:gd name="T85" fmla="*/ 127 h 158"/>
                <a:gd name="T86" fmla="*/ 84 w 183"/>
                <a:gd name="T87" fmla="*/ 121 h 158"/>
                <a:gd name="T88" fmla="*/ 78 w 183"/>
                <a:gd name="T89" fmla="*/ 109 h 158"/>
                <a:gd name="T90" fmla="*/ 68 w 183"/>
                <a:gd name="T91" fmla="*/ 97 h 158"/>
                <a:gd name="T92" fmla="*/ 58 w 183"/>
                <a:gd name="T93" fmla="*/ 88 h 158"/>
                <a:gd name="T94" fmla="*/ 50 w 183"/>
                <a:gd name="T95" fmla="*/ 78 h 158"/>
                <a:gd name="T96" fmla="*/ 43 w 183"/>
                <a:gd name="T97" fmla="*/ 68 h 158"/>
                <a:gd name="T98" fmla="*/ 32 w 183"/>
                <a:gd name="T99" fmla="*/ 58 h 158"/>
                <a:gd name="T100" fmla="*/ 23 w 183"/>
                <a:gd name="T101" fmla="*/ 50 h 158"/>
                <a:gd name="T102" fmla="*/ 17 w 183"/>
                <a:gd name="T103" fmla="*/ 41 h 158"/>
                <a:gd name="T104" fmla="*/ 13 w 183"/>
                <a:gd name="T105" fmla="*/ 36 h 158"/>
                <a:gd name="T106" fmla="*/ 5 w 183"/>
                <a:gd name="T107" fmla="*/ 25 h 158"/>
                <a:gd name="T108" fmla="*/ 0 w 183"/>
                <a:gd name="T109" fmla="*/ 15 h 158"/>
                <a:gd name="T110" fmla="*/ 2 w 183"/>
                <a:gd name="T111" fmla="*/ 13 h 158"/>
                <a:gd name="T112" fmla="*/ 12 w 183"/>
                <a:gd name="T113" fmla="*/ 2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83" h="158">
                  <a:moveTo>
                    <a:pt x="15" y="0"/>
                  </a:moveTo>
                  <a:lnTo>
                    <a:pt x="17" y="0"/>
                  </a:lnTo>
                  <a:lnTo>
                    <a:pt x="18" y="2"/>
                  </a:lnTo>
                  <a:lnTo>
                    <a:pt x="22" y="4"/>
                  </a:lnTo>
                  <a:lnTo>
                    <a:pt x="23" y="4"/>
                  </a:lnTo>
                  <a:lnTo>
                    <a:pt x="23" y="4"/>
                  </a:lnTo>
                  <a:lnTo>
                    <a:pt x="28" y="7"/>
                  </a:lnTo>
                  <a:lnTo>
                    <a:pt x="35" y="8"/>
                  </a:lnTo>
                  <a:lnTo>
                    <a:pt x="38" y="8"/>
                  </a:lnTo>
                  <a:lnTo>
                    <a:pt x="43" y="12"/>
                  </a:lnTo>
                  <a:lnTo>
                    <a:pt x="45" y="12"/>
                  </a:lnTo>
                  <a:lnTo>
                    <a:pt x="46" y="12"/>
                  </a:lnTo>
                  <a:lnTo>
                    <a:pt x="50" y="12"/>
                  </a:lnTo>
                  <a:lnTo>
                    <a:pt x="53" y="13"/>
                  </a:lnTo>
                  <a:lnTo>
                    <a:pt x="56" y="13"/>
                  </a:lnTo>
                  <a:lnTo>
                    <a:pt x="60" y="13"/>
                  </a:lnTo>
                  <a:lnTo>
                    <a:pt x="63" y="15"/>
                  </a:lnTo>
                  <a:lnTo>
                    <a:pt x="66" y="17"/>
                  </a:lnTo>
                  <a:lnTo>
                    <a:pt x="68" y="17"/>
                  </a:lnTo>
                  <a:lnTo>
                    <a:pt x="70" y="18"/>
                  </a:lnTo>
                  <a:lnTo>
                    <a:pt x="71" y="18"/>
                  </a:lnTo>
                  <a:lnTo>
                    <a:pt x="74" y="18"/>
                  </a:lnTo>
                  <a:lnTo>
                    <a:pt x="76" y="18"/>
                  </a:lnTo>
                  <a:lnTo>
                    <a:pt x="78" y="18"/>
                  </a:lnTo>
                  <a:lnTo>
                    <a:pt x="79" y="18"/>
                  </a:lnTo>
                  <a:lnTo>
                    <a:pt x="83" y="20"/>
                  </a:lnTo>
                  <a:lnTo>
                    <a:pt x="86" y="22"/>
                  </a:lnTo>
                  <a:lnTo>
                    <a:pt x="88" y="25"/>
                  </a:lnTo>
                  <a:lnTo>
                    <a:pt x="89" y="25"/>
                  </a:lnTo>
                  <a:lnTo>
                    <a:pt x="89" y="27"/>
                  </a:lnTo>
                  <a:lnTo>
                    <a:pt x="94" y="27"/>
                  </a:lnTo>
                  <a:lnTo>
                    <a:pt x="101" y="27"/>
                  </a:lnTo>
                  <a:lnTo>
                    <a:pt x="104" y="27"/>
                  </a:lnTo>
                  <a:lnTo>
                    <a:pt x="104" y="27"/>
                  </a:lnTo>
                  <a:lnTo>
                    <a:pt x="106" y="28"/>
                  </a:lnTo>
                  <a:lnTo>
                    <a:pt x="109" y="30"/>
                  </a:lnTo>
                  <a:lnTo>
                    <a:pt x="111" y="32"/>
                  </a:lnTo>
                  <a:lnTo>
                    <a:pt x="114" y="35"/>
                  </a:lnTo>
                  <a:lnTo>
                    <a:pt x="116" y="35"/>
                  </a:lnTo>
                  <a:lnTo>
                    <a:pt x="117" y="36"/>
                  </a:lnTo>
                  <a:lnTo>
                    <a:pt x="119" y="36"/>
                  </a:lnTo>
                  <a:lnTo>
                    <a:pt x="121" y="38"/>
                  </a:lnTo>
                  <a:lnTo>
                    <a:pt x="124" y="38"/>
                  </a:lnTo>
                  <a:lnTo>
                    <a:pt x="124" y="40"/>
                  </a:lnTo>
                  <a:lnTo>
                    <a:pt x="126" y="41"/>
                  </a:lnTo>
                  <a:lnTo>
                    <a:pt x="126" y="43"/>
                  </a:lnTo>
                  <a:lnTo>
                    <a:pt x="129" y="45"/>
                  </a:lnTo>
                  <a:lnTo>
                    <a:pt x="132" y="45"/>
                  </a:lnTo>
                  <a:lnTo>
                    <a:pt x="134" y="45"/>
                  </a:lnTo>
                  <a:lnTo>
                    <a:pt x="137" y="46"/>
                  </a:lnTo>
                  <a:lnTo>
                    <a:pt x="139" y="46"/>
                  </a:lnTo>
                  <a:lnTo>
                    <a:pt x="139" y="46"/>
                  </a:lnTo>
                  <a:lnTo>
                    <a:pt x="139" y="46"/>
                  </a:lnTo>
                  <a:lnTo>
                    <a:pt x="139" y="48"/>
                  </a:lnTo>
                  <a:lnTo>
                    <a:pt x="142" y="50"/>
                  </a:lnTo>
                  <a:lnTo>
                    <a:pt x="144" y="53"/>
                  </a:lnTo>
                  <a:lnTo>
                    <a:pt x="147" y="55"/>
                  </a:lnTo>
                  <a:lnTo>
                    <a:pt x="149" y="55"/>
                  </a:lnTo>
                  <a:lnTo>
                    <a:pt x="149" y="56"/>
                  </a:lnTo>
                  <a:lnTo>
                    <a:pt x="150" y="56"/>
                  </a:lnTo>
                  <a:lnTo>
                    <a:pt x="152" y="56"/>
                  </a:lnTo>
                  <a:lnTo>
                    <a:pt x="154" y="58"/>
                  </a:lnTo>
                  <a:lnTo>
                    <a:pt x="154" y="60"/>
                  </a:lnTo>
                  <a:lnTo>
                    <a:pt x="155" y="60"/>
                  </a:lnTo>
                  <a:lnTo>
                    <a:pt x="155" y="60"/>
                  </a:lnTo>
                  <a:lnTo>
                    <a:pt x="157" y="63"/>
                  </a:lnTo>
                  <a:lnTo>
                    <a:pt x="159" y="64"/>
                  </a:lnTo>
                  <a:lnTo>
                    <a:pt x="162" y="68"/>
                  </a:lnTo>
                  <a:lnTo>
                    <a:pt x="162" y="69"/>
                  </a:lnTo>
                  <a:lnTo>
                    <a:pt x="164" y="71"/>
                  </a:lnTo>
                  <a:lnTo>
                    <a:pt x="164" y="73"/>
                  </a:lnTo>
                  <a:lnTo>
                    <a:pt x="165" y="74"/>
                  </a:lnTo>
                  <a:lnTo>
                    <a:pt x="165" y="76"/>
                  </a:lnTo>
                  <a:lnTo>
                    <a:pt x="168" y="81"/>
                  </a:lnTo>
                  <a:lnTo>
                    <a:pt x="170" y="88"/>
                  </a:lnTo>
                  <a:lnTo>
                    <a:pt x="170" y="91"/>
                  </a:lnTo>
                  <a:lnTo>
                    <a:pt x="172" y="94"/>
                  </a:lnTo>
                  <a:lnTo>
                    <a:pt x="173" y="96"/>
                  </a:lnTo>
                  <a:lnTo>
                    <a:pt x="177" y="99"/>
                  </a:lnTo>
                  <a:lnTo>
                    <a:pt x="178" y="102"/>
                  </a:lnTo>
                  <a:lnTo>
                    <a:pt x="178" y="104"/>
                  </a:lnTo>
                  <a:lnTo>
                    <a:pt x="180" y="106"/>
                  </a:lnTo>
                  <a:lnTo>
                    <a:pt x="180" y="107"/>
                  </a:lnTo>
                  <a:lnTo>
                    <a:pt x="178" y="112"/>
                  </a:lnTo>
                  <a:lnTo>
                    <a:pt x="180" y="112"/>
                  </a:lnTo>
                  <a:lnTo>
                    <a:pt x="180" y="114"/>
                  </a:lnTo>
                  <a:lnTo>
                    <a:pt x="180" y="116"/>
                  </a:lnTo>
                  <a:lnTo>
                    <a:pt x="180" y="117"/>
                  </a:lnTo>
                  <a:lnTo>
                    <a:pt x="182" y="119"/>
                  </a:lnTo>
                  <a:lnTo>
                    <a:pt x="183" y="122"/>
                  </a:lnTo>
                  <a:lnTo>
                    <a:pt x="183" y="122"/>
                  </a:lnTo>
                  <a:lnTo>
                    <a:pt x="183" y="122"/>
                  </a:lnTo>
                  <a:lnTo>
                    <a:pt x="183" y="124"/>
                  </a:lnTo>
                  <a:lnTo>
                    <a:pt x="182" y="125"/>
                  </a:lnTo>
                  <a:lnTo>
                    <a:pt x="182" y="129"/>
                  </a:lnTo>
                  <a:lnTo>
                    <a:pt x="180" y="130"/>
                  </a:lnTo>
                  <a:lnTo>
                    <a:pt x="180" y="132"/>
                  </a:lnTo>
                  <a:lnTo>
                    <a:pt x="180" y="134"/>
                  </a:lnTo>
                  <a:lnTo>
                    <a:pt x="180" y="135"/>
                  </a:lnTo>
                  <a:lnTo>
                    <a:pt x="178" y="137"/>
                  </a:lnTo>
                  <a:lnTo>
                    <a:pt x="177" y="139"/>
                  </a:lnTo>
                  <a:lnTo>
                    <a:pt x="177" y="140"/>
                  </a:lnTo>
                  <a:lnTo>
                    <a:pt x="175" y="142"/>
                  </a:lnTo>
                  <a:lnTo>
                    <a:pt x="173" y="144"/>
                  </a:lnTo>
                  <a:lnTo>
                    <a:pt x="173" y="144"/>
                  </a:lnTo>
                  <a:lnTo>
                    <a:pt x="172" y="145"/>
                  </a:lnTo>
                  <a:lnTo>
                    <a:pt x="172" y="147"/>
                  </a:lnTo>
                  <a:lnTo>
                    <a:pt x="170" y="149"/>
                  </a:lnTo>
                  <a:lnTo>
                    <a:pt x="170" y="152"/>
                  </a:lnTo>
                  <a:lnTo>
                    <a:pt x="168" y="152"/>
                  </a:lnTo>
                  <a:lnTo>
                    <a:pt x="168" y="152"/>
                  </a:lnTo>
                  <a:lnTo>
                    <a:pt x="167" y="153"/>
                  </a:lnTo>
                  <a:lnTo>
                    <a:pt x="165" y="155"/>
                  </a:lnTo>
                  <a:lnTo>
                    <a:pt x="165" y="155"/>
                  </a:lnTo>
                  <a:lnTo>
                    <a:pt x="164" y="155"/>
                  </a:lnTo>
                  <a:lnTo>
                    <a:pt x="164" y="155"/>
                  </a:lnTo>
                  <a:lnTo>
                    <a:pt x="164" y="157"/>
                  </a:lnTo>
                  <a:lnTo>
                    <a:pt x="162" y="158"/>
                  </a:lnTo>
                  <a:lnTo>
                    <a:pt x="160" y="158"/>
                  </a:lnTo>
                  <a:lnTo>
                    <a:pt x="160" y="158"/>
                  </a:lnTo>
                  <a:lnTo>
                    <a:pt x="159" y="158"/>
                  </a:lnTo>
                  <a:lnTo>
                    <a:pt x="157" y="158"/>
                  </a:lnTo>
                  <a:lnTo>
                    <a:pt x="155" y="158"/>
                  </a:lnTo>
                  <a:lnTo>
                    <a:pt x="154" y="158"/>
                  </a:lnTo>
                  <a:lnTo>
                    <a:pt x="150" y="158"/>
                  </a:lnTo>
                  <a:lnTo>
                    <a:pt x="147" y="158"/>
                  </a:lnTo>
                  <a:lnTo>
                    <a:pt x="145" y="157"/>
                  </a:lnTo>
                  <a:lnTo>
                    <a:pt x="142" y="157"/>
                  </a:lnTo>
                  <a:lnTo>
                    <a:pt x="140" y="155"/>
                  </a:lnTo>
                  <a:lnTo>
                    <a:pt x="139" y="153"/>
                  </a:lnTo>
                  <a:lnTo>
                    <a:pt x="139" y="153"/>
                  </a:lnTo>
                  <a:lnTo>
                    <a:pt x="137" y="153"/>
                  </a:lnTo>
                  <a:lnTo>
                    <a:pt x="135" y="152"/>
                  </a:lnTo>
                  <a:lnTo>
                    <a:pt x="134" y="150"/>
                  </a:lnTo>
                  <a:lnTo>
                    <a:pt x="131" y="149"/>
                  </a:lnTo>
                  <a:lnTo>
                    <a:pt x="127" y="147"/>
                  </a:lnTo>
                  <a:lnTo>
                    <a:pt x="126" y="145"/>
                  </a:lnTo>
                  <a:lnTo>
                    <a:pt x="121" y="145"/>
                  </a:lnTo>
                  <a:lnTo>
                    <a:pt x="117" y="145"/>
                  </a:lnTo>
                  <a:lnTo>
                    <a:pt x="116" y="145"/>
                  </a:lnTo>
                  <a:lnTo>
                    <a:pt x="114" y="147"/>
                  </a:lnTo>
                  <a:lnTo>
                    <a:pt x="112" y="149"/>
                  </a:lnTo>
                  <a:lnTo>
                    <a:pt x="112" y="149"/>
                  </a:lnTo>
                  <a:lnTo>
                    <a:pt x="107" y="150"/>
                  </a:lnTo>
                  <a:lnTo>
                    <a:pt x="104" y="152"/>
                  </a:lnTo>
                  <a:lnTo>
                    <a:pt x="96" y="150"/>
                  </a:lnTo>
                  <a:lnTo>
                    <a:pt x="94" y="152"/>
                  </a:lnTo>
                  <a:lnTo>
                    <a:pt x="91" y="152"/>
                  </a:lnTo>
                  <a:lnTo>
                    <a:pt x="89" y="152"/>
                  </a:lnTo>
                  <a:lnTo>
                    <a:pt x="89" y="150"/>
                  </a:lnTo>
                  <a:lnTo>
                    <a:pt x="88" y="150"/>
                  </a:lnTo>
                  <a:lnTo>
                    <a:pt x="86" y="150"/>
                  </a:lnTo>
                  <a:lnTo>
                    <a:pt x="84" y="150"/>
                  </a:lnTo>
                  <a:lnTo>
                    <a:pt x="83" y="152"/>
                  </a:lnTo>
                  <a:lnTo>
                    <a:pt x="83" y="152"/>
                  </a:lnTo>
                  <a:lnTo>
                    <a:pt x="81" y="152"/>
                  </a:lnTo>
                  <a:lnTo>
                    <a:pt x="79" y="152"/>
                  </a:lnTo>
                  <a:lnTo>
                    <a:pt x="78" y="150"/>
                  </a:lnTo>
                  <a:lnTo>
                    <a:pt x="78" y="149"/>
                  </a:lnTo>
                  <a:lnTo>
                    <a:pt x="78" y="149"/>
                  </a:lnTo>
                  <a:lnTo>
                    <a:pt x="76" y="147"/>
                  </a:lnTo>
                  <a:lnTo>
                    <a:pt x="76" y="145"/>
                  </a:lnTo>
                  <a:lnTo>
                    <a:pt x="78" y="144"/>
                  </a:lnTo>
                  <a:lnTo>
                    <a:pt x="79" y="144"/>
                  </a:lnTo>
                  <a:lnTo>
                    <a:pt x="81" y="142"/>
                  </a:lnTo>
                  <a:lnTo>
                    <a:pt x="81" y="142"/>
                  </a:lnTo>
                  <a:lnTo>
                    <a:pt x="83" y="139"/>
                  </a:lnTo>
                  <a:lnTo>
                    <a:pt x="83" y="139"/>
                  </a:lnTo>
                  <a:lnTo>
                    <a:pt x="84" y="135"/>
                  </a:lnTo>
                  <a:lnTo>
                    <a:pt x="84" y="132"/>
                  </a:lnTo>
                  <a:lnTo>
                    <a:pt x="86" y="129"/>
                  </a:lnTo>
                  <a:lnTo>
                    <a:pt x="88" y="127"/>
                  </a:lnTo>
                  <a:lnTo>
                    <a:pt x="86" y="125"/>
                  </a:lnTo>
                  <a:lnTo>
                    <a:pt x="86" y="124"/>
                  </a:lnTo>
                  <a:lnTo>
                    <a:pt x="86" y="124"/>
                  </a:lnTo>
                  <a:lnTo>
                    <a:pt x="84" y="121"/>
                  </a:lnTo>
                  <a:lnTo>
                    <a:pt x="84" y="119"/>
                  </a:lnTo>
                  <a:lnTo>
                    <a:pt x="83" y="116"/>
                  </a:lnTo>
                  <a:lnTo>
                    <a:pt x="79" y="112"/>
                  </a:lnTo>
                  <a:lnTo>
                    <a:pt x="78" y="109"/>
                  </a:lnTo>
                  <a:lnTo>
                    <a:pt x="76" y="107"/>
                  </a:lnTo>
                  <a:lnTo>
                    <a:pt x="74" y="104"/>
                  </a:lnTo>
                  <a:lnTo>
                    <a:pt x="71" y="101"/>
                  </a:lnTo>
                  <a:lnTo>
                    <a:pt x="68" y="97"/>
                  </a:lnTo>
                  <a:lnTo>
                    <a:pt x="66" y="94"/>
                  </a:lnTo>
                  <a:lnTo>
                    <a:pt x="63" y="93"/>
                  </a:lnTo>
                  <a:lnTo>
                    <a:pt x="61" y="91"/>
                  </a:lnTo>
                  <a:lnTo>
                    <a:pt x="58" y="88"/>
                  </a:lnTo>
                  <a:lnTo>
                    <a:pt x="56" y="84"/>
                  </a:lnTo>
                  <a:lnTo>
                    <a:pt x="53" y="81"/>
                  </a:lnTo>
                  <a:lnTo>
                    <a:pt x="51" y="78"/>
                  </a:lnTo>
                  <a:lnTo>
                    <a:pt x="50" y="78"/>
                  </a:lnTo>
                  <a:lnTo>
                    <a:pt x="50" y="76"/>
                  </a:lnTo>
                  <a:lnTo>
                    <a:pt x="48" y="73"/>
                  </a:lnTo>
                  <a:lnTo>
                    <a:pt x="46" y="71"/>
                  </a:lnTo>
                  <a:lnTo>
                    <a:pt x="43" y="68"/>
                  </a:lnTo>
                  <a:lnTo>
                    <a:pt x="41" y="66"/>
                  </a:lnTo>
                  <a:lnTo>
                    <a:pt x="40" y="64"/>
                  </a:lnTo>
                  <a:lnTo>
                    <a:pt x="38" y="63"/>
                  </a:lnTo>
                  <a:lnTo>
                    <a:pt x="32" y="58"/>
                  </a:lnTo>
                  <a:lnTo>
                    <a:pt x="30" y="56"/>
                  </a:lnTo>
                  <a:lnTo>
                    <a:pt x="28" y="55"/>
                  </a:lnTo>
                  <a:lnTo>
                    <a:pt x="27" y="53"/>
                  </a:lnTo>
                  <a:lnTo>
                    <a:pt x="23" y="50"/>
                  </a:lnTo>
                  <a:lnTo>
                    <a:pt x="20" y="48"/>
                  </a:lnTo>
                  <a:lnTo>
                    <a:pt x="18" y="45"/>
                  </a:lnTo>
                  <a:lnTo>
                    <a:pt x="17" y="43"/>
                  </a:lnTo>
                  <a:lnTo>
                    <a:pt x="17" y="41"/>
                  </a:lnTo>
                  <a:lnTo>
                    <a:pt x="17" y="38"/>
                  </a:lnTo>
                  <a:lnTo>
                    <a:pt x="17" y="38"/>
                  </a:lnTo>
                  <a:lnTo>
                    <a:pt x="15" y="38"/>
                  </a:lnTo>
                  <a:lnTo>
                    <a:pt x="13" y="36"/>
                  </a:lnTo>
                  <a:lnTo>
                    <a:pt x="12" y="33"/>
                  </a:lnTo>
                  <a:lnTo>
                    <a:pt x="8" y="30"/>
                  </a:lnTo>
                  <a:lnTo>
                    <a:pt x="7" y="28"/>
                  </a:lnTo>
                  <a:lnTo>
                    <a:pt x="5" y="25"/>
                  </a:lnTo>
                  <a:lnTo>
                    <a:pt x="4" y="22"/>
                  </a:lnTo>
                  <a:lnTo>
                    <a:pt x="2" y="18"/>
                  </a:lnTo>
                  <a:lnTo>
                    <a:pt x="2" y="15"/>
                  </a:lnTo>
                  <a:lnTo>
                    <a:pt x="0" y="15"/>
                  </a:lnTo>
                  <a:lnTo>
                    <a:pt x="0" y="15"/>
                  </a:lnTo>
                  <a:lnTo>
                    <a:pt x="0" y="15"/>
                  </a:lnTo>
                  <a:lnTo>
                    <a:pt x="2" y="13"/>
                  </a:lnTo>
                  <a:lnTo>
                    <a:pt x="2" y="13"/>
                  </a:lnTo>
                  <a:lnTo>
                    <a:pt x="4" y="10"/>
                  </a:lnTo>
                  <a:lnTo>
                    <a:pt x="5" y="8"/>
                  </a:lnTo>
                  <a:lnTo>
                    <a:pt x="8" y="4"/>
                  </a:lnTo>
                  <a:lnTo>
                    <a:pt x="12" y="2"/>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60" name="组合 59"/>
          <p:cNvGrpSpPr/>
          <p:nvPr userDrawn="1"/>
        </p:nvGrpSpPr>
        <p:grpSpPr>
          <a:xfrm>
            <a:off x="317202" y="718050"/>
            <a:ext cx="380741" cy="322530"/>
            <a:chOff x="5790315" y="2761153"/>
            <a:chExt cx="1650625" cy="1262026"/>
          </a:xfrm>
          <a:solidFill>
            <a:srgbClr val="16A287"/>
          </a:solidFill>
        </p:grpSpPr>
        <p:sp>
          <p:nvSpPr>
            <p:cNvPr id="61" name="Freeform 8"/>
            <p:cNvSpPr>
              <a:spLocks/>
            </p:cNvSpPr>
            <p:nvPr/>
          </p:nvSpPr>
          <p:spPr bwMode="auto">
            <a:xfrm>
              <a:off x="5790315" y="3534653"/>
              <a:ext cx="358992" cy="481124"/>
            </a:xfrm>
            <a:custGeom>
              <a:avLst/>
              <a:gdLst>
                <a:gd name="T0" fmla="*/ 172 w 194"/>
                <a:gd name="T1" fmla="*/ 22 h 260"/>
                <a:gd name="T2" fmla="*/ 164 w 194"/>
                <a:gd name="T3" fmla="*/ 38 h 260"/>
                <a:gd name="T4" fmla="*/ 166 w 194"/>
                <a:gd name="T5" fmla="*/ 48 h 260"/>
                <a:gd name="T6" fmla="*/ 144 w 194"/>
                <a:gd name="T7" fmla="*/ 76 h 260"/>
                <a:gd name="T8" fmla="*/ 130 w 194"/>
                <a:gd name="T9" fmla="*/ 102 h 260"/>
                <a:gd name="T10" fmla="*/ 124 w 194"/>
                <a:gd name="T11" fmla="*/ 106 h 260"/>
                <a:gd name="T12" fmla="*/ 126 w 194"/>
                <a:gd name="T13" fmla="*/ 116 h 260"/>
                <a:gd name="T14" fmla="*/ 112 w 194"/>
                <a:gd name="T15" fmla="*/ 124 h 260"/>
                <a:gd name="T16" fmla="*/ 116 w 194"/>
                <a:gd name="T17" fmla="*/ 130 h 260"/>
                <a:gd name="T18" fmla="*/ 128 w 194"/>
                <a:gd name="T19" fmla="*/ 124 h 260"/>
                <a:gd name="T20" fmla="*/ 130 w 194"/>
                <a:gd name="T21" fmla="*/ 116 h 260"/>
                <a:gd name="T22" fmla="*/ 136 w 194"/>
                <a:gd name="T23" fmla="*/ 106 h 260"/>
                <a:gd name="T24" fmla="*/ 138 w 194"/>
                <a:gd name="T25" fmla="*/ 118 h 260"/>
                <a:gd name="T26" fmla="*/ 132 w 194"/>
                <a:gd name="T27" fmla="*/ 126 h 260"/>
                <a:gd name="T28" fmla="*/ 122 w 194"/>
                <a:gd name="T29" fmla="*/ 138 h 260"/>
                <a:gd name="T30" fmla="*/ 112 w 194"/>
                <a:gd name="T31" fmla="*/ 150 h 260"/>
                <a:gd name="T32" fmla="*/ 98 w 194"/>
                <a:gd name="T33" fmla="*/ 150 h 260"/>
                <a:gd name="T34" fmla="*/ 92 w 194"/>
                <a:gd name="T35" fmla="*/ 160 h 260"/>
                <a:gd name="T36" fmla="*/ 94 w 194"/>
                <a:gd name="T37" fmla="*/ 166 h 260"/>
                <a:gd name="T38" fmla="*/ 82 w 194"/>
                <a:gd name="T39" fmla="*/ 170 h 260"/>
                <a:gd name="T40" fmla="*/ 72 w 194"/>
                <a:gd name="T41" fmla="*/ 170 h 260"/>
                <a:gd name="T42" fmla="*/ 80 w 194"/>
                <a:gd name="T43" fmla="*/ 172 h 260"/>
                <a:gd name="T44" fmla="*/ 66 w 194"/>
                <a:gd name="T45" fmla="*/ 186 h 260"/>
                <a:gd name="T46" fmla="*/ 64 w 194"/>
                <a:gd name="T47" fmla="*/ 194 h 260"/>
                <a:gd name="T48" fmla="*/ 52 w 194"/>
                <a:gd name="T49" fmla="*/ 190 h 260"/>
                <a:gd name="T50" fmla="*/ 26 w 194"/>
                <a:gd name="T51" fmla="*/ 226 h 260"/>
                <a:gd name="T52" fmla="*/ 4 w 194"/>
                <a:gd name="T53" fmla="*/ 256 h 260"/>
                <a:gd name="T54" fmla="*/ 20 w 194"/>
                <a:gd name="T55" fmla="*/ 254 h 260"/>
                <a:gd name="T56" fmla="*/ 22 w 194"/>
                <a:gd name="T57" fmla="*/ 258 h 260"/>
                <a:gd name="T58" fmla="*/ 30 w 194"/>
                <a:gd name="T59" fmla="*/ 254 h 260"/>
                <a:gd name="T60" fmla="*/ 38 w 194"/>
                <a:gd name="T61" fmla="*/ 250 h 260"/>
                <a:gd name="T62" fmla="*/ 48 w 194"/>
                <a:gd name="T63" fmla="*/ 252 h 260"/>
                <a:gd name="T64" fmla="*/ 48 w 194"/>
                <a:gd name="T65" fmla="*/ 248 h 260"/>
                <a:gd name="T66" fmla="*/ 58 w 194"/>
                <a:gd name="T67" fmla="*/ 236 h 260"/>
                <a:gd name="T68" fmla="*/ 68 w 194"/>
                <a:gd name="T69" fmla="*/ 228 h 260"/>
                <a:gd name="T70" fmla="*/ 74 w 194"/>
                <a:gd name="T71" fmla="*/ 222 h 260"/>
                <a:gd name="T72" fmla="*/ 82 w 194"/>
                <a:gd name="T73" fmla="*/ 220 h 260"/>
                <a:gd name="T74" fmla="*/ 80 w 194"/>
                <a:gd name="T75" fmla="*/ 212 h 260"/>
                <a:gd name="T76" fmla="*/ 90 w 194"/>
                <a:gd name="T77" fmla="*/ 204 h 260"/>
                <a:gd name="T78" fmla="*/ 96 w 194"/>
                <a:gd name="T79" fmla="*/ 196 h 260"/>
                <a:gd name="T80" fmla="*/ 104 w 194"/>
                <a:gd name="T81" fmla="*/ 182 h 260"/>
                <a:gd name="T82" fmla="*/ 114 w 194"/>
                <a:gd name="T83" fmla="*/ 174 h 260"/>
                <a:gd name="T84" fmla="*/ 120 w 194"/>
                <a:gd name="T85" fmla="*/ 168 h 260"/>
                <a:gd name="T86" fmla="*/ 124 w 194"/>
                <a:gd name="T87" fmla="*/ 158 h 260"/>
                <a:gd name="T88" fmla="*/ 132 w 194"/>
                <a:gd name="T89" fmla="*/ 150 h 260"/>
                <a:gd name="T90" fmla="*/ 140 w 194"/>
                <a:gd name="T91" fmla="*/ 138 h 260"/>
                <a:gd name="T92" fmla="*/ 156 w 194"/>
                <a:gd name="T93" fmla="*/ 112 h 260"/>
                <a:gd name="T94" fmla="*/ 162 w 194"/>
                <a:gd name="T95" fmla="*/ 100 h 260"/>
                <a:gd name="T96" fmla="*/ 166 w 194"/>
                <a:gd name="T97" fmla="*/ 88 h 260"/>
                <a:gd name="T98" fmla="*/ 172 w 194"/>
                <a:gd name="T99" fmla="*/ 82 h 260"/>
                <a:gd name="T100" fmla="*/ 174 w 194"/>
                <a:gd name="T101" fmla="*/ 76 h 260"/>
                <a:gd name="T102" fmla="*/ 176 w 194"/>
                <a:gd name="T103" fmla="*/ 62 h 260"/>
                <a:gd name="T104" fmla="*/ 186 w 194"/>
                <a:gd name="T105" fmla="*/ 52 h 260"/>
                <a:gd name="T106" fmla="*/ 182 w 194"/>
                <a:gd name="T107" fmla="*/ 40 h 260"/>
                <a:gd name="T108" fmla="*/ 186 w 194"/>
                <a:gd name="T109" fmla="*/ 32 h 260"/>
                <a:gd name="T110" fmla="*/ 192 w 194"/>
                <a:gd name="T111" fmla="*/ 22 h 260"/>
                <a:gd name="T112" fmla="*/ 192 w 194"/>
                <a:gd name="T113" fmla="*/ 14 h 260"/>
                <a:gd name="T114" fmla="*/ 190 w 194"/>
                <a:gd name="T115" fmla="*/ 4 h 260"/>
                <a:gd name="T116" fmla="*/ 178 w 194"/>
                <a:gd name="T117" fmla="*/ 4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94" h="260">
                  <a:moveTo>
                    <a:pt x="178" y="4"/>
                  </a:moveTo>
                  <a:lnTo>
                    <a:pt x="178" y="4"/>
                  </a:lnTo>
                  <a:lnTo>
                    <a:pt x="176" y="12"/>
                  </a:lnTo>
                  <a:lnTo>
                    <a:pt x="174" y="14"/>
                  </a:lnTo>
                  <a:lnTo>
                    <a:pt x="174" y="14"/>
                  </a:lnTo>
                  <a:lnTo>
                    <a:pt x="172" y="16"/>
                  </a:lnTo>
                  <a:lnTo>
                    <a:pt x="172" y="16"/>
                  </a:lnTo>
                  <a:lnTo>
                    <a:pt x="172" y="20"/>
                  </a:lnTo>
                  <a:lnTo>
                    <a:pt x="172" y="20"/>
                  </a:lnTo>
                  <a:lnTo>
                    <a:pt x="172" y="22"/>
                  </a:lnTo>
                  <a:lnTo>
                    <a:pt x="172" y="22"/>
                  </a:lnTo>
                  <a:lnTo>
                    <a:pt x="172" y="24"/>
                  </a:lnTo>
                  <a:lnTo>
                    <a:pt x="172" y="24"/>
                  </a:lnTo>
                  <a:lnTo>
                    <a:pt x="170" y="26"/>
                  </a:lnTo>
                  <a:lnTo>
                    <a:pt x="170" y="26"/>
                  </a:lnTo>
                  <a:lnTo>
                    <a:pt x="170" y="28"/>
                  </a:lnTo>
                  <a:lnTo>
                    <a:pt x="168" y="30"/>
                  </a:lnTo>
                  <a:lnTo>
                    <a:pt x="168" y="30"/>
                  </a:lnTo>
                  <a:lnTo>
                    <a:pt x="166" y="32"/>
                  </a:lnTo>
                  <a:lnTo>
                    <a:pt x="166" y="34"/>
                  </a:lnTo>
                  <a:lnTo>
                    <a:pt x="166" y="34"/>
                  </a:lnTo>
                  <a:lnTo>
                    <a:pt x="164" y="38"/>
                  </a:lnTo>
                  <a:lnTo>
                    <a:pt x="164" y="38"/>
                  </a:lnTo>
                  <a:lnTo>
                    <a:pt x="164" y="38"/>
                  </a:lnTo>
                  <a:lnTo>
                    <a:pt x="162" y="44"/>
                  </a:lnTo>
                  <a:lnTo>
                    <a:pt x="162" y="44"/>
                  </a:lnTo>
                  <a:lnTo>
                    <a:pt x="162" y="44"/>
                  </a:lnTo>
                  <a:lnTo>
                    <a:pt x="162" y="48"/>
                  </a:lnTo>
                  <a:lnTo>
                    <a:pt x="162" y="48"/>
                  </a:lnTo>
                  <a:lnTo>
                    <a:pt x="164" y="48"/>
                  </a:lnTo>
                  <a:lnTo>
                    <a:pt x="164" y="48"/>
                  </a:lnTo>
                  <a:lnTo>
                    <a:pt x="166" y="48"/>
                  </a:lnTo>
                  <a:lnTo>
                    <a:pt x="166" y="48"/>
                  </a:lnTo>
                  <a:lnTo>
                    <a:pt x="168" y="52"/>
                  </a:lnTo>
                  <a:lnTo>
                    <a:pt x="168" y="52"/>
                  </a:lnTo>
                  <a:lnTo>
                    <a:pt x="170" y="52"/>
                  </a:lnTo>
                  <a:lnTo>
                    <a:pt x="170" y="52"/>
                  </a:lnTo>
                  <a:lnTo>
                    <a:pt x="168" y="54"/>
                  </a:lnTo>
                  <a:lnTo>
                    <a:pt x="168" y="54"/>
                  </a:lnTo>
                  <a:lnTo>
                    <a:pt x="158" y="64"/>
                  </a:lnTo>
                  <a:lnTo>
                    <a:pt x="146" y="74"/>
                  </a:lnTo>
                  <a:lnTo>
                    <a:pt x="146" y="74"/>
                  </a:lnTo>
                  <a:lnTo>
                    <a:pt x="144" y="76"/>
                  </a:lnTo>
                  <a:lnTo>
                    <a:pt x="144" y="76"/>
                  </a:lnTo>
                  <a:lnTo>
                    <a:pt x="144" y="78"/>
                  </a:lnTo>
                  <a:lnTo>
                    <a:pt x="144" y="78"/>
                  </a:lnTo>
                  <a:lnTo>
                    <a:pt x="146" y="80"/>
                  </a:lnTo>
                  <a:lnTo>
                    <a:pt x="146" y="80"/>
                  </a:lnTo>
                  <a:lnTo>
                    <a:pt x="144" y="84"/>
                  </a:lnTo>
                  <a:lnTo>
                    <a:pt x="144" y="84"/>
                  </a:lnTo>
                  <a:lnTo>
                    <a:pt x="138" y="92"/>
                  </a:lnTo>
                  <a:lnTo>
                    <a:pt x="130" y="100"/>
                  </a:lnTo>
                  <a:lnTo>
                    <a:pt x="130" y="100"/>
                  </a:lnTo>
                  <a:lnTo>
                    <a:pt x="130" y="102"/>
                  </a:lnTo>
                  <a:lnTo>
                    <a:pt x="130" y="102"/>
                  </a:lnTo>
                  <a:lnTo>
                    <a:pt x="130" y="104"/>
                  </a:lnTo>
                  <a:lnTo>
                    <a:pt x="130" y="104"/>
                  </a:lnTo>
                  <a:lnTo>
                    <a:pt x="132" y="106"/>
                  </a:lnTo>
                  <a:lnTo>
                    <a:pt x="132" y="106"/>
                  </a:lnTo>
                  <a:lnTo>
                    <a:pt x="134" y="106"/>
                  </a:lnTo>
                  <a:lnTo>
                    <a:pt x="134" y="106"/>
                  </a:lnTo>
                  <a:lnTo>
                    <a:pt x="128" y="106"/>
                  </a:lnTo>
                  <a:lnTo>
                    <a:pt x="128" y="106"/>
                  </a:lnTo>
                  <a:lnTo>
                    <a:pt x="126" y="106"/>
                  </a:lnTo>
                  <a:lnTo>
                    <a:pt x="126" y="106"/>
                  </a:lnTo>
                  <a:lnTo>
                    <a:pt x="124" y="106"/>
                  </a:lnTo>
                  <a:lnTo>
                    <a:pt x="124" y="106"/>
                  </a:lnTo>
                  <a:lnTo>
                    <a:pt x="122" y="110"/>
                  </a:lnTo>
                  <a:lnTo>
                    <a:pt x="122" y="110"/>
                  </a:lnTo>
                  <a:lnTo>
                    <a:pt x="124" y="110"/>
                  </a:lnTo>
                  <a:lnTo>
                    <a:pt x="124" y="110"/>
                  </a:lnTo>
                  <a:lnTo>
                    <a:pt x="126" y="110"/>
                  </a:lnTo>
                  <a:lnTo>
                    <a:pt x="126" y="110"/>
                  </a:lnTo>
                  <a:lnTo>
                    <a:pt x="128" y="112"/>
                  </a:lnTo>
                  <a:lnTo>
                    <a:pt x="128" y="112"/>
                  </a:lnTo>
                  <a:lnTo>
                    <a:pt x="126" y="116"/>
                  </a:lnTo>
                  <a:lnTo>
                    <a:pt x="126" y="116"/>
                  </a:lnTo>
                  <a:lnTo>
                    <a:pt x="122" y="118"/>
                  </a:lnTo>
                  <a:lnTo>
                    <a:pt x="120" y="118"/>
                  </a:lnTo>
                  <a:lnTo>
                    <a:pt x="120" y="118"/>
                  </a:lnTo>
                  <a:lnTo>
                    <a:pt x="120" y="120"/>
                  </a:lnTo>
                  <a:lnTo>
                    <a:pt x="120" y="120"/>
                  </a:lnTo>
                  <a:lnTo>
                    <a:pt x="118" y="122"/>
                  </a:lnTo>
                  <a:lnTo>
                    <a:pt x="116" y="122"/>
                  </a:lnTo>
                  <a:lnTo>
                    <a:pt x="116" y="122"/>
                  </a:lnTo>
                  <a:lnTo>
                    <a:pt x="114" y="124"/>
                  </a:lnTo>
                  <a:lnTo>
                    <a:pt x="114" y="124"/>
                  </a:lnTo>
                  <a:lnTo>
                    <a:pt x="112" y="124"/>
                  </a:lnTo>
                  <a:lnTo>
                    <a:pt x="112" y="124"/>
                  </a:lnTo>
                  <a:lnTo>
                    <a:pt x="110" y="126"/>
                  </a:lnTo>
                  <a:lnTo>
                    <a:pt x="110" y="126"/>
                  </a:lnTo>
                  <a:lnTo>
                    <a:pt x="112" y="130"/>
                  </a:lnTo>
                  <a:lnTo>
                    <a:pt x="112" y="130"/>
                  </a:lnTo>
                  <a:lnTo>
                    <a:pt x="112" y="130"/>
                  </a:lnTo>
                  <a:lnTo>
                    <a:pt x="112" y="130"/>
                  </a:lnTo>
                  <a:lnTo>
                    <a:pt x="114" y="130"/>
                  </a:lnTo>
                  <a:lnTo>
                    <a:pt x="114" y="130"/>
                  </a:lnTo>
                  <a:lnTo>
                    <a:pt x="116" y="130"/>
                  </a:lnTo>
                  <a:lnTo>
                    <a:pt x="116" y="130"/>
                  </a:lnTo>
                  <a:lnTo>
                    <a:pt x="120" y="130"/>
                  </a:lnTo>
                  <a:lnTo>
                    <a:pt x="120" y="130"/>
                  </a:lnTo>
                  <a:lnTo>
                    <a:pt x="120" y="128"/>
                  </a:lnTo>
                  <a:lnTo>
                    <a:pt x="120" y="128"/>
                  </a:lnTo>
                  <a:lnTo>
                    <a:pt x="122" y="128"/>
                  </a:lnTo>
                  <a:lnTo>
                    <a:pt x="122" y="128"/>
                  </a:lnTo>
                  <a:lnTo>
                    <a:pt x="122" y="126"/>
                  </a:lnTo>
                  <a:lnTo>
                    <a:pt x="122" y="126"/>
                  </a:lnTo>
                  <a:lnTo>
                    <a:pt x="126" y="126"/>
                  </a:lnTo>
                  <a:lnTo>
                    <a:pt x="126" y="126"/>
                  </a:lnTo>
                  <a:lnTo>
                    <a:pt x="128" y="124"/>
                  </a:lnTo>
                  <a:lnTo>
                    <a:pt x="128" y="124"/>
                  </a:lnTo>
                  <a:lnTo>
                    <a:pt x="128" y="122"/>
                  </a:lnTo>
                  <a:lnTo>
                    <a:pt x="128" y="122"/>
                  </a:lnTo>
                  <a:lnTo>
                    <a:pt x="128" y="122"/>
                  </a:lnTo>
                  <a:lnTo>
                    <a:pt x="128" y="122"/>
                  </a:lnTo>
                  <a:lnTo>
                    <a:pt x="128" y="120"/>
                  </a:lnTo>
                  <a:lnTo>
                    <a:pt x="128" y="120"/>
                  </a:lnTo>
                  <a:lnTo>
                    <a:pt x="128" y="118"/>
                  </a:lnTo>
                  <a:lnTo>
                    <a:pt x="128" y="118"/>
                  </a:lnTo>
                  <a:lnTo>
                    <a:pt x="130" y="116"/>
                  </a:lnTo>
                  <a:lnTo>
                    <a:pt x="130" y="116"/>
                  </a:lnTo>
                  <a:lnTo>
                    <a:pt x="134" y="114"/>
                  </a:lnTo>
                  <a:lnTo>
                    <a:pt x="134" y="114"/>
                  </a:lnTo>
                  <a:lnTo>
                    <a:pt x="134" y="114"/>
                  </a:lnTo>
                  <a:lnTo>
                    <a:pt x="134" y="114"/>
                  </a:lnTo>
                  <a:lnTo>
                    <a:pt x="134" y="112"/>
                  </a:lnTo>
                  <a:lnTo>
                    <a:pt x="134" y="112"/>
                  </a:lnTo>
                  <a:lnTo>
                    <a:pt x="134" y="110"/>
                  </a:lnTo>
                  <a:lnTo>
                    <a:pt x="134" y="110"/>
                  </a:lnTo>
                  <a:lnTo>
                    <a:pt x="136" y="108"/>
                  </a:lnTo>
                  <a:lnTo>
                    <a:pt x="136" y="108"/>
                  </a:lnTo>
                  <a:lnTo>
                    <a:pt x="136" y="106"/>
                  </a:lnTo>
                  <a:lnTo>
                    <a:pt x="136" y="106"/>
                  </a:lnTo>
                  <a:lnTo>
                    <a:pt x="142" y="104"/>
                  </a:lnTo>
                  <a:lnTo>
                    <a:pt x="144" y="104"/>
                  </a:lnTo>
                  <a:lnTo>
                    <a:pt x="144" y="106"/>
                  </a:lnTo>
                  <a:lnTo>
                    <a:pt x="140" y="112"/>
                  </a:lnTo>
                  <a:lnTo>
                    <a:pt x="140" y="112"/>
                  </a:lnTo>
                  <a:lnTo>
                    <a:pt x="140" y="114"/>
                  </a:lnTo>
                  <a:lnTo>
                    <a:pt x="140" y="114"/>
                  </a:lnTo>
                  <a:lnTo>
                    <a:pt x="138" y="118"/>
                  </a:lnTo>
                  <a:lnTo>
                    <a:pt x="138" y="118"/>
                  </a:lnTo>
                  <a:lnTo>
                    <a:pt x="138" y="118"/>
                  </a:lnTo>
                  <a:lnTo>
                    <a:pt x="136" y="118"/>
                  </a:lnTo>
                  <a:lnTo>
                    <a:pt x="136" y="118"/>
                  </a:lnTo>
                  <a:lnTo>
                    <a:pt x="136" y="120"/>
                  </a:lnTo>
                  <a:lnTo>
                    <a:pt x="136" y="120"/>
                  </a:lnTo>
                  <a:lnTo>
                    <a:pt x="132" y="122"/>
                  </a:lnTo>
                  <a:lnTo>
                    <a:pt x="132" y="122"/>
                  </a:lnTo>
                  <a:lnTo>
                    <a:pt x="132" y="124"/>
                  </a:lnTo>
                  <a:lnTo>
                    <a:pt x="132" y="124"/>
                  </a:lnTo>
                  <a:lnTo>
                    <a:pt x="132" y="126"/>
                  </a:lnTo>
                  <a:lnTo>
                    <a:pt x="132" y="126"/>
                  </a:lnTo>
                  <a:lnTo>
                    <a:pt x="132" y="126"/>
                  </a:lnTo>
                  <a:lnTo>
                    <a:pt x="132" y="126"/>
                  </a:lnTo>
                  <a:lnTo>
                    <a:pt x="130" y="128"/>
                  </a:lnTo>
                  <a:lnTo>
                    <a:pt x="130" y="128"/>
                  </a:lnTo>
                  <a:lnTo>
                    <a:pt x="128" y="132"/>
                  </a:lnTo>
                  <a:lnTo>
                    <a:pt x="124" y="134"/>
                  </a:lnTo>
                  <a:lnTo>
                    <a:pt x="124" y="134"/>
                  </a:lnTo>
                  <a:lnTo>
                    <a:pt x="122" y="134"/>
                  </a:lnTo>
                  <a:lnTo>
                    <a:pt x="122" y="134"/>
                  </a:lnTo>
                  <a:lnTo>
                    <a:pt x="122" y="136"/>
                  </a:lnTo>
                  <a:lnTo>
                    <a:pt x="122" y="136"/>
                  </a:lnTo>
                  <a:lnTo>
                    <a:pt x="122" y="138"/>
                  </a:lnTo>
                  <a:lnTo>
                    <a:pt x="122" y="138"/>
                  </a:lnTo>
                  <a:lnTo>
                    <a:pt x="122" y="140"/>
                  </a:lnTo>
                  <a:lnTo>
                    <a:pt x="122" y="140"/>
                  </a:lnTo>
                  <a:lnTo>
                    <a:pt x="122" y="142"/>
                  </a:lnTo>
                  <a:lnTo>
                    <a:pt x="122" y="142"/>
                  </a:lnTo>
                  <a:lnTo>
                    <a:pt x="122" y="144"/>
                  </a:lnTo>
                  <a:lnTo>
                    <a:pt x="122" y="144"/>
                  </a:lnTo>
                  <a:lnTo>
                    <a:pt x="118" y="150"/>
                  </a:lnTo>
                  <a:lnTo>
                    <a:pt x="112" y="152"/>
                  </a:lnTo>
                  <a:lnTo>
                    <a:pt x="112" y="152"/>
                  </a:lnTo>
                  <a:lnTo>
                    <a:pt x="112" y="150"/>
                  </a:lnTo>
                  <a:lnTo>
                    <a:pt x="112" y="150"/>
                  </a:lnTo>
                  <a:lnTo>
                    <a:pt x="108" y="150"/>
                  </a:lnTo>
                  <a:lnTo>
                    <a:pt x="108" y="150"/>
                  </a:lnTo>
                  <a:lnTo>
                    <a:pt x="106" y="152"/>
                  </a:lnTo>
                  <a:lnTo>
                    <a:pt x="106" y="152"/>
                  </a:lnTo>
                  <a:lnTo>
                    <a:pt x="104" y="150"/>
                  </a:lnTo>
                  <a:lnTo>
                    <a:pt x="104" y="150"/>
                  </a:lnTo>
                  <a:lnTo>
                    <a:pt x="102" y="148"/>
                  </a:lnTo>
                  <a:lnTo>
                    <a:pt x="98" y="148"/>
                  </a:lnTo>
                  <a:lnTo>
                    <a:pt x="98" y="148"/>
                  </a:lnTo>
                  <a:lnTo>
                    <a:pt x="98" y="150"/>
                  </a:lnTo>
                  <a:lnTo>
                    <a:pt x="98" y="150"/>
                  </a:lnTo>
                  <a:lnTo>
                    <a:pt x="98" y="152"/>
                  </a:lnTo>
                  <a:lnTo>
                    <a:pt x="98" y="152"/>
                  </a:lnTo>
                  <a:lnTo>
                    <a:pt x="100" y="154"/>
                  </a:lnTo>
                  <a:lnTo>
                    <a:pt x="100" y="154"/>
                  </a:lnTo>
                  <a:lnTo>
                    <a:pt x="100" y="156"/>
                  </a:lnTo>
                  <a:lnTo>
                    <a:pt x="100" y="156"/>
                  </a:lnTo>
                  <a:lnTo>
                    <a:pt x="100" y="156"/>
                  </a:lnTo>
                  <a:lnTo>
                    <a:pt x="100" y="158"/>
                  </a:lnTo>
                  <a:lnTo>
                    <a:pt x="98" y="158"/>
                  </a:lnTo>
                  <a:lnTo>
                    <a:pt x="92" y="160"/>
                  </a:lnTo>
                  <a:lnTo>
                    <a:pt x="92" y="160"/>
                  </a:lnTo>
                  <a:lnTo>
                    <a:pt x="90" y="160"/>
                  </a:lnTo>
                  <a:lnTo>
                    <a:pt x="90" y="160"/>
                  </a:lnTo>
                  <a:lnTo>
                    <a:pt x="90" y="162"/>
                  </a:lnTo>
                  <a:lnTo>
                    <a:pt x="90" y="162"/>
                  </a:lnTo>
                  <a:lnTo>
                    <a:pt x="92" y="164"/>
                  </a:lnTo>
                  <a:lnTo>
                    <a:pt x="92" y="164"/>
                  </a:lnTo>
                  <a:lnTo>
                    <a:pt x="92" y="164"/>
                  </a:lnTo>
                  <a:lnTo>
                    <a:pt x="92" y="164"/>
                  </a:lnTo>
                  <a:lnTo>
                    <a:pt x="94" y="166"/>
                  </a:lnTo>
                  <a:lnTo>
                    <a:pt x="94" y="166"/>
                  </a:lnTo>
                  <a:lnTo>
                    <a:pt x="92" y="168"/>
                  </a:lnTo>
                  <a:lnTo>
                    <a:pt x="92" y="168"/>
                  </a:lnTo>
                  <a:lnTo>
                    <a:pt x="90" y="170"/>
                  </a:lnTo>
                  <a:lnTo>
                    <a:pt x="90" y="170"/>
                  </a:lnTo>
                  <a:lnTo>
                    <a:pt x="90" y="168"/>
                  </a:lnTo>
                  <a:lnTo>
                    <a:pt x="90" y="168"/>
                  </a:lnTo>
                  <a:lnTo>
                    <a:pt x="88" y="166"/>
                  </a:lnTo>
                  <a:lnTo>
                    <a:pt x="88" y="166"/>
                  </a:lnTo>
                  <a:lnTo>
                    <a:pt x="86" y="166"/>
                  </a:lnTo>
                  <a:lnTo>
                    <a:pt x="86" y="166"/>
                  </a:lnTo>
                  <a:lnTo>
                    <a:pt x="82" y="170"/>
                  </a:lnTo>
                  <a:lnTo>
                    <a:pt x="82" y="170"/>
                  </a:lnTo>
                  <a:lnTo>
                    <a:pt x="80" y="170"/>
                  </a:lnTo>
                  <a:lnTo>
                    <a:pt x="80" y="170"/>
                  </a:lnTo>
                  <a:lnTo>
                    <a:pt x="78" y="170"/>
                  </a:lnTo>
                  <a:lnTo>
                    <a:pt x="78" y="170"/>
                  </a:lnTo>
                  <a:lnTo>
                    <a:pt x="76" y="170"/>
                  </a:lnTo>
                  <a:lnTo>
                    <a:pt x="76" y="170"/>
                  </a:lnTo>
                  <a:lnTo>
                    <a:pt x="74" y="170"/>
                  </a:lnTo>
                  <a:lnTo>
                    <a:pt x="74" y="170"/>
                  </a:lnTo>
                  <a:lnTo>
                    <a:pt x="72" y="170"/>
                  </a:lnTo>
                  <a:lnTo>
                    <a:pt x="72" y="170"/>
                  </a:lnTo>
                  <a:lnTo>
                    <a:pt x="68" y="170"/>
                  </a:lnTo>
                  <a:lnTo>
                    <a:pt x="68" y="170"/>
                  </a:lnTo>
                  <a:lnTo>
                    <a:pt x="70" y="172"/>
                  </a:lnTo>
                  <a:lnTo>
                    <a:pt x="70" y="172"/>
                  </a:lnTo>
                  <a:lnTo>
                    <a:pt x="70" y="172"/>
                  </a:lnTo>
                  <a:lnTo>
                    <a:pt x="70" y="172"/>
                  </a:lnTo>
                  <a:lnTo>
                    <a:pt x="72" y="174"/>
                  </a:lnTo>
                  <a:lnTo>
                    <a:pt x="76" y="174"/>
                  </a:lnTo>
                  <a:lnTo>
                    <a:pt x="76" y="174"/>
                  </a:lnTo>
                  <a:lnTo>
                    <a:pt x="76" y="174"/>
                  </a:lnTo>
                  <a:lnTo>
                    <a:pt x="80" y="172"/>
                  </a:lnTo>
                  <a:lnTo>
                    <a:pt x="80" y="172"/>
                  </a:lnTo>
                  <a:lnTo>
                    <a:pt x="80" y="174"/>
                  </a:lnTo>
                  <a:lnTo>
                    <a:pt x="80" y="174"/>
                  </a:lnTo>
                  <a:lnTo>
                    <a:pt x="80" y="178"/>
                  </a:lnTo>
                  <a:lnTo>
                    <a:pt x="78" y="180"/>
                  </a:lnTo>
                  <a:lnTo>
                    <a:pt x="74" y="182"/>
                  </a:lnTo>
                  <a:lnTo>
                    <a:pt x="68" y="184"/>
                  </a:lnTo>
                  <a:lnTo>
                    <a:pt x="68" y="184"/>
                  </a:lnTo>
                  <a:lnTo>
                    <a:pt x="66" y="184"/>
                  </a:lnTo>
                  <a:lnTo>
                    <a:pt x="66" y="184"/>
                  </a:lnTo>
                  <a:lnTo>
                    <a:pt x="66" y="186"/>
                  </a:lnTo>
                  <a:lnTo>
                    <a:pt x="66" y="186"/>
                  </a:lnTo>
                  <a:lnTo>
                    <a:pt x="66" y="188"/>
                  </a:lnTo>
                  <a:lnTo>
                    <a:pt x="66" y="188"/>
                  </a:lnTo>
                  <a:lnTo>
                    <a:pt x="64" y="188"/>
                  </a:lnTo>
                  <a:lnTo>
                    <a:pt x="64" y="188"/>
                  </a:lnTo>
                  <a:lnTo>
                    <a:pt x="64" y="190"/>
                  </a:lnTo>
                  <a:lnTo>
                    <a:pt x="64" y="190"/>
                  </a:lnTo>
                  <a:lnTo>
                    <a:pt x="64" y="192"/>
                  </a:lnTo>
                  <a:lnTo>
                    <a:pt x="64" y="192"/>
                  </a:lnTo>
                  <a:lnTo>
                    <a:pt x="64" y="194"/>
                  </a:lnTo>
                  <a:lnTo>
                    <a:pt x="64" y="194"/>
                  </a:lnTo>
                  <a:lnTo>
                    <a:pt x="62" y="194"/>
                  </a:lnTo>
                  <a:lnTo>
                    <a:pt x="62" y="194"/>
                  </a:lnTo>
                  <a:lnTo>
                    <a:pt x="60" y="194"/>
                  </a:lnTo>
                  <a:lnTo>
                    <a:pt x="60" y="194"/>
                  </a:lnTo>
                  <a:lnTo>
                    <a:pt x="58" y="194"/>
                  </a:lnTo>
                  <a:lnTo>
                    <a:pt x="58" y="194"/>
                  </a:lnTo>
                  <a:lnTo>
                    <a:pt x="56" y="192"/>
                  </a:lnTo>
                  <a:lnTo>
                    <a:pt x="56" y="192"/>
                  </a:lnTo>
                  <a:lnTo>
                    <a:pt x="56" y="190"/>
                  </a:lnTo>
                  <a:lnTo>
                    <a:pt x="56" y="190"/>
                  </a:lnTo>
                  <a:lnTo>
                    <a:pt x="52" y="190"/>
                  </a:lnTo>
                  <a:lnTo>
                    <a:pt x="52" y="190"/>
                  </a:lnTo>
                  <a:lnTo>
                    <a:pt x="50" y="192"/>
                  </a:lnTo>
                  <a:lnTo>
                    <a:pt x="50" y="192"/>
                  </a:lnTo>
                  <a:lnTo>
                    <a:pt x="48" y="196"/>
                  </a:lnTo>
                  <a:lnTo>
                    <a:pt x="44" y="200"/>
                  </a:lnTo>
                  <a:lnTo>
                    <a:pt x="44" y="200"/>
                  </a:lnTo>
                  <a:lnTo>
                    <a:pt x="42" y="202"/>
                  </a:lnTo>
                  <a:lnTo>
                    <a:pt x="42" y="202"/>
                  </a:lnTo>
                  <a:lnTo>
                    <a:pt x="42" y="206"/>
                  </a:lnTo>
                  <a:lnTo>
                    <a:pt x="42" y="206"/>
                  </a:lnTo>
                  <a:lnTo>
                    <a:pt x="26" y="226"/>
                  </a:lnTo>
                  <a:lnTo>
                    <a:pt x="6" y="244"/>
                  </a:lnTo>
                  <a:lnTo>
                    <a:pt x="6" y="244"/>
                  </a:lnTo>
                  <a:lnTo>
                    <a:pt x="4" y="246"/>
                  </a:lnTo>
                  <a:lnTo>
                    <a:pt x="4" y="246"/>
                  </a:lnTo>
                  <a:lnTo>
                    <a:pt x="4" y="246"/>
                  </a:lnTo>
                  <a:lnTo>
                    <a:pt x="2" y="250"/>
                  </a:lnTo>
                  <a:lnTo>
                    <a:pt x="0" y="252"/>
                  </a:lnTo>
                  <a:lnTo>
                    <a:pt x="2" y="252"/>
                  </a:lnTo>
                  <a:lnTo>
                    <a:pt x="2" y="252"/>
                  </a:lnTo>
                  <a:lnTo>
                    <a:pt x="4" y="256"/>
                  </a:lnTo>
                  <a:lnTo>
                    <a:pt x="4" y="256"/>
                  </a:lnTo>
                  <a:lnTo>
                    <a:pt x="4" y="258"/>
                  </a:lnTo>
                  <a:lnTo>
                    <a:pt x="6" y="260"/>
                  </a:lnTo>
                  <a:lnTo>
                    <a:pt x="12" y="260"/>
                  </a:lnTo>
                  <a:lnTo>
                    <a:pt x="12" y="260"/>
                  </a:lnTo>
                  <a:lnTo>
                    <a:pt x="14" y="260"/>
                  </a:lnTo>
                  <a:lnTo>
                    <a:pt x="14" y="260"/>
                  </a:lnTo>
                  <a:lnTo>
                    <a:pt x="18" y="258"/>
                  </a:lnTo>
                  <a:lnTo>
                    <a:pt x="18" y="258"/>
                  </a:lnTo>
                  <a:lnTo>
                    <a:pt x="18" y="258"/>
                  </a:lnTo>
                  <a:lnTo>
                    <a:pt x="18" y="258"/>
                  </a:lnTo>
                  <a:lnTo>
                    <a:pt x="20" y="254"/>
                  </a:lnTo>
                  <a:lnTo>
                    <a:pt x="20" y="254"/>
                  </a:lnTo>
                  <a:lnTo>
                    <a:pt x="24" y="252"/>
                  </a:lnTo>
                  <a:lnTo>
                    <a:pt x="24" y="252"/>
                  </a:lnTo>
                  <a:lnTo>
                    <a:pt x="24" y="252"/>
                  </a:lnTo>
                  <a:lnTo>
                    <a:pt x="26" y="252"/>
                  </a:lnTo>
                  <a:lnTo>
                    <a:pt x="26" y="252"/>
                  </a:lnTo>
                  <a:lnTo>
                    <a:pt x="24" y="254"/>
                  </a:lnTo>
                  <a:lnTo>
                    <a:pt x="24" y="254"/>
                  </a:lnTo>
                  <a:lnTo>
                    <a:pt x="22" y="254"/>
                  </a:lnTo>
                  <a:lnTo>
                    <a:pt x="22" y="254"/>
                  </a:lnTo>
                  <a:lnTo>
                    <a:pt x="22" y="258"/>
                  </a:lnTo>
                  <a:lnTo>
                    <a:pt x="22" y="258"/>
                  </a:lnTo>
                  <a:lnTo>
                    <a:pt x="22" y="258"/>
                  </a:lnTo>
                  <a:lnTo>
                    <a:pt x="22" y="258"/>
                  </a:lnTo>
                  <a:lnTo>
                    <a:pt x="22" y="260"/>
                  </a:lnTo>
                  <a:lnTo>
                    <a:pt x="26" y="260"/>
                  </a:lnTo>
                  <a:lnTo>
                    <a:pt x="26" y="260"/>
                  </a:lnTo>
                  <a:lnTo>
                    <a:pt x="26" y="258"/>
                  </a:lnTo>
                  <a:lnTo>
                    <a:pt x="26" y="258"/>
                  </a:lnTo>
                  <a:lnTo>
                    <a:pt x="28" y="258"/>
                  </a:lnTo>
                  <a:lnTo>
                    <a:pt x="30" y="254"/>
                  </a:lnTo>
                  <a:lnTo>
                    <a:pt x="30" y="254"/>
                  </a:lnTo>
                  <a:lnTo>
                    <a:pt x="30" y="254"/>
                  </a:lnTo>
                  <a:lnTo>
                    <a:pt x="34" y="254"/>
                  </a:lnTo>
                  <a:lnTo>
                    <a:pt x="34" y="254"/>
                  </a:lnTo>
                  <a:lnTo>
                    <a:pt x="34" y="254"/>
                  </a:lnTo>
                  <a:lnTo>
                    <a:pt x="34" y="254"/>
                  </a:lnTo>
                  <a:lnTo>
                    <a:pt x="36" y="250"/>
                  </a:lnTo>
                  <a:lnTo>
                    <a:pt x="36" y="250"/>
                  </a:lnTo>
                  <a:lnTo>
                    <a:pt x="36" y="250"/>
                  </a:lnTo>
                  <a:lnTo>
                    <a:pt x="36" y="250"/>
                  </a:lnTo>
                  <a:lnTo>
                    <a:pt x="38" y="250"/>
                  </a:lnTo>
                  <a:lnTo>
                    <a:pt x="38" y="250"/>
                  </a:lnTo>
                  <a:lnTo>
                    <a:pt x="40" y="254"/>
                  </a:lnTo>
                  <a:lnTo>
                    <a:pt x="40" y="254"/>
                  </a:lnTo>
                  <a:lnTo>
                    <a:pt x="42" y="256"/>
                  </a:lnTo>
                  <a:lnTo>
                    <a:pt x="44" y="256"/>
                  </a:lnTo>
                  <a:lnTo>
                    <a:pt x="44" y="256"/>
                  </a:lnTo>
                  <a:lnTo>
                    <a:pt x="44" y="254"/>
                  </a:lnTo>
                  <a:lnTo>
                    <a:pt x="44" y="254"/>
                  </a:lnTo>
                  <a:lnTo>
                    <a:pt x="44" y="254"/>
                  </a:lnTo>
                  <a:lnTo>
                    <a:pt x="44" y="254"/>
                  </a:lnTo>
                  <a:lnTo>
                    <a:pt x="48" y="252"/>
                  </a:lnTo>
                  <a:lnTo>
                    <a:pt x="48" y="252"/>
                  </a:lnTo>
                  <a:lnTo>
                    <a:pt x="50" y="252"/>
                  </a:lnTo>
                  <a:lnTo>
                    <a:pt x="50" y="252"/>
                  </a:lnTo>
                  <a:lnTo>
                    <a:pt x="52" y="250"/>
                  </a:lnTo>
                  <a:lnTo>
                    <a:pt x="52" y="250"/>
                  </a:lnTo>
                  <a:lnTo>
                    <a:pt x="52" y="248"/>
                  </a:lnTo>
                  <a:lnTo>
                    <a:pt x="52" y="248"/>
                  </a:lnTo>
                  <a:lnTo>
                    <a:pt x="52" y="246"/>
                  </a:lnTo>
                  <a:lnTo>
                    <a:pt x="52" y="246"/>
                  </a:lnTo>
                  <a:lnTo>
                    <a:pt x="48" y="246"/>
                  </a:lnTo>
                  <a:lnTo>
                    <a:pt x="48" y="246"/>
                  </a:lnTo>
                  <a:lnTo>
                    <a:pt x="48" y="248"/>
                  </a:lnTo>
                  <a:lnTo>
                    <a:pt x="48" y="248"/>
                  </a:lnTo>
                  <a:lnTo>
                    <a:pt x="46" y="248"/>
                  </a:lnTo>
                  <a:lnTo>
                    <a:pt x="46" y="248"/>
                  </a:lnTo>
                  <a:lnTo>
                    <a:pt x="44" y="246"/>
                  </a:lnTo>
                  <a:lnTo>
                    <a:pt x="44" y="244"/>
                  </a:lnTo>
                  <a:lnTo>
                    <a:pt x="44" y="244"/>
                  </a:lnTo>
                  <a:lnTo>
                    <a:pt x="50" y="240"/>
                  </a:lnTo>
                  <a:lnTo>
                    <a:pt x="56" y="236"/>
                  </a:lnTo>
                  <a:lnTo>
                    <a:pt x="56" y="236"/>
                  </a:lnTo>
                  <a:lnTo>
                    <a:pt x="58" y="236"/>
                  </a:lnTo>
                  <a:lnTo>
                    <a:pt x="58" y="236"/>
                  </a:lnTo>
                  <a:lnTo>
                    <a:pt x="64" y="236"/>
                  </a:lnTo>
                  <a:lnTo>
                    <a:pt x="64" y="236"/>
                  </a:lnTo>
                  <a:lnTo>
                    <a:pt x="64" y="234"/>
                  </a:lnTo>
                  <a:lnTo>
                    <a:pt x="64" y="234"/>
                  </a:lnTo>
                  <a:lnTo>
                    <a:pt x="66" y="234"/>
                  </a:lnTo>
                  <a:lnTo>
                    <a:pt x="66" y="234"/>
                  </a:lnTo>
                  <a:lnTo>
                    <a:pt x="66" y="230"/>
                  </a:lnTo>
                  <a:lnTo>
                    <a:pt x="64" y="226"/>
                  </a:lnTo>
                  <a:lnTo>
                    <a:pt x="64" y="226"/>
                  </a:lnTo>
                  <a:lnTo>
                    <a:pt x="68" y="228"/>
                  </a:lnTo>
                  <a:lnTo>
                    <a:pt x="68" y="228"/>
                  </a:lnTo>
                  <a:lnTo>
                    <a:pt x="68" y="228"/>
                  </a:lnTo>
                  <a:lnTo>
                    <a:pt x="68" y="228"/>
                  </a:lnTo>
                  <a:lnTo>
                    <a:pt x="70" y="230"/>
                  </a:lnTo>
                  <a:lnTo>
                    <a:pt x="72" y="230"/>
                  </a:lnTo>
                  <a:lnTo>
                    <a:pt x="72" y="230"/>
                  </a:lnTo>
                  <a:lnTo>
                    <a:pt x="74" y="228"/>
                  </a:lnTo>
                  <a:lnTo>
                    <a:pt x="74" y="228"/>
                  </a:lnTo>
                  <a:lnTo>
                    <a:pt x="74" y="228"/>
                  </a:lnTo>
                  <a:lnTo>
                    <a:pt x="74" y="228"/>
                  </a:lnTo>
                  <a:lnTo>
                    <a:pt x="76" y="224"/>
                  </a:lnTo>
                  <a:lnTo>
                    <a:pt x="74" y="222"/>
                  </a:lnTo>
                  <a:lnTo>
                    <a:pt x="74" y="222"/>
                  </a:lnTo>
                  <a:lnTo>
                    <a:pt x="74" y="222"/>
                  </a:lnTo>
                  <a:lnTo>
                    <a:pt x="74" y="222"/>
                  </a:lnTo>
                  <a:lnTo>
                    <a:pt x="76" y="220"/>
                  </a:lnTo>
                  <a:lnTo>
                    <a:pt x="76" y="220"/>
                  </a:lnTo>
                  <a:lnTo>
                    <a:pt x="78" y="220"/>
                  </a:lnTo>
                  <a:lnTo>
                    <a:pt x="78" y="220"/>
                  </a:lnTo>
                  <a:lnTo>
                    <a:pt x="80" y="220"/>
                  </a:lnTo>
                  <a:lnTo>
                    <a:pt x="80" y="220"/>
                  </a:lnTo>
                  <a:lnTo>
                    <a:pt x="82" y="220"/>
                  </a:lnTo>
                  <a:lnTo>
                    <a:pt x="82" y="220"/>
                  </a:lnTo>
                  <a:lnTo>
                    <a:pt x="82" y="218"/>
                  </a:lnTo>
                  <a:lnTo>
                    <a:pt x="80" y="216"/>
                  </a:lnTo>
                  <a:lnTo>
                    <a:pt x="80" y="216"/>
                  </a:lnTo>
                  <a:lnTo>
                    <a:pt x="80" y="216"/>
                  </a:lnTo>
                  <a:lnTo>
                    <a:pt x="80" y="216"/>
                  </a:lnTo>
                  <a:lnTo>
                    <a:pt x="76" y="212"/>
                  </a:lnTo>
                  <a:lnTo>
                    <a:pt x="76" y="212"/>
                  </a:lnTo>
                  <a:lnTo>
                    <a:pt x="80" y="212"/>
                  </a:lnTo>
                  <a:lnTo>
                    <a:pt x="80" y="212"/>
                  </a:lnTo>
                  <a:lnTo>
                    <a:pt x="80" y="212"/>
                  </a:lnTo>
                  <a:lnTo>
                    <a:pt x="80" y="212"/>
                  </a:lnTo>
                  <a:lnTo>
                    <a:pt x="82" y="208"/>
                  </a:lnTo>
                  <a:lnTo>
                    <a:pt x="82" y="208"/>
                  </a:lnTo>
                  <a:lnTo>
                    <a:pt x="82" y="208"/>
                  </a:lnTo>
                  <a:lnTo>
                    <a:pt x="82" y="208"/>
                  </a:lnTo>
                  <a:lnTo>
                    <a:pt x="86" y="206"/>
                  </a:lnTo>
                  <a:lnTo>
                    <a:pt x="86" y="206"/>
                  </a:lnTo>
                  <a:lnTo>
                    <a:pt x="86" y="206"/>
                  </a:lnTo>
                  <a:lnTo>
                    <a:pt x="86" y="206"/>
                  </a:lnTo>
                  <a:lnTo>
                    <a:pt x="88" y="206"/>
                  </a:lnTo>
                  <a:lnTo>
                    <a:pt x="88" y="206"/>
                  </a:lnTo>
                  <a:lnTo>
                    <a:pt x="90" y="204"/>
                  </a:lnTo>
                  <a:lnTo>
                    <a:pt x="90" y="204"/>
                  </a:lnTo>
                  <a:lnTo>
                    <a:pt x="90" y="202"/>
                  </a:lnTo>
                  <a:lnTo>
                    <a:pt x="88" y="202"/>
                  </a:lnTo>
                  <a:lnTo>
                    <a:pt x="88" y="202"/>
                  </a:lnTo>
                  <a:lnTo>
                    <a:pt x="88" y="200"/>
                  </a:lnTo>
                  <a:lnTo>
                    <a:pt x="88" y="200"/>
                  </a:lnTo>
                  <a:lnTo>
                    <a:pt x="86" y="198"/>
                  </a:lnTo>
                  <a:lnTo>
                    <a:pt x="86" y="198"/>
                  </a:lnTo>
                  <a:lnTo>
                    <a:pt x="92" y="198"/>
                  </a:lnTo>
                  <a:lnTo>
                    <a:pt x="96" y="196"/>
                  </a:lnTo>
                  <a:lnTo>
                    <a:pt x="96" y="196"/>
                  </a:lnTo>
                  <a:lnTo>
                    <a:pt x="98" y="194"/>
                  </a:lnTo>
                  <a:lnTo>
                    <a:pt x="98" y="194"/>
                  </a:lnTo>
                  <a:lnTo>
                    <a:pt x="98" y="192"/>
                  </a:lnTo>
                  <a:lnTo>
                    <a:pt x="98" y="192"/>
                  </a:lnTo>
                  <a:lnTo>
                    <a:pt x="100" y="190"/>
                  </a:lnTo>
                  <a:lnTo>
                    <a:pt x="100" y="190"/>
                  </a:lnTo>
                  <a:lnTo>
                    <a:pt x="104" y="188"/>
                  </a:lnTo>
                  <a:lnTo>
                    <a:pt x="104" y="184"/>
                  </a:lnTo>
                  <a:lnTo>
                    <a:pt x="104" y="184"/>
                  </a:lnTo>
                  <a:lnTo>
                    <a:pt x="104" y="182"/>
                  </a:lnTo>
                  <a:lnTo>
                    <a:pt x="104" y="182"/>
                  </a:lnTo>
                  <a:lnTo>
                    <a:pt x="108" y="182"/>
                  </a:lnTo>
                  <a:lnTo>
                    <a:pt x="108" y="182"/>
                  </a:lnTo>
                  <a:lnTo>
                    <a:pt x="108" y="180"/>
                  </a:lnTo>
                  <a:lnTo>
                    <a:pt x="108" y="180"/>
                  </a:lnTo>
                  <a:lnTo>
                    <a:pt x="108" y="178"/>
                  </a:lnTo>
                  <a:lnTo>
                    <a:pt x="108" y="178"/>
                  </a:lnTo>
                  <a:lnTo>
                    <a:pt x="112" y="178"/>
                  </a:lnTo>
                  <a:lnTo>
                    <a:pt x="112" y="178"/>
                  </a:lnTo>
                  <a:lnTo>
                    <a:pt x="112" y="176"/>
                  </a:lnTo>
                  <a:lnTo>
                    <a:pt x="112" y="176"/>
                  </a:lnTo>
                  <a:lnTo>
                    <a:pt x="114" y="174"/>
                  </a:lnTo>
                  <a:lnTo>
                    <a:pt x="114" y="174"/>
                  </a:lnTo>
                  <a:lnTo>
                    <a:pt x="114" y="172"/>
                  </a:lnTo>
                  <a:lnTo>
                    <a:pt x="114" y="172"/>
                  </a:lnTo>
                  <a:lnTo>
                    <a:pt x="116" y="172"/>
                  </a:lnTo>
                  <a:lnTo>
                    <a:pt x="116" y="172"/>
                  </a:lnTo>
                  <a:lnTo>
                    <a:pt x="116" y="170"/>
                  </a:lnTo>
                  <a:lnTo>
                    <a:pt x="116" y="170"/>
                  </a:lnTo>
                  <a:lnTo>
                    <a:pt x="118" y="170"/>
                  </a:lnTo>
                  <a:lnTo>
                    <a:pt x="118" y="170"/>
                  </a:lnTo>
                  <a:lnTo>
                    <a:pt x="120" y="168"/>
                  </a:lnTo>
                  <a:lnTo>
                    <a:pt x="120" y="168"/>
                  </a:lnTo>
                  <a:lnTo>
                    <a:pt x="120" y="166"/>
                  </a:lnTo>
                  <a:lnTo>
                    <a:pt x="120" y="166"/>
                  </a:lnTo>
                  <a:lnTo>
                    <a:pt x="120" y="164"/>
                  </a:lnTo>
                  <a:lnTo>
                    <a:pt x="120" y="164"/>
                  </a:lnTo>
                  <a:lnTo>
                    <a:pt x="122" y="164"/>
                  </a:lnTo>
                  <a:lnTo>
                    <a:pt x="122" y="164"/>
                  </a:lnTo>
                  <a:lnTo>
                    <a:pt x="124" y="162"/>
                  </a:lnTo>
                  <a:lnTo>
                    <a:pt x="124" y="160"/>
                  </a:lnTo>
                  <a:lnTo>
                    <a:pt x="124" y="160"/>
                  </a:lnTo>
                  <a:lnTo>
                    <a:pt x="124" y="158"/>
                  </a:lnTo>
                  <a:lnTo>
                    <a:pt x="124" y="158"/>
                  </a:lnTo>
                  <a:lnTo>
                    <a:pt x="124" y="156"/>
                  </a:lnTo>
                  <a:lnTo>
                    <a:pt x="124" y="156"/>
                  </a:lnTo>
                  <a:lnTo>
                    <a:pt x="128" y="154"/>
                  </a:lnTo>
                  <a:lnTo>
                    <a:pt x="128" y="154"/>
                  </a:lnTo>
                  <a:lnTo>
                    <a:pt x="128" y="154"/>
                  </a:lnTo>
                  <a:lnTo>
                    <a:pt x="128" y="154"/>
                  </a:lnTo>
                  <a:lnTo>
                    <a:pt x="130" y="152"/>
                  </a:lnTo>
                  <a:lnTo>
                    <a:pt x="130" y="152"/>
                  </a:lnTo>
                  <a:lnTo>
                    <a:pt x="130" y="150"/>
                  </a:lnTo>
                  <a:lnTo>
                    <a:pt x="130" y="150"/>
                  </a:lnTo>
                  <a:lnTo>
                    <a:pt x="132" y="150"/>
                  </a:lnTo>
                  <a:lnTo>
                    <a:pt x="132" y="150"/>
                  </a:lnTo>
                  <a:lnTo>
                    <a:pt x="132" y="148"/>
                  </a:lnTo>
                  <a:lnTo>
                    <a:pt x="132" y="148"/>
                  </a:lnTo>
                  <a:lnTo>
                    <a:pt x="136" y="144"/>
                  </a:lnTo>
                  <a:lnTo>
                    <a:pt x="136" y="144"/>
                  </a:lnTo>
                  <a:lnTo>
                    <a:pt x="136" y="142"/>
                  </a:lnTo>
                  <a:lnTo>
                    <a:pt x="136" y="142"/>
                  </a:lnTo>
                  <a:lnTo>
                    <a:pt x="138" y="140"/>
                  </a:lnTo>
                  <a:lnTo>
                    <a:pt x="138" y="140"/>
                  </a:lnTo>
                  <a:lnTo>
                    <a:pt x="140" y="138"/>
                  </a:lnTo>
                  <a:lnTo>
                    <a:pt x="140" y="138"/>
                  </a:lnTo>
                  <a:lnTo>
                    <a:pt x="140" y="138"/>
                  </a:lnTo>
                  <a:lnTo>
                    <a:pt x="140" y="138"/>
                  </a:lnTo>
                  <a:lnTo>
                    <a:pt x="142" y="136"/>
                  </a:lnTo>
                  <a:lnTo>
                    <a:pt x="142" y="136"/>
                  </a:lnTo>
                  <a:lnTo>
                    <a:pt x="144" y="134"/>
                  </a:lnTo>
                  <a:lnTo>
                    <a:pt x="144" y="134"/>
                  </a:lnTo>
                  <a:lnTo>
                    <a:pt x="148" y="128"/>
                  </a:lnTo>
                  <a:lnTo>
                    <a:pt x="154" y="122"/>
                  </a:lnTo>
                  <a:lnTo>
                    <a:pt x="154" y="122"/>
                  </a:lnTo>
                  <a:lnTo>
                    <a:pt x="156" y="112"/>
                  </a:lnTo>
                  <a:lnTo>
                    <a:pt x="156" y="112"/>
                  </a:lnTo>
                  <a:lnTo>
                    <a:pt x="160" y="110"/>
                  </a:lnTo>
                  <a:lnTo>
                    <a:pt x="160" y="108"/>
                  </a:lnTo>
                  <a:lnTo>
                    <a:pt x="160" y="108"/>
                  </a:lnTo>
                  <a:lnTo>
                    <a:pt x="158" y="106"/>
                  </a:lnTo>
                  <a:lnTo>
                    <a:pt x="158" y="106"/>
                  </a:lnTo>
                  <a:lnTo>
                    <a:pt x="158" y="104"/>
                  </a:lnTo>
                  <a:lnTo>
                    <a:pt x="158" y="104"/>
                  </a:lnTo>
                  <a:lnTo>
                    <a:pt x="160" y="102"/>
                  </a:lnTo>
                  <a:lnTo>
                    <a:pt x="160" y="102"/>
                  </a:lnTo>
                  <a:lnTo>
                    <a:pt x="162" y="100"/>
                  </a:lnTo>
                  <a:lnTo>
                    <a:pt x="162" y="100"/>
                  </a:lnTo>
                  <a:lnTo>
                    <a:pt x="162" y="98"/>
                  </a:lnTo>
                  <a:lnTo>
                    <a:pt x="162" y="98"/>
                  </a:lnTo>
                  <a:lnTo>
                    <a:pt x="162" y="96"/>
                  </a:lnTo>
                  <a:lnTo>
                    <a:pt x="162" y="96"/>
                  </a:lnTo>
                  <a:lnTo>
                    <a:pt x="164" y="94"/>
                  </a:lnTo>
                  <a:lnTo>
                    <a:pt x="164" y="94"/>
                  </a:lnTo>
                  <a:lnTo>
                    <a:pt x="164" y="92"/>
                  </a:lnTo>
                  <a:lnTo>
                    <a:pt x="164" y="92"/>
                  </a:lnTo>
                  <a:lnTo>
                    <a:pt x="164" y="90"/>
                  </a:lnTo>
                  <a:lnTo>
                    <a:pt x="164" y="90"/>
                  </a:lnTo>
                  <a:lnTo>
                    <a:pt x="166" y="88"/>
                  </a:lnTo>
                  <a:lnTo>
                    <a:pt x="166" y="88"/>
                  </a:lnTo>
                  <a:lnTo>
                    <a:pt x="166" y="86"/>
                  </a:lnTo>
                  <a:lnTo>
                    <a:pt x="166" y="86"/>
                  </a:lnTo>
                  <a:lnTo>
                    <a:pt x="166" y="84"/>
                  </a:lnTo>
                  <a:lnTo>
                    <a:pt x="166" y="84"/>
                  </a:lnTo>
                  <a:lnTo>
                    <a:pt x="166" y="82"/>
                  </a:lnTo>
                  <a:lnTo>
                    <a:pt x="166" y="82"/>
                  </a:lnTo>
                  <a:lnTo>
                    <a:pt x="168" y="82"/>
                  </a:lnTo>
                  <a:lnTo>
                    <a:pt x="168" y="82"/>
                  </a:lnTo>
                  <a:lnTo>
                    <a:pt x="172" y="82"/>
                  </a:lnTo>
                  <a:lnTo>
                    <a:pt x="172" y="82"/>
                  </a:lnTo>
                  <a:lnTo>
                    <a:pt x="172" y="80"/>
                  </a:lnTo>
                  <a:lnTo>
                    <a:pt x="172" y="80"/>
                  </a:lnTo>
                  <a:lnTo>
                    <a:pt x="174" y="80"/>
                  </a:lnTo>
                  <a:lnTo>
                    <a:pt x="174" y="80"/>
                  </a:lnTo>
                  <a:lnTo>
                    <a:pt x="174" y="80"/>
                  </a:lnTo>
                  <a:lnTo>
                    <a:pt x="174" y="80"/>
                  </a:lnTo>
                  <a:lnTo>
                    <a:pt x="176" y="78"/>
                  </a:lnTo>
                  <a:lnTo>
                    <a:pt x="176" y="78"/>
                  </a:lnTo>
                  <a:lnTo>
                    <a:pt x="176" y="76"/>
                  </a:lnTo>
                  <a:lnTo>
                    <a:pt x="174" y="76"/>
                  </a:lnTo>
                  <a:lnTo>
                    <a:pt x="174" y="76"/>
                  </a:lnTo>
                  <a:lnTo>
                    <a:pt x="172" y="76"/>
                  </a:lnTo>
                  <a:lnTo>
                    <a:pt x="172" y="76"/>
                  </a:lnTo>
                  <a:lnTo>
                    <a:pt x="170" y="74"/>
                  </a:lnTo>
                  <a:lnTo>
                    <a:pt x="170" y="72"/>
                  </a:lnTo>
                  <a:lnTo>
                    <a:pt x="170" y="72"/>
                  </a:lnTo>
                  <a:lnTo>
                    <a:pt x="174" y="66"/>
                  </a:lnTo>
                  <a:lnTo>
                    <a:pt x="174" y="66"/>
                  </a:lnTo>
                  <a:lnTo>
                    <a:pt x="174" y="64"/>
                  </a:lnTo>
                  <a:lnTo>
                    <a:pt x="174" y="64"/>
                  </a:lnTo>
                  <a:lnTo>
                    <a:pt x="176" y="62"/>
                  </a:lnTo>
                  <a:lnTo>
                    <a:pt x="176" y="62"/>
                  </a:lnTo>
                  <a:lnTo>
                    <a:pt x="176" y="60"/>
                  </a:lnTo>
                  <a:lnTo>
                    <a:pt x="176" y="60"/>
                  </a:lnTo>
                  <a:lnTo>
                    <a:pt x="180" y="56"/>
                  </a:lnTo>
                  <a:lnTo>
                    <a:pt x="182" y="56"/>
                  </a:lnTo>
                  <a:lnTo>
                    <a:pt x="182" y="56"/>
                  </a:lnTo>
                  <a:lnTo>
                    <a:pt x="184" y="56"/>
                  </a:lnTo>
                  <a:lnTo>
                    <a:pt x="184" y="56"/>
                  </a:lnTo>
                  <a:lnTo>
                    <a:pt x="186" y="54"/>
                  </a:lnTo>
                  <a:lnTo>
                    <a:pt x="186" y="54"/>
                  </a:lnTo>
                  <a:lnTo>
                    <a:pt x="186" y="52"/>
                  </a:lnTo>
                  <a:lnTo>
                    <a:pt x="186" y="52"/>
                  </a:lnTo>
                  <a:lnTo>
                    <a:pt x="186" y="50"/>
                  </a:lnTo>
                  <a:lnTo>
                    <a:pt x="186" y="50"/>
                  </a:lnTo>
                  <a:lnTo>
                    <a:pt x="180" y="50"/>
                  </a:lnTo>
                  <a:lnTo>
                    <a:pt x="180" y="50"/>
                  </a:lnTo>
                  <a:lnTo>
                    <a:pt x="180" y="48"/>
                  </a:lnTo>
                  <a:lnTo>
                    <a:pt x="180" y="48"/>
                  </a:lnTo>
                  <a:lnTo>
                    <a:pt x="180" y="44"/>
                  </a:lnTo>
                  <a:lnTo>
                    <a:pt x="180" y="44"/>
                  </a:lnTo>
                  <a:lnTo>
                    <a:pt x="182" y="42"/>
                  </a:lnTo>
                  <a:lnTo>
                    <a:pt x="182" y="42"/>
                  </a:lnTo>
                  <a:lnTo>
                    <a:pt x="182" y="40"/>
                  </a:lnTo>
                  <a:lnTo>
                    <a:pt x="182" y="40"/>
                  </a:lnTo>
                  <a:lnTo>
                    <a:pt x="182" y="38"/>
                  </a:lnTo>
                  <a:lnTo>
                    <a:pt x="182" y="38"/>
                  </a:lnTo>
                  <a:lnTo>
                    <a:pt x="182" y="38"/>
                  </a:lnTo>
                  <a:lnTo>
                    <a:pt x="182" y="38"/>
                  </a:lnTo>
                  <a:lnTo>
                    <a:pt x="184" y="34"/>
                  </a:lnTo>
                  <a:lnTo>
                    <a:pt x="184" y="34"/>
                  </a:lnTo>
                  <a:lnTo>
                    <a:pt x="184" y="34"/>
                  </a:lnTo>
                  <a:lnTo>
                    <a:pt x="184" y="34"/>
                  </a:lnTo>
                  <a:lnTo>
                    <a:pt x="186" y="32"/>
                  </a:lnTo>
                  <a:lnTo>
                    <a:pt x="186" y="32"/>
                  </a:lnTo>
                  <a:lnTo>
                    <a:pt x="188" y="32"/>
                  </a:lnTo>
                  <a:lnTo>
                    <a:pt x="188" y="32"/>
                  </a:lnTo>
                  <a:lnTo>
                    <a:pt x="188" y="30"/>
                  </a:lnTo>
                  <a:lnTo>
                    <a:pt x="188" y="30"/>
                  </a:lnTo>
                  <a:lnTo>
                    <a:pt x="190" y="28"/>
                  </a:lnTo>
                  <a:lnTo>
                    <a:pt x="190" y="28"/>
                  </a:lnTo>
                  <a:lnTo>
                    <a:pt x="190" y="26"/>
                  </a:lnTo>
                  <a:lnTo>
                    <a:pt x="190" y="26"/>
                  </a:lnTo>
                  <a:lnTo>
                    <a:pt x="190" y="24"/>
                  </a:lnTo>
                  <a:lnTo>
                    <a:pt x="190" y="24"/>
                  </a:lnTo>
                  <a:lnTo>
                    <a:pt x="192" y="22"/>
                  </a:lnTo>
                  <a:lnTo>
                    <a:pt x="192" y="22"/>
                  </a:lnTo>
                  <a:lnTo>
                    <a:pt x="192" y="20"/>
                  </a:lnTo>
                  <a:lnTo>
                    <a:pt x="192" y="20"/>
                  </a:lnTo>
                  <a:lnTo>
                    <a:pt x="192" y="18"/>
                  </a:lnTo>
                  <a:lnTo>
                    <a:pt x="192" y="18"/>
                  </a:lnTo>
                  <a:lnTo>
                    <a:pt x="192" y="16"/>
                  </a:lnTo>
                  <a:lnTo>
                    <a:pt x="192" y="16"/>
                  </a:lnTo>
                  <a:lnTo>
                    <a:pt x="192" y="14"/>
                  </a:lnTo>
                  <a:lnTo>
                    <a:pt x="192" y="14"/>
                  </a:lnTo>
                  <a:lnTo>
                    <a:pt x="192" y="14"/>
                  </a:lnTo>
                  <a:lnTo>
                    <a:pt x="192" y="14"/>
                  </a:lnTo>
                  <a:lnTo>
                    <a:pt x="194" y="10"/>
                  </a:lnTo>
                  <a:lnTo>
                    <a:pt x="192" y="10"/>
                  </a:lnTo>
                  <a:lnTo>
                    <a:pt x="192" y="10"/>
                  </a:lnTo>
                  <a:lnTo>
                    <a:pt x="192" y="8"/>
                  </a:lnTo>
                  <a:lnTo>
                    <a:pt x="192" y="8"/>
                  </a:lnTo>
                  <a:lnTo>
                    <a:pt x="192" y="6"/>
                  </a:lnTo>
                  <a:lnTo>
                    <a:pt x="192" y="6"/>
                  </a:lnTo>
                  <a:lnTo>
                    <a:pt x="190" y="4"/>
                  </a:lnTo>
                  <a:lnTo>
                    <a:pt x="190" y="4"/>
                  </a:lnTo>
                  <a:lnTo>
                    <a:pt x="190" y="4"/>
                  </a:lnTo>
                  <a:lnTo>
                    <a:pt x="190" y="4"/>
                  </a:lnTo>
                  <a:lnTo>
                    <a:pt x="188" y="2"/>
                  </a:lnTo>
                  <a:lnTo>
                    <a:pt x="188" y="2"/>
                  </a:lnTo>
                  <a:lnTo>
                    <a:pt x="188" y="2"/>
                  </a:lnTo>
                  <a:lnTo>
                    <a:pt x="188" y="2"/>
                  </a:lnTo>
                  <a:lnTo>
                    <a:pt x="184" y="0"/>
                  </a:lnTo>
                  <a:lnTo>
                    <a:pt x="184" y="0"/>
                  </a:lnTo>
                  <a:lnTo>
                    <a:pt x="182" y="2"/>
                  </a:lnTo>
                  <a:lnTo>
                    <a:pt x="182" y="2"/>
                  </a:lnTo>
                  <a:lnTo>
                    <a:pt x="180" y="2"/>
                  </a:lnTo>
                  <a:lnTo>
                    <a:pt x="180" y="2"/>
                  </a:lnTo>
                  <a:lnTo>
                    <a:pt x="178" y="4"/>
                  </a:lnTo>
                  <a:lnTo>
                    <a:pt x="178" y="4"/>
                  </a:lnTo>
                  <a:close/>
                </a:path>
              </a:pathLst>
            </a:custGeom>
            <a:solidFill>
              <a:srgbClr val="16A2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b="1">
                <a:solidFill>
                  <a:schemeClr val="lt1"/>
                </a:solidFill>
                <a:latin typeface="微软雅黑" panose="020B0503020204020204" pitchFamily="34" charset="-122"/>
                <a:ea typeface="微软雅黑" panose="020B0503020204020204" pitchFamily="34" charset="-122"/>
              </a:endParaRPr>
            </a:p>
          </p:txBody>
        </p:sp>
        <p:sp>
          <p:nvSpPr>
            <p:cNvPr id="62" name="Freeform 42"/>
            <p:cNvSpPr>
              <a:spLocks/>
            </p:cNvSpPr>
            <p:nvPr/>
          </p:nvSpPr>
          <p:spPr bwMode="auto">
            <a:xfrm>
              <a:off x="6674843" y="2894387"/>
              <a:ext cx="766097" cy="1121389"/>
            </a:xfrm>
            <a:custGeom>
              <a:avLst/>
              <a:gdLst>
                <a:gd name="T0" fmla="*/ 74 w 414"/>
                <a:gd name="T1" fmla="*/ 80 h 606"/>
                <a:gd name="T2" fmla="*/ 26 w 414"/>
                <a:gd name="T3" fmla="*/ 20 h 606"/>
                <a:gd name="T4" fmla="*/ 14 w 414"/>
                <a:gd name="T5" fmla="*/ 14 h 606"/>
                <a:gd name="T6" fmla="*/ 4 w 414"/>
                <a:gd name="T7" fmla="*/ 10 h 606"/>
                <a:gd name="T8" fmla="*/ 14 w 414"/>
                <a:gd name="T9" fmla="*/ 36 h 606"/>
                <a:gd name="T10" fmla="*/ 20 w 414"/>
                <a:gd name="T11" fmla="*/ 52 h 606"/>
                <a:gd name="T12" fmla="*/ 22 w 414"/>
                <a:gd name="T13" fmla="*/ 74 h 606"/>
                <a:gd name="T14" fmla="*/ 24 w 414"/>
                <a:gd name="T15" fmla="*/ 94 h 606"/>
                <a:gd name="T16" fmla="*/ 28 w 414"/>
                <a:gd name="T17" fmla="*/ 114 h 606"/>
                <a:gd name="T18" fmla="*/ 30 w 414"/>
                <a:gd name="T19" fmla="*/ 130 h 606"/>
                <a:gd name="T20" fmla="*/ 32 w 414"/>
                <a:gd name="T21" fmla="*/ 156 h 606"/>
                <a:gd name="T22" fmla="*/ 38 w 414"/>
                <a:gd name="T23" fmla="*/ 178 h 606"/>
                <a:gd name="T24" fmla="*/ 40 w 414"/>
                <a:gd name="T25" fmla="*/ 198 h 606"/>
                <a:gd name="T26" fmla="*/ 40 w 414"/>
                <a:gd name="T27" fmla="*/ 218 h 606"/>
                <a:gd name="T28" fmla="*/ 44 w 414"/>
                <a:gd name="T29" fmla="*/ 238 h 606"/>
                <a:gd name="T30" fmla="*/ 52 w 414"/>
                <a:gd name="T31" fmla="*/ 270 h 606"/>
                <a:gd name="T32" fmla="*/ 54 w 414"/>
                <a:gd name="T33" fmla="*/ 288 h 606"/>
                <a:gd name="T34" fmla="*/ 58 w 414"/>
                <a:gd name="T35" fmla="*/ 310 h 606"/>
                <a:gd name="T36" fmla="*/ 64 w 414"/>
                <a:gd name="T37" fmla="*/ 326 h 606"/>
                <a:gd name="T38" fmla="*/ 68 w 414"/>
                <a:gd name="T39" fmla="*/ 348 h 606"/>
                <a:gd name="T40" fmla="*/ 74 w 414"/>
                <a:gd name="T41" fmla="*/ 372 h 606"/>
                <a:gd name="T42" fmla="*/ 88 w 414"/>
                <a:gd name="T43" fmla="*/ 398 h 606"/>
                <a:gd name="T44" fmla="*/ 96 w 414"/>
                <a:gd name="T45" fmla="*/ 420 h 606"/>
                <a:gd name="T46" fmla="*/ 102 w 414"/>
                <a:gd name="T47" fmla="*/ 436 h 606"/>
                <a:gd name="T48" fmla="*/ 118 w 414"/>
                <a:gd name="T49" fmla="*/ 460 h 606"/>
                <a:gd name="T50" fmla="*/ 136 w 414"/>
                <a:gd name="T51" fmla="*/ 488 h 606"/>
                <a:gd name="T52" fmla="*/ 146 w 414"/>
                <a:gd name="T53" fmla="*/ 506 h 606"/>
                <a:gd name="T54" fmla="*/ 156 w 414"/>
                <a:gd name="T55" fmla="*/ 522 h 606"/>
                <a:gd name="T56" fmla="*/ 176 w 414"/>
                <a:gd name="T57" fmla="*/ 544 h 606"/>
                <a:gd name="T58" fmla="*/ 190 w 414"/>
                <a:gd name="T59" fmla="*/ 558 h 606"/>
                <a:gd name="T60" fmla="*/ 216 w 414"/>
                <a:gd name="T61" fmla="*/ 580 h 606"/>
                <a:gd name="T62" fmla="*/ 234 w 414"/>
                <a:gd name="T63" fmla="*/ 592 h 606"/>
                <a:gd name="T64" fmla="*/ 256 w 414"/>
                <a:gd name="T65" fmla="*/ 600 h 606"/>
                <a:gd name="T66" fmla="*/ 270 w 414"/>
                <a:gd name="T67" fmla="*/ 606 h 606"/>
                <a:gd name="T68" fmla="*/ 296 w 414"/>
                <a:gd name="T69" fmla="*/ 604 h 606"/>
                <a:gd name="T70" fmla="*/ 316 w 414"/>
                <a:gd name="T71" fmla="*/ 600 h 606"/>
                <a:gd name="T72" fmla="*/ 342 w 414"/>
                <a:gd name="T73" fmla="*/ 592 h 606"/>
                <a:gd name="T74" fmla="*/ 364 w 414"/>
                <a:gd name="T75" fmla="*/ 586 h 606"/>
                <a:gd name="T76" fmla="*/ 382 w 414"/>
                <a:gd name="T77" fmla="*/ 578 h 606"/>
                <a:gd name="T78" fmla="*/ 390 w 414"/>
                <a:gd name="T79" fmla="*/ 572 h 606"/>
                <a:gd name="T80" fmla="*/ 398 w 414"/>
                <a:gd name="T81" fmla="*/ 564 h 606"/>
                <a:gd name="T82" fmla="*/ 412 w 414"/>
                <a:gd name="T83" fmla="*/ 560 h 606"/>
                <a:gd name="T84" fmla="*/ 384 w 414"/>
                <a:gd name="T85" fmla="*/ 552 h 606"/>
                <a:gd name="T86" fmla="*/ 360 w 414"/>
                <a:gd name="T87" fmla="*/ 546 h 606"/>
                <a:gd name="T88" fmla="*/ 344 w 414"/>
                <a:gd name="T89" fmla="*/ 540 h 606"/>
                <a:gd name="T90" fmla="*/ 330 w 414"/>
                <a:gd name="T91" fmla="*/ 528 h 606"/>
                <a:gd name="T92" fmla="*/ 298 w 414"/>
                <a:gd name="T93" fmla="*/ 506 h 606"/>
                <a:gd name="T94" fmla="*/ 274 w 414"/>
                <a:gd name="T95" fmla="*/ 478 h 606"/>
                <a:gd name="T96" fmla="*/ 264 w 414"/>
                <a:gd name="T97" fmla="*/ 464 h 606"/>
                <a:gd name="T98" fmla="*/ 246 w 414"/>
                <a:gd name="T99" fmla="*/ 436 h 606"/>
                <a:gd name="T100" fmla="*/ 228 w 414"/>
                <a:gd name="T101" fmla="*/ 410 h 606"/>
                <a:gd name="T102" fmla="*/ 190 w 414"/>
                <a:gd name="T103" fmla="*/ 346 h 606"/>
                <a:gd name="T104" fmla="*/ 180 w 414"/>
                <a:gd name="T105" fmla="*/ 322 h 606"/>
                <a:gd name="T106" fmla="*/ 166 w 414"/>
                <a:gd name="T107" fmla="*/ 294 h 606"/>
                <a:gd name="T108" fmla="*/ 152 w 414"/>
                <a:gd name="T109" fmla="*/ 264 h 606"/>
                <a:gd name="T110" fmla="*/ 136 w 414"/>
                <a:gd name="T111" fmla="*/ 230 h 606"/>
                <a:gd name="T112" fmla="*/ 120 w 414"/>
                <a:gd name="T113" fmla="*/ 190 h 606"/>
                <a:gd name="T114" fmla="*/ 116 w 414"/>
                <a:gd name="T115" fmla="*/ 172 h 606"/>
                <a:gd name="T116" fmla="*/ 112 w 414"/>
                <a:gd name="T117" fmla="*/ 162 h 606"/>
                <a:gd name="T118" fmla="*/ 100 w 414"/>
                <a:gd name="T119" fmla="*/ 134 h 6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14" h="606">
                  <a:moveTo>
                    <a:pt x="90" y="116"/>
                  </a:moveTo>
                  <a:lnTo>
                    <a:pt x="90" y="116"/>
                  </a:lnTo>
                  <a:lnTo>
                    <a:pt x="90" y="114"/>
                  </a:lnTo>
                  <a:lnTo>
                    <a:pt x="90" y="114"/>
                  </a:lnTo>
                  <a:lnTo>
                    <a:pt x="88" y="110"/>
                  </a:lnTo>
                  <a:lnTo>
                    <a:pt x="88" y="106"/>
                  </a:lnTo>
                  <a:lnTo>
                    <a:pt x="88" y="106"/>
                  </a:lnTo>
                  <a:lnTo>
                    <a:pt x="90" y="106"/>
                  </a:lnTo>
                  <a:lnTo>
                    <a:pt x="90" y="106"/>
                  </a:lnTo>
                  <a:lnTo>
                    <a:pt x="90" y="102"/>
                  </a:lnTo>
                  <a:lnTo>
                    <a:pt x="88" y="102"/>
                  </a:lnTo>
                  <a:lnTo>
                    <a:pt x="88" y="102"/>
                  </a:lnTo>
                  <a:lnTo>
                    <a:pt x="88" y="102"/>
                  </a:lnTo>
                  <a:lnTo>
                    <a:pt x="88" y="102"/>
                  </a:lnTo>
                  <a:lnTo>
                    <a:pt x="82" y="90"/>
                  </a:lnTo>
                  <a:lnTo>
                    <a:pt x="74" y="80"/>
                  </a:lnTo>
                  <a:lnTo>
                    <a:pt x="74" y="80"/>
                  </a:lnTo>
                  <a:lnTo>
                    <a:pt x="74" y="80"/>
                  </a:lnTo>
                  <a:lnTo>
                    <a:pt x="74" y="80"/>
                  </a:lnTo>
                  <a:lnTo>
                    <a:pt x="74" y="78"/>
                  </a:lnTo>
                  <a:lnTo>
                    <a:pt x="74" y="78"/>
                  </a:lnTo>
                  <a:lnTo>
                    <a:pt x="72" y="76"/>
                  </a:lnTo>
                  <a:lnTo>
                    <a:pt x="72" y="76"/>
                  </a:lnTo>
                  <a:lnTo>
                    <a:pt x="60" y="62"/>
                  </a:lnTo>
                  <a:lnTo>
                    <a:pt x="52" y="46"/>
                  </a:lnTo>
                  <a:lnTo>
                    <a:pt x="42" y="32"/>
                  </a:lnTo>
                  <a:lnTo>
                    <a:pt x="32" y="18"/>
                  </a:lnTo>
                  <a:lnTo>
                    <a:pt x="32" y="18"/>
                  </a:lnTo>
                  <a:lnTo>
                    <a:pt x="32" y="16"/>
                  </a:lnTo>
                  <a:lnTo>
                    <a:pt x="32" y="16"/>
                  </a:lnTo>
                  <a:lnTo>
                    <a:pt x="30" y="16"/>
                  </a:lnTo>
                  <a:lnTo>
                    <a:pt x="28" y="18"/>
                  </a:lnTo>
                  <a:lnTo>
                    <a:pt x="28" y="18"/>
                  </a:lnTo>
                  <a:lnTo>
                    <a:pt x="28" y="18"/>
                  </a:lnTo>
                  <a:lnTo>
                    <a:pt x="28" y="18"/>
                  </a:lnTo>
                  <a:lnTo>
                    <a:pt x="26" y="20"/>
                  </a:lnTo>
                  <a:lnTo>
                    <a:pt x="26" y="20"/>
                  </a:lnTo>
                  <a:lnTo>
                    <a:pt x="26" y="20"/>
                  </a:lnTo>
                  <a:lnTo>
                    <a:pt x="24" y="20"/>
                  </a:lnTo>
                  <a:lnTo>
                    <a:pt x="24" y="20"/>
                  </a:lnTo>
                  <a:lnTo>
                    <a:pt x="22" y="18"/>
                  </a:lnTo>
                  <a:lnTo>
                    <a:pt x="22" y="18"/>
                  </a:lnTo>
                  <a:lnTo>
                    <a:pt x="20" y="18"/>
                  </a:lnTo>
                  <a:lnTo>
                    <a:pt x="18" y="20"/>
                  </a:lnTo>
                  <a:lnTo>
                    <a:pt x="18" y="20"/>
                  </a:lnTo>
                  <a:lnTo>
                    <a:pt x="18" y="20"/>
                  </a:lnTo>
                  <a:lnTo>
                    <a:pt x="16" y="20"/>
                  </a:lnTo>
                  <a:lnTo>
                    <a:pt x="16" y="20"/>
                  </a:lnTo>
                  <a:lnTo>
                    <a:pt x="16" y="18"/>
                  </a:lnTo>
                  <a:lnTo>
                    <a:pt x="16" y="18"/>
                  </a:lnTo>
                  <a:lnTo>
                    <a:pt x="14" y="16"/>
                  </a:lnTo>
                  <a:lnTo>
                    <a:pt x="14" y="16"/>
                  </a:lnTo>
                  <a:lnTo>
                    <a:pt x="14" y="14"/>
                  </a:lnTo>
                  <a:lnTo>
                    <a:pt x="14" y="14"/>
                  </a:lnTo>
                  <a:lnTo>
                    <a:pt x="6" y="2"/>
                  </a:lnTo>
                  <a:lnTo>
                    <a:pt x="6" y="2"/>
                  </a:lnTo>
                  <a:lnTo>
                    <a:pt x="6" y="2"/>
                  </a:lnTo>
                  <a:lnTo>
                    <a:pt x="6" y="2"/>
                  </a:lnTo>
                  <a:lnTo>
                    <a:pt x="2" y="0"/>
                  </a:lnTo>
                  <a:lnTo>
                    <a:pt x="2" y="0"/>
                  </a:lnTo>
                  <a:lnTo>
                    <a:pt x="2" y="2"/>
                  </a:lnTo>
                  <a:lnTo>
                    <a:pt x="0" y="2"/>
                  </a:lnTo>
                  <a:lnTo>
                    <a:pt x="0" y="2"/>
                  </a:lnTo>
                  <a:lnTo>
                    <a:pt x="0" y="4"/>
                  </a:lnTo>
                  <a:lnTo>
                    <a:pt x="0" y="4"/>
                  </a:lnTo>
                  <a:lnTo>
                    <a:pt x="0" y="6"/>
                  </a:lnTo>
                  <a:lnTo>
                    <a:pt x="0" y="6"/>
                  </a:lnTo>
                  <a:lnTo>
                    <a:pt x="2" y="10"/>
                  </a:lnTo>
                  <a:lnTo>
                    <a:pt x="2" y="10"/>
                  </a:lnTo>
                  <a:lnTo>
                    <a:pt x="2" y="10"/>
                  </a:lnTo>
                  <a:lnTo>
                    <a:pt x="2" y="10"/>
                  </a:lnTo>
                  <a:lnTo>
                    <a:pt x="4" y="10"/>
                  </a:lnTo>
                  <a:lnTo>
                    <a:pt x="4" y="12"/>
                  </a:lnTo>
                  <a:lnTo>
                    <a:pt x="4" y="12"/>
                  </a:lnTo>
                  <a:lnTo>
                    <a:pt x="4" y="14"/>
                  </a:lnTo>
                  <a:lnTo>
                    <a:pt x="4" y="14"/>
                  </a:lnTo>
                  <a:lnTo>
                    <a:pt x="6" y="18"/>
                  </a:lnTo>
                  <a:lnTo>
                    <a:pt x="6" y="18"/>
                  </a:lnTo>
                  <a:lnTo>
                    <a:pt x="6" y="18"/>
                  </a:lnTo>
                  <a:lnTo>
                    <a:pt x="6" y="18"/>
                  </a:lnTo>
                  <a:lnTo>
                    <a:pt x="10" y="20"/>
                  </a:lnTo>
                  <a:lnTo>
                    <a:pt x="10" y="22"/>
                  </a:lnTo>
                  <a:lnTo>
                    <a:pt x="10" y="26"/>
                  </a:lnTo>
                  <a:lnTo>
                    <a:pt x="12" y="30"/>
                  </a:lnTo>
                  <a:lnTo>
                    <a:pt x="12" y="30"/>
                  </a:lnTo>
                  <a:lnTo>
                    <a:pt x="12" y="32"/>
                  </a:lnTo>
                  <a:lnTo>
                    <a:pt x="12" y="32"/>
                  </a:lnTo>
                  <a:lnTo>
                    <a:pt x="12" y="34"/>
                  </a:lnTo>
                  <a:lnTo>
                    <a:pt x="12" y="34"/>
                  </a:lnTo>
                  <a:lnTo>
                    <a:pt x="14" y="36"/>
                  </a:lnTo>
                  <a:lnTo>
                    <a:pt x="14" y="36"/>
                  </a:lnTo>
                  <a:lnTo>
                    <a:pt x="16" y="36"/>
                  </a:lnTo>
                  <a:lnTo>
                    <a:pt x="16" y="38"/>
                  </a:lnTo>
                  <a:lnTo>
                    <a:pt x="14" y="38"/>
                  </a:lnTo>
                  <a:lnTo>
                    <a:pt x="16" y="40"/>
                  </a:lnTo>
                  <a:lnTo>
                    <a:pt x="16" y="40"/>
                  </a:lnTo>
                  <a:lnTo>
                    <a:pt x="16" y="40"/>
                  </a:lnTo>
                  <a:lnTo>
                    <a:pt x="16" y="40"/>
                  </a:lnTo>
                  <a:lnTo>
                    <a:pt x="16" y="44"/>
                  </a:lnTo>
                  <a:lnTo>
                    <a:pt x="16" y="44"/>
                  </a:lnTo>
                  <a:lnTo>
                    <a:pt x="18" y="46"/>
                  </a:lnTo>
                  <a:lnTo>
                    <a:pt x="18" y="46"/>
                  </a:lnTo>
                  <a:lnTo>
                    <a:pt x="18" y="48"/>
                  </a:lnTo>
                  <a:lnTo>
                    <a:pt x="18" y="48"/>
                  </a:lnTo>
                  <a:lnTo>
                    <a:pt x="18" y="52"/>
                  </a:lnTo>
                  <a:lnTo>
                    <a:pt x="18" y="52"/>
                  </a:lnTo>
                  <a:lnTo>
                    <a:pt x="20" y="52"/>
                  </a:lnTo>
                  <a:lnTo>
                    <a:pt x="20" y="52"/>
                  </a:lnTo>
                  <a:lnTo>
                    <a:pt x="20" y="54"/>
                  </a:lnTo>
                  <a:lnTo>
                    <a:pt x="20" y="56"/>
                  </a:lnTo>
                  <a:lnTo>
                    <a:pt x="20" y="56"/>
                  </a:lnTo>
                  <a:lnTo>
                    <a:pt x="22" y="56"/>
                  </a:lnTo>
                  <a:lnTo>
                    <a:pt x="22" y="56"/>
                  </a:lnTo>
                  <a:lnTo>
                    <a:pt x="22" y="58"/>
                  </a:lnTo>
                  <a:lnTo>
                    <a:pt x="22" y="58"/>
                  </a:lnTo>
                  <a:lnTo>
                    <a:pt x="22" y="60"/>
                  </a:lnTo>
                  <a:lnTo>
                    <a:pt x="22" y="60"/>
                  </a:lnTo>
                  <a:lnTo>
                    <a:pt x="22" y="62"/>
                  </a:lnTo>
                  <a:lnTo>
                    <a:pt x="22" y="62"/>
                  </a:lnTo>
                  <a:lnTo>
                    <a:pt x="22" y="66"/>
                  </a:lnTo>
                  <a:lnTo>
                    <a:pt x="22" y="66"/>
                  </a:lnTo>
                  <a:lnTo>
                    <a:pt x="22" y="68"/>
                  </a:lnTo>
                  <a:lnTo>
                    <a:pt x="22" y="68"/>
                  </a:lnTo>
                  <a:lnTo>
                    <a:pt x="22" y="70"/>
                  </a:lnTo>
                  <a:lnTo>
                    <a:pt x="22" y="70"/>
                  </a:lnTo>
                  <a:lnTo>
                    <a:pt x="22" y="74"/>
                  </a:lnTo>
                  <a:lnTo>
                    <a:pt x="22" y="74"/>
                  </a:lnTo>
                  <a:lnTo>
                    <a:pt x="22" y="78"/>
                  </a:lnTo>
                  <a:lnTo>
                    <a:pt x="22" y="78"/>
                  </a:lnTo>
                  <a:lnTo>
                    <a:pt x="22" y="78"/>
                  </a:lnTo>
                  <a:lnTo>
                    <a:pt x="22" y="78"/>
                  </a:lnTo>
                  <a:lnTo>
                    <a:pt x="22" y="78"/>
                  </a:lnTo>
                  <a:lnTo>
                    <a:pt x="24" y="78"/>
                  </a:lnTo>
                  <a:lnTo>
                    <a:pt x="24" y="78"/>
                  </a:lnTo>
                  <a:lnTo>
                    <a:pt x="28" y="80"/>
                  </a:lnTo>
                  <a:lnTo>
                    <a:pt x="26" y="84"/>
                  </a:lnTo>
                  <a:lnTo>
                    <a:pt x="26" y="86"/>
                  </a:lnTo>
                  <a:lnTo>
                    <a:pt x="26" y="90"/>
                  </a:lnTo>
                  <a:lnTo>
                    <a:pt x="26" y="90"/>
                  </a:lnTo>
                  <a:lnTo>
                    <a:pt x="26" y="90"/>
                  </a:lnTo>
                  <a:lnTo>
                    <a:pt x="26" y="90"/>
                  </a:lnTo>
                  <a:lnTo>
                    <a:pt x="26" y="92"/>
                  </a:lnTo>
                  <a:lnTo>
                    <a:pt x="26" y="94"/>
                  </a:lnTo>
                  <a:lnTo>
                    <a:pt x="24" y="94"/>
                  </a:lnTo>
                  <a:lnTo>
                    <a:pt x="24" y="94"/>
                  </a:lnTo>
                  <a:lnTo>
                    <a:pt x="24" y="96"/>
                  </a:lnTo>
                  <a:lnTo>
                    <a:pt x="26" y="98"/>
                  </a:lnTo>
                  <a:lnTo>
                    <a:pt x="26" y="98"/>
                  </a:lnTo>
                  <a:lnTo>
                    <a:pt x="26" y="98"/>
                  </a:lnTo>
                  <a:lnTo>
                    <a:pt x="26" y="98"/>
                  </a:lnTo>
                  <a:lnTo>
                    <a:pt x="28" y="98"/>
                  </a:lnTo>
                  <a:lnTo>
                    <a:pt x="28" y="100"/>
                  </a:lnTo>
                  <a:lnTo>
                    <a:pt x="28" y="104"/>
                  </a:lnTo>
                  <a:lnTo>
                    <a:pt x="28" y="104"/>
                  </a:lnTo>
                  <a:lnTo>
                    <a:pt x="28" y="104"/>
                  </a:lnTo>
                  <a:lnTo>
                    <a:pt x="26" y="106"/>
                  </a:lnTo>
                  <a:lnTo>
                    <a:pt x="26" y="106"/>
                  </a:lnTo>
                  <a:lnTo>
                    <a:pt x="24" y="106"/>
                  </a:lnTo>
                  <a:lnTo>
                    <a:pt x="26" y="108"/>
                  </a:lnTo>
                  <a:lnTo>
                    <a:pt x="28" y="112"/>
                  </a:lnTo>
                  <a:lnTo>
                    <a:pt x="28" y="112"/>
                  </a:lnTo>
                  <a:lnTo>
                    <a:pt x="28" y="114"/>
                  </a:lnTo>
                  <a:lnTo>
                    <a:pt x="28" y="114"/>
                  </a:lnTo>
                  <a:lnTo>
                    <a:pt x="28" y="114"/>
                  </a:lnTo>
                  <a:lnTo>
                    <a:pt x="28" y="116"/>
                  </a:lnTo>
                  <a:lnTo>
                    <a:pt x="28" y="116"/>
                  </a:lnTo>
                  <a:lnTo>
                    <a:pt x="26" y="120"/>
                  </a:lnTo>
                  <a:lnTo>
                    <a:pt x="26" y="122"/>
                  </a:lnTo>
                  <a:lnTo>
                    <a:pt x="26" y="122"/>
                  </a:lnTo>
                  <a:lnTo>
                    <a:pt x="26" y="124"/>
                  </a:lnTo>
                  <a:lnTo>
                    <a:pt x="26" y="126"/>
                  </a:lnTo>
                  <a:lnTo>
                    <a:pt x="26" y="126"/>
                  </a:lnTo>
                  <a:lnTo>
                    <a:pt x="28" y="126"/>
                  </a:lnTo>
                  <a:lnTo>
                    <a:pt x="28" y="126"/>
                  </a:lnTo>
                  <a:lnTo>
                    <a:pt x="28" y="128"/>
                  </a:lnTo>
                  <a:lnTo>
                    <a:pt x="28" y="128"/>
                  </a:lnTo>
                  <a:lnTo>
                    <a:pt x="30" y="128"/>
                  </a:lnTo>
                  <a:lnTo>
                    <a:pt x="30" y="128"/>
                  </a:lnTo>
                  <a:lnTo>
                    <a:pt x="30" y="130"/>
                  </a:lnTo>
                  <a:lnTo>
                    <a:pt x="30" y="130"/>
                  </a:lnTo>
                  <a:lnTo>
                    <a:pt x="30" y="130"/>
                  </a:lnTo>
                  <a:lnTo>
                    <a:pt x="30" y="132"/>
                  </a:lnTo>
                  <a:lnTo>
                    <a:pt x="30" y="132"/>
                  </a:lnTo>
                  <a:lnTo>
                    <a:pt x="30" y="138"/>
                  </a:lnTo>
                  <a:lnTo>
                    <a:pt x="32" y="142"/>
                  </a:lnTo>
                  <a:lnTo>
                    <a:pt x="32" y="142"/>
                  </a:lnTo>
                  <a:lnTo>
                    <a:pt x="32" y="144"/>
                  </a:lnTo>
                  <a:lnTo>
                    <a:pt x="32" y="144"/>
                  </a:lnTo>
                  <a:lnTo>
                    <a:pt x="32" y="146"/>
                  </a:lnTo>
                  <a:lnTo>
                    <a:pt x="32" y="146"/>
                  </a:lnTo>
                  <a:lnTo>
                    <a:pt x="32" y="146"/>
                  </a:lnTo>
                  <a:lnTo>
                    <a:pt x="32" y="146"/>
                  </a:lnTo>
                  <a:lnTo>
                    <a:pt x="32" y="148"/>
                  </a:lnTo>
                  <a:lnTo>
                    <a:pt x="32" y="148"/>
                  </a:lnTo>
                  <a:lnTo>
                    <a:pt x="30" y="150"/>
                  </a:lnTo>
                  <a:lnTo>
                    <a:pt x="30" y="150"/>
                  </a:lnTo>
                  <a:lnTo>
                    <a:pt x="30" y="152"/>
                  </a:lnTo>
                  <a:lnTo>
                    <a:pt x="32" y="156"/>
                  </a:lnTo>
                  <a:lnTo>
                    <a:pt x="32" y="156"/>
                  </a:lnTo>
                  <a:lnTo>
                    <a:pt x="34" y="156"/>
                  </a:lnTo>
                  <a:lnTo>
                    <a:pt x="34" y="156"/>
                  </a:lnTo>
                  <a:lnTo>
                    <a:pt x="34" y="156"/>
                  </a:lnTo>
                  <a:lnTo>
                    <a:pt x="36" y="158"/>
                  </a:lnTo>
                  <a:lnTo>
                    <a:pt x="36" y="158"/>
                  </a:lnTo>
                  <a:lnTo>
                    <a:pt x="38" y="164"/>
                  </a:lnTo>
                  <a:lnTo>
                    <a:pt x="36" y="168"/>
                  </a:lnTo>
                  <a:lnTo>
                    <a:pt x="34" y="170"/>
                  </a:lnTo>
                  <a:lnTo>
                    <a:pt x="34" y="170"/>
                  </a:lnTo>
                  <a:lnTo>
                    <a:pt x="34" y="172"/>
                  </a:lnTo>
                  <a:lnTo>
                    <a:pt x="34" y="174"/>
                  </a:lnTo>
                  <a:lnTo>
                    <a:pt x="34" y="174"/>
                  </a:lnTo>
                  <a:lnTo>
                    <a:pt x="36" y="174"/>
                  </a:lnTo>
                  <a:lnTo>
                    <a:pt x="36" y="174"/>
                  </a:lnTo>
                  <a:lnTo>
                    <a:pt x="38" y="176"/>
                  </a:lnTo>
                  <a:lnTo>
                    <a:pt x="38" y="176"/>
                  </a:lnTo>
                  <a:lnTo>
                    <a:pt x="38" y="178"/>
                  </a:lnTo>
                  <a:lnTo>
                    <a:pt x="38" y="180"/>
                  </a:lnTo>
                  <a:lnTo>
                    <a:pt x="38" y="180"/>
                  </a:lnTo>
                  <a:lnTo>
                    <a:pt x="38" y="180"/>
                  </a:lnTo>
                  <a:lnTo>
                    <a:pt x="38" y="180"/>
                  </a:lnTo>
                  <a:lnTo>
                    <a:pt x="38" y="182"/>
                  </a:lnTo>
                  <a:lnTo>
                    <a:pt x="38" y="182"/>
                  </a:lnTo>
                  <a:lnTo>
                    <a:pt x="38" y="184"/>
                  </a:lnTo>
                  <a:lnTo>
                    <a:pt x="38" y="184"/>
                  </a:lnTo>
                  <a:lnTo>
                    <a:pt x="38" y="186"/>
                  </a:lnTo>
                  <a:lnTo>
                    <a:pt x="38" y="186"/>
                  </a:lnTo>
                  <a:lnTo>
                    <a:pt x="38" y="188"/>
                  </a:lnTo>
                  <a:lnTo>
                    <a:pt x="38" y="188"/>
                  </a:lnTo>
                  <a:lnTo>
                    <a:pt x="38" y="194"/>
                  </a:lnTo>
                  <a:lnTo>
                    <a:pt x="38" y="194"/>
                  </a:lnTo>
                  <a:lnTo>
                    <a:pt x="40" y="196"/>
                  </a:lnTo>
                  <a:lnTo>
                    <a:pt x="40" y="196"/>
                  </a:lnTo>
                  <a:lnTo>
                    <a:pt x="40" y="198"/>
                  </a:lnTo>
                  <a:lnTo>
                    <a:pt x="40" y="198"/>
                  </a:lnTo>
                  <a:lnTo>
                    <a:pt x="40" y="202"/>
                  </a:lnTo>
                  <a:lnTo>
                    <a:pt x="40" y="202"/>
                  </a:lnTo>
                  <a:lnTo>
                    <a:pt x="42" y="204"/>
                  </a:lnTo>
                  <a:lnTo>
                    <a:pt x="42" y="204"/>
                  </a:lnTo>
                  <a:lnTo>
                    <a:pt x="42" y="204"/>
                  </a:lnTo>
                  <a:lnTo>
                    <a:pt x="42" y="206"/>
                  </a:lnTo>
                  <a:lnTo>
                    <a:pt x="42" y="206"/>
                  </a:lnTo>
                  <a:lnTo>
                    <a:pt x="44" y="206"/>
                  </a:lnTo>
                  <a:lnTo>
                    <a:pt x="44" y="206"/>
                  </a:lnTo>
                  <a:lnTo>
                    <a:pt x="44" y="210"/>
                  </a:lnTo>
                  <a:lnTo>
                    <a:pt x="44" y="210"/>
                  </a:lnTo>
                  <a:lnTo>
                    <a:pt x="44" y="210"/>
                  </a:lnTo>
                  <a:lnTo>
                    <a:pt x="44" y="212"/>
                  </a:lnTo>
                  <a:lnTo>
                    <a:pt x="44" y="212"/>
                  </a:lnTo>
                  <a:lnTo>
                    <a:pt x="42" y="216"/>
                  </a:lnTo>
                  <a:lnTo>
                    <a:pt x="40" y="216"/>
                  </a:lnTo>
                  <a:lnTo>
                    <a:pt x="40" y="216"/>
                  </a:lnTo>
                  <a:lnTo>
                    <a:pt x="40" y="218"/>
                  </a:lnTo>
                  <a:lnTo>
                    <a:pt x="40" y="218"/>
                  </a:lnTo>
                  <a:lnTo>
                    <a:pt x="42" y="222"/>
                  </a:lnTo>
                  <a:lnTo>
                    <a:pt x="42" y="222"/>
                  </a:lnTo>
                  <a:lnTo>
                    <a:pt x="42" y="222"/>
                  </a:lnTo>
                  <a:lnTo>
                    <a:pt x="42" y="222"/>
                  </a:lnTo>
                  <a:lnTo>
                    <a:pt x="44" y="224"/>
                  </a:lnTo>
                  <a:lnTo>
                    <a:pt x="44" y="224"/>
                  </a:lnTo>
                  <a:lnTo>
                    <a:pt x="44" y="226"/>
                  </a:lnTo>
                  <a:lnTo>
                    <a:pt x="44" y="228"/>
                  </a:lnTo>
                  <a:lnTo>
                    <a:pt x="44" y="228"/>
                  </a:lnTo>
                  <a:lnTo>
                    <a:pt x="44" y="228"/>
                  </a:lnTo>
                  <a:lnTo>
                    <a:pt x="44" y="232"/>
                  </a:lnTo>
                  <a:lnTo>
                    <a:pt x="42" y="234"/>
                  </a:lnTo>
                  <a:lnTo>
                    <a:pt x="42" y="234"/>
                  </a:lnTo>
                  <a:lnTo>
                    <a:pt x="42" y="236"/>
                  </a:lnTo>
                  <a:lnTo>
                    <a:pt x="44" y="238"/>
                  </a:lnTo>
                  <a:lnTo>
                    <a:pt x="44" y="238"/>
                  </a:lnTo>
                  <a:lnTo>
                    <a:pt x="44" y="238"/>
                  </a:lnTo>
                  <a:lnTo>
                    <a:pt x="44" y="238"/>
                  </a:lnTo>
                  <a:lnTo>
                    <a:pt x="46" y="240"/>
                  </a:lnTo>
                  <a:lnTo>
                    <a:pt x="46" y="240"/>
                  </a:lnTo>
                  <a:lnTo>
                    <a:pt x="50" y="244"/>
                  </a:lnTo>
                  <a:lnTo>
                    <a:pt x="50" y="244"/>
                  </a:lnTo>
                  <a:lnTo>
                    <a:pt x="50" y="250"/>
                  </a:lnTo>
                  <a:lnTo>
                    <a:pt x="48" y="256"/>
                  </a:lnTo>
                  <a:lnTo>
                    <a:pt x="48" y="256"/>
                  </a:lnTo>
                  <a:lnTo>
                    <a:pt x="48" y="258"/>
                  </a:lnTo>
                  <a:lnTo>
                    <a:pt x="48" y="258"/>
                  </a:lnTo>
                  <a:lnTo>
                    <a:pt x="50" y="264"/>
                  </a:lnTo>
                  <a:lnTo>
                    <a:pt x="50" y="264"/>
                  </a:lnTo>
                  <a:lnTo>
                    <a:pt x="50" y="266"/>
                  </a:lnTo>
                  <a:lnTo>
                    <a:pt x="50" y="266"/>
                  </a:lnTo>
                  <a:lnTo>
                    <a:pt x="50" y="270"/>
                  </a:lnTo>
                  <a:lnTo>
                    <a:pt x="50" y="270"/>
                  </a:lnTo>
                  <a:lnTo>
                    <a:pt x="52" y="270"/>
                  </a:lnTo>
                  <a:lnTo>
                    <a:pt x="52" y="270"/>
                  </a:lnTo>
                  <a:lnTo>
                    <a:pt x="52" y="270"/>
                  </a:lnTo>
                  <a:lnTo>
                    <a:pt x="52" y="272"/>
                  </a:lnTo>
                  <a:lnTo>
                    <a:pt x="52" y="272"/>
                  </a:lnTo>
                  <a:lnTo>
                    <a:pt x="54" y="272"/>
                  </a:lnTo>
                  <a:lnTo>
                    <a:pt x="54" y="272"/>
                  </a:lnTo>
                  <a:lnTo>
                    <a:pt x="52" y="274"/>
                  </a:lnTo>
                  <a:lnTo>
                    <a:pt x="52" y="274"/>
                  </a:lnTo>
                  <a:lnTo>
                    <a:pt x="52" y="276"/>
                  </a:lnTo>
                  <a:lnTo>
                    <a:pt x="52" y="276"/>
                  </a:lnTo>
                  <a:lnTo>
                    <a:pt x="52" y="280"/>
                  </a:lnTo>
                  <a:lnTo>
                    <a:pt x="54" y="282"/>
                  </a:lnTo>
                  <a:lnTo>
                    <a:pt x="54" y="282"/>
                  </a:lnTo>
                  <a:lnTo>
                    <a:pt x="56" y="284"/>
                  </a:lnTo>
                  <a:lnTo>
                    <a:pt x="56" y="284"/>
                  </a:lnTo>
                  <a:lnTo>
                    <a:pt x="54" y="286"/>
                  </a:lnTo>
                  <a:lnTo>
                    <a:pt x="54" y="286"/>
                  </a:lnTo>
                  <a:lnTo>
                    <a:pt x="54" y="286"/>
                  </a:lnTo>
                  <a:lnTo>
                    <a:pt x="54" y="288"/>
                  </a:lnTo>
                  <a:lnTo>
                    <a:pt x="54" y="288"/>
                  </a:lnTo>
                  <a:lnTo>
                    <a:pt x="56" y="288"/>
                  </a:lnTo>
                  <a:lnTo>
                    <a:pt x="56" y="290"/>
                  </a:lnTo>
                  <a:lnTo>
                    <a:pt x="56" y="294"/>
                  </a:lnTo>
                  <a:lnTo>
                    <a:pt x="56" y="294"/>
                  </a:lnTo>
                  <a:lnTo>
                    <a:pt x="56" y="298"/>
                  </a:lnTo>
                  <a:lnTo>
                    <a:pt x="56" y="298"/>
                  </a:lnTo>
                  <a:lnTo>
                    <a:pt x="56" y="300"/>
                  </a:lnTo>
                  <a:lnTo>
                    <a:pt x="56" y="300"/>
                  </a:lnTo>
                  <a:lnTo>
                    <a:pt x="56" y="302"/>
                  </a:lnTo>
                  <a:lnTo>
                    <a:pt x="56" y="304"/>
                  </a:lnTo>
                  <a:lnTo>
                    <a:pt x="56" y="304"/>
                  </a:lnTo>
                  <a:lnTo>
                    <a:pt x="56" y="306"/>
                  </a:lnTo>
                  <a:lnTo>
                    <a:pt x="56" y="306"/>
                  </a:lnTo>
                  <a:lnTo>
                    <a:pt x="56" y="310"/>
                  </a:lnTo>
                  <a:lnTo>
                    <a:pt x="56" y="310"/>
                  </a:lnTo>
                  <a:lnTo>
                    <a:pt x="58" y="310"/>
                  </a:lnTo>
                  <a:lnTo>
                    <a:pt x="58" y="310"/>
                  </a:lnTo>
                  <a:lnTo>
                    <a:pt x="60" y="312"/>
                  </a:lnTo>
                  <a:lnTo>
                    <a:pt x="60" y="312"/>
                  </a:lnTo>
                  <a:lnTo>
                    <a:pt x="60" y="312"/>
                  </a:lnTo>
                  <a:lnTo>
                    <a:pt x="60" y="314"/>
                  </a:lnTo>
                  <a:lnTo>
                    <a:pt x="60" y="314"/>
                  </a:lnTo>
                  <a:lnTo>
                    <a:pt x="62" y="318"/>
                  </a:lnTo>
                  <a:lnTo>
                    <a:pt x="62" y="318"/>
                  </a:lnTo>
                  <a:lnTo>
                    <a:pt x="62" y="318"/>
                  </a:lnTo>
                  <a:lnTo>
                    <a:pt x="62" y="318"/>
                  </a:lnTo>
                  <a:lnTo>
                    <a:pt x="64" y="318"/>
                  </a:lnTo>
                  <a:lnTo>
                    <a:pt x="64" y="320"/>
                  </a:lnTo>
                  <a:lnTo>
                    <a:pt x="64" y="320"/>
                  </a:lnTo>
                  <a:lnTo>
                    <a:pt x="64" y="322"/>
                  </a:lnTo>
                  <a:lnTo>
                    <a:pt x="64" y="322"/>
                  </a:lnTo>
                  <a:lnTo>
                    <a:pt x="64" y="324"/>
                  </a:lnTo>
                  <a:lnTo>
                    <a:pt x="62" y="326"/>
                  </a:lnTo>
                  <a:lnTo>
                    <a:pt x="62" y="326"/>
                  </a:lnTo>
                  <a:lnTo>
                    <a:pt x="64" y="326"/>
                  </a:lnTo>
                  <a:lnTo>
                    <a:pt x="64" y="326"/>
                  </a:lnTo>
                  <a:lnTo>
                    <a:pt x="64" y="328"/>
                  </a:lnTo>
                  <a:lnTo>
                    <a:pt x="64" y="328"/>
                  </a:lnTo>
                  <a:lnTo>
                    <a:pt x="66" y="332"/>
                  </a:lnTo>
                  <a:lnTo>
                    <a:pt x="62" y="336"/>
                  </a:lnTo>
                  <a:lnTo>
                    <a:pt x="62" y="336"/>
                  </a:lnTo>
                  <a:lnTo>
                    <a:pt x="60" y="338"/>
                  </a:lnTo>
                  <a:lnTo>
                    <a:pt x="60" y="338"/>
                  </a:lnTo>
                  <a:lnTo>
                    <a:pt x="60" y="342"/>
                  </a:lnTo>
                  <a:lnTo>
                    <a:pt x="60" y="342"/>
                  </a:lnTo>
                  <a:lnTo>
                    <a:pt x="62" y="344"/>
                  </a:lnTo>
                  <a:lnTo>
                    <a:pt x="62" y="344"/>
                  </a:lnTo>
                  <a:lnTo>
                    <a:pt x="62" y="346"/>
                  </a:lnTo>
                  <a:lnTo>
                    <a:pt x="62" y="346"/>
                  </a:lnTo>
                  <a:lnTo>
                    <a:pt x="64" y="346"/>
                  </a:lnTo>
                  <a:lnTo>
                    <a:pt x="64" y="346"/>
                  </a:lnTo>
                  <a:lnTo>
                    <a:pt x="64" y="348"/>
                  </a:lnTo>
                  <a:lnTo>
                    <a:pt x="68" y="348"/>
                  </a:lnTo>
                  <a:lnTo>
                    <a:pt x="68" y="348"/>
                  </a:lnTo>
                  <a:lnTo>
                    <a:pt x="70" y="348"/>
                  </a:lnTo>
                  <a:lnTo>
                    <a:pt x="70" y="348"/>
                  </a:lnTo>
                  <a:lnTo>
                    <a:pt x="72" y="350"/>
                  </a:lnTo>
                  <a:lnTo>
                    <a:pt x="72" y="352"/>
                  </a:lnTo>
                  <a:lnTo>
                    <a:pt x="70" y="356"/>
                  </a:lnTo>
                  <a:lnTo>
                    <a:pt x="70" y="356"/>
                  </a:lnTo>
                  <a:lnTo>
                    <a:pt x="70" y="358"/>
                  </a:lnTo>
                  <a:lnTo>
                    <a:pt x="70" y="358"/>
                  </a:lnTo>
                  <a:lnTo>
                    <a:pt x="70" y="362"/>
                  </a:lnTo>
                  <a:lnTo>
                    <a:pt x="70" y="362"/>
                  </a:lnTo>
                  <a:lnTo>
                    <a:pt x="72" y="366"/>
                  </a:lnTo>
                  <a:lnTo>
                    <a:pt x="72" y="366"/>
                  </a:lnTo>
                  <a:lnTo>
                    <a:pt x="76" y="370"/>
                  </a:lnTo>
                  <a:lnTo>
                    <a:pt x="76" y="370"/>
                  </a:lnTo>
                  <a:lnTo>
                    <a:pt x="76" y="372"/>
                  </a:lnTo>
                  <a:lnTo>
                    <a:pt x="74" y="372"/>
                  </a:lnTo>
                  <a:lnTo>
                    <a:pt x="74" y="372"/>
                  </a:lnTo>
                  <a:lnTo>
                    <a:pt x="76" y="376"/>
                  </a:lnTo>
                  <a:lnTo>
                    <a:pt x="76" y="376"/>
                  </a:lnTo>
                  <a:lnTo>
                    <a:pt x="76" y="376"/>
                  </a:lnTo>
                  <a:lnTo>
                    <a:pt x="76" y="376"/>
                  </a:lnTo>
                  <a:lnTo>
                    <a:pt x="76" y="376"/>
                  </a:lnTo>
                  <a:lnTo>
                    <a:pt x="76" y="378"/>
                  </a:lnTo>
                  <a:lnTo>
                    <a:pt x="76" y="378"/>
                  </a:lnTo>
                  <a:lnTo>
                    <a:pt x="76" y="380"/>
                  </a:lnTo>
                  <a:lnTo>
                    <a:pt x="76" y="380"/>
                  </a:lnTo>
                  <a:lnTo>
                    <a:pt x="78" y="382"/>
                  </a:lnTo>
                  <a:lnTo>
                    <a:pt x="78" y="382"/>
                  </a:lnTo>
                  <a:lnTo>
                    <a:pt x="78" y="384"/>
                  </a:lnTo>
                  <a:lnTo>
                    <a:pt x="78" y="384"/>
                  </a:lnTo>
                  <a:lnTo>
                    <a:pt x="82" y="384"/>
                  </a:lnTo>
                  <a:lnTo>
                    <a:pt x="84" y="388"/>
                  </a:lnTo>
                  <a:lnTo>
                    <a:pt x="88" y="396"/>
                  </a:lnTo>
                  <a:lnTo>
                    <a:pt x="88" y="396"/>
                  </a:lnTo>
                  <a:lnTo>
                    <a:pt x="88" y="398"/>
                  </a:lnTo>
                  <a:lnTo>
                    <a:pt x="86" y="398"/>
                  </a:lnTo>
                  <a:lnTo>
                    <a:pt x="86" y="398"/>
                  </a:lnTo>
                  <a:lnTo>
                    <a:pt x="86" y="400"/>
                  </a:lnTo>
                  <a:lnTo>
                    <a:pt x="86" y="402"/>
                  </a:lnTo>
                  <a:lnTo>
                    <a:pt x="86" y="402"/>
                  </a:lnTo>
                  <a:lnTo>
                    <a:pt x="88" y="402"/>
                  </a:lnTo>
                  <a:lnTo>
                    <a:pt x="90" y="404"/>
                  </a:lnTo>
                  <a:lnTo>
                    <a:pt x="90" y="404"/>
                  </a:lnTo>
                  <a:lnTo>
                    <a:pt x="92" y="406"/>
                  </a:lnTo>
                  <a:lnTo>
                    <a:pt x="92" y="408"/>
                  </a:lnTo>
                  <a:lnTo>
                    <a:pt x="92" y="408"/>
                  </a:lnTo>
                  <a:lnTo>
                    <a:pt x="92" y="410"/>
                  </a:lnTo>
                  <a:lnTo>
                    <a:pt x="92" y="410"/>
                  </a:lnTo>
                  <a:lnTo>
                    <a:pt x="92" y="412"/>
                  </a:lnTo>
                  <a:lnTo>
                    <a:pt x="92" y="412"/>
                  </a:lnTo>
                  <a:lnTo>
                    <a:pt x="94" y="416"/>
                  </a:lnTo>
                  <a:lnTo>
                    <a:pt x="94" y="416"/>
                  </a:lnTo>
                  <a:lnTo>
                    <a:pt x="96" y="420"/>
                  </a:lnTo>
                  <a:lnTo>
                    <a:pt x="96" y="422"/>
                  </a:lnTo>
                  <a:lnTo>
                    <a:pt x="98" y="422"/>
                  </a:lnTo>
                  <a:lnTo>
                    <a:pt x="98" y="422"/>
                  </a:lnTo>
                  <a:lnTo>
                    <a:pt x="98" y="422"/>
                  </a:lnTo>
                  <a:lnTo>
                    <a:pt x="98" y="422"/>
                  </a:lnTo>
                  <a:lnTo>
                    <a:pt x="98" y="426"/>
                  </a:lnTo>
                  <a:lnTo>
                    <a:pt x="98" y="426"/>
                  </a:lnTo>
                  <a:lnTo>
                    <a:pt x="98" y="426"/>
                  </a:lnTo>
                  <a:lnTo>
                    <a:pt x="98" y="426"/>
                  </a:lnTo>
                  <a:lnTo>
                    <a:pt x="98" y="430"/>
                  </a:lnTo>
                  <a:lnTo>
                    <a:pt x="98" y="430"/>
                  </a:lnTo>
                  <a:lnTo>
                    <a:pt x="100" y="430"/>
                  </a:lnTo>
                  <a:lnTo>
                    <a:pt x="100" y="430"/>
                  </a:lnTo>
                  <a:lnTo>
                    <a:pt x="100" y="432"/>
                  </a:lnTo>
                  <a:lnTo>
                    <a:pt x="100" y="432"/>
                  </a:lnTo>
                  <a:lnTo>
                    <a:pt x="100" y="436"/>
                  </a:lnTo>
                  <a:lnTo>
                    <a:pt x="100" y="436"/>
                  </a:lnTo>
                  <a:lnTo>
                    <a:pt x="102" y="436"/>
                  </a:lnTo>
                  <a:lnTo>
                    <a:pt x="102" y="436"/>
                  </a:lnTo>
                  <a:lnTo>
                    <a:pt x="102" y="438"/>
                  </a:lnTo>
                  <a:lnTo>
                    <a:pt x="104" y="438"/>
                  </a:lnTo>
                  <a:lnTo>
                    <a:pt x="104" y="442"/>
                  </a:lnTo>
                  <a:lnTo>
                    <a:pt x="104" y="442"/>
                  </a:lnTo>
                  <a:lnTo>
                    <a:pt x="106" y="442"/>
                  </a:lnTo>
                  <a:lnTo>
                    <a:pt x="106" y="442"/>
                  </a:lnTo>
                  <a:lnTo>
                    <a:pt x="108" y="444"/>
                  </a:lnTo>
                  <a:lnTo>
                    <a:pt x="108" y="444"/>
                  </a:lnTo>
                  <a:lnTo>
                    <a:pt x="110" y="444"/>
                  </a:lnTo>
                  <a:lnTo>
                    <a:pt x="110" y="444"/>
                  </a:lnTo>
                  <a:lnTo>
                    <a:pt x="110" y="448"/>
                  </a:lnTo>
                  <a:lnTo>
                    <a:pt x="110" y="448"/>
                  </a:lnTo>
                  <a:lnTo>
                    <a:pt x="112" y="452"/>
                  </a:lnTo>
                  <a:lnTo>
                    <a:pt x="116" y="458"/>
                  </a:lnTo>
                  <a:lnTo>
                    <a:pt x="116" y="458"/>
                  </a:lnTo>
                  <a:lnTo>
                    <a:pt x="118" y="460"/>
                  </a:lnTo>
                  <a:lnTo>
                    <a:pt x="118" y="460"/>
                  </a:lnTo>
                  <a:lnTo>
                    <a:pt x="118" y="464"/>
                  </a:lnTo>
                  <a:lnTo>
                    <a:pt x="118" y="464"/>
                  </a:lnTo>
                  <a:lnTo>
                    <a:pt x="120" y="464"/>
                  </a:lnTo>
                  <a:lnTo>
                    <a:pt x="120" y="464"/>
                  </a:lnTo>
                  <a:lnTo>
                    <a:pt x="122" y="464"/>
                  </a:lnTo>
                  <a:lnTo>
                    <a:pt x="124" y="466"/>
                  </a:lnTo>
                  <a:lnTo>
                    <a:pt x="128" y="472"/>
                  </a:lnTo>
                  <a:lnTo>
                    <a:pt x="128" y="472"/>
                  </a:lnTo>
                  <a:lnTo>
                    <a:pt x="130" y="474"/>
                  </a:lnTo>
                  <a:lnTo>
                    <a:pt x="130" y="474"/>
                  </a:lnTo>
                  <a:lnTo>
                    <a:pt x="130" y="478"/>
                  </a:lnTo>
                  <a:lnTo>
                    <a:pt x="130" y="478"/>
                  </a:lnTo>
                  <a:lnTo>
                    <a:pt x="132" y="478"/>
                  </a:lnTo>
                  <a:lnTo>
                    <a:pt x="132" y="478"/>
                  </a:lnTo>
                  <a:lnTo>
                    <a:pt x="134" y="480"/>
                  </a:lnTo>
                  <a:lnTo>
                    <a:pt x="134" y="484"/>
                  </a:lnTo>
                  <a:lnTo>
                    <a:pt x="134" y="484"/>
                  </a:lnTo>
                  <a:lnTo>
                    <a:pt x="136" y="488"/>
                  </a:lnTo>
                  <a:lnTo>
                    <a:pt x="136" y="488"/>
                  </a:lnTo>
                  <a:lnTo>
                    <a:pt x="138" y="488"/>
                  </a:lnTo>
                  <a:lnTo>
                    <a:pt x="138" y="488"/>
                  </a:lnTo>
                  <a:lnTo>
                    <a:pt x="138" y="488"/>
                  </a:lnTo>
                  <a:lnTo>
                    <a:pt x="138" y="490"/>
                  </a:lnTo>
                  <a:lnTo>
                    <a:pt x="138" y="490"/>
                  </a:lnTo>
                  <a:lnTo>
                    <a:pt x="138" y="492"/>
                  </a:lnTo>
                  <a:lnTo>
                    <a:pt x="138" y="492"/>
                  </a:lnTo>
                  <a:lnTo>
                    <a:pt x="138" y="494"/>
                  </a:lnTo>
                  <a:lnTo>
                    <a:pt x="138" y="494"/>
                  </a:lnTo>
                  <a:lnTo>
                    <a:pt x="140" y="498"/>
                  </a:lnTo>
                  <a:lnTo>
                    <a:pt x="140" y="498"/>
                  </a:lnTo>
                  <a:lnTo>
                    <a:pt x="142" y="500"/>
                  </a:lnTo>
                  <a:lnTo>
                    <a:pt x="142" y="500"/>
                  </a:lnTo>
                  <a:lnTo>
                    <a:pt x="144" y="500"/>
                  </a:lnTo>
                  <a:lnTo>
                    <a:pt x="144" y="502"/>
                  </a:lnTo>
                  <a:lnTo>
                    <a:pt x="144" y="502"/>
                  </a:lnTo>
                  <a:lnTo>
                    <a:pt x="146" y="506"/>
                  </a:lnTo>
                  <a:lnTo>
                    <a:pt x="146" y="506"/>
                  </a:lnTo>
                  <a:lnTo>
                    <a:pt x="148" y="506"/>
                  </a:lnTo>
                  <a:lnTo>
                    <a:pt x="148" y="506"/>
                  </a:lnTo>
                  <a:lnTo>
                    <a:pt x="150" y="508"/>
                  </a:lnTo>
                  <a:lnTo>
                    <a:pt x="150" y="508"/>
                  </a:lnTo>
                  <a:lnTo>
                    <a:pt x="150" y="510"/>
                  </a:lnTo>
                  <a:lnTo>
                    <a:pt x="150" y="510"/>
                  </a:lnTo>
                  <a:lnTo>
                    <a:pt x="150" y="512"/>
                  </a:lnTo>
                  <a:lnTo>
                    <a:pt x="150" y="512"/>
                  </a:lnTo>
                  <a:lnTo>
                    <a:pt x="148" y="514"/>
                  </a:lnTo>
                  <a:lnTo>
                    <a:pt x="148" y="514"/>
                  </a:lnTo>
                  <a:lnTo>
                    <a:pt x="150" y="516"/>
                  </a:lnTo>
                  <a:lnTo>
                    <a:pt x="150" y="516"/>
                  </a:lnTo>
                  <a:lnTo>
                    <a:pt x="150" y="516"/>
                  </a:lnTo>
                  <a:lnTo>
                    <a:pt x="150" y="516"/>
                  </a:lnTo>
                  <a:lnTo>
                    <a:pt x="154" y="518"/>
                  </a:lnTo>
                  <a:lnTo>
                    <a:pt x="156" y="522"/>
                  </a:lnTo>
                  <a:lnTo>
                    <a:pt x="156" y="522"/>
                  </a:lnTo>
                  <a:lnTo>
                    <a:pt x="156" y="522"/>
                  </a:lnTo>
                  <a:lnTo>
                    <a:pt x="156" y="522"/>
                  </a:lnTo>
                  <a:lnTo>
                    <a:pt x="158" y="524"/>
                  </a:lnTo>
                  <a:lnTo>
                    <a:pt x="158" y="526"/>
                  </a:lnTo>
                  <a:lnTo>
                    <a:pt x="158" y="526"/>
                  </a:lnTo>
                  <a:lnTo>
                    <a:pt x="158" y="526"/>
                  </a:lnTo>
                  <a:lnTo>
                    <a:pt x="158" y="526"/>
                  </a:lnTo>
                  <a:lnTo>
                    <a:pt x="164" y="528"/>
                  </a:lnTo>
                  <a:lnTo>
                    <a:pt x="166" y="532"/>
                  </a:lnTo>
                  <a:lnTo>
                    <a:pt x="168" y="536"/>
                  </a:lnTo>
                  <a:lnTo>
                    <a:pt x="168" y="538"/>
                  </a:lnTo>
                  <a:lnTo>
                    <a:pt x="168" y="538"/>
                  </a:lnTo>
                  <a:lnTo>
                    <a:pt x="172" y="542"/>
                  </a:lnTo>
                  <a:lnTo>
                    <a:pt x="172" y="542"/>
                  </a:lnTo>
                  <a:lnTo>
                    <a:pt x="174" y="542"/>
                  </a:lnTo>
                  <a:lnTo>
                    <a:pt x="176" y="544"/>
                  </a:lnTo>
                  <a:lnTo>
                    <a:pt x="176" y="544"/>
                  </a:lnTo>
                  <a:lnTo>
                    <a:pt x="176" y="544"/>
                  </a:lnTo>
                  <a:lnTo>
                    <a:pt x="176" y="544"/>
                  </a:lnTo>
                  <a:lnTo>
                    <a:pt x="182" y="546"/>
                  </a:lnTo>
                  <a:lnTo>
                    <a:pt x="182" y="546"/>
                  </a:lnTo>
                  <a:lnTo>
                    <a:pt x="184" y="548"/>
                  </a:lnTo>
                  <a:lnTo>
                    <a:pt x="184" y="548"/>
                  </a:lnTo>
                  <a:lnTo>
                    <a:pt x="184" y="548"/>
                  </a:lnTo>
                  <a:lnTo>
                    <a:pt x="184" y="550"/>
                  </a:lnTo>
                  <a:lnTo>
                    <a:pt x="184" y="550"/>
                  </a:lnTo>
                  <a:lnTo>
                    <a:pt x="186" y="550"/>
                  </a:lnTo>
                  <a:lnTo>
                    <a:pt x="184" y="552"/>
                  </a:lnTo>
                  <a:lnTo>
                    <a:pt x="184" y="552"/>
                  </a:lnTo>
                  <a:lnTo>
                    <a:pt x="186" y="554"/>
                  </a:lnTo>
                  <a:lnTo>
                    <a:pt x="186" y="554"/>
                  </a:lnTo>
                  <a:lnTo>
                    <a:pt x="188" y="556"/>
                  </a:lnTo>
                  <a:lnTo>
                    <a:pt x="188" y="556"/>
                  </a:lnTo>
                  <a:lnTo>
                    <a:pt x="188" y="556"/>
                  </a:lnTo>
                  <a:lnTo>
                    <a:pt x="190" y="558"/>
                  </a:lnTo>
                  <a:lnTo>
                    <a:pt x="190" y="558"/>
                  </a:lnTo>
                  <a:lnTo>
                    <a:pt x="192" y="558"/>
                  </a:lnTo>
                  <a:lnTo>
                    <a:pt x="192" y="558"/>
                  </a:lnTo>
                  <a:lnTo>
                    <a:pt x="194" y="560"/>
                  </a:lnTo>
                  <a:lnTo>
                    <a:pt x="194" y="560"/>
                  </a:lnTo>
                  <a:lnTo>
                    <a:pt x="196" y="562"/>
                  </a:lnTo>
                  <a:lnTo>
                    <a:pt x="196" y="562"/>
                  </a:lnTo>
                  <a:lnTo>
                    <a:pt x="198" y="562"/>
                  </a:lnTo>
                  <a:lnTo>
                    <a:pt x="200" y="564"/>
                  </a:lnTo>
                  <a:lnTo>
                    <a:pt x="202" y="566"/>
                  </a:lnTo>
                  <a:lnTo>
                    <a:pt x="200" y="566"/>
                  </a:lnTo>
                  <a:lnTo>
                    <a:pt x="200" y="566"/>
                  </a:lnTo>
                  <a:lnTo>
                    <a:pt x="206" y="570"/>
                  </a:lnTo>
                  <a:lnTo>
                    <a:pt x="206" y="570"/>
                  </a:lnTo>
                  <a:lnTo>
                    <a:pt x="208" y="570"/>
                  </a:lnTo>
                  <a:lnTo>
                    <a:pt x="208" y="570"/>
                  </a:lnTo>
                  <a:lnTo>
                    <a:pt x="212" y="572"/>
                  </a:lnTo>
                  <a:lnTo>
                    <a:pt x="214" y="576"/>
                  </a:lnTo>
                  <a:lnTo>
                    <a:pt x="216" y="580"/>
                  </a:lnTo>
                  <a:lnTo>
                    <a:pt x="220" y="584"/>
                  </a:lnTo>
                  <a:lnTo>
                    <a:pt x="220" y="584"/>
                  </a:lnTo>
                  <a:lnTo>
                    <a:pt x="222" y="584"/>
                  </a:lnTo>
                  <a:lnTo>
                    <a:pt x="222" y="584"/>
                  </a:lnTo>
                  <a:lnTo>
                    <a:pt x="222" y="584"/>
                  </a:lnTo>
                  <a:lnTo>
                    <a:pt x="224" y="586"/>
                  </a:lnTo>
                  <a:lnTo>
                    <a:pt x="224" y="586"/>
                  </a:lnTo>
                  <a:lnTo>
                    <a:pt x="226" y="586"/>
                  </a:lnTo>
                  <a:lnTo>
                    <a:pt x="226" y="586"/>
                  </a:lnTo>
                  <a:lnTo>
                    <a:pt x="226" y="588"/>
                  </a:lnTo>
                  <a:lnTo>
                    <a:pt x="226" y="588"/>
                  </a:lnTo>
                  <a:lnTo>
                    <a:pt x="228" y="588"/>
                  </a:lnTo>
                  <a:lnTo>
                    <a:pt x="228" y="588"/>
                  </a:lnTo>
                  <a:lnTo>
                    <a:pt x="230" y="588"/>
                  </a:lnTo>
                  <a:lnTo>
                    <a:pt x="232" y="588"/>
                  </a:lnTo>
                  <a:lnTo>
                    <a:pt x="230" y="588"/>
                  </a:lnTo>
                  <a:lnTo>
                    <a:pt x="230" y="588"/>
                  </a:lnTo>
                  <a:lnTo>
                    <a:pt x="234" y="592"/>
                  </a:lnTo>
                  <a:lnTo>
                    <a:pt x="234" y="592"/>
                  </a:lnTo>
                  <a:lnTo>
                    <a:pt x="236" y="592"/>
                  </a:lnTo>
                  <a:lnTo>
                    <a:pt x="236" y="592"/>
                  </a:lnTo>
                  <a:lnTo>
                    <a:pt x="238" y="596"/>
                  </a:lnTo>
                  <a:lnTo>
                    <a:pt x="238" y="596"/>
                  </a:lnTo>
                  <a:lnTo>
                    <a:pt x="242" y="596"/>
                  </a:lnTo>
                  <a:lnTo>
                    <a:pt x="244" y="598"/>
                  </a:lnTo>
                  <a:lnTo>
                    <a:pt x="244" y="598"/>
                  </a:lnTo>
                  <a:lnTo>
                    <a:pt x="246" y="598"/>
                  </a:lnTo>
                  <a:lnTo>
                    <a:pt x="248" y="600"/>
                  </a:lnTo>
                  <a:lnTo>
                    <a:pt x="248" y="600"/>
                  </a:lnTo>
                  <a:lnTo>
                    <a:pt x="250" y="600"/>
                  </a:lnTo>
                  <a:lnTo>
                    <a:pt x="250" y="600"/>
                  </a:lnTo>
                  <a:lnTo>
                    <a:pt x="252" y="600"/>
                  </a:lnTo>
                  <a:lnTo>
                    <a:pt x="252" y="600"/>
                  </a:lnTo>
                  <a:lnTo>
                    <a:pt x="254" y="600"/>
                  </a:lnTo>
                  <a:lnTo>
                    <a:pt x="254" y="600"/>
                  </a:lnTo>
                  <a:lnTo>
                    <a:pt x="256" y="600"/>
                  </a:lnTo>
                  <a:lnTo>
                    <a:pt x="256" y="600"/>
                  </a:lnTo>
                  <a:lnTo>
                    <a:pt x="258" y="600"/>
                  </a:lnTo>
                  <a:lnTo>
                    <a:pt x="258" y="600"/>
                  </a:lnTo>
                  <a:lnTo>
                    <a:pt x="260" y="602"/>
                  </a:lnTo>
                  <a:lnTo>
                    <a:pt x="260" y="602"/>
                  </a:lnTo>
                  <a:lnTo>
                    <a:pt x="262" y="604"/>
                  </a:lnTo>
                  <a:lnTo>
                    <a:pt x="262" y="604"/>
                  </a:lnTo>
                  <a:lnTo>
                    <a:pt x="264" y="604"/>
                  </a:lnTo>
                  <a:lnTo>
                    <a:pt x="264" y="604"/>
                  </a:lnTo>
                  <a:lnTo>
                    <a:pt x="266" y="604"/>
                  </a:lnTo>
                  <a:lnTo>
                    <a:pt x="266" y="604"/>
                  </a:lnTo>
                  <a:lnTo>
                    <a:pt x="268" y="604"/>
                  </a:lnTo>
                  <a:lnTo>
                    <a:pt x="268" y="604"/>
                  </a:lnTo>
                  <a:lnTo>
                    <a:pt x="268" y="604"/>
                  </a:lnTo>
                  <a:lnTo>
                    <a:pt x="268" y="604"/>
                  </a:lnTo>
                  <a:lnTo>
                    <a:pt x="268" y="604"/>
                  </a:lnTo>
                  <a:lnTo>
                    <a:pt x="270" y="606"/>
                  </a:lnTo>
                  <a:lnTo>
                    <a:pt x="270" y="606"/>
                  </a:lnTo>
                  <a:lnTo>
                    <a:pt x="270" y="606"/>
                  </a:lnTo>
                  <a:lnTo>
                    <a:pt x="272" y="606"/>
                  </a:lnTo>
                  <a:lnTo>
                    <a:pt x="272" y="606"/>
                  </a:lnTo>
                  <a:lnTo>
                    <a:pt x="280" y="604"/>
                  </a:lnTo>
                  <a:lnTo>
                    <a:pt x="280" y="604"/>
                  </a:lnTo>
                  <a:lnTo>
                    <a:pt x="282" y="604"/>
                  </a:lnTo>
                  <a:lnTo>
                    <a:pt x="282" y="604"/>
                  </a:lnTo>
                  <a:lnTo>
                    <a:pt x="282" y="604"/>
                  </a:lnTo>
                  <a:lnTo>
                    <a:pt x="284" y="604"/>
                  </a:lnTo>
                  <a:lnTo>
                    <a:pt x="284" y="604"/>
                  </a:lnTo>
                  <a:lnTo>
                    <a:pt x="286" y="604"/>
                  </a:lnTo>
                  <a:lnTo>
                    <a:pt x="286" y="604"/>
                  </a:lnTo>
                  <a:lnTo>
                    <a:pt x="288" y="604"/>
                  </a:lnTo>
                  <a:lnTo>
                    <a:pt x="288" y="604"/>
                  </a:lnTo>
                  <a:lnTo>
                    <a:pt x="296" y="604"/>
                  </a:lnTo>
                  <a:lnTo>
                    <a:pt x="296" y="604"/>
                  </a:lnTo>
                  <a:lnTo>
                    <a:pt x="296" y="604"/>
                  </a:lnTo>
                  <a:lnTo>
                    <a:pt x="296" y="604"/>
                  </a:lnTo>
                  <a:lnTo>
                    <a:pt x="298" y="600"/>
                  </a:lnTo>
                  <a:lnTo>
                    <a:pt x="298" y="600"/>
                  </a:lnTo>
                  <a:lnTo>
                    <a:pt x="300" y="600"/>
                  </a:lnTo>
                  <a:lnTo>
                    <a:pt x="302" y="600"/>
                  </a:lnTo>
                  <a:lnTo>
                    <a:pt x="302" y="600"/>
                  </a:lnTo>
                  <a:lnTo>
                    <a:pt x="302" y="602"/>
                  </a:lnTo>
                  <a:lnTo>
                    <a:pt x="302" y="602"/>
                  </a:lnTo>
                  <a:lnTo>
                    <a:pt x="304" y="602"/>
                  </a:lnTo>
                  <a:lnTo>
                    <a:pt x="304" y="602"/>
                  </a:lnTo>
                  <a:lnTo>
                    <a:pt x="306" y="602"/>
                  </a:lnTo>
                  <a:lnTo>
                    <a:pt x="306" y="600"/>
                  </a:lnTo>
                  <a:lnTo>
                    <a:pt x="306" y="600"/>
                  </a:lnTo>
                  <a:lnTo>
                    <a:pt x="308" y="600"/>
                  </a:lnTo>
                  <a:lnTo>
                    <a:pt x="310" y="600"/>
                  </a:lnTo>
                  <a:lnTo>
                    <a:pt x="310" y="600"/>
                  </a:lnTo>
                  <a:lnTo>
                    <a:pt x="312" y="600"/>
                  </a:lnTo>
                  <a:lnTo>
                    <a:pt x="312" y="600"/>
                  </a:lnTo>
                  <a:lnTo>
                    <a:pt x="316" y="600"/>
                  </a:lnTo>
                  <a:lnTo>
                    <a:pt x="316" y="600"/>
                  </a:lnTo>
                  <a:lnTo>
                    <a:pt x="318" y="600"/>
                  </a:lnTo>
                  <a:lnTo>
                    <a:pt x="318" y="600"/>
                  </a:lnTo>
                  <a:lnTo>
                    <a:pt x="320" y="598"/>
                  </a:lnTo>
                  <a:lnTo>
                    <a:pt x="320" y="598"/>
                  </a:lnTo>
                  <a:lnTo>
                    <a:pt x="322" y="596"/>
                  </a:lnTo>
                  <a:lnTo>
                    <a:pt x="326" y="598"/>
                  </a:lnTo>
                  <a:lnTo>
                    <a:pt x="330" y="598"/>
                  </a:lnTo>
                  <a:lnTo>
                    <a:pt x="330" y="598"/>
                  </a:lnTo>
                  <a:lnTo>
                    <a:pt x="334" y="596"/>
                  </a:lnTo>
                  <a:lnTo>
                    <a:pt x="334" y="596"/>
                  </a:lnTo>
                  <a:lnTo>
                    <a:pt x="336" y="594"/>
                  </a:lnTo>
                  <a:lnTo>
                    <a:pt x="336" y="594"/>
                  </a:lnTo>
                  <a:lnTo>
                    <a:pt x="338" y="594"/>
                  </a:lnTo>
                  <a:lnTo>
                    <a:pt x="338" y="594"/>
                  </a:lnTo>
                  <a:lnTo>
                    <a:pt x="342" y="592"/>
                  </a:lnTo>
                  <a:lnTo>
                    <a:pt x="342" y="592"/>
                  </a:lnTo>
                  <a:lnTo>
                    <a:pt x="342" y="592"/>
                  </a:lnTo>
                  <a:lnTo>
                    <a:pt x="342" y="592"/>
                  </a:lnTo>
                  <a:lnTo>
                    <a:pt x="344" y="590"/>
                  </a:lnTo>
                  <a:lnTo>
                    <a:pt x="346" y="590"/>
                  </a:lnTo>
                  <a:lnTo>
                    <a:pt x="346" y="592"/>
                  </a:lnTo>
                  <a:lnTo>
                    <a:pt x="346" y="592"/>
                  </a:lnTo>
                  <a:lnTo>
                    <a:pt x="348" y="594"/>
                  </a:lnTo>
                  <a:lnTo>
                    <a:pt x="350" y="592"/>
                  </a:lnTo>
                  <a:lnTo>
                    <a:pt x="350" y="592"/>
                  </a:lnTo>
                  <a:lnTo>
                    <a:pt x="350" y="592"/>
                  </a:lnTo>
                  <a:lnTo>
                    <a:pt x="350" y="592"/>
                  </a:lnTo>
                  <a:lnTo>
                    <a:pt x="352" y="590"/>
                  </a:lnTo>
                  <a:lnTo>
                    <a:pt x="352" y="592"/>
                  </a:lnTo>
                  <a:lnTo>
                    <a:pt x="352" y="592"/>
                  </a:lnTo>
                  <a:lnTo>
                    <a:pt x="356" y="590"/>
                  </a:lnTo>
                  <a:lnTo>
                    <a:pt x="356" y="590"/>
                  </a:lnTo>
                  <a:lnTo>
                    <a:pt x="362" y="588"/>
                  </a:lnTo>
                  <a:lnTo>
                    <a:pt x="362" y="588"/>
                  </a:lnTo>
                  <a:lnTo>
                    <a:pt x="364" y="586"/>
                  </a:lnTo>
                  <a:lnTo>
                    <a:pt x="364" y="586"/>
                  </a:lnTo>
                  <a:lnTo>
                    <a:pt x="366" y="584"/>
                  </a:lnTo>
                  <a:lnTo>
                    <a:pt x="366" y="584"/>
                  </a:lnTo>
                  <a:lnTo>
                    <a:pt x="370" y="582"/>
                  </a:lnTo>
                  <a:lnTo>
                    <a:pt x="370" y="582"/>
                  </a:lnTo>
                  <a:lnTo>
                    <a:pt x="372" y="582"/>
                  </a:lnTo>
                  <a:lnTo>
                    <a:pt x="372" y="582"/>
                  </a:lnTo>
                  <a:lnTo>
                    <a:pt x="374" y="582"/>
                  </a:lnTo>
                  <a:lnTo>
                    <a:pt x="374" y="582"/>
                  </a:lnTo>
                  <a:lnTo>
                    <a:pt x="378" y="582"/>
                  </a:lnTo>
                  <a:lnTo>
                    <a:pt x="378" y="582"/>
                  </a:lnTo>
                  <a:lnTo>
                    <a:pt x="378" y="580"/>
                  </a:lnTo>
                  <a:lnTo>
                    <a:pt x="378" y="580"/>
                  </a:lnTo>
                  <a:lnTo>
                    <a:pt x="380" y="578"/>
                  </a:lnTo>
                  <a:lnTo>
                    <a:pt x="380" y="578"/>
                  </a:lnTo>
                  <a:lnTo>
                    <a:pt x="382" y="578"/>
                  </a:lnTo>
                  <a:lnTo>
                    <a:pt x="382" y="578"/>
                  </a:lnTo>
                  <a:lnTo>
                    <a:pt x="382" y="578"/>
                  </a:lnTo>
                  <a:lnTo>
                    <a:pt x="382" y="580"/>
                  </a:lnTo>
                  <a:lnTo>
                    <a:pt x="382" y="580"/>
                  </a:lnTo>
                  <a:lnTo>
                    <a:pt x="384" y="582"/>
                  </a:lnTo>
                  <a:lnTo>
                    <a:pt x="388" y="582"/>
                  </a:lnTo>
                  <a:lnTo>
                    <a:pt x="388" y="582"/>
                  </a:lnTo>
                  <a:lnTo>
                    <a:pt x="388" y="580"/>
                  </a:lnTo>
                  <a:lnTo>
                    <a:pt x="388" y="580"/>
                  </a:lnTo>
                  <a:lnTo>
                    <a:pt x="388" y="580"/>
                  </a:lnTo>
                  <a:lnTo>
                    <a:pt x="390" y="580"/>
                  </a:lnTo>
                  <a:lnTo>
                    <a:pt x="390" y="580"/>
                  </a:lnTo>
                  <a:lnTo>
                    <a:pt x="392" y="578"/>
                  </a:lnTo>
                  <a:lnTo>
                    <a:pt x="392" y="578"/>
                  </a:lnTo>
                  <a:lnTo>
                    <a:pt x="392" y="576"/>
                  </a:lnTo>
                  <a:lnTo>
                    <a:pt x="392" y="576"/>
                  </a:lnTo>
                  <a:lnTo>
                    <a:pt x="392" y="574"/>
                  </a:lnTo>
                  <a:lnTo>
                    <a:pt x="392" y="574"/>
                  </a:lnTo>
                  <a:lnTo>
                    <a:pt x="390" y="572"/>
                  </a:lnTo>
                  <a:lnTo>
                    <a:pt x="390" y="572"/>
                  </a:lnTo>
                  <a:lnTo>
                    <a:pt x="390" y="572"/>
                  </a:lnTo>
                  <a:lnTo>
                    <a:pt x="390" y="572"/>
                  </a:lnTo>
                  <a:lnTo>
                    <a:pt x="386" y="570"/>
                  </a:lnTo>
                  <a:lnTo>
                    <a:pt x="386" y="570"/>
                  </a:lnTo>
                  <a:lnTo>
                    <a:pt x="386" y="568"/>
                  </a:lnTo>
                  <a:lnTo>
                    <a:pt x="386" y="568"/>
                  </a:lnTo>
                  <a:lnTo>
                    <a:pt x="388" y="566"/>
                  </a:lnTo>
                  <a:lnTo>
                    <a:pt x="390" y="566"/>
                  </a:lnTo>
                  <a:lnTo>
                    <a:pt x="392" y="566"/>
                  </a:lnTo>
                  <a:lnTo>
                    <a:pt x="392" y="566"/>
                  </a:lnTo>
                  <a:lnTo>
                    <a:pt x="392" y="566"/>
                  </a:lnTo>
                  <a:lnTo>
                    <a:pt x="394" y="564"/>
                  </a:lnTo>
                  <a:lnTo>
                    <a:pt x="394" y="562"/>
                  </a:lnTo>
                  <a:lnTo>
                    <a:pt x="394" y="562"/>
                  </a:lnTo>
                  <a:lnTo>
                    <a:pt x="396" y="562"/>
                  </a:lnTo>
                  <a:lnTo>
                    <a:pt x="396" y="562"/>
                  </a:lnTo>
                  <a:lnTo>
                    <a:pt x="396" y="564"/>
                  </a:lnTo>
                  <a:lnTo>
                    <a:pt x="398" y="564"/>
                  </a:lnTo>
                  <a:lnTo>
                    <a:pt x="398" y="564"/>
                  </a:lnTo>
                  <a:lnTo>
                    <a:pt x="402" y="564"/>
                  </a:lnTo>
                  <a:lnTo>
                    <a:pt x="402" y="564"/>
                  </a:lnTo>
                  <a:lnTo>
                    <a:pt x="406" y="564"/>
                  </a:lnTo>
                  <a:lnTo>
                    <a:pt x="406" y="564"/>
                  </a:lnTo>
                  <a:lnTo>
                    <a:pt x="408" y="564"/>
                  </a:lnTo>
                  <a:lnTo>
                    <a:pt x="408" y="564"/>
                  </a:lnTo>
                  <a:lnTo>
                    <a:pt x="410" y="566"/>
                  </a:lnTo>
                  <a:lnTo>
                    <a:pt x="412" y="566"/>
                  </a:lnTo>
                  <a:lnTo>
                    <a:pt x="414" y="566"/>
                  </a:lnTo>
                  <a:lnTo>
                    <a:pt x="414" y="566"/>
                  </a:lnTo>
                  <a:lnTo>
                    <a:pt x="414" y="564"/>
                  </a:lnTo>
                  <a:lnTo>
                    <a:pt x="414" y="564"/>
                  </a:lnTo>
                  <a:lnTo>
                    <a:pt x="414" y="562"/>
                  </a:lnTo>
                  <a:lnTo>
                    <a:pt x="414" y="562"/>
                  </a:lnTo>
                  <a:lnTo>
                    <a:pt x="412" y="562"/>
                  </a:lnTo>
                  <a:lnTo>
                    <a:pt x="412" y="562"/>
                  </a:lnTo>
                  <a:lnTo>
                    <a:pt x="412" y="560"/>
                  </a:lnTo>
                  <a:lnTo>
                    <a:pt x="412" y="560"/>
                  </a:lnTo>
                  <a:lnTo>
                    <a:pt x="408" y="558"/>
                  </a:lnTo>
                  <a:lnTo>
                    <a:pt x="408" y="558"/>
                  </a:lnTo>
                  <a:lnTo>
                    <a:pt x="404" y="558"/>
                  </a:lnTo>
                  <a:lnTo>
                    <a:pt x="404" y="558"/>
                  </a:lnTo>
                  <a:lnTo>
                    <a:pt x="404" y="558"/>
                  </a:lnTo>
                  <a:lnTo>
                    <a:pt x="404" y="558"/>
                  </a:lnTo>
                  <a:lnTo>
                    <a:pt x="400" y="558"/>
                  </a:lnTo>
                  <a:lnTo>
                    <a:pt x="400" y="558"/>
                  </a:lnTo>
                  <a:lnTo>
                    <a:pt x="400" y="556"/>
                  </a:lnTo>
                  <a:lnTo>
                    <a:pt x="400" y="556"/>
                  </a:lnTo>
                  <a:lnTo>
                    <a:pt x="400" y="556"/>
                  </a:lnTo>
                  <a:lnTo>
                    <a:pt x="396" y="556"/>
                  </a:lnTo>
                  <a:lnTo>
                    <a:pt x="396" y="556"/>
                  </a:lnTo>
                  <a:lnTo>
                    <a:pt x="394" y="554"/>
                  </a:lnTo>
                  <a:lnTo>
                    <a:pt x="394" y="554"/>
                  </a:lnTo>
                  <a:lnTo>
                    <a:pt x="390" y="552"/>
                  </a:lnTo>
                  <a:lnTo>
                    <a:pt x="384" y="552"/>
                  </a:lnTo>
                  <a:lnTo>
                    <a:pt x="384" y="552"/>
                  </a:lnTo>
                  <a:lnTo>
                    <a:pt x="384" y="550"/>
                  </a:lnTo>
                  <a:lnTo>
                    <a:pt x="384" y="550"/>
                  </a:lnTo>
                  <a:lnTo>
                    <a:pt x="378" y="550"/>
                  </a:lnTo>
                  <a:lnTo>
                    <a:pt x="378" y="550"/>
                  </a:lnTo>
                  <a:lnTo>
                    <a:pt x="376" y="548"/>
                  </a:lnTo>
                  <a:lnTo>
                    <a:pt x="374" y="546"/>
                  </a:lnTo>
                  <a:lnTo>
                    <a:pt x="374" y="546"/>
                  </a:lnTo>
                  <a:lnTo>
                    <a:pt x="370" y="546"/>
                  </a:lnTo>
                  <a:lnTo>
                    <a:pt x="370" y="546"/>
                  </a:lnTo>
                  <a:lnTo>
                    <a:pt x="368" y="546"/>
                  </a:lnTo>
                  <a:lnTo>
                    <a:pt x="368" y="546"/>
                  </a:lnTo>
                  <a:lnTo>
                    <a:pt x="366" y="546"/>
                  </a:lnTo>
                  <a:lnTo>
                    <a:pt x="366" y="546"/>
                  </a:lnTo>
                  <a:lnTo>
                    <a:pt x="364" y="548"/>
                  </a:lnTo>
                  <a:lnTo>
                    <a:pt x="364" y="546"/>
                  </a:lnTo>
                  <a:lnTo>
                    <a:pt x="364" y="546"/>
                  </a:lnTo>
                  <a:lnTo>
                    <a:pt x="360" y="546"/>
                  </a:lnTo>
                  <a:lnTo>
                    <a:pt x="360" y="546"/>
                  </a:lnTo>
                  <a:lnTo>
                    <a:pt x="360" y="544"/>
                  </a:lnTo>
                  <a:lnTo>
                    <a:pt x="360" y="544"/>
                  </a:lnTo>
                  <a:lnTo>
                    <a:pt x="358" y="544"/>
                  </a:lnTo>
                  <a:lnTo>
                    <a:pt x="358" y="544"/>
                  </a:lnTo>
                  <a:lnTo>
                    <a:pt x="358" y="542"/>
                  </a:lnTo>
                  <a:lnTo>
                    <a:pt x="358" y="542"/>
                  </a:lnTo>
                  <a:lnTo>
                    <a:pt x="354" y="542"/>
                  </a:lnTo>
                  <a:lnTo>
                    <a:pt x="354" y="542"/>
                  </a:lnTo>
                  <a:lnTo>
                    <a:pt x="352" y="542"/>
                  </a:lnTo>
                  <a:lnTo>
                    <a:pt x="352" y="542"/>
                  </a:lnTo>
                  <a:lnTo>
                    <a:pt x="352" y="540"/>
                  </a:lnTo>
                  <a:lnTo>
                    <a:pt x="352" y="540"/>
                  </a:lnTo>
                  <a:lnTo>
                    <a:pt x="348" y="540"/>
                  </a:lnTo>
                  <a:lnTo>
                    <a:pt x="348" y="540"/>
                  </a:lnTo>
                  <a:lnTo>
                    <a:pt x="348" y="540"/>
                  </a:lnTo>
                  <a:lnTo>
                    <a:pt x="348" y="540"/>
                  </a:lnTo>
                  <a:lnTo>
                    <a:pt x="344" y="540"/>
                  </a:lnTo>
                  <a:lnTo>
                    <a:pt x="344" y="538"/>
                  </a:lnTo>
                  <a:lnTo>
                    <a:pt x="344" y="538"/>
                  </a:lnTo>
                  <a:lnTo>
                    <a:pt x="342" y="536"/>
                  </a:lnTo>
                  <a:lnTo>
                    <a:pt x="342" y="536"/>
                  </a:lnTo>
                  <a:lnTo>
                    <a:pt x="340" y="534"/>
                  </a:lnTo>
                  <a:lnTo>
                    <a:pt x="338" y="536"/>
                  </a:lnTo>
                  <a:lnTo>
                    <a:pt x="338" y="536"/>
                  </a:lnTo>
                  <a:lnTo>
                    <a:pt x="336" y="536"/>
                  </a:lnTo>
                  <a:lnTo>
                    <a:pt x="336" y="536"/>
                  </a:lnTo>
                  <a:lnTo>
                    <a:pt x="336" y="534"/>
                  </a:lnTo>
                  <a:lnTo>
                    <a:pt x="336" y="534"/>
                  </a:lnTo>
                  <a:lnTo>
                    <a:pt x="332" y="534"/>
                  </a:lnTo>
                  <a:lnTo>
                    <a:pt x="332" y="534"/>
                  </a:lnTo>
                  <a:lnTo>
                    <a:pt x="332" y="532"/>
                  </a:lnTo>
                  <a:lnTo>
                    <a:pt x="332" y="532"/>
                  </a:lnTo>
                  <a:lnTo>
                    <a:pt x="330" y="530"/>
                  </a:lnTo>
                  <a:lnTo>
                    <a:pt x="330" y="530"/>
                  </a:lnTo>
                  <a:lnTo>
                    <a:pt x="330" y="528"/>
                  </a:lnTo>
                  <a:lnTo>
                    <a:pt x="330" y="528"/>
                  </a:lnTo>
                  <a:lnTo>
                    <a:pt x="328" y="528"/>
                  </a:lnTo>
                  <a:lnTo>
                    <a:pt x="328" y="526"/>
                  </a:lnTo>
                  <a:lnTo>
                    <a:pt x="328" y="526"/>
                  </a:lnTo>
                  <a:lnTo>
                    <a:pt x="324" y="524"/>
                  </a:lnTo>
                  <a:lnTo>
                    <a:pt x="324" y="524"/>
                  </a:lnTo>
                  <a:lnTo>
                    <a:pt x="316" y="522"/>
                  </a:lnTo>
                  <a:lnTo>
                    <a:pt x="316" y="522"/>
                  </a:lnTo>
                  <a:lnTo>
                    <a:pt x="310" y="518"/>
                  </a:lnTo>
                  <a:lnTo>
                    <a:pt x="306" y="512"/>
                  </a:lnTo>
                  <a:lnTo>
                    <a:pt x="306" y="512"/>
                  </a:lnTo>
                  <a:lnTo>
                    <a:pt x="304" y="508"/>
                  </a:lnTo>
                  <a:lnTo>
                    <a:pt x="304" y="508"/>
                  </a:lnTo>
                  <a:lnTo>
                    <a:pt x="302" y="508"/>
                  </a:lnTo>
                  <a:lnTo>
                    <a:pt x="300" y="508"/>
                  </a:lnTo>
                  <a:lnTo>
                    <a:pt x="300" y="508"/>
                  </a:lnTo>
                  <a:lnTo>
                    <a:pt x="298" y="506"/>
                  </a:lnTo>
                  <a:lnTo>
                    <a:pt x="298" y="506"/>
                  </a:lnTo>
                  <a:lnTo>
                    <a:pt x="294" y="502"/>
                  </a:lnTo>
                  <a:lnTo>
                    <a:pt x="294" y="502"/>
                  </a:lnTo>
                  <a:lnTo>
                    <a:pt x="292" y="500"/>
                  </a:lnTo>
                  <a:lnTo>
                    <a:pt x="292" y="498"/>
                  </a:lnTo>
                  <a:lnTo>
                    <a:pt x="292" y="494"/>
                  </a:lnTo>
                  <a:lnTo>
                    <a:pt x="292" y="494"/>
                  </a:lnTo>
                  <a:lnTo>
                    <a:pt x="286" y="492"/>
                  </a:lnTo>
                  <a:lnTo>
                    <a:pt x="286" y="492"/>
                  </a:lnTo>
                  <a:lnTo>
                    <a:pt x="284" y="490"/>
                  </a:lnTo>
                  <a:lnTo>
                    <a:pt x="284" y="490"/>
                  </a:lnTo>
                  <a:lnTo>
                    <a:pt x="282" y="488"/>
                  </a:lnTo>
                  <a:lnTo>
                    <a:pt x="282" y="488"/>
                  </a:lnTo>
                  <a:lnTo>
                    <a:pt x="282" y="486"/>
                  </a:lnTo>
                  <a:lnTo>
                    <a:pt x="282" y="486"/>
                  </a:lnTo>
                  <a:lnTo>
                    <a:pt x="278" y="484"/>
                  </a:lnTo>
                  <a:lnTo>
                    <a:pt x="278" y="484"/>
                  </a:lnTo>
                  <a:lnTo>
                    <a:pt x="276" y="482"/>
                  </a:lnTo>
                  <a:lnTo>
                    <a:pt x="274" y="478"/>
                  </a:lnTo>
                  <a:lnTo>
                    <a:pt x="274" y="478"/>
                  </a:lnTo>
                  <a:lnTo>
                    <a:pt x="274" y="476"/>
                  </a:lnTo>
                  <a:lnTo>
                    <a:pt x="274" y="476"/>
                  </a:lnTo>
                  <a:lnTo>
                    <a:pt x="274" y="472"/>
                  </a:lnTo>
                  <a:lnTo>
                    <a:pt x="274" y="472"/>
                  </a:lnTo>
                  <a:lnTo>
                    <a:pt x="272" y="470"/>
                  </a:lnTo>
                  <a:lnTo>
                    <a:pt x="272" y="470"/>
                  </a:lnTo>
                  <a:lnTo>
                    <a:pt x="272" y="470"/>
                  </a:lnTo>
                  <a:lnTo>
                    <a:pt x="272" y="470"/>
                  </a:lnTo>
                  <a:lnTo>
                    <a:pt x="272" y="470"/>
                  </a:lnTo>
                  <a:lnTo>
                    <a:pt x="268" y="468"/>
                  </a:lnTo>
                  <a:lnTo>
                    <a:pt x="268" y="468"/>
                  </a:lnTo>
                  <a:lnTo>
                    <a:pt x="268" y="468"/>
                  </a:lnTo>
                  <a:lnTo>
                    <a:pt x="268" y="468"/>
                  </a:lnTo>
                  <a:lnTo>
                    <a:pt x="268" y="464"/>
                  </a:lnTo>
                  <a:lnTo>
                    <a:pt x="266" y="464"/>
                  </a:lnTo>
                  <a:lnTo>
                    <a:pt x="266" y="464"/>
                  </a:lnTo>
                  <a:lnTo>
                    <a:pt x="264" y="464"/>
                  </a:lnTo>
                  <a:lnTo>
                    <a:pt x="264" y="464"/>
                  </a:lnTo>
                  <a:lnTo>
                    <a:pt x="262" y="460"/>
                  </a:lnTo>
                  <a:lnTo>
                    <a:pt x="262" y="460"/>
                  </a:lnTo>
                  <a:lnTo>
                    <a:pt x="262" y="458"/>
                  </a:lnTo>
                  <a:lnTo>
                    <a:pt x="262" y="458"/>
                  </a:lnTo>
                  <a:lnTo>
                    <a:pt x="260" y="456"/>
                  </a:lnTo>
                  <a:lnTo>
                    <a:pt x="260" y="456"/>
                  </a:lnTo>
                  <a:lnTo>
                    <a:pt x="258" y="454"/>
                  </a:lnTo>
                  <a:lnTo>
                    <a:pt x="256" y="450"/>
                  </a:lnTo>
                  <a:lnTo>
                    <a:pt x="254" y="444"/>
                  </a:lnTo>
                  <a:lnTo>
                    <a:pt x="254" y="444"/>
                  </a:lnTo>
                  <a:lnTo>
                    <a:pt x="254" y="442"/>
                  </a:lnTo>
                  <a:lnTo>
                    <a:pt x="254" y="442"/>
                  </a:lnTo>
                  <a:lnTo>
                    <a:pt x="250" y="440"/>
                  </a:lnTo>
                  <a:lnTo>
                    <a:pt x="250" y="440"/>
                  </a:lnTo>
                  <a:lnTo>
                    <a:pt x="248" y="440"/>
                  </a:lnTo>
                  <a:lnTo>
                    <a:pt x="248" y="440"/>
                  </a:lnTo>
                  <a:lnTo>
                    <a:pt x="246" y="436"/>
                  </a:lnTo>
                  <a:lnTo>
                    <a:pt x="244" y="432"/>
                  </a:lnTo>
                  <a:lnTo>
                    <a:pt x="244" y="432"/>
                  </a:lnTo>
                  <a:lnTo>
                    <a:pt x="242" y="432"/>
                  </a:lnTo>
                  <a:lnTo>
                    <a:pt x="242" y="432"/>
                  </a:lnTo>
                  <a:lnTo>
                    <a:pt x="240" y="430"/>
                  </a:lnTo>
                  <a:lnTo>
                    <a:pt x="240" y="430"/>
                  </a:lnTo>
                  <a:lnTo>
                    <a:pt x="238" y="428"/>
                  </a:lnTo>
                  <a:lnTo>
                    <a:pt x="238" y="428"/>
                  </a:lnTo>
                  <a:lnTo>
                    <a:pt x="232" y="418"/>
                  </a:lnTo>
                  <a:lnTo>
                    <a:pt x="232" y="418"/>
                  </a:lnTo>
                  <a:lnTo>
                    <a:pt x="232" y="416"/>
                  </a:lnTo>
                  <a:lnTo>
                    <a:pt x="232" y="416"/>
                  </a:lnTo>
                  <a:lnTo>
                    <a:pt x="228" y="414"/>
                  </a:lnTo>
                  <a:lnTo>
                    <a:pt x="228" y="414"/>
                  </a:lnTo>
                  <a:lnTo>
                    <a:pt x="228" y="412"/>
                  </a:lnTo>
                  <a:lnTo>
                    <a:pt x="228" y="412"/>
                  </a:lnTo>
                  <a:lnTo>
                    <a:pt x="228" y="412"/>
                  </a:lnTo>
                  <a:lnTo>
                    <a:pt x="228" y="410"/>
                  </a:lnTo>
                  <a:lnTo>
                    <a:pt x="228" y="410"/>
                  </a:lnTo>
                  <a:lnTo>
                    <a:pt x="228" y="408"/>
                  </a:lnTo>
                  <a:lnTo>
                    <a:pt x="228" y="408"/>
                  </a:lnTo>
                  <a:lnTo>
                    <a:pt x="226" y="406"/>
                  </a:lnTo>
                  <a:lnTo>
                    <a:pt x="226" y="406"/>
                  </a:lnTo>
                  <a:lnTo>
                    <a:pt x="218" y="396"/>
                  </a:lnTo>
                  <a:lnTo>
                    <a:pt x="218" y="396"/>
                  </a:lnTo>
                  <a:lnTo>
                    <a:pt x="200" y="360"/>
                  </a:lnTo>
                  <a:lnTo>
                    <a:pt x="200" y="360"/>
                  </a:lnTo>
                  <a:lnTo>
                    <a:pt x="200" y="358"/>
                  </a:lnTo>
                  <a:lnTo>
                    <a:pt x="200" y="358"/>
                  </a:lnTo>
                  <a:lnTo>
                    <a:pt x="200" y="356"/>
                  </a:lnTo>
                  <a:lnTo>
                    <a:pt x="198" y="354"/>
                  </a:lnTo>
                  <a:lnTo>
                    <a:pt x="198" y="354"/>
                  </a:lnTo>
                  <a:lnTo>
                    <a:pt x="198" y="352"/>
                  </a:lnTo>
                  <a:lnTo>
                    <a:pt x="198" y="352"/>
                  </a:lnTo>
                  <a:lnTo>
                    <a:pt x="196" y="348"/>
                  </a:lnTo>
                  <a:lnTo>
                    <a:pt x="190" y="346"/>
                  </a:lnTo>
                  <a:lnTo>
                    <a:pt x="190" y="346"/>
                  </a:lnTo>
                  <a:lnTo>
                    <a:pt x="190" y="346"/>
                  </a:lnTo>
                  <a:lnTo>
                    <a:pt x="190" y="346"/>
                  </a:lnTo>
                  <a:lnTo>
                    <a:pt x="188" y="342"/>
                  </a:lnTo>
                  <a:lnTo>
                    <a:pt x="188" y="342"/>
                  </a:lnTo>
                  <a:lnTo>
                    <a:pt x="188" y="342"/>
                  </a:lnTo>
                  <a:lnTo>
                    <a:pt x="188" y="342"/>
                  </a:lnTo>
                  <a:lnTo>
                    <a:pt x="188" y="338"/>
                  </a:lnTo>
                  <a:lnTo>
                    <a:pt x="184" y="334"/>
                  </a:lnTo>
                  <a:lnTo>
                    <a:pt x="184" y="334"/>
                  </a:lnTo>
                  <a:lnTo>
                    <a:pt x="182" y="332"/>
                  </a:lnTo>
                  <a:lnTo>
                    <a:pt x="180" y="328"/>
                  </a:lnTo>
                  <a:lnTo>
                    <a:pt x="180" y="328"/>
                  </a:lnTo>
                  <a:lnTo>
                    <a:pt x="180" y="326"/>
                  </a:lnTo>
                  <a:lnTo>
                    <a:pt x="180" y="326"/>
                  </a:lnTo>
                  <a:lnTo>
                    <a:pt x="180" y="324"/>
                  </a:lnTo>
                  <a:lnTo>
                    <a:pt x="180" y="324"/>
                  </a:lnTo>
                  <a:lnTo>
                    <a:pt x="180" y="322"/>
                  </a:lnTo>
                  <a:lnTo>
                    <a:pt x="180" y="322"/>
                  </a:lnTo>
                  <a:lnTo>
                    <a:pt x="178" y="320"/>
                  </a:lnTo>
                  <a:lnTo>
                    <a:pt x="176" y="316"/>
                  </a:lnTo>
                  <a:lnTo>
                    <a:pt x="176" y="316"/>
                  </a:lnTo>
                  <a:lnTo>
                    <a:pt x="178" y="314"/>
                  </a:lnTo>
                  <a:lnTo>
                    <a:pt x="178" y="314"/>
                  </a:lnTo>
                  <a:lnTo>
                    <a:pt x="176" y="310"/>
                  </a:lnTo>
                  <a:lnTo>
                    <a:pt x="172" y="306"/>
                  </a:lnTo>
                  <a:lnTo>
                    <a:pt x="172" y="306"/>
                  </a:lnTo>
                  <a:lnTo>
                    <a:pt x="170" y="304"/>
                  </a:lnTo>
                  <a:lnTo>
                    <a:pt x="170" y="300"/>
                  </a:lnTo>
                  <a:lnTo>
                    <a:pt x="170" y="300"/>
                  </a:lnTo>
                  <a:lnTo>
                    <a:pt x="170" y="300"/>
                  </a:lnTo>
                  <a:lnTo>
                    <a:pt x="170" y="300"/>
                  </a:lnTo>
                  <a:lnTo>
                    <a:pt x="170" y="296"/>
                  </a:lnTo>
                  <a:lnTo>
                    <a:pt x="168" y="294"/>
                  </a:lnTo>
                  <a:lnTo>
                    <a:pt x="168" y="294"/>
                  </a:lnTo>
                  <a:lnTo>
                    <a:pt x="166" y="294"/>
                  </a:lnTo>
                  <a:lnTo>
                    <a:pt x="166" y="294"/>
                  </a:lnTo>
                  <a:lnTo>
                    <a:pt x="164" y="290"/>
                  </a:lnTo>
                  <a:lnTo>
                    <a:pt x="158" y="290"/>
                  </a:lnTo>
                  <a:lnTo>
                    <a:pt x="158" y="290"/>
                  </a:lnTo>
                  <a:lnTo>
                    <a:pt x="160" y="288"/>
                  </a:lnTo>
                  <a:lnTo>
                    <a:pt x="160" y="288"/>
                  </a:lnTo>
                  <a:lnTo>
                    <a:pt x="160" y="284"/>
                  </a:lnTo>
                  <a:lnTo>
                    <a:pt x="160" y="284"/>
                  </a:lnTo>
                  <a:lnTo>
                    <a:pt x="160" y="282"/>
                  </a:lnTo>
                  <a:lnTo>
                    <a:pt x="160" y="282"/>
                  </a:lnTo>
                  <a:lnTo>
                    <a:pt x="160" y="280"/>
                  </a:lnTo>
                  <a:lnTo>
                    <a:pt x="160" y="280"/>
                  </a:lnTo>
                  <a:lnTo>
                    <a:pt x="158" y="276"/>
                  </a:lnTo>
                  <a:lnTo>
                    <a:pt x="158" y="276"/>
                  </a:lnTo>
                  <a:lnTo>
                    <a:pt x="152" y="266"/>
                  </a:lnTo>
                  <a:lnTo>
                    <a:pt x="152" y="266"/>
                  </a:lnTo>
                  <a:lnTo>
                    <a:pt x="152" y="264"/>
                  </a:lnTo>
                  <a:lnTo>
                    <a:pt x="152" y="264"/>
                  </a:lnTo>
                  <a:lnTo>
                    <a:pt x="152" y="262"/>
                  </a:lnTo>
                  <a:lnTo>
                    <a:pt x="152" y="262"/>
                  </a:lnTo>
                  <a:lnTo>
                    <a:pt x="150" y="258"/>
                  </a:lnTo>
                  <a:lnTo>
                    <a:pt x="150" y="258"/>
                  </a:lnTo>
                  <a:lnTo>
                    <a:pt x="142" y="246"/>
                  </a:lnTo>
                  <a:lnTo>
                    <a:pt x="142" y="246"/>
                  </a:lnTo>
                  <a:lnTo>
                    <a:pt x="142" y="244"/>
                  </a:lnTo>
                  <a:lnTo>
                    <a:pt x="142" y="244"/>
                  </a:lnTo>
                  <a:lnTo>
                    <a:pt x="142" y="242"/>
                  </a:lnTo>
                  <a:lnTo>
                    <a:pt x="142" y="242"/>
                  </a:lnTo>
                  <a:lnTo>
                    <a:pt x="140" y="238"/>
                  </a:lnTo>
                  <a:lnTo>
                    <a:pt x="140" y="238"/>
                  </a:lnTo>
                  <a:lnTo>
                    <a:pt x="132" y="230"/>
                  </a:lnTo>
                  <a:lnTo>
                    <a:pt x="132" y="230"/>
                  </a:lnTo>
                  <a:lnTo>
                    <a:pt x="134" y="230"/>
                  </a:lnTo>
                  <a:lnTo>
                    <a:pt x="134" y="230"/>
                  </a:lnTo>
                  <a:lnTo>
                    <a:pt x="136" y="230"/>
                  </a:lnTo>
                  <a:lnTo>
                    <a:pt x="136" y="230"/>
                  </a:lnTo>
                  <a:lnTo>
                    <a:pt x="136" y="226"/>
                  </a:lnTo>
                  <a:lnTo>
                    <a:pt x="134" y="224"/>
                  </a:lnTo>
                  <a:lnTo>
                    <a:pt x="134" y="224"/>
                  </a:lnTo>
                  <a:lnTo>
                    <a:pt x="130" y="222"/>
                  </a:lnTo>
                  <a:lnTo>
                    <a:pt x="126" y="216"/>
                  </a:lnTo>
                  <a:lnTo>
                    <a:pt x="122" y="204"/>
                  </a:lnTo>
                  <a:lnTo>
                    <a:pt x="122" y="204"/>
                  </a:lnTo>
                  <a:lnTo>
                    <a:pt x="122" y="202"/>
                  </a:lnTo>
                  <a:lnTo>
                    <a:pt x="122" y="202"/>
                  </a:lnTo>
                  <a:lnTo>
                    <a:pt x="120" y="200"/>
                  </a:lnTo>
                  <a:lnTo>
                    <a:pt x="120" y="200"/>
                  </a:lnTo>
                  <a:lnTo>
                    <a:pt x="120" y="198"/>
                  </a:lnTo>
                  <a:lnTo>
                    <a:pt x="120" y="198"/>
                  </a:lnTo>
                  <a:lnTo>
                    <a:pt x="120" y="194"/>
                  </a:lnTo>
                  <a:lnTo>
                    <a:pt x="120" y="192"/>
                  </a:lnTo>
                  <a:lnTo>
                    <a:pt x="120" y="192"/>
                  </a:lnTo>
                  <a:lnTo>
                    <a:pt x="120" y="190"/>
                  </a:lnTo>
                  <a:lnTo>
                    <a:pt x="120" y="190"/>
                  </a:lnTo>
                  <a:lnTo>
                    <a:pt x="120" y="186"/>
                  </a:lnTo>
                  <a:lnTo>
                    <a:pt x="120" y="186"/>
                  </a:lnTo>
                  <a:lnTo>
                    <a:pt x="118" y="184"/>
                  </a:lnTo>
                  <a:lnTo>
                    <a:pt x="118" y="184"/>
                  </a:lnTo>
                  <a:lnTo>
                    <a:pt x="118" y="182"/>
                  </a:lnTo>
                  <a:lnTo>
                    <a:pt x="118" y="182"/>
                  </a:lnTo>
                  <a:lnTo>
                    <a:pt x="116" y="182"/>
                  </a:lnTo>
                  <a:lnTo>
                    <a:pt x="116" y="182"/>
                  </a:lnTo>
                  <a:lnTo>
                    <a:pt x="116" y="180"/>
                  </a:lnTo>
                  <a:lnTo>
                    <a:pt x="116" y="180"/>
                  </a:lnTo>
                  <a:lnTo>
                    <a:pt x="116" y="178"/>
                  </a:lnTo>
                  <a:lnTo>
                    <a:pt x="116" y="178"/>
                  </a:lnTo>
                  <a:lnTo>
                    <a:pt x="116" y="176"/>
                  </a:lnTo>
                  <a:lnTo>
                    <a:pt x="116" y="176"/>
                  </a:lnTo>
                  <a:lnTo>
                    <a:pt x="116" y="176"/>
                  </a:lnTo>
                  <a:lnTo>
                    <a:pt x="116" y="176"/>
                  </a:lnTo>
                  <a:lnTo>
                    <a:pt x="118" y="174"/>
                  </a:lnTo>
                  <a:lnTo>
                    <a:pt x="116" y="172"/>
                  </a:lnTo>
                  <a:lnTo>
                    <a:pt x="116" y="172"/>
                  </a:lnTo>
                  <a:lnTo>
                    <a:pt x="116" y="172"/>
                  </a:lnTo>
                  <a:lnTo>
                    <a:pt x="116" y="172"/>
                  </a:lnTo>
                  <a:lnTo>
                    <a:pt x="116" y="172"/>
                  </a:lnTo>
                  <a:lnTo>
                    <a:pt x="114" y="168"/>
                  </a:lnTo>
                  <a:lnTo>
                    <a:pt x="114" y="168"/>
                  </a:lnTo>
                  <a:lnTo>
                    <a:pt x="112" y="168"/>
                  </a:lnTo>
                  <a:lnTo>
                    <a:pt x="112" y="168"/>
                  </a:lnTo>
                  <a:lnTo>
                    <a:pt x="112" y="168"/>
                  </a:lnTo>
                  <a:lnTo>
                    <a:pt x="112" y="168"/>
                  </a:lnTo>
                  <a:lnTo>
                    <a:pt x="112" y="166"/>
                  </a:lnTo>
                  <a:lnTo>
                    <a:pt x="112" y="166"/>
                  </a:lnTo>
                  <a:lnTo>
                    <a:pt x="112" y="166"/>
                  </a:lnTo>
                  <a:lnTo>
                    <a:pt x="114" y="164"/>
                  </a:lnTo>
                  <a:lnTo>
                    <a:pt x="112" y="164"/>
                  </a:lnTo>
                  <a:lnTo>
                    <a:pt x="112" y="164"/>
                  </a:lnTo>
                  <a:lnTo>
                    <a:pt x="112" y="162"/>
                  </a:lnTo>
                  <a:lnTo>
                    <a:pt x="112" y="162"/>
                  </a:lnTo>
                  <a:lnTo>
                    <a:pt x="106" y="158"/>
                  </a:lnTo>
                  <a:lnTo>
                    <a:pt x="104" y="152"/>
                  </a:lnTo>
                  <a:lnTo>
                    <a:pt x="104" y="152"/>
                  </a:lnTo>
                  <a:lnTo>
                    <a:pt x="104" y="150"/>
                  </a:lnTo>
                  <a:lnTo>
                    <a:pt x="104" y="150"/>
                  </a:lnTo>
                  <a:lnTo>
                    <a:pt x="104" y="148"/>
                  </a:lnTo>
                  <a:lnTo>
                    <a:pt x="104" y="148"/>
                  </a:lnTo>
                  <a:lnTo>
                    <a:pt x="104" y="146"/>
                  </a:lnTo>
                  <a:lnTo>
                    <a:pt x="104" y="146"/>
                  </a:lnTo>
                  <a:lnTo>
                    <a:pt x="100" y="142"/>
                  </a:lnTo>
                  <a:lnTo>
                    <a:pt x="100" y="142"/>
                  </a:lnTo>
                  <a:lnTo>
                    <a:pt x="100" y="140"/>
                  </a:lnTo>
                  <a:lnTo>
                    <a:pt x="100" y="140"/>
                  </a:lnTo>
                  <a:lnTo>
                    <a:pt x="100" y="138"/>
                  </a:lnTo>
                  <a:lnTo>
                    <a:pt x="100" y="138"/>
                  </a:lnTo>
                  <a:lnTo>
                    <a:pt x="100" y="136"/>
                  </a:lnTo>
                  <a:lnTo>
                    <a:pt x="100" y="136"/>
                  </a:lnTo>
                  <a:lnTo>
                    <a:pt x="100" y="134"/>
                  </a:lnTo>
                  <a:lnTo>
                    <a:pt x="98" y="132"/>
                  </a:lnTo>
                  <a:lnTo>
                    <a:pt x="98" y="132"/>
                  </a:lnTo>
                  <a:lnTo>
                    <a:pt x="96" y="132"/>
                  </a:lnTo>
                  <a:lnTo>
                    <a:pt x="96" y="132"/>
                  </a:lnTo>
                  <a:lnTo>
                    <a:pt x="96" y="130"/>
                  </a:lnTo>
                  <a:lnTo>
                    <a:pt x="96" y="130"/>
                  </a:lnTo>
                  <a:lnTo>
                    <a:pt x="94" y="128"/>
                  </a:lnTo>
                  <a:lnTo>
                    <a:pt x="94" y="128"/>
                  </a:lnTo>
                  <a:lnTo>
                    <a:pt x="94" y="128"/>
                  </a:lnTo>
                  <a:lnTo>
                    <a:pt x="92" y="124"/>
                  </a:lnTo>
                  <a:lnTo>
                    <a:pt x="92" y="120"/>
                  </a:lnTo>
                  <a:lnTo>
                    <a:pt x="92" y="120"/>
                  </a:lnTo>
                  <a:lnTo>
                    <a:pt x="92" y="118"/>
                  </a:lnTo>
                  <a:lnTo>
                    <a:pt x="92" y="118"/>
                  </a:lnTo>
                  <a:lnTo>
                    <a:pt x="90" y="116"/>
                  </a:lnTo>
                  <a:lnTo>
                    <a:pt x="90" y="116"/>
                  </a:lnTo>
                  <a:close/>
                </a:path>
              </a:pathLst>
            </a:custGeom>
            <a:solidFill>
              <a:srgbClr val="16A2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b="1">
                <a:solidFill>
                  <a:schemeClr val="lt1"/>
                </a:solidFill>
                <a:latin typeface="微软雅黑" panose="020B0503020204020204" pitchFamily="34" charset="-122"/>
                <a:ea typeface="微软雅黑" panose="020B0503020204020204" pitchFamily="34" charset="-122"/>
              </a:endParaRPr>
            </a:p>
          </p:txBody>
        </p:sp>
        <p:sp>
          <p:nvSpPr>
            <p:cNvPr id="63" name="Freeform 43"/>
            <p:cNvSpPr>
              <a:spLocks/>
            </p:cNvSpPr>
            <p:nvPr/>
          </p:nvSpPr>
          <p:spPr bwMode="auto">
            <a:xfrm>
              <a:off x="5890241" y="2761153"/>
              <a:ext cx="803107" cy="1262026"/>
            </a:xfrm>
            <a:custGeom>
              <a:avLst/>
              <a:gdLst>
                <a:gd name="T0" fmla="*/ 362 w 434"/>
                <a:gd name="T1" fmla="*/ 0 h 682"/>
                <a:gd name="T2" fmla="*/ 316 w 434"/>
                <a:gd name="T3" fmla="*/ 26 h 682"/>
                <a:gd name="T4" fmla="*/ 284 w 434"/>
                <a:gd name="T5" fmla="*/ 54 h 682"/>
                <a:gd name="T6" fmla="*/ 258 w 434"/>
                <a:gd name="T7" fmla="*/ 86 h 682"/>
                <a:gd name="T8" fmla="*/ 232 w 434"/>
                <a:gd name="T9" fmla="*/ 128 h 682"/>
                <a:gd name="T10" fmla="*/ 214 w 434"/>
                <a:gd name="T11" fmla="*/ 170 h 682"/>
                <a:gd name="T12" fmla="*/ 204 w 434"/>
                <a:gd name="T13" fmla="*/ 194 h 682"/>
                <a:gd name="T14" fmla="*/ 190 w 434"/>
                <a:gd name="T15" fmla="*/ 218 h 682"/>
                <a:gd name="T16" fmla="*/ 176 w 434"/>
                <a:gd name="T17" fmla="*/ 250 h 682"/>
                <a:gd name="T18" fmla="*/ 160 w 434"/>
                <a:gd name="T19" fmla="*/ 304 h 682"/>
                <a:gd name="T20" fmla="*/ 154 w 434"/>
                <a:gd name="T21" fmla="*/ 332 h 682"/>
                <a:gd name="T22" fmla="*/ 148 w 434"/>
                <a:gd name="T23" fmla="*/ 362 h 682"/>
                <a:gd name="T24" fmla="*/ 138 w 434"/>
                <a:gd name="T25" fmla="*/ 382 h 682"/>
                <a:gd name="T26" fmla="*/ 128 w 434"/>
                <a:gd name="T27" fmla="*/ 410 h 682"/>
                <a:gd name="T28" fmla="*/ 150 w 434"/>
                <a:gd name="T29" fmla="*/ 400 h 682"/>
                <a:gd name="T30" fmla="*/ 158 w 434"/>
                <a:gd name="T31" fmla="*/ 378 h 682"/>
                <a:gd name="T32" fmla="*/ 172 w 434"/>
                <a:gd name="T33" fmla="*/ 360 h 682"/>
                <a:gd name="T34" fmla="*/ 166 w 434"/>
                <a:gd name="T35" fmla="*/ 384 h 682"/>
                <a:gd name="T36" fmla="*/ 148 w 434"/>
                <a:gd name="T37" fmla="*/ 426 h 682"/>
                <a:gd name="T38" fmla="*/ 136 w 434"/>
                <a:gd name="T39" fmla="*/ 468 h 682"/>
                <a:gd name="T40" fmla="*/ 128 w 434"/>
                <a:gd name="T41" fmla="*/ 494 h 682"/>
                <a:gd name="T42" fmla="*/ 122 w 434"/>
                <a:gd name="T43" fmla="*/ 522 h 682"/>
                <a:gd name="T44" fmla="*/ 106 w 434"/>
                <a:gd name="T45" fmla="*/ 548 h 682"/>
                <a:gd name="T46" fmla="*/ 28 w 434"/>
                <a:gd name="T47" fmla="*/ 648 h 682"/>
                <a:gd name="T48" fmla="*/ 2 w 434"/>
                <a:gd name="T49" fmla="*/ 682 h 682"/>
                <a:gd name="T50" fmla="*/ 62 w 434"/>
                <a:gd name="T51" fmla="*/ 642 h 682"/>
                <a:gd name="T52" fmla="*/ 92 w 434"/>
                <a:gd name="T53" fmla="*/ 614 h 682"/>
                <a:gd name="T54" fmla="*/ 108 w 434"/>
                <a:gd name="T55" fmla="*/ 602 h 682"/>
                <a:gd name="T56" fmla="*/ 80 w 434"/>
                <a:gd name="T57" fmla="*/ 648 h 682"/>
                <a:gd name="T58" fmla="*/ 64 w 434"/>
                <a:gd name="T59" fmla="*/ 668 h 682"/>
                <a:gd name="T60" fmla="*/ 84 w 434"/>
                <a:gd name="T61" fmla="*/ 668 h 682"/>
                <a:gd name="T62" fmla="*/ 110 w 434"/>
                <a:gd name="T63" fmla="*/ 646 h 682"/>
                <a:gd name="T64" fmla="*/ 130 w 434"/>
                <a:gd name="T65" fmla="*/ 634 h 682"/>
                <a:gd name="T66" fmla="*/ 140 w 434"/>
                <a:gd name="T67" fmla="*/ 616 h 682"/>
                <a:gd name="T68" fmla="*/ 154 w 434"/>
                <a:gd name="T69" fmla="*/ 602 h 682"/>
                <a:gd name="T70" fmla="*/ 178 w 434"/>
                <a:gd name="T71" fmla="*/ 594 h 682"/>
                <a:gd name="T72" fmla="*/ 188 w 434"/>
                <a:gd name="T73" fmla="*/ 576 h 682"/>
                <a:gd name="T74" fmla="*/ 206 w 434"/>
                <a:gd name="T75" fmla="*/ 546 h 682"/>
                <a:gd name="T76" fmla="*/ 222 w 434"/>
                <a:gd name="T77" fmla="*/ 510 h 682"/>
                <a:gd name="T78" fmla="*/ 228 w 434"/>
                <a:gd name="T79" fmla="*/ 484 h 682"/>
                <a:gd name="T80" fmla="*/ 234 w 434"/>
                <a:gd name="T81" fmla="*/ 460 h 682"/>
                <a:gd name="T82" fmla="*/ 242 w 434"/>
                <a:gd name="T83" fmla="*/ 434 h 682"/>
                <a:gd name="T84" fmla="*/ 248 w 434"/>
                <a:gd name="T85" fmla="*/ 408 h 682"/>
                <a:gd name="T86" fmla="*/ 254 w 434"/>
                <a:gd name="T87" fmla="*/ 386 h 682"/>
                <a:gd name="T88" fmla="*/ 260 w 434"/>
                <a:gd name="T89" fmla="*/ 360 h 682"/>
                <a:gd name="T90" fmla="*/ 266 w 434"/>
                <a:gd name="T91" fmla="*/ 336 h 682"/>
                <a:gd name="T92" fmla="*/ 272 w 434"/>
                <a:gd name="T93" fmla="*/ 308 h 682"/>
                <a:gd name="T94" fmla="*/ 272 w 434"/>
                <a:gd name="T95" fmla="*/ 286 h 682"/>
                <a:gd name="T96" fmla="*/ 276 w 434"/>
                <a:gd name="T97" fmla="*/ 262 h 682"/>
                <a:gd name="T98" fmla="*/ 282 w 434"/>
                <a:gd name="T99" fmla="*/ 240 h 682"/>
                <a:gd name="T100" fmla="*/ 290 w 434"/>
                <a:gd name="T101" fmla="*/ 220 h 682"/>
                <a:gd name="T102" fmla="*/ 294 w 434"/>
                <a:gd name="T103" fmla="*/ 200 h 682"/>
                <a:gd name="T104" fmla="*/ 304 w 434"/>
                <a:gd name="T105" fmla="*/ 168 h 682"/>
                <a:gd name="T106" fmla="*/ 310 w 434"/>
                <a:gd name="T107" fmla="*/ 150 h 682"/>
                <a:gd name="T108" fmla="*/ 324 w 434"/>
                <a:gd name="T109" fmla="*/ 120 h 682"/>
                <a:gd name="T110" fmla="*/ 354 w 434"/>
                <a:gd name="T111" fmla="*/ 72 h 682"/>
                <a:gd name="T112" fmla="*/ 372 w 434"/>
                <a:gd name="T113" fmla="*/ 54 h 682"/>
                <a:gd name="T114" fmla="*/ 410 w 434"/>
                <a:gd name="T115" fmla="*/ 52 h 682"/>
                <a:gd name="T116" fmla="*/ 422 w 434"/>
                <a:gd name="T117" fmla="*/ 70 h 682"/>
                <a:gd name="T118" fmla="*/ 432 w 434"/>
                <a:gd name="T119" fmla="*/ 42 h 682"/>
                <a:gd name="T120" fmla="*/ 404 w 434"/>
                <a:gd name="T121" fmla="*/ 16 h 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34" h="682">
                  <a:moveTo>
                    <a:pt x="396" y="12"/>
                  </a:moveTo>
                  <a:lnTo>
                    <a:pt x="396" y="12"/>
                  </a:lnTo>
                  <a:lnTo>
                    <a:pt x="394" y="12"/>
                  </a:lnTo>
                  <a:lnTo>
                    <a:pt x="394" y="12"/>
                  </a:lnTo>
                  <a:lnTo>
                    <a:pt x="386" y="6"/>
                  </a:lnTo>
                  <a:lnTo>
                    <a:pt x="386" y="6"/>
                  </a:lnTo>
                  <a:lnTo>
                    <a:pt x="384" y="6"/>
                  </a:lnTo>
                  <a:lnTo>
                    <a:pt x="384" y="6"/>
                  </a:lnTo>
                  <a:lnTo>
                    <a:pt x="382" y="6"/>
                  </a:lnTo>
                  <a:lnTo>
                    <a:pt x="382" y="6"/>
                  </a:lnTo>
                  <a:lnTo>
                    <a:pt x="380" y="6"/>
                  </a:lnTo>
                  <a:lnTo>
                    <a:pt x="380" y="6"/>
                  </a:lnTo>
                  <a:lnTo>
                    <a:pt x="376" y="4"/>
                  </a:lnTo>
                  <a:lnTo>
                    <a:pt x="368" y="4"/>
                  </a:lnTo>
                  <a:lnTo>
                    <a:pt x="368" y="4"/>
                  </a:lnTo>
                  <a:lnTo>
                    <a:pt x="368" y="4"/>
                  </a:lnTo>
                  <a:lnTo>
                    <a:pt x="366" y="4"/>
                  </a:lnTo>
                  <a:lnTo>
                    <a:pt x="366" y="2"/>
                  </a:lnTo>
                  <a:lnTo>
                    <a:pt x="366" y="2"/>
                  </a:lnTo>
                  <a:lnTo>
                    <a:pt x="366" y="2"/>
                  </a:lnTo>
                  <a:lnTo>
                    <a:pt x="366" y="0"/>
                  </a:lnTo>
                  <a:lnTo>
                    <a:pt x="362" y="0"/>
                  </a:lnTo>
                  <a:lnTo>
                    <a:pt x="362" y="0"/>
                  </a:lnTo>
                  <a:lnTo>
                    <a:pt x="360" y="0"/>
                  </a:lnTo>
                  <a:lnTo>
                    <a:pt x="360" y="0"/>
                  </a:lnTo>
                  <a:lnTo>
                    <a:pt x="356" y="2"/>
                  </a:lnTo>
                  <a:lnTo>
                    <a:pt x="356" y="2"/>
                  </a:lnTo>
                  <a:lnTo>
                    <a:pt x="354" y="2"/>
                  </a:lnTo>
                  <a:lnTo>
                    <a:pt x="354" y="4"/>
                  </a:lnTo>
                  <a:lnTo>
                    <a:pt x="354" y="4"/>
                  </a:lnTo>
                  <a:lnTo>
                    <a:pt x="352" y="4"/>
                  </a:lnTo>
                  <a:lnTo>
                    <a:pt x="352" y="4"/>
                  </a:lnTo>
                  <a:lnTo>
                    <a:pt x="350" y="4"/>
                  </a:lnTo>
                  <a:lnTo>
                    <a:pt x="350" y="4"/>
                  </a:lnTo>
                  <a:lnTo>
                    <a:pt x="344" y="6"/>
                  </a:lnTo>
                  <a:lnTo>
                    <a:pt x="344" y="6"/>
                  </a:lnTo>
                  <a:lnTo>
                    <a:pt x="332" y="16"/>
                  </a:lnTo>
                  <a:lnTo>
                    <a:pt x="326" y="20"/>
                  </a:lnTo>
                  <a:lnTo>
                    <a:pt x="318" y="24"/>
                  </a:lnTo>
                  <a:lnTo>
                    <a:pt x="318" y="24"/>
                  </a:lnTo>
                  <a:lnTo>
                    <a:pt x="316" y="26"/>
                  </a:lnTo>
                  <a:lnTo>
                    <a:pt x="316" y="26"/>
                  </a:lnTo>
                  <a:lnTo>
                    <a:pt x="316" y="26"/>
                  </a:lnTo>
                  <a:lnTo>
                    <a:pt x="316" y="26"/>
                  </a:lnTo>
                  <a:lnTo>
                    <a:pt x="316" y="28"/>
                  </a:lnTo>
                  <a:lnTo>
                    <a:pt x="316" y="28"/>
                  </a:lnTo>
                  <a:lnTo>
                    <a:pt x="316" y="30"/>
                  </a:lnTo>
                  <a:lnTo>
                    <a:pt x="316" y="30"/>
                  </a:lnTo>
                  <a:lnTo>
                    <a:pt x="316" y="32"/>
                  </a:lnTo>
                  <a:lnTo>
                    <a:pt x="316" y="32"/>
                  </a:lnTo>
                  <a:lnTo>
                    <a:pt x="314" y="36"/>
                  </a:lnTo>
                  <a:lnTo>
                    <a:pt x="308" y="36"/>
                  </a:lnTo>
                  <a:lnTo>
                    <a:pt x="308" y="36"/>
                  </a:lnTo>
                  <a:lnTo>
                    <a:pt x="304" y="36"/>
                  </a:lnTo>
                  <a:lnTo>
                    <a:pt x="304" y="36"/>
                  </a:lnTo>
                  <a:lnTo>
                    <a:pt x="302" y="38"/>
                  </a:lnTo>
                  <a:lnTo>
                    <a:pt x="298" y="42"/>
                  </a:lnTo>
                  <a:lnTo>
                    <a:pt x="298" y="42"/>
                  </a:lnTo>
                  <a:lnTo>
                    <a:pt x="298" y="44"/>
                  </a:lnTo>
                  <a:lnTo>
                    <a:pt x="298" y="44"/>
                  </a:lnTo>
                  <a:lnTo>
                    <a:pt x="296" y="46"/>
                  </a:lnTo>
                  <a:lnTo>
                    <a:pt x="296" y="46"/>
                  </a:lnTo>
                  <a:lnTo>
                    <a:pt x="292" y="50"/>
                  </a:lnTo>
                  <a:lnTo>
                    <a:pt x="292" y="50"/>
                  </a:lnTo>
                  <a:lnTo>
                    <a:pt x="284" y="54"/>
                  </a:lnTo>
                  <a:lnTo>
                    <a:pt x="284" y="54"/>
                  </a:lnTo>
                  <a:lnTo>
                    <a:pt x="278" y="58"/>
                  </a:lnTo>
                  <a:lnTo>
                    <a:pt x="278" y="58"/>
                  </a:lnTo>
                  <a:lnTo>
                    <a:pt x="276" y="62"/>
                  </a:lnTo>
                  <a:lnTo>
                    <a:pt x="276" y="62"/>
                  </a:lnTo>
                  <a:lnTo>
                    <a:pt x="276" y="66"/>
                  </a:lnTo>
                  <a:lnTo>
                    <a:pt x="276" y="66"/>
                  </a:lnTo>
                  <a:lnTo>
                    <a:pt x="274" y="66"/>
                  </a:lnTo>
                  <a:lnTo>
                    <a:pt x="274" y="66"/>
                  </a:lnTo>
                  <a:lnTo>
                    <a:pt x="270" y="70"/>
                  </a:lnTo>
                  <a:lnTo>
                    <a:pt x="270" y="70"/>
                  </a:lnTo>
                  <a:lnTo>
                    <a:pt x="270" y="70"/>
                  </a:lnTo>
                  <a:lnTo>
                    <a:pt x="270" y="70"/>
                  </a:lnTo>
                  <a:lnTo>
                    <a:pt x="266" y="74"/>
                  </a:lnTo>
                  <a:lnTo>
                    <a:pt x="266" y="74"/>
                  </a:lnTo>
                  <a:lnTo>
                    <a:pt x="262" y="80"/>
                  </a:lnTo>
                  <a:lnTo>
                    <a:pt x="262" y="80"/>
                  </a:lnTo>
                  <a:lnTo>
                    <a:pt x="260" y="84"/>
                  </a:lnTo>
                  <a:lnTo>
                    <a:pt x="260" y="84"/>
                  </a:lnTo>
                  <a:lnTo>
                    <a:pt x="260" y="84"/>
                  </a:lnTo>
                  <a:lnTo>
                    <a:pt x="260" y="84"/>
                  </a:lnTo>
                  <a:lnTo>
                    <a:pt x="258" y="86"/>
                  </a:lnTo>
                  <a:lnTo>
                    <a:pt x="258" y="86"/>
                  </a:lnTo>
                  <a:lnTo>
                    <a:pt x="254" y="94"/>
                  </a:lnTo>
                  <a:lnTo>
                    <a:pt x="248" y="96"/>
                  </a:lnTo>
                  <a:lnTo>
                    <a:pt x="248" y="96"/>
                  </a:lnTo>
                  <a:lnTo>
                    <a:pt x="244" y="100"/>
                  </a:lnTo>
                  <a:lnTo>
                    <a:pt x="244" y="100"/>
                  </a:lnTo>
                  <a:lnTo>
                    <a:pt x="244" y="104"/>
                  </a:lnTo>
                  <a:lnTo>
                    <a:pt x="244" y="104"/>
                  </a:lnTo>
                  <a:lnTo>
                    <a:pt x="244" y="106"/>
                  </a:lnTo>
                  <a:lnTo>
                    <a:pt x="244" y="106"/>
                  </a:lnTo>
                  <a:lnTo>
                    <a:pt x="244" y="108"/>
                  </a:lnTo>
                  <a:lnTo>
                    <a:pt x="244" y="108"/>
                  </a:lnTo>
                  <a:lnTo>
                    <a:pt x="240" y="112"/>
                  </a:lnTo>
                  <a:lnTo>
                    <a:pt x="240" y="112"/>
                  </a:lnTo>
                  <a:lnTo>
                    <a:pt x="240" y="116"/>
                  </a:lnTo>
                  <a:lnTo>
                    <a:pt x="240" y="116"/>
                  </a:lnTo>
                  <a:lnTo>
                    <a:pt x="238" y="118"/>
                  </a:lnTo>
                  <a:lnTo>
                    <a:pt x="238" y="118"/>
                  </a:lnTo>
                  <a:lnTo>
                    <a:pt x="236" y="120"/>
                  </a:lnTo>
                  <a:lnTo>
                    <a:pt x="236" y="120"/>
                  </a:lnTo>
                  <a:lnTo>
                    <a:pt x="234" y="126"/>
                  </a:lnTo>
                  <a:lnTo>
                    <a:pt x="234" y="126"/>
                  </a:lnTo>
                  <a:lnTo>
                    <a:pt x="232" y="128"/>
                  </a:lnTo>
                  <a:lnTo>
                    <a:pt x="232" y="128"/>
                  </a:lnTo>
                  <a:lnTo>
                    <a:pt x="232" y="130"/>
                  </a:lnTo>
                  <a:lnTo>
                    <a:pt x="228" y="138"/>
                  </a:lnTo>
                  <a:lnTo>
                    <a:pt x="228" y="138"/>
                  </a:lnTo>
                  <a:lnTo>
                    <a:pt x="226" y="140"/>
                  </a:lnTo>
                  <a:lnTo>
                    <a:pt x="226" y="144"/>
                  </a:lnTo>
                  <a:lnTo>
                    <a:pt x="226" y="144"/>
                  </a:lnTo>
                  <a:lnTo>
                    <a:pt x="222" y="150"/>
                  </a:lnTo>
                  <a:lnTo>
                    <a:pt x="222" y="150"/>
                  </a:lnTo>
                  <a:lnTo>
                    <a:pt x="222" y="150"/>
                  </a:lnTo>
                  <a:lnTo>
                    <a:pt x="222" y="150"/>
                  </a:lnTo>
                  <a:lnTo>
                    <a:pt x="218" y="156"/>
                  </a:lnTo>
                  <a:lnTo>
                    <a:pt x="218" y="156"/>
                  </a:lnTo>
                  <a:lnTo>
                    <a:pt x="218" y="156"/>
                  </a:lnTo>
                  <a:lnTo>
                    <a:pt x="218" y="158"/>
                  </a:lnTo>
                  <a:lnTo>
                    <a:pt x="218" y="158"/>
                  </a:lnTo>
                  <a:lnTo>
                    <a:pt x="216" y="164"/>
                  </a:lnTo>
                  <a:lnTo>
                    <a:pt x="216" y="164"/>
                  </a:lnTo>
                  <a:lnTo>
                    <a:pt x="216" y="166"/>
                  </a:lnTo>
                  <a:lnTo>
                    <a:pt x="216" y="166"/>
                  </a:lnTo>
                  <a:lnTo>
                    <a:pt x="216" y="168"/>
                  </a:lnTo>
                  <a:lnTo>
                    <a:pt x="214" y="170"/>
                  </a:lnTo>
                  <a:lnTo>
                    <a:pt x="212" y="172"/>
                  </a:lnTo>
                  <a:lnTo>
                    <a:pt x="212" y="174"/>
                  </a:lnTo>
                  <a:lnTo>
                    <a:pt x="212" y="174"/>
                  </a:lnTo>
                  <a:lnTo>
                    <a:pt x="210" y="178"/>
                  </a:lnTo>
                  <a:lnTo>
                    <a:pt x="210" y="178"/>
                  </a:lnTo>
                  <a:lnTo>
                    <a:pt x="210" y="180"/>
                  </a:lnTo>
                  <a:lnTo>
                    <a:pt x="210" y="180"/>
                  </a:lnTo>
                  <a:lnTo>
                    <a:pt x="210" y="180"/>
                  </a:lnTo>
                  <a:lnTo>
                    <a:pt x="210" y="180"/>
                  </a:lnTo>
                  <a:lnTo>
                    <a:pt x="206" y="184"/>
                  </a:lnTo>
                  <a:lnTo>
                    <a:pt x="206" y="184"/>
                  </a:lnTo>
                  <a:lnTo>
                    <a:pt x="204" y="186"/>
                  </a:lnTo>
                  <a:lnTo>
                    <a:pt x="204" y="186"/>
                  </a:lnTo>
                  <a:lnTo>
                    <a:pt x="204" y="188"/>
                  </a:lnTo>
                  <a:lnTo>
                    <a:pt x="204" y="188"/>
                  </a:lnTo>
                  <a:lnTo>
                    <a:pt x="204" y="192"/>
                  </a:lnTo>
                  <a:lnTo>
                    <a:pt x="204" y="192"/>
                  </a:lnTo>
                  <a:lnTo>
                    <a:pt x="204" y="194"/>
                  </a:lnTo>
                  <a:lnTo>
                    <a:pt x="204" y="194"/>
                  </a:lnTo>
                  <a:lnTo>
                    <a:pt x="206" y="192"/>
                  </a:lnTo>
                  <a:lnTo>
                    <a:pt x="206" y="192"/>
                  </a:lnTo>
                  <a:lnTo>
                    <a:pt x="204" y="194"/>
                  </a:lnTo>
                  <a:lnTo>
                    <a:pt x="204" y="194"/>
                  </a:lnTo>
                  <a:lnTo>
                    <a:pt x="206" y="194"/>
                  </a:lnTo>
                  <a:lnTo>
                    <a:pt x="206" y="194"/>
                  </a:lnTo>
                  <a:lnTo>
                    <a:pt x="202" y="198"/>
                  </a:lnTo>
                  <a:lnTo>
                    <a:pt x="202" y="198"/>
                  </a:lnTo>
                  <a:lnTo>
                    <a:pt x="202" y="202"/>
                  </a:lnTo>
                  <a:lnTo>
                    <a:pt x="202" y="202"/>
                  </a:lnTo>
                  <a:lnTo>
                    <a:pt x="202" y="204"/>
                  </a:lnTo>
                  <a:lnTo>
                    <a:pt x="202" y="204"/>
                  </a:lnTo>
                  <a:lnTo>
                    <a:pt x="200" y="206"/>
                  </a:lnTo>
                  <a:lnTo>
                    <a:pt x="200" y="206"/>
                  </a:lnTo>
                  <a:lnTo>
                    <a:pt x="200" y="208"/>
                  </a:lnTo>
                  <a:lnTo>
                    <a:pt x="200" y="208"/>
                  </a:lnTo>
                  <a:lnTo>
                    <a:pt x="200" y="210"/>
                  </a:lnTo>
                  <a:lnTo>
                    <a:pt x="200" y="210"/>
                  </a:lnTo>
                  <a:lnTo>
                    <a:pt x="194" y="212"/>
                  </a:lnTo>
                  <a:lnTo>
                    <a:pt x="194" y="212"/>
                  </a:lnTo>
                  <a:lnTo>
                    <a:pt x="194" y="214"/>
                  </a:lnTo>
                  <a:lnTo>
                    <a:pt x="192" y="214"/>
                  </a:lnTo>
                  <a:lnTo>
                    <a:pt x="192" y="214"/>
                  </a:lnTo>
                  <a:lnTo>
                    <a:pt x="190" y="218"/>
                  </a:lnTo>
                  <a:lnTo>
                    <a:pt x="190" y="218"/>
                  </a:lnTo>
                  <a:lnTo>
                    <a:pt x="190" y="218"/>
                  </a:lnTo>
                  <a:lnTo>
                    <a:pt x="188" y="222"/>
                  </a:lnTo>
                  <a:lnTo>
                    <a:pt x="188" y="222"/>
                  </a:lnTo>
                  <a:lnTo>
                    <a:pt x="188" y="226"/>
                  </a:lnTo>
                  <a:lnTo>
                    <a:pt x="188" y="226"/>
                  </a:lnTo>
                  <a:lnTo>
                    <a:pt x="188" y="228"/>
                  </a:lnTo>
                  <a:lnTo>
                    <a:pt x="188" y="228"/>
                  </a:lnTo>
                  <a:lnTo>
                    <a:pt x="186" y="228"/>
                  </a:lnTo>
                  <a:lnTo>
                    <a:pt x="186" y="228"/>
                  </a:lnTo>
                  <a:lnTo>
                    <a:pt x="184" y="232"/>
                  </a:lnTo>
                  <a:lnTo>
                    <a:pt x="184" y="232"/>
                  </a:lnTo>
                  <a:lnTo>
                    <a:pt x="182" y="234"/>
                  </a:lnTo>
                  <a:lnTo>
                    <a:pt x="184" y="236"/>
                  </a:lnTo>
                  <a:lnTo>
                    <a:pt x="184" y="236"/>
                  </a:lnTo>
                  <a:lnTo>
                    <a:pt x="184" y="236"/>
                  </a:lnTo>
                  <a:lnTo>
                    <a:pt x="184" y="236"/>
                  </a:lnTo>
                  <a:lnTo>
                    <a:pt x="184" y="236"/>
                  </a:lnTo>
                  <a:lnTo>
                    <a:pt x="184" y="236"/>
                  </a:lnTo>
                  <a:lnTo>
                    <a:pt x="184" y="242"/>
                  </a:lnTo>
                  <a:lnTo>
                    <a:pt x="182" y="246"/>
                  </a:lnTo>
                  <a:lnTo>
                    <a:pt x="176" y="250"/>
                  </a:lnTo>
                  <a:lnTo>
                    <a:pt x="176" y="250"/>
                  </a:lnTo>
                  <a:lnTo>
                    <a:pt x="174" y="254"/>
                  </a:lnTo>
                  <a:lnTo>
                    <a:pt x="174" y="260"/>
                  </a:lnTo>
                  <a:lnTo>
                    <a:pt x="174" y="260"/>
                  </a:lnTo>
                  <a:lnTo>
                    <a:pt x="172" y="262"/>
                  </a:lnTo>
                  <a:lnTo>
                    <a:pt x="172" y="266"/>
                  </a:lnTo>
                  <a:lnTo>
                    <a:pt x="172" y="266"/>
                  </a:lnTo>
                  <a:lnTo>
                    <a:pt x="172" y="268"/>
                  </a:lnTo>
                  <a:lnTo>
                    <a:pt x="172" y="268"/>
                  </a:lnTo>
                  <a:lnTo>
                    <a:pt x="170" y="270"/>
                  </a:lnTo>
                  <a:lnTo>
                    <a:pt x="170" y="270"/>
                  </a:lnTo>
                  <a:lnTo>
                    <a:pt x="170" y="276"/>
                  </a:lnTo>
                  <a:lnTo>
                    <a:pt x="170" y="276"/>
                  </a:lnTo>
                  <a:lnTo>
                    <a:pt x="170" y="278"/>
                  </a:lnTo>
                  <a:lnTo>
                    <a:pt x="170" y="278"/>
                  </a:lnTo>
                  <a:lnTo>
                    <a:pt x="168" y="282"/>
                  </a:lnTo>
                  <a:lnTo>
                    <a:pt x="168" y="282"/>
                  </a:lnTo>
                  <a:lnTo>
                    <a:pt x="168" y="282"/>
                  </a:lnTo>
                  <a:lnTo>
                    <a:pt x="168" y="282"/>
                  </a:lnTo>
                  <a:lnTo>
                    <a:pt x="168" y="282"/>
                  </a:lnTo>
                  <a:lnTo>
                    <a:pt x="162" y="300"/>
                  </a:lnTo>
                  <a:lnTo>
                    <a:pt x="162" y="300"/>
                  </a:lnTo>
                  <a:lnTo>
                    <a:pt x="160" y="304"/>
                  </a:lnTo>
                  <a:lnTo>
                    <a:pt x="160" y="308"/>
                  </a:lnTo>
                  <a:lnTo>
                    <a:pt x="160" y="308"/>
                  </a:lnTo>
                  <a:lnTo>
                    <a:pt x="160" y="308"/>
                  </a:lnTo>
                  <a:lnTo>
                    <a:pt x="160" y="308"/>
                  </a:lnTo>
                  <a:lnTo>
                    <a:pt x="160" y="308"/>
                  </a:lnTo>
                  <a:lnTo>
                    <a:pt x="158" y="310"/>
                  </a:lnTo>
                  <a:lnTo>
                    <a:pt x="158" y="310"/>
                  </a:lnTo>
                  <a:lnTo>
                    <a:pt x="158" y="312"/>
                  </a:lnTo>
                  <a:lnTo>
                    <a:pt x="158" y="312"/>
                  </a:lnTo>
                  <a:lnTo>
                    <a:pt x="158" y="314"/>
                  </a:lnTo>
                  <a:lnTo>
                    <a:pt x="156" y="316"/>
                  </a:lnTo>
                  <a:lnTo>
                    <a:pt x="156" y="316"/>
                  </a:lnTo>
                  <a:lnTo>
                    <a:pt x="154" y="316"/>
                  </a:lnTo>
                  <a:lnTo>
                    <a:pt x="152" y="316"/>
                  </a:lnTo>
                  <a:lnTo>
                    <a:pt x="152" y="320"/>
                  </a:lnTo>
                  <a:lnTo>
                    <a:pt x="154" y="326"/>
                  </a:lnTo>
                  <a:lnTo>
                    <a:pt x="154" y="326"/>
                  </a:lnTo>
                  <a:lnTo>
                    <a:pt x="154" y="328"/>
                  </a:lnTo>
                  <a:lnTo>
                    <a:pt x="154" y="330"/>
                  </a:lnTo>
                  <a:lnTo>
                    <a:pt x="154" y="330"/>
                  </a:lnTo>
                  <a:lnTo>
                    <a:pt x="154" y="332"/>
                  </a:lnTo>
                  <a:lnTo>
                    <a:pt x="154" y="332"/>
                  </a:lnTo>
                  <a:lnTo>
                    <a:pt x="154" y="334"/>
                  </a:lnTo>
                  <a:lnTo>
                    <a:pt x="154" y="334"/>
                  </a:lnTo>
                  <a:lnTo>
                    <a:pt x="152" y="340"/>
                  </a:lnTo>
                  <a:lnTo>
                    <a:pt x="150" y="344"/>
                  </a:lnTo>
                  <a:lnTo>
                    <a:pt x="150" y="344"/>
                  </a:lnTo>
                  <a:lnTo>
                    <a:pt x="150" y="346"/>
                  </a:lnTo>
                  <a:lnTo>
                    <a:pt x="150" y="346"/>
                  </a:lnTo>
                  <a:lnTo>
                    <a:pt x="148" y="348"/>
                  </a:lnTo>
                  <a:lnTo>
                    <a:pt x="146" y="348"/>
                  </a:lnTo>
                  <a:lnTo>
                    <a:pt x="146" y="348"/>
                  </a:lnTo>
                  <a:lnTo>
                    <a:pt x="146" y="350"/>
                  </a:lnTo>
                  <a:lnTo>
                    <a:pt x="148" y="352"/>
                  </a:lnTo>
                  <a:lnTo>
                    <a:pt x="148" y="352"/>
                  </a:lnTo>
                  <a:lnTo>
                    <a:pt x="150" y="354"/>
                  </a:lnTo>
                  <a:lnTo>
                    <a:pt x="150" y="354"/>
                  </a:lnTo>
                  <a:lnTo>
                    <a:pt x="150" y="358"/>
                  </a:lnTo>
                  <a:lnTo>
                    <a:pt x="150" y="358"/>
                  </a:lnTo>
                  <a:lnTo>
                    <a:pt x="150" y="358"/>
                  </a:lnTo>
                  <a:lnTo>
                    <a:pt x="150" y="358"/>
                  </a:lnTo>
                  <a:lnTo>
                    <a:pt x="152" y="358"/>
                  </a:lnTo>
                  <a:lnTo>
                    <a:pt x="152" y="360"/>
                  </a:lnTo>
                  <a:lnTo>
                    <a:pt x="148" y="362"/>
                  </a:lnTo>
                  <a:lnTo>
                    <a:pt x="148" y="362"/>
                  </a:lnTo>
                  <a:lnTo>
                    <a:pt x="142" y="362"/>
                  </a:lnTo>
                  <a:lnTo>
                    <a:pt x="142" y="362"/>
                  </a:lnTo>
                  <a:lnTo>
                    <a:pt x="142" y="362"/>
                  </a:lnTo>
                  <a:lnTo>
                    <a:pt x="142" y="362"/>
                  </a:lnTo>
                  <a:lnTo>
                    <a:pt x="142" y="364"/>
                  </a:lnTo>
                  <a:lnTo>
                    <a:pt x="142" y="364"/>
                  </a:lnTo>
                  <a:lnTo>
                    <a:pt x="142" y="366"/>
                  </a:lnTo>
                  <a:lnTo>
                    <a:pt x="140" y="366"/>
                  </a:lnTo>
                  <a:lnTo>
                    <a:pt x="140" y="366"/>
                  </a:lnTo>
                  <a:lnTo>
                    <a:pt x="138" y="368"/>
                  </a:lnTo>
                  <a:lnTo>
                    <a:pt x="138" y="370"/>
                  </a:lnTo>
                  <a:lnTo>
                    <a:pt x="138" y="372"/>
                  </a:lnTo>
                  <a:lnTo>
                    <a:pt x="138" y="372"/>
                  </a:lnTo>
                  <a:lnTo>
                    <a:pt x="138" y="374"/>
                  </a:lnTo>
                  <a:lnTo>
                    <a:pt x="138" y="374"/>
                  </a:lnTo>
                  <a:lnTo>
                    <a:pt x="138" y="376"/>
                  </a:lnTo>
                  <a:lnTo>
                    <a:pt x="138" y="376"/>
                  </a:lnTo>
                  <a:lnTo>
                    <a:pt x="138" y="380"/>
                  </a:lnTo>
                  <a:lnTo>
                    <a:pt x="138" y="380"/>
                  </a:lnTo>
                  <a:lnTo>
                    <a:pt x="138" y="382"/>
                  </a:lnTo>
                  <a:lnTo>
                    <a:pt x="138" y="382"/>
                  </a:lnTo>
                  <a:lnTo>
                    <a:pt x="138" y="384"/>
                  </a:lnTo>
                  <a:lnTo>
                    <a:pt x="138" y="384"/>
                  </a:lnTo>
                  <a:lnTo>
                    <a:pt x="138" y="390"/>
                  </a:lnTo>
                  <a:lnTo>
                    <a:pt x="134" y="392"/>
                  </a:lnTo>
                  <a:lnTo>
                    <a:pt x="134" y="392"/>
                  </a:lnTo>
                  <a:lnTo>
                    <a:pt x="134" y="392"/>
                  </a:lnTo>
                  <a:lnTo>
                    <a:pt x="134" y="394"/>
                  </a:lnTo>
                  <a:lnTo>
                    <a:pt x="132" y="396"/>
                  </a:lnTo>
                  <a:lnTo>
                    <a:pt x="132" y="396"/>
                  </a:lnTo>
                  <a:lnTo>
                    <a:pt x="130" y="396"/>
                  </a:lnTo>
                  <a:lnTo>
                    <a:pt x="130" y="400"/>
                  </a:lnTo>
                  <a:lnTo>
                    <a:pt x="130" y="404"/>
                  </a:lnTo>
                  <a:lnTo>
                    <a:pt x="130" y="404"/>
                  </a:lnTo>
                  <a:lnTo>
                    <a:pt x="130" y="404"/>
                  </a:lnTo>
                  <a:lnTo>
                    <a:pt x="130" y="406"/>
                  </a:lnTo>
                  <a:lnTo>
                    <a:pt x="132" y="408"/>
                  </a:lnTo>
                  <a:lnTo>
                    <a:pt x="132" y="408"/>
                  </a:lnTo>
                  <a:lnTo>
                    <a:pt x="130" y="410"/>
                  </a:lnTo>
                  <a:lnTo>
                    <a:pt x="130" y="410"/>
                  </a:lnTo>
                  <a:lnTo>
                    <a:pt x="128" y="410"/>
                  </a:lnTo>
                  <a:lnTo>
                    <a:pt x="128" y="410"/>
                  </a:lnTo>
                  <a:lnTo>
                    <a:pt x="128" y="410"/>
                  </a:lnTo>
                  <a:lnTo>
                    <a:pt x="128" y="414"/>
                  </a:lnTo>
                  <a:lnTo>
                    <a:pt x="128" y="414"/>
                  </a:lnTo>
                  <a:lnTo>
                    <a:pt x="128" y="414"/>
                  </a:lnTo>
                  <a:lnTo>
                    <a:pt x="128" y="414"/>
                  </a:lnTo>
                  <a:lnTo>
                    <a:pt x="128" y="416"/>
                  </a:lnTo>
                  <a:lnTo>
                    <a:pt x="132" y="416"/>
                  </a:lnTo>
                  <a:lnTo>
                    <a:pt x="132" y="416"/>
                  </a:lnTo>
                  <a:lnTo>
                    <a:pt x="134" y="416"/>
                  </a:lnTo>
                  <a:lnTo>
                    <a:pt x="134" y="416"/>
                  </a:lnTo>
                  <a:lnTo>
                    <a:pt x="138" y="416"/>
                  </a:lnTo>
                  <a:lnTo>
                    <a:pt x="140" y="416"/>
                  </a:lnTo>
                  <a:lnTo>
                    <a:pt x="142" y="414"/>
                  </a:lnTo>
                  <a:lnTo>
                    <a:pt x="142" y="414"/>
                  </a:lnTo>
                  <a:lnTo>
                    <a:pt x="142" y="414"/>
                  </a:lnTo>
                  <a:lnTo>
                    <a:pt x="142" y="414"/>
                  </a:lnTo>
                  <a:lnTo>
                    <a:pt x="144" y="410"/>
                  </a:lnTo>
                  <a:lnTo>
                    <a:pt x="144" y="410"/>
                  </a:lnTo>
                  <a:lnTo>
                    <a:pt x="146" y="408"/>
                  </a:lnTo>
                  <a:lnTo>
                    <a:pt x="146" y="408"/>
                  </a:lnTo>
                  <a:lnTo>
                    <a:pt x="150" y="404"/>
                  </a:lnTo>
                  <a:lnTo>
                    <a:pt x="150" y="400"/>
                  </a:lnTo>
                  <a:lnTo>
                    <a:pt x="150" y="400"/>
                  </a:lnTo>
                  <a:lnTo>
                    <a:pt x="150" y="398"/>
                  </a:lnTo>
                  <a:lnTo>
                    <a:pt x="150" y="398"/>
                  </a:lnTo>
                  <a:lnTo>
                    <a:pt x="150" y="396"/>
                  </a:lnTo>
                  <a:lnTo>
                    <a:pt x="150" y="396"/>
                  </a:lnTo>
                  <a:lnTo>
                    <a:pt x="152" y="394"/>
                  </a:lnTo>
                  <a:lnTo>
                    <a:pt x="152" y="394"/>
                  </a:lnTo>
                  <a:lnTo>
                    <a:pt x="152" y="392"/>
                  </a:lnTo>
                  <a:lnTo>
                    <a:pt x="152" y="392"/>
                  </a:lnTo>
                  <a:lnTo>
                    <a:pt x="154" y="388"/>
                  </a:lnTo>
                  <a:lnTo>
                    <a:pt x="154" y="388"/>
                  </a:lnTo>
                  <a:lnTo>
                    <a:pt x="154" y="388"/>
                  </a:lnTo>
                  <a:lnTo>
                    <a:pt x="154" y="388"/>
                  </a:lnTo>
                  <a:lnTo>
                    <a:pt x="154" y="386"/>
                  </a:lnTo>
                  <a:lnTo>
                    <a:pt x="154" y="386"/>
                  </a:lnTo>
                  <a:lnTo>
                    <a:pt x="156" y="384"/>
                  </a:lnTo>
                  <a:lnTo>
                    <a:pt x="156" y="384"/>
                  </a:lnTo>
                  <a:lnTo>
                    <a:pt x="156" y="382"/>
                  </a:lnTo>
                  <a:lnTo>
                    <a:pt x="156" y="382"/>
                  </a:lnTo>
                  <a:lnTo>
                    <a:pt x="156" y="380"/>
                  </a:lnTo>
                  <a:lnTo>
                    <a:pt x="156" y="380"/>
                  </a:lnTo>
                  <a:lnTo>
                    <a:pt x="158" y="378"/>
                  </a:lnTo>
                  <a:lnTo>
                    <a:pt x="158" y="378"/>
                  </a:lnTo>
                  <a:lnTo>
                    <a:pt x="158" y="378"/>
                  </a:lnTo>
                  <a:lnTo>
                    <a:pt x="160" y="370"/>
                  </a:lnTo>
                  <a:lnTo>
                    <a:pt x="160" y="362"/>
                  </a:lnTo>
                  <a:lnTo>
                    <a:pt x="160" y="362"/>
                  </a:lnTo>
                  <a:lnTo>
                    <a:pt x="160" y="360"/>
                  </a:lnTo>
                  <a:lnTo>
                    <a:pt x="162" y="360"/>
                  </a:lnTo>
                  <a:lnTo>
                    <a:pt x="162" y="360"/>
                  </a:lnTo>
                  <a:lnTo>
                    <a:pt x="164" y="358"/>
                  </a:lnTo>
                  <a:lnTo>
                    <a:pt x="164" y="358"/>
                  </a:lnTo>
                  <a:lnTo>
                    <a:pt x="164" y="358"/>
                  </a:lnTo>
                  <a:lnTo>
                    <a:pt x="164" y="358"/>
                  </a:lnTo>
                  <a:lnTo>
                    <a:pt x="164" y="356"/>
                  </a:lnTo>
                  <a:lnTo>
                    <a:pt x="166" y="354"/>
                  </a:lnTo>
                  <a:lnTo>
                    <a:pt x="166" y="354"/>
                  </a:lnTo>
                  <a:lnTo>
                    <a:pt x="166" y="354"/>
                  </a:lnTo>
                  <a:lnTo>
                    <a:pt x="166" y="352"/>
                  </a:lnTo>
                  <a:lnTo>
                    <a:pt x="166" y="352"/>
                  </a:lnTo>
                  <a:lnTo>
                    <a:pt x="166" y="352"/>
                  </a:lnTo>
                  <a:lnTo>
                    <a:pt x="168" y="354"/>
                  </a:lnTo>
                  <a:lnTo>
                    <a:pt x="172" y="360"/>
                  </a:lnTo>
                  <a:lnTo>
                    <a:pt x="172" y="360"/>
                  </a:lnTo>
                  <a:lnTo>
                    <a:pt x="172" y="360"/>
                  </a:lnTo>
                  <a:lnTo>
                    <a:pt x="172" y="360"/>
                  </a:lnTo>
                  <a:lnTo>
                    <a:pt x="170" y="362"/>
                  </a:lnTo>
                  <a:lnTo>
                    <a:pt x="170" y="362"/>
                  </a:lnTo>
                  <a:lnTo>
                    <a:pt x="170" y="362"/>
                  </a:lnTo>
                  <a:lnTo>
                    <a:pt x="168" y="362"/>
                  </a:lnTo>
                  <a:lnTo>
                    <a:pt x="168" y="362"/>
                  </a:lnTo>
                  <a:lnTo>
                    <a:pt x="168" y="362"/>
                  </a:lnTo>
                  <a:lnTo>
                    <a:pt x="164" y="366"/>
                  </a:lnTo>
                  <a:lnTo>
                    <a:pt x="164" y="366"/>
                  </a:lnTo>
                  <a:lnTo>
                    <a:pt x="162" y="366"/>
                  </a:lnTo>
                  <a:lnTo>
                    <a:pt x="162" y="368"/>
                  </a:lnTo>
                  <a:lnTo>
                    <a:pt x="164" y="370"/>
                  </a:lnTo>
                  <a:lnTo>
                    <a:pt x="164" y="370"/>
                  </a:lnTo>
                  <a:lnTo>
                    <a:pt x="164" y="374"/>
                  </a:lnTo>
                  <a:lnTo>
                    <a:pt x="164" y="374"/>
                  </a:lnTo>
                  <a:lnTo>
                    <a:pt x="164" y="374"/>
                  </a:lnTo>
                  <a:lnTo>
                    <a:pt x="164" y="374"/>
                  </a:lnTo>
                  <a:lnTo>
                    <a:pt x="166" y="382"/>
                  </a:lnTo>
                  <a:lnTo>
                    <a:pt x="166" y="382"/>
                  </a:lnTo>
                  <a:lnTo>
                    <a:pt x="166" y="384"/>
                  </a:lnTo>
                  <a:lnTo>
                    <a:pt x="166" y="384"/>
                  </a:lnTo>
                  <a:lnTo>
                    <a:pt x="166" y="384"/>
                  </a:lnTo>
                  <a:lnTo>
                    <a:pt x="158" y="400"/>
                  </a:lnTo>
                  <a:lnTo>
                    <a:pt x="158" y="400"/>
                  </a:lnTo>
                  <a:lnTo>
                    <a:pt x="158" y="402"/>
                  </a:lnTo>
                  <a:lnTo>
                    <a:pt x="158" y="402"/>
                  </a:lnTo>
                  <a:lnTo>
                    <a:pt x="158" y="404"/>
                  </a:lnTo>
                  <a:lnTo>
                    <a:pt x="158" y="404"/>
                  </a:lnTo>
                  <a:lnTo>
                    <a:pt x="158" y="404"/>
                  </a:lnTo>
                  <a:lnTo>
                    <a:pt x="158" y="404"/>
                  </a:lnTo>
                  <a:lnTo>
                    <a:pt x="158" y="408"/>
                  </a:lnTo>
                  <a:lnTo>
                    <a:pt x="158" y="408"/>
                  </a:lnTo>
                  <a:lnTo>
                    <a:pt x="158" y="410"/>
                  </a:lnTo>
                  <a:lnTo>
                    <a:pt x="158" y="410"/>
                  </a:lnTo>
                  <a:lnTo>
                    <a:pt x="156" y="410"/>
                  </a:lnTo>
                  <a:lnTo>
                    <a:pt x="156" y="410"/>
                  </a:lnTo>
                  <a:lnTo>
                    <a:pt x="150" y="418"/>
                  </a:lnTo>
                  <a:lnTo>
                    <a:pt x="150" y="418"/>
                  </a:lnTo>
                  <a:lnTo>
                    <a:pt x="148" y="420"/>
                  </a:lnTo>
                  <a:lnTo>
                    <a:pt x="148" y="422"/>
                  </a:lnTo>
                  <a:lnTo>
                    <a:pt x="148" y="422"/>
                  </a:lnTo>
                  <a:lnTo>
                    <a:pt x="148" y="424"/>
                  </a:lnTo>
                  <a:lnTo>
                    <a:pt x="148" y="424"/>
                  </a:lnTo>
                  <a:lnTo>
                    <a:pt x="148" y="426"/>
                  </a:lnTo>
                  <a:lnTo>
                    <a:pt x="148" y="426"/>
                  </a:lnTo>
                  <a:lnTo>
                    <a:pt x="146" y="426"/>
                  </a:lnTo>
                  <a:lnTo>
                    <a:pt x="146" y="426"/>
                  </a:lnTo>
                  <a:lnTo>
                    <a:pt x="146" y="426"/>
                  </a:lnTo>
                  <a:lnTo>
                    <a:pt x="146" y="428"/>
                  </a:lnTo>
                  <a:lnTo>
                    <a:pt x="146" y="428"/>
                  </a:lnTo>
                  <a:lnTo>
                    <a:pt x="146" y="430"/>
                  </a:lnTo>
                  <a:lnTo>
                    <a:pt x="146" y="430"/>
                  </a:lnTo>
                  <a:lnTo>
                    <a:pt x="146" y="432"/>
                  </a:lnTo>
                  <a:lnTo>
                    <a:pt x="146" y="432"/>
                  </a:lnTo>
                  <a:lnTo>
                    <a:pt x="146" y="434"/>
                  </a:lnTo>
                  <a:lnTo>
                    <a:pt x="146" y="434"/>
                  </a:lnTo>
                  <a:lnTo>
                    <a:pt x="146" y="436"/>
                  </a:lnTo>
                  <a:lnTo>
                    <a:pt x="146" y="436"/>
                  </a:lnTo>
                  <a:lnTo>
                    <a:pt x="146" y="438"/>
                  </a:lnTo>
                  <a:lnTo>
                    <a:pt x="146" y="438"/>
                  </a:lnTo>
                  <a:lnTo>
                    <a:pt x="146" y="440"/>
                  </a:lnTo>
                  <a:lnTo>
                    <a:pt x="146" y="440"/>
                  </a:lnTo>
                  <a:lnTo>
                    <a:pt x="146" y="442"/>
                  </a:lnTo>
                  <a:lnTo>
                    <a:pt x="146" y="442"/>
                  </a:lnTo>
                  <a:lnTo>
                    <a:pt x="136" y="468"/>
                  </a:lnTo>
                  <a:lnTo>
                    <a:pt x="136" y="468"/>
                  </a:lnTo>
                  <a:lnTo>
                    <a:pt x="134" y="474"/>
                  </a:lnTo>
                  <a:lnTo>
                    <a:pt x="134" y="474"/>
                  </a:lnTo>
                  <a:lnTo>
                    <a:pt x="134" y="476"/>
                  </a:lnTo>
                  <a:lnTo>
                    <a:pt x="134" y="476"/>
                  </a:lnTo>
                  <a:lnTo>
                    <a:pt x="134" y="478"/>
                  </a:lnTo>
                  <a:lnTo>
                    <a:pt x="134" y="478"/>
                  </a:lnTo>
                  <a:lnTo>
                    <a:pt x="132" y="482"/>
                  </a:lnTo>
                  <a:lnTo>
                    <a:pt x="132" y="482"/>
                  </a:lnTo>
                  <a:lnTo>
                    <a:pt x="132" y="484"/>
                  </a:lnTo>
                  <a:lnTo>
                    <a:pt x="132" y="484"/>
                  </a:lnTo>
                  <a:lnTo>
                    <a:pt x="132" y="486"/>
                  </a:lnTo>
                  <a:lnTo>
                    <a:pt x="132" y="486"/>
                  </a:lnTo>
                  <a:lnTo>
                    <a:pt x="130" y="486"/>
                  </a:lnTo>
                  <a:lnTo>
                    <a:pt x="130" y="486"/>
                  </a:lnTo>
                  <a:lnTo>
                    <a:pt x="128" y="488"/>
                  </a:lnTo>
                  <a:lnTo>
                    <a:pt x="128" y="488"/>
                  </a:lnTo>
                  <a:lnTo>
                    <a:pt x="128" y="490"/>
                  </a:lnTo>
                  <a:lnTo>
                    <a:pt x="128" y="490"/>
                  </a:lnTo>
                  <a:lnTo>
                    <a:pt x="130" y="492"/>
                  </a:lnTo>
                  <a:lnTo>
                    <a:pt x="130" y="492"/>
                  </a:lnTo>
                  <a:lnTo>
                    <a:pt x="128" y="494"/>
                  </a:lnTo>
                  <a:lnTo>
                    <a:pt x="128" y="494"/>
                  </a:lnTo>
                  <a:lnTo>
                    <a:pt x="126" y="494"/>
                  </a:lnTo>
                  <a:lnTo>
                    <a:pt x="126" y="494"/>
                  </a:lnTo>
                  <a:lnTo>
                    <a:pt x="124" y="502"/>
                  </a:lnTo>
                  <a:lnTo>
                    <a:pt x="124" y="502"/>
                  </a:lnTo>
                  <a:lnTo>
                    <a:pt x="124" y="502"/>
                  </a:lnTo>
                  <a:lnTo>
                    <a:pt x="124" y="502"/>
                  </a:lnTo>
                  <a:lnTo>
                    <a:pt x="124" y="504"/>
                  </a:lnTo>
                  <a:lnTo>
                    <a:pt x="124" y="504"/>
                  </a:lnTo>
                  <a:lnTo>
                    <a:pt x="122" y="506"/>
                  </a:lnTo>
                  <a:lnTo>
                    <a:pt x="122" y="506"/>
                  </a:lnTo>
                  <a:lnTo>
                    <a:pt x="124" y="508"/>
                  </a:lnTo>
                  <a:lnTo>
                    <a:pt x="124" y="508"/>
                  </a:lnTo>
                  <a:lnTo>
                    <a:pt x="124" y="508"/>
                  </a:lnTo>
                  <a:lnTo>
                    <a:pt x="124" y="508"/>
                  </a:lnTo>
                  <a:lnTo>
                    <a:pt x="122" y="514"/>
                  </a:lnTo>
                  <a:lnTo>
                    <a:pt x="122" y="514"/>
                  </a:lnTo>
                  <a:lnTo>
                    <a:pt x="122" y="518"/>
                  </a:lnTo>
                  <a:lnTo>
                    <a:pt x="122" y="518"/>
                  </a:lnTo>
                  <a:lnTo>
                    <a:pt x="122" y="520"/>
                  </a:lnTo>
                  <a:lnTo>
                    <a:pt x="122" y="520"/>
                  </a:lnTo>
                  <a:lnTo>
                    <a:pt x="122" y="522"/>
                  </a:lnTo>
                  <a:lnTo>
                    <a:pt x="122" y="522"/>
                  </a:lnTo>
                  <a:lnTo>
                    <a:pt x="118" y="524"/>
                  </a:lnTo>
                  <a:lnTo>
                    <a:pt x="118" y="524"/>
                  </a:lnTo>
                  <a:lnTo>
                    <a:pt x="116" y="526"/>
                  </a:lnTo>
                  <a:lnTo>
                    <a:pt x="116" y="526"/>
                  </a:lnTo>
                  <a:lnTo>
                    <a:pt x="116" y="528"/>
                  </a:lnTo>
                  <a:lnTo>
                    <a:pt x="116" y="528"/>
                  </a:lnTo>
                  <a:lnTo>
                    <a:pt x="116" y="530"/>
                  </a:lnTo>
                  <a:lnTo>
                    <a:pt x="116" y="530"/>
                  </a:lnTo>
                  <a:lnTo>
                    <a:pt x="116" y="532"/>
                  </a:lnTo>
                  <a:lnTo>
                    <a:pt x="116" y="532"/>
                  </a:lnTo>
                  <a:lnTo>
                    <a:pt x="114" y="532"/>
                  </a:lnTo>
                  <a:lnTo>
                    <a:pt x="114" y="532"/>
                  </a:lnTo>
                  <a:lnTo>
                    <a:pt x="112" y="534"/>
                  </a:lnTo>
                  <a:lnTo>
                    <a:pt x="112" y="534"/>
                  </a:lnTo>
                  <a:lnTo>
                    <a:pt x="110" y="536"/>
                  </a:lnTo>
                  <a:lnTo>
                    <a:pt x="110" y="536"/>
                  </a:lnTo>
                  <a:lnTo>
                    <a:pt x="108" y="540"/>
                  </a:lnTo>
                  <a:lnTo>
                    <a:pt x="108" y="540"/>
                  </a:lnTo>
                  <a:lnTo>
                    <a:pt x="106" y="540"/>
                  </a:lnTo>
                  <a:lnTo>
                    <a:pt x="106" y="540"/>
                  </a:lnTo>
                  <a:lnTo>
                    <a:pt x="106" y="540"/>
                  </a:lnTo>
                  <a:lnTo>
                    <a:pt x="106" y="548"/>
                  </a:lnTo>
                  <a:lnTo>
                    <a:pt x="104" y="554"/>
                  </a:lnTo>
                  <a:lnTo>
                    <a:pt x="100" y="562"/>
                  </a:lnTo>
                  <a:lnTo>
                    <a:pt x="92" y="568"/>
                  </a:lnTo>
                  <a:lnTo>
                    <a:pt x="92" y="568"/>
                  </a:lnTo>
                  <a:lnTo>
                    <a:pt x="92" y="570"/>
                  </a:lnTo>
                  <a:lnTo>
                    <a:pt x="92" y="570"/>
                  </a:lnTo>
                  <a:lnTo>
                    <a:pt x="92" y="570"/>
                  </a:lnTo>
                  <a:lnTo>
                    <a:pt x="92" y="570"/>
                  </a:lnTo>
                  <a:lnTo>
                    <a:pt x="90" y="574"/>
                  </a:lnTo>
                  <a:lnTo>
                    <a:pt x="90" y="574"/>
                  </a:lnTo>
                  <a:lnTo>
                    <a:pt x="90" y="576"/>
                  </a:lnTo>
                  <a:lnTo>
                    <a:pt x="90" y="576"/>
                  </a:lnTo>
                  <a:lnTo>
                    <a:pt x="90" y="576"/>
                  </a:lnTo>
                  <a:lnTo>
                    <a:pt x="90" y="576"/>
                  </a:lnTo>
                  <a:lnTo>
                    <a:pt x="62" y="610"/>
                  </a:lnTo>
                  <a:lnTo>
                    <a:pt x="32" y="642"/>
                  </a:lnTo>
                  <a:lnTo>
                    <a:pt x="32" y="642"/>
                  </a:lnTo>
                  <a:lnTo>
                    <a:pt x="30" y="644"/>
                  </a:lnTo>
                  <a:lnTo>
                    <a:pt x="30" y="644"/>
                  </a:lnTo>
                  <a:lnTo>
                    <a:pt x="30" y="646"/>
                  </a:lnTo>
                  <a:lnTo>
                    <a:pt x="30" y="646"/>
                  </a:lnTo>
                  <a:lnTo>
                    <a:pt x="28" y="648"/>
                  </a:lnTo>
                  <a:lnTo>
                    <a:pt x="28" y="648"/>
                  </a:lnTo>
                  <a:lnTo>
                    <a:pt x="26" y="652"/>
                  </a:lnTo>
                  <a:lnTo>
                    <a:pt x="26" y="652"/>
                  </a:lnTo>
                  <a:lnTo>
                    <a:pt x="18" y="656"/>
                  </a:lnTo>
                  <a:lnTo>
                    <a:pt x="18" y="656"/>
                  </a:lnTo>
                  <a:lnTo>
                    <a:pt x="16" y="656"/>
                  </a:lnTo>
                  <a:lnTo>
                    <a:pt x="16" y="656"/>
                  </a:lnTo>
                  <a:lnTo>
                    <a:pt x="14" y="662"/>
                  </a:lnTo>
                  <a:lnTo>
                    <a:pt x="14" y="662"/>
                  </a:lnTo>
                  <a:lnTo>
                    <a:pt x="12" y="664"/>
                  </a:lnTo>
                  <a:lnTo>
                    <a:pt x="10" y="666"/>
                  </a:lnTo>
                  <a:lnTo>
                    <a:pt x="10" y="666"/>
                  </a:lnTo>
                  <a:lnTo>
                    <a:pt x="8" y="668"/>
                  </a:lnTo>
                  <a:lnTo>
                    <a:pt x="8" y="668"/>
                  </a:lnTo>
                  <a:lnTo>
                    <a:pt x="6" y="672"/>
                  </a:lnTo>
                  <a:lnTo>
                    <a:pt x="6" y="672"/>
                  </a:lnTo>
                  <a:lnTo>
                    <a:pt x="4" y="672"/>
                  </a:lnTo>
                  <a:lnTo>
                    <a:pt x="4" y="672"/>
                  </a:lnTo>
                  <a:lnTo>
                    <a:pt x="2" y="672"/>
                  </a:lnTo>
                  <a:lnTo>
                    <a:pt x="2" y="672"/>
                  </a:lnTo>
                  <a:lnTo>
                    <a:pt x="0" y="678"/>
                  </a:lnTo>
                  <a:lnTo>
                    <a:pt x="2" y="682"/>
                  </a:lnTo>
                  <a:lnTo>
                    <a:pt x="2" y="682"/>
                  </a:lnTo>
                  <a:lnTo>
                    <a:pt x="6" y="682"/>
                  </a:lnTo>
                  <a:lnTo>
                    <a:pt x="6" y="682"/>
                  </a:lnTo>
                  <a:lnTo>
                    <a:pt x="8" y="682"/>
                  </a:lnTo>
                  <a:lnTo>
                    <a:pt x="8" y="682"/>
                  </a:lnTo>
                  <a:lnTo>
                    <a:pt x="10" y="680"/>
                  </a:lnTo>
                  <a:lnTo>
                    <a:pt x="10" y="680"/>
                  </a:lnTo>
                  <a:lnTo>
                    <a:pt x="10" y="680"/>
                  </a:lnTo>
                  <a:lnTo>
                    <a:pt x="10" y="680"/>
                  </a:lnTo>
                  <a:lnTo>
                    <a:pt x="12" y="678"/>
                  </a:lnTo>
                  <a:lnTo>
                    <a:pt x="12" y="678"/>
                  </a:lnTo>
                  <a:lnTo>
                    <a:pt x="14" y="678"/>
                  </a:lnTo>
                  <a:lnTo>
                    <a:pt x="14" y="678"/>
                  </a:lnTo>
                  <a:lnTo>
                    <a:pt x="14" y="676"/>
                  </a:lnTo>
                  <a:lnTo>
                    <a:pt x="14" y="676"/>
                  </a:lnTo>
                  <a:lnTo>
                    <a:pt x="28" y="670"/>
                  </a:lnTo>
                  <a:lnTo>
                    <a:pt x="40" y="662"/>
                  </a:lnTo>
                  <a:lnTo>
                    <a:pt x="50" y="654"/>
                  </a:lnTo>
                  <a:lnTo>
                    <a:pt x="60" y="642"/>
                  </a:lnTo>
                  <a:lnTo>
                    <a:pt x="60" y="642"/>
                  </a:lnTo>
                  <a:lnTo>
                    <a:pt x="62" y="642"/>
                  </a:lnTo>
                  <a:lnTo>
                    <a:pt x="62" y="642"/>
                  </a:lnTo>
                  <a:lnTo>
                    <a:pt x="62" y="644"/>
                  </a:lnTo>
                  <a:lnTo>
                    <a:pt x="64" y="644"/>
                  </a:lnTo>
                  <a:lnTo>
                    <a:pt x="64" y="644"/>
                  </a:lnTo>
                  <a:lnTo>
                    <a:pt x="66" y="642"/>
                  </a:lnTo>
                  <a:lnTo>
                    <a:pt x="66" y="642"/>
                  </a:lnTo>
                  <a:lnTo>
                    <a:pt x="66" y="640"/>
                  </a:lnTo>
                  <a:lnTo>
                    <a:pt x="66" y="640"/>
                  </a:lnTo>
                  <a:lnTo>
                    <a:pt x="64" y="636"/>
                  </a:lnTo>
                  <a:lnTo>
                    <a:pt x="64" y="636"/>
                  </a:lnTo>
                  <a:lnTo>
                    <a:pt x="70" y="632"/>
                  </a:lnTo>
                  <a:lnTo>
                    <a:pt x="74" y="626"/>
                  </a:lnTo>
                  <a:lnTo>
                    <a:pt x="74" y="626"/>
                  </a:lnTo>
                  <a:lnTo>
                    <a:pt x="78" y="624"/>
                  </a:lnTo>
                  <a:lnTo>
                    <a:pt x="78" y="624"/>
                  </a:lnTo>
                  <a:lnTo>
                    <a:pt x="78" y="622"/>
                  </a:lnTo>
                  <a:lnTo>
                    <a:pt x="78" y="622"/>
                  </a:lnTo>
                  <a:lnTo>
                    <a:pt x="82" y="620"/>
                  </a:lnTo>
                  <a:lnTo>
                    <a:pt x="82" y="620"/>
                  </a:lnTo>
                  <a:lnTo>
                    <a:pt x="84" y="620"/>
                  </a:lnTo>
                  <a:lnTo>
                    <a:pt x="84" y="620"/>
                  </a:lnTo>
                  <a:lnTo>
                    <a:pt x="92" y="614"/>
                  </a:lnTo>
                  <a:lnTo>
                    <a:pt x="92" y="614"/>
                  </a:lnTo>
                  <a:lnTo>
                    <a:pt x="94" y="614"/>
                  </a:lnTo>
                  <a:lnTo>
                    <a:pt x="94" y="614"/>
                  </a:lnTo>
                  <a:lnTo>
                    <a:pt x="96" y="614"/>
                  </a:lnTo>
                  <a:lnTo>
                    <a:pt x="96" y="610"/>
                  </a:lnTo>
                  <a:lnTo>
                    <a:pt x="96" y="610"/>
                  </a:lnTo>
                  <a:lnTo>
                    <a:pt x="98" y="608"/>
                  </a:lnTo>
                  <a:lnTo>
                    <a:pt x="98" y="608"/>
                  </a:lnTo>
                  <a:lnTo>
                    <a:pt x="100" y="608"/>
                  </a:lnTo>
                  <a:lnTo>
                    <a:pt x="100" y="608"/>
                  </a:lnTo>
                  <a:lnTo>
                    <a:pt x="100" y="604"/>
                  </a:lnTo>
                  <a:lnTo>
                    <a:pt x="98" y="602"/>
                  </a:lnTo>
                  <a:lnTo>
                    <a:pt x="98" y="602"/>
                  </a:lnTo>
                  <a:lnTo>
                    <a:pt x="100" y="602"/>
                  </a:lnTo>
                  <a:lnTo>
                    <a:pt x="100" y="602"/>
                  </a:lnTo>
                  <a:lnTo>
                    <a:pt x="104" y="602"/>
                  </a:lnTo>
                  <a:lnTo>
                    <a:pt x="104" y="602"/>
                  </a:lnTo>
                  <a:lnTo>
                    <a:pt x="104" y="600"/>
                  </a:lnTo>
                  <a:lnTo>
                    <a:pt x="104" y="600"/>
                  </a:lnTo>
                  <a:lnTo>
                    <a:pt x="108" y="600"/>
                  </a:lnTo>
                  <a:lnTo>
                    <a:pt x="108" y="600"/>
                  </a:lnTo>
                  <a:lnTo>
                    <a:pt x="108" y="602"/>
                  </a:lnTo>
                  <a:lnTo>
                    <a:pt x="108" y="602"/>
                  </a:lnTo>
                  <a:lnTo>
                    <a:pt x="108" y="606"/>
                  </a:lnTo>
                  <a:lnTo>
                    <a:pt x="108" y="606"/>
                  </a:lnTo>
                  <a:lnTo>
                    <a:pt x="110" y="606"/>
                  </a:lnTo>
                  <a:lnTo>
                    <a:pt x="110" y="608"/>
                  </a:lnTo>
                  <a:lnTo>
                    <a:pt x="110" y="608"/>
                  </a:lnTo>
                  <a:lnTo>
                    <a:pt x="102" y="618"/>
                  </a:lnTo>
                  <a:lnTo>
                    <a:pt x="102" y="618"/>
                  </a:lnTo>
                  <a:lnTo>
                    <a:pt x="100" y="620"/>
                  </a:lnTo>
                  <a:lnTo>
                    <a:pt x="100" y="620"/>
                  </a:lnTo>
                  <a:lnTo>
                    <a:pt x="96" y="620"/>
                  </a:lnTo>
                  <a:lnTo>
                    <a:pt x="96" y="620"/>
                  </a:lnTo>
                  <a:lnTo>
                    <a:pt x="94" y="622"/>
                  </a:lnTo>
                  <a:lnTo>
                    <a:pt x="94" y="622"/>
                  </a:lnTo>
                  <a:lnTo>
                    <a:pt x="94" y="626"/>
                  </a:lnTo>
                  <a:lnTo>
                    <a:pt x="94" y="626"/>
                  </a:lnTo>
                  <a:lnTo>
                    <a:pt x="96" y="626"/>
                  </a:lnTo>
                  <a:lnTo>
                    <a:pt x="96" y="626"/>
                  </a:lnTo>
                  <a:lnTo>
                    <a:pt x="94" y="626"/>
                  </a:lnTo>
                  <a:lnTo>
                    <a:pt x="94" y="626"/>
                  </a:lnTo>
                  <a:lnTo>
                    <a:pt x="82" y="646"/>
                  </a:lnTo>
                  <a:lnTo>
                    <a:pt x="82" y="646"/>
                  </a:lnTo>
                  <a:lnTo>
                    <a:pt x="80" y="648"/>
                  </a:lnTo>
                  <a:lnTo>
                    <a:pt x="80" y="648"/>
                  </a:lnTo>
                  <a:lnTo>
                    <a:pt x="78" y="646"/>
                  </a:lnTo>
                  <a:lnTo>
                    <a:pt x="78" y="646"/>
                  </a:lnTo>
                  <a:lnTo>
                    <a:pt x="74" y="646"/>
                  </a:lnTo>
                  <a:lnTo>
                    <a:pt x="74" y="646"/>
                  </a:lnTo>
                  <a:lnTo>
                    <a:pt x="70" y="650"/>
                  </a:lnTo>
                  <a:lnTo>
                    <a:pt x="70" y="650"/>
                  </a:lnTo>
                  <a:lnTo>
                    <a:pt x="70" y="652"/>
                  </a:lnTo>
                  <a:lnTo>
                    <a:pt x="70" y="652"/>
                  </a:lnTo>
                  <a:lnTo>
                    <a:pt x="56" y="664"/>
                  </a:lnTo>
                  <a:lnTo>
                    <a:pt x="56" y="664"/>
                  </a:lnTo>
                  <a:lnTo>
                    <a:pt x="56" y="666"/>
                  </a:lnTo>
                  <a:lnTo>
                    <a:pt x="56" y="666"/>
                  </a:lnTo>
                  <a:lnTo>
                    <a:pt x="56" y="668"/>
                  </a:lnTo>
                  <a:lnTo>
                    <a:pt x="56" y="668"/>
                  </a:lnTo>
                  <a:lnTo>
                    <a:pt x="56" y="670"/>
                  </a:lnTo>
                  <a:lnTo>
                    <a:pt x="60" y="668"/>
                  </a:lnTo>
                  <a:lnTo>
                    <a:pt x="60" y="668"/>
                  </a:lnTo>
                  <a:lnTo>
                    <a:pt x="62" y="668"/>
                  </a:lnTo>
                  <a:lnTo>
                    <a:pt x="62" y="668"/>
                  </a:lnTo>
                  <a:lnTo>
                    <a:pt x="64" y="668"/>
                  </a:lnTo>
                  <a:lnTo>
                    <a:pt x="64" y="668"/>
                  </a:lnTo>
                  <a:lnTo>
                    <a:pt x="64" y="668"/>
                  </a:lnTo>
                  <a:lnTo>
                    <a:pt x="64" y="668"/>
                  </a:lnTo>
                  <a:lnTo>
                    <a:pt x="66" y="670"/>
                  </a:lnTo>
                  <a:lnTo>
                    <a:pt x="66" y="670"/>
                  </a:lnTo>
                  <a:lnTo>
                    <a:pt x="66" y="674"/>
                  </a:lnTo>
                  <a:lnTo>
                    <a:pt x="66" y="674"/>
                  </a:lnTo>
                  <a:lnTo>
                    <a:pt x="68" y="676"/>
                  </a:lnTo>
                  <a:lnTo>
                    <a:pt x="68" y="676"/>
                  </a:lnTo>
                  <a:lnTo>
                    <a:pt x="70" y="676"/>
                  </a:lnTo>
                  <a:lnTo>
                    <a:pt x="70" y="676"/>
                  </a:lnTo>
                  <a:lnTo>
                    <a:pt x="72" y="676"/>
                  </a:lnTo>
                  <a:lnTo>
                    <a:pt x="72" y="676"/>
                  </a:lnTo>
                  <a:lnTo>
                    <a:pt x="76" y="674"/>
                  </a:lnTo>
                  <a:lnTo>
                    <a:pt x="76" y="674"/>
                  </a:lnTo>
                  <a:lnTo>
                    <a:pt x="76" y="672"/>
                  </a:lnTo>
                  <a:lnTo>
                    <a:pt x="76" y="672"/>
                  </a:lnTo>
                  <a:lnTo>
                    <a:pt x="80" y="672"/>
                  </a:lnTo>
                  <a:lnTo>
                    <a:pt x="82" y="670"/>
                  </a:lnTo>
                  <a:lnTo>
                    <a:pt x="82" y="670"/>
                  </a:lnTo>
                  <a:lnTo>
                    <a:pt x="82" y="670"/>
                  </a:lnTo>
                  <a:lnTo>
                    <a:pt x="84" y="668"/>
                  </a:lnTo>
                  <a:lnTo>
                    <a:pt x="84" y="668"/>
                  </a:lnTo>
                  <a:lnTo>
                    <a:pt x="86" y="666"/>
                  </a:lnTo>
                  <a:lnTo>
                    <a:pt x="86" y="666"/>
                  </a:lnTo>
                  <a:lnTo>
                    <a:pt x="86" y="666"/>
                  </a:lnTo>
                  <a:lnTo>
                    <a:pt x="86" y="666"/>
                  </a:lnTo>
                  <a:lnTo>
                    <a:pt x="92" y="664"/>
                  </a:lnTo>
                  <a:lnTo>
                    <a:pt x="94" y="662"/>
                  </a:lnTo>
                  <a:lnTo>
                    <a:pt x="94" y="662"/>
                  </a:lnTo>
                  <a:lnTo>
                    <a:pt x="94" y="660"/>
                  </a:lnTo>
                  <a:lnTo>
                    <a:pt x="94" y="660"/>
                  </a:lnTo>
                  <a:lnTo>
                    <a:pt x="96" y="660"/>
                  </a:lnTo>
                  <a:lnTo>
                    <a:pt x="96" y="660"/>
                  </a:lnTo>
                  <a:lnTo>
                    <a:pt x="96" y="658"/>
                  </a:lnTo>
                  <a:lnTo>
                    <a:pt x="96" y="658"/>
                  </a:lnTo>
                  <a:lnTo>
                    <a:pt x="96" y="656"/>
                  </a:lnTo>
                  <a:lnTo>
                    <a:pt x="96" y="656"/>
                  </a:lnTo>
                  <a:lnTo>
                    <a:pt x="98" y="656"/>
                  </a:lnTo>
                  <a:lnTo>
                    <a:pt x="98" y="656"/>
                  </a:lnTo>
                  <a:lnTo>
                    <a:pt x="98" y="654"/>
                  </a:lnTo>
                  <a:lnTo>
                    <a:pt x="98" y="654"/>
                  </a:lnTo>
                  <a:lnTo>
                    <a:pt x="104" y="652"/>
                  </a:lnTo>
                  <a:lnTo>
                    <a:pt x="110" y="646"/>
                  </a:lnTo>
                  <a:lnTo>
                    <a:pt x="110" y="646"/>
                  </a:lnTo>
                  <a:lnTo>
                    <a:pt x="112" y="646"/>
                  </a:lnTo>
                  <a:lnTo>
                    <a:pt x="112" y="646"/>
                  </a:lnTo>
                  <a:lnTo>
                    <a:pt x="114" y="646"/>
                  </a:lnTo>
                  <a:lnTo>
                    <a:pt x="114" y="646"/>
                  </a:lnTo>
                  <a:lnTo>
                    <a:pt x="116" y="644"/>
                  </a:lnTo>
                  <a:lnTo>
                    <a:pt x="116" y="644"/>
                  </a:lnTo>
                  <a:lnTo>
                    <a:pt x="116" y="642"/>
                  </a:lnTo>
                  <a:lnTo>
                    <a:pt x="116" y="642"/>
                  </a:lnTo>
                  <a:lnTo>
                    <a:pt x="116" y="636"/>
                  </a:lnTo>
                  <a:lnTo>
                    <a:pt x="116" y="636"/>
                  </a:lnTo>
                  <a:lnTo>
                    <a:pt x="118" y="636"/>
                  </a:lnTo>
                  <a:lnTo>
                    <a:pt x="118" y="636"/>
                  </a:lnTo>
                  <a:lnTo>
                    <a:pt x="120" y="634"/>
                  </a:lnTo>
                  <a:lnTo>
                    <a:pt x="120" y="634"/>
                  </a:lnTo>
                  <a:lnTo>
                    <a:pt x="124" y="634"/>
                  </a:lnTo>
                  <a:lnTo>
                    <a:pt x="124" y="634"/>
                  </a:lnTo>
                  <a:lnTo>
                    <a:pt x="126" y="634"/>
                  </a:lnTo>
                  <a:lnTo>
                    <a:pt x="126" y="634"/>
                  </a:lnTo>
                  <a:lnTo>
                    <a:pt x="130" y="634"/>
                  </a:lnTo>
                  <a:lnTo>
                    <a:pt x="130" y="634"/>
                  </a:lnTo>
                  <a:lnTo>
                    <a:pt x="130" y="634"/>
                  </a:lnTo>
                  <a:lnTo>
                    <a:pt x="130" y="634"/>
                  </a:lnTo>
                  <a:lnTo>
                    <a:pt x="136" y="632"/>
                  </a:lnTo>
                  <a:lnTo>
                    <a:pt x="136" y="632"/>
                  </a:lnTo>
                  <a:lnTo>
                    <a:pt x="136" y="630"/>
                  </a:lnTo>
                  <a:lnTo>
                    <a:pt x="136" y="630"/>
                  </a:lnTo>
                  <a:lnTo>
                    <a:pt x="138" y="630"/>
                  </a:lnTo>
                  <a:lnTo>
                    <a:pt x="138" y="630"/>
                  </a:lnTo>
                  <a:lnTo>
                    <a:pt x="138" y="628"/>
                  </a:lnTo>
                  <a:lnTo>
                    <a:pt x="138" y="628"/>
                  </a:lnTo>
                  <a:lnTo>
                    <a:pt x="138" y="626"/>
                  </a:lnTo>
                  <a:lnTo>
                    <a:pt x="138" y="626"/>
                  </a:lnTo>
                  <a:lnTo>
                    <a:pt x="136" y="624"/>
                  </a:lnTo>
                  <a:lnTo>
                    <a:pt x="136" y="624"/>
                  </a:lnTo>
                  <a:lnTo>
                    <a:pt x="138" y="624"/>
                  </a:lnTo>
                  <a:lnTo>
                    <a:pt x="142" y="622"/>
                  </a:lnTo>
                  <a:lnTo>
                    <a:pt x="142" y="622"/>
                  </a:lnTo>
                  <a:lnTo>
                    <a:pt x="142" y="618"/>
                  </a:lnTo>
                  <a:lnTo>
                    <a:pt x="142" y="618"/>
                  </a:lnTo>
                  <a:lnTo>
                    <a:pt x="144" y="616"/>
                  </a:lnTo>
                  <a:lnTo>
                    <a:pt x="142" y="616"/>
                  </a:lnTo>
                  <a:lnTo>
                    <a:pt x="142" y="616"/>
                  </a:lnTo>
                  <a:lnTo>
                    <a:pt x="140" y="616"/>
                  </a:lnTo>
                  <a:lnTo>
                    <a:pt x="140" y="616"/>
                  </a:lnTo>
                  <a:lnTo>
                    <a:pt x="138" y="614"/>
                  </a:lnTo>
                  <a:lnTo>
                    <a:pt x="138" y="614"/>
                  </a:lnTo>
                  <a:lnTo>
                    <a:pt x="142" y="612"/>
                  </a:lnTo>
                  <a:lnTo>
                    <a:pt x="142" y="612"/>
                  </a:lnTo>
                  <a:lnTo>
                    <a:pt x="142" y="612"/>
                  </a:lnTo>
                  <a:lnTo>
                    <a:pt x="142" y="612"/>
                  </a:lnTo>
                  <a:lnTo>
                    <a:pt x="142" y="610"/>
                  </a:lnTo>
                  <a:lnTo>
                    <a:pt x="142" y="610"/>
                  </a:lnTo>
                  <a:lnTo>
                    <a:pt x="140" y="606"/>
                  </a:lnTo>
                  <a:lnTo>
                    <a:pt x="140" y="606"/>
                  </a:lnTo>
                  <a:lnTo>
                    <a:pt x="142" y="606"/>
                  </a:lnTo>
                  <a:lnTo>
                    <a:pt x="142" y="606"/>
                  </a:lnTo>
                  <a:lnTo>
                    <a:pt x="146" y="606"/>
                  </a:lnTo>
                  <a:lnTo>
                    <a:pt x="146" y="606"/>
                  </a:lnTo>
                  <a:lnTo>
                    <a:pt x="146" y="604"/>
                  </a:lnTo>
                  <a:lnTo>
                    <a:pt x="146" y="604"/>
                  </a:lnTo>
                  <a:lnTo>
                    <a:pt x="148" y="600"/>
                  </a:lnTo>
                  <a:lnTo>
                    <a:pt x="148" y="600"/>
                  </a:lnTo>
                  <a:lnTo>
                    <a:pt x="150" y="600"/>
                  </a:lnTo>
                  <a:lnTo>
                    <a:pt x="150" y="600"/>
                  </a:lnTo>
                  <a:lnTo>
                    <a:pt x="152" y="602"/>
                  </a:lnTo>
                  <a:lnTo>
                    <a:pt x="154" y="602"/>
                  </a:lnTo>
                  <a:lnTo>
                    <a:pt x="154" y="602"/>
                  </a:lnTo>
                  <a:lnTo>
                    <a:pt x="156" y="602"/>
                  </a:lnTo>
                  <a:lnTo>
                    <a:pt x="156" y="602"/>
                  </a:lnTo>
                  <a:lnTo>
                    <a:pt x="158" y="602"/>
                  </a:lnTo>
                  <a:lnTo>
                    <a:pt x="158" y="602"/>
                  </a:lnTo>
                  <a:lnTo>
                    <a:pt x="160" y="600"/>
                  </a:lnTo>
                  <a:lnTo>
                    <a:pt x="160" y="600"/>
                  </a:lnTo>
                  <a:lnTo>
                    <a:pt x="160" y="598"/>
                  </a:lnTo>
                  <a:lnTo>
                    <a:pt x="160" y="598"/>
                  </a:lnTo>
                  <a:lnTo>
                    <a:pt x="164" y="596"/>
                  </a:lnTo>
                  <a:lnTo>
                    <a:pt x="164" y="596"/>
                  </a:lnTo>
                  <a:lnTo>
                    <a:pt x="168" y="596"/>
                  </a:lnTo>
                  <a:lnTo>
                    <a:pt x="168" y="596"/>
                  </a:lnTo>
                  <a:lnTo>
                    <a:pt x="168" y="594"/>
                  </a:lnTo>
                  <a:lnTo>
                    <a:pt x="168" y="594"/>
                  </a:lnTo>
                  <a:lnTo>
                    <a:pt x="170" y="592"/>
                  </a:lnTo>
                  <a:lnTo>
                    <a:pt x="170" y="592"/>
                  </a:lnTo>
                  <a:lnTo>
                    <a:pt x="172" y="592"/>
                  </a:lnTo>
                  <a:lnTo>
                    <a:pt x="172" y="592"/>
                  </a:lnTo>
                  <a:lnTo>
                    <a:pt x="174" y="590"/>
                  </a:lnTo>
                  <a:lnTo>
                    <a:pt x="174" y="590"/>
                  </a:lnTo>
                  <a:lnTo>
                    <a:pt x="178" y="594"/>
                  </a:lnTo>
                  <a:lnTo>
                    <a:pt x="176" y="590"/>
                  </a:lnTo>
                  <a:lnTo>
                    <a:pt x="176" y="590"/>
                  </a:lnTo>
                  <a:lnTo>
                    <a:pt x="176" y="588"/>
                  </a:lnTo>
                  <a:lnTo>
                    <a:pt x="176" y="588"/>
                  </a:lnTo>
                  <a:lnTo>
                    <a:pt x="176" y="588"/>
                  </a:lnTo>
                  <a:lnTo>
                    <a:pt x="176" y="588"/>
                  </a:lnTo>
                  <a:lnTo>
                    <a:pt x="176" y="586"/>
                  </a:lnTo>
                  <a:lnTo>
                    <a:pt x="176" y="586"/>
                  </a:lnTo>
                  <a:lnTo>
                    <a:pt x="176" y="584"/>
                  </a:lnTo>
                  <a:lnTo>
                    <a:pt x="176" y="584"/>
                  </a:lnTo>
                  <a:lnTo>
                    <a:pt x="178" y="580"/>
                  </a:lnTo>
                  <a:lnTo>
                    <a:pt x="178" y="580"/>
                  </a:lnTo>
                  <a:lnTo>
                    <a:pt x="180" y="576"/>
                  </a:lnTo>
                  <a:lnTo>
                    <a:pt x="182" y="576"/>
                  </a:lnTo>
                  <a:lnTo>
                    <a:pt x="182" y="576"/>
                  </a:lnTo>
                  <a:lnTo>
                    <a:pt x="184" y="580"/>
                  </a:lnTo>
                  <a:lnTo>
                    <a:pt x="188" y="578"/>
                  </a:lnTo>
                  <a:lnTo>
                    <a:pt x="188" y="578"/>
                  </a:lnTo>
                  <a:lnTo>
                    <a:pt x="188" y="578"/>
                  </a:lnTo>
                  <a:lnTo>
                    <a:pt x="188" y="578"/>
                  </a:lnTo>
                  <a:lnTo>
                    <a:pt x="188" y="576"/>
                  </a:lnTo>
                  <a:lnTo>
                    <a:pt x="188" y="576"/>
                  </a:lnTo>
                  <a:lnTo>
                    <a:pt x="194" y="572"/>
                  </a:lnTo>
                  <a:lnTo>
                    <a:pt x="198" y="566"/>
                  </a:lnTo>
                  <a:lnTo>
                    <a:pt x="198" y="566"/>
                  </a:lnTo>
                  <a:lnTo>
                    <a:pt x="198" y="564"/>
                  </a:lnTo>
                  <a:lnTo>
                    <a:pt x="198" y="564"/>
                  </a:lnTo>
                  <a:lnTo>
                    <a:pt x="198" y="562"/>
                  </a:lnTo>
                  <a:lnTo>
                    <a:pt x="198" y="562"/>
                  </a:lnTo>
                  <a:lnTo>
                    <a:pt x="198" y="560"/>
                  </a:lnTo>
                  <a:lnTo>
                    <a:pt x="198" y="560"/>
                  </a:lnTo>
                  <a:lnTo>
                    <a:pt x="198" y="560"/>
                  </a:lnTo>
                  <a:lnTo>
                    <a:pt x="198" y="560"/>
                  </a:lnTo>
                  <a:lnTo>
                    <a:pt x="200" y="558"/>
                  </a:lnTo>
                  <a:lnTo>
                    <a:pt x="198" y="556"/>
                  </a:lnTo>
                  <a:lnTo>
                    <a:pt x="198" y="556"/>
                  </a:lnTo>
                  <a:lnTo>
                    <a:pt x="196" y="556"/>
                  </a:lnTo>
                  <a:lnTo>
                    <a:pt x="196" y="556"/>
                  </a:lnTo>
                  <a:lnTo>
                    <a:pt x="194" y="556"/>
                  </a:lnTo>
                  <a:lnTo>
                    <a:pt x="194" y="552"/>
                  </a:lnTo>
                  <a:lnTo>
                    <a:pt x="194" y="552"/>
                  </a:lnTo>
                  <a:lnTo>
                    <a:pt x="204" y="548"/>
                  </a:lnTo>
                  <a:lnTo>
                    <a:pt x="204" y="548"/>
                  </a:lnTo>
                  <a:lnTo>
                    <a:pt x="206" y="546"/>
                  </a:lnTo>
                  <a:lnTo>
                    <a:pt x="206" y="546"/>
                  </a:lnTo>
                  <a:lnTo>
                    <a:pt x="208" y="546"/>
                  </a:lnTo>
                  <a:lnTo>
                    <a:pt x="208" y="546"/>
                  </a:lnTo>
                  <a:lnTo>
                    <a:pt x="208" y="542"/>
                  </a:lnTo>
                  <a:lnTo>
                    <a:pt x="206" y="540"/>
                  </a:lnTo>
                  <a:lnTo>
                    <a:pt x="206" y="540"/>
                  </a:lnTo>
                  <a:lnTo>
                    <a:pt x="206" y="540"/>
                  </a:lnTo>
                  <a:lnTo>
                    <a:pt x="206" y="540"/>
                  </a:lnTo>
                  <a:lnTo>
                    <a:pt x="202" y="540"/>
                  </a:lnTo>
                  <a:lnTo>
                    <a:pt x="202" y="540"/>
                  </a:lnTo>
                  <a:lnTo>
                    <a:pt x="202" y="538"/>
                  </a:lnTo>
                  <a:lnTo>
                    <a:pt x="202" y="538"/>
                  </a:lnTo>
                  <a:lnTo>
                    <a:pt x="202" y="536"/>
                  </a:lnTo>
                  <a:lnTo>
                    <a:pt x="202" y="536"/>
                  </a:lnTo>
                  <a:lnTo>
                    <a:pt x="202" y="534"/>
                  </a:lnTo>
                  <a:lnTo>
                    <a:pt x="202" y="534"/>
                  </a:lnTo>
                  <a:lnTo>
                    <a:pt x="210" y="530"/>
                  </a:lnTo>
                  <a:lnTo>
                    <a:pt x="216" y="526"/>
                  </a:lnTo>
                  <a:lnTo>
                    <a:pt x="220" y="520"/>
                  </a:lnTo>
                  <a:lnTo>
                    <a:pt x="222" y="512"/>
                  </a:lnTo>
                  <a:lnTo>
                    <a:pt x="222" y="512"/>
                  </a:lnTo>
                  <a:lnTo>
                    <a:pt x="222" y="510"/>
                  </a:lnTo>
                  <a:lnTo>
                    <a:pt x="222" y="510"/>
                  </a:lnTo>
                  <a:lnTo>
                    <a:pt x="224" y="510"/>
                  </a:lnTo>
                  <a:lnTo>
                    <a:pt x="226" y="506"/>
                  </a:lnTo>
                  <a:lnTo>
                    <a:pt x="226" y="506"/>
                  </a:lnTo>
                  <a:lnTo>
                    <a:pt x="224" y="504"/>
                  </a:lnTo>
                  <a:lnTo>
                    <a:pt x="224" y="502"/>
                  </a:lnTo>
                  <a:lnTo>
                    <a:pt x="224" y="502"/>
                  </a:lnTo>
                  <a:lnTo>
                    <a:pt x="226" y="500"/>
                  </a:lnTo>
                  <a:lnTo>
                    <a:pt x="226" y="498"/>
                  </a:lnTo>
                  <a:lnTo>
                    <a:pt x="226" y="498"/>
                  </a:lnTo>
                  <a:lnTo>
                    <a:pt x="226" y="496"/>
                  </a:lnTo>
                  <a:lnTo>
                    <a:pt x="226" y="496"/>
                  </a:lnTo>
                  <a:lnTo>
                    <a:pt x="228" y="494"/>
                  </a:lnTo>
                  <a:lnTo>
                    <a:pt x="228" y="494"/>
                  </a:lnTo>
                  <a:lnTo>
                    <a:pt x="228" y="492"/>
                  </a:lnTo>
                  <a:lnTo>
                    <a:pt x="228" y="492"/>
                  </a:lnTo>
                  <a:lnTo>
                    <a:pt x="228" y="490"/>
                  </a:lnTo>
                  <a:lnTo>
                    <a:pt x="228" y="490"/>
                  </a:lnTo>
                  <a:lnTo>
                    <a:pt x="230" y="488"/>
                  </a:lnTo>
                  <a:lnTo>
                    <a:pt x="228" y="486"/>
                  </a:lnTo>
                  <a:lnTo>
                    <a:pt x="228" y="486"/>
                  </a:lnTo>
                  <a:lnTo>
                    <a:pt x="228" y="484"/>
                  </a:lnTo>
                  <a:lnTo>
                    <a:pt x="228" y="484"/>
                  </a:lnTo>
                  <a:lnTo>
                    <a:pt x="226" y="482"/>
                  </a:lnTo>
                  <a:lnTo>
                    <a:pt x="226" y="482"/>
                  </a:lnTo>
                  <a:lnTo>
                    <a:pt x="228" y="480"/>
                  </a:lnTo>
                  <a:lnTo>
                    <a:pt x="230" y="478"/>
                  </a:lnTo>
                  <a:lnTo>
                    <a:pt x="230" y="478"/>
                  </a:lnTo>
                  <a:lnTo>
                    <a:pt x="230" y="476"/>
                  </a:lnTo>
                  <a:lnTo>
                    <a:pt x="230" y="476"/>
                  </a:lnTo>
                  <a:lnTo>
                    <a:pt x="234" y="476"/>
                  </a:lnTo>
                  <a:lnTo>
                    <a:pt x="234" y="476"/>
                  </a:lnTo>
                  <a:lnTo>
                    <a:pt x="234" y="474"/>
                  </a:lnTo>
                  <a:lnTo>
                    <a:pt x="234" y="474"/>
                  </a:lnTo>
                  <a:lnTo>
                    <a:pt x="234" y="472"/>
                  </a:lnTo>
                  <a:lnTo>
                    <a:pt x="234" y="472"/>
                  </a:lnTo>
                  <a:lnTo>
                    <a:pt x="234" y="468"/>
                  </a:lnTo>
                  <a:lnTo>
                    <a:pt x="232" y="466"/>
                  </a:lnTo>
                  <a:lnTo>
                    <a:pt x="232" y="466"/>
                  </a:lnTo>
                  <a:lnTo>
                    <a:pt x="232" y="464"/>
                  </a:lnTo>
                  <a:lnTo>
                    <a:pt x="232" y="464"/>
                  </a:lnTo>
                  <a:lnTo>
                    <a:pt x="232" y="462"/>
                  </a:lnTo>
                  <a:lnTo>
                    <a:pt x="232" y="462"/>
                  </a:lnTo>
                  <a:lnTo>
                    <a:pt x="234" y="460"/>
                  </a:lnTo>
                  <a:lnTo>
                    <a:pt x="236" y="456"/>
                  </a:lnTo>
                  <a:lnTo>
                    <a:pt x="238" y="454"/>
                  </a:lnTo>
                  <a:lnTo>
                    <a:pt x="240" y="450"/>
                  </a:lnTo>
                  <a:lnTo>
                    <a:pt x="240" y="450"/>
                  </a:lnTo>
                  <a:lnTo>
                    <a:pt x="240" y="448"/>
                  </a:lnTo>
                  <a:lnTo>
                    <a:pt x="240" y="448"/>
                  </a:lnTo>
                  <a:lnTo>
                    <a:pt x="240" y="446"/>
                  </a:lnTo>
                  <a:lnTo>
                    <a:pt x="240" y="446"/>
                  </a:lnTo>
                  <a:lnTo>
                    <a:pt x="240" y="444"/>
                  </a:lnTo>
                  <a:lnTo>
                    <a:pt x="240" y="444"/>
                  </a:lnTo>
                  <a:lnTo>
                    <a:pt x="240" y="442"/>
                  </a:lnTo>
                  <a:lnTo>
                    <a:pt x="240" y="442"/>
                  </a:lnTo>
                  <a:lnTo>
                    <a:pt x="240" y="442"/>
                  </a:lnTo>
                  <a:lnTo>
                    <a:pt x="242" y="442"/>
                  </a:lnTo>
                  <a:lnTo>
                    <a:pt x="242" y="442"/>
                  </a:lnTo>
                  <a:lnTo>
                    <a:pt x="242" y="440"/>
                  </a:lnTo>
                  <a:lnTo>
                    <a:pt x="242" y="440"/>
                  </a:lnTo>
                  <a:lnTo>
                    <a:pt x="242" y="438"/>
                  </a:lnTo>
                  <a:lnTo>
                    <a:pt x="242" y="438"/>
                  </a:lnTo>
                  <a:lnTo>
                    <a:pt x="242" y="436"/>
                  </a:lnTo>
                  <a:lnTo>
                    <a:pt x="242" y="436"/>
                  </a:lnTo>
                  <a:lnTo>
                    <a:pt x="242" y="434"/>
                  </a:lnTo>
                  <a:lnTo>
                    <a:pt x="242" y="434"/>
                  </a:lnTo>
                  <a:lnTo>
                    <a:pt x="244" y="432"/>
                  </a:lnTo>
                  <a:lnTo>
                    <a:pt x="244" y="432"/>
                  </a:lnTo>
                  <a:lnTo>
                    <a:pt x="244" y="430"/>
                  </a:lnTo>
                  <a:lnTo>
                    <a:pt x="244" y="430"/>
                  </a:lnTo>
                  <a:lnTo>
                    <a:pt x="244" y="428"/>
                  </a:lnTo>
                  <a:lnTo>
                    <a:pt x="244" y="428"/>
                  </a:lnTo>
                  <a:lnTo>
                    <a:pt x="244" y="426"/>
                  </a:lnTo>
                  <a:lnTo>
                    <a:pt x="244" y="426"/>
                  </a:lnTo>
                  <a:lnTo>
                    <a:pt x="246" y="426"/>
                  </a:lnTo>
                  <a:lnTo>
                    <a:pt x="246" y="426"/>
                  </a:lnTo>
                  <a:lnTo>
                    <a:pt x="246" y="424"/>
                  </a:lnTo>
                  <a:lnTo>
                    <a:pt x="244" y="422"/>
                  </a:lnTo>
                  <a:lnTo>
                    <a:pt x="244" y="422"/>
                  </a:lnTo>
                  <a:lnTo>
                    <a:pt x="244" y="422"/>
                  </a:lnTo>
                  <a:lnTo>
                    <a:pt x="244" y="422"/>
                  </a:lnTo>
                  <a:lnTo>
                    <a:pt x="242" y="420"/>
                  </a:lnTo>
                  <a:lnTo>
                    <a:pt x="242" y="420"/>
                  </a:lnTo>
                  <a:lnTo>
                    <a:pt x="244" y="416"/>
                  </a:lnTo>
                  <a:lnTo>
                    <a:pt x="248" y="410"/>
                  </a:lnTo>
                  <a:lnTo>
                    <a:pt x="248" y="410"/>
                  </a:lnTo>
                  <a:lnTo>
                    <a:pt x="248" y="408"/>
                  </a:lnTo>
                  <a:lnTo>
                    <a:pt x="248" y="408"/>
                  </a:lnTo>
                  <a:lnTo>
                    <a:pt x="248" y="404"/>
                  </a:lnTo>
                  <a:lnTo>
                    <a:pt x="248" y="404"/>
                  </a:lnTo>
                  <a:lnTo>
                    <a:pt x="250" y="404"/>
                  </a:lnTo>
                  <a:lnTo>
                    <a:pt x="250" y="404"/>
                  </a:lnTo>
                  <a:lnTo>
                    <a:pt x="250" y="402"/>
                  </a:lnTo>
                  <a:lnTo>
                    <a:pt x="250" y="402"/>
                  </a:lnTo>
                  <a:lnTo>
                    <a:pt x="252" y="400"/>
                  </a:lnTo>
                  <a:lnTo>
                    <a:pt x="252" y="400"/>
                  </a:lnTo>
                  <a:lnTo>
                    <a:pt x="252" y="398"/>
                  </a:lnTo>
                  <a:lnTo>
                    <a:pt x="252" y="398"/>
                  </a:lnTo>
                  <a:lnTo>
                    <a:pt x="252" y="396"/>
                  </a:lnTo>
                  <a:lnTo>
                    <a:pt x="252" y="396"/>
                  </a:lnTo>
                  <a:lnTo>
                    <a:pt x="254" y="394"/>
                  </a:lnTo>
                  <a:lnTo>
                    <a:pt x="254" y="394"/>
                  </a:lnTo>
                  <a:lnTo>
                    <a:pt x="254" y="392"/>
                  </a:lnTo>
                  <a:lnTo>
                    <a:pt x="254" y="392"/>
                  </a:lnTo>
                  <a:lnTo>
                    <a:pt x="254" y="390"/>
                  </a:lnTo>
                  <a:lnTo>
                    <a:pt x="254" y="390"/>
                  </a:lnTo>
                  <a:lnTo>
                    <a:pt x="254" y="388"/>
                  </a:lnTo>
                  <a:lnTo>
                    <a:pt x="254" y="388"/>
                  </a:lnTo>
                  <a:lnTo>
                    <a:pt x="254" y="386"/>
                  </a:lnTo>
                  <a:lnTo>
                    <a:pt x="254" y="386"/>
                  </a:lnTo>
                  <a:lnTo>
                    <a:pt x="256" y="384"/>
                  </a:lnTo>
                  <a:lnTo>
                    <a:pt x="256" y="380"/>
                  </a:lnTo>
                  <a:lnTo>
                    <a:pt x="256" y="380"/>
                  </a:lnTo>
                  <a:lnTo>
                    <a:pt x="256" y="378"/>
                  </a:lnTo>
                  <a:lnTo>
                    <a:pt x="256" y="378"/>
                  </a:lnTo>
                  <a:lnTo>
                    <a:pt x="258" y="378"/>
                  </a:lnTo>
                  <a:lnTo>
                    <a:pt x="258" y="378"/>
                  </a:lnTo>
                  <a:lnTo>
                    <a:pt x="258" y="374"/>
                  </a:lnTo>
                  <a:lnTo>
                    <a:pt x="256" y="372"/>
                  </a:lnTo>
                  <a:lnTo>
                    <a:pt x="256" y="372"/>
                  </a:lnTo>
                  <a:lnTo>
                    <a:pt x="256" y="372"/>
                  </a:lnTo>
                  <a:lnTo>
                    <a:pt x="256" y="372"/>
                  </a:lnTo>
                  <a:lnTo>
                    <a:pt x="256" y="368"/>
                  </a:lnTo>
                  <a:lnTo>
                    <a:pt x="256" y="368"/>
                  </a:lnTo>
                  <a:lnTo>
                    <a:pt x="258" y="366"/>
                  </a:lnTo>
                  <a:lnTo>
                    <a:pt x="260" y="366"/>
                  </a:lnTo>
                  <a:lnTo>
                    <a:pt x="260" y="362"/>
                  </a:lnTo>
                  <a:lnTo>
                    <a:pt x="260" y="362"/>
                  </a:lnTo>
                  <a:lnTo>
                    <a:pt x="260" y="362"/>
                  </a:lnTo>
                  <a:lnTo>
                    <a:pt x="260" y="362"/>
                  </a:lnTo>
                  <a:lnTo>
                    <a:pt x="260" y="360"/>
                  </a:lnTo>
                  <a:lnTo>
                    <a:pt x="260" y="360"/>
                  </a:lnTo>
                  <a:lnTo>
                    <a:pt x="260" y="358"/>
                  </a:lnTo>
                  <a:lnTo>
                    <a:pt x="260" y="358"/>
                  </a:lnTo>
                  <a:lnTo>
                    <a:pt x="262" y="356"/>
                  </a:lnTo>
                  <a:lnTo>
                    <a:pt x="262" y="356"/>
                  </a:lnTo>
                  <a:lnTo>
                    <a:pt x="262" y="354"/>
                  </a:lnTo>
                  <a:lnTo>
                    <a:pt x="262" y="354"/>
                  </a:lnTo>
                  <a:lnTo>
                    <a:pt x="264" y="352"/>
                  </a:lnTo>
                  <a:lnTo>
                    <a:pt x="264" y="352"/>
                  </a:lnTo>
                  <a:lnTo>
                    <a:pt x="264" y="350"/>
                  </a:lnTo>
                  <a:lnTo>
                    <a:pt x="264" y="350"/>
                  </a:lnTo>
                  <a:lnTo>
                    <a:pt x="264" y="348"/>
                  </a:lnTo>
                  <a:lnTo>
                    <a:pt x="264" y="348"/>
                  </a:lnTo>
                  <a:lnTo>
                    <a:pt x="264" y="346"/>
                  </a:lnTo>
                  <a:lnTo>
                    <a:pt x="264" y="346"/>
                  </a:lnTo>
                  <a:lnTo>
                    <a:pt x="266" y="344"/>
                  </a:lnTo>
                  <a:lnTo>
                    <a:pt x="266" y="340"/>
                  </a:lnTo>
                  <a:lnTo>
                    <a:pt x="266" y="340"/>
                  </a:lnTo>
                  <a:lnTo>
                    <a:pt x="266" y="338"/>
                  </a:lnTo>
                  <a:lnTo>
                    <a:pt x="266" y="338"/>
                  </a:lnTo>
                  <a:lnTo>
                    <a:pt x="266" y="336"/>
                  </a:lnTo>
                  <a:lnTo>
                    <a:pt x="266" y="336"/>
                  </a:lnTo>
                  <a:lnTo>
                    <a:pt x="266" y="332"/>
                  </a:lnTo>
                  <a:lnTo>
                    <a:pt x="266" y="332"/>
                  </a:lnTo>
                  <a:lnTo>
                    <a:pt x="268" y="330"/>
                  </a:lnTo>
                  <a:lnTo>
                    <a:pt x="268" y="330"/>
                  </a:lnTo>
                  <a:lnTo>
                    <a:pt x="270" y="328"/>
                  </a:lnTo>
                  <a:lnTo>
                    <a:pt x="270" y="328"/>
                  </a:lnTo>
                  <a:lnTo>
                    <a:pt x="270" y="326"/>
                  </a:lnTo>
                  <a:lnTo>
                    <a:pt x="270" y="326"/>
                  </a:lnTo>
                  <a:lnTo>
                    <a:pt x="270" y="324"/>
                  </a:lnTo>
                  <a:lnTo>
                    <a:pt x="270" y="324"/>
                  </a:lnTo>
                  <a:lnTo>
                    <a:pt x="268" y="320"/>
                  </a:lnTo>
                  <a:lnTo>
                    <a:pt x="268" y="320"/>
                  </a:lnTo>
                  <a:lnTo>
                    <a:pt x="270" y="318"/>
                  </a:lnTo>
                  <a:lnTo>
                    <a:pt x="270" y="318"/>
                  </a:lnTo>
                  <a:lnTo>
                    <a:pt x="270" y="314"/>
                  </a:lnTo>
                  <a:lnTo>
                    <a:pt x="270" y="314"/>
                  </a:lnTo>
                  <a:lnTo>
                    <a:pt x="270" y="312"/>
                  </a:lnTo>
                  <a:lnTo>
                    <a:pt x="270" y="312"/>
                  </a:lnTo>
                  <a:lnTo>
                    <a:pt x="270" y="312"/>
                  </a:lnTo>
                  <a:lnTo>
                    <a:pt x="270" y="312"/>
                  </a:lnTo>
                  <a:lnTo>
                    <a:pt x="270" y="312"/>
                  </a:lnTo>
                  <a:lnTo>
                    <a:pt x="272" y="308"/>
                  </a:lnTo>
                  <a:lnTo>
                    <a:pt x="270" y="308"/>
                  </a:lnTo>
                  <a:lnTo>
                    <a:pt x="270" y="308"/>
                  </a:lnTo>
                  <a:lnTo>
                    <a:pt x="270" y="306"/>
                  </a:lnTo>
                  <a:lnTo>
                    <a:pt x="270" y="306"/>
                  </a:lnTo>
                  <a:lnTo>
                    <a:pt x="270" y="304"/>
                  </a:lnTo>
                  <a:lnTo>
                    <a:pt x="270" y="304"/>
                  </a:lnTo>
                  <a:lnTo>
                    <a:pt x="270" y="304"/>
                  </a:lnTo>
                  <a:lnTo>
                    <a:pt x="270" y="304"/>
                  </a:lnTo>
                  <a:lnTo>
                    <a:pt x="270" y="300"/>
                  </a:lnTo>
                  <a:lnTo>
                    <a:pt x="270" y="300"/>
                  </a:lnTo>
                  <a:lnTo>
                    <a:pt x="272" y="296"/>
                  </a:lnTo>
                  <a:lnTo>
                    <a:pt x="272" y="296"/>
                  </a:lnTo>
                  <a:lnTo>
                    <a:pt x="272" y="294"/>
                  </a:lnTo>
                  <a:lnTo>
                    <a:pt x="272" y="294"/>
                  </a:lnTo>
                  <a:lnTo>
                    <a:pt x="272" y="292"/>
                  </a:lnTo>
                  <a:lnTo>
                    <a:pt x="272" y="292"/>
                  </a:lnTo>
                  <a:lnTo>
                    <a:pt x="272" y="290"/>
                  </a:lnTo>
                  <a:lnTo>
                    <a:pt x="272" y="290"/>
                  </a:lnTo>
                  <a:lnTo>
                    <a:pt x="272" y="288"/>
                  </a:lnTo>
                  <a:lnTo>
                    <a:pt x="272" y="288"/>
                  </a:lnTo>
                  <a:lnTo>
                    <a:pt x="272" y="286"/>
                  </a:lnTo>
                  <a:lnTo>
                    <a:pt x="272" y="286"/>
                  </a:lnTo>
                  <a:lnTo>
                    <a:pt x="272" y="284"/>
                  </a:lnTo>
                  <a:lnTo>
                    <a:pt x="272" y="284"/>
                  </a:lnTo>
                  <a:lnTo>
                    <a:pt x="272" y="282"/>
                  </a:lnTo>
                  <a:lnTo>
                    <a:pt x="272" y="282"/>
                  </a:lnTo>
                  <a:lnTo>
                    <a:pt x="274" y="282"/>
                  </a:lnTo>
                  <a:lnTo>
                    <a:pt x="274" y="282"/>
                  </a:lnTo>
                  <a:lnTo>
                    <a:pt x="274" y="280"/>
                  </a:lnTo>
                  <a:lnTo>
                    <a:pt x="274" y="280"/>
                  </a:lnTo>
                  <a:lnTo>
                    <a:pt x="274" y="280"/>
                  </a:lnTo>
                  <a:lnTo>
                    <a:pt x="274" y="278"/>
                  </a:lnTo>
                  <a:lnTo>
                    <a:pt x="274" y="278"/>
                  </a:lnTo>
                  <a:lnTo>
                    <a:pt x="278" y="274"/>
                  </a:lnTo>
                  <a:lnTo>
                    <a:pt x="278" y="274"/>
                  </a:lnTo>
                  <a:lnTo>
                    <a:pt x="278" y="270"/>
                  </a:lnTo>
                  <a:lnTo>
                    <a:pt x="276" y="268"/>
                  </a:lnTo>
                  <a:lnTo>
                    <a:pt x="276" y="268"/>
                  </a:lnTo>
                  <a:lnTo>
                    <a:pt x="276" y="266"/>
                  </a:lnTo>
                  <a:lnTo>
                    <a:pt x="276" y="266"/>
                  </a:lnTo>
                  <a:lnTo>
                    <a:pt x="276" y="264"/>
                  </a:lnTo>
                  <a:lnTo>
                    <a:pt x="276" y="264"/>
                  </a:lnTo>
                  <a:lnTo>
                    <a:pt x="276" y="262"/>
                  </a:lnTo>
                  <a:lnTo>
                    <a:pt x="276" y="262"/>
                  </a:lnTo>
                  <a:lnTo>
                    <a:pt x="276" y="260"/>
                  </a:lnTo>
                  <a:lnTo>
                    <a:pt x="276" y="260"/>
                  </a:lnTo>
                  <a:lnTo>
                    <a:pt x="278" y="258"/>
                  </a:lnTo>
                  <a:lnTo>
                    <a:pt x="278" y="258"/>
                  </a:lnTo>
                  <a:lnTo>
                    <a:pt x="278" y="256"/>
                  </a:lnTo>
                  <a:lnTo>
                    <a:pt x="278" y="256"/>
                  </a:lnTo>
                  <a:lnTo>
                    <a:pt x="278" y="254"/>
                  </a:lnTo>
                  <a:lnTo>
                    <a:pt x="278" y="254"/>
                  </a:lnTo>
                  <a:lnTo>
                    <a:pt x="278" y="252"/>
                  </a:lnTo>
                  <a:lnTo>
                    <a:pt x="280" y="252"/>
                  </a:lnTo>
                  <a:lnTo>
                    <a:pt x="282" y="254"/>
                  </a:lnTo>
                  <a:lnTo>
                    <a:pt x="282" y="252"/>
                  </a:lnTo>
                  <a:lnTo>
                    <a:pt x="282" y="252"/>
                  </a:lnTo>
                  <a:lnTo>
                    <a:pt x="282" y="250"/>
                  </a:lnTo>
                  <a:lnTo>
                    <a:pt x="282" y="250"/>
                  </a:lnTo>
                  <a:lnTo>
                    <a:pt x="282" y="248"/>
                  </a:lnTo>
                  <a:lnTo>
                    <a:pt x="282" y="248"/>
                  </a:lnTo>
                  <a:lnTo>
                    <a:pt x="284" y="244"/>
                  </a:lnTo>
                  <a:lnTo>
                    <a:pt x="284" y="244"/>
                  </a:lnTo>
                  <a:lnTo>
                    <a:pt x="282" y="240"/>
                  </a:lnTo>
                  <a:lnTo>
                    <a:pt x="282" y="240"/>
                  </a:lnTo>
                  <a:lnTo>
                    <a:pt x="282" y="240"/>
                  </a:lnTo>
                  <a:lnTo>
                    <a:pt x="282" y="240"/>
                  </a:lnTo>
                  <a:lnTo>
                    <a:pt x="284" y="236"/>
                  </a:lnTo>
                  <a:lnTo>
                    <a:pt x="284" y="236"/>
                  </a:lnTo>
                  <a:lnTo>
                    <a:pt x="286" y="236"/>
                  </a:lnTo>
                  <a:lnTo>
                    <a:pt x="286" y="236"/>
                  </a:lnTo>
                  <a:lnTo>
                    <a:pt x="286" y="234"/>
                  </a:lnTo>
                  <a:lnTo>
                    <a:pt x="286" y="234"/>
                  </a:lnTo>
                  <a:lnTo>
                    <a:pt x="286" y="232"/>
                  </a:lnTo>
                  <a:lnTo>
                    <a:pt x="286" y="232"/>
                  </a:lnTo>
                  <a:lnTo>
                    <a:pt x="286" y="230"/>
                  </a:lnTo>
                  <a:lnTo>
                    <a:pt x="286" y="230"/>
                  </a:lnTo>
                  <a:lnTo>
                    <a:pt x="286" y="228"/>
                  </a:lnTo>
                  <a:lnTo>
                    <a:pt x="288" y="226"/>
                  </a:lnTo>
                  <a:lnTo>
                    <a:pt x="288" y="226"/>
                  </a:lnTo>
                  <a:lnTo>
                    <a:pt x="288" y="226"/>
                  </a:lnTo>
                  <a:lnTo>
                    <a:pt x="288" y="224"/>
                  </a:lnTo>
                  <a:lnTo>
                    <a:pt x="288" y="224"/>
                  </a:lnTo>
                  <a:lnTo>
                    <a:pt x="288" y="222"/>
                  </a:lnTo>
                  <a:lnTo>
                    <a:pt x="288" y="222"/>
                  </a:lnTo>
                  <a:lnTo>
                    <a:pt x="288" y="220"/>
                  </a:lnTo>
                  <a:lnTo>
                    <a:pt x="288" y="220"/>
                  </a:lnTo>
                  <a:lnTo>
                    <a:pt x="290" y="220"/>
                  </a:lnTo>
                  <a:lnTo>
                    <a:pt x="290" y="220"/>
                  </a:lnTo>
                  <a:lnTo>
                    <a:pt x="290" y="218"/>
                  </a:lnTo>
                  <a:lnTo>
                    <a:pt x="292" y="218"/>
                  </a:lnTo>
                  <a:lnTo>
                    <a:pt x="292" y="218"/>
                  </a:lnTo>
                  <a:lnTo>
                    <a:pt x="292" y="216"/>
                  </a:lnTo>
                  <a:lnTo>
                    <a:pt x="292" y="216"/>
                  </a:lnTo>
                  <a:lnTo>
                    <a:pt x="292" y="214"/>
                  </a:lnTo>
                  <a:lnTo>
                    <a:pt x="292" y="214"/>
                  </a:lnTo>
                  <a:lnTo>
                    <a:pt x="294" y="214"/>
                  </a:lnTo>
                  <a:lnTo>
                    <a:pt x="294" y="214"/>
                  </a:lnTo>
                  <a:lnTo>
                    <a:pt x="294" y="210"/>
                  </a:lnTo>
                  <a:lnTo>
                    <a:pt x="292" y="210"/>
                  </a:lnTo>
                  <a:lnTo>
                    <a:pt x="292" y="210"/>
                  </a:lnTo>
                  <a:lnTo>
                    <a:pt x="292" y="208"/>
                  </a:lnTo>
                  <a:lnTo>
                    <a:pt x="292" y="208"/>
                  </a:lnTo>
                  <a:lnTo>
                    <a:pt x="294" y="206"/>
                  </a:lnTo>
                  <a:lnTo>
                    <a:pt x="294" y="206"/>
                  </a:lnTo>
                  <a:lnTo>
                    <a:pt x="294" y="204"/>
                  </a:lnTo>
                  <a:lnTo>
                    <a:pt x="294" y="204"/>
                  </a:lnTo>
                  <a:lnTo>
                    <a:pt x="294" y="202"/>
                  </a:lnTo>
                  <a:lnTo>
                    <a:pt x="294" y="202"/>
                  </a:lnTo>
                  <a:lnTo>
                    <a:pt x="294" y="200"/>
                  </a:lnTo>
                  <a:lnTo>
                    <a:pt x="294" y="200"/>
                  </a:lnTo>
                  <a:lnTo>
                    <a:pt x="294" y="200"/>
                  </a:lnTo>
                  <a:lnTo>
                    <a:pt x="294" y="200"/>
                  </a:lnTo>
                  <a:lnTo>
                    <a:pt x="294" y="194"/>
                  </a:lnTo>
                  <a:lnTo>
                    <a:pt x="294" y="194"/>
                  </a:lnTo>
                  <a:lnTo>
                    <a:pt x="298" y="188"/>
                  </a:lnTo>
                  <a:lnTo>
                    <a:pt x="298" y="188"/>
                  </a:lnTo>
                  <a:lnTo>
                    <a:pt x="300" y="184"/>
                  </a:lnTo>
                  <a:lnTo>
                    <a:pt x="300" y="184"/>
                  </a:lnTo>
                  <a:lnTo>
                    <a:pt x="300" y="182"/>
                  </a:lnTo>
                  <a:lnTo>
                    <a:pt x="302" y="180"/>
                  </a:lnTo>
                  <a:lnTo>
                    <a:pt x="302" y="180"/>
                  </a:lnTo>
                  <a:lnTo>
                    <a:pt x="302" y="178"/>
                  </a:lnTo>
                  <a:lnTo>
                    <a:pt x="302" y="178"/>
                  </a:lnTo>
                  <a:lnTo>
                    <a:pt x="302" y="176"/>
                  </a:lnTo>
                  <a:lnTo>
                    <a:pt x="302" y="176"/>
                  </a:lnTo>
                  <a:lnTo>
                    <a:pt x="302" y="174"/>
                  </a:lnTo>
                  <a:lnTo>
                    <a:pt x="302" y="174"/>
                  </a:lnTo>
                  <a:lnTo>
                    <a:pt x="302" y="172"/>
                  </a:lnTo>
                  <a:lnTo>
                    <a:pt x="304" y="170"/>
                  </a:lnTo>
                  <a:lnTo>
                    <a:pt x="304" y="170"/>
                  </a:lnTo>
                  <a:lnTo>
                    <a:pt x="304" y="168"/>
                  </a:lnTo>
                  <a:lnTo>
                    <a:pt x="304" y="168"/>
                  </a:lnTo>
                  <a:lnTo>
                    <a:pt x="306" y="166"/>
                  </a:lnTo>
                  <a:lnTo>
                    <a:pt x="306" y="166"/>
                  </a:lnTo>
                  <a:lnTo>
                    <a:pt x="306" y="164"/>
                  </a:lnTo>
                  <a:lnTo>
                    <a:pt x="306" y="164"/>
                  </a:lnTo>
                  <a:lnTo>
                    <a:pt x="306" y="162"/>
                  </a:lnTo>
                  <a:lnTo>
                    <a:pt x="306" y="162"/>
                  </a:lnTo>
                  <a:lnTo>
                    <a:pt x="308" y="160"/>
                  </a:lnTo>
                  <a:lnTo>
                    <a:pt x="308" y="160"/>
                  </a:lnTo>
                  <a:lnTo>
                    <a:pt x="308" y="158"/>
                  </a:lnTo>
                  <a:lnTo>
                    <a:pt x="308" y="158"/>
                  </a:lnTo>
                  <a:lnTo>
                    <a:pt x="308" y="156"/>
                  </a:lnTo>
                  <a:lnTo>
                    <a:pt x="308" y="156"/>
                  </a:lnTo>
                  <a:lnTo>
                    <a:pt x="310" y="156"/>
                  </a:lnTo>
                  <a:lnTo>
                    <a:pt x="310" y="156"/>
                  </a:lnTo>
                  <a:lnTo>
                    <a:pt x="310" y="154"/>
                  </a:lnTo>
                  <a:lnTo>
                    <a:pt x="308" y="152"/>
                  </a:lnTo>
                  <a:lnTo>
                    <a:pt x="308" y="152"/>
                  </a:lnTo>
                  <a:lnTo>
                    <a:pt x="308" y="150"/>
                  </a:lnTo>
                  <a:lnTo>
                    <a:pt x="308" y="150"/>
                  </a:lnTo>
                  <a:lnTo>
                    <a:pt x="310" y="150"/>
                  </a:lnTo>
                  <a:lnTo>
                    <a:pt x="310" y="150"/>
                  </a:lnTo>
                  <a:lnTo>
                    <a:pt x="312" y="150"/>
                  </a:lnTo>
                  <a:lnTo>
                    <a:pt x="312" y="150"/>
                  </a:lnTo>
                  <a:lnTo>
                    <a:pt x="312" y="146"/>
                  </a:lnTo>
                  <a:lnTo>
                    <a:pt x="312" y="146"/>
                  </a:lnTo>
                  <a:lnTo>
                    <a:pt x="314" y="146"/>
                  </a:lnTo>
                  <a:lnTo>
                    <a:pt x="314" y="146"/>
                  </a:lnTo>
                  <a:lnTo>
                    <a:pt x="314" y="144"/>
                  </a:lnTo>
                  <a:lnTo>
                    <a:pt x="314" y="144"/>
                  </a:lnTo>
                  <a:lnTo>
                    <a:pt x="314" y="142"/>
                  </a:lnTo>
                  <a:lnTo>
                    <a:pt x="316" y="140"/>
                  </a:lnTo>
                  <a:lnTo>
                    <a:pt x="316" y="140"/>
                  </a:lnTo>
                  <a:lnTo>
                    <a:pt x="316" y="140"/>
                  </a:lnTo>
                  <a:lnTo>
                    <a:pt x="316" y="138"/>
                  </a:lnTo>
                  <a:lnTo>
                    <a:pt x="316" y="138"/>
                  </a:lnTo>
                  <a:lnTo>
                    <a:pt x="316" y="136"/>
                  </a:lnTo>
                  <a:lnTo>
                    <a:pt x="316" y="136"/>
                  </a:lnTo>
                  <a:lnTo>
                    <a:pt x="316" y="134"/>
                  </a:lnTo>
                  <a:lnTo>
                    <a:pt x="316" y="134"/>
                  </a:lnTo>
                  <a:lnTo>
                    <a:pt x="318" y="130"/>
                  </a:lnTo>
                  <a:lnTo>
                    <a:pt x="320" y="126"/>
                  </a:lnTo>
                  <a:lnTo>
                    <a:pt x="324" y="120"/>
                  </a:lnTo>
                  <a:lnTo>
                    <a:pt x="324" y="120"/>
                  </a:lnTo>
                  <a:lnTo>
                    <a:pt x="324" y="118"/>
                  </a:lnTo>
                  <a:lnTo>
                    <a:pt x="324" y="118"/>
                  </a:lnTo>
                  <a:lnTo>
                    <a:pt x="326" y="116"/>
                  </a:lnTo>
                  <a:lnTo>
                    <a:pt x="328" y="116"/>
                  </a:lnTo>
                  <a:lnTo>
                    <a:pt x="328" y="114"/>
                  </a:lnTo>
                  <a:lnTo>
                    <a:pt x="328" y="114"/>
                  </a:lnTo>
                  <a:lnTo>
                    <a:pt x="328" y="112"/>
                  </a:lnTo>
                  <a:lnTo>
                    <a:pt x="328" y="112"/>
                  </a:lnTo>
                  <a:lnTo>
                    <a:pt x="328" y="110"/>
                  </a:lnTo>
                  <a:lnTo>
                    <a:pt x="328" y="110"/>
                  </a:lnTo>
                  <a:lnTo>
                    <a:pt x="330" y="104"/>
                  </a:lnTo>
                  <a:lnTo>
                    <a:pt x="332" y="96"/>
                  </a:lnTo>
                  <a:lnTo>
                    <a:pt x="342" y="88"/>
                  </a:lnTo>
                  <a:lnTo>
                    <a:pt x="342" y="88"/>
                  </a:lnTo>
                  <a:lnTo>
                    <a:pt x="350" y="78"/>
                  </a:lnTo>
                  <a:lnTo>
                    <a:pt x="350" y="78"/>
                  </a:lnTo>
                  <a:lnTo>
                    <a:pt x="350" y="76"/>
                  </a:lnTo>
                  <a:lnTo>
                    <a:pt x="350" y="76"/>
                  </a:lnTo>
                  <a:lnTo>
                    <a:pt x="352" y="74"/>
                  </a:lnTo>
                  <a:lnTo>
                    <a:pt x="352" y="74"/>
                  </a:lnTo>
                  <a:lnTo>
                    <a:pt x="352" y="74"/>
                  </a:lnTo>
                  <a:lnTo>
                    <a:pt x="354" y="72"/>
                  </a:lnTo>
                  <a:lnTo>
                    <a:pt x="354" y="72"/>
                  </a:lnTo>
                  <a:lnTo>
                    <a:pt x="358" y="70"/>
                  </a:lnTo>
                  <a:lnTo>
                    <a:pt x="358" y="70"/>
                  </a:lnTo>
                  <a:lnTo>
                    <a:pt x="362" y="66"/>
                  </a:lnTo>
                  <a:lnTo>
                    <a:pt x="360" y="66"/>
                  </a:lnTo>
                  <a:lnTo>
                    <a:pt x="360" y="66"/>
                  </a:lnTo>
                  <a:lnTo>
                    <a:pt x="362" y="66"/>
                  </a:lnTo>
                  <a:lnTo>
                    <a:pt x="362" y="66"/>
                  </a:lnTo>
                  <a:lnTo>
                    <a:pt x="362" y="66"/>
                  </a:lnTo>
                  <a:lnTo>
                    <a:pt x="364" y="64"/>
                  </a:lnTo>
                  <a:lnTo>
                    <a:pt x="364" y="64"/>
                  </a:lnTo>
                  <a:lnTo>
                    <a:pt x="366" y="62"/>
                  </a:lnTo>
                  <a:lnTo>
                    <a:pt x="366" y="62"/>
                  </a:lnTo>
                  <a:lnTo>
                    <a:pt x="366" y="62"/>
                  </a:lnTo>
                  <a:lnTo>
                    <a:pt x="370" y="58"/>
                  </a:lnTo>
                  <a:lnTo>
                    <a:pt x="370" y="58"/>
                  </a:lnTo>
                  <a:lnTo>
                    <a:pt x="368" y="56"/>
                  </a:lnTo>
                  <a:lnTo>
                    <a:pt x="368" y="56"/>
                  </a:lnTo>
                  <a:lnTo>
                    <a:pt x="370" y="54"/>
                  </a:lnTo>
                  <a:lnTo>
                    <a:pt x="370" y="54"/>
                  </a:lnTo>
                  <a:lnTo>
                    <a:pt x="372" y="54"/>
                  </a:lnTo>
                  <a:lnTo>
                    <a:pt x="372" y="54"/>
                  </a:lnTo>
                  <a:lnTo>
                    <a:pt x="376" y="50"/>
                  </a:lnTo>
                  <a:lnTo>
                    <a:pt x="376" y="50"/>
                  </a:lnTo>
                  <a:lnTo>
                    <a:pt x="380" y="48"/>
                  </a:lnTo>
                  <a:lnTo>
                    <a:pt x="380" y="48"/>
                  </a:lnTo>
                  <a:lnTo>
                    <a:pt x="384" y="46"/>
                  </a:lnTo>
                  <a:lnTo>
                    <a:pt x="384" y="46"/>
                  </a:lnTo>
                  <a:lnTo>
                    <a:pt x="386" y="46"/>
                  </a:lnTo>
                  <a:lnTo>
                    <a:pt x="386" y="46"/>
                  </a:lnTo>
                  <a:lnTo>
                    <a:pt x="390" y="46"/>
                  </a:lnTo>
                  <a:lnTo>
                    <a:pt x="390" y="46"/>
                  </a:lnTo>
                  <a:lnTo>
                    <a:pt x="394" y="46"/>
                  </a:lnTo>
                  <a:lnTo>
                    <a:pt x="394" y="46"/>
                  </a:lnTo>
                  <a:lnTo>
                    <a:pt x="396" y="46"/>
                  </a:lnTo>
                  <a:lnTo>
                    <a:pt x="396" y="46"/>
                  </a:lnTo>
                  <a:lnTo>
                    <a:pt x="398" y="46"/>
                  </a:lnTo>
                  <a:lnTo>
                    <a:pt x="398" y="46"/>
                  </a:lnTo>
                  <a:lnTo>
                    <a:pt x="400" y="46"/>
                  </a:lnTo>
                  <a:lnTo>
                    <a:pt x="400" y="46"/>
                  </a:lnTo>
                  <a:lnTo>
                    <a:pt x="404" y="46"/>
                  </a:lnTo>
                  <a:lnTo>
                    <a:pt x="406" y="48"/>
                  </a:lnTo>
                  <a:lnTo>
                    <a:pt x="410" y="52"/>
                  </a:lnTo>
                  <a:lnTo>
                    <a:pt x="410" y="52"/>
                  </a:lnTo>
                  <a:lnTo>
                    <a:pt x="410" y="54"/>
                  </a:lnTo>
                  <a:lnTo>
                    <a:pt x="410" y="54"/>
                  </a:lnTo>
                  <a:lnTo>
                    <a:pt x="412" y="58"/>
                  </a:lnTo>
                  <a:lnTo>
                    <a:pt x="412" y="58"/>
                  </a:lnTo>
                  <a:lnTo>
                    <a:pt x="412" y="62"/>
                  </a:lnTo>
                  <a:lnTo>
                    <a:pt x="412" y="62"/>
                  </a:lnTo>
                  <a:lnTo>
                    <a:pt x="412" y="62"/>
                  </a:lnTo>
                  <a:lnTo>
                    <a:pt x="412" y="62"/>
                  </a:lnTo>
                  <a:lnTo>
                    <a:pt x="414" y="68"/>
                  </a:lnTo>
                  <a:lnTo>
                    <a:pt x="414" y="68"/>
                  </a:lnTo>
                  <a:lnTo>
                    <a:pt x="414" y="68"/>
                  </a:lnTo>
                  <a:lnTo>
                    <a:pt x="414" y="68"/>
                  </a:lnTo>
                  <a:lnTo>
                    <a:pt x="414" y="70"/>
                  </a:lnTo>
                  <a:lnTo>
                    <a:pt x="414" y="70"/>
                  </a:lnTo>
                  <a:lnTo>
                    <a:pt x="414" y="70"/>
                  </a:lnTo>
                  <a:lnTo>
                    <a:pt x="416" y="70"/>
                  </a:lnTo>
                  <a:lnTo>
                    <a:pt x="416" y="70"/>
                  </a:lnTo>
                  <a:lnTo>
                    <a:pt x="418" y="72"/>
                  </a:lnTo>
                  <a:lnTo>
                    <a:pt x="420" y="72"/>
                  </a:lnTo>
                  <a:lnTo>
                    <a:pt x="422" y="72"/>
                  </a:lnTo>
                  <a:lnTo>
                    <a:pt x="422" y="72"/>
                  </a:lnTo>
                  <a:lnTo>
                    <a:pt x="422" y="70"/>
                  </a:lnTo>
                  <a:lnTo>
                    <a:pt x="422" y="70"/>
                  </a:lnTo>
                  <a:lnTo>
                    <a:pt x="424" y="68"/>
                  </a:lnTo>
                  <a:lnTo>
                    <a:pt x="428" y="66"/>
                  </a:lnTo>
                  <a:lnTo>
                    <a:pt x="430" y="64"/>
                  </a:lnTo>
                  <a:lnTo>
                    <a:pt x="432" y="60"/>
                  </a:lnTo>
                  <a:lnTo>
                    <a:pt x="432" y="60"/>
                  </a:lnTo>
                  <a:lnTo>
                    <a:pt x="434" y="56"/>
                  </a:lnTo>
                  <a:lnTo>
                    <a:pt x="434" y="56"/>
                  </a:lnTo>
                  <a:lnTo>
                    <a:pt x="434" y="54"/>
                  </a:lnTo>
                  <a:lnTo>
                    <a:pt x="434" y="54"/>
                  </a:lnTo>
                  <a:lnTo>
                    <a:pt x="434" y="52"/>
                  </a:lnTo>
                  <a:lnTo>
                    <a:pt x="434" y="52"/>
                  </a:lnTo>
                  <a:lnTo>
                    <a:pt x="434" y="50"/>
                  </a:lnTo>
                  <a:lnTo>
                    <a:pt x="434" y="50"/>
                  </a:lnTo>
                  <a:lnTo>
                    <a:pt x="434" y="48"/>
                  </a:lnTo>
                  <a:lnTo>
                    <a:pt x="434" y="48"/>
                  </a:lnTo>
                  <a:lnTo>
                    <a:pt x="432" y="46"/>
                  </a:lnTo>
                  <a:lnTo>
                    <a:pt x="432" y="46"/>
                  </a:lnTo>
                  <a:lnTo>
                    <a:pt x="432" y="44"/>
                  </a:lnTo>
                  <a:lnTo>
                    <a:pt x="432" y="44"/>
                  </a:lnTo>
                  <a:lnTo>
                    <a:pt x="432" y="42"/>
                  </a:lnTo>
                  <a:lnTo>
                    <a:pt x="432" y="42"/>
                  </a:lnTo>
                  <a:lnTo>
                    <a:pt x="430" y="40"/>
                  </a:lnTo>
                  <a:lnTo>
                    <a:pt x="430" y="40"/>
                  </a:lnTo>
                  <a:lnTo>
                    <a:pt x="428" y="36"/>
                  </a:lnTo>
                  <a:lnTo>
                    <a:pt x="428" y="36"/>
                  </a:lnTo>
                  <a:lnTo>
                    <a:pt x="422" y="28"/>
                  </a:lnTo>
                  <a:lnTo>
                    <a:pt x="422" y="28"/>
                  </a:lnTo>
                  <a:lnTo>
                    <a:pt x="422" y="26"/>
                  </a:lnTo>
                  <a:lnTo>
                    <a:pt x="422" y="26"/>
                  </a:lnTo>
                  <a:lnTo>
                    <a:pt x="420" y="24"/>
                  </a:lnTo>
                  <a:lnTo>
                    <a:pt x="420" y="24"/>
                  </a:lnTo>
                  <a:lnTo>
                    <a:pt x="418" y="24"/>
                  </a:lnTo>
                  <a:lnTo>
                    <a:pt x="418" y="24"/>
                  </a:lnTo>
                  <a:lnTo>
                    <a:pt x="410" y="18"/>
                  </a:lnTo>
                  <a:lnTo>
                    <a:pt x="410" y="20"/>
                  </a:lnTo>
                  <a:lnTo>
                    <a:pt x="410" y="20"/>
                  </a:lnTo>
                  <a:lnTo>
                    <a:pt x="410" y="16"/>
                  </a:lnTo>
                  <a:lnTo>
                    <a:pt x="408" y="16"/>
                  </a:lnTo>
                  <a:lnTo>
                    <a:pt x="408" y="16"/>
                  </a:lnTo>
                  <a:lnTo>
                    <a:pt x="406" y="16"/>
                  </a:lnTo>
                  <a:lnTo>
                    <a:pt x="406" y="16"/>
                  </a:lnTo>
                  <a:lnTo>
                    <a:pt x="404" y="16"/>
                  </a:lnTo>
                  <a:lnTo>
                    <a:pt x="404" y="16"/>
                  </a:lnTo>
                  <a:lnTo>
                    <a:pt x="404" y="14"/>
                  </a:lnTo>
                  <a:lnTo>
                    <a:pt x="404" y="14"/>
                  </a:lnTo>
                  <a:lnTo>
                    <a:pt x="400" y="14"/>
                  </a:lnTo>
                  <a:lnTo>
                    <a:pt x="400" y="14"/>
                  </a:lnTo>
                  <a:lnTo>
                    <a:pt x="400" y="12"/>
                  </a:lnTo>
                  <a:lnTo>
                    <a:pt x="400" y="12"/>
                  </a:lnTo>
                  <a:lnTo>
                    <a:pt x="396" y="12"/>
                  </a:lnTo>
                  <a:lnTo>
                    <a:pt x="396" y="12"/>
                  </a:lnTo>
                  <a:close/>
                </a:path>
              </a:pathLst>
            </a:custGeom>
            <a:solidFill>
              <a:srgbClr val="16A2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b="1">
                <a:solidFill>
                  <a:schemeClr val="lt1"/>
                </a:solidFill>
                <a:latin typeface="微软雅黑" panose="020B0503020204020204" pitchFamily="34" charset="-122"/>
                <a:ea typeface="微软雅黑" panose="020B0503020204020204" pitchFamily="34" charset="-122"/>
              </a:endParaRPr>
            </a:p>
          </p:txBody>
        </p:sp>
      </p:grpSp>
      <p:sp>
        <p:nvSpPr>
          <p:cNvPr id="64" name="文本占位符 25"/>
          <p:cNvSpPr>
            <a:spLocks noGrp="1"/>
          </p:cNvSpPr>
          <p:nvPr>
            <p:ph type="body" sz="quarter" idx="10"/>
          </p:nvPr>
        </p:nvSpPr>
        <p:spPr>
          <a:xfrm>
            <a:off x="655541" y="680601"/>
            <a:ext cx="3886387" cy="430679"/>
          </a:xfrm>
          <a:prstGeom prst="rect">
            <a:avLst/>
          </a:prstGeom>
        </p:spPr>
        <p:txBody>
          <a:bodyPr/>
          <a:lstStyle>
            <a:lvl1pPr marL="0" indent="0" algn="l" defTabSz="914400" rtl="0" eaLnBrk="1" latinLnBrk="0" hangingPunct="1">
              <a:buFontTx/>
              <a:buNone/>
              <a:defRPr lang="zh-CN" altLang="en-US" sz="2400" b="1" kern="1200" dirty="0" smtClean="0">
                <a:solidFill>
                  <a:schemeClr val="tx1"/>
                </a:solidFill>
                <a:latin typeface="微软雅黑" panose="020B0503020204020204" pitchFamily="34" charset="-122"/>
                <a:ea typeface="微软雅黑" panose="020B0503020204020204" pitchFamily="34" charset="-122"/>
                <a:cs typeface="+mn-cs"/>
              </a:defRPr>
            </a:lvl1pPr>
          </a:lstStyle>
          <a:p>
            <a:pPr lvl="0"/>
            <a:r>
              <a:rPr lang="zh-CN" altLang="en-US" dirty="0"/>
              <a:t>单击此处编辑母版文本样式</a:t>
            </a:r>
          </a:p>
        </p:txBody>
      </p:sp>
    </p:spTree>
    <p:extLst>
      <p:ext uri="{BB962C8B-B14F-4D97-AF65-F5344CB8AC3E}">
        <p14:creationId xmlns:p14="http://schemas.microsoft.com/office/powerpoint/2010/main" val="4175763562"/>
      </p:ext>
    </p:extLst>
  </p:cSld>
  <p:clrMapOvr>
    <a:masterClrMapping/>
  </p:clrMapOvr>
  <p:extLst mod="1">
    <p:ext uri="{DCECCB84-F9BA-43D5-87BE-67443E8EF086}">
      <p15:sldGuideLst xmlns:p15="http://schemas.microsoft.com/office/powerpoint/2012/main">
        <p15:guide id="1" pos="3840">
          <p15:clr>
            <a:srgbClr val="FBAE40"/>
          </p15:clr>
        </p15:guide>
        <p15:guide id="2" pos="717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空白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445034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1490062"/>
      </p:ext>
    </p:extLst>
  </p:cSld>
  <p:clrMap bg1="lt1" tx1="dk1" bg2="lt2" tx2="dk2" accent1="accent1" accent2="accent2" accent3="accent3" accent4="accent4" accent5="accent5" accent6="accent6" hlink="hlink" folHlink="folHlink"/>
  <p:sldLayoutIdLst>
    <p:sldLayoutId id="2147483665" r:id="rId1"/>
    <p:sldLayoutId id="2147483661" r:id="rId2"/>
    <p:sldLayoutId id="2147483662" r:id="rId3"/>
    <p:sldLayoutId id="2147483666" r:id="rId4"/>
    <p:sldLayoutId id="2147483667" r:id="rId5"/>
    <p:sldLayoutId id="2147483668" r:id="rId6"/>
    <p:sldLayoutId id="2147483669" r:id="rId7"/>
    <p:sldLayoutId id="2147483670" r:id="rId8"/>
    <p:sldLayoutId id="2147483660" r:id="rId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hyperlink" Target="http://xiaochuanppt.yanj.cn/" TargetMode="External"/><Relationship Id="rId2" Type="http://schemas.openxmlformats.org/officeDocument/2006/relationships/hyperlink" Target="http://www.pptstore.net/author/%E5%B0%8F%E5%B7%9DPPT/" TargetMode="External"/><Relationship Id="rId1" Type="http://schemas.openxmlformats.org/officeDocument/2006/relationships/slideLayout" Target="../slideLayouts/slideLayout9.xml"/><Relationship Id="rId5" Type="http://schemas.openxmlformats.org/officeDocument/2006/relationships/image" Target="../media/image17.jpg"/><Relationship Id="rId4"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hyperlink" Target="http://www.51pptmoban.com/" TargetMode="External"/><Relationship Id="rId2" Type="http://schemas.openxmlformats.org/officeDocument/2006/relationships/hyperlink" Target="http://xiaochuanppt.yanj.cn/" TargetMode="Externa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447456" y="2049571"/>
            <a:ext cx="9297092" cy="1865126"/>
          </a:xfrm>
          <a:prstGeom prst="rect">
            <a:avLst/>
          </a:prstGeom>
          <a:noFill/>
        </p:spPr>
        <p:txBody>
          <a:bodyPr wrap="square" rtlCol="0">
            <a:spAutoFit/>
          </a:bodyPr>
          <a:lstStyle/>
          <a:p>
            <a:pPr algn="ctr">
              <a:lnSpc>
                <a:spcPct val="120000"/>
              </a:lnSpc>
            </a:pPr>
            <a:r>
              <a:rPr lang="zh-CN" altLang="en-US" sz="4800" b="1" dirty="0">
                <a:solidFill>
                  <a:srgbClr val="16A287"/>
                </a:solidFill>
                <a:latin typeface="微软雅黑" panose="020B0503020204020204" pitchFamily="34" charset="-122"/>
                <a:ea typeface="微软雅黑" panose="020B0503020204020204" pitchFamily="34" charset="-122"/>
              </a:rPr>
              <a:t>基于连通主义的</a:t>
            </a:r>
            <a:endParaRPr lang="en-US" altLang="zh-CN" sz="4800" b="1" dirty="0">
              <a:solidFill>
                <a:srgbClr val="16A287"/>
              </a:solidFill>
              <a:latin typeface="微软雅黑" panose="020B0503020204020204" pitchFamily="34" charset="-122"/>
              <a:ea typeface="微软雅黑" panose="020B0503020204020204" pitchFamily="34" charset="-122"/>
            </a:endParaRPr>
          </a:p>
          <a:p>
            <a:pPr algn="ctr">
              <a:lnSpc>
                <a:spcPct val="120000"/>
              </a:lnSpc>
            </a:pPr>
            <a:r>
              <a:rPr lang="zh-CN" altLang="en-US" sz="4800" b="1" dirty="0">
                <a:solidFill>
                  <a:srgbClr val="16A287"/>
                </a:solidFill>
                <a:latin typeface="微软雅黑" panose="020B0503020204020204" pitchFamily="34" charset="-122"/>
                <a:ea typeface="微软雅黑" panose="020B0503020204020204" pitchFamily="34" charset="-122"/>
              </a:rPr>
              <a:t>个人学习环境设计与应用研究</a:t>
            </a:r>
          </a:p>
        </p:txBody>
      </p:sp>
      <p:cxnSp>
        <p:nvCxnSpPr>
          <p:cNvPr id="100" name="直接连接符 99"/>
          <p:cNvCxnSpPr/>
          <p:nvPr/>
        </p:nvCxnSpPr>
        <p:spPr>
          <a:xfrm>
            <a:off x="1888022" y="3914697"/>
            <a:ext cx="8415961"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1" name="文本框 100"/>
          <p:cNvSpPr txBox="1"/>
          <p:nvPr/>
        </p:nvSpPr>
        <p:spPr>
          <a:xfrm>
            <a:off x="4252688" y="4690418"/>
            <a:ext cx="3686629" cy="1015663"/>
          </a:xfrm>
          <a:prstGeom prst="rect">
            <a:avLst/>
          </a:prstGeom>
          <a:noFill/>
        </p:spPr>
        <p:txBody>
          <a:bodyPr wrap="square" rtlCol="0">
            <a:spAutoFit/>
          </a:bodyPr>
          <a:lstStyle/>
          <a:p>
            <a:pPr algn="ctr">
              <a:lnSpc>
                <a:spcPct val="150000"/>
              </a:lnSpc>
            </a:pPr>
            <a:r>
              <a:rPr lang="zh-CN" altLang="en-US" sz="2000" dirty="0">
                <a:latin typeface="微软雅黑" panose="020B0503020204020204" pitchFamily="34" charset="-122"/>
                <a:ea typeface="微软雅黑" panose="020B0503020204020204" pitchFamily="34" charset="-122"/>
              </a:rPr>
              <a:t>答辩人：小川</a:t>
            </a:r>
            <a:r>
              <a:rPr lang="en-US" altLang="zh-CN" sz="2000" dirty="0">
                <a:latin typeface="微软雅黑" panose="020B0503020204020204" pitchFamily="34" charset="-122"/>
                <a:ea typeface="微软雅黑" panose="020B0503020204020204" pitchFamily="34" charset="-122"/>
              </a:rPr>
              <a:t>PPT</a:t>
            </a:r>
          </a:p>
          <a:p>
            <a:pPr algn="ctr">
              <a:lnSpc>
                <a:spcPct val="150000"/>
              </a:lnSpc>
            </a:pPr>
            <a:r>
              <a:rPr lang="zh-CN" altLang="en-US" sz="2000" dirty="0">
                <a:latin typeface="微软雅黑" panose="020B0503020204020204" pitchFamily="34" charset="-122"/>
                <a:ea typeface="微软雅黑" panose="020B0503020204020204" pitchFamily="34" charset="-122"/>
              </a:rPr>
              <a:t>指导教师：王小川 教授</a:t>
            </a:r>
          </a:p>
        </p:txBody>
      </p:sp>
      <p:cxnSp>
        <p:nvCxnSpPr>
          <p:cNvPr id="102" name="直接连接符 101"/>
          <p:cNvCxnSpPr/>
          <p:nvPr/>
        </p:nvCxnSpPr>
        <p:spPr>
          <a:xfrm>
            <a:off x="3930085" y="2982134"/>
            <a:ext cx="4331834"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80983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dirty="0"/>
              <a:t>文献综述</a:t>
            </a:r>
          </a:p>
        </p:txBody>
      </p:sp>
      <p:sp>
        <p:nvSpPr>
          <p:cNvPr id="6" name="弧形 5"/>
          <p:cNvSpPr/>
          <p:nvPr/>
        </p:nvSpPr>
        <p:spPr>
          <a:xfrm rot="7607368">
            <a:off x="6351959" y="3547526"/>
            <a:ext cx="1778784" cy="1778784"/>
          </a:xfrm>
          <a:prstGeom prst="arc">
            <a:avLst>
              <a:gd name="adj1" fmla="val 6803114"/>
              <a:gd name="adj2" fmla="val 4626677"/>
            </a:avLst>
          </a:prstGeom>
          <a:noFill/>
          <a:ln w="177800">
            <a:solidFill>
              <a:srgbClr val="16A287"/>
            </a:solidFill>
            <a:headEnd w="med" len="sm"/>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弧形 6"/>
          <p:cNvSpPr/>
          <p:nvPr/>
        </p:nvSpPr>
        <p:spPr>
          <a:xfrm>
            <a:off x="5446350" y="1940666"/>
            <a:ext cx="1866655" cy="1866655"/>
          </a:xfrm>
          <a:prstGeom prst="arc">
            <a:avLst>
              <a:gd name="adj1" fmla="val 6803114"/>
              <a:gd name="adj2" fmla="val 4626677"/>
            </a:avLst>
          </a:prstGeom>
          <a:noFill/>
          <a:ln w="177800">
            <a:solidFill>
              <a:srgbClr val="16A287"/>
            </a:solidFill>
            <a:headEnd w="med" len="sm"/>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 name="弧形 4"/>
          <p:cNvSpPr/>
          <p:nvPr/>
        </p:nvSpPr>
        <p:spPr>
          <a:xfrm rot="14709742">
            <a:off x="4583549" y="3572433"/>
            <a:ext cx="1778784" cy="1778784"/>
          </a:xfrm>
          <a:prstGeom prst="arc">
            <a:avLst>
              <a:gd name="adj1" fmla="val 6803114"/>
              <a:gd name="adj2" fmla="val 14499617"/>
            </a:avLst>
          </a:prstGeom>
          <a:ln w="177800">
            <a:solidFill>
              <a:srgbClr val="16A287"/>
            </a:solidFill>
            <a:headEnd w="med" len="sm"/>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 name="弧形 7"/>
          <p:cNvSpPr/>
          <p:nvPr/>
        </p:nvSpPr>
        <p:spPr>
          <a:xfrm rot="14709742">
            <a:off x="4583548" y="3572432"/>
            <a:ext cx="1778784" cy="1778784"/>
          </a:xfrm>
          <a:prstGeom prst="arc">
            <a:avLst>
              <a:gd name="adj1" fmla="val 14309396"/>
              <a:gd name="adj2" fmla="val 4626677"/>
            </a:avLst>
          </a:prstGeom>
          <a:ln w="177800">
            <a:solidFill>
              <a:srgbClr val="16A287"/>
            </a:solidFill>
            <a:headEnd w="med" len="sm"/>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 name="文本框 9"/>
          <p:cNvSpPr txBox="1"/>
          <p:nvPr/>
        </p:nvSpPr>
        <p:spPr>
          <a:xfrm>
            <a:off x="6476404" y="4079946"/>
            <a:ext cx="1554481" cy="978729"/>
          </a:xfrm>
          <a:prstGeom prst="rect">
            <a:avLst/>
          </a:prstGeom>
          <a:noFill/>
        </p:spPr>
        <p:txBody>
          <a:bodyPr wrap="square" rtlCol="0">
            <a:spAutoFit/>
          </a:bodyPr>
          <a:lstStyle/>
          <a:p>
            <a:pPr algn="ctr">
              <a:lnSpc>
                <a:spcPct val="120000"/>
              </a:lnSpc>
            </a:pPr>
            <a:r>
              <a:rPr lang="zh-CN" altLang="en-US" sz="2400" b="1" dirty="0">
                <a:latin typeface="方正兰亭纤黑_GBK" panose="02000000000000000000" pitchFamily="2" charset="-122"/>
                <a:ea typeface="方正兰亭纤黑_GBK" panose="02000000000000000000" pitchFamily="2" charset="-122"/>
              </a:rPr>
              <a:t>创生性</a:t>
            </a:r>
            <a:endParaRPr lang="en-US" altLang="zh-CN" sz="2400" b="1" dirty="0">
              <a:latin typeface="方正兰亭纤黑_GBK" panose="02000000000000000000" pitchFamily="2" charset="-122"/>
              <a:ea typeface="方正兰亭纤黑_GBK" panose="02000000000000000000" pitchFamily="2" charset="-122"/>
            </a:endParaRPr>
          </a:p>
          <a:p>
            <a:pPr algn="ctr">
              <a:lnSpc>
                <a:spcPct val="120000"/>
              </a:lnSpc>
            </a:pPr>
            <a:r>
              <a:rPr lang="zh-CN" altLang="en-US" sz="2400" b="1" dirty="0">
                <a:latin typeface="方正兰亭纤黑_GBK" panose="02000000000000000000" pitchFamily="2" charset="-122"/>
                <a:ea typeface="方正兰亭纤黑_GBK" panose="02000000000000000000" pitchFamily="2" charset="-122"/>
              </a:rPr>
              <a:t>研究</a:t>
            </a:r>
          </a:p>
        </p:txBody>
      </p:sp>
      <p:sp>
        <p:nvSpPr>
          <p:cNvPr id="19" name="文本框 18"/>
          <p:cNvSpPr txBox="1"/>
          <p:nvPr/>
        </p:nvSpPr>
        <p:spPr>
          <a:xfrm>
            <a:off x="5593140" y="2407399"/>
            <a:ext cx="1554481" cy="978729"/>
          </a:xfrm>
          <a:prstGeom prst="rect">
            <a:avLst/>
          </a:prstGeom>
          <a:noFill/>
        </p:spPr>
        <p:txBody>
          <a:bodyPr wrap="square" rtlCol="0">
            <a:spAutoFit/>
          </a:bodyPr>
          <a:lstStyle/>
          <a:p>
            <a:pPr algn="ctr">
              <a:lnSpc>
                <a:spcPct val="120000"/>
              </a:lnSpc>
            </a:pPr>
            <a:r>
              <a:rPr lang="zh-CN" altLang="en-US" sz="2400" b="1" dirty="0">
                <a:latin typeface="方正兰亭纤黑_GBK" panose="02000000000000000000" pitchFamily="2" charset="-122"/>
                <a:ea typeface="方正兰亭纤黑_GBK" panose="02000000000000000000" pitchFamily="2" charset="-122"/>
              </a:rPr>
              <a:t>描述性</a:t>
            </a:r>
            <a:endParaRPr lang="en-US" altLang="zh-CN" sz="2400" b="1" dirty="0">
              <a:latin typeface="方正兰亭纤黑_GBK" panose="02000000000000000000" pitchFamily="2" charset="-122"/>
              <a:ea typeface="方正兰亭纤黑_GBK" panose="02000000000000000000" pitchFamily="2" charset="-122"/>
            </a:endParaRPr>
          </a:p>
          <a:p>
            <a:pPr algn="ctr">
              <a:lnSpc>
                <a:spcPct val="120000"/>
              </a:lnSpc>
            </a:pPr>
            <a:r>
              <a:rPr lang="zh-CN" altLang="en-US" sz="2400" b="1" dirty="0">
                <a:latin typeface="方正兰亭纤黑_GBK" panose="02000000000000000000" pitchFamily="2" charset="-122"/>
                <a:ea typeface="方正兰亭纤黑_GBK" panose="02000000000000000000" pitchFamily="2" charset="-122"/>
              </a:rPr>
              <a:t>研究</a:t>
            </a:r>
          </a:p>
        </p:txBody>
      </p:sp>
      <p:sp>
        <p:nvSpPr>
          <p:cNvPr id="20" name="文本框 19"/>
          <p:cNvSpPr txBox="1"/>
          <p:nvPr/>
        </p:nvSpPr>
        <p:spPr>
          <a:xfrm>
            <a:off x="4643618" y="4079946"/>
            <a:ext cx="1554481" cy="960263"/>
          </a:xfrm>
          <a:prstGeom prst="rect">
            <a:avLst/>
          </a:prstGeom>
          <a:noFill/>
        </p:spPr>
        <p:txBody>
          <a:bodyPr wrap="square" rtlCol="0">
            <a:spAutoFit/>
          </a:bodyPr>
          <a:lstStyle/>
          <a:p>
            <a:pPr algn="ctr">
              <a:lnSpc>
                <a:spcPct val="120000"/>
              </a:lnSpc>
            </a:pPr>
            <a:r>
              <a:rPr lang="zh-CN" altLang="en-US" sz="2400" b="1" dirty="0">
                <a:latin typeface="方正兰亭纤黑_GBK" panose="02000000000000000000" pitchFamily="2" charset="-122"/>
                <a:ea typeface="方正兰亭纤黑_GBK" panose="02000000000000000000" pitchFamily="2" charset="-122"/>
              </a:rPr>
              <a:t>关联性</a:t>
            </a:r>
            <a:endParaRPr lang="en-US" altLang="zh-CN" sz="2400" b="1" dirty="0">
              <a:latin typeface="方正兰亭纤黑_GBK" panose="02000000000000000000" pitchFamily="2" charset="-122"/>
              <a:ea typeface="方正兰亭纤黑_GBK" panose="02000000000000000000" pitchFamily="2" charset="-122"/>
            </a:endParaRPr>
          </a:p>
          <a:p>
            <a:pPr algn="ctr">
              <a:lnSpc>
                <a:spcPct val="120000"/>
              </a:lnSpc>
            </a:pPr>
            <a:r>
              <a:rPr lang="zh-CN" altLang="en-US" sz="2400" b="1" dirty="0">
                <a:latin typeface="方正兰亭纤黑_GBK" panose="02000000000000000000" pitchFamily="2" charset="-122"/>
                <a:ea typeface="方正兰亭纤黑_GBK" panose="02000000000000000000" pitchFamily="2" charset="-122"/>
              </a:rPr>
              <a:t>研究</a:t>
            </a:r>
          </a:p>
        </p:txBody>
      </p:sp>
      <p:sp>
        <p:nvSpPr>
          <p:cNvPr id="24" name="圆角矩形 23"/>
          <p:cNvSpPr/>
          <p:nvPr/>
        </p:nvSpPr>
        <p:spPr>
          <a:xfrm>
            <a:off x="8469307" y="2219422"/>
            <a:ext cx="3074595" cy="972598"/>
          </a:xfrm>
          <a:prstGeom prst="roundRect">
            <a:avLst>
              <a:gd name="adj" fmla="val 12706"/>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pPr>
            <a:r>
              <a:rPr lang="zh-CN" altLang="en-US" sz="2000" dirty="0">
                <a:solidFill>
                  <a:schemeClr val="tx1"/>
                </a:solidFill>
                <a:latin typeface="微软雅黑" panose="020B0503020204020204" pitchFamily="34" charset="-122"/>
                <a:ea typeface="微软雅黑" panose="020B0503020204020204" pitchFamily="34" charset="-122"/>
              </a:rPr>
              <a:t>如何科学地描述和理解个人学习环境的问题</a:t>
            </a:r>
          </a:p>
        </p:txBody>
      </p:sp>
      <p:sp>
        <p:nvSpPr>
          <p:cNvPr id="25" name="圆角矩形 24"/>
          <p:cNvSpPr/>
          <p:nvPr/>
        </p:nvSpPr>
        <p:spPr>
          <a:xfrm>
            <a:off x="8469307" y="4436129"/>
            <a:ext cx="3074595" cy="812656"/>
          </a:xfrm>
          <a:prstGeom prst="roundRect">
            <a:avLst>
              <a:gd name="adj" fmla="val 12706"/>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pPr>
            <a:r>
              <a:rPr lang="zh-CN" altLang="en-US" sz="2000" dirty="0">
                <a:solidFill>
                  <a:schemeClr val="tx1"/>
                </a:solidFill>
                <a:latin typeface="微软雅黑" panose="020B0503020204020204" pitchFamily="34" charset="-122"/>
                <a:ea typeface="微软雅黑" panose="020B0503020204020204" pitchFamily="34" charset="-122"/>
              </a:rPr>
              <a:t>如何利用新技术创建个人学习环境”等问题</a:t>
            </a:r>
          </a:p>
        </p:txBody>
      </p:sp>
      <p:sp>
        <p:nvSpPr>
          <p:cNvPr id="27" name="圆角矩形 26"/>
          <p:cNvSpPr/>
          <p:nvPr/>
        </p:nvSpPr>
        <p:spPr>
          <a:xfrm>
            <a:off x="650279" y="3625050"/>
            <a:ext cx="3656950" cy="1623735"/>
          </a:xfrm>
          <a:prstGeom prst="roundRect">
            <a:avLst>
              <a:gd name="adj" fmla="val 12706"/>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pPr>
            <a:r>
              <a:rPr lang="zh-CN" altLang="en-US" sz="2000" dirty="0">
                <a:solidFill>
                  <a:schemeClr val="tx1"/>
                </a:solidFill>
                <a:latin typeface="微软雅黑" panose="020B0503020204020204" pitchFamily="34" charset="-122"/>
                <a:ea typeface="微软雅黑" panose="020B0503020204020204" pitchFamily="34" charset="-122"/>
              </a:rPr>
              <a:t>包括</a:t>
            </a:r>
            <a:r>
              <a:rPr lang="en-US" altLang="zh-CN" sz="2000" dirty="0">
                <a:solidFill>
                  <a:schemeClr val="tx1"/>
                </a:solidFill>
                <a:latin typeface="微软雅黑" panose="020B0503020204020204" pitchFamily="34" charset="-122"/>
                <a:ea typeface="微软雅黑" panose="020B0503020204020204" pitchFamily="34" charset="-122"/>
              </a:rPr>
              <a:t>PLE</a:t>
            </a:r>
            <a:r>
              <a:rPr lang="zh-CN" altLang="en-US" sz="2000" dirty="0">
                <a:solidFill>
                  <a:schemeClr val="tx1"/>
                </a:solidFill>
                <a:latin typeface="微软雅黑" panose="020B0503020204020204" pitchFamily="34" charset="-122"/>
                <a:ea typeface="微软雅黑" panose="020B0503020204020204" pitchFamily="34" charset="-122"/>
              </a:rPr>
              <a:t>对学习者和教师的要求、</a:t>
            </a:r>
            <a:r>
              <a:rPr lang="en-US" altLang="zh-CN" sz="2000" dirty="0">
                <a:solidFill>
                  <a:schemeClr val="tx1"/>
                </a:solidFill>
                <a:latin typeface="微软雅黑" panose="020B0503020204020204" pitchFamily="34" charset="-122"/>
                <a:ea typeface="微软雅黑" panose="020B0503020204020204" pitchFamily="34" charset="-122"/>
              </a:rPr>
              <a:t>PLE</a:t>
            </a:r>
            <a:r>
              <a:rPr lang="zh-CN" altLang="en-US" sz="2000" dirty="0">
                <a:solidFill>
                  <a:schemeClr val="tx1"/>
                </a:solidFill>
                <a:latin typeface="微软雅黑" panose="020B0503020204020204" pitchFamily="34" charset="-122"/>
                <a:ea typeface="微软雅黑" panose="020B0503020204020204" pitchFamily="34" charset="-122"/>
              </a:rPr>
              <a:t>对学习者学习效果的影响、以及个人学习环境中知识流动等相关研究</a:t>
            </a:r>
          </a:p>
        </p:txBody>
      </p:sp>
    </p:spTree>
    <p:extLst>
      <p:ext uri="{BB962C8B-B14F-4D97-AF65-F5344CB8AC3E}">
        <p14:creationId xmlns:p14="http://schemas.microsoft.com/office/powerpoint/2010/main" val="13170785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dirty="0"/>
              <a:t>文献述评</a:t>
            </a:r>
          </a:p>
        </p:txBody>
      </p:sp>
      <p:sp>
        <p:nvSpPr>
          <p:cNvPr id="22" name="对角圆角矩形 21"/>
          <p:cNvSpPr/>
          <p:nvPr/>
        </p:nvSpPr>
        <p:spPr>
          <a:xfrm>
            <a:off x="1435951" y="1789888"/>
            <a:ext cx="9556592" cy="3871359"/>
          </a:xfrm>
          <a:prstGeom prst="round2DiagRect">
            <a:avLst>
              <a:gd name="adj1" fmla="val 0"/>
              <a:gd name="adj2" fmla="val 16670"/>
            </a:avLst>
          </a:prstGeom>
          <a:solidFill>
            <a:schemeClr val="bg1">
              <a:lumMod val="8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zh-CN" altLang="en-US"/>
          </a:p>
        </p:txBody>
      </p:sp>
      <p:sp>
        <p:nvSpPr>
          <p:cNvPr id="23" name="直接连接符 22"/>
          <p:cNvSpPr/>
          <p:nvPr/>
        </p:nvSpPr>
        <p:spPr>
          <a:xfrm>
            <a:off x="6095999" y="2137578"/>
            <a:ext cx="0" cy="3163629"/>
          </a:xfrm>
          <a:prstGeom prst="line">
            <a:avLst/>
          </a:prstGeom>
          <a:ln>
            <a:solidFill>
              <a:schemeClr val="tx1"/>
            </a:solidFill>
          </a:ln>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txBody>
          <a:bodyPr/>
          <a:lstStyle/>
          <a:p>
            <a:endParaRPr lang="zh-CN" altLang="en-US" sz="1600"/>
          </a:p>
        </p:txBody>
      </p:sp>
      <p:sp>
        <p:nvSpPr>
          <p:cNvPr id="26" name="任意多边形 25"/>
          <p:cNvSpPr/>
          <p:nvPr/>
        </p:nvSpPr>
        <p:spPr>
          <a:xfrm>
            <a:off x="1638339" y="2334807"/>
            <a:ext cx="4254460" cy="2781520"/>
          </a:xfrm>
          <a:custGeom>
            <a:avLst/>
            <a:gdLst>
              <a:gd name="connsiteX0" fmla="*/ 0 w 2641600"/>
              <a:gd name="connsiteY0" fmla="*/ 0 h 2781520"/>
              <a:gd name="connsiteX1" fmla="*/ 2641600 w 2641600"/>
              <a:gd name="connsiteY1" fmla="*/ 0 h 2781520"/>
              <a:gd name="connsiteX2" fmla="*/ 2641600 w 2641600"/>
              <a:gd name="connsiteY2" fmla="*/ 2781520 h 2781520"/>
              <a:gd name="connsiteX3" fmla="*/ 0 w 2641600"/>
              <a:gd name="connsiteY3" fmla="*/ 2781520 h 2781520"/>
              <a:gd name="connsiteX4" fmla="*/ 0 w 2641600"/>
              <a:gd name="connsiteY4" fmla="*/ 0 h 27815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41600" h="2781520">
                <a:moveTo>
                  <a:pt x="0" y="0"/>
                </a:moveTo>
                <a:lnTo>
                  <a:pt x="2641600" y="0"/>
                </a:lnTo>
                <a:lnTo>
                  <a:pt x="2641600" y="2781520"/>
                </a:lnTo>
                <a:lnTo>
                  <a:pt x="0" y="2781520"/>
                </a:lnTo>
                <a:lnTo>
                  <a:pt x="0" y="0"/>
                </a:lnTo>
                <a:close/>
              </a:path>
            </a:pathLst>
          </a:custGeom>
          <a:noFill/>
          <a:ln>
            <a:noFill/>
          </a:ln>
          <a:sp3d/>
        </p:spPr>
        <p:style>
          <a:lnRef idx="0">
            <a:scrgbClr r="0" g="0" b="0"/>
          </a:lnRef>
          <a:fillRef idx="0">
            <a:scrgbClr r="0" g="0" b="0"/>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38100" tIns="38100" rIns="38100" bIns="38100" numCol="1" spcCol="1270" anchor="ctr" anchorCtr="0">
            <a:noAutofit/>
          </a:bodyPr>
          <a:lstStyle/>
          <a:p>
            <a:pPr lvl="0" defTabSz="444500">
              <a:lnSpc>
                <a:spcPct val="150000"/>
              </a:lnSpc>
              <a:spcBef>
                <a:spcPct val="0"/>
              </a:spcBef>
              <a:spcAft>
                <a:spcPct val="35000"/>
              </a:spcAft>
            </a:pPr>
            <a:r>
              <a:rPr lang="zh-CN" altLang="zh-CN" sz="1600" dirty="0">
                <a:latin typeface="微软雅黑" panose="020B0503020204020204" pitchFamily="34" charset="-122"/>
                <a:ea typeface="微软雅黑" panose="020B0503020204020204" pitchFamily="34" charset="-122"/>
                <a:cs typeface="Times New Roman" panose="02020603050405020304" pitchFamily="18" charset="0"/>
              </a:rPr>
              <a:t>从文献分析中可以看出，国内外众多学者已经从理论视角、技术方法等维度描述了个人学习环境的定义及其内涵，并对</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PLE</a:t>
            </a:r>
            <a:r>
              <a:rPr lang="zh-CN" altLang="zh-CN" sz="1600" dirty="0">
                <a:latin typeface="微软雅黑" panose="020B0503020204020204" pitchFamily="34" charset="-122"/>
                <a:ea typeface="微软雅黑" panose="020B0503020204020204" pitchFamily="34" charset="-122"/>
                <a:cs typeface="Times New Roman" panose="02020603050405020304" pitchFamily="18" charset="0"/>
              </a:rPr>
              <a:t>的技术实现方式、</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PLE</a:t>
            </a:r>
            <a:r>
              <a:rPr lang="zh-CN" altLang="zh-CN" sz="1600" dirty="0">
                <a:latin typeface="微软雅黑" panose="020B0503020204020204" pitchFamily="34" charset="-122"/>
                <a:ea typeface="微软雅黑" panose="020B0503020204020204" pitchFamily="34" charset="-122"/>
                <a:cs typeface="Times New Roman" panose="02020603050405020304" pitchFamily="18" charset="0"/>
              </a:rPr>
              <a:t>对学习者和教师的要求、对学习绩效的影响等方面进行了系统的研究，并取得了一定的成果。</a:t>
            </a:r>
            <a:endParaRPr lang="zh-CN" altLang="en-US" sz="16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8" name="任意多边形 27"/>
          <p:cNvSpPr/>
          <p:nvPr/>
        </p:nvSpPr>
        <p:spPr>
          <a:xfrm>
            <a:off x="6299198" y="2022075"/>
            <a:ext cx="4549329" cy="3406985"/>
          </a:xfrm>
          <a:custGeom>
            <a:avLst/>
            <a:gdLst>
              <a:gd name="connsiteX0" fmla="*/ 0 w 2641600"/>
              <a:gd name="connsiteY0" fmla="*/ 0 h 2781520"/>
              <a:gd name="connsiteX1" fmla="*/ 2641600 w 2641600"/>
              <a:gd name="connsiteY1" fmla="*/ 0 h 2781520"/>
              <a:gd name="connsiteX2" fmla="*/ 2641600 w 2641600"/>
              <a:gd name="connsiteY2" fmla="*/ 2781520 h 2781520"/>
              <a:gd name="connsiteX3" fmla="*/ 0 w 2641600"/>
              <a:gd name="connsiteY3" fmla="*/ 2781520 h 2781520"/>
              <a:gd name="connsiteX4" fmla="*/ 0 w 2641600"/>
              <a:gd name="connsiteY4" fmla="*/ 0 h 27815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41600" h="2781520">
                <a:moveTo>
                  <a:pt x="0" y="0"/>
                </a:moveTo>
                <a:lnTo>
                  <a:pt x="2641600" y="0"/>
                </a:lnTo>
                <a:lnTo>
                  <a:pt x="2641600" y="2781520"/>
                </a:lnTo>
                <a:lnTo>
                  <a:pt x="0" y="2781520"/>
                </a:lnTo>
                <a:lnTo>
                  <a:pt x="0" y="0"/>
                </a:lnTo>
                <a:close/>
              </a:path>
            </a:pathLst>
          </a:custGeom>
          <a:noFill/>
          <a:ln>
            <a:noFill/>
          </a:ln>
          <a:sp3d/>
        </p:spPr>
        <p:style>
          <a:lnRef idx="0">
            <a:scrgbClr r="0" g="0" b="0"/>
          </a:lnRef>
          <a:fillRef idx="0">
            <a:scrgbClr r="0" g="0" b="0"/>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38100" tIns="38100" rIns="38100" bIns="38100" numCol="1" spcCol="1270" anchor="ctr" anchorCtr="0">
            <a:noAutofit/>
          </a:bodyPr>
          <a:lstStyle/>
          <a:p>
            <a:pPr defTabSz="444500">
              <a:lnSpc>
                <a:spcPct val="120000"/>
              </a:lnSpc>
              <a:spcBef>
                <a:spcPct val="0"/>
              </a:spcBef>
              <a:spcAft>
                <a:spcPct val="35000"/>
              </a:spcAft>
            </a:pPr>
            <a:r>
              <a:rPr lang="zh-CN" altLang="zh-CN" sz="1600" dirty="0">
                <a:latin typeface="微软雅黑" panose="020B0503020204020204" pitchFamily="34" charset="-122"/>
                <a:ea typeface="微软雅黑" panose="020B0503020204020204" pitchFamily="34" charset="-122"/>
                <a:cs typeface="Times New Roman" panose="02020603050405020304" pitchFamily="18" charset="0"/>
              </a:rPr>
              <a:t>首先，关于个人学习环境的内涵研究方面，国内外学者并未关注连通主义学习理论对个人学习环境的影响。</a:t>
            </a:r>
            <a:endParaRPr lang="en-US" altLang="zh-CN" sz="1600" dirty="0">
              <a:latin typeface="微软雅黑" panose="020B0503020204020204" pitchFamily="34" charset="-122"/>
              <a:ea typeface="微软雅黑" panose="020B0503020204020204" pitchFamily="34" charset="-122"/>
              <a:cs typeface="Times New Roman" panose="02020603050405020304" pitchFamily="18" charset="0"/>
            </a:endParaRPr>
          </a:p>
          <a:p>
            <a:pPr defTabSz="444500">
              <a:lnSpc>
                <a:spcPct val="120000"/>
              </a:lnSpc>
              <a:spcBef>
                <a:spcPct val="0"/>
              </a:spcBef>
              <a:spcAft>
                <a:spcPct val="35000"/>
              </a:spcAft>
            </a:pPr>
            <a:r>
              <a:rPr lang="zh-CN" altLang="zh-CN" sz="1600" dirty="0">
                <a:latin typeface="微软雅黑" panose="020B0503020204020204" pitchFamily="34" charset="-122"/>
                <a:ea typeface="微软雅黑" panose="020B0503020204020204" pitchFamily="34" charset="-122"/>
                <a:cs typeface="Times New Roman" panose="02020603050405020304" pitchFamily="18" charset="0"/>
              </a:rPr>
              <a:t>其次，关于个人学习环境的内涵探讨仍然不够深入，并没有明确</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600" dirty="0">
                <a:latin typeface="微软雅黑" panose="020B0503020204020204" pitchFamily="34" charset="-122"/>
                <a:ea typeface="微软雅黑" panose="020B0503020204020204" pitchFamily="34" charset="-122"/>
                <a:cs typeface="Times New Roman" panose="02020603050405020304" pitchFamily="18" charset="0"/>
              </a:rPr>
              <a:t>人</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6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600" dirty="0">
                <a:latin typeface="微软雅黑" panose="020B0503020204020204" pitchFamily="34" charset="-122"/>
                <a:ea typeface="微软雅黑" panose="020B0503020204020204" pitchFamily="34" charset="-122"/>
                <a:cs typeface="Times New Roman" panose="02020603050405020304" pitchFamily="18" charset="0"/>
              </a:rPr>
              <a:t>资源</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6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600" dirty="0">
                <a:latin typeface="微软雅黑" panose="020B0503020204020204" pitchFamily="34" charset="-122"/>
                <a:ea typeface="微软雅黑" panose="020B0503020204020204" pitchFamily="34" charset="-122"/>
                <a:cs typeface="Times New Roman" panose="02020603050405020304" pitchFamily="18" charset="0"/>
              </a:rPr>
              <a:t>工具</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6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600" dirty="0">
                <a:latin typeface="微软雅黑" panose="020B0503020204020204" pitchFamily="34" charset="-122"/>
                <a:ea typeface="微软雅黑" panose="020B0503020204020204" pitchFamily="34" charset="-122"/>
                <a:cs typeface="Times New Roman" panose="02020603050405020304" pitchFamily="18" charset="0"/>
              </a:rPr>
              <a:t>服务</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600" dirty="0">
                <a:latin typeface="微软雅黑" panose="020B0503020204020204" pitchFamily="34" charset="-122"/>
                <a:ea typeface="微软雅黑" panose="020B0503020204020204" pitchFamily="34" charset="-122"/>
                <a:cs typeface="Times New Roman" panose="02020603050405020304" pitchFamily="18" charset="0"/>
              </a:rPr>
              <a:t>四者的具体内涵以及它们之间的关系。</a:t>
            </a:r>
            <a:endParaRPr lang="en-US" altLang="zh-CN" sz="1600" dirty="0">
              <a:latin typeface="微软雅黑" panose="020B0503020204020204" pitchFamily="34" charset="-122"/>
              <a:ea typeface="微软雅黑" panose="020B0503020204020204" pitchFamily="34" charset="-122"/>
              <a:cs typeface="Times New Roman" panose="02020603050405020304" pitchFamily="18" charset="0"/>
            </a:endParaRPr>
          </a:p>
          <a:p>
            <a:pPr defTabSz="444500">
              <a:lnSpc>
                <a:spcPct val="120000"/>
              </a:lnSpc>
              <a:spcBef>
                <a:spcPct val="0"/>
              </a:spcBef>
              <a:spcAft>
                <a:spcPct val="35000"/>
              </a:spcAft>
            </a:pPr>
            <a:r>
              <a:rPr lang="zh-CN" altLang="zh-CN" sz="1600" dirty="0">
                <a:latin typeface="微软雅黑" panose="020B0503020204020204" pitchFamily="34" charset="-122"/>
                <a:ea typeface="微软雅黑" panose="020B0503020204020204" pitchFamily="34" charset="-122"/>
                <a:cs typeface="Times New Roman" panose="02020603050405020304" pitchFamily="18" charset="0"/>
              </a:rPr>
              <a:t>最后，</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目前</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PLE</a:t>
            </a:r>
            <a:r>
              <a:rPr lang="zh-CN" altLang="zh-CN" sz="1600" dirty="0">
                <a:latin typeface="微软雅黑" panose="020B0503020204020204" pitchFamily="34" charset="-122"/>
                <a:ea typeface="微软雅黑" panose="020B0503020204020204" pitchFamily="34" charset="-122"/>
                <a:cs typeface="Times New Roman" panose="02020603050405020304" pitchFamily="18" charset="0"/>
              </a:rPr>
              <a:t>模型并未关注学习者在个人学习环境中的学习活动以及知识建构过程。</a:t>
            </a:r>
            <a:endParaRPr lang="en-US" altLang="zh-CN" sz="16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9" name="任意多边形 28"/>
          <p:cNvSpPr/>
          <p:nvPr/>
        </p:nvSpPr>
        <p:spPr>
          <a:xfrm rot="16200000">
            <a:off x="-267799" y="2275097"/>
            <a:ext cx="2628000" cy="792000"/>
          </a:xfrm>
          <a:custGeom>
            <a:avLst/>
            <a:gdLst>
              <a:gd name="connsiteX0" fmla="*/ 0 w 3576240"/>
              <a:gd name="connsiteY0" fmla="*/ 254864 h 1016000"/>
              <a:gd name="connsiteX1" fmla="*/ 2959934 w 3576240"/>
              <a:gd name="connsiteY1" fmla="*/ 254864 h 1016000"/>
              <a:gd name="connsiteX2" fmla="*/ 2959934 w 3576240"/>
              <a:gd name="connsiteY2" fmla="*/ 0 h 1016000"/>
              <a:gd name="connsiteX3" fmla="*/ 3576240 w 3576240"/>
              <a:gd name="connsiteY3" fmla="*/ 508000 h 1016000"/>
              <a:gd name="connsiteX4" fmla="*/ 2959934 w 3576240"/>
              <a:gd name="connsiteY4" fmla="*/ 1016000 h 1016000"/>
              <a:gd name="connsiteX5" fmla="*/ 2959934 w 3576240"/>
              <a:gd name="connsiteY5" fmla="*/ 761136 h 1016000"/>
              <a:gd name="connsiteX6" fmla="*/ 0 w 3576240"/>
              <a:gd name="connsiteY6" fmla="*/ 761136 h 1016000"/>
              <a:gd name="connsiteX7" fmla="*/ 0 w 3576240"/>
              <a:gd name="connsiteY7" fmla="*/ 254864 h 10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76240" h="1016000">
                <a:moveTo>
                  <a:pt x="0" y="254864"/>
                </a:moveTo>
                <a:lnTo>
                  <a:pt x="2959934" y="254864"/>
                </a:lnTo>
                <a:lnTo>
                  <a:pt x="2959934" y="0"/>
                </a:lnTo>
                <a:lnTo>
                  <a:pt x="3576240" y="508000"/>
                </a:lnTo>
                <a:lnTo>
                  <a:pt x="2959934" y="1016000"/>
                </a:lnTo>
                <a:lnTo>
                  <a:pt x="2959934" y="761136"/>
                </a:lnTo>
                <a:lnTo>
                  <a:pt x="0" y="761136"/>
                </a:lnTo>
                <a:lnTo>
                  <a:pt x="0" y="254864"/>
                </a:lnTo>
                <a:close/>
              </a:path>
            </a:pathLst>
          </a:custGeom>
          <a:solidFill>
            <a:srgbClr val="16A287"/>
          </a:solidFill>
          <a:ln>
            <a:noFill/>
          </a:ln>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spcFirstLastPara="0" vert="horz" wrap="square" lIns="83819" tIns="338684" rIns="390925" bIns="338683" numCol="1" spcCol="1270" anchor="ctr" anchorCtr="0">
            <a:noAutofit/>
          </a:bodyPr>
          <a:lstStyle/>
          <a:p>
            <a:pPr lvl="0" algn="r" defTabSz="977900">
              <a:lnSpc>
                <a:spcPct val="90000"/>
              </a:lnSpc>
              <a:spcBef>
                <a:spcPct val="0"/>
              </a:spcBef>
              <a:spcAft>
                <a:spcPct val="35000"/>
              </a:spcAft>
            </a:pPr>
            <a:r>
              <a:rPr lang="zh-CN" altLang="en-US" sz="2000" kern="1200" dirty="0">
                <a:latin typeface="微软雅黑" panose="020B0503020204020204" pitchFamily="34" charset="-122"/>
                <a:ea typeface="微软雅黑" panose="020B0503020204020204" pitchFamily="34" charset="-122"/>
              </a:rPr>
              <a:t>已有成果</a:t>
            </a:r>
          </a:p>
        </p:txBody>
      </p:sp>
      <p:sp>
        <p:nvSpPr>
          <p:cNvPr id="30" name="任意多边形 29"/>
          <p:cNvSpPr/>
          <p:nvPr/>
        </p:nvSpPr>
        <p:spPr>
          <a:xfrm rot="5400000">
            <a:off x="10074543" y="4379658"/>
            <a:ext cx="2628000" cy="792000"/>
          </a:xfrm>
          <a:custGeom>
            <a:avLst/>
            <a:gdLst>
              <a:gd name="connsiteX0" fmla="*/ 0 w 3576240"/>
              <a:gd name="connsiteY0" fmla="*/ 254864 h 1016000"/>
              <a:gd name="connsiteX1" fmla="*/ 2959934 w 3576240"/>
              <a:gd name="connsiteY1" fmla="*/ 254864 h 1016000"/>
              <a:gd name="connsiteX2" fmla="*/ 2959934 w 3576240"/>
              <a:gd name="connsiteY2" fmla="*/ 0 h 1016000"/>
              <a:gd name="connsiteX3" fmla="*/ 3576240 w 3576240"/>
              <a:gd name="connsiteY3" fmla="*/ 508000 h 1016000"/>
              <a:gd name="connsiteX4" fmla="*/ 2959934 w 3576240"/>
              <a:gd name="connsiteY4" fmla="*/ 1016000 h 1016000"/>
              <a:gd name="connsiteX5" fmla="*/ 2959934 w 3576240"/>
              <a:gd name="connsiteY5" fmla="*/ 761136 h 1016000"/>
              <a:gd name="connsiteX6" fmla="*/ 0 w 3576240"/>
              <a:gd name="connsiteY6" fmla="*/ 761136 h 1016000"/>
              <a:gd name="connsiteX7" fmla="*/ 0 w 3576240"/>
              <a:gd name="connsiteY7" fmla="*/ 254864 h 10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76240" h="1016000">
                <a:moveTo>
                  <a:pt x="0" y="254864"/>
                </a:moveTo>
                <a:lnTo>
                  <a:pt x="2959934" y="254864"/>
                </a:lnTo>
                <a:lnTo>
                  <a:pt x="2959934" y="0"/>
                </a:lnTo>
                <a:lnTo>
                  <a:pt x="3576240" y="508000"/>
                </a:lnTo>
                <a:lnTo>
                  <a:pt x="2959934" y="1016000"/>
                </a:lnTo>
                <a:lnTo>
                  <a:pt x="2959934" y="761136"/>
                </a:lnTo>
                <a:lnTo>
                  <a:pt x="0" y="761136"/>
                </a:lnTo>
                <a:lnTo>
                  <a:pt x="0" y="254864"/>
                </a:lnTo>
                <a:close/>
              </a:path>
            </a:pathLst>
          </a:custGeom>
          <a:solidFill>
            <a:srgbClr val="16A287"/>
          </a:solidFill>
          <a:ln>
            <a:noFill/>
          </a:ln>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spcFirstLastPara="0" vert="horz" wrap="square" lIns="83819" tIns="338684" rIns="390925" bIns="338683" numCol="1" spcCol="1270" anchor="ctr" anchorCtr="0">
            <a:noAutofit/>
          </a:bodyPr>
          <a:lstStyle/>
          <a:p>
            <a:pPr algn="r" defTabSz="977900">
              <a:lnSpc>
                <a:spcPct val="90000"/>
              </a:lnSpc>
              <a:spcBef>
                <a:spcPct val="0"/>
              </a:spcBef>
              <a:spcAft>
                <a:spcPct val="35000"/>
              </a:spcAft>
            </a:pPr>
            <a:r>
              <a:rPr lang="zh-CN" altLang="en-US" sz="2000" dirty="0">
                <a:latin typeface="微软雅黑" panose="020B0503020204020204" pitchFamily="34" charset="-122"/>
                <a:ea typeface="微软雅黑" panose="020B0503020204020204" pitchFamily="34" charset="-122"/>
              </a:rPr>
              <a:t>不足之处</a:t>
            </a:r>
          </a:p>
        </p:txBody>
      </p:sp>
    </p:spTree>
    <p:extLst>
      <p:ext uri="{BB962C8B-B14F-4D97-AF65-F5344CB8AC3E}">
        <p14:creationId xmlns:p14="http://schemas.microsoft.com/office/powerpoint/2010/main" val="22667840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dirty="0"/>
              <a:t>研究切入</a:t>
            </a:r>
          </a:p>
        </p:txBody>
      </p:sp>
      <p:sp>
        <p:nvSpPr>
          <p:cNvPr id="3" name="矩形 2"/>
          <p:cNvSpPr/>
          <p:nvPr/>
        </p:nvSpPr>
        <p:spPr>
          <a:xfrm>
            <a:off x="745062" y="2348880"/>
            <a:ext cx="9167362" cy="2677656"/>
          </a:xfrm>
          <a:prstGeom prst="rect">
            <a:avLst/>
          </a:prstGeom>
        </p:spPr>
        <p:txBody>
          <a:bodyPr wrap="square">
            <a:spAutoFit/>
          </a:bodyPr>
          <a:lstStyle/>
          <a:p>
            <a:pPr>
              <a:lnSpc>
                <a:spcPct val="150000"/>
              </a:lnSpc>
            </a:pP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本研究重点从</a:t>
            </a:r>
            <a:r>
              <a:rPr lang="zh-CN" altLang="zh-CN" sz="2400" b="1" dirty="0">
                <a:solidFill>
                  <a:srgbClr val="16A287"/>
                </a:solidFill>
                <a:latin typeface="微软雅黑" panose="020B0503020204020204" pitchFamily="34" charset="-122"/>
                <a:ea typeface="微软雅黑" panose="020B0503020204020204" pitchFamily="34" charset="-122"/>
                <a:cs typeface="Times New Roman" panose="02020603050405020304" pitchFamily="18" charset="0"/>
              </a:rPr>
              <a:t>连通主义学习理论</a:t>
            </a: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的视角审视并解决个人学习环境的设计及其应用过程存在的问题，把握连通主义视域下的</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PLE</a:t>
            </a: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的</a:t>
            </a:r>
            <a:r>
              <a:rPr lang="zh-CN" altLang="zh-CN" sz="2400" b="1" dirty="0">
                <a:solidFill>
                  <a:srgbClr val="16A287"/>
                </a:solidFill>
                <a:latin typeface="微软雅黑" panose="020B0503020204020204" pitchFamily="34" charset="-122"/>
                <a:ea typeface="微软雅黑" panose="020B0503020204020204" pitchFamily="34" charset="-122"/>
                <a:cs typeface="Times New Roman" panose="02020603050405020304" pitchFamily="18" charset="0"/>
              </a:rPr>
              <a:t>内涵、特征与功能</a:t>
            </a: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，进一步</a:t>
            </a:r>
            <a:r>
              <a:rPr lang="zh-CN" altLang="zh-CN" sz="2400" b="1" dirty="0">
                <a:solidFill>
                  <a:srgbClr val="16A287"/>
                </a:solidFill>
                <a:latin typeface="微软雅黑" panose="020B0503020204020204" pitchFamily="34" charset="-122"/>
                <a:ea typeface="微软雅黑" panose="020B0503020204020204" pitchFamily="34" charset="-122"/>
                <a:cs typeface="Times New Roman" panose="02020603050405020304" pitchFamily="18" charset="0"/>
              </a:rPr>
              <a:t>提出个人学习环境构建的理论模型</a:t>
            </a: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，剖析模型的构成要素、动力机制和保障机制，引导学习者利用个人学习环境开展非正式学习，满足其个性化的学习需求。</a:t>
            </a:r>
          </a:p>
        </p:txBody>
      </p:sp>
      <p:sp>
        <p:nvSpPr>
          <p:cNvPr id="6" name="KSO_Shape"/>
          <p:cNvSpPr>
            <a:spLocks/>
          </p:cNvSpPr>
          <p:nvPr/>
        </p:nvSpPr>
        <p:spPr bwMode="auto">
          <a:xfrm>
            <a:off x="9549867" y="1877608"/>
            <a:ext cx="1880129" cy="3772834"/>
          </a:xfrm>
          <a:custGeom>
            <a:avLst/>
            <a:gdLst>
              <a:gd name="T0" fmla="*/ 169462 w 1111250"/>
              <a:gd name="T1" fmla="*/ 1980701 h 2228850"/>
              <a:gd name="T2" fmla="*/ 166532 w 1111250"/>
              <a:gd name="T3" fmla="*/ 2013561 h 2228850"/>
              <a:gd name="T4" fmla="*/ 175096 w 1111250"/>
              <a:gd name="T5" fmla="*/ 2039395 h 2228850"/>
              <a:gd name="T6" fmla="*/ 148504 w 1111250"/>
              <a:gd name="T7" fmla="*/ 2057072 h 2228850"/>
              <a:gd name="T8" fmla="*/ 125294 w 1111250"/>
              <a:gd name="T9" fmla="*/ 2075201 h 2228850"/>
              <a:gd name="T10" fmla="*/ 99829 w 1111250"/>
              <a:gd name="T11" fmla="*/ 2106475 h 2228850"/>
              <a:gd name="T12" fmla="*/ 75266 w 1111250"/>
              <a:gd name="T13" fmla="*/ 2158145 h 2228850"/>
              <a:gd name="T14" fmla="*/ 129350 w 1111250"/>
              <a:gd name="T15" fmla="*/ 2012881 h 2228850"/>
              <a:gd name="T16" fmla="*/ 145124 w 1111250"/>
              <a:gd name="T17" fmla="*/ 1999283 h 2228850"/>
              <a:gd name="T18" fmla="*/ 148504 w 1111250"/>
              <a:gd name="T19" fmla="*/ 1983873 h 2228850"/>
              <a:gd name="T20" fmla="*/ 144448 w 1111250"/>
              <a:gd name="T21" fmla="*/ 1969823 h 2228850"/>
              <a:gd name="T22" fmla="*/ 134082 w 1111250"/>
              <a:gd name="T23" fmla="*/ 1960758 h 2228850"/>
              <a:gd name="T24" fmla="*/ 121237 w 1111250"/>
              <a:gd name="T25" fmla="*/ 1960758 h 2228850"/>
              <a:gd name="T26" fmla="*/ 110195 w 1111250"/>
              <a:gd name="T27" fmla="*/ 1969370 h 2228850"/>
              <a:gd name="T28" fmla="*/ 104336 w 1111250"/>
              <a:gd name="T29" fmla="*/ 1989312 h 2228850"/>
              <a:gd name="T30" fmla="*/ 0 w 1111250"/>
              <a:gd name="T31" fmla="*/ 2213213 h 2228850"/>
              <a:gd name="T32" fmla="*/ 32901 w 1111250"/>
              <a:gd name="T33" fmla="*/ 2123472 h 2228850"/>
              <a:gd name="T34" fmla="*/ 48450 w 1111250"/>
              <a:gd name="T35" fmla="*/ 2095144 h 2228850"/>
              <a:gd name="T36" fmla="*/ 60844 w 1111250"/>
              <a:gd name="T37" fmla="*/ 2058885 h 2228850"/>
              <a:gd name="T38" fmla="*/ 67604 w 1111250"/>
              <a:gd name="T39" fmla="*/ 2018093 h 2228850"/>
              <a:gd name="T40" fmla="*/ 65125 w 1111250"/>
              <a:gd name="T41" fmla="*/ 1985913 h 2228850"/>
              <a:gd name="T42" fmla="*/ 70985 w 1111250"/>
              <a:gd name="T43" fmla="*/ 1961211 h 2228850"/>
              <a:gd name="T44" fmla="*/ 93069 w 1111250"/>
              <a:gd name="T45" fmla="*/ 1950787 h 2228850"/>
              <a:gd name="T46" fmla="*/ 113125 w 1111250"/>
              <a:gd name="T47" fmla="*/ 1927445 h 2228850"/>
              <a:gd name="T48" fmla="*/ 437775 w 1111250"/>
              <a:gd name="T49" fmla="*/ 1567695 h 2228850"/>
              <a:gd name="T50" fmla="*/ 321879 w 1111250"/>
              <a:gd name="T51" fmla="*/ 1764920 h 2228850"/>
              <a:gd name="T52" fmla="*/ 224998 w 1111250"/>
              <a:gd name="T53" fmla="*/ 1912499 h 2228850"/>
              <a:gd name="T54" fmla="*/ 140566 w 1111250"/>
              <a:gd name="T55" fmla="*/ 1824768 h 2228850"/>
              <a:gd name="T56" fmla="*/ 205531 w 1111250"/>
              <a:gd name="T57" fmla="*/ 1644092 h 2228850"/>
              <a:gd name="T58" fmla="*/ 297432 w 1111250"/>
              <a:gd name="T59" fmla="*/ 1421704 h 2228850"/>
              <a:gd name="T60" fmla="*/ 788760 w 1111250"/>
              <a:gd name="T61" fmla="*/ 882908 h 2228850"/>
              <a:gd name="T62" fmla="*/ 672872 w 1111250"/>
              <a:gd name="T63" fmla="*/ 1122413 h 2228850"/>
              <a:gd name="T64" fmla="*/ 530224 w 1111250"/>
              <a:gd name="T65" fmla="*/ 1398852 h 2228850"/>
              <a:gd name="T66" fmla="*/ 422274 w 1111250"/>
              <a:gd name="T67" fmla="*/ 1144165 h 2228850"/>
              <a:gd name="T68" fmla="*/ 553583 w 1111250"/>
              <a:gd name="T69" fmla="*/ 873844 h 2228850"/>
              <a:gd name="T70" fmla="*/ 666296 w 1111250"/>
              <a:gd name="T71" fmla="*/ 655638 h 2228850"/>
              <a:gd name="T72" fmla="*/ 1050245 w 1111250"/>
              <a:gd name="T73" fmla="*/ 147864 h 2228850"/>
              <a:gd name="T74" fmla="*/ 805996 w 1111250"/>
              <a:gd name="T75" fmla="*/ 641577 h 2228850"/>
              <a:gd name="T76" fmla="*/ 805996 w 1111250"/>
              <a:gd name="T77" fmla="*/ 656998 h 2228850"/>
              <a:gd name="T78" fmla="*/ 814614 w 1111250"/>
              <a:gd name="T79" fmla="*/ 663575 h 2228850"/>
              <a:gd name="T80" fmla="*/ 824366 w 1111250"/>
              <a:gd name="T81" fmla="*/ 658813 h 2228850"/>
              <a:gd name="T82" fmla="*/ 1068615 w 1111250"/>
              <a:gd name="T83" fmla="*/ 165100 h 2228850"/>
              <a:gd name="T84" fmla="*/ 1068841 w 1111250"/>
              <a:gd name="T85" fmla="*/ 149452 h 2228850"/>
              <a:gd name="T86" fmla="*/ 1060450 w 1111250"/>
              <a:gd name="T87" fmla="*/ 143102 h 2228850"/>
              <a:gd name="T88" fmla="*/ 1104691 w 1111250"/>
              <a:gd name="T89" fmla="*/ 3178 h 2228850"/>
              <a:gd name="T90" fmla="*/ 1110572 w 1111250"/>
              <a:gd name="T91" fmla="*/ 20203 h 2228850"/>
              <a:gd name="T92" fmla="*/ 1108989 w 1111250"/>
              <a:gd name="T93" fmla="*/ 56296 h 2228850"/>
              <a:gd name="T94" fmla="*/ 1085240 w 1111250"/>
              <a:gd name="T95" fmla="*/ 156857 h 2228850"/>
              <a:gd name="T96" fmla="*/ 1037518 w 1111250"/>
              <a:gd name="T97" fmla="*/ 299413 h 2228850"/>
              <a:gd name="T98" fmla="*/ 968084 w 1111250"/>
              <a:gd name="T99" fmla="*/ 477381 h 2228850"/>
              <a:gd name="T100" fmla="*/ 879877 w 1111250"/>
              <a:gd name="T101" fmla="*/ 683951 h 2228850"/>
              <a:gd name="T102" fmla="*/ 767695 w 1111250"/>
              <a:gd name="T103" fmla="*/ 469890 h 2228850"/>
              <a:gd name="T104" fmla="*/ 870377 w 1111250"/>
              <a:gd name="T105" fmla="*/ 292830 h 2228850"/>
              <a:gd name="T106" fmla="*/ 959489 w 1111250"/>
              <a:gd name="T107" fmla="*/ 152090 h 2228850"/>
              <a:gd name="T108" fmla="*/ 1031412 w 1111250"/>
              <a:gd name="T109" fmla="*/ 54026 h 2228850"/>
              <a:gd name="T110" fmla="*/ 1071896 w 1111250"/>
              <a:gd name="T111" fmla="*/ 12031 h 2228850"/>
              <a:gd name="T112" fmla="*/ 1091573 w 1111250"/>
              <a:gd name="T113" fmla="*/ 681 h 22288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111250" h="2228850">
                <a:moveTo>
                  <a:pt x="118533" y="1917700"/>
                </a:moveTo>
                <a:lnTo>
                  <a:pt x="177800" y="1958039"/>
                </a:lnTo>
                <a:lnTo>
                  <a:pt x="175321" y="1963477"/>
                </a:lnTo>
                <a:lnTo>
                  <a:pt x="173067" y="1969370"/>
                </a:lnTo>
                <a:lnTo>
                  <a:pt x="171039" y="1975262"/>
                </a:lnTo>
                <a:lnTo>
                  <a:pt x="169462" y="1980701"/>
                </a:lnTo>
                <a:lnTo>
                  <a:pt x="168335" y="1986593"/>
                </a:lnTo>
                <a:lnTo>
                  <a:pt x="167208" y="1992032"/>
                </a:lnTo>
                <a:lnTo>
                  <a:pt x="166532" y="1997697"/>
                </a:lnTo>
                <a:lnTo>
                  <a:pt x="166307" y="2003136"/>
                </a:lnTo>
                <a:lnTo>
                  <a:pt x="166307" y="2008348"/>
                </a:lnTo>
                <a:lnTo>
                  <a:pt x="166532" y="2013561"/>
                </a:lnTo>
                <a:lnTo>
                  <a:pt x="167208" y="2018546"/>
                </a:lnTo>
                <a:lnTo>
                  <a:pt x="167884" y="2023305"/>
                </a:lnTo>
                <a:lnTo>
                  <a:pt x="169237" y="2027611"/>
                </a:lnTo>
                <a:lnTo>
                  <a:pt x="171039" y="2031917"/>
                </a:lnTo>
                <a:lnTo>
                  <a:pt x="172842" y="2035769"/>
                </a:lnTo>
                <a:lnTo>
                  <a:pt x="175096" y="2039395"/>
                </a:lnTo>
                <a:lnTo>
                  <a:pt x="165631" y="2051180"/>
                </a:lnTo>
                <a:lnTo>
                  <a:pt x="162476" y="2051633"/>
                </a:lnTo>
                <a:lnTo>
                  <a:pt x="159096" y="2052313"/>
                </a:lnTo>
                <a:lnTo>
                  <a:pt x="155716" y="2053672"/>
                </a:lnTo>
                <a:lnTo>
                  <a:pt x="152110" y="2055259"/>
                </a:lnTo>
                <a:lnTo>
                  <a:pt x="148504" y="2057072"/>
                </a:lnTo>
                <a:lnTo>
                  <a:pt x="144674" y="2059338"/>
                </a:lnTo>
                <a:lnTo>
                  <a:pt x="140843" y="2061831"/>
                </a:lnTo>
                <a:lnTo>
                  <a:pt x="137237" y="2065003"/>
                </a:lnTo>
                <a:lnTo>
                  <a:pt x="133181" y="2067949"/>
                </a:lnTo>
                <a:lnTo>
                  <a:pt x="129350" y="2071575"/>
                </a:lnTo>
                <a:lnTo>
                  <a:pt x="125294" y="2075201"/>
                </a:lnTo>
                <a:lnTo>
                  <a:pt x="121237" y="2079281"/>
                </a:lnTo>
                <a:lnTo>
                  <a:pt x="117406" y="2083586"/>
                </a:lnTo>
                <a:lnTo>
                  <a:pt x="113575" y="2088119"/>
                </a:lnTo>
                <a:lnTo>
                  <a:pt x="109519" y="2092878"/>
                </a:lnTo>
                <a:lnTo>
                  <a:pt x="105688" y="2098090"/>
                </a:lnTo>
                <a:lnTo>
                  <a:pt x="99829" y="2106475"/>
                </a:lnTo>
                <a:lnTo>
                  <a:pt x="94195" y="2115313"/>
                </a:lnTo>
                <a:lnTo>
                  <a:pt x="89238" y="2124151"/>
                </a:lnTo>
                <a:lnTo>
                  <a:pt x="84731" y="2132990"/>
                </a:lnTo>
                <a:lnTo>
                  <a:pt x="80900" y="2141601"/>
                </a:lnTo>
                <a:lnTo>
                  <a:pt x="77970" y="2150213"/>
                </a:lnTo>
                <a:lnTo>
                  <a:pt x="75266" y="2158145"/>
                </a:lnTo>
                <a:lnTo>
                  <a:pt x="73463" y="2166076"/>
                </a:lnTo>
                <a:lnTo>
                  <a:pt x="23211" y="2228850"/>
                </a:lnTo>
                <a:lnTo>
                  <a:pt x="18704" y="2225904"/>
                </a:lnTo>
                <a:lnTo>
                  <a:pt x="123040" y="2013334"/>
                </a:lnTo>
                <a:lnTo>
                  <a:pt x="126195" y="2013561"/>
                </a:lnTo>
                <a:lnTo>
                  <a:pt x="129350" y="2012881"/>
                </a:lnTo>
                <a:lnTo>
                  <a:pt x="132279" y="2011974"/>
                </a:lnTo>
                <a:lnTo>
                  <a:pt x="135434" y="2010388"/>
                </a:lnTo>
                <a:lnTo>
                  <a:pt x="138364" y="2008348"/>
                </a:lnTo>
                <a:lnTo>
                  <a:pt x="140843" y="2005855"/>
                </a:lnTo>
                <a:lnTo>
                  <a:pt x="143096" y="2002909"/>
                </a:lnTo>
                <a:lnTo>
                  <a:pt x="145124" y="1999283"/>
                </a:lnTo>
                <a:lnTo>
                  <a:pt x="146251" y="1996791"/>
                </a:lnTo>
                <a:lnTo>
                  <a:pt x="147152" y="1994298"/>
                </a:lnTo>
                <a:lnTo>
                  <a:pt x="147603" y="1991805"/>
                </a:lnTo>
                <a:lnTo>
                  <a:pt x="148054" y="1989312"/>
                </a:lnTo>
                <a:lnTo>
                  <a:pt x="148504" y="1986593"/>
                </a:lnTo>
                <a:lnTo>
                  <a:pt x="148504" y="1983873"/>
                </a:lnTo>
                <a:lnTo>
                  <a:pt x="148054" y="1981380"/>
                </a:lnTo>
                <a:lnTo>
                  <a:pt x="147828" y="1978888"/>
                </a:lnTo>
                <a:lnTo>
                  <a:pt x="147378" y="1976395"/>
                </a:lnTo>
                <a:lnTo>
                  <a:pt x="146476" y="1974129"/>
                </a:lnTo>
                <a:lnTo>
                  <a:pt x="145575" y="1971862"/>
                </a:lnTo>
                <a:lnTo>
                  <a:pt x="144448" y="1969823"/>
                </a:lnTo>
                <a:lnTo>
                  <a:pt x="143096" y="1967783"/>
                </a:lnTo>
                <a:lnTo>
                  <a:pt x="141744" y="1965970"/>
                </a:lnTo>
                <a:lnTo>
                  <a:pt x="139941" y="1964384"/>
                </a:lnTo>
                <a:lnTo>
                  <a:pt x="138138" y="1963024"/>
                </a:lnTo>
                <a:lnTo>
                  <a:pt x="136110" y="1961891"/>
                </a:lnTo>
                <a:lnTo>
                  <a:pt x="134082" y="1960758"/>
                </a:lnTo>
                <a:lnTo>
                  <a:pt x="131829" y="1960305"/>
                </a:lnTo>
                <a:lnTo>
                  <a:pt x="129801" y="1959851"/>
                </a:lnTo>
                <a:lnTo>
                  <a:pt x="127547" y="1959851"/>
                </a:lnTo>
                <a:lnTo>
                  <a:pt x="125519" y="1959851"/>
                </a:lnTo>
                <a:lnTo>
                  <a:pt x="123265" y="1960305"/>
                </a:lnTo>
                <a:lnTo>
                  <a:pt x="121237" y="1960758"/>
                </a:lnTo>
                <a:lnTo>
                  <a:pt x="119434" y="1961891"/>
                </a:lnTo>
                <a:lnTo>
                  <a:pt x="117406" y="1962798"/>
                </a:lnTo>
                <a:lnTo>
                  <a:pt x="115604" y="1964157"/>
                </a:lnTo>
                <a:lnTo>
                  <a:pt x="113575" y="1965517"/>
                </a:lnTo>
                <a:lnTo>
                  <a:pt x="111998" y="1967330"/>
                </a:lnTo>
                <a:lnTo>
                  <a:pt x="110195" y="1969370"/>
                </a:lnTo>
                <a:lnTo>
                  <a:pt x="109068" y="1971409"/>
                </a:lnTo>
                <a:lnTo>
                  <a:pt x="107716" y="1973902"/>
                </a:lnTo>
                <a:lnTo>
                  <a:pt x="106139" y="1977755"/>
                </a:lnTo>
                <a:lnTo>
                  <a:pt x="105012" y="1981380"/>
                </a:lnTo>
                <a:lnTo>
                  <a:pt x="104561" y="1985460"/>
                </a:lnTo>
                <a:lnTo>
                  <a:pt x="104336" y="1989312"/>
                </a:lnTo>
                <a:lnTo>
                  <a:pt x="104787" y="1993165"/>
                </a:lnTo>
                <a:lnTo>
                  <a:pt x="105463" y="1996791"/>
                </a:lnTo>
                <a:lnTo>
                  <a:pt x="106815" y="2000417"/>
                </a:lnTo>
                <a:lnTo>
                  <a:pt x="108618" y="2003363"/>
                </a:lnTo>
                <a:lnTo>
                  <a:pt x="4507" y="2215933"/>
                </a:lnTo>
                <a:lnTo>
                  <a:pt x="0" y="2213213"/>
                </a:lnTo>
                <a:lnTo>
                  <a:pt x="18704" y="2139562"/>
                </a:lnTo>
                <a:lnTo>
                  <a:pt x="21633" y="2136842"/>
                </a:lnTo>
                <a:lnTo>
                  <a:pt x="24337" y="2134123"/>
                </a:lnTo>
                <a:lnTo>
                  <a:pt x="27267" y="2130723"/>
                </a:lnTo>
                <a:lnTo>
                  <a:pt x="29971" y="2127324"/>
                </a:lnTo>
                <a:lnTo>
                  <a:pt x="32901" y="2123472"/>
                </a:lnTo>
                <a:lnTo>
                  <a:pt x="35605" y="2119392"/>
                </a:lnTo>
                <a:lnTo>
                  <a:pt x="38084" y="2115087"/>
                </a:lnTo>
                <a:lnTo>
                  <a:pt x="40788" y="2110328"/>
                </a:lnTo>
                <a:lnTo>
                  <a:pt x="43267" y="2105569"/>
                </a:lnTo>
                <a:lnTo>
                  <a:pt x="45971" y="2100583"/>
                </a:lnTo>
                <a:lnTo>
                  <a:pt x="48450" y="2095144"/>
                </a:lnTo>
                <a:lnTo>
                  <a:pt x="50703" y="2089932"/>
                </a:lnTo>
                <a:lnTo>
                  <a:pt x="52957" y="2084040"/>
                </a:lnTo>
                <a:lnTo>
                  <a:pt x="55210" y="2078374"/>
                </a:lnTo>
                <a:lnTo>
                  <a:pt x="57238" y="2072255"/>
                </a:lnTo>
                <a:lnTo>
                  <a:pt x="58816" y="2066137"/>
                </a:lnTo>
                <a:lnTo>
                  <a:pt x="60844" y="2058885"/>
                </a:lnTo>
                <a:lnTo>
                  <a:pt x="62647" y="2051633"/>
                </a:lnTo>
                <a:lnTo>
                  <a:pt x="64224" y="2044608"/>
                </a:lnTo>
                <a:lnTo>
                  <a:pt x="65351" y="2037809"/>
                </a:lnTo>
                <a:lnTo>
                  <a:pt x="66478" y="2030784"/>
                </a:lnTo>
                <a:lnTo>
                  <a:pt x="67154" y="2024438"/>
                </a:lnTo>
                <a:lnTo>
                  <a:pt x="67604" y="2018093"/>
                </a:lnTo>
                <a:lnTo>
                  <a:pt x="67830" y="2011974"/>
                </a:lnTo>
                <a:lnTo>
                  <a:pt x="67604" y="2006082"/>
                </a:lnTo>
                <a:lnTo>
                  <a:pt x="67379" y="2000643"/>
                </a:lnTo>
                <a:lnTo>
                  <a:pt x="66928" y="1995431"/>
                </a:lnTo>
                <a:lnTo>
                  <a:pt x="66252" y="1990445"/>
                </a:lnTo>
                <a:lnTo>
                  <a:pt x="65125" y="1985913"/>
                </a:lnTo>
                <a:lnTo>
                  <a:pt x="63773" y="1982060"/>
                </a:lnTo>
                <a:lnTo>
                  <a:pt x="62196" y="1978434"/>
                </a:lnTo>
                <a:lnTo>
                  <a:pt x="60393" y="1975262"/>
                </a:lnTo>
                <a:lnTo>
                  <a:pt x="63999" y="1961891"/>
                </a:lnTo>
                <a:lnTo>
                  <a:pt x="67379" y="1961891"/>
                </a:lnTo>
                <a:lnTo>
                  <a:pt x="70985" y="1961211"/>
                </a:lnTo>
                <a:lnTo>
                  <a:pt x="74590" y="1960531"/>
                </a:lnTo>
                <a:lnTo>
                  <a:pt x="78421" y="1959172"/>
                </a:lnTo>
                <a:lnTo>
                  <a:pt x="82252" y="1957585"/>
                </a:lnTo>
                <a:lnTo>
                  <a:pt x="85632" y="1955772"/>
                </a:lnTo>
                <a:lnTo>
                  <a:pt x="89463" y="1953279"/>
                </a:lnTo>
                <a:lnTo>
                  <a:pt x="93069" y="1950787"/>
                </a:lnTo>
                <a:lnTo>
                  <a:pt x="96674" y="1947614"/>
                </a:lnTo>
                <a:lnTo>
                  <a:pt x="100055" y="1944215"/>
                </a:lnTo>
                <a:lnTo>
                  <a:pt x="103435" y="1940589"/>
                </a:lnTo>
                <a:lnTo>
                  <a:pt x="106815" y="1936510"/>
                </a:lnTo>
                <a:lnTo>
                  <a:pt x="109970" y="1932204"/>
                </a:lnTo>
                <a:lnTo>
                  <a:pt x="113125" y="1927445"/>
                </a:lnTo>
                <a:lnTo>
                  <a:pt x="115829" y="1922686"/>
                </a:lnTo>
                <a:lnTo>
                  <a:pt x="118533" y="1917700"/>
                </a:lnTo>
                <a:close/>
                <a:moveTo>
                  <a:pt x="315088" y="1381125"/>
                </a:moveTo>
                <a:lnTo>
                  <a:pt x="479425" y="1492886"/>
                </a:lnTo>
                <a:lnTo>
                  <a:pt x="458373" y="1530971"/>
                </a:lnTo>
                <a:lnTo>
                  <a:pt x="437775" y="1567695"/>
                </a:lnTo>
                <a:lnTo>
                  <a:pt x="417402" y="1603740"/>
                </a:lnTo>
                <a:lnTo>
                  <a:pt x="397483" y="1638651"/>
                </a:lnTo>
                <a:lnTo>
                  <a:pt x="377790" y="1672202"/>
                </a:lnTo>
                <a:lnTo>
                  <a:pt x="358549" y="1704393"/>
                </a:lnTo>
                <a:lnTo>
                  <a:pt x="339988" y="1735450"/>
                </a:lnTo>
                <a:lnTo>
                  <a:pt x="321879" y="1764920"/>
                </a:lnTo>
                <a:lnTo>
                  <a:pt x="304223" y="1793257"/>
                </a:lnTo>
                <a:lnTo>
                  <a:pt x="287020" y="1820234"/>
                </a:lnTo>
                <a:lnTo>
                  <a:pt x="270722" y="1845624"/>
                </a:lnTo>
                <a:lnTo>
                  <a:pt x="254877" y="1869653"/>
                </a:lnTo>
                <a:lnTo>
                  <a:pt x="239485" y="1891869"/>
                </a:lnTo>
                <a:lnTo>
                  <a:pt x="224998" y="1912499"/>
                </a:lnTo>
                <a:lnTo>
                  <a:pt x="210737" y="1931768"/>
                </a:lnTo>
                <a:lnTo>
                  <a:pt x="197608" y="1949450"/>
                </a:lnTo>
                <a:lnTo>
                  <a:pt x="119062" y="1895950"/>
                </a:lnTo>
                <a:lnTo>
                  <a:pt x="125400" y="1873734"/>
                </a:lnTo>
                <a:lnTo>
                  <a:pt x="132417" y="1849931"/>
                </a:lnTo>
                <a:lnTo>
                  <a:pt x="140566" y="1824768"/>
                </a:lnTo>
                <a:lnTo>
                  <a:pt x="149394" y="1798018"/>
                </a:lnTo>
                <a:lnTo>
                  <a:pt x="158901" y="1770134"/>
                </a:lnTo>
                <a:lnTo>
                  <a:pt x="169540" y="1740437"/>
                </a:lnTo>
                <a:lnTo>
                  <a:pt x="180858" y="1709607"/>
                </a:lnTo>
                <a:lnTo>
                  <a:pt x="192855" y="1677416"/>
                </a:lnTo>
                <a:lnTo>
                  <a:pt x="205531" y="1644092"/>
                </a:lnTo>
                <a:lnTo>
                  <a:pt x="219112" y="1609861"/>
                </a:lnTo>
                <a:lnTo>
                  <a:pt x="233373" y="1574269"/>
                </a:lnTo>
                <a:lnTo>
                  <a:pt x="248313" y="1537545"/>
                </a:lnTo>
                <a:lnTo>
                  <a:pt x="264158" y="1499913"/>
                </a:lnTo>
                <a:lnTo>
                  <a:pt x="280229" y="1461148"/>
                </a:lnTo>
                <a:lnTo>
                  <a:pt x="297432" y="1421704"/>
                </a:lnTo>
                <a:lnTo>
                  <a:pt x="315088" y="1381125"/>
                </a:lnTo>
                <a:close/>
                <a:moveTo>
                  <a:pt x="666296" y="655638"/>
                </a:moveTo>
                <a:lnTo>
                  <a:pt x="839787" y="773011"/>
                </a:lnTo>
                <a:lnTo>
                  <a:pt x="823232" y="809266"/>
                </a:lnTo>
                <a:lnTo>
                  <a:pt x="806223" y="845747"/>
                </a:lnTo>
                <a:lnTo>
                  <a:pt x="788760" y="882908"/>
                </a:lnTo>
                <a:lnTo>
                  <a:pt x="771298" y="920295"/>
                </a:lnTo>
                <a:lnTo>
                  <a:pt x="752928" y="957909"/>
                </a:lnTo>
                <a:lnTo>
                  <a:pt x="734785" y="996429"/>
                </a:lnTo>
                <a:lnTo>
                  <a:pt x="715962" y="1034723"/>
                </a:lnTo>
                <a:lnTo>
                  <a:pt x="696912" y="1073469"/>
                </a:lnTo>
                <a:lnTo>
                  <a:pt x="672872" y="1122413"/>
                </a:lnTo>
                <a:lnTo>
                  <a:pt x="648606" y="1170676"/>
                </a:lnTo>
                <a:lnTo>
                  <a:pt x="624567" y="1218034"/>
                </a:lnTo>
                <a:lnTo>
                  <a:pt x="600528" y="1264711"/>
                </a:lnTo>
                <a:lnTo>
                  <a:pt x="576942" y="1310256"/>
                </a:lnTo>
                <a:lnTo>
                  <a:pt x="553356" y="1355120"/>
                </a:lnTo>
                <a:lnTo>
                  <a:pt x="530224" y="1398852"/>
                </a:lnTo>
                <a:lnTo>
                  <a:pt x="507092" y="1441451"/>
                </a:lnTo>
                <a:lnTo>
                  <a:pt x="338137" y="1327476"/>
                </a:lnTo>
                <a:lnTo>
                  <a:pt x="358321" y="1282612"/>
                </a:lnTo>
                <a:lnTo>
                  <a:pt x="378958" y="1237067"/>
                </a:lnTo>
                <a:lnTo>
                  <a:pt x="400276" y="1191070"/>
                </a:lnTo>
                <a:lnTo>
                  <a:pt x="422274" y="1144165"/>
                </a:lnTo>
                <a:lnTo>
                  <a:pt x="444726" y="1096355"/>
                </a:lnTo>
                <a:lnTo>
                  <a:pt x="467858" y="1048318"/>
                </a:lnTo>
                <a:lnTo>
                  <a:pt x="491444" y="999601"/>
                </a:lnTo>
                <a:lnTo>
                  <a:pt x="515256" y="950658"/>
                </a:lnTo>
                <a:lnTo>
                  <a:pt x="534533" y="911911"/>
                </a:lnTo>
                <a:lnTo>
                  <a:pt x="553583" y="873844"/>
                </a:lnTo>
                <a:lnTo>
                  <a:pt x="572633" y="836003"/>
                </a:lnTo>
                <a:lnTo>
                  <a:pt x="591456" y="798843"/>
                </a:lnTo>
                <a:lnTo>
                  <a:pt x="610506" y="762135"/>
                </a:lnTo>
                <a:lnTo>
                  <a:pt x="629103" y="726107"/>
                </a:lnTo>
                <a:lnTo>
                  <a:pt x="647699" y="690533"/>
                </a:lnTo>
                <a:lnTo>
                  <a:pt x="666296" y="655638"/>
                </a:lnTo>
                <a:close/>
                <a:moveTo>
                  <a:pt x="1059090" y="142875"/>
                </a:moveTo>
                <a:lnTo>
                  <a:pt x="1057956" y="143102"/>
                </a:lnTo>
                <a:lnTo>
                  <a:pt x="1056595" y="143329"/>
                </a:lnTo>
                <a:lnTo>
                  <a:pt x="1055234" y="143782"/>
                </a:lnTo>
                <a:lnTo>
                  <a:pt x="1052739" y="145370"/>
                </a:lnTo>
                <a:lnTo>
                  <a:pt x="1050245" y="147864"/>
                </a:lnTo>
                <a:lnTo>
                  <a:pt x="1047750" y="150586"/>
                </a:lnTo>
                <a:lnTo>
                  <a:pt x="1045256" y="154214"/>
                </a:lnTo>
                <a:lnTo>
                  <a:pt x="1042988" y="158296"/>
                </a:lnTo>
                <a:lnTo>
                  <a:pt x="809398" y="632959"/>
                </a:lnTo>
                <a:lnTo>
                  <a:pt x="807357" y="637268"/>
                </a:lnTo>
                <a:lnTo>
                  <a:pt x="805996" y="641577"/>
                </a:lnTo>
                <a:lnTo>
                  <a:pt x="805089" y="645659"/>
                </a:lnTo>
                <a:lnTo>
                  <a:pt x="804862" y="649288"/>
                </a:lnTo>
                <a:lnTo>
                  <a:pt x="804862" y="652689"/>
                </a:lnTo>
                <a:lnTo>
                  <a:pt x="805089" y="654504"/>
                </a:lnTo>
                <a:lnTo>
                  <a:pt x="805543" y="655638"/>
                </a:lnTo>
                <a:lnTo>
                  <a:pt x="805996" y="656998"/>
                </a:lnTo>
                <a:lnTo>
                  <a:pt x="806450" y="658132"/>
                </a:lnTo>
                <a:lnTo>
                  <a:pt x="807357" y="659039"/>
                </a:lnTo>
                <a:lnTo>
                  <a:pt x="808264" y="659720"/>
                </a:lnTo>
                <a:lnTo>
                  <a:pt x="812573" y="662668"/>
                </a:lnTo>
                <a:lnTo>
                  <a:pt x="813480" y="663348"/>
                </a:lnTo>
                <a:lnTo>
                  <a:pt x="814614" y="663575"/>
                </a:lnTo>
                <a:lnTo>
                  <a:pt x="815521" y="663575"/>
                </a:lnTo>
                <a:lnTo>
                  <a:pt x="816882" y="663575"/>
                </a:lnTo>
                <a:lnTo>
                  <a:pt x="818016" y="663121"/>
                </a:lnTo>
                <a:lnTo>
                  <a:pt x="819377" y="662441"/>
                </a:lnTo>
                <a:lnTo>
                  <a:pt x="821871" y="661080"/>
                </a:lnTo>
                <a:lnTo>
                  <a:pt x="824366" y="658813"/>
                </a:lnTo>
                <a:lnTo>
                  <a:pt x="827314" y="655638"/>
                </a:lnTo>
                <a:lnTo>
                  <a:pt x="829582" y="652236"/>
                </a:lnTo>
                <a:lnTo>
                  <a:pt x="831850" y="648154"/>
                </a:lnTo>
                <a:lnTo>
                  <a:pt x="1065666" y="173718"/>
                </a:lnTo>
                <a:lnTo>
                  <a:pt x="1067481" y="169409"/>
                </a:lnTo>
                <a:lnTo>
                  <a:pt x="1068615" y="165100"/>
                </a:lnTo>
                <a:lnTo>
                  <a:pt x="1069748" y="161018"/>
                </a:lnTo>
                <a:lnTo>
                  <a:pt x="1069975" y="157163"/>
                </a:lnTo>
                <a:lnTo>
                  <a:pt x="1069975" y="153761"/>
                </a:lnTo>
                <a:lnTo>
                  <a:pt x="1069748" y="152173"/>
                </a:lnTo>
                <a:lnTo>
                  <a:pt x="1069295" y="150586"/>
                </a:lnTo>
                <a:lnTo>
                  <a:pt x="1068841" y="149452"/>
                </a:lnTo>
                <a:lnTo>
                  <a:pt x="1068161" y="148318"/>
                </a:lnTo>
                <a:lnTo>
                  <a:pt x="1067481" y="147411"/>
                </a:lnTo>
                <a:lnTo>
                  <a:pt x="1066573" y="146504"/>
                </a:lnTo>
                <a:lnTo>
                  <a:pt x="1062491" y="143782"/>
                </a:lnTo>
                <a:lnTo>
                  <a:pt x="1061357" y="143329"/>
                </a:lnTo>
                <a:lnTo>
                  <a:pt x="1060450" y="143102"/>
                </a:lnTo>
                <a:lnTo>
                  <a:pt x="1059090" y="142875"/>
                </a:lnTo>
                <a:close/>
                <a:moveTo>
                  <a:pt x="1096549" y="0"/>
                </a:moveTo>
                <a:lnTo>
                  <a:pt x="1098811" y="227"/>
                </a:lnTo>
                <a:lnTo>
                  <a:pt x="1101073" y="908"/>
                </a:lnTo>
                <a:lnTo>
                  <a:pt x="1102882" y="2043"/>
                </a:lnTo>
                <a:lnTo>
                  <a:pt x="1104691" y="3178"/>
                </a:lnTo>
                <a:lnTo>
                  <a:pt x="1106048" y="5221"/>
                </a:lnTo>
                <a:lnTo>
                  <a:pt x="1107405" y="7264"/>
                </a:lnTo>
                <a:lnTo>
                  <a:pt x="1108762" y="10215"/>
                </a:lnTo>
                <a:lnTo>
                  <a:pt x="1109441" y="13166"/>
                </a:lnTo>
                <a:lnTo>
                  <a:pt x="1110119" y="16344"/>
                </a:lnTo>
                <a:lnTo>
                  <a:pt x="1110572" y="20203"/>
                </a:lnTo>
                <a:lnTo>
                  <a:pt x="1111250" y="24289"/>
                </a:lnTo>
                <a:lnTo>
                  <a:pt x="1111250" y="28829"/>
                </a:lnTo>
                <a:lnTo>
                  <a:pt x="1111250" y="33596"/>
                </a:lnTo>
                <a:lnTo>
                  <a:pt x="1111024" y="38590"/>
                </a:lnTo>
                <a:lnTo>
                  <a:pt x="1110346" y="44265"/>
                </a:lnTo>
                <a:lnTo>
                  <a:pt x="1108989" y="56296"/>
                </a:lnTo>
                <a:lnTo>
                  <a:pt x="1106953" y="69916"/>
                </a:lnTo>
                <a:lnTo>
                  <a:pt x="1103787" y="84898"/>
                </a:lnTo>
                <a:lnTo>
                  <a:pt x="1100394" y="100788"/>
                </a:lnTo>
                <a:lnTo>
                  <a:pt x="1095871" y="118267"/>
                </a:lnTo>
                <a:lnTo>
                  <a:pt x="1090895" y="136881"/>
                </a:lnTo>
                <a:lnTo>
                  <a:pt x="1085240" y="156857"/>
                </a:lnTo>
                <a:lnTo>
                  <a:pt x="1078682" y="177741"/>
                </a:lnTo>
                <a:lnTo>
                  <a:pt x="1071670" y="199987"/>
                </a:lnTo>
                <a:lnTo>
                  <a:pt x="1064207" y="223368"/>
                </a:lnTo>
                <a:lnTo>
                  <a:pt x="1055838" y="247657"/>
                </a:lnTo>
                <a:lnTo>
                  <a:pt x="1046791" y="273081"/>
                </a:lnTo>
                <a:lnTo>
                  <a:pt x="1037518" y="299413"/>
                </a:lnTo>
                <a:lnTo>
                  <a:pt x="1027114" y="326880"/>
                </a:lnTo>
                <a:lnTo>
                  <a:pt x="1016484" y="355255"/>
                </a:lnTo>
                <a:lnTo>
                  <a:pt x="1005176" y="384538"/>
                </a:lnTo>
                <a:lnTo>
                  <a:pt x="993415" y="414502"/>
                </a:lnTo>
                <a:lnTo>
                  <a:pt x="980975" y="445601"/>
                </a:lnTo>
                <a:lnTo>
                  <a:pt x="968084" y="477381"/>
                </a:lnTo>
                <a:lnTo>
                  <a:pt x="954739" y="510069"/>
                </a:lnTo>
                <a:lnTo>
                  <a:pt x="940491" y="543438"/>
                </a:lnTo>
                <a:lnTo>
                  <a:pt x="926242" y="577488"/>
                </a:lnTo>
                <a:lnTo>
                  <a:pt x="911314" y="612446"/>
                </a:lnTo>
                <a:lnTo>
                  <a:pt x="895709" y="647858"/>
                </a:lnTo>
                <a:lnTo>
                  <a:pt x="879877" y="683951"/>
                </a:lnTo>
                <a:lnTo>
                  <a:pt x="863592" y="720725"/>
                </a:lnTo>
                <a:lnTo>
                  <a:pt x="693737" y="604955"/>
                </a:lnTo>
                <a:lnTo>
                  <a:pt x="712510" y="570224"/>
                </a:lnTo>
                <a:lnTo>
                  <a:pt x="731282" y="535720"/>
                </a:lnTo>
                <a:lnTo>
                  <a:pt x="749602" y="502578"/>
                </a:lnTo>
                <a:lnTo>
                  <a:pt x="767695" y="469890"/>
                </a:lnTo>
                <a:lnTo>
                  <a:pt x="785563" y="438110"/>
                </a:lnTo>
                <a:lnTo>
                  <a:pt x="803204" y="407238"/>
                </a:lnTo>
                <a:lnTo>
                  <a:pt x="820167" y="377274"/>
                </a:lnTo>
                <a:lnTo>
                  <a:pt x="837356" y="348218"/>
                </a:lnTo>
                <a:lnTo>
                  <a:pt x="853867" y="319843"/>
                </a:lnTo>
                <a:lnTo>
                  <a:pt x="870377" y="292830"/>
                </a:lnTo>
                <a:lnTo>
                  <a:pt x="886209" y="266498"/>
                </a:lnTo>
                <a:lnTo>
                  <a:pt x="901589" y="241528"/>
                </a:lnTo>
                <a:lnTo>
                  <a:pt x="916743" y="217466"/>
                </a:lnTo>
                <a:lnTo>
                  <a:pt x="931444" y="194539"/>
                </a:lnTo>
                <a:lnTo>
                  <a:pt x="945693" y="172747"/>
                </a:lnTo>
                <a:lnTo>
                  <a:pt x="959489" y="152090"/>
                </a:lnTo>
                <a:lnTo>
                  <a:pt x="972833" y="132568"/>
                </a:lnTo>
                <a:lnTo>
                  <a:pt x="985499" y="114408"/>
                </a:lnTo>
                <a:lnTo>
                  <a:pt x="997712" y="97610"/>
                </a:lnTo>
                <a:lnTo>
                  <a:pt x="1009473" y="81493"/>
                </a:lnTo>
                <a:lnTo>
                  <a:pt x="1020782" y="67192"/>
                </a:lnTo>
                <a:lnTo>
                  <a:pt x="1031412" y="54026"/>
                </a:lnTo>
                <a:lnTo>
                  <a:pt x="1041363" y="42449"/>
                </a:lnTo>
                <a:lnTo>
                  <a:pt x="1051089" y="32007"/>
                </a:lnTo>
                <a:lnTo>
                  <a:pt x="1059909" y="22927"/>
                </a:lnTo>
                <a:lnTo>
                  <a:pt x="1063754" y="18841"/>
                </a:lnTo>
                <a:lnTo>
                  <a:pt x="1067825" y="15436"/>
                </a:lnTo>
                <a:lnTo>
                  <a:pt x="1071896" y="12031"/>
                </a:lnTo>
                <a:lnTo>
                  <a:pt x="1075515" y="9307"/>
                </a:lnTo>
                <a:lnTo>
                  <a:pt x="1078908" y="6810"/>
                </a:lnTo>
                <a:lnTo>
                  <a:pt x="1082526" y="4767"/>
                </a:lnTo>
                <a:lnTo>
                  <a:pt x="1085467" y="2951"/>
                </a:lnTo>
                <a:lnTo>
                  <a:pt x="1088407" y="1816"/>
                </a:lnTo>
                <a:lnTo>
                  <a:pt x="1091573" y="681"/>
                </a:lnTo>
                <a:lnTo>
                  <a:pt x="1094061" y="227"/>
                </a:lnTo>
                <a:lnTo>
                  <a:pt x="1096549" y="0"/>
                </a:lnTo>
                <a:close/>
              </a:path>
            </a:pathLst>
          </a:custGeom>
          <a:solidFill>
            <a:srgbClr val="16A287"/>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ndParaRPr>
          </a:p>
        </p:txBody>
      </p:sp>
      <p:sp>
        <p:nvSpPr>
          <p:cNvPr id="7" name="任意多边形 6"/>
          <p:cNvSpPr/>
          <p:nvPr/>
        </p:nvSpPr>
        <p:spPr>
          <a:xfrm>
            <a:off x="745062" y="5299302"/>
            <a:ext cx="8839200" cy="441184"/>
          </a:xfrm>
          <a:custGeom>
            <a:avLst/>
            <a:gdLst>
              <a:gd name="connsiteX0" fmla="*/ 0 w 8839200"/>
              <a:gd name="connsiteY0" fmla="*/ 204031 h 441184"/>
              <a:gd name="connsiteX1" fmla="*/ 1083733 w 8839200"/>
              <a:gd name="connsiteY1" fmla="*/ 136298 h 441184"/>
              <a:gd name="connsiteX2" fmla="*/ 1778000 w 8839200"/>
              <a:gd name="connsiteY2" fmla="*/ 441098 h 441184"/>
              <a:gd name="connsiteX3" fmla="*/ 2929467 w 8839200"/>
              <a:gd name="connsiteY3" fmla="*/ 102431 h 441184"/>
              <a:gd name="connsiteX4" fmla="*/ 4064000 w 8839200"/>
              <a:gd name="connsiteY4" fmla="*/ 339498 h 441184"/>
              <a:gd name="connsiteX5" fmla="*/ 5164667 w 8839200"/>
              <a:gd name="connsiteY5" fmla="*/ 17765 h 441184"/>
              <a:gd name="connsiteX6" fmla="*/ 6299200 w 8839200"/>
              <a:gd name="connsiteY6" fmla="*/ 407231 h 441184"/>
              <a:gd name="connsiteX7" fmla="*/ 7501467 w 8839200"/>
              <a:gd name="connsiteY7" fmla="*/ 831 h 441184"/>
              <a:gd name="connsiteX8" fmla="*/ 8839200 w 8839200"/>
              <a:gd name="connsiteY8" fmla="*/ 322565 h 441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39200" h="441184">
                <a:moveTo>
                  <a:pt x="0" y="204031"/>
                </a:moveTo>
                <a:cubicBezTo>
                  <a:pt x="393700" y="150409"/>
                  <a:pt x="787400" y="96787"/>
                  <a:pt x="1083733" y="136298"/>
                </a:cubicBezTo>
                <a:cubicBezTo>
                  <a:pt x="1380066" y="175809"/>
                  <a:pt x="1470378" y="446743"/>
                  <a:pt x="1778000" y="441098"/>
                </a:cubicBezTo>
                <a:cubicBezTo>
                  <a:pt x="2085622" y="435454"/>
                  <a:pt x="2548467" y="119364"/>
                  <a:pt x="2929467" y="102431"/>
                </a:cubicBezTo>
                <a:cubicBezTo>
                  <a:pt x="3310467" y="85498"/>
                  <a:pt x="3691467" y="353609"/>
                  <a:pt x="4064000" y="339498"/>
                </a:cubicBezTo>
                <a:cubicBezTo>
                  <a:pt x="4436533" y="325387"/>
                  <a:pt x="4792134" y="6476"/>
                  <a:pt x="5164667" y="17765"/>
                </a:cubicBezTo>
                <a:cubicBezTo>
                  <a:pt x="5537200" y="29054"/>
                  <a:pt x="5909733" y="410053"/>
                  <a:pt x="6299200" y="407231"/>
                </a:cubicBezTo>
                <a:cubicBezTo>
                  <a:pt x="6688667" y="404409"/>
                  <a:pt x="7078134" y="14942"/>
                  <a:pt x="7501467" y="831"/>
                </a:cubicBezTo>
                <a:cubicBezTo>
                  <a:pt x="7924800" y="-13280"/>
                  <a:pt x="8382000" y="154642"/>
                  <a:pt x="8839200" y="322565"/>
                </a:cubicBezTo>
              </a:path>
            </a:pathLst>
          </a:custGeom>
          <a:noFill/>
          <a:ln w="25400">
            <a:solidFill>
              <a:srgbClr val="16A28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3442425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921353" y="2718768"/>
            <a:ext cx="10438892" cy="1220185"/>
          </a:xfrm>
        </p:spPr>
        <p:txBody>
          <a:bodyPr/>
          <a:lstStyle/>
          <a:p>
            <a:r>
              <a:rPr lang="zh-CN" altLang="en-US" sz="8000" dirty="0"/>
              <a:t>研究内容</a:t>
            </a:r>
          </a:p>
        </p:txBody>
      </p:sp>
      <p:pic>
        <p:nvPicPr>
          <p:cNvPr id="5" name="图片 4"/>
          <p:cNvPicPr>
            <a:picLocks noChangeAspect="1"/>
          </p:cNvPicPr>
          <p:nvPr/>
        </p:nvPicPr>
        <p:blipFill>
          <a:blip r:embed="rId2"/>
          <a:stretch>
            <a:fillRect/>
          </a:stretch>
        </p:blipFill>
        <p:spPr>
          <a:xfrm>
            <a:off x="623392" y="3573016"/>
            <a:ext cx="6078239" cy="1341236"/>
          </a:xfrm>
          <a:prstGeom prst="rect">
            <a:avLst/>
          </a:prstGeom>
        </p:spPr>
      </p:pic>
    </p:spTree>
    <p:extLst>
      <p:ext uri="{BB962C8B-B14F-4D97-AF65-F5344CB8AC3E}">
        <p14:creationId xmlns:p14="http://schemas.microsoft.com/office/powerpoint/2010/main" val="14962064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dirty="0"/>
              <a:t>研究内容</a:t>
            </a:r>
          </a:p>
        </p:txBody>
      </p:sp>
      <p:grpSp>
        <p:nvGrpSpPr>
          <p:cNvPr id="19" name="组合 18"/>
          <p:cNvGrpSpPr/>
          <p:nvPr/>
        </p:nvGrpSpPr>
        <p:grpSpPr>
          <a:xfrm>
            <a:off x="2927648" y="1916832"/>
            <a:ext cx="6336704" cy="546841"/>
            <a:chOff x="2999656" y="1916832"/>
            <a:chExt cx="6336704" cy="618849"/>
          </a:xfrm>
        </p:grpSpPr>
        <p:sp>
          <p:nvSpPr>
            <p:cNvPr id="6" name="五边形 5"/>
            <p:cNvSpPr/>
            <p:nvPr/>
          </p:nvSpPr>
          <p:spPr>
            <a:xfrm flipH="1">
              <a:off x="2999656" y="1916832"/>
              <a:ext cx="858702" cy="618849"/>
            </a:xfrm>
            <a:prstGeom prst="homePlate">
              <a:avLst/>
            </a:prstGeom>
            <a:solidFill>
              <a:srgbClr val="16A28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dirty="0">
                  <a:solidFill>
                    <a:srgbClr val="FFFFFF"/>
                  </a:solidFill>
                  <a:latin typeface="Arial" panose="020B0604020202020204" pitchFamily="34" charset="0"/>
                  <a:cs typeface="Arial" panose="020B0604020202020204" pitchFamily="34" charset="0"/>
                </a:rPr>
                <a:t>01</a:t>
              </a:r>
              <a:endParaRPr lang="zh-CN" altLang="en-US" sz="2400" dirty="0">
                <a:solidFill>
                  <a:srgbClr val="FFFFFF"/>
                </a:solidFill>
                <a:latin typeface="Arial" panose="020B0604020202020204" pitchFamily="34" charset="0"/>
                <a:cs typeface="Arial" panose="020B0604020202020204" pitchFamily="34" charset="0"/>
              </a:endParaRPr>
            </a:p>
          </p:txBody>
        </p:sp>
        <p:sp>
          <p:nvSpPr>
            <p:cNvPr id="7" name="五边形 6"/>
            <p:cNvSpPr/>
            <p:nvPr/>
          </p:nvSpPr>
          <p:spPr>
            <a:xfrm flipH="1">
              <a:off x="4006126" y="1916832"/>
              <a:ext cx="4644165" cy="618849"/>
            </a:xfrm>
            <a:prstGeom prst="homePlate">
              <a:avLst>
                <a:gd name="adj" fmla="val 0"/>
              </a:avLst>
            </a:prstGeom>
            <a:solidFill>
              <a:srgbClr val="16A28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r>
                <a:rPr lang="zh-CN" altLang="en-US" dirty="0">
                  <a:solidFill>
                    <a:srgbClr val="FFFFFF"/>
                  </a:solidFill>
                  <a:latin typeface="微软雅黑" panose="020B0503020204020204" pitchFamily="34" charset="-122"/>
                  <a:ea typeface="微软雅黑" panose="020B0503020204020204" pitchFamily="34" charset="-122"/>
                </a:rPr>
                <a:t>连通主义视域下的个人学习环境</a:t>
              </a:r>
            </a:p>
          </p:txBody>
        </p:sp>
        <p:sp>
          <p:nvSpPr>
            <p:cNvPr id="8" name="任意多边形 7"/>
            <p:cNvSpPr/>
            <p:nvPr/>
          </p:nvSpPr>
          <p:spPr>
            <a:xfrm flipH="1">
              <a:off x="8798060" y="1916832"/>
              <a:ext cx="538300" cy="618849"/>
            </a:xfrm>
            <a:custGeom>
              <a:avLst/>
              <a:gdLst>
                <a:gd name="connsiteX0" fmla="*/ 406047 w 406047"/>
                <a:gd name="connsiteY0" fmla="*/ 0 h 504056"/>
                <a:gd name="connsiteX1" fmla="*/ 0 w 406047"/>
                <a:gd name="connsiteY1" fmla="*/ 0 h 504056"/>
                <a:gd name="connsiteX2" fmla="*/ 137728 w 406047"/>
                <a:gd name="connsiteY2" fmla="*/ 252028 h 504056"/>
                <a:gd name="connsiteX3" fmla="*/ 0 w 406047"/>
                <a:gd name="connsiteY3" fmla="*/ 504056 h 504056"/>
                <a:gd name="connsiteX4" fmla="*/ 406047 w 406047"/>
                <a:gd name="connsiteY4" fmla="*/ 504056 h 5040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6047" h="504056">
                  <a:moveTo>
                    <a:pt x="406047" y="0"/>
                  </a:moveTo>
                  <a:lnTo>
                    <a:pt x="0" y="0"/>
                  </a:lnTo>
                  <a:lnTo>
                    <a:pt x="137728" y="252028"/>
                  </a:lnTo>
                  <a:lnTo>
                    <a:pt x="0" y="504056"/>
                  </a:lnTo>
                  <a:lnTo>
                    <a:pt x="406047" y="504056"/>
                  </a:lnTo>
                  <a:close/>
                </a:path>
              </a:pathLst>
            </a:custGeom>
            <a:solidFill>
              <a:srgbClr val="16A28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400">
                <a:solidFill>
                  <a:srgbClr val="FFFFFF"/>
                </a:solidFill>
              </a:endParaRPr>
            </a:p>
          </p:txBody>
        </p:sp>
      </p:grpSp>
      <p:grpSp>
        <p:nvGrpSpPr>
          <p:cNvPr id="20" name="组合 19"/>
          <p:cNvGrpSpPr/>
          <p:nvPr/>
        </p:nvGrpSpPr>
        <p:grpSpPr>
          <a:xfrm>
            <a:off x="2927648" y="2934686"/>
            <a:ext cx="6336704" cy="546839"/>
            <a:chOff x="2999656" y="2890982"/>
            <a:chExt cx="6336704" cy="618847"/>
          </a:xfrm>
        </p:grpSpPr>
        <p:sp>
          <p:nvSpPr>
            <p:cNvPr id="9" name="五边形 8"/>
            <p:cNvSpPr/>
            <p:nvPr/>
          </p:nvSpPr>
          <p:spPr>
            <a:xfrm flipH="1">
              <a:off x="2999656" y="2890982"/>
              <a:ext cx="858702" cy="618847"/>
            </a:xfrm>
            <a:prstGeom prst="homePlate">
              <a:avLst/>
            </a:prstGeom>
            <a:solidFill>
              <a:srgbClr val="16A28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zh-CN" sz="2400" dirty="0">
                  <a:solidFill>
                    <a:srgbClr val="FFFFFF"/>
                  </a:solidFill>
                  <a:latin typeface="Arial" panose="020B0604020202020204" pitchFamily="34" charset="0"/>
                  <a:cs typeface="Arial" panose="020B0604020202020204" pitchFamily="34" charset="0"/>
                </a:rPr>
                <a:t>02</a:t>
              </a:r>
              <a:endParaRPr lang="zh-CN" altLang="en-US" sz="2400" dirty="0">
                <a:solidFill>
                  <a:srgbClr val="FFFFFF"/>
                </a:solidFill>
                <a:latin typeface="Arial" panose="020B0604020202020204" pitchFamily="34" charset="0"/>
                <a:cs typeface="Arial" panose="020B0604020202020204" pitchFamily="34" charset="0"/>
              </a:endParaRPr>
            </a:p>
          </p:txBody>
        </p:sp>
        <p:sp>
          <p:nvSpPr>
            <p:cNvPr id="10" name="五边形 9"/>
            <p:cNvSpPr/>
            <p:nvPr/>
          </p:nvSpPr>
          <p:spPr>
            <a:xfrm flipH="1">
              <a:off x="4006126" y="2890982"/>
              <a:ext cx="4644165" cy="618847"/>
            </a:xfrm>
            <a:prstGeom prst="homePlate">
              <a:avLst>
                <a:gd name="adj" fmla="val 0"/>
              </a:avLst>
            </a:prstGeom>
            <a:solidFill>
              <a:srgbClr val="16A28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r>
                <a:rPr lang="zh-CN" altLang="en-US" dirty="0">
                  <a:solidFill>
                    <a:srgbClr val="FFFFFF"/>
                  </a:solidFill>
                  <a:latin typeface="微软雅黑" panose="020B0503020204020204" pitchFamily="34" charset="-122"/>
                  <a:ea typeface="微软雅黑" panose="020B0503020204020204" pitchFamily="34" charset="-122"/>
                </a:rPr>
                <a:t>基于连通主义的个人学习环境模型设计</a:t>
              </a:r>
            </a:p>
          </p:txBody>
        </p:sp>
        <p:sp>
          <p:nvSpPr>
            <p:cNvPr id="11" name="任意多边形 10"/>
            <p:cNvSpPr/>
            <p:nvPr/>
          </p:nvSpPr>
          <p:spPr>
            <a:xfrm flipH="1">
              <a:off x="8798060" y="2890982"/>
              <a:ext cx="538300" cy="618847"/>
            </a:xfrm>
            <a:custGeom>
              <a:avLst/>
              <a:gdLst>
                <a:gd name="connsiteX0" fmla="*/ 406047 w 406047"/>
                <a:gd name="connsiteY0" fmla="*/ 0 h 504056"/>
                <a:gd name="connsiteX1" fmla="*/ 0 w 406047"/>
                <a:gd name="connsiteY1" fmla="*/ 0 h 504056"/>
                <a:gd name="connsiteX2" fmla="*/ 137728 w 406047"/>
                <a:gd name="connsiteY2" fmla="*/ 252028 h 504056"/>
                <a:gd name="connsiteX3" fmla="*/ 0 w 406047"/>
                <a:gd name="connsiteY3" fmla="*/ 504056 h 504056"/>
                <a:gd name="connsiteX4" fmla="*/ 406047 w 406047"/>
                <a:gd name="connsiteY4" fmla="*/ 504056 h 5040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6047" h="504056">
                  <a:moveTo>
                    <a:pt x="406047" y="0"/>
                  </a:moveTo>
                  <a:lnTo>
                    <a:pt x="0" y="0"/>
                  </a:lnTo>
                  <a:lnTo>
                    <a:pt x="137728" y="252028"/>
                  </a:lnTo>
                  <a:lnTo>
                    <a:pt x="0" y="504056"/>
                  </a:lnTo>
                  <a:lnTo>
                    <a:pt x="406047" y="504056"/>
                  </a:lnTo>
                  <a:close/>
                </a:path>
              </a:pathLst>
            </a:custGeom>
            <a:solidFill>
              <a:srgbClr val="16A28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400">
                <a:solidFill>
                  <a:srgbClr val="FFFFFF"/>
                </a:solidFill>
              </a:endParaRPr>
            </a:p>
          </p:txBody>
        </p:sp>
      </p:grpSp>
      <p:grpSp>
        <p:nvGrpSpPr>
          <p:cNvPr id="21" name="组合 20"/>
          <p:cNvGrpSpPr/>
          <p:nvPr/>
        </p:nvGrpSpPr>
        <p:grpSpPr>
          <a:xfrm>
            <a:off x="2927648" y="3952538"/>
            <a:ext cx="6336704" cy="546841"/>
            <a:chOff x="2999656" y="3865129"/>
            <a:chExt cx="6336704" cy="618849"/>
          </a:xfrm>
        </p:grpSpPr>
        <p:sp>
          <p:nvSpPr>
            <p:cNvPr id="12" name="五边形 11"/>
            <p:cNvSpPr/>
            <p:nvPr/>
          </p:nvSpPr>
          <p:spPr>
            <a:xfrm flipH="1">
              <a:off x="2999656" y="3865129"/>
              <a:ext cx="858702" cy="618849"/>
            </a:xfrm>
            <a:prstGeom prst="homePlate">
              <a:avLst/>
            </a:prstGeom>
            <a:solidFill>
              <a:srgbClr val="16A28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zh-CN" sz="2400">
                  <a:solidFill>
                    <a:srgbClr val="FFFFFF"/>
                  </a:solidFill>
                  <a:latin typeface="Arial" panose="020B0604020202020204" pitchFamily="34" charset="0"/>
                  <a:cs typeface="Arial" panose="020B0604020202020204" pitchFamily="34" charset="0"/>
                </a:rPr>
                <a:t>03</a:t>
              </a:r>
              <a:endParaRPr lang="zh-CN" altLang="en-US" sz="2400">
                <a:solidFill>
                  <a:srgbClr val="FFFFFF"/>
                </a:solidFill>
                <a:latin typeface="Arial" panose="020B0604020202020204" pitchFamily="34" charset="0"/>
                <a:cs typeface="Arial" panose="020B0604020202020204" pitchFamily="34" charset="0"/>
              </a:endParaRPr>
            </a:p>
          </p:txBody>
        </p:sp>
        <p:sp>
          <p:nvSpPr>
            <p:cNvPr id="13" name="五边形 12"/>
            <p:cNvSpPr/>
            <p:nvPr/>
          </p:nvSpPr>
          <p:spPr>
            <a:xfrm flipH="1">
              <a:off x="4006126" y="3865129"/>
              <a:ext cx="4644165" cy="618849"/>
            </a:xfrm>
            <a:prstGeom prst="homePlate">
              <a:avLst>
                <a:gd name="adj" fmla="val 0"/>
              </a:avLst>
            </a:prstGeom>
            <a:solidFill>
              <a:srgbClr val="16A28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r>
                <a:rPr lang="zh-CN" altLang="en-US" dirty="0">
                  <a:solidFill>
                    <a:srgbClr val="FFFFFF"/>
                  </a:solidFill>
                  <a:latin typeface="微软雅黑" panose="020B0503020204020204" pitchFamily="34" charset="-122"/>
                  <a:ea typeface="微软雅黑" panose="020B0503020204020204" pitchFamily="34" charset="-122"/>
                </a:rPr>
                <a:t>连通主义视域下的个人学习环境的应用设计</a:t>
              </a:r>
            </a:p>
          </p:txBody>
        </p:sp>
        <p:sp>
          <p:nvSpPr>
            <p:cNvPr id="14" name="任意多边形 13"/>
            <p:cNvSpPr/>
            <p:nvPr/>
          </p:nvSpPr>
          <p:spPr>
            <a:xfrm flipH="1">
              <a:off x="8798060" y="3865129"/>
              <a:ext cx="538300" cy="618849"/>
            </a:xfrm>
            <a:custGeom>
              <a:avLst/>
              <a:gdLst>
                <a:gd name="connsiteX0" fmla="*/ 406047 w 406047"/>
                <a:gd name="connsiteY0" fmla="*/ 0 h 504056"/>
                <a:gd name="connsiteX1" fmla="*/ 0 w 406047"/>
                <a:gd name="connsiteY1" fmla="*/ 0 h 504056"/>
                <a:gd name="connsiteX2" fmla="*/ 137728 w 406047"/>
                <a:gd name="connsiteY2" fmla="*/ 252028 h 504056"/>
                <a:gd name="connsiteX3" fmla="*/ 0 w 406047"/>
                <a:gd name="connsiteY3" fmla="*/ 504056 h 504056"/>
                <a:gd name="connsiteX4" fmla="*/ 406047 w 406047"/>
                <a:gd name="connsiteY4" fmla="*/ 504056 h 5040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6047" h="504056">
                  <a:moveTo>
                    <a:pt x="406047" y="0"/>
                  </a:moveTo>
                  <a:lnTo>
                    <a:pt x="0" y="0"/>
                  </a:lnTo>
                  <a:lnTo>
                    <a:pt x="137728" y="252028"/>
                  </a:lnTo>
                  <a:lnTo>
                    <a:pt x="0" y="504056"/>
                  </a:lnTo>
                  <a:lnTo>
                    <a:pt x="406047" y="504056"/>
                  </a:lnTo>
                  <a:close/>
                </a:path>
              </a:pathLst>
            </a:custGeom>
            <a:solidFill>
              <a:srgbClr val="16A28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400">
                <a:solidFill>
                  <a:srgbClr val="FFFFFF"/>
                </a:solidFill>
              </a:endParaRPr>
            </a:p>
          </p:txBody>
        </p:sp>
      </p:grpSp>
      <p:grpSp>
        <p:nvGrpSpPr>
          <p:cNvPr id="22" name="组合 21"/>
          <p:cNvGrpSpPr/>
          <p:nvPr/>
        </p:nvGrpSpPr>
        <p:grpSpPr>
          <a:xfrm>
            <a:off x="2927648" y="4970393"/>
            <a:ext cx="6336704" cy="546839"/>
            <a:chOff x="2999656" y="4839280"/>
            <a:chExt cx="6336704" cy="618847"/>
          </a:xfrm>
        </p:grpSpPr>
        <p:sp>
          <p:nvSpPr>
            <p:cNvPr id="15" name="五边形 14"/>
            <p:cNvSpPr/>
            <p:nvPr/>
          </p:nvSpPr>
          <p:spPr>
            <a:xfrm flipH="1">
              <a:off x="2999656" y="4839280"/>
              <a:ext cx="858702" cy="618847"/>
            </a:xfrm>
            <a:prstGeom prst="homePlate">
              <a:avLst/>
            </a:prstGeom>
            <a:solidFill>
              <a:srgbClr val="16A28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zh-CN" sz="2400" dirty="0">
                  <a:solidFill>
                    <a:srgbClr val="FFFFFF"/>
                  </a:solidFill>
                  <a:latin typeface="Arial" panose="020B0604020202020204" pitchFamily="34" charset="0"/>
                  <a:cs typeface="Arial" panose="020B0604020202020204" pitchFamily="34" charset="0"/>
                </a:rPr>
                <a:t>04</a:t>
              </a:r>
              <a:endParaRPr lang="zh-CN" altLang="en-US" sz="2400" dirty="0">
                <a:solidFill>
                  <a:srgbClr val="FFFFFF"/>
                </a:solidFill>
                <a:latin typeface="Arial" panose="020B0604020202020204" pitchFamily="34" charset="0"/>
                <a:cs typeface="Arial" panose="020B0604020202020204" pitchFamily="34" charset="0"/>
              </a:endParaRPr>
            </a:p>
          </p:txBody>
        </p:sp>
        <p:sp>
          <p:nvSpPr>
            <p:cNvPr id="16" name="五边形 15"/>
            <p:cNvSpPr/>
            <p:nvPr/>
          </p:nvSpPr>
          <p:spPr>
            <a:xfrm flipH="1">
              <a:off x="4006126" y="4839280"/>
              <a:ext cx="4644165" cy="618847"/>
            </a:xfrm>
            <a:prstGeom prst="homePlate">
              <a:avLst>
                <a:gd name="adj" fmla="val 0"/>
              </a:avLst>
            </a:prstGeom>
            <a:solidFill>
              <a:srgbClr val="16A28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r>
                <a:rPr lang="zh-CN" altLang="en-US" dirty="0">
                  <a:solidFill>
                    <a:srgbClr val="FFFFFF"/>
                  </a:solidFill>
                  <a:latin typeface="微软雅黑" panose="020B0503020204020204" pitchFamily="34" charset="-122"/>
                  <a:ea typeface="微软雅黑" panose="020B0503020204020204" pitchFamily="34" charset="-122"/>
                </a:rPr>
                <a:t>连通主义视域下的个人学习环境的实施</a:t>
              </a:r>
            </a:p>
          </p:txBody>
        </p:sp>
        <p:sp>
          <p:nvSpPr>
            <p:cNvPr id="17" name="任意多边形 16"/>
            <p:cNvSpPr/>
            <p:nvPr/>
          </p:nvSpPr>
          <p:spPr>
            <a:xfrm flipH="1">
              <a:off x="8798060" y="4839280"/>
              <a:ext cx="538300" cy="618847"/>
            </a:xfrm>
            <a:custGeom>
              <a:avLst/>
              <a:gdLst>
                <a:gd name="connsiteX0" fmla="*/ 406047 w 406047"/>
                <a:gd name="connsiteY0" fmla="*/ 0 h 504056"/>
                <a:gd name="connsiteX1" fmla="*/ 0 w 406047"/>
                <a:gd name="connsiteY1" fmla="*/ 0 h 504056"/>
                <a:gd name="connsiteX2" fmla="*/ 137728 w 406047"/>
                <a:gd name="connsiteY2" fmla="*/ 252028 h 504056"/>
                <a:gd name="connsiteX3" fmla="*/ 0 w 406047"/>
                <a:gd name="connsiteY3" fmla="*/ 504056 h 504056"/>
                <a:gd name="connsiteX4" fmla="*/ 406047 w 406047"/>
                <a:gd name="connsiteY4" fmla="*/ 504056 h 5040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6047" h="504056">
                  <a:moveTo>
                    <a:pt x="406047" y="0"/>
                  </a:moveTo>
                  <a:lnTo>
                    <a:pt x="0" y="0"/>
                  </a:lnTo>
                  <a:lnTo>
                    <a:pt x="137728" y="252028"/>
                  </a:lnTo>
                  <a:lnTo>
                    <a:pt x="0" y="504056"/>
                  </a:lnTo>
                  <a:lnTo>
                    <a:pt x="406047" y="504056"/>
                  </a:lnTo>
                  <a:close/>
                </a:path>
              </a:pathLst>
            </a:custGeom>
            <a:solidFill>
              <a:srgbClr val="16A28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400">
                <a:solidFill>
                  <a:srgbClr val="FFFFFF"/>
                </a:solidFill>
              </a:endParaRPr>
            </a:p>
          </p:txBody>
        </p:sp>
      </p:grpSp>
    </p:spTree>
    <p:extLst>
      <p:ext uri="{BB962C8B-B14F-4D97-AF65-F5344CB8AC3E}">
        <p14:creationId xmlns:p14="http://schemas.microsoft.com/office/powerpoint/2010/main" val="24999382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a:xfrm>
            <a:off x="165682" y="680601"/>
            <a:ext cx="4922206" cy="430679"/>
          </a:xfrm>
        </p:spPr>
        <p:txBody>
          <a:bodyPr/>
          <a:lstStyle/>
          <a:p>
            <a:r>
              <a:rPr lang="en-US" altLang="zh-CN" dirty="0"/>
              <a:t>1.</a:t>
            </a:r>
            <a:r>
              <a:rPr lang="zh-CN" altLang="en-US" dirty="0"/>
              <a:t>连通主义视域下研究</a:t>
            </a:r>
            <a:r>
              <a:rPr lang="en-US" altLang="zh-CN" dirty="0"/>
              <a:t>PLE</a:t>
            </a:r>
            <a:r>
              <a:rPr lang="zh-CN" altLang="en-US" dirty="0"/>
              <a:t>的适切性分析</a:t>
            </a:r>
          </a:p>
        </p:txBody>
      </p:sp>
      <p:sp>
        <p:nvSpPr>
          <p:cNvPr id="4" name="文本占位符 3"/>
          <p:cNvSpPr>
            <a:spLocks noGrp="1"/>
          </p:cNvSpPr>
          <p:nvPr>
            <p:ph type="body" sz="quarter" idx="11"/>
          </p:nvPr>
        </p:nvSpPr>
        <p:spPr>
          <a:xfrm>
            <a:off x="459593" y="99832"/>
            <a:ext cx="4628295" cy="430679"/>
          </a:xfrm>
        </p:spPr>
        <p:txBody>
          <a:bodyPr/>
          <a:lstStyle/>
          <a:p>
            <a:r>
              <a:rPr lang="zh-CN" altLang="en-US" dirty="0"/>
              <a:t>连通主义视域下的个人学习环境</a:t>
            </a:r>
          </a:p>
        </p:txBody>
      </p:sp>
      <p:graphicFrame>
        <p:nvGraphicFramePr>
          <p:cNvPr id="5" name="表格 4"/>
          <p:cNvGraphicFramePr>
            <a:graphicFrameLocks noGrp="1"/>
          </p:cNvGraphicFramePr>
          <p:nvPr>
            <p:extLst>
              <p:ext uri="{D42A27DB-BD31-4B8C-83A1-F6EECF244321}">
                <p14:modId xmlns:p14="http://schemas.microsoft.com/office/powerpoint/2010/main" val="962939049"/>
              </p:ext>
            </p:extLst>
          </p:nvPr>
        </p:nvGraphicFramePr>
        <p:xfrm>
          <a:off x="1235461" y="1484784"/>
          <a:ext cx="9721078" cy="4320480"/>
        </p:xfrm>
        <a:graphic>
          <a:graphicData uri="http://schemas.openxmlformats.org/drawingml/2006/table">
            <a:tbl>
              <a:tblPr firstRow="1" bandRow="1" bandCol="1">
                <a:tableStyleId>{5C22544A-7EE6-4342-B048-85BDC9FD1C3A}</a:tableStyleId>
              </a:tblPr>
              <a:tblGrid>
                <a:gridCol w="1946598">
                  <a:extLst>
                    <a:ext uri="{9D8B030D-6E8A-4147-A177-3AD203B41FA5}">
                      <a16:colId xmlns:a16="http://schemas.microsoft.com/office/drawing/2014/main" xmlns="" val="20000"/>
                    </a:ext>
                  </a:extLst>
                </a:gridCol>
                <a:gridCol w="3742033">
                  <a:extLst>
                    <a:ext uri="{9D8B030D-6E8A-4147-A177-3AD203B41FA5}">
                      <a16:colId xmlns:a16="http://schemas.microsoft.com/office/drawing/2014/main" xmlns="" val="20001"/>
                    </a:ext>
                  </a:extLst>
                </a:gridCol>
                <a:gridCol w="4032447">
                  <a:extLst>
                    <a:ext uri="{9D8B030D-6E8A-4147-A177-3AD203B41FA5}">
                      <a16:colId xmlns:a16="http://schemas.microsoft.com/office/drawing/2014/main" xmlns="" val="20002"/>
                    </a:ext>
                  </a:extLst>
                </a:gridCol>
              </a:tblGrid>
              <a:tr h="709619">
                <a:tc>
                  <a:txBody>
                    <a:bodyPr/>
                    <a:lstStyle/>
                    <a:p>
                      <a:pPr algn="ctr">
                        <a:lnSpc>
                          <a:spcPct val="150000"/>
                        </a:lnSpc>
                        <a:spcAft>
                          <a:spcPts val="0"/>
                        </a:spcAft>
                      </a:pPr>
                      <a:r>
                        <a:rPr lang="zh-CN" sz="2000" kern="100" dirty="0">
                          <a:solidFill>
                            <a:schemeClr val="bg1"/>
                          </a:solidFill>
                          <a:effectLst/>
                          <a:latin typeface="微软雅黑" panose="020B0503020204020204" pitchFamily="34" charset="-122"/>
                          <a:ea typeface="微软雅黑" panose="020B0503020204020204" pitchFamily="34" charset="-122"/>
                        </a:rPr>
                        <a:t>项目</a:t>
                      </a:r>
                      <a:endParaRPr lang="zh-CN" sz="1600" kern="100" dirty="0">
                        <a:solidFill>
                          <a:schemeClr val="bg1"/>
                        </a:solidFill>
                        <a:effectLst/>
                        <a:latin typeface="微软雅黑" panose="020B0503020204020204" pitchFamily="34" charset="-122"/>
                        <a:ea typeface="微软雅黑" panose="020B0503020204020204" pitchFamily="34" charset="-122"/>
                      </a:endParaRPr>
                    </a:p>
                  </a:txBody>
                  <a:tcPr marL="68580" marR="68580" marT="0" marB="0" anchor="ctr">
                    <a:solidFill>
                      <a:srgbClr val="16A287"/>
                    </a:solidFill>
                  </a:tcPr>
                </a:tc>
                <a:tc>
                  <a:txBody>
                    <a:bodyPr/>
                    <a:lstStyle/>
                    <a:p>
                      <a:pPr algn="ctr">
                        <a:lnSpc>
                          <a:spcPct val="150000"/>
                        </a:lnSpc>
                        <a:spcAft>
                          <a:spcPts val="0"/>
                        </a:spcAft>
                      </a:pPr>
                      <a:r>
                        <a:rPr lang="zh-CN" sz="2000" kern="100" dirty="0">
                          <a:solidFill>
                            <a:schemeClr val="bg1"/>
                          </a:solidFill>
                          <a:effectLst/>
                          <a:latin typeface="微软雅黑" panose="020B0503020204020204" pitchFamily="34" charset="-122"/>
                          <a:ea typeface="微软雅黑" panose="020B0503020204020204" pitchFamily="34" charset="-122"/>
                        </a:rPr>
                        <a:t>个人学习环境</a:t>
                      </a:r>
                      <a:endParaRPr lang="zh-CN" sz="1600" kern="100" dirty="0">
                        <a:solidFill>
                          <a:schemeClr val="bg1"/>
                        </a:solidFill>
                        <a:effectLst/>
                        <a:latin typeface="微软雅黑" panose="020B0503020204020204" pitchFamily="34" charset="-122"/>
                        <a:ea typeface="微软雅黑" panose="020B0503020204020204" pitchFamily="34" charset="-122"/>
                      </a:endParaRPr>
                    </a:p>
                  </a:txBody>
                  <a:tcPr marL="68580" marR="68580" marT="0" marB="0" anchor="ctr">
                    <a:solidFill>
                      <a:srgbClr val="16A287"/>
                    </a:solidFill>
                  </a:tcPr>
                </a:tc>
                <a:tc>
                  <a:txBody>
                    <a:bodyPr/>
                    <a:lstStyle/>
                    <a:p>
                      <a:pPr algn="ctr">
                        <a:lnSpc>
                          <a:spcPct val="150000"/>
                        </a:lnSpc>
                        <a:spcAft>
                          <a:spcPts val="0"/>
                        </a:spcAft>
                      </a:pPr>
                      <a:r>
                        <a:rPr lang="zh-CN" sz="2000" kern="100" dirty="0">
                          <a:solidFill>
                            <a:schemeClr val="bg1"/>
                          </a:solidFill>
                          <a:effectLst/>
                          <a:latin typeface="微软雅黑" panose="020B0503020204020204" pitchFamily="34" charset="-122"/>
                          <a:ea typeface="微软雅黑" panose="020B0503020204020204" pitchFamily="34" charset="-122"/>
                        </a:rPr>
                        <a:t>连通主义</a:t>
                      </a:r>
                      <a:endParaRPr lang="zh-CN" sz="1600" kern="100" dirty="0">
                        <a:solidFill>
                          <a:schemeClr val="bg1"/>
                        </a:solidFill>
                        <a:effectLst/>
                        <a:latin typeface="微软雅黑" panose="020B0503020204020204" pitchFamily="34" charset="-122"/>
                        <a:ea typeface="微软雅黑" panose="020B0503020204020204" pitchFamily="34" charset="-122"/>
                      </a:endParaRPr>
                    </a:p>
                  </a:txBody>
                  <a:tcPr marL="68580" marR="68580" marT="0" marB="0" anchor="ctr">
                    <a:solidFill>
                      <a:srgbClr val="16A287"/>
                    </a:solidFill>
                  </a:tcPr>
                </a:tc>
                <a:extLst>
                  <a:ext uri="{0D108BD9-81ED-4DB2-BD59-A6C34878D82A}">
                    <a16:rowId xmlns:a16="http://schemas.microsoft.com/office/drawing/2014/main" xmlns="" val="10000"/>
                  </a:ext>
                </a:extLst>
              </a:tr>
              <a:tr h="709619">
                <a:tc>
                  <a:txBody>
                    <a:bodyPr/>
                    <a:lstStyle/>
                    <a:p>
                      <a:pPr algn="ctr">
                        <a:lnSpc>
                          <a:spcPct val="150000"/>
                        </a:lnSpc>
                        <a:spcAft>
                          <a:spcPts val="0"/>
                        </a:spcAft>
                      </a:pPr>
                      <a:r>
                        <a:rPr lang="zh-CN" sz="1800" b="0" kern="100" dirty="0">
                          <a:solidFill>
                            <a:schemeClr val="bg1"/>
                          </a:solidFill>
                          <a:effectLst/>
                          <a:latin typeface="微软雅黑" panose="020B0503020204020204" pitchFamily="34" charset="-122"/>
                          <a:ea typeface="微软雅黑" panose="020B0503020204020204" pitchFamily="34" charset="-122"/>
                        </a:rPr>
                        <a:t>产生背景</a:t>
                      </a:r>
                      <a:endParaRPr lang="zh-CN" sz="1400" b="0" kern="100" dirty="0">
                        <a:solidFill>
                          <a:schemeClr val="bg1"/>
                        </a:solidFill>
                        <a:effectLst/>
                        <a:latin typeface="微软雅黑" panose="020B0503020204020204" pitchFamily="34" charset="-122"/>
                        <a:ea typeface="微软雅黑" panose="020B0503020204020204" pitchFamily="34" charset="-122"/>
                      </a:endParaRPr>
                    </a:p>
                  </a:txBody>
                  <a:tcPr marL="68580" marR="68580" marT="0" marB="0" anchor="ctr">
                    <a:solidFill>
                      <a:schemeClr val="tx1">
                        <a:lumMod val="65000"/>
                        <a:lumOff val="35000"/>
                      </a:schemeClr>
                    </a:solidFill>
                  </a:tcPr>
                </a:tc>
                <a:tc>
                  <a:txBody>
                    <a:bodyPr/>
                    <a:lstStyle/>
                    <a:p>
                      <a:pPr algn="l">
                        <a:lnSpc>
                          <a:spcPct val="150000"/>
                        </a:lnSpc>
                        <a:spcAft>
                          <a:spcPts val="0"/>
                        </a:spcAft>
                      </a:pPr>
                      <a:r>
                        <a:rPr lang="en-US" sz="1400" b="0" kern="100" dirty="0">
                          <a:solidFill>
                            <a:schemeClr val="tx1"/>
                          </a:solidFill>
                          <a:effectLst/>
                          <a:latin typeface="微软雅黑" panose="020B0503020204020204" pitchFamily="34" charset="-122"/>
                          <a:ea typeface="微软雅黑" panose="020B0503020204020204" pitchFamily="34" charset="-122"/>
                        </a:rPr>
                        <a:t>Web2.0</a:t>
                      </a:r>
                      <a:r>
                        <a:rPr lang="zh-CN" sz="1400" b="0" kern="100" dirty="0">
                          <a:solidFill>
                            <a:schemeClr val="tx1"/>
                          </a:solidFill>
                          <a:effectLst/>
                          <a:latin typeface="微软雅黑" panose="020B0503020204020204" pitchFamily="34" charset="-122"/>
                          <a:ea typeface="微软雅黑" panose="020B0503020204020204" pitchFamily="34" charset="-122"/>
                        </a:rPr>
                        <a:t>技术的发展</a:t>
                      </a:r>
                    </a:p>
                    <a:p>
                      <a:pPr algn="l">
                        <a:lnSpc>
                          <a:spcPct val="150000"/>
                        </a:lnSpc>
                        <a:spcAft>
                          <a:spcPts val="0"/>
                        </a:spcAft>
                      </a:pPr>
                      <a:r>
                        <a:rPr lang="zh-CN" sz="1400" b="0" kern="100" dirty="0">
                          <a:solidFill>
                            <a:schemeClr val="tx1"/>
                          </a:solidFill>
                          <a:effectLst/>
                          <a:latin typeface="微软雅黑" panose="020B0503020204020204" pitchFamily="34" charset="-122"/>
                          <a:ea typeface="微软雅黑" panose="020B0503020204020204" pitchFamily="34" charset="-122"/>
                        </a:rPr>
                        <a:t>新兴学习理念的盛行</a:t>
                      </a:r>
                    </a:p>
                  </a:txBody>
                  <a:tcPr marL="68580" marR="68580" marT="0" marB="0" anchor="ctr">
                    <a:solidFill>
                      <a:schemeClr val="bg1">
                        <a:lumMod val="85000"/>
                      </a:schemeClr>
                    </a:solidFill>
                  </a:tcPr>
                </a:tc>
                <a:tc>
                  <a:txBody>
                    <a:bodyPr/>
                    <a:lstStyle/>
                    <a:p>
                      <a:pPr algn="l">
                        <a:lnSpc>
                          <a:spcPct val="150000"/>
                        </a:lnSpc>
                        <a:spcAft>
                          <a:spcPts val="0"/>
                        </a:spcAft>
                      </a:pPr>
                      <a:r>
                        <a:rPr lang="zh-CN" sz="1400" b="0" kern="100" dirty="0">
                          <a:solidFill>
                            <a:schemeClr val="tx1"/>
                          </a:solidFill>
                          <a:effectLst/>
                          <a:latin typeface="微软雅黑" panose="020B0503020204020204" pitchFamily="34" charset="-122"/>
                          <a:ea typeface="微软雅黑" panose="020B0503020204020204" pitchFamily="34" charset="-122"/>
                        </a:rPr>
                        <a:t>网络技术广泛应用</a:t>
                      </a:r>
                    </a:p>
                    <a:p>
                      <a:pPr algn="l">
                        <a:lnSpc>
                          <a:spcPct val="150000"/>
                        </a:lnSpc>
                        <a:spcAft>
                          <a:spcPts val="0"/>
                        </a:spcAft>
                      </a:pPr>
                      <a:r>
                        <a:rPr lang="zh-CN" sz="1400" b="0" kern="100" dirty="0">
                          <a:solidFill>
                            <a:schemeClr val="tx1"/>
                          </a:solidFill>
                          <a:effectLst/>
                          <a:latin typeface="微软雅黑" panose="020B0503020204020204" pitchFamily="34" charset="-122"/>
                          <a:ea typeface="微软雅黑" panose="020B0503020204020204" pitchFamily="34" charset="-122"/>
                        </a:rPr>
                        <a:t>知识变革产生的影响</a:t>
                      </a:r>
                    </a:p>
                  </a:txBody>
                  <a:tcPr marL="68580" marR="68580" marT="0" marB="0" anchor="ctr">
                    <a:solidFill>
                      <a:schemeClr val="bg1">
                        <a:lumMod val="85000"/>
                      </a:schemeClr>
                    </a:solidFill>
                  </a:tcPr>
                </a:tc>
                <a:extLst>
                  <a:ext uri="{0D108BD9-81ED-4DB2-BD59-A6C34878D82A}">
                    <a16:rowId xmlns:a16="http://schemas.microsoft.com/office/drawing/2014/main" xmlns="" val="10001"/>
                  </a:ext>
                </a:extLst>
              </a:tr>
              <a:tr h="709619">
                <a:tc>
                  <a:txBody>
                    <a:bodyPr/>
                    <a:lstStyle/>
                    <a:p>
                      <a:pPr algn="ctr">
                        <a:lnSpc>
                          <a:spcPct val="150000"/>
                        </a:lnSpc>
                        <a:spcAft>
                          <a:spcPts val="0"/>
                        </a:spcAft>
                      </a:pPr>
                      <a:r>
                        <a:rPr lang="zh-CN" sz="1800" b="0" kern="100" dirty="0">
                          <a:solidFill>
                            <a:schemeClr val="bg1"/>
                          </a:solidFill>
                          <a:effectLst/>
                          <a:latin typeface="微软雅黑" panose="020B0503020204020204" pitchFamily="34" charset="-122"/>
                          <a:ea typeface="微软雅黑" panose="020B0503020204020204" pitchFamily="34" charset="-122"/>
                        </a:rPr>
                        <a:t>构成要素</a:t>
                      </a:r>
                      <a:endParaRPr lang="zh-CN" sz="1400" b="0" kern="100" dirty="0">
                        <a:solidFill>
                          <a:schemeClr val="bg1"/>
                        </a:solidFill>
                        <a:effectLst/>
                        <a:latin typeface="微软雅黑" panose="020B0503020204020204" pitchFamily="34" charset="-122"/>
                        <a:ea typeface="微软雅黑" panose="020B0503020204020204" pitchFamily="34" charset="-122"/>
                      </a:endParaRPr>
                    </a:p>
                  </a:txBody>
                  <a:tcPr marL="68580" marR="68580" marT="0" marB="0" anchor="ctr">
                    <a:solidFill>
                      <a:schemeClr val="tx1">
                        <a:lumMod val="65000"/>
                        <a:lumOff val="35000"/>
                      </a:schemeClr>
                    </a:solidFill>
                  </a:tcPr>
                </a:tc>
                <a:tc>
                  <a:txBody>
                    <a:bodyPr/>
                    <a:lstStyle/>
                    <a:p>
                      <a:pPr algn="l">
                        <a:lnSpc>
                          <a:spcPct val="150000"/>
                        </a:lnSpc>
                        <a:spcAft>
                          <a:spcPts val="0"/>
                        </a:spcAft>
                      </a:pPr>
                      <a:r>
                        <a:rPr lang="zh-CN" sz="1400" b="0" kern="100" dirty="0">
                          <a:solidFill>
                            <a:schemeClr val="tx1"/>
                          </a:solidFill>
                          <a:effectLst/>
                          <a:latin typeface="微软雅黑" panose="020B0503020204020204" pitchFamily="34" charset="-122"/>
                          <a:ea typeface="微软雅黑" panose="020B0503020204020204" pitchFamily="34" charset="-122"/>
                        </a:rPr>
                        <a:t>人、资源、工具、服务</a:t>
                      </a:r>
                    </a:p>
                  </a:txBody>
                  <a:tcPr marL="68580" marR="68580" marT="0" marB="0" anchor="ctr">
                    <a:solidFill>
                      <a:schemeClr val="bg1">
                        <a:lumMod val="85000"/>
                      </a:schemeClr>
                    </a:solidFill>
                  </a:tcPr>
                </a:tc>
                <a:tc>
                  <a:txBody>
                    <a:bodyPr/>
                    <a:lstStyle/>
                    <a:p>
                      <a:pPr algn="l">
                        <a:lnSpc>
                          <a:spcPct val="150000"/>
                        </a:lnSpc>
                        <a:spcAft>
                          <a:spcPts val="0"/>
                        </a:spcAft>
                      </a:pPr>
                      <a:r>
                        <a:rPr lang="zh-CN" sz="1400" b="0" kern="100" dirty="0">
                          <a:solidFill>
                            <a:schemeClr val="tx1"/>
                          </a:solidFill>
                          <a:effectLst/>
                          <a:latin typeface="微软雅黑" panose="020B0503020204020204" pitchFamily="34" charset="-122"/>
                          <a:ea typeface="微软雅黑" panose="020B0503020204020204" pitchFamily="34" charset="-122"/>
                        </a:rPr>
                        <a:t>节点、网络、连接、知识流</a:t>
                      </a:r>
                    </a:p>
                  </a:txBody>
                  <a:tcPr marL="68580" marR="68580" marT="0" marB="0" anchor="ctr">
                    <a:solidFill>
                      <a:schemeClr val="bg1">
                        <a:lumMod val="85000"/>
                      </a:schemeClr>
                    </a:solidFill>
                  </a:tcPr>
                </a:tc>
                <a:extLst>
                  <a:ext uri="{0D108BD9-81ED-4DB2-BD59-A6C34878D82A}">
                    <a16:rowId xmlns:a16="http://schemas.microsoft.com/office/drawing/2014/main" xmlns="" val="10002"/>
                  </a:ext>
                </a:extLst>
              </a:tr>
              <a:tr h="709619">
                <a:tc>
                  <a:txBody>
                    <a:bodyPr/>
                    <a:lstStyle/>
                    <a:p>
                      <a:pPr algn="ctr">
                        <a:lnSpc>
                          <a:spcPct val="150000"/>
                        </a:lnSpc>
                        <a:spcAft>
                          <a:spcPts val="0"/>
                        </a:spcAft>
                      </a:pPr>
                      <a:r>
                        <a:rPr lang="zh-CN" sz="1800" b="0" kern="100" dirty="0">
                          <a:solidFill>
                            <a:schemeClr val="bg1"/>
                          </a:solidFill>
                          <a:effectLst/>
                          <a:latin typeface="微软雅黑" panose="020B0503020204020204" pitchFamily="34" charset="-122"/>
                          <a:ea typeface="微软雅黑" panose="020B0503020204020204" pitchFamily="34" charset="-122"/>
                        </a:rPr>
                        <a:t>学习者角色</a:t>
                      </a:r>
                      <a:endParaRPr lang="zh-CN" sz="1400" b="0" kern="100" dirty="0">
                        <a:solidFill>
                          <a:schemeClr val="bg1"/>
                        </a:solidFill>
                        <a:effectLst/>
                        <a:latin typeface="微软雅黑" panose="020B0503020204020204" pitchFamily="34" charset="-122"/>
                        <a:ea typeface="微软雅黑" panose="020B0503020204020204" pitchFamily="34" charset="-122"/>
                      </a:endParaRPr>
                    </a:p>
                  </a:txBody>
                  <a:tcPr marL="68580" marR="68580" marT="0" marB="0" anchor="ctr">
                    <a:solidFill>
                      <a:schemeClr val="tx1">
                        <a:lumMod val="65000"/>
                        <a:lumOff val="35000"/>
                      </a:schemeClr>
                    </a:solidFill>
                  </a:tcPr>
                </a:tc>
                <a:tc>
                  <a:txBody>
                    <a:bodyPr/>
                    <a:lstStyle/>
                    <a:p>
                      <a:pPr algn="l">
                        <a:lnSpc>
                          <a:spcPct val="150000"/>
                        </a:lnSpc>
                        <a:spcAft>
                          <a:spcPts val="0"/>
                        </a:spcAft>
                      </a:pPr>
                      <a:r>
                        <a:rPr lang="zh-CN" sz="1400" b="0" kern="100" dirty="0">
                          <a:solidFill>
                            <a:schemeClr val="tx1"/>
                          </a:solidFill>
                          <a:effectLst/>
                          <a:latin typeface="微软雅黑" panose="020B0503020204020204" pitchFamily="34" charset="-122"/>
                          <a:ea typeface="微软雅黑" panose="020B0503020204020204" pitchFamily="34" charset="-122"/>
                        </a:rPr>
                        <a:t>产消者（</a:t>
                      </a:r>
                      <a:r>
                        <a:rPr lang="en-US" sz="1400" b="0" kern="100" dirty="0">
                          <a:solidFill>
                            <a:schemeClr val="tx1"/>
                          </a:solidFill>
                          <a:effectLst/>
                          <a:latin typeface="微软雅黑" panose="020B0503020204020204" pitchFamily="34" charset="-122"/>
                          <a:ea typeface="微软雅黑" panose="020B0503020204020204" pitchFamily="34" charset="-122"/>
                        </a:rPr>
                        <a:t>prosumer</a:t>
                      </a:r>
                      <a:r>
                        <a:rPr lang="zh-CN" sz="1400" b="0" kern="100" dirty="0">
                          <a:solidFill>
                            <a:schemeClr val="tx1"/>
                          </a:solidFill>
                          <a:effectLst/>
                          <a:latin typeface="微软雅黑" panose="020B0503020204020204" pitchFamily="34" charset="-122"/>
                          <a:ea typeface="微软雅黑" panose="020B0503020204020204" pitchFamily="34" charset="-122"/>
                        </a:rPr>
                        <a:t>）</a:t>
                      </a:r>
                    </a:p>
                  </a:txBody>
                  <a:tcPr marL="68580" marR="68580" marT="0" marB="0" anchor="ctr">
                    <a:solidFill>
                      <a:schemeClr val="bg1">
                        <a:lumMod val="85000"/>
                      </a:schemeClr>
                    </a:solidFill>
                  </a:tcPr>
                </a:tc>
                <a:tc>
                  <a:txBody>
                    <a:bodyPr/>
                    <a:lstStyle/>
                    <a:p>
                      <a:pPr algn="l">
                        <a:lnSpc>
                          <a:spcPct val="150000"/>
                        </a:lnSpc>
                        <a:spcAft>
                          <a:spcPts val="0"/>
                        </a:spcAft>
                      </a:pPr>
                      <a:r>
                        <a:rPr lang="zh-CN" sz="1400" b="0" kern="100" dirty="0">
                          <a:solidFill>
                            <a:schemeClr val="tx1"/>
                          </a:solidFill>
                          <a:effectLst/>
                          <a:latin typeface="微软雅黑" panose="020B0503020204020204" pitchFamily="34" charset="-122"/>
                          <a:ea typeface="微软雅黑" panose="020B0503020204020204" pitchFamily="34" charset="-122"/>
                        </a:rPr>
                        <a:t>连通者、知识探索者</a:t>
                      </a:r>
                    </a:p>
                  </a:txBody>
                  <a:tcPr marL="68580" marR="68580" marT="0" marB="0" anchor="ctr">
                    <a:solidFill>
                      <a:schemeClr val="bg1">
                        <a:lumMod val="85000"/>
                      </a:schemeClr>
                    </a:solidFill>
                  </a:tcPr>
                </a:tc>
                <a:extLst>
                  <a:ext uri="{0D108BD9-81ED-4DB2-BD59-A6C34878D82A}">
                    <a16:rowId xmlns:a16="http://schemas.microsoft.com/office/drawing/2014/main" xmlns="" val="10003"/>
                  </a:ext>
                </a:extLst>
              </a:tr>
              <a:tr h="772385">
                <a:tc>
                  <a:txBody>
                    <a:bodyPr/>
                    <a:lstStyle/>
                    <a:p>
                      <a:pPr algn="ctr">
                        <a:lnSpc>
                          <a:spcPct val="150000"/>
                        </a:lnSpc>
                        <a:spcAft>
                          <a:spcPts val="0"/>
                        </a:spcAft>
                      </a:pPr>
                      <a:r>
                        <a:rPr lang="zh-CN" sz="1800" b="0" kern="100" dirty="0">
                          <a:solidFill>
                            <a:schemeClr val="bg1"/>
                          </a:solidFill>
                          <a:effectLst/>
                          <a:latin typeface="微软雅黑" panose="020B0503020204020204" pitchFamily="34" charset="-122"/>
                          <a:ea typeface="微软雅黑" panose="020B0503020204020204" pitchFamily="34" charset="-122"/>
                        </a:rPr>
                        <a:t>学习内容来源</a:t>
                      </a:r>
                      <a:endParaRPr lang="zh-CN" sz="1400" b="0" kern="100" dirty="0">
                        <a:solidFill>
                          <a:schemeClr val="bg1"/>
                        </a:solidFill>
                        <a:effectLst/>
                        <a:latin typeface="微软雅黑" panose="020B0503020204020204" pitchFamily="34" charset="-122"/>
                        <a:ea typeface="微软雅黑" panose="020B0503020204020204" pitchFamily="34" charset="-122"/>
                      </a:endParaRPr>
                    </a:p>
                  </a:txBody>
                  <a:tcPr marL="68580" marR="68580" marT="0" marB="0" anchor="ctr">
                    <a:solidFill>
                      <a:schemeClr val="tx1">
                        <a:lumMod val="65000"/>
                        <a:lumOff val="35000"/>
                      </a:schemeClr>
                    </a:solidFill>
                  </a:tcPr>
                </a:tc>
                <a:tc>
                  <a:txBody>
                    <a:bodyPr/>
                    <a:lstStyle/>
                    <a:p>
                      <a:pPr algn="l">
                        <a:lnSpc>
                          <a:spcPct val="150000"/>
                        </a:lnSpc>
                        <a:spcAft>
                          <a:spcPts val="0"/>
                        </a:spcAft>
                      </a:pPr>
                      <a:r>
                        <a:rPr lang="zh-CN" sz="1400" b="0" kern="100" dirty="0">
                          <a:solidFill>
                            <a:schemeClr val="tx1"/>
                          </a:solidFill>
                          <a:effectLst/>
                          <a:latin typeface="微软雅黑" panose="020B0503020204020204" pitchFamily="34" charset="-122"/>
                          <a:ea typeface="微软雅黑" panose="020B0503020204020204" pitchFamily="34" charset="-122"/>
                        </a:rPr>
                        <a:t>来自网络、共同体、同伴，由学习者创建</a:t>
                      </a:r>
                    </a:p>
                  </a:txBody>
                  <a:tcPr marL="68580" marR="68580" marT="0" marB="0" anchor="ctr">
                    <a:solidFill>
                      <a:schemeClr val="bg1">
                        <a:lumMod val="85000"/>
                      </a:schemeClr>
                    </a:solidFill>
                  </a:tcPr>
                </a:tc>
                <a:tc>
                  <a:txBody>
                    <a:bodyPr/>
                    <a:lstStyle/>
                    <a:p>
                      <a:pPr algn="l">
                        <a:lnSpc>
                          <a:spcPct val="150000"/>
                        </a:lnSpc>
                        <a:spcAft>
                          <a:spcPts val="0"/>
                        </a:spcAft>
                      </a:pPr>
                      <a:r>
                        <a:rPr lang="zh-CN" sz="1400" b="0" kern="100" dirty="0">
                          <a:solidFill>
                            <a:schemeClr val="tx1"/>
                          </a:solidFill>
                          <a:effectLst/>
                          <a:latin typeface="微软雅黑" panose="020B0503020204020204" pitchFamily="34" charset="-122"/>
                          <a:ea typeface="微软雅黑" panose="020B0503020204020204" pitchFamily="34" charset="-122"/>
                        </a:rPr>
                        <a:t>知识可以驻留于非人类器具之中</a:t>
                      </a:r>
                    </a:p>
                    <a:p>
                      <a:pPr algn="l">
                        <a:lnSpc>
                          <a:spcPct val="150000"/>
                        </a:lnSpc>
                        <a:spcAft>
                          <a:spcPts val="0"/>
                        </a:spcAft>
                      </a:pPr>
                      <a:r>
                        <a:rPr lang="zh-CN" sz="1400" b="0" kern="100" dirty="0">
                          <a:solidFill>
                            <a:schemeClr val="tx1"/>
                          </a:solidFill>
                          <a:effectLst/>
                          <a:latin typeface="微软雅黑" panose="020B0503020204020204" pitchFamily="34" charset="-122"/>
                          <a:ea typeface="微软雅黑" panose="020B0503020204020204" pitchFamily="34" charset="-122"/>
                        </a:rPr>
                        <a:t>知识存在于网络</a:t>
                      </a:r>
                    </a:p>
                  </a:txBody>
                  <a:tcPr marL="68580" marR="68580" marT="0" marB="0" anchor="ctr">
                    <a:solidFill>
                      <a:schemeClr val="bg1">
                        <a:lumMod val="85000"/>
                      </a:schemeClr>
                    </a:solidFill>
                  </a:tcPr>
                </a:tc>
                <a:extLst>
                  <a:ext uri="{0D108BD9-81ED-4DB2-BD59-A6C34878D82A}">
                    <a16:rowId xmlns:a16="http://schemas.microsoft.com/office/drawing/2014/main" xmlns="" val="10004"/>
                  </a:ext>
                </a:extLst>
              </a:tr>
              <a:tr h="709619">
                <a:tc>
                  <a:txBody>
                    <a:bodyPr/>
                    <a:lstStyle/>
                    <a:p>
                      <a:pPr algn="ctr">
                        <a:lnSpc>
                          <a:spcPct val="150000"/>
                        </a:lnSpc>
                        <a:spcAft>
                          <a:spcPts val="0"/>
                        </a:spcAft>
                      </a:pPr>
                      <a:r>
                        <a:rPr lang="zh-CN" sz="1800" b="0" kern="100" dirty="0">
                          <a:solidFill>
                            <a:schemeClr val="bg1"/>
                          </a:solidFill>
                          <a:effectLst/>
                          <a:latin typeface="微软雅黑" panose="020B0503020204020204" pitchFamily="34" charset="-122"/>
                          <a:ea typeface="微软雅黑" panose="020B0503020204020204" pitchFamily="34" charset="-122"/>
                        </a:rPr>
                        <a:t>学习隐喻</a:t>
                      </a:r>
                      <a:endParaRPr lang="zh-CN" sz="1400" b="0" kern="100" dirty="0">
                        <a:solidFill>
                          <a:schemeClr val="bg1"/>
                        </a:solidFill>
                        <a:effectLst/>
                        <a:latin typeface="微软雅黑" panose="020B0503020204020204" pitchFamily="34" charset="-122"/>
                        <a:ea typeface="微软雅黑" panose="020B0503020204020204" pitchFamily="34" charset="-122"/>
                      </a:endParaRPr>
                    </a:p>
                  </a:txBody>
                  <a:tcPr marL="68580" marR="68580" marT="0" marB="0" anchor="ctr">
                    <a:solidFill>
                      <a:schemeClr val="tx1">
                        <a:lumMod val="65000"/>
                        <a:lumOff val="35000"/>
                      </a:schemeClr>
                    </a:solidFill>
                  </a:tcPr>
                </a:tc>
                <a:tc>
                  <a:txBody>
                    <a:bodyPr/>
                    <a:lstStyle/>
                    <a:p>
                      <a:pPr algn="l">
                        <a:lnSpc>
                          <a:spcPct val="150000"/>
                        </a:lnSpc>
                        <a:spcAft>
                          <a:spcPts val="0"/>
                        </a:spcAft>
                      </a:pPr>
                      <a:r>
                        <a:rPr lang="zh-CN" sz="1400" b="0" kern="100" dirty="0">
                          <a:solidFill>
                            <a:schemeClr val="tx1"/>
                          </a:solidFill>
                          <a:effectLst/>
                          <a:latin typeface="微软雅黑" panose="020B0503020204020204" pitchFamily="34" charset="-122"/>
                          <a:ea typeface="微软雅黑" panose="020B0503020204020204" pitchFamily="34" charset="-122"/>
                        </a:rPr>
                        <a:t>创建个人学习网络</a:t>
                      </a:r>
                    </a:p>
                  </a:txBody>
                  <a:tcPr marL="68580" marR="68580" marT="0" marB="0" anchor="ctr">
                    <a:solidFill>
                      <a:schemeClr val="bg1">
                        <a:lumMod val="85000"/>
                      </a:schemeClr>
                    </a:solidFill>
                  </a:tcPr>
                </a:tc>
                <a:tc>
                  <a:txBody>
                    <a:bodyPr/>
                    <a:lstStyle/>
                    <a:p>
                      <a:pPr algn="l">
                        <a:lnSpc>
                          <a:spcPct val="150000"/>
                        </a:lnSpc>
                        <a:spcAft>
                          <a:spcPts val="0"/>
                        </a:spcAft>
                      </a:pPr>
                      <a:r>
                        <a:rPr lang="zh-CN" sz="1400" b="0" kern="100" dirty="0">
                          <a:solidFill>
                            <a:schemeClr val="tx1"/>
                          </a:solidFill>
                          <a:effectLst/>
                          <a:latin typeface="微软雅黑" panose="020B0503020204020204" pitchFamily="34" charset="-122"/>
                          <a:ea typeface="微软雅黑" panose="020B0503020204020204" pitchFamily="34" charset="-122"/>
                        </a:rPr>
                        <a:t>形成或创建网络</a:t>
                      </a:r>
                    </a:p>
                  </a:txBody>
                  <a:tcPr marL="68580" marR="68580" marT="0" marB="0" anchor="ctr">
                    <a:solidFill>
                      <a:schemeClr val="bg1">
                        <a:lumMod val="85000"/>
                      </a:schemeClr>
                    </a:solidFill>
                  </a:tcPr>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val="7360722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a:xfrm>
            <a:off x="165682" y="680601"/>
            <a:ext cx="4922206" cy="430679"/>
          </a:xfrm>
        </p:spPr>
        <p:txBody>
          <a:bodyPr/>
          <a:lstStyle/>
          <a:p>
            <a:r>
              <a:rPr lang="en-US" altLang="zh-CN" dirty="0"/>
              <a:t>2.</a:t>
            </a:r>
            <a:r>
              <a:rPr lang="zh-CN" altLang="en-US" dirty="0"/>
              <a:t>连通主义视域下</a:t>
            </a:r>
            <a:r>
              <a:rPr lang="en-US" altLang="zh-CN" dirty="0"/>
              <a:t>PLE</a:t>
            </a:r>
            <a:r>
              <a:rPr lang="zh-CN" altLang="en-US" dirty="0"/>
              <a:t>的内涵与特征</a:t>
            </a:r>
          </a:p>
        </p:txBody>
      </p:sp>
      <p:sp>
        <p:nvSpPr>
          <p:cNvPr id="4" name="文本占位符 3"/>
          <p:cNvSpPr>
            <a:spLocks noGrp="1"/>
          </p:cNvSpPr>
          <p:nvPr>
            <p:ph type="body" sz="quarter" idx="11"/>
          </p:nvPr>
        </p:nvSpPr>
        <p:spPr>
          <a:xfrm>
            <a:off x="459593" y="99832"/>
            <a:ext cx="4628295" cy="430679"/>
          </a:xfrm>
        </p:spPr>
        <p:txBody>
          <a:bodyPr/>
          <a:lstStyle/>
          <a:p>
            <a:r>
              <a:rPr lang="zh-CN" altLang="en-US" dirty="0"/>
              <a:t>连通主义视域下的个人学习环境</a:t>
            </a:r>
          </a:p>
        </p:txBody>
      </p:sp>
      <p:sp>
        <p:nvSpPr>
          <p:cNvPr id="2" name="矩形 1"/>
          <p:cNvSpPr/>
          <p:nvPr/>
        </p:nvSpPr>
        <p:spPr>
          <a:xfrm>
            <a:off x="451080" y="2277804"/>
            <a:ext cx="5257800" cy="3000821"/>
          </a:xfrm>
          <a:prstGeom prst="rect">
            <a:avLst/>
          </a:prstGeom>
        </p:spPr>
        <p:txBody>
          <a:bodyPr wrap="square">
            <a:spAutoFit/>
          </a:bodyPr>
          <a:lstStyle/>
          <a:p>
            <a:pPr algn="just">
              <a:lnSpc>
                <a:spcPct val="150000"/>
              </a:lnSpc>
              <a:defRPr/>
            </a:pPr>
            <a:r>
              <a:rPr lang="zh-CN" altLang="zh-CN" b="1" dirty="0">
                <a:solidFill>
                  <a:srgbClr val="16A287"/>
                </a:solidFill>
                <a:latin typeface="微软雅黑" panose="020B0503020204020204" pitchFamily="34" charset="-122"/>
                <a:ea typeface="微软雅黑" panose="020B0503020204020204" pitchFamily="34" charset="-122"/>
              </a:rPr>
              <a:t>个人学习环境是以学习者为中心，由学习者个人资源网络、人际交流网络、工具和服务等节点相互连通、混搭而形成的自治、生态的环境系统。</a:t>
            </a:r>
            <a:r>
              <a:rPr lang="zh-CN" altLang="zh-CN" dirty="0">
                <a:latin typeface="微软雅黑" panose="020B0503020204020204" pitchFamily="34" charset="-122"/>
                <a:ea typeface="微软雅黑" panose="020B0503020204020204" pitchFamily="34" charset="-122"/>
              </a:rPr>
              <a:t>个人学习环境作为一个整体，能够和其它个人学习环境产生交互，在这个过程中，学习者建立起知识获得的“管道”，以保证其个人学习环境可以持续不断的获得给养。</a:t>
            </a:r>
          </a:p>
        </p:txBody>
      </p:sp>
      <p:pic>
        <p:nvPicPr>
          <p:cNvPr id="10" name="图片 9"/>
          <p:cNvPicPr/>
          <p:nvPr/>
        </p:nvPicPr>
        <p:blipFill>
          <a:blip r:embed="rId3" cstate="print">
            <a:extLst>
              <a:ext uri="{28A0092B-C50C-407E-A947-70E740481C1C}">
                <a14:useLocalDpi xmlns:a14="http://schemas.microsoft.com/office/drawing/2010/main" val="0"/>
              </a:ext>
            </a:extLst>
          </a:blip>
          <a:stretch>
            <a:fillRect/>
          </a:stretch>
        </p:blipFill>
        <p:spPr>
          <a:xfrm>
            <a:off x="7536160" y="2320401"/>
            <a:ext cx="3133927" cy="2915627"/>
          </a:xfrm>
          <a:prstGeom prst="rect">
            <a:avLst/>
          </a:prstGeom>
        </p:spPr>
      </p:pic>
      <p:grpSp>
        <p:nvGrpSpPr>
          <p:cNvPr id="23" name="组合 22"/>
          <p:cNvGrpSpPr/>
          <p:nvPr/>
        </p:nvGrpSpPr>
        <p:grpSpPr>
          <a:xfrm>
            <a:off x="279986" y="1417463"/>
            <a:ext cx="5599990" cy="753611"/>
            <a:chOff x="279986" y="1415428"/>
            <a:chExt cx="5599990" cy="753611"/>
          </a:xfrm>
        </p:grpSpPr>
        <p:cxnSp>
          <p:nvCxnSpPr>
            <p:cNvPr id="12" name="直接连接符 11"/>
            <p:cNvCxnSpPr/>
            <p:nvPr/>
          </p:nvCxnSpPr>
          <p:spPr>
            <a:xfrm>
              <a:off x="279986" y="1792233"/>
              <a:ext cx="2408054" cy="0"/>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3471922" y="1792233"/>
              <a:ext cx="2408054" cy="0"/>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18" name="椭圆 17"/>
            <p:cNvSpPr/>
            <p:nvPr/>
          </p:nvSpPr>
          <p:spPr>
            <a:xfrm>
              <a:off x="2703176" y="1415428"/>
              <a:ext cx="753611" cy="753611"/>
            </a:xfrm>
            <a:prstGeom prst="ellipse">
              <a:avLst/>
            </a:prstGeom>
            <a:solidFill>
              <a:srgbClr val="16A2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19" name="矩形 18"/>
            <p:cNvSpPr/>
            <p:nvPr/>
          </p:nvSpPr>
          <p:spPr>
            <a:xfrm>
              <a:off x="2756815" y="1607567"/>
              <a:ext cx="646331" cy="369332"/>
            </a:xfrm>
            <a:prstGeom prst="rect">
              <a:avLst/>
            </a:prstGeom>
          </p:spPr>
          <p:txBody>
            <a:bodyPr wrap="none">
              <a:spAutoFit/>
            </a:bodyPr>
            <a:lstStyle/>
            <a:p>
              <a:pPr algn="ctr"/>
              <a:r>
                <a:rPr lang="zh-CN" altLang="en-US" dirty="0">
                  <a:solidFill>
                    <a:schemeClr val="bg1"/>
                  </a:solidFill>
                  <a:latin typeface="微软雅黑" panose="020B0503020204020204" pitchFamily="34" charset="-122"/>
                  <a:ea typeface="微软雅黑" panose="020B0503020204020204" pitchFamily="34" charset="-122"/>
                </a:rPr>
                <a:t>内涵</a:t>
              </a:r>
            </a:p>
          </p:txBody>
        </p:sp>
      </p:grpSp>
      <p:cxnSp>
        <p:nvCxnSpPr>
          <p:cNvPr id="21" name="直接连接符 20"/>
          <p:cNvCxnSpPr/>
          <p:nvPr/>
        </p:nvCxnSpPr>
        <p:spPr>
          <a:xfrm>
            <a:off x="263525" y="5581075"/>
            <a:ext cx="5616451" cy="0"/>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grpSp>
        <p:nvGrpSpPr>
          <p:cNvPr id="24" name="组合 23"/>
          <p:cNvGrpSpPr/>
          <p:nvPr/>
        </p:nvGrpSpPr>
        <p:grpSpPr>
          <a:xfrm>
            <a:off x="6312024" y="1417463"/>
            <a:ext cx="5599990" cy="753611"/>
            <a:chOff x="279986" y="1415428"/>
            <a:chExt cx="5599990" cy="753611"/>
          </a:xfrm>
        </p:grpSpPr>
        <p:cxnSp>
          <p:nvCxnSpPr>
            <p:cNvPr id="25" name="直接连接符 24"/>
            <p:cNvCxnSpPr/>
            <p:nvPr/>
          </p:nvCxnSpPr>
          <p:spPr>
            <a:xfrm>
              <a:off x="279986" y="1792233"/>
              <a:ext cx="2408054" cy="0"/>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3471922" y="1792233"/>
              <a:ext cx="2408054" cy="0"/>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27" name="椭圆 26"/>
            <p:cNvSpPr/>
            <p:nvPr/>
          </p:nvSpPr>
          <p:spPr>
            <a:xfrm>
              <a:off x="2703176" y="1415428"/>
              <a:ext cx="753611" cy="753611"/>
            </a:xfrm>
            <a:prstGeom prst="ellipse">
              <a:avLst/>
            </a:prstGeom>
            <a:solidFill>
              <a:srgbClr val="16A2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28" name="矩形 27"/>
            <p:cNvSpPr/>
            <p:nvPr/>
          </p:nvSpPr>
          <p:spPr>
            <a:xfrm>
              <a:off x="2756814" y="1607567"/>
              <a:ext cx="646332" cy="369332"/>
            </a:xfrm>
            <a:prstGeom prst="rect">
              <a:avLst/>
            </a:prstGeom>
          </p:spPr>
          <p:txBody>
            <a:bodyPr wrap="none">
              <a:spAutoFit/>
            </a:bodyPr>
            <a:lstStyle/>
            <a:p>
              <a:pPr algn="ctr"/>
              <a:r>
                <a:rPr lang="zh-CN" altLang="en-US" dirty="0">
                  <a:solidFill>
                    <a:schemeClr val="bg1"/>
                  </a:solidFill>
                  <a:latin typeface="微软雅黑" panose="020B0503020204020204" pitchFamily="34" charset="-122"/>
                  <a:ea typeface="微软雅黑" panose="020B0503020204020204" pitchFamily="34" charset="-122"/>
                </a:rPr>
                <a:t>特征</a:t>
              </a:r>
            </a:p>
          </p:txBody>
        </p:sp>
      </p:grpSp>
      <p:cxnSp>
        <p:nvCxnSpPr>
          <p:cNvPr id="29" name="直接连接符 28"/>
          <p:cNvCxnSpPr/>
          <p:nvPr/>
        </p:nvCxnSpPr>
        <p:spPr>
          <a:xfrm>
            <a:off x="6311226" y="5581075"/>
            <a:ext cx="5616451" cy="0"/>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91660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a:xfrm>
            <a:off x="165682" y="680601"/>
            <a:ext cx="4922206" cy="430679"/>
          </a:xfrm>
        </p:spPr>
        <p:txBody>
          <a:bodyPr/>
          <a:lstStyle/>
          <a:p>
            <a:r>
              <a:rPr lang="en-US" altLang="zh-CN" dirty="0"/>
              <a:t>1.</a:t>
            </a:r>
            <a:r>
              <a:rPr lang="zh-CN" altLang="en-US" dirty="0"/>
              <a:t>连通主义视域下</a:t>
            </a:r>
            <a:r>
              <a:rPr lang="en-US" altLang="zh-CN" dirty="0"/>
              <a:t>PLE</a:t>
            </a:r>
            <a:r>
              <a:rPr lang="zh-CN" altLang="en-US" dirty="0"/>
              <a:t>模型的功能分析</a:t>
            </a:r>
          </a:p>
        </p:txBody>
      </p:sp>
      <p:sp>
        <p:nvSpPr>
          <p:cNvPr id="4" name="文本占位符 3"/>
          <p:cNvSpPr>
            <a:spLocks noGrp="1"/>
          </p:cNvSpPr>
          <p:nvPr>
            <p:ph type="body" sz="quarter" idx="11"/>
          </p:nvPr>
        </p:nvSpPr>
        <p:spPr>
          <a:xfrm>
            <a:off x="459593" y="99832"/>
            <a:ext cx="5420383" cy="430679"/>
          </a:xfrm>
        </p:spPr>
        <p:txBody>
          <a:bodyPr/>
          <a:lstStyle/>
          <a:p>
            <a:r>
              <a:rPr lang="zh-CN" altLang="en-US" dirty="0"/>
              <a:t>基于连通主义的个人学习环境模型设计</a:t>
            </a:r>
          </a:p>
        </p:txBody>
      </p:sp>
      <p:sp>
        <p:nvSpPr>
          <p:cNvPr id="5" name="椭圆 4"/>
          <p:cNvSpPr/>
          <p:nvPr/>
        </p:nvSpPr>
        <p:spPr>
          <a:xfrm>
            <a:off x="1271464" y="2312876"/>
            <a:ext cx="2448272" cy="2448272"/>
          </a:xfrm>
          <a:prstGeom prst="ellipse">
            <a:avLst/>
          </a:prstGeom>
          <a:solidFill>
            <a:srgbClr val="16A2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zh-CN" altLang="en-US" sz="2000" dirty="0">
                <a:latin typeface="微软雅黑" panose="020B0503020204020204" pitchFamily="34" charset="-122"/>
                <a:ea typeface="微软雅黑" panose="020B0503020204020204" pitchFamily="34" charset="-122"/>
              </a:rPr>
              <a:t>支持学习网络</a:t>
            </a:r>
            <a:endParaRPr lang="en-US" altLang="zh-CN" sz="2000" dirty="0">
              <a:latin typeface="微软雅黑" panose="020B0503020204020204" pitchFamily="34" charset="-122"/>
              <a:ea typeface="微软雅黑" panose="020B0503020204020204" pitchFamily="34" charset="-122"/>
            </a:endParaRPr>
          </a:p>
          <a:p>
            <a:pPr algn="ctr">
              <a:lnSpc>
                <a:spcPct val="120000"/>
              </a:lnSpc>
            </a:pPr>
            <a:r>
              <a:rPr lang="zh-CN" altLang="en-US" sz="2000" dirty="0">
                <a:latin typeface="微软雅黑" panose="020B0503020204020204" pitchFamily="34" charset="-122"/>
                <a:ea typeface="微软雅黑" panose="020B0503020204020204" pitchFamily="34" charset="-122"/>
              </a:rPr>
              <a:t>的形成</a:t>
            </a:r>
          </a:p>
        </p:txBody>
      </p:sp>
      <p:sp>
        <p:nvSpPr>
          <p:cNvPr id="6" name="椭圆 5"/>
          <p:cNvSpPr/>
          <p:nvPr/>
        </p:nvSpPr>
        <p:spPr>
          <a:xfrm>
            <a:off x="2220624" y="4535232"/>
            <a:ext cx="549952" cy="54995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Arial" panose="020B0604020202020204" pitchFamily="34" charset="0"/>
                <a:cs typeface="Arial" panose="020B0604020202020204" pitchFamily="34" charset="0"/>
              </a:rPr>
              <a:t>1</a:t>
            </a:r>
            <a:endParaRPr lang="zh-CN" altLang="en-US" sz="2000" dirty="0">
              <a:latin typeface="Arial" panose="020B0604020202020204" pitchFamily="34" charset="0"/>
              <a:cs typeface="Arial" panose="020B0604020202020204" pitchFamily="34" charset="0"/>
            </a:endParaRPr>
          </a:p>
        </p:txBody>
      </p:sp>
      <p:sp>
        <p:nvSpPr>
          <p:cNvPr id="20" name="椭圆 19"/>
          <p:cNvSpPr/>
          <p:nvPr/>
        </p:nvSpPr>
        <p:spPr>
          <a:xfrm>
            <a:off x="4871864" y="2312876"/>
            <a:ext cx="2448272" cy="2448272"/>
          </a:xfrm>
          <a:prstGeom prst="ellipse">
            <a:avLst/>
          </a:prstGeom>
          <a:solidFill>
            <a:srgbClr val="16A2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zh-CN" altLang="en-US" sz="2000" dirty="0">
                <a:latin typeface="微软雅黑" panose="020B0503020204020204" pitchFamily="34" charset="-122"/>
                <a:ea typeface="微软雅黑" panose="020B0503020204020204" pitchFamily="34" charset="-122"/>
              </a:rPr>
              <a:t>支持培育和促进信息流</a:t>
            </a:r>
          </a:p>
        </p:txBody>
      </p:sp>
      <p:sp>
        <p:nvSpPr>
          <p:cNvPr id="30" name="椭圆 29"/>
          <p:cNvSpPr/>
          <p:nvPr/>
        </p:nvSpPr>
        <p:spPr>
          <a:xfrm>
            <a:off x="5821024" y="4535232"/>
            <a:ext cx="549952" cy="54995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Arial" panose="020B0604020202020204" pitchFamily="34" charset="0"/>
                <a:cs typeface="Arial" panose="020B0604020202020204" pitchFamily="34" charset="0"/>
              </a:rPr>
              <a:t>2</a:t>
            </a:r>
            <a:endParaRPr lang="zh-CN" altLang="en-US" sz="2000" dirty="0">
              <a:latin typeface="Arial" panose="020B0604020202020204" pitchFamily="34" charset="0"/>
              <a:cs typeface="Arial" panose="020B0604020202020204" pitchFamily="34" charset="0"/>
            </a:endParaRPr>
          </a:p>
        </p:txBody>
      </p:sp>
      <p:sp>
        <p:nvSpPr>
          <p:cNvPr id="22" name="椭圆 21"/>
          <p:cNvSpPr/>
          <p:nvPr/>
        </p:nvSpPr>
        <p:spPr>
          <a:xfrm>
            <a:off x="8472264" y="2312876"/>
            <a:ext cx="2448272" cy="2448272"/>
          </a:xfrm>
          <a:prstGeom prst="ellipse">
            <a:avLst/>
          </a:prstGeom>
          <a:solidFill>
            <a:srgbClr val="16A2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zh-CN" altLang="zh-CN" sz="2000">
                <a:latin typeface="微软雅黑" panose="020B0503020204020204" pitchFamily="34" charset="-122"/>
                <a:ea typeface="微软雅黑" panose="020B0503020204020204" pitchFamily="34" charset="-122"/>
              </a:rPr>
              <a:t>支持学习生态系统的创建</a:t>
            </a:r>
            <a:endParaRPr lang="zh-CN" altLang="en-US" sz="2000">
              <a:latin typeface="微软雅黑" panose="020B0503020204020204" pitchFamily="34" charset="-122"/>
              <a:ea typeface="微软雅黑" panose="020B0503020204020204" pitchFamily="34" charset="-122"/>
            </a:endParaRPr>
          </a:p>
        </p:txBody>
      </p:sp>
      <p:sp>
        <p:nvSpPr>
          <p:cNvPr id="31" name="椭圆 30"/>
          <p:cNvSpPr/>
          <p:nvPr/>
        </p:nvSpPr>
        <p:spPr>
          <a:xfrm>
            <a:off x="9421424" y="4535232"/>
            <a:ext cx="549952" cy="54995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Arial" panose="020B0604020202020204" pitchFamily="34" charset="0"/>
                <a:cs typeface="Arial" panose="020B0604020202020204" pitchFamily="34" charset="0"/>
              </a:rPr>
              <a:t>3</a:t>
            </a:r>
            <a:endParaRPr lang="zh-CN" alt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6102554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a:xfrm>
            <a:off x="165682" y="680601"/>
            <a:ext cx="4922206" cy="430679"/>
          </a:xfrm>
        </p:spPr>
        <p:txBody>
          <a:bodyPr/>
          <a:lstStyle/>
          <a:p>
            <a:r>
              <a:rPr lang="en-US" altLang="zh-CN" dirty="0"/>
              <a:t>2.</a:t>
            </a:r>
            <a:r>
              <a:rPr lang="zh-CN" altLang="en-US" dirty="0"/>
              <a:t>连通主义视域下</a:t>
            </a:r>
            <a:r>
              <a:rPr lang="en-US" altLang="zh-CN" dirty="0"/>
              <a:t>PLE</a:t>
            </a:r>
            <a:r>
              <a:rPr lang="zh-CN" altLang="en-US" dirty="0"/>
              <a:t>模型的提出</a:t>
            </a:r>
          </a:p>
        </p:txBody>
      </p:sp>
      <p:sp>
        <p:nvSpPr>
          <p:cNvPr id="4" name="文本占位符 3"/>
          <p:cNvSpPr>
            <a:spLocks noGrp="1"/>
          </p:cNvSpPr>
          <p:nvPr>
            <p:ph type="body" sz="quarter" idx="11"/>
          </p:nvPr>
        </p:nvSpPr>
        <p:spPr>
          <a:xfrm>
            <a:off x="459593" y="99832"/>
            <a:ext cx="5420383" cy="430679"/>
          </a:xfrm>
        </p:spPr>
        <p:txBody>
          <a:bodyPr/>
          <a:lstStyle/>
          <a:p>
            <a:r>
              <a:rPr lang="zh-CN" altLang="en-US" dirty="0"/>
              <a:t>基于连通主义的个人学习环境模型设计</a:t>
            </a:r>
          </a:p>
        </p:txBody>
      </p:sp>
      <p:grpSp>
        <p:nvGrpSpPr>
          <p:cNvPr id="64" name="组合 63"/>
          <p:cNvGrpSpPr/>
          <p:nvPr/>
        </p:nvGrpSpPr>
        <p:grpSpPr>
          <a:xfrm>
            <a:off x="1666814" y="909011"/>
            <a:ext cx="9433048" cy="5416741"/>
            <a:chOff x="1187170" y="586723"/>
            <a:chExt cx="10078304" cy="5934392"/>
          </a:xfrm>
        </p:grpSpPr>
        <p:grpSp>
          <p:nvGrpSpPr>
            <p:cNvPr id="65" name="组合 64"/>
            <p:cNvGrpSpPr/>
            <p:nvPr/>
          </p:nvGrpSpPr>
          <p:grpSpPr>
            <a:xfrm>
              <a:off x="1187170" y="821935"/>
              <a:ext cx="10078304" cy="5463968"/>
              <a:chOff x="1187170" y="836712"/>
              <a:chExt cx="10078304" cy="5463968"/>
            </a:xfrm>
          </p:grpSpPr>
          <p:grpSp>
            <p:nvGrpSpPr>
              <p:cNvPr id="75" name="组合 74"/>
              <p:cNvGrpSpPr/>
              <p:nvPr/>
            </p:nvGrpSpPr>
            <p:grpSpPr>
              <a:xfrm>
                <a:off x="1501202" y="836712"/>
                <a:ext cx="9346362" cy="5463968"/>
                <a:chOff x="0" y="697016"/>
                <a:chExt cx="9346362" cy="5463968"/>
              </a:xfrm>
            </p:grpSpPr>
            <p:sp>
              <p:nvSpPr>
                <p:cNvPr id="84" name="椭圆 83"/>
                <p:cNvSpPr/>
                <p:nvPr/>
              </p:nvSpPr>
              <p:spPr>
                <a:xfrm>
                  <a:off x="611453" y="1054477"/>
                  <a:ext cx="8123456" cy="4749046"/>
                </a:xfrm>
                <a:prstGeom prst="ellipse">
                  <a:avLst/>
                </a:prstGeom>
                <a:solidFill>
                  <a:schemeClr val="bg1">
                    <a:lumMod val="85000"/>
                  </a:schemeClr>
                </a:solidFill>
                <a:ln w="25400">
                  <a:solidFill>
                    <a:srgbClr val="16A28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85" name="椭圆 84"/>
                <p:cNvSpPr/>
                <p:nvPr/>
              </p:nvSpPr>
              <p:spPr>
                <a:xfrm>
                  <a:off x="1129583" y="1448780"/>
                  <a:ext cx="7087197" cy="3960440"/>
                </a:xfrm>
                <a:prstGeom prst="ellipse">
                  <a:avLst/>
                </a:prstGeom>
                <a:ln w="25400">
                  <a:solidFill>
                    <a:srgbClr val="16A28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椭圆 85"/>
                <p:cNvSpPr/>
                <p:nvPr/>
              </p:nvSpPr>
              <p:spPr>
                <a:xfrm>
                  <a:off x="4247796" y="1771797"/>
                  <a:ext cx="855973" cy="672550"/>
                </a:xfrm>
                <a:prstGeom prst="ellipse">
                  <a:avLst/>
                </a:prstGeom>
                <a:solidFill>
                  <a:srgbClr val="16A2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latin typeface="微软雅黑" panose="020B0503020204020204" pitchFamily="34" charset="-122"/>
                      <a:ea typeface="微软雅黑" panose="020B0503020204020204" pitchFamily="34" charset="-122"/>
                    </a:rPr>
                    <a:t>工具</a:t>
                  </a:r>
                  <a:endParaRPr lang="en-US" altLang="zh-CN" sz="1400" dirty="0">
                    <a:latin typeface="微软雅黑" panose="020B0503020204020204" pitchFamily="34" charset="-122"/>
                    <a:ea typeface="微软雅黑" panose="020B0503020204020204" pitchFamily="34" charset="-122"/>
                  </a:endParaRPr>
                </a:p>
                <a:p>
                  <a:pPr algn="ctr"/>
                  <a:r>
                    <a:rPr lang="zh-CN" altLang="en-US" sz="1400" dirty="0">
                      <a:latin typeface="微软雅黑" panose="020B0503020204020204" pitchFamily="34" charset="-122"/>
                      <a:ea typeface="微软雅黑" panose="020B0503020204020204" pitchFamily="34" charset="-122"/>
                    </a:rPr>
                    <a:t>节点</a:t>
                  </a:r>
                </a:p>
              </p:txBody>
            </p:sp>
            <p:sp>
              <p:nvSpPr>
                <p:cNvPr id="87" name="椭圆 86"/>
                <p:cNvSpPr/>
                <p:nvPr/>
              </p:nvSpPr>
              <p:spPr>
                <a:xfrm>
                  <a:off x="4247796" y="4325096"/>
                  <a:ext cx="855973" cy="672550"/>
                </a:xfrm>
                <a:prstGeom prst="ellipse">
                  <a:avLst/>
                </a:prstGeom>
                <a:solidFill>
                  <a:srgbClr val="16A2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latin typeface="微软雅黑" panose="020B0503020204020204" pitchFamily="34" charset="-122"/>
                      <a:ea typeface="微软雅黑" panose="020B0503020204020204" pitchFamily="34" charset="-122"/>
                    </a:rPr>
                    <a:t>服务节点</a:t>
                  </a:r>
                </a:p>
              </p:txBody>
            </p:sp>
            <p:sp>
              <p:nvSpPr>
                <p:cNvPr id="88" name="椭圆 87"/>
                <p:cNvSpPr/>
                <p:nvPr/>
              </p:nvSpPr>
              <p:spPr>
                <a:xfrm>
                  <a:off x="4118122" y="3011062"/>
                  <a:ext cx="1143132" cy="672551"/>
                </a:xfrm>
                <a:prstGeom prst="ellipse">
                  <a:avLst/>
                </a:prstGeom>
                <a:solidFill>
                  <a:srgbClr val="16A2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latin typeface="微软雅黑" panose="020B0503020204020204" pitchFamily="34" charset="-122"/>
                      <a:ea typeface="微软雅黑" panose="020B0503020204020204" pitchFamily="34" charset="-122"/>
                    </a:rPr>
                    <a:t>学习者</a:t>
                  </a:r>
                </a:p>
              </p:txBody>
            </p:sp>
            <p:grpSp>
              <p:nvGrpSpPr>
                <p:cNvPr id="89" name="组合 88"/>
                <p:cNvGrpSpPr/>
                <p:nvPr/>
              </p:nvGrpSpPr>
              <p:grpSpPr>
                <a:xfrm>
                  <a:off x="6484117" y="2851499"/>
                  <a:ext cx="1340253" cy="1066445"/>
                  <a:chOff x="6484117" y="2851499"/>
                  <a:chExt cx="1340253" cy="1066445"/>
                </a:xfrm>
              </p:grpSpPr>
              <p:sp>
                <p:nvSpPr>
                  <p:cNvPr id="133" name="椭圆 132"/>
                  <p:cNvSpPr/>
                  <p:nvPr/>
                </p:nvSpPr>
                <p:spPr>
                  <a:xfrm>
                    <a:off x="6484117" y="2851499"/>
                    <a:ext cx="1340253" cy="1066445"/>
                  </a:xfrm>
                  <a:prstGeom prst="ellipse">
                    <a:avLst/>
                  </a:prstGeom>
                  <a:solidFill>
                    <a:srgbClr val="16A2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4" name="正五边形 133"/>
                  <p:cNvSpPr/>
                  <p:nvPr/>
                </p:nvSpPr>
                <p:spPr>
                  <a:xfrm>
                    <a:off x="6718023" y="2954919"/>
                    <a:ext cx="883650" cy="841572"/>
                  </a:xfrm>
                  <a:prstGeom prst="pentagon">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5" name="直接连接符 134"/>
                  <p:cNvCxnSpPr>
                    <a:stCxn id="134" idx="0"/>
                    <a:endCxn id="134" idx="2"/>
                  </p:cNvCxnSpPr>
                  <p:nvPr/>
                </p:nvCxnSpPr>
                <p:spPr>
                  <a:xfrm flipH="1">
                    <a:off x="6886786" y="2954919"/>
                    <a:ext cx="273062" cy="84157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6" name="直接连接符 135"/>
                  <p:cNvCxnSpPr>
                    <a:stCxn id="134" idx="1"/>
                    <a:endCxn id="134" idx="4"/>
                  </p:cNvCxnSpPr>
                  <p:nvPr/>
                </p:nvCxnSpPr>
                <p:spPr>
                  <a:xfrm>
                    <a:off x="6718024" y="3276370"/>
                    <a:ext cx="714886" cy="52011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7" name="直接连接符 136"/>
                  <p:cNvCxnSpPr>
                    <a:stCxn id="134" idx="2"/>
                    <a:endCxn id="134" idx="5"/>
                  </p:cNvCxnSpPr>
                  <p:nvPr/>
                </p:nvCxnSpPr>
                <p:spPr>
                  <a:xfrm flipV="1">
                    <a:off x="6886786" y="3276370"/>
                    <a:ext cx="714886" cy="52011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8" name="直接连接符 137"/>
                  <p:cNvCxnSpPr>
                    <a:stCxn id="134" idx="0"/>
                    <a:endCxn id="134" idx="4"/>
                  </p:cNvCxnSpPr>
                  <p:nvPr/>
                </p:nvCxnSpPr>
                <p:spPr>
                  <a:xfrm>
                    <a:off x="7159848" y="2954919"/>
                    <a:ext cx="273062" cy="84157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9" name="直接连接符 138"/>
                  <p:cNvCxnSpPr>
                    <a:stCxn id="134" idx="1"/>
                    <a:endCxn id="134" idx="5"/>
                  </p:cNvCxnSpPr>
                  <p:nvPr/>
                </p:nvCxnSpPr>
                <p:spPr>
                  <a:xfrm>
                    <a:off x="6718024" y="3276370"/>
                    <a:ext cx="88364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40" name="椭圆 139"/>
                  <p:cNvSpPr>
                    <a:spLocks noChangeAspect="1"/>
                  </p:cNvSpPr>
                  <p:nvPr/>
                </p:nvSpPr>
                <p:spPr>
                  <a:xfrm>
                    <a:off x="7120276" y="2913833"/>
                    <a:ext cx="73172" cy="7317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1" name="椭圆 140"/>
                  <p:cNvSpPr>
                    <a:spLocks noChangeAspect="1"/>
                  </p:cNvSpPr>
                  <p:nvPr/>
                </p:nvSpPr>
                <p:spPr>
                  <a:xfrm>
                    <a:off x="6677608" y="3236822"/>
                    <a:ext cx="73172" cy="7317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2" name="椭圆 141"/>
                  <p:cNvSpPr>
                    <a:spLocks noChangeAspect="1"/>
                  </p:cNvSpPr>
                  <p:nvPr/>
                </p:nvSpPr>
                <p:spPr>
                  <a:xfrm>
                    <a:off x="6855214" y="3740151"/>
                    <a:ext cx="73172" cy="7317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3" name="椭圆 142"/>
                  <p:cNvSpPr>
                    <a:spLocks noChangeAspect="1"/>
                  </p:cNvSpPr>
                  <p:nvPr/>
                </p:nvSpPr>
                <p:spPr>
                  <a:xfrm>
                    <a:off x="7386669" y="3746802"/>
                    <a:ext cx="73172" cy="7317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4" name="椭圆 143"/>
                  <p:cNvSpPr>
                    <a:spLocks noChangeAspect="1"/>
                  </p:cNvSpPr>
                  <p:nvPr/>
                </p:nvSpPr>
                <p:spPr>
                  <a:xfrm>
                    <a:off x="7557707" y="3242354"/>
                    <a:ext cx="73172" cy="7317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0" name="椭圆 89"/>
                <p:cNvSpPr/>
                <p:nvPr/>
              </p:nvSpPr>
              <p:spPr>
                <a:xfrm>
                  <a:off x="0" y="697016"/>
                  <a:ext cx="9346362" cy="5463968"/>
                </a:xfrm>
                <a:prstGeom prst="ellipse">
                  <a:avLst/>
                </a:prstGeom>
                <a:noFill/>
                <a:ln w="25400">
                  <a:solidFill>
                    <a:srgbClr val="16A28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1" name="组合 90"/>
                <p:cNvGrpSpPr/>
                <p:nvPr/>
              </p:nvGrpSpPr>
              <p:grpSpPr>
                <a:xfrm>
                  <a:off x="1648968" y="2851499"/>
                  <a:ext cx="1340253" cy="1066445"/>
                  <a:chOff x="1648968" y="2851499"/>
                  <a:chExt cx="1340253" cy="1066445"/>
                </a:xfrm>
              </p:grpSpPr>
              <p:sp>
                <p:nvSpPr>
                  <p:cNvPr id="121" name="椭圆 120"/>
                  <p:cNvSpPr/>
                  <p:nvPr/>
                </p:nvSpPr>
                <p:spPr>
                  <a:xfrm>
                    <a:off x="1648968" y="2851499"/>
                    <a:ext cx="1340253" cy="1066445"/>
                  </a:xfrm>
                  <a:prstGeom prst="ellipse">
                    <a:avLst/>
                  </a:prstGeom>
                  <a:solidFill>
                    <a:srgbClr val="16A2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 name="正五边形 121"/>
                  <p:cNvSpPr/>
                  <p:nvPr/>
                </p:nvSpPr>
                <p:spPr>
                  <a:xfrm>
                    <a:off x="1882874" y="2954919"/>
                    <a:ext cx="883650" cy="841572"/>
                  </a:xfrm>
                  <a:prstGeom prst="pentagon">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3" name="直接连接符 122"/>
                  <p:cNvCxnSpPr>
                    <a:stCxn id="122" idx="0"/>
                    <a:endCxn id="122" idx="2"/>
                  </p:cNvCxnSpPr>
                  <p:nvPr/>
                </p:nvCxnSpPr>
                <p:spPr>
                  <a:xfrm flipH="1">
                    <a:off x="2051637" y="2954919"/>
                    <a:ext cx="273062" cy="84157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4" name="直接连接符 123"/>
                  <p:cNvCxnSpPr>
                    <a:stCxn id="122" idx="1"/>
                    <a:endCxn id="122" idx="4"/>
                  </p:cNvCxnSpPr>
                  <p:nvPr/>
                </p:nvCxnSpPr>
                <p:spPr>
                  <a:xfrm>
                    <a:off x="1882875" y="3276370"/>
                    <a:ext cx="714886" cy="52011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a:stCxn id="122" idx="2"/>
                    <a:endCxn id="122" idx="5"/>
                  </p:cNvCxnSpPr>
                  <p:nvPr/>
                </p:nvCxnSpPr>
                <p:spPr>
                  <a:xfrm flipV="1">
                    <a:off x="2051637" y="3276370"/>
                    <a:ext cx="714886" cy="52011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6" name="直接连接符 125"/>
                  <p:cNvCxnSpPr>
                    <a:stCxn id="122" idx="0"/>
                    <a:endCxn id="122" idx="4"/>
                  </p:cNvCxnSpPr>
                  <p:nvPr/>
                </p:nvCxnSpPr>
                <p:spPr>
                  <a:xfrm>
                    <a:off x="2324699" y="2954919"/>
                    <a:ext cx="273062" cy="84157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7" name="直接连接符 126"/>
                  <p:cNvCxnSpPr>
                    <a:stCxn id="122" idx="1"/>
                    <a:endCxn id="122" idx="5"/>
                  </p:cNvCxnSpPr>
                  <p:nvPr/>
                </p:nvCxnSpPr>
                <p:spPr>
                  <a:xfrm>
                    <a:off x="1882875" y="3276370"/>
                    <a:ext cx="88364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28" name="椭圆 127"/>
                  <p:cNvSpPr>
                    <a:spLocks noChangeAspect="1"/>
                  </p:cNvSpPr>
                  <p:nvPr/>
                </p:nvSpPr>
                <p:spPr>
                  <a:xfrm>
                    <a:off x="2285127" y="2913833"/>
                    <a:ext cx="73172" cy="7317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椭圆 128"/>
                  <p:cNvSpPr>
                    <a:spLocks noChangeAspect="1"/>
                  </p:cNvSpPr>
                  <p:nvPr/>
                </p:nvSpPr>
                <p:spPr>
                  <a:xfrm>
                    <a:off x="1842459" y="3236822"/>
                    <a:ext cx="73172" cy="7317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椭圆 129"/>
                  <p:cNvSpPr>
                    <a:spLocks noChangeAspect="1"/>
                  </p:cNvSpPr>
                  <p:nvPr/>
                </p:nvSpPr>
                <p:spPr>
                  <a:xfrm>
                    <a:off x="2020065" y="3740151"/>
                    <a:ext cx="73172" cy="7317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椭圆 130"/>
                  <p:cNvSpPr>
                    <a:spLocks noChangeAspect="1"/>
                  </p:cNvSpPr>
                  <p:nvPr/>
                </p:nvSpPr>
                <p:spPr>
                  <a:xfrm>
                    <a:off x="2551520" y="3746802"/>
                    <a:ext cx="73172" cy="7317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2" name="椭圆 131"/>
                  <p:cNvSpPr>
                    <a:spLocks noChangeAspect="1"/>
                  </p:cNvSpPr>
                  <p:nvPr/>
                </p:nvSpPr>
                <p:spPr>
                  <a:xfrm>
                    <a:off x="2722558" y="3242354"/>
                    <a:ext cx="73172" cy="7317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2" name="文本框 91"/>
                <p:cNvSpPr txBox="1"/>
                <p:nvPr/>
              </p:nvSpPr>
              <p:spPr>
                <a:xfrm>
                  <a:off x="1561582" y="3934669"/>
                  <a:ext cx="1515025" cy="307777"/>
                </a:xfrm>
                <a:prstGeom prst="rect">
                  <a:avLst/>
                </a:prstGeom>
                <a:noFill/>
              </p:spPr>
              <p:txBody>
                <a:bodyPr wrap="square" rtlCol="0">
                  <a:spAutoFit/>
                </a:bodyPr>
                <a:lstStyle/>
                <a:p>
                  <a:pPr algn="ctr"/>
                  <a:r>
                    <a:rPr lang="zh-CN" altLang="en-US" sz="1400" dirty="0">
                      <a:latin typeface="微软雅黑" panose="020B0503020204020204" pitchFamily="34" charset="-122"/>
                      <a:ea typeface="微软雅黑" panose="020B0503020204020204" pitchFamily="34" charset="-122"/>
                    </a:rPr>
                    <a:t>人际交流网络</a:t>
                  </a:r>
                </a:p>
              </p:txBody>
            </p:sp>
            <p:sp>
              <p:nvSpPr>
                <p:cNvPr id="93" name="文本框 92"/>
                <p:cNvSpPr txBox="1"/>
                <p:nvPr/>
              </p:nvSpPr>
              <p:spPr>
                <a:xfrm>
                  <a:off x="6429389" y="3934669"/>
                  <a:ext cx="1515025" cy="307777"/>
                </a:xfrm>
                <a:prstGeom prst="rect">
                  <a:avLst/>
                </a:prstGeom>
                <a:noFill/>
              </p:spPr>
              <p:txBody>
                <a:bodyPr wrap="square" rtlCol="0">
                  <a:spAutoFit/>
                </a:bodyPr>
                <a:lstStyle/>
                <a:p>
                  <a:pPr algn="ctr"/>
                  <a:r>
                    <a:rPr lang="zh-CN" altLang="en-US" sz="1400" dirty="0">
                      <a:latin typeface="微软雅黑" panose="020B0503020204020204" pitchFamily="34" charset="-122"/>
                      <a:ea typeface="微软雅黑" panose="020B0503020204020204" pitchFamily="34" charset="-122"/>
                    </a:rPr>
                    <a:t>个人资源网络</a:t>
                  </a:r>
                </a:p>
              </p:txBody>
            </p:sp>
            <p:sp>
              <p:nvSpPr>
                <p:cNvPr id="94" name="任意多边形 93"/>
                <p:cNvSpPr/>
                <p:nvPr/>
              </p:nvSpPr>
              <p:spPr>
                <a:xfrm>
                  <a:off x="2645229" y="2008414"/>
                  <a:ext cx="1480285" cy="816429"/>
                </a:xfrm>
                <a:custGeom>
                  <a:avLst/>
                  <a:gdLst>
                    <a:gd name="connsiteX0" fmla="*/ 1485900 w 1485900"/>
                    <a:gd name="connsiteY0" fmla="*/ 0 h 816429"/>
                    <a:gd name="connsiteX1" fmla="*/ 473528 w 1485900"/>
                    <a:gd name="connsiteY1" fmla="*/ 310243 h 816429"/>
                    <a:gd name="connsiteX2" fmla="*/ 0 w 1485900"/>
                    <a:gd name="connsiteY2" fmla="*/ 816429 h 816429"/>
                  </a:gdLst>
                  <a:ahLst/>
                  <a:cxnLst>
                    <a:cxn ang="0">
                      <a:pos x="connsiteX0" y="connsiteY0"/>
                    </a:cxn>
                    <a:cxn ang="0">
                      <a:pos x="connsiteX1" y="connsiteY1"/>
                    </a:cxn>
                    <a:cxn ang="0">
                      <a:pos x="connsiteX2" y="connsiteY2"/>
                    </a:cxn>
                  </a:cxnLst>
                  <a:rect l="l" t="t" r="r" b="b"/>
                  <a:pathLst>
                    <a:path w="1485900" h="816429">
                      <a:moveTo>
                        <a:pt x="1485900" y="0"/>
                      </a:moveTo>
                      <a:cubicBezTo>
                        <a:pt x="1103539" y="87086"/>
                        <a:pt x="721178" y="174172"/>
                        <a:pt x="473528" y="310243"/>
                      </a:cubicBezTo>
                      <a:cubicBezTo>
                        <a:pt x="225878" y="446314"/>
                        <a:pt x="112939" y="631371"/>
                        <a:pt x="0" y="816429"/>
                      </a:cubicBezTo>
                    </a:path>
                  </a:pathLst>
                </a:custGeom>
                <a:noFill/>
                <a:ln w="22225">
                  <a:solidFill>
                    <a:srgbClr val="16A287"/>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任意多边形 94"/>
                <p:cNvSpPr/>
                <p:nvPr/>
              </p:nvSpPr>
              <p:spPr>
                <a:xfrm>
                  <a:off x="5143500" y="2090057"/>
                  <a:ext cx="1551214" cy="734786"/>
                </a:xfrm>
                <a:custGeom>
                  <a:avLst/>
                  <a:gdLst>
                    <a:gd name="connsiteX0" fmla="*/ 0 w 1551214"/>
                    <a:gd name="connsiteY0" fmla="*/ 0 h 734786"/>
                    <a:gd name="connsiteX1" fmla="*/ 930729 w 1551214"/>
                    <a:gd name="connsiteY1" fmla="*/ 179614 h 734786"/>
                    <a:gd name="connsiteX2" fmla="*/ 1551214 w 1551214"/>
                    <a:gd name="connsiteY2" fmla="*/ 734786 h 734786"/>
                  </a:gdLst>
                  <a:ahLst/>
                  <a:cxnLst>
                    <a:cxn ang="0">
                      <a:pos x="connsiteX0" y="connsiteY0"/>
                    </a:cxn>
                    <a:cxn ang="0">
                      <a:pos x="connsiteX1" y="connsiteY1"/>
                    </a:cxn>
                    <a:cxn ang="0">
                      <a:pos x="connsiteX2" y="connsiteY2"/>
                    </a:cxn>
                  </a:cxnLst>
                  <a:rect l="l" t="t" r="r" b="b"/>
                  <a:pathLst>
                    <a:path w="1551214" h="734786">
                      <a:moveTo>
                        <a:pt x="0" y="0"/>
                      </a:moveTo>
                      <a:cubicBezTo>
                        <a:pt x="336096" y="28575"/>
                        <a:pt x="672193" y="57150"/>
                        <a:pt x="930729" y="179614"/>
                      </a:cubicBezTo>
                      <a:cubicBezTo>
                        <a:pt x="1189265" y="302078"/>
                        <a:pt x="1370239" y="518432"/>
                        <a:pt x="1551214" y="734786"/>
                      </a:cubicBezTo>
                    </a:path>
                  </a:pathLst>
                </a:custGeom>
                <a:noFill/>
                <a:ln w="22225">
                  <a:solidFill>
                    <a:srgbClr val="16A287"/>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任意多边形 95"/>
                <p:cNvSpPr/>
                <p:nvPr/>
              </p:nvSpPr>
              <p:spPr>
                <a:xfrm>
                  <a:off x="2808514" y="3869871"/>
                  <a:ext cx="1387929" cy="767443"/>
                </a:xfrm>
                <a:custGeom>
                  <a:avLst/>
                  <a:gdLst>
                    <a:gd name="connsiteX0" fmla="*/ 0 w 1387929"/>
                    <a:gd name="connsiteY0" fmla="*/ 0 h 767443"/>
                    <a:gd name="connsiteX1" fmla="*/ 538843 w 1387929"/>
                    <a:gd name="connsiteY1" fmla="*/ 555172 h 767443"/>
                    <a:gd name="connsiteX2" fmla="*/ 1387929 w 1387929"/>
                    <a:gd name="connsiteY2" fmla="*/ 767443 h 767443"/>
                  </a:gdLst>
                  <a:ahLst/>
                  <a:cxnLst>
                    <a:cxn ang="0">
                      <a:pos x="connsiteX0" y="connsiteY0"/>
                    </a:cxn>
                    <a:cxn ang="0">
                      <a:pos x="connsiteX1" y="connsiteY1"/>
                    </a:cxn>
                    <a:cxn ang="0">
                      <a:pos x="connsiteX2" y="connsiteY2"/>
                    </a:cxn>
                  </a:cxnLst>
                  <a:rect l="l" t="t" r="r" b="b"/>
                  <a:pathLst>
                    <a:path w="1387929" h="767443">
                      <a:moveTo>
                        <a:pt x="0" y="0"/>
                      </a:moveTo>
                      <a:cubicBezTo>
                        <a:pt x="153761" y="213632"/>
                        <a:pt x="307522" y="427265"/>
                        <a:pt x="538843" y="555172"/>
                      </a:cubicBezTo>
                      <a:cubicBezTo>
                        <a:pt x="770164" y="683079"/>
                        <a:pt x="1079046" y="725261"/>
                        <a:pt x="1387929" y="767443"/>
                      </a:cubicBezTo>
                    </a:path>
                  </a:pathLst>
                </a:custGeom>
                <a:noFill/>
                <a:ln w="22225">
                  <a:solidFill>
                    <a:srgbClr val="16A287"/>
                  </a:solidFill>
                  <a:head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任意多边形 96"/>
                <p:cNvSpPr/>
                <p:nvPr/>
              </p:nvSpPr>
              <p:spPr>
                <a:xfrm>
                  <a:off x="5176157" y="3918857"/>
                  <a:ext cx="1485900" cy="816429"/>
                </a:xfrm>
                <a:custGeom>
                  <a:avLst/>
                  <a:gdLst>
                    <a:gd name="connsiteX0" fmla="*/ 1485900 w 1485900"/>
                    <a:gd name="connsiteY0" fmla="*/ 0 h 816429"/>
                    <a:gd name="connsiteX1" fmla="*/ 930729 w 1485900"/>
                    <a:gd name="connsiteY1" fmla="*/ 653143 h 816429"/>
                    <a:gd name="connsiteX2" fmla="*/ 0 w 1485900"/>
                    <a:gd name="connsiteY2" fmla="*/ 816429 h 816429"/>
                  </a:gdLst>
                  <a:ahLst/>
                  <a:cxnLst>
                    <a:cxn ang="0">
                      <a:pos x="connsiteX0" y="connsiteY0"/>
                    </a:cxn>
                    <a:cxn ang="0">
                      <a:pos x="connsiteX1" y="connsiteY1"/>
                    </a:cxn>
                    <a:cxn ang="0">
                      <a:pos x="connsiteX2" y="connsiteY2"/>
                    </a:cxn>
                  </a:cxnLst>
                  <a:rect l="l" t="t" r="r" b="b"/>
                  <a:pathLst>
                    <a:path w="1485900" h="816429">
                      <a:moveTo>
                        <a:pt x="1485900" y="0"/>
                      </a:moveTo>
                      <a:cubicBezTo>
                        <a:pt x="1332139" y="258536"/>
                        <a:pt x="1178379" y="517072"/>
                        <a:pt x="930729" y="653143"/>
                      </a:cubicBezTo>
                      <a:cubicBezTo>
                        <a:pt x="683079" y="789214"/>
                        <a:pt x="341539" y="802821"/>
                        <a:pt x="0" y="816429"/>
                      </a:cubicBezTo>
                    </a:path>
                  </a:pathLst>
                </a:custGeom>
                <a:noFill/>
                <a:ln w="22225">
                  <a:solidFill>
                    <a:srgbClr val="16A287"/>
                  </a:solidFill>
                  <a:head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8" name="直接箭头连接符 97"/>
                <p:cNvCxnSpPr/>
                <p:nvPr/>
              </p:nvCxnSpPr>
              <p:spPr>
                <a:xfrm>
                  <a:off x="4673181" y="2457450"/>
                  <a:ext cx="0" cy="529555"/>
                </a:xfrm>
                <a:prstGeom prst="straightConnector1">
                  <a:avLst/>
                </a:prstGeom>
                <a:ln w="22225">
                  <a:solidFill>
                    <a:srgbClr val="16A287"/>
                  </a:solidFill>
                  <a:tailEnd type="arrow"/>
                </a:ln>
              </p:spPr>
              <p:style>
                <a:lnRef idx="1">
                  <a:schemeClr val="accent1"/>
                </a:lnRef>
                <a:fillRef idx="0">
                  <a:schemeClr val="accent1"/>
                </a:fillRef>
                <a:effectRef idx="0">
                  <a:schemeClr val="accent1"/>
                </a:effectRef>
                <a:fontRef idx="minor">
                  <a:schemeClr val="tx1"/>
                </a:fontRef>
              </p:style>
            </p:cxnSp>
            <p:cxnSp>
              <p:nvCxnSpPr>
                <p:cNvPr id="99" name="直接箭头连接符 98"/>
                <p:cNvCxnSpPr/>
                <p:nvPr/>
              </p:nvCxnSpPr>
              <p:spPr>
                <a:xfrm flipV="1">
                  <a:off x="4673181" y="3795541"/>
                  <a:ext cx="0" cy="529555"/>
                </a:xfrm>
                <a:prstGeom prst="straightConnector1">
                  <a:avLst/>
                </a:prstGeom>
                <a:ln w="22225">
                  <a:solidFill>
                    <a:srgbClr val="16A287"/>
                  </a:solidFill>
                  <a:tailEnd type="arrow"/>
                </a:ln>
              </p:spPr>
              <p:style>
                <a:lnRef idx="1">
                  <a:schemeClr val="accent1"/>
                </a:lnRef>
                <a:fillRef idx="0">
                  <a:schemeClr val="accent1"/>
                </a:fillRef>
                <a:effectRef idx="0">
                  <a:schemeClr val="accent1"/>
                </a:effectRef>
                <a:fontRef idx="minor">
                  <a:schemeClr val="tx1"/>
                </a:fontRef>
              </p:style>
            </p:cxnSp>
            <p:cxnSp>
              <p:nvCxnSpPr>
                <p:cNvPr id="100" name="直接箭头连接符 99"/>
                <p:cNvCxnSpPr/>
                <p:nvPr/>
              </p:nvCxnSpPr>
              <p:spPr>
                <a:xfrm>
                  <a:off x="2989221" y="3236822"/>
                  <a:ext cx="1136293" cy="0"/>
                </a:xfrm>
                <a:prstGeom prst="straightConnector1">
                  <a:avLst/>
                </a:prstGeom>
                <a:ln w="22225">
                  <a:solidFill>
                    <a:srgbClr val="16A287"/>
                  </a:solidFill>
                  <a:tailEnd type="arrow"/>
                </a:ln>
              </p:spPr>
              <p:style>
                <a:lnRef idx="1">
                  <a:schemeClr val="accent1"/>
                </a:lnRef>
                <a:fillRef idx="0">
                  <a:schemeClr val="accent1"/>
                </a:fillRef>
                <a:effectRef idx="0">
                  <a:schemeClr val="accent1"/>
                </a:effectRef>
                <a:fontRef idx="minor">
                  <a:schemeClr val="tx1"/>
                </a:fontRef>
              </p:style>
            </p:cxnSp>
            <p:cxnSp>
              <p:nvCxnSpPr>
                <p:cNvPr id="101" name="直接箭头连接符 100"/>
                <p:cNvCxnSpPr/>
                <p:nvPr/>
              </p:nvCxnSpPr>
              <p:spPr>
                <a:xfrm>
                  <a:off x="5260707" y="3273408"/>
                  <a:ext cx="1136293" cy="0"/>
                </a:xfrm>
                <a:prstGeom prst="straightConnector1">
                  <a:avLst/>
                </a:prstGeom>
                <a:ln w="22225">
                  <a:solidFill>
                    <a:srgbClr val="16A287"/>
                  </a:solidFill>
                  <a:tailEnd type="arrow"/>
                </a:ln>
              </p:spPr>
              <p:style>
                <a:lnRef idx="1">
                  <a:schemeClr val="accent1"/>
                </a:lnRef>
                <a:fillRef idx="0">
                  <a:schemeClr val="accent1"/>
                </a:fillRef>
                <a:effectRef idx="0">
                  <a:schemeClr val="accent1"/>
                </a:effectRef>
                <a:fontRef idx="minor">
                  <a:schemeClr val="tx1"/>
                </a:fontRef>
              </p:style>
            </p:cxnSp>
            <p:cxnSp>
              <p:nvCxnSpPr>
                <p:cNvPr id="102" name="直接箭头连接符 101"/>
                <p:cNvCxnSpPr/>
                <p:nvPr/>
              </p:nvCxnSpPr>
              <p:spPr>
                <a:xfrm flipH="1">
                  <a:off x="5226051" y="3429000"/>
                  <a:ext cx="1157287" cy="0"/>
                </a:xfrm>
                <a:prstGeom prst="straightConnector1">
                  <a:avLst/>
                </a:prstGeom>
                <a:ln w="22225">
                  <a:solidFill>
                    <a:srgbClr val="16A287"/>
                  </a:solidFill>
                  <a:tailEnd type="arrow"/>
                </a:ln>
              </p:spPr>
              <p:style>
                <a:lnRef idx="1">
                  <a:schemeClr val="accent1"/>
                </a:lnRef>
                <a:fillRef idx="0">
                  <a:schemeClr val="accent1"/>
                </a:fillRef>
                <a:effectRef idx="0">
                  <a:schemeClr val="accent1"/>
                </a:effectRef>
                <a:fontRef idx="minor">
                  <a:schemeClr val="tx1"/>
                </a:fontRef>
              </p:style>
            </p:cxnSp>
            <p:cxnSp>
              <p:nvCxnSpPr>
                <p:cNvPr id="103" name="直接箭头连接符 102"/>
                <p:cNvCxnSpPr/>
                <p:nvPr/>
              </p:nvCxnSpPr>
              <p:spPr>
                <a:xfrm flipH="1">
                  <a:off x="2968227" y="3429000"/>
                  <a:ext cx="1157287" cy="0"/>
                </a:xfrm>
                <a:prstGeom prst="straightConnector1">
                  <a:avLst/>
                </a:prstGeom>
                <a:ln w="22225">
                  <a:solidFill>
                    <a:srgbClr val="16A287"/>
                  </a:solidFill>
                  <a:tailEnd type="arrow"/>
                </a:ln>
              </p:spPr>
              <p:style>
                <a:lnRef idx="1">
                  <a:schemeClr val="accent1"/>
                </a:lnRef>
                <a:fillRef idx="0">
                  <a:schemeClr val="accent1"/>
                </a:fillRef>
                <a:effectRef idx="0">
                  <a:schemeClr val="accent1"/>
                </a:effectRef>
                <a:fontRef idx="minor">
                  <a:schemeClr val="tx1"/>
                </a:fontRef>
              </p:style>
            </p:cxnSp>
            <p:sp>
              <p:nvSpPr>
                <p:cNvPr id="104" name="文本框 103"/>
                <p:cNvSpPr txBox="1"/>
                <p:nvPr/>
              </p:nvSpPr>
              <p:spPr>
                <a:xfrm rot="1076019">
                  <a:off x="2246284" y="4807529"/>
                  <a:ext cx="1704954" cy="307777"/>
                </a:xfrm>
                <a:prstGeom prst="rect">
                  <a:avLst/>
                </a:prstGeom>
                <a:noFill/>
              </p:spPr>
              <p:txBody>
                <a:bodyPr wrap="square" rtlCol="0">
                  <a:spAutoFit/>
                </a:bodyPr>
                <a:lstStyle/>
                <a:p>
                  <a:pPr algn="ctr"/>
                  <a:r>
                    <a:rPr lang="zh-CN" altLang="en-US" sz="1400" dirty="0">
                      <a:latin typeface="微软雅黑" panose="020B0503020204020204" pitchFamily="34" charset="-122"/>
                      <a:ea typeface="微软雅黑" panose="020B0503020204020204" pitchFamily="34" charset="-122"/>
                    </a:rPr>
                    <a:t>个人学习环境</a:t>
                  </a:r>
                </a:p>
              </p:txBody>
            </p:sp>
            <p:grpSp>
              <p:nvGrpSpPr>
                <p:cNvPr id="105" name="组合 104"/>
                <p:cNvGrpSpPr/>
                <p:nvPr/>
              </p:nvGrpSpPr>
              <p:grpSpPr>
                <a:xfrm>
                  <a:off x="2412687" y="1066254"/>
                  <a:ext cx="4282027" cy="751883"/>
                  <a:chOff x="2056563" y="1081427"/>
                  <a:chExt cx="4282027" cy="751883"/>
                </a:xfrm>
              </p:grpSpPr>
              <p:sp>
                <p:nvSpPr>
                  <p:cNvPr id="114" name="文本框 113"/>
                  <p:cNvSpPr txBox="1"/>
                  <p:nvPr/>
                </p:nvSpPr>
                <p:spPr>
                  <a:xfrm rot="20762533">
                    <a:off x="2056563" y="1463978"/>
                    <a:ext cx="405444"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知</a:t>
                    </a:r>
                  </a:p>
                </p:txBody>
              </p:sp>
              <p:sp>
                <p:nvSpPr>
                  <p:cNvPr id="115" name="文本框 114"/>
                  <p:cNvSpPr txBox="1"/>
                  <p:nvPr/>
                </p:nvSpPr>
                <p:spPr>
                  <a:xfrm rot="20587628">
                    <a:off x="2588904" y="1248195"/>
                    <a:ext cx="480097"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识</a:t>
                    </a:r>
                  </a:p>
                </p:txBody>
              </p:sp>
              <p:sp>
                <p:nvSpPr>
                  <p:cNvPr id="116" name="文本框 115"/>
                  <p:cNvSpPr txBox="1"/>
                  <p:nvPr/>
                </p:nvSpPr>
                <p:spPr>
                  <a:xfrm rot="21145432">
                    <a:off x="3175926" y="1143752"/>
                    <a:ext cx="480097"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共</a:t>
                    </a:r>
                  </a:p>
                </p:txBody>
              </p:sp>
              <p:sp>
                <p:nvSpPr>
                  <p:cNvPr id="117" name="文本框 116"/>
                  <p:cNvSpPr txBox="1"/>
                  <p:nvPr/>
                </p:nvSpPr>
                <p:spPr>
                  <a:xfrm>
                    <a:off x="3809631" y="1081427"/>
                    <a:ext cx="480097"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享</a:t>
                    </a:r>
                  </a:p>
                </p:txBody>
              </p:sp>
              <p:sp>
                <p:nvSpPr>
                  <p:cNvPr id="118" name="文本框 117"/>
                  <p:cNvSpPr txBox="1"/>
                  <p:nvPr/>
                </p:nvSpPr>
                <p:spPr>
                  <a:xfrm>
                    <a:off x="4400076" y="1096079"/>
                    <a:ext cx="480097"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和</a:t>
                    </a:r>
                  </a:p>
                </p:txBody>
              </p:sp>
              <p:sp>
                <p:nvSpPr>
                  <p:cNvPr id="119" name="文本框 118"/>
                  <p:cNvSpPr txBox="1"/>
                  <p:nvPr/>
                </p:nvSpPr>
                <p:spPr>
                  <a:xfrm rot="651302">
                    <a:off x="5135422" y="1156852"/>
                    <a:ext cx="480097"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转</a:t>
                    </a:r>
                  </a:p>
                </p:txBody>
              </p:sp>
              <p:sp>
                <p:nvSpPr>
                  <p:cNvPr id="120" name="文本框 119"/>
                  <p:cNvSpPr txBox="1"/>
                  <p:nvPr/>
                </p:nvSpPr>
                <p:spPr>
                  <a:xfrm>
                    <a:off x="5858493" y="1308482"/>
                    <a:ext cx="480097"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化</a:t>
                    </a:r>
                  </a:p>
                </p:txBody>
              </p:sp>
            </p:grpSp>
            <p:sp>
              <p:nvSpPr>
                <p:cNvPr id="106" name="文本框 105"/>
                <p:cNvSpPr txBox="1"/>
                <p:nvPr/>
              </p:nvSpPr>
              <p:spPr>
                <a:xfrm rot="20101081" flipH="1">
                  <a:off x="6430925" y="5150280"/>
                  <a:ext cx="405444"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化</a:t>
                  </a:r>
                </a:p>
              </p:txBody>
            </p:sp>
            <p:sp>
              <p:nvSpPr>
                <p:cNvPr id="107" name="文本框 106"/>
                <p:cNvSpPr txBox="1"/>
                <p:nvPr/>
              </p:nvSpPr>
              <p:spPr>
                <a:xfrm rot="20772327" flipH="1">
                  <a:off x="5821109" y="5289422"/>
                  <a:ext cx="480097"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转</a:t>
                  </a:r>
                </a:p>
              </p:txBody>
            </p:sp>
            <p:sp>
              <p:nvSpPr>
                <p:cNvPr id="108" name="文本框 107"/>
                <p:cNvSpPr txBox="1"/>
                <p:nvPr/>
              </p:nvSpPr>
              <p:spPr>
                <a:xfrm rot="21126118" flipH="1">
                  <a:off x="5234087" y="5383904"/>
                  <a:ext cx="480097"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和</a:t>
                  </a:r>
                </a:p>
              </p:txBody>
            </p:sp>
            <p:sp>
              <p:nvSpPr>
                <p:cNvPr id="109" name="文本框 108"/>
                <p:cNvSpPr txBox="1"/>
                <p:nvPr/>
              </p:nvSpPr>
              <p:spPr>
                <a:xfrm flipH="1">
                  <a:off x="4600382" y="5413571"/>
                  <a:ext cx="480097"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享</a:t>
                  </a:r>
                </a:p>
              </p:txBody>
            </p:sp>
            <p:sp>
              <p:nvSpPr>
                <p:cNvPr id="110" name="文本框 109"/>
                <p:cNvSpPr txBox="1"/>
                <p:nvPr/>
              </p:nvSpPr>
              <p:spPr>
                <a:xfrm rot="437848" flipH="1">
                  <a:off x="4009937" y="5415248"/>
                  <a:ext cx="480097"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共</a:t>
                  </a:r>
                </a:p>
              </p:txBody>
            </p:sp>
            <p:sp>
              <p:nvSpPr>
                <p:cNvPr id="111" name="文本框 110"/>
                <p:cNvSpPr txBox="1"/>
                <p:nvPr/>
              </p:nvSpPr>
              <p:spPr>
                <a:xfrm rot="395522" flipH="1">
                  <a:off x="3274591" y="5321817"/>
                  <a:ext cx="480097"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识</a:t>
                  </a:r>
                </a:p>
              </p:txBody>
            </p:sp>
            <p:sp>
              <p:nvSpPr>
                <p:cNvPr id="112" name="文本框 111"/>
                <p:cNvSpPr txBox="1"/>
                <p:nvPr/>
              </p:nvSpPr>
              <p:spPr>
                <a:xfrm rot="1286767" flipH="1">
                  <a:off x="2551520" y="5170187"/>
                  <a:ext cx="480097"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知</a:t>
                  </a:r>
                </a:p>
              </p:txBody>
            </p:sp>
            <p:sp>
              <p:nvSpPr>
                <p:cNvPr id="113" name="文本框 112"/>
                <p:cNvSpPr txBox="1"/>
                <p:nvPr/>
              </p:nvSpPr>
              <p:spPr>
                <a:xfrm rot="20324242">
                  <a:off x="6145331" y="5428160"/>
                  <a:ext cx="1704954" cy="307777"/>
                </a:xfrm>
                <a:prstGeom prst="rect">
                  <a:avLst/>
                </a:prstGeom>
                <a:noFill/>
              </p:spPr>
              <p:txBody>
                <a:bodyPr wrap="square" rtlCol="0">
                  <a:spAutoFit/>
                </a:bodyPr>
                <a:lstStyle/>
                <a:p>
                  <a:pPr algn="ctr"/>
                  <a:r>
                    <a:rPr lang="zh-CN" altLang="en-US" sz="1400" dirty="0">
                      <a:latin typeface="微软雅黑" panose="020B0503020204020204" pitchFamily="34" charset="-122"/>
                      <a:ea typeface="微软雅黑" panose="020B0503020204020204" pitchFamily="34" charset="-122"/>
                    </a:rPr>
                    <a:t>学习生态系统</a:t>
                  </a:r>
                </a:p>
              </p:txBody>
            </p:sp>
          </p:grpSp>
          <p:grpSp>
            <p:nvGrpSpPr>
              <p:cNvPr id="76" name="组合 75"/>
              <p:cNvGrpSpPr/>
              <p:nvPr/>
            </p:nvGrpSpPr>
            <p:grpSpPr>
              <a:xfrm>
                <a:off x="9432260" y="2999162"/>
                <a:ext cx="1833214" cy="1139069"/>
                <a:chOff x="9432260" y="2907591"/>
                <a:chExt cx="1833214" cy="1139069"/>
              </a:xfrm>
            </p:grpSpPr>
            <p:cxnSp>
              <p:nvCxnSpPr>
                <p:cNvPr id="81" name="直接箭头连接符 80"/>
                <p:cNvCxnSpPr/>
                <p:nvPr/>
              </p:nvCxnSpPr>
              <p:spPr>
                <a:xfrm flipV="1">
                  <a:off x="9432260" y="2907591"/>
                  <a:ext cx="1704247" cy="390804"/>
                </a:xfrm>
                <a:prstGeom prst="straightConnector1">
                  <a:avLst/>
                </a:prstGeom>
                <a:ln>
                  <a:solidFill>
                    <a:srgbClr val="16A287"/>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82" name="直接箭头连接符 81"/>
                <p:cNvCxnSpPr/>
                <p:nvPr/>
              </p:nvCxnSpPr>
              <p:spPr>
                <a:xfrm flipH="1" flipV="1">
                  <a:off x="9461578" y="3655856"/>
                  <a:ext cx="1704247" cy="390804"/>
                </a:xfrm>
                <a:prstGeom prst="straightConnector1">
                  <a:avLst/>
                </a:prstGeom>
                <a:ln>
                  <a:solidFill>
                    <a:srgbClr val="16A287"/>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83" name="直接连接符 82"/>
                <p:cNvCxnSpPr/>
                <p:nvPr/>
              </p:nvCxnSpPr>
              <p:spPr>
                <a:xfrm>
                  <a:off x="9461578" y="3461313"/>
                  <a:ext cx="1803896" cy="0"/>
                </a:xfrm>
                <a:prstGeom prst="line">
                  <a:avLst/>
                </a:prstGeom>
                <a:ln>
                  <a:solidFill>
                    <a:srgbClr val="16A287"/>
                  </a:solidFill>
                  <a:headEnd type="arrow"/>
                  <a:tailEnd type="arrow"/>
                </a:ln>
              </p:spPr>
              <p:style>
                <a:lnRef idx="1">
                  <a:schemeClr val="accent1"/>
                </a:lnRef>
                <a:fillRef idx="0">
                  <a:schemeClr val="accent1"/>
                </a:fillRef>
                <a:effectRef idx="0">
                  <a:schemeClr val="accent1"/>
                </a:effectRef>
                <a:fontRef idx="minor">
                  <a:schemeClr val="tx1"/>
                </a:fontRef>
              </p:style>
            </p:cxnSp>
          </p:grpSp>
          <p:grpSp>
            <p:nvGrpSpPr>
              <p:cNvPr id="77" name="组合 76"/>
              <p:cNvGrpSpPr/>
              <p:nvPr/>
            </p:nvGrpSpPr>
            <p:grpSpPr>
              <a:xfrm flipH="1">
                <a:off x="1187170" y="2999162"/>
                <a:ext cx="1833214" cy="1139069"/>
                <a:chOff x="9432260" y="2907591"/>
                <a:chExt cx="1833214" cy="1139069"/>
              </a:xfrm>
            </p:grpSpPr>
            <p:cxnSp>
              <p:nvCxnSpPr>
                <p:cNvPr id="78" name="直接箭头连接符 77"/>
                <p:cNvCxnSpPr/>
                <p:nvPr/>
              </p:nvCxnSpPr>
              <p:spPr>
                <a:xfrm flipV="1">
                  <a:off x="9432260" y="2907591"/>
                  <a:ext cx="1704247" cy="390804"/>
                </a:xfrm>
                <a:prstGeom prst="straightConnector1">
                  <a:avLst/>
                </a:prstGeom>
                <a:ln>
                  <a:solidFill>
                    <a:srgbClr val="16A287"/>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79" name="直接箭头连接符 78"/>
                <p:cNvCxnSpPr/>
                <p:nvPr/>
              </p:nvCxnSpPr>
              <p:spPr>
                <a:xfrm flipH="1" flipV="1">
                  <a:off x="9461578" y="3655856"/>
                  <a:ext cx="1704247" cy="390804"/>
                </a:xfrm>
                <a:prstGeom prst="straightConnector1">
                  <a:avLst/>
                </a:prstGeom>
                <a:ln>
                  <a:solidFill>
                    <a:srgbClr val="16A287"/>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a:off x="9461578" y="3461313"/>
                  <a:ext cx="1803896" cy="0"/>
                </a:xfrm>
                <a:prstGeom prst="line">
                  <a:avLst/>
                </a:prstGeom>
                <a:ln>
                  <a:solidFill>
                    <a:srgbClr val="16A287"/>
                  </a:solidFill>
                  <a:headEnd type="arrow"/>
                  <a:tailEnd type="arrow"/>
                </a:ln>
              </p:spPr>
              <p:style>
                <a:lnRef idx="1">
                  <a:schemeClr val="accent1"/>
                </a:lnRef>
                <a:fillRef idx="0">
                  <a:schemeClr val="accent1"/>
                </a:fillRef>
                <a:effectRef idx="0">
                  <a:schemeClr val="accent1"/>
                </a:effectRef>
                <a:fontRef idx="minor">
                  <a:schemeClr val="tx1"/>
                </a:fontRef>
              </p:style>
            </p:cxnSp>
          </p:grpSp>
        </p:grpSp>
        <p:grpSp>
          <p:nvGrpSpPr>
            <p:cNvPr id="66" name="组合 65"/>
            <p:cNvGrpSpPr/>
            <p:nvPr/>
          </p:nvGrpSpPr>
          <p:grpSpPr>
            <a:xfrm rot="16200000">
              <a:off x="5552619" y="651244"/>
              <a:ext cx="1268111" cy="1139069"/>
              <a:chOff x="9432260" y="2907591"/>
              <a:chExt cx="1833214" cy="1139069"/>
            </a:xfrm>
          </p:grpSpPr>
          <p:cxnSp>
            <p:nvCxnSpPr>
              <p:cNvPr id="72" name="直接箭头连接符 71"/>
              <p:cNvCxnSpPr/>
              <p:nvPr/>
            </p:nvCxnSpPr>
            <p:spPr>
              <a:xfrm flipV="1">
                <a:off x="9432260" y="2907591"/>
                <a:ext cx="1704247" cy="390804"/>
              </a:xfrm>
              <a:prstGeom prst="straightConnector1">
                <a:avLst/>
              </a:prstGeom>
              <a:ln>
                <a:solidFill>
                  <a:srgbClr val="16A287"/>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73" name="直接箭头连接符 72"/>
              <p:cNvCxnSpPr/>
              <p:nvPr/>
            </p:nvCxnSpPr>
            <p:spPr>
              <a:xfrm flipH="1" flipV="1">
                <a:off x="9461578" y="3655856"/>
                <a:ext cx="1704247" cy="390804"/>
              </a:xfrm>
              <a:prstGeom prst="straightConnector1">
                <a:avLst/>
              </a:prstGeom>
              <a:ln>
                <a:solidFill>
                  <a:srgbClr val="16A287"/>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9461578" y="3461313"/>
                <a:ext cx="1803896" cy="0"/>
              </a:xfrm>
              <a:prstGeom prst="line">
                <a:avLst/>
              </a:prstGeom>
              <a:ln>
                <a:solidFill>
                  <a:srgbClr val="16A287"/>
                </a:solidFill>
                <a:headEnd type="arrow"/>
                <a:tailEnd type="arrow"/>
              </a:ln>
            </p:spPr>
            <p:style>
              <a:lnRef idx="1">
                <a:schemeClr val="accent1"/>
              </a:lnRef>
              <a:fillRef idx="0">
                <a:schemeClr val="accent1"/>
              </a:fillRef>
              <a:effectRef idx="0">
                <a:schemeClr val="accent1"/>
              </a:effectRef>
              <a:fontRef idx="minor">
                <a:schemeClr val="tx1"/>
              </a:fontRef>
            </p:style>
          </p:cxnSp>
        </p:grpSp>
        <p:grpSp>
          <p:nvGrpSpPr>
            <p:cNvPr id="67" name="组合 66"/>
            <p:cNvGrpSpPr/>
            <p:nvPr/>
          </p:nvGrpSpPr>
          <p:grpSpPr>
            <a:xfrm rot="5400000" flipV="1">
              <a:off x="5558319" y="5317525"/>
              <a:ext cx="1268111" cy="1139069"/>
              <a:chOff x="9432260" y="2907591"/>
              <a:chExt cx="1833214" cy="1139069"/>
            </a:xfrm>
          </p:grpSpPr>
          <p:cxnSp>
            <p:nvCxnSpPr>
              <p:cNvPr id="69" name="直接箭头连接符 68"/>
              <p:cNvCxnSpPr/>
              <p:nvPr/>
            </p:nvCxnSpPr>
            <p:spPr>
              <a:xfrm flipV="1">
                <a:off x="9432260" y="2907591"/>
                <a:ext cx="1704247" cy="390804"/>
              </a:xfrm>
              <a:prstGeom prst="straightConnector1">
                <a:avLst/>
              </a:prstGeom>
              <a:ln>
                <a:solidFill>
                  <a:srgbClr val="16A287"/>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70" name="直接箭头连接符 69"/>
              <p:cNvCxnSpPr/>
              <p:nvPr/>
            </p:nvCxnSpPr>
            <p:spPr>
              <a:xfrm flipH="1" flipV="1">
                <a:off x="9461578" y="3655856"/>
                <a:ext cx="1704247" cy="390804"/>
              </a:xfrm>
              <a:prstGeom prst="straightConnector1">
                <a:avLst/>
              </a:prstGeom>
              <a:ln>
                <a:solidFill>
                  <a:srgbClr val="16A287"/>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9461578" y="3461313"/>
                <a:ext cx="1803896" cy="0"/>
              </a:xfrm>
              <a:prstGeom prst="line">
                <a:avLst/>
              </a:prstGeom>
              <a:ln>
                <a:solidFill>
                  <a:srgbClr val="16A287"/>
                </a:solidFill>
                <a:headEnd type="arrow"/>
                <a:tailEnd type="arrow"/>
              </a:ln>
            </p:spPr>
            <p:style>
              <a:lnRef idx="1">
                <a:schemeClr val="accent1"/>
              </a:lnRef>
              <a:fillRef idx="0">
                <a:schemeClr val="accent1"/>
              </a:fillRef>
              <a:effectRef idx="0">
                <a:schemeClr val="accent1"/>
              </a:effectRef>
              <a:fontRef idx="minor">
                <a:schemeClr val="tx1"/>
              </a:fontRef>
            </p:style>
          </p:cxnSp>
        </p:grpSp>
        <p:sp>
          <p:nvSpPr>
            <p:cNvPr id="68" name="任意多边形 67"/>
            <p:cNvSpPr/>
            <p:nvPr/>
          </p:nvSpPr>
          <p:spPr>
            <a:xfrm>
              <a:off x="4351283" y="2844105"/>
              <a:ext cx="3704896" cy="324764"/>
            </a:xfrm>
            <a:custGeom>
              <a:avLst/>
              <a:gdLst>
                <a:gd name="connsiteX0" fmla="*/ 0 w 3704896"/>
                <a:gd name="connsiteY0" fmla="*/ 324764 h 324764"/>
                <a:gd name="connsiteX1" fmla="*/ 1119351 w 3704896"/>
                <a:gd name="connsiteY1" fmla="*/ 104047 h 324764"/>
                <a:gd name="connsiteX2" fmla="*/ 2144110 w 3704896"/>
                <a:gd name="connsiteY2" fmla="*/ 9454 h 324764"/>
                <a:gd name="connsiteX3" fmla="*/ 3704896 w 3704896"/>
                <a:gd name="connsiteY3" fmla="*/ 324764 h 324764"/>
              </a:gdLst>
              <a:ahLst/>
              <a:cxnLst>
                <a:cxn ang="0">
                  <a:pos x="connsiteX0" y="connsiteY0"/>
                </a:cxn>
                <a:cxn ang="0">
                  <a:pos x="connsiteX1" y="connsiteY1"/>
                </a:cxn>
                <a:cxn ang="0">
                  <a:pos x="connsiteX2" y="connsiteY2"/>
                </a:cxn>
                <a:cxn ang="0">
                  <a:pos x="connsiteX3" y="connsiteY3"/>
                </a:cxn>
              </a:cxnLst>
              <a:rect l="l" t="t" r="r" b="b"/>
              <a:pathLst>
                <a:path w="3704896" h="324764">
                  <a:moveTo>
                    <a:pt x="0" y="324764"/>
                  </a:moveTo>
                  <a:cubicBezTo>
                    <a:pt x="380999" y="240681"/>
                    <a:pt x="761999" y="156599"/>
                    <a:pt x="1119351" y="104047"/>
                  </a:cubicBezTo>
                  <a:cubicBezTo>
                    <a:pt x="1476703" y="51495"/>
                    <a:pt x="1713186" y="-27332"/>
                    <a:pt x="2144110" y="9454"/>
                  </a:cubicBezTo>
                  <a:cubicBezTo>
                    <a:pt x="2575034" y="46240"/>
                    <a:pt x="3704896" y="324764"/>
                    <a:pt x="3704896" y="324764"/>
                  </a:cubicBezTo>
                </a:path>
              </a:pathLst>
            </a:custGeom>
            <a:noFill/>
            <a:ln w="22225">
              <a:solidFill>
                <a:srgbClr val="16A287"/>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8421038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a:xfrm>
            <a:off x="165682" y="680601"/>
            <a:ext cx="4922206" cy="430679"/>
          </a:xfrm>
        </p:spPr>
        <p:txBody>
          <a:bodyPr/>
          <a:lstStyle/>
          <a:p>
            <a:r>
              <a:rPr lang="en-US" altLang="zh-CN" dirty="0"/>
              <a:t>3.</a:t>
            </a:r>
            <a:r>
              <a:rPr lang="zh-CN" altLang="en-US" dirty="0"/>
              <a:t>连通主义视域下的</a:t>
            </a:r>
            <a:r>
              <a:rPr lang="en-US" altLang="zh-CN" dirty="0"/>
              <a:t>PLE</a:t>
            </a:r>
            <a:r>
              <a:rPr lang="zh-CN" altLang="en-US" dirty="0"/>
              <a:t>要素分析</a:t>
            </a:r>
          </a:p>
        </p:txBody>
      </p:sp>
      <p:sp>
        <p:nvSpPr>
          <p:cNvPr id="4" name="文本占位符 3"/>
          <p:cNvSpPr>
            <a:spLocks noGrp="1"/>
          </p:cNvSpPr>
          <p:nvPr>
            <p:ph type="body" sz="quarter" idx="11"/>
          </p:nvPr>
        </p:nvSpPr>
        <p:spPr>
          <a:xfrm>
            <a:off x="459593" y="99832"/>
            <a:ext cx="5420383" cy="430679"/>
          </a:xfrm>
        </p:spPr>
        <p:txBody>
          <a:bodyPr/>
          <a:lstStyle/>
          <a:p>
            <a:r>
              <a:rPr lang="zh-CN" altLang="en-US" dirty="0"/>
              <a:t>基于连通主义的个人学习环境模型设计</a:t>
            </a:r>
          </a:p>
        </p:txBody>
      </p:sp>
      <p:grpSp>
        <p:nvGrpSpPr>
          <p:cNvPr id="5" name="组合 4"/>
          <p:cNvGrpSpPr/>
          <p:nvPr/>
        </p:nvGrpSpPr>
        <p:grpSpPr>
          <a:xfrm>
            <a:off x="4663977" y="2158505"/>
            <a:ext cx="2851010" cy="2952609"/>
            <a:chOff x="4223792" y="1601642"/>
            <a:chExt cx="4101300" cy="4247455"/>
          </a:xfrm>
        </p:grpSpPr>
        <p:sp>
          <p:nvSpPr>
            <p:cNvPr id="233" name="任意多边形 232"/>
            <p:cNvSpPr/>
            <p:nvPr/>
          </p:nvSpPr>
          <p:spPr>
            <a:xfrm>
              <a:off x="6248275" y="1772816"/>
              <a:ext cx="1891155" cy="1907215"/>
            </a:xfrm>
            <a:custGeom>
              <a:avLst/>
              <a:gdLst>
                <a:gd name="connsiteX0" fmla="*/ 0 w 1744967"/>
                <a:gd name="connsiteY0" fmla="*/ 0 h 1759786"/>
                <a:gd name="connsiteX1" fmla="*/ 135606 w 1744967"/>
                <a:gd name="connsiteY1" fmla="*/ 6848 h 1759786"/>
                <a:gd name="connsiteX2" fmla="*/ 1734131 w 1744967"/>
                <a:gd name="connsiteY2" fmla="*/ 1452091 h 1759786"/>
                <a:gd name="connsiteX3" fmla="*/ 1744967 w 1744967"/>
                <a:gd name="connsiteY3" fmla="*/ 1523093 h 1759786"/>
                <a:gd name="connsiteX4" fmla="*/ 1181174 w 1744967"/>
                <a:gd name="connsiteY4" fmla="*/ 1759786 h 1759786"/>
                <a:gd name="connsiteX5" fmla="*/ 660043 w 1744967"/>
                <a:gd name="connsiteY5" fmla="*/ 1541004 h 1759786"/>
                <a:gd name="connsiteX6" fmla="*/ 654009 w 1744967"/>
                <a:gd name="connsiteY6" fmla="*/ 1521565 h 1759786"/>
                <a:gd name="connsiteX7" fmla="*/ 27531 w 1744967"/>
                <a:gd name="connsiteY7" fmla="*/ 1058425 h 1759786"/>
                <a:gd name="connsiteX8" fmla="*/ 17046 w 1744967"/>
                <a:gd name="connsiteY8" fmla="*/ 1057896 h 1759786"/>
                <a:gd name="connsiteX9" fmla="*/ 230587 w 1744967"/>
                <a:gd name="connsiteY9" fmla="*/ 549249 h 1759786"/>
                <a:gd name="connsiteX10" fmla="*/ 0 w 1744967"/>
                <a:gd name="connsiteY10" fmla="*/ 0 h 1759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44967" h="1759786">
                  <a:moveTo>
                    <a:pt x="0" y="0"/>
                  </a:moveTo>
                  <a:lnTo>
                    <a:pt x="135606" y="6848"/>
                  </a:lnTo>
                  <a:cubicBezTo>
                    <a:pt x="931776" y="87703"/>
                    <a:pt x="1576389" y="681223"/>
                    <a:pt x="1734131" y="1452091"/>
                  </a:cubicBezTo>
                  <a:lnTo>
                    <a:pt x="1744967" y="1523093"/>
                  </a:lnTo>
                  <a:lnTo>
                    <a:pt x="1181174" y="1759786"/>
                  </a:lnTo>
                  <a:lnTo>
                    <a:pt x="660043" y="1541004"/>
                  </a:lnTo>
                  <a:lnTo>
                    <a:pt x="654009" y="1521565"/>
                  </a:lnTo>
                  <a:cubicBezTo>
                    <a:pt x="547586" y="1269951"/>
                    <a:pt x="310334" y="1087146"/>
                    <a:pt x="27531" y="1058425"/>
                  </a:cubicBezTo>
                  <a:lnTo>
                    <a:pt x="17046" y="1057896"/>
                  </a:lnTo>
                  <a:lnTo>
                    <a:pt x="230587" y="549249"/>
                  </a:lnTo>
                  <a:lnTo>
                    <a:pt x="0" y="0"/>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000" b="1">
                <a:solidFill>
                  <a:schemeClr val="tx1"/>
                </a:solidFill>
                <a:latin typeface="微软雅黑" panose="020B0503020204020204" pitchFamily="34" charset="-122"/>
                <a:ea typeface="微软雅黑" panose="020B0503020204020204" pitchFamily="34" charset="-122"/>
              </a:endParaRPr>
            </a:p>
          </p:txBody>
        </p:sp>
        <p:sp>
          <p:nvSpPr>
            <p:cNvPr id="234" name="任意多边形 233"/>
            <p:cNvSpPr/>
            <p:nvPr/>
          </p:nvSpPr>
          <p:spPr>
            <a:xfrm>
              <a:off x="4223792" y="1791639"/>
              <a:ext cx="1935003" cy="1856650"/>
            </a:xfrm>
            <a:custGeom>
              <a:avLst/>
              <a:gdLst>
                <a:gd name="connsiteX0" fmla="*/ 1562129 w 1785425"/>
                <a:gd name="connsiteY0" fmla="*/ 0 h 1713130"/>
                <a:gd name="connsiteX1" fmla="*/ 1785425 w 1785425"/>
                <a:gd name="connsiteY1" fmla="*/ 531881 h 1713130"/>
                <a:gd name="connsiteX2" fmla="*/ 1552351 w 1785425"/>
                <a:gd name="connsiteY2" fmla="*/ 1087055 h 1713130"/>
                <a:gd name="connsiteX3" fmla="*/ 1519641 w 1785425"/>
                <a:gd name="connsiteY3" fmla="*/ 1097209 h 1713130"/>
                <a:gd name="connsiteX4" fmla="*/ 1068090 w 1785425"/>
                <a:gd name="connsiteY4" fmla="*/ 1647753 h 1713130"/>
                <a:gd name="connsiteX5" fmla="*/ 1060222 w 1785425"/>
                <a:gd name="connsiteY5" fmla="*/ 1699311 h 1713130"/>
                <a:gd name="connsiteX6" fmla="*/ 546569 w 1785425"/>
                <a:gd name="connsiteY6" fmla="*/ 1483668 h 1713130"/>
                <a:gd name="connsiteX7" fmla="*/ 0 w 1785425"/>
                <a:gd name="connsiteY7" fmla="*/ 1713130 h 1713130"/>
                <a:gd name="connsiteX8" fmla="*/ 4924 w 1785425"/>
                <a:gd name="connsiteY8" fmla="*/ 1615612 h 1713130"/>
                <a:gd name="connsiteX9" fmla="*/ 1450167 w 1785425"/>
                <a:gd name="connsiteY9" fmla="*/ 17087 h 1713130"/>
                <a:gd name="connsiteX10" fmla="*/ 1562129 w 1785425"/>
                <a:gd name="connsiteY10" fmla="*/ 0 h 1713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85425" h="1713130">
                  <a:moveTo>
                    <a:pt x="1562129" y="0"/>
                  </a:moveTo>
                  <a:lnTo>
                    <a:pt x="1785425" y="531881"/>
                  </a:lnTo>
                  <a:lnTo>
                    <a:pt x="1552351" y="1087055"/>
                  </a:lnTo>
                  <a:lnTo>
                    <a:pt x="1519641" y="1097209"/>
                  </a:lnTo>
                  <a:cubicBezTo>
                    <a:pt x="1290901" y="1193958"/>
                    <a:pt x="1119028" y="1398829"/>
                    <a:pt x="1068090" y="1647753"/>
                  </a:cubicBezTo>
                  <a:lnTo>
                    <a:pt x="1060222" y="1699311"/>
                  </a:lnTo>
                  <a:lnTo>
                    <a:pt x="546569" y="1483668"/>
                  </a:lnTo>
                  <a:lnTo>
                    <a:pt x="0" y="1713130"/>
                  </a:lnTo>
                  <a:lnTo>
                    <a:pt x="4924" y="1615612"/>
                  </a:lnTo>
                  <a:cubicBezTo>
                    <a:pt x="85779" y="819442"/>
                    <a:pt x="679299" y="174829"/>
                    <a:pt x="1450167" y="17087"/>
                  </a:cubicBezTo>
                  <a:lnTo>
                    <a:pt x="1562129" y="0"/>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000" b="1" dirty="0">
                <a:solidFill>
                  <a:schemeClr val="tx1"/>
                </a:solidFill>
                <a:latin typeface="微软雅黑" panose="020B0503020204020204" pitchFamily="34" charset="-122"/>
                <a:ea typeface="微软雅黑" panose="020B0503020204020204" pitchFamily="34" charset="-122"/>
              </a:endParaRPr>
            </a:p>
          </p:txBody>
        </p:sp>
        <p:sp>
          <p:nvSpPr>
            <p:cNvPr id="235" name="任意多边形 234"/>
            <p:cNvSpPr/>
            <p:nvPr/>
          </p:nvSpPr>
          <p:spPr>
            <a:xfrm>
              <a:off x="4234734" y="3738989"/>
              <a:ext cx="1893317" cy="1976621"/>
            </a:xfrm>
            <a:custGeom>
              <a:avLst/>
              <a:gdLst>
                <a:gd name="connsiteX0" fmla="*/ 536472 w 1746962"/>
                <a:gd name="connsiteY0" fmla="*/ 0 h 1823827"/>
                <a:gd name="connsiteX1" fmla="*/ 1079322 w 1746962"/>
                <a:gd name="connsiteY1" fmla="*/ 227901 h 1823827"/>
                <a:gd name="connsiteX2" fmla="*/ 1102556 w 1746962"/>
                <a:gd name="connsiteY2" fmla="*/ 302747 h 1823827"/>
                <a:gd name="connsiteX3" fmla="*/ 1729034 w 1746962"/>
                <a:gd name="connsiteY3" fmla="*/ 765887 h 1823827"/>
                <a:gd name="connsiteX4" fmla="*/ 1730316 w 1746962"/>
                <a:gd name="connsiteY4" fmla="*/ 765952 h 1823827"/>
                <a:gd name="connsiteX5" fmla="*/ 1516579 w 1746962"/>
                <a:gd name="connsiteY5" fmla="*/ 1275064 h 1823827"/>
                <a:gd name="connsiteX6" fmla="*/ 1746962 w 1746962"/>
                <a:gd name="connsiteY6" fmla="*/ 1823827 h 1823827"/>
                <a:gd name="connsiteX7" fmla="*/ 1620959 w 1746962"/>
                <a:gd name="connsiteY7" fmla="*/ 1817464 h 1823827"/>
                <a:gd name="connsiteX8" fmla="*/ 22434 w 1746962"/>
                <a:gd name="connsiteY8" fmla="*/ 372221 h 1823827"/>
                <a:gd name="connsiteX9" fmla="*/ 0 w 1746962"/>
                <a:gd name="connsiteY9" fmla="*/ 225223 h 1823827"/>
                <a:gd name="connsiteX10" fmla="*/ 536472 w 1746962"/>
                <a:gd name="connsiteY10" fmla="*/ 0 h 1823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46962" h="1823827">
                  <a:moveTo>
                    <a:pt x="536472" y="0"/>
                  </a:moveTo>
                  <a:lnTo>
                    <a:pt x="1079322" y="227901"/>
                  </a:lnTo>
                  <a:lnTo>
                    <a:pt x="1102556" y="302747"/>
                  </a:lnTo>
                  <a:cubicBezTo>
                    <a:pt x="1208980" y="554361"/>
                    <a:pt x="1446231" y="737166"/>
                    <a:pt x="1729034" y="765887"/>
                  </a:cubicBezTo>
                  <a:lnTo>
                    <a:pt x="1730316" y="765952"/>
                  </a:lnTo>
                  <a:lnTo>
                    <a:pt x="1516579" y="1275064"/>
                  </a:lnTo>
                  <a:lnTo>
                    <a:pt x="1746962" y="1823827"/>
                  </a:lnTo>
                  <a:lnTo>
                    <a:pt x="1620959" y="1817464"/>
                  </a:lnTo>
                  <a:cubicBezTo>
                    <a:pt x="824790" y="1736609"/>
                    <a:pt x="180177" y="1143090"/>
                    <a:pt x="22434" y="372221"/>
                  </a:cubicBezTo>
                  <a:lnTo>
                    <a:pt x="0" y="225223"/>
                  </a:lnTo>
                  <a:lnTo>
                    <a:pt x="536472" y="0"/>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000" b="1">
                <a:solidFill>
                  <a:schemeClr val="tx1"/>
                </a:solidFill>
                <a:latin typeface="微软雅黑" panose="020B0503020204020204" pitchFamily="34" charset="-122"/>
                <a:ea typeface="微软雅黑" panose="020B0503020204020204" pitchFamily="34" charset="-122"/>
              </a:endParaRPr>
            </a:p>
          </p:txBody>
        </p:sp>
        <p:sp>
          <p:nvSpPr>
            <p:cNvPr id="236" name="任意多边形 235"/>
            <p:cNvSpPr/>
            <p:nvPr/>
          </p:nvSpPr>
          <p:spPr>
            <a:xfrm>
              <a:off x="6217752" y="3751125"/>
              <a:ext cx="1949711" cy="1947649"/>
            </a:xfrm>
            <a:custGeom>
              <a:avLst/>
              <a:gdLst>
                <a:gd name="connsiteX0" fmla="*/ 1798996 w 1798996"/>
                <a:gd name="connsiteY0" fmla="*/ 0 h 1797095"/>
                <a:gd name="connsiteX1" fmla="*/ 1789900 w 1798996"/>
                <a:gd name="connsiteY1" fmla="*/ 180134 h 1797095"/>
                <a:gd name="connsiteX2" fmla="*/ 344657 w 1798996"/>
                <a:gd name="connsiteY2" fmla="*/ 1778659 h 1797095"/>
                <a:gd name="connsiteX3" fmla="*/ 223862 w 1798996"/>
                <a:gd name="connsiteY3" fmla="*/ 1797095 h 1797095"/>
                <a:gd name="connsiteX4" fmla="*/ 0 w 1798996"/>
                <a:gd name="connsiteY4" fmla="*/ 1263866 h 1797095"/>
                <a:gd name="connsiteX5" fmla="*/ 231667 w 1798996"/>
                <a:gd name="connsiteY5" fmla="*/ 712046 h 1797095"/>
                <a:gd name="connsiteX6" fmla="*/ 275183 w 1798996"/>
                <a:gd name="connsiteY6" fmla="*/ 698537 h 1797095"/>
                <a:gd name="connsiteX7" fmla="*/ 738323 w 1798996"/>
                <a:gd name="connsiteY7" fmla="*/ 72059 h 1797095"/>
                <a:gd name="connsiteX8" fmla="*/ 739423 w 1798996"/>
                <a:gd name="connsiteY8" fmla="*/ 50272 h 1797095"/>
                <a:gd name="connsiteX9" fmla="*/ 1209336 w 1798996"/>
                <a:gd name="connsiteY9" fmla="*/ 247552 h 1797095"/>
                <a:gd name="connsiteX10" fmla="*/ 1798996 w 1798996"/>
                <a:gd name="connsiteY10" fmla="*/ 0 h 1797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98996" h="1797095">
                  <a:moveTo>
                    <a:pt x="1798996" y="0"/>
                  </a:moveTo>
                  <a:lnTo>
                    <a:pt x="1789900" y="180134"/>
                  </a:lnTo>
                  <a:cubicBezTo>
                    <a:pt x="1709045" y="976304"/>
                    <a:pt x="1115526" y="1620917"/>
                    <a:pt x="344657" y="1778659"/>
                  </a:cubicBezTo>
                  <a:lnTo>
                    <a:pt x="223862" y="1797095"/>
                  </a:lnTo>
                  <a:lnTo>
                    <a:pt x="0" y="1263866"/>
                  </a:lnTo>
                  <a:lnTo>
                    <a:pt x="231667" y="712046"/>
                  </a:lnTo>
                  <a:lnTo>
                    <a:pt x="275183" y="698537"/>
                  </a:lnTo>
                  <a:cubicBezTo>
                    <a:pt x="526797" y="592114"/>
                    <a:pt x="709603" y="354862"/>
                    <a:pt x="738323" y="72059"/>
                  </a:cubicBezTo>
                  <a:lnTo>
                    <a:pt x="739423" y="50272"/>
                  </a:lnTo>
                  <a:lnTo>
                    <a:pt x="1209336" y="247552"/>
                  </a:lnTo>
                  <a:lnTo>
                    <a:pt x="1798996" y="0"/>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000" b="1">
                <a:solidFill>
                  <a:schemeClr val="tx1"/>
                </a:solidFill>
                <a:latin typeface="微软雅黑" panose="020B0503020204020204" pitchFamily="34" charset="-122"/>
                <a:ea typeface="微软雅黑" panose="020B0503020204020204" pitchFamily="34" charset="-122"/>
              </a:endParaRPr>
            </a:p>
          </p:txBody>
        </p:sp>
        <p:sp>
          <p:nvSpPr>
            <p:cNvPr id="6" name="椭圆 5"/>
            <p:cNvSpPr/>
            <p:nvPr/>
          </p:nvSpPr>
          <p:spPr>
            <a:xfrm>
              <a:off x="5481074" y="3050726"/>
              <a:ext cx="1386974" cy="1386974"/>
            </a:xfrm>
            <a:prstGeom prst="ellipse">
              <a:avLst/>
            </a:prstGeom>
            <a:solidFill>
              <a:srgbClr val="16A28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9" name="文本框 8"/>
            <p:cNvSpPr txBox="1"/>
            <p:nvPr/>
          </p:nvSpPr>
          <p:spPr>
            <a:xfrm rot="18687276">
              <a:off x="4196426" y="2438250"/>
              <a:ext cx="2160240" cy="487024"/>
            </a:xfrm>
            <a:prstGeom prst="rect">
              <a:avLst/>
            </a:prstGeom>
            <a:noFill/>
          </p:spPr>
          <p:txBody>
            <a:bodyPr wrap="square" rtlCol="0">
              <a:spAutoFit/>
            </a:bodyPr>
            <a:lstStyle/>
            <a:p>
              <a:pPr algn="ctr"/>
              <a:r>
                <a:rPr lang="zh-CN" altLang="en-US" sz="1600" b="1" dirty="0">
                  <a:latin typeface="微软雅黑" panose="020B0503020204020204" pitchFamily="34" charset="-122"/>
                  <a:ea typeface="微软雅黑" panose="020B0503020204020204" pitchFamily="34" charset="-122"/>
                </a:rPr>
                <a:t>人际交流网络</a:t>
              </a:r>
            </a:p>
          </p:txBody>
        </p:sp>
        <p:sp>
          <p:nvSpPr>
            <p:cNvPr id="237" name="文本框 236"/>
            <p:cNvSpPr txBox="1"/>
            <p:nvPr/>
          </p:nvSpPr>
          <p:spPr>
            <a:xfrm rot="2544315">
              <a:off x="6164852" y="2560401"/>
              <a:ext cx="2160240" cy="487025"/>
            </a:xfrm>
            <a:prstGeom prst="rect">
              <a:avLst/>
            </a:prstGeom>
            <a:noFill/>
          </p:spPr>
          <p:txBody>
            <a:bodyPr wrap="square" rtlCol="0">
              <a:spAutoFit/>
            </a:bodyPr>
            <a:lstStyle/>
            <a:p>
              <a:pPr algn="ctr"/>
              <a:r>
                <a:rPr lang="zh-CN" altLang="en-US" sz="1600" b="1" dirty="0">
                  <a:latin typeface="微软雅黑" panose="020B0503020204020204" pitchFamily="34" charset="-122"/>
                  <a:ea typeface="微软雅黑" panose="020B0503020204020204" pitchFamily="34" charset="-122"/>
                </a:rPr>
                <a:t>个人资源网络</a:t>
              </a:r>
            </a:p>
          </p:txBody>
        </p:sp>
        <p:sp>
          <p:nvSpPr>
            <p:cNvPr id="238" name="文本框 237"/>
            <p:cNvSpPr txBox="1"/>
            <p:nvPr/>
          </p:nvSpPr>
          <p:spPr>
            <a:xfrm rot="2886649">
              <a:off x="4111173" y="4475385"/>
              <a:ext cx="2160240" cy="487024"/>
            </a:xfrm>
            <a:prstGeom prst="rect">
              <a:avLst/>
            </a:prstGeom>
            <a:noFill/>
          </p:spPr>
          <p:txBody>
            <a:bodyPr wrap="square" rtlCol="0">
              <a:spAutoFit/>
            </a:bodyPr>
            <a:lstStyle/>
            <a:p>
              <a:pPr algn="ctr"/>
              <a:r>
                <a:rPr lang="zh-CN" altLang="en-US" sz="1600" b="1" dirty="0">
                  <a:latin typeface="微软雅黑" panose="020B0503020204020204" pitchFamily="34" charset="-122"/>
                  <a:ea typeface="微软雅黑" panose="020B0503020204020204" pitchFamily="34" charset="-122"/>
                </a:rPr>
                <a:t>工具节点</a:t>
              </a:r>
            </a:p>
          </p:txBody>
        </p:sp>
        <p:sp>
          <p:nvSpPr>
            <p:cNvPr id="239" name="文本框 238"/>
            <p:cNvSpPr txBox="1"/>
            <p:nvPr/>
          </p:nvSpPr>
          <p:spPr>
            <a:xfrm rot="18660601">
              <a:off x="6112486" y="4525465"/>
              <a:ext cx="2160240" cy="487024"/>
            </a:xfrm>
            <a:prstGeom prst="rect">
              <a:avLst/>
            </a:prstGeom>
            <a:noFill/>
          </p:spPr>
          <p:txBody>
            <a:bodyPr wrap="square" rtlCol="0">
              <a:spAutoFit/>
            </a:bodyPr>
            <a:lstStyle/>
            <a:p>
              <a:pPr algn="ctr"/>
              <a:r>
                <a:rPr lang="zh-CN" altLang="en-US" sz="1600" b="1" dirty="0">
                  <a:latin typeface="微软雅黑" panose="020B0503020204020204" pitchFamily="34" charset="-122"/>
                  <a:ea typeface="微软雅黑" panose="020B0503020204020204" pitchFamily="34" charset="-122"/>
                </a:rPr>
                <a:t>服务节点</a:t>
              </a:r>
            </a:p>
          </p:txBody>
        </p:sp>
      </p:grpSp>
      <p:sp>
        <p:nvSpPr>
          <p:cNvPr id="7" name="矩形 6"/>
          <p:cNvSpPr/>
          <p:nvPr/>
        </p:nvSpPr>
        <p:spPr>
          <a:xfrm>
            <a:off x="5644924" y="3492160"/>
            <a:ext cx="762627" cy="321106"/>
          </a:xfrm>
          <a:prstGeom prst="rect">
            <a:avLst/>
          </a:prstGeom>
        </p:spPr>
        <p:txBody>
          <a:bodyPr wrap="none">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rPr>
              <a:t>学习者</a:t>
            </a:r>
          </a:p>
        </p:txBody>
      </p:sp>
      <p:grpSp>
        <p:nvGrpSpPr>
          <p:cNvPr id="18" name="组合 17"/>
          <p:cNvGrpSpPr/>
          <p:nvPr/>
        </p:nvGrpSpPr>
        <p:grpSpPr>
          <a:xfrm>
            <a:off x="301707" y="1720307"/>
            <a:ext cx="4361991" cy="3900260"/>
            <a:chOff x="95643" y="1720307"/>
            <a:chExt cx="4361991" cy="3900260"/>
          </a:xfrm>
        </p:grpSpPr>
        <p:sp>
          <p:nvSpPr>
            <p:cNvPr id="2" name="矩形 1"/>
            <p:cNvSpPr/>
            <p:nvPr/>
          </p:nvSpPr>
          <p:spPr>
            <a:xfrm>
              <a:off x="95643" y="1720307"/>
              <a:ext cx="4181398" cy="1578894"/>
            </a:xfrm>
            <a:prstGeom prst="rect">
              <a:avLst/>
            </a:prstGeom>
          </p:spPr>
          <p:txBody>
            <a:bodyPr wrap="square">
              <a:spAutoFit/>
            </a:bodyPr>
            <a:lstStyle/>
            <a:p>
              <a:pPr>
                <a:lnSpc>
                  <a:spcPct val="120000"/>
                </a:lnSpc>
              </a:pPr>
              <a:r>
                <a:rPr lang="zh-CN" altLang="zh-CN" sz="1400" b="1" dirty="0">
                  <a:solidFill>
                    <a:srgbClr val="16A287"/>
                  </a:solidFill>
                  <a:latin typeface="微软雅黑" panose="020B0503020204020204" pitchFamily="34" charset="-122"/>
                  <a:ea typeface="微软雅黑" panose="020B0503020204020204" pitchFamily="34" charset="-122"/>
                  <a:cs typeface="Times New Roman" panose="02020603050405020304" pitchFamily="18" charset="0"/>
                </a:rPr>
                <a:t>人际交流网络一般由教师、领域专家、学习伙伴、组织机构成员等构成</a:t>
              </a:r>
              <a:r>
                <a:rPr lang="zh-CN" altLang="en-US" sz="1400" b="1" dirty="0">
                  <a:solidFill>
                    <a:srgbClr val="16A287"/>
                  </a:solidFill>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1400" b="1" dirty="0">
                <a:solidFill>
                  <a:srgbClr val="16A287"/>
                </a:solidFill>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nSpc>
                  <a:spcPct val="150000"/>
                </a:lnSpc>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cs typeface="Times New Roman" panose="02020603050405020304" pitchFamily="18" charset="0"/>
                </a:rPr>
                <a:t>人际交流网络是以学习者的实际需要作为出发点和根本目的进行创建、维系和更新的</a:t>
              </a:r>
              <a:endParaRPr lang="en-US" altLang="zh-CN" sz="1400" dirty="0">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nSpc>
                  <a:spcPct val="150000"/>
                </a:lnSpc>
                <a:buFont typeface="Arial" panose="020B0604020202020204" pitchFamily="34" charset="0"/>
                <a:buChar char="•"/>
              </a:pPr>
              <a:r>
                <a:rPr lang="zh-CN" altLang="zh-CN" sz="1400" dirty="0">
                  <a:latin typeface="微软雅黑" panose="020B0503020204020204" pitchFamily="34" charset="-122"/>
                  <a:ea typeface="微软雅黑" panose="020B0503020204020204" pitchFamily="34" charset="-122"/>
                  <a:cs typeface="Times New Roman" panose="02020603050405020304" pitchFamily="18" charset="0"/>
                </a:rPr>
                <a:t>充当学习资源的生产者、消费者和分解者角色</a:t>
              </a:r>
              <a:endParaRPr lang="zh-CN" altLang="en-US" sz="1400" dirty="0">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11" name="直接连接符 10"/>
            <p:cNvCxnSpPr/>
            <p:nvPr/>
          </p:nvCxnSpPr>
          <p:spPr>
            <a:xfrm>
              <a:off x="172917" y="3605694"/>
              <a:ext cx="402976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95643" y="3783141"/>
              <a:ext cx="4361991" cy="1837426"/>
            </a:xfrm>
            <a:prstGeom prst="rect">
              <a:avLst/>
            </a:prstGeom>
          </p:spPr>
          <p:txBody>
            <a:bodyPr wrap="square">
              <a:spAutoFit/>
            </a:bodyPr>
            <a:lstStyle/>
            <a:p>
              <a:pPr>
                <a:lnSpc>
                  <a:spcPct val="120000"/>
                </a:lnSpc>
              </a:pPr>
              <a:r>
                <a:rPr lang="zh-CN" altLang="en-US" sz="1400" b="1" dirty="0">
                  <a:solidFill>
                    <a:srgbClr val="16A287"/>
                  </a:solidFill>
                  <a:latin typeface="微软雅黑" panose="020B0503020204020204" pitchFamily="34" charset="-122"/>
                  <a:ea typeface="微软雅黑" panose="020B0503020204020204" pitchFamily="34" charset="-122"/>
                  <a:cs typeface="Times New Roman" panose="02020603050405020304" pitchFamily="18" charset="0"/>
                </a:rPr>
                <a:t>个人学习环境的构建离不开学习工具的支持，应该提供多样化的学习工具以便学习者对其进行“混搭”并用于支持各自的学习过程。</a:t>
              </a:r>
              <a:endParaRPr lang="en-US" altLang="zh-CN" sz="1400" b="1" dirty="0">
                <a:solidFill>
                  <a:srgbClr val="16A287"/>
                </a:solidFill>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nSpc>
                  <a:spcPct val="150000"/>
                </a:lnSpc>
                <a:buFont typeface="Arial" panose="020B0604020202020204" pitchFamily="34" charset="0"/>
                <a:buChar char="•"/>
              </a:pPr>
              <a:r>
                <a:rPr lang="zh-CN" altLang="zh-CN" sz="14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400" dirty="0">
                  <a:latin typeface="微软雅黑" panose="020B0503020204020204" pitchFamily="34" charset="-122"/>
                  <a:ea typeface="微软雅黑" panose="020B0503020204020204" pitchFamily="34" charset="-122"/>
                  <a:cs typeface="Times New Roman" panose="02020603050405020304" pitchFamily="18" charset="0"/>
                </a:rPr>
                <a:t>1</a:t>
              </a:r>
              <a:r>
                <a:rPr lang="zh-CN" altLang="zh-CN" sz="1400" dirty="0">
                  <a:latin typeface="微软雅黑" panose="020B0503020204020204" pitchFamily="34" charset="-122"/>
                  <a:ea typeface="微软雅黑" panose="020B0503020204020204" pitchFamily="34" charset="-122"/>
                  <a:cs typeface="Times New Roman" panose="02020603050405020304" pitchFamily="18" charset="0"/>
                </a:rPr>
                <a:t>）学习者个人信息管理工具。</a:t>
              </a:r>
              <a:endParaRPr lang="en-US" altLang="zh-CN" sz="1400" dirty="0">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nSpc>
                  <a:spcPct val="150000"/>
                </a:lnSpc>
                <a:buFont typeface="Arial" panose="020B0604020202020204" pitchFamily="34" charset="0"/>
                <a:buChar char="•"/>
              </a:pPr>
              <a:r>
                <a:rPr lang="zh-CN" altLang="zh-CN" sz="14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400" dirty="0">
                  <a:latin typeface="微软雅黑" panose="020B0503020204020204" pitchFamily="34" charset="-122"/>
                  <a:ea typeface="微软雅黑" panose="020B0503020204020204" pitchFamily="34" charset="-122"/>
                  <a:cs typeface="Times New Roman" panose="02020603050405020304" pitchFamily="18" charset="0"/>
                </a:rPr>
                <a:t>2</a:t>
              </a:r>
              <a:r>
                <a:rPr lang="zh-CN" altLang="zh-CN" sz="1400" dirty="0">
                  <a:latin typeface="微软雅黑" panose="020B0503020204020204" pitchFamily="34" charset="-122"/>
                  <a:ea typeface="微软雅黑" panose="020B0503020204020204" pitchFamily="34" charset="-122"/>
                  <a:cs typeface="Times New Roman" panose="02020603050405020304" pitchFamily="18" charset="0"/>
                </a:rPr>
                <a:t>）社会性交互和协作工具。</a:t>
              </a:r>
              <a:endParaRPr lang="en-US" altLang="zh-CN" sz="1400" dirty="0">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nSpc>
                  <a:spcPct val="150000"/>
                </a:lnSpc>
                <a:buFont typeface="Arial" panose="020B0604020202020204" pitchFamily="34" charset="0"/>
                <a:buChar char="•"/>
              </a:pPr>
              <a:r>
                <a:rPr lang="zh-CN" altLang="zh-CN" sz="14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400" dirty="0">
                  <a:latin typeface="微软雅黑" panose="020B0503020204020204" pitchFamily="34" charset="-122"/>
                  <a:ea typeface="微软雅黑" panose="020B0503020204020204" pitchFamily="34" charset="-122"/>
                  <a:cs typeface="Times New Roman" panose="02020603050405020304" pitchFamily="18" charset="0"/>
                </a:rPr>
                <a:t>3</a:t>
              </a:r>
              <a:r>
                <a:rPr lang="zh-CN" altLang="zh-CN" sz="1400" dirty="0">
                  <a:latin typeface="微软雅黑" panose="020B0503020204020204" pitchFamily="34" charset="-122"/>
                  <a:ea typeface="微软雅黑" panose="020B0503020204020204" pitchFamily="34" charset="-122"/>
                  <a:cs typeface="Times New Roman" panose="02020603050405020304" pitchFamily="18" charset="0"/>
                </a:rPr>
                <a:t>）内容聚合与管理工具。</a:t>
              </a:r>
              <a:endParaRPr lang="zh-CN" altLang="en-US" sz="1400" dirty="0">
                <a:latin typeface="微软雅黑" panose="020B0503020204020204" pitchFamily="34" charset="-122"/>
                <a:ea typeface="微软雅黑" panose="020B0503020204020204" pitchFamily="34" charset="-122"/>
                <a:cs typeface="Times New Roman" panose="02020603050405020304" pitchFamily="18" charset="0"/>
              </a:endParaRPr>
            </a:p>
          </p:txBody>
        </p:sp>
      </p:grpSp>
      <p:grpSp>
        <p:nvGrpSpPr>
          <p:cNvPr id="20" name="组合 19"/>
          <p:cNvGrpSpPr/>
          <p:nvPr/>
        </p:nvGrpSpPr>
        <p:grpSpPr>
          <a:xfrm>
            <a:off x="7515267" y="1720307"/>
            <a:ext cx="4375027" cy="3577095"/>
            <a:chOff x="7721331" y="1720307"/>
            <a:chExt cx="4375027" cy="3577095"/>
          </a:xfrm>
        </p:grpSpPr>
        <p:cxnSp>
          <p:nvCxnSpPr>
            <p:cNvPr id="19" name="直接连接符 18"/>
            <p:cNvCxnSpPr/>
            <p:nvPr/>
          </p:nvCxnSpPr>
          <p:spPr>
            <a:xfrm>
              <a:off x="7805592" y="3534026"/>
              <a:ext cx="402976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7721331" y="1720307"/>
              <a:ext cx="4375027" cy="1255728"/>
            </a:xfrm>
            <a:prstGeom prst="rect">
              <a:avLst/>
            </a:prstGeom>
          </p:spPr>
          <p:txBody>
            <a:bodyPr wrap="square">
              <a:spAutoFit/>
            </a:bodyPr>
            <a:lstStyle/>
            <a:p>
              <a:pPr>
                <a:lnSpc>
                  <a:spcPct val="120000"/>
                </a:lnSpc>
                <a:spcAft>
                  <a:spcPts val="0"/>
                </a:spcAft>
              </a:pPr>
              <a:r>
                <a:rPr lang="zh-CN" altLang="zh-CN" sz="1400" b="1" dirty="0">
                  <a:solidFill>
                    <a:srgbClr val="16A287"/>
                  </a:solidFill>
                  <a:latin typeface="微软雅黑" panose="020B0503020204020204" pitchFamily="34" charset="-122"/>
                  <a:ea typeface="微软雅黑" panose="020B0503020204020204" pitchFamily="34" charset="-122"/>
                  <a:cs typeface="Times New Roman" panose="02020603050405020304" pitchFamily="18" charset="0"/>
                </a:rPr>
                <a:t>个人资源网络是个人学习环境的重要营养成分，由学习者内部知识网络和学习者外部资源网络组成。</a:t>
              </a:r>
              <a:endParaRPr lang="en-US" altLang="zh-CN" sz="1400" b="1" dirty="0">
                <a:solidFill>
                  <a:srgbClr val="16A287"/>
                </a:solidFill>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nSpc>
                  <a:spcPct val="150000"/>
                </a:lnSpc>
                <a:spcAft>
                  <a:spcPts val="0"/>
                </a:spcAft>
                <a:buFont typeface="Arial" panose="020B0604020202020204" pitchFamily="34" charset="0"/>
                <a:buChar char="•"/>
              </a:pPr>
              <a:r>
                <a:rPr lang="zh-CN" altLang="zh-CN" sz="1400" dirty="0">
                  <a:latin typeface="微软雅黑" panose="020B0503020204020204" pitchFamily="34" charset="-122"/>
                  <a:ea typeface="微软雅黑" panose="020B0503020204020204" pitchFamily="34" charset="-122"/>
                  <a:cs typeface="Times New Roman" panose="02020603050405020304" pitchFamily="18" charset="0"/>
                </a:rPr>
                <a:t>个人资源网络应该注意将资源建设的预设性与生成性相结合并把握资源之间的语义关联。 </a:t>
              </a:r>
            </a:p>
          </p:txBody>
        </p:sp>
        <p:sp>
          <p:nvSpPr>
            <p:cNvPr id="14" name="矩形 13"/>
            <p:cNvSpPr/>
            <p:nvPr/>
          </p:nvSpPr>
          <p:spPr>
            <a:xfrm>
              <a:off x="7721331" y="3783141"/>
              <a:ext cx="4300610" cy="1514261"/>
            </a:xfrm>
            <a:prstGeom prst="rect">
              <a:avLst/>
            </a:prstGeom>
          </p:spPr>
          <p:txBody>
            <a:bodyPr wrap="square">
              <a:spAutoFit/>
            </a:bodyPr>
            <a:lstStyle/>
            <a:p>
              <a:pPr>
                <a:lnSpc>
                  <a:spcPct val="120000"/>
                </a:lnSpc>
              </a:pPr>
              <a:r>
                <a:rPr lang="zh-CN" altLang="zh-CN" sz="1400" b="1" dirty="0">
                  <a:solidFill>
                    <a:srgbClr val="16A287"/>
                  </a:solidFill>
                  <a:latin typeface="微软雅黑" panose="020B0503020204020204" pitchFamily="34" charset="-122"/>
                  <a:ea typeface="微软雅黑" panose="020B0503020204020204" pitchFamily="34" charset="-122"/>
                  <a:cs typeface="Times New Roman" panose="02020603050405020304" pitchFamily="18" charset="0"/>
                </a:rPr>
                <a:t>连通的最终目的是为了满足学习者的按需学习的需要。由是观之，个人学习环境要为学习者的个性化学习提供服务。</a:t>
              </a:r>
              <a:endParaRPr lang="en-US" altLang="zh-CN" sz="1400" b="1" dirty="0">
                <a:solidFill>
                  <a:srgbClr val="16A287"/>
                </a:solidFill>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nSpc>
                  <a:spcPct val="150000"/>
                </a:lnSpc>
                <a:buFont typeface="Arial" panose="020B0604020202020204" pitchFamily="34" charset="0"/>
                <a:buChar char="•"/>
              </a:pPr>
              <a:r>
                <a:rPr lang="zh-CN" altLang="zh-CN" sz="1400" dirty="0">
                  <a:latin typeface="微软雅黑" panose="020B0503020204020204" pitchFamily="34" charset="-122"/>
                  <a:ea typeface="微软雅黑" panose="020B0503020204020204" pitchFamily="34" charset="-122"/>
                  <a:cs typeface="Times New Roman" panose="02020603050405020304" pitchFamily="18" charset="0"/>
                </a:rPr>
                <a:t>个人学习环境中的服务主要包括学习资源的</a:t>
              </a:r>
              <a:r>
                <a:rPr lang="en-US" altLang="zh-CN" sz="14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400" dirty="0">
                  <a:latin typeface="微软雅黑" panose="020B0503020204020204" pitchFamily="34" charset="-122"/>
                  <a:ea typeface="微软雅黑" panose="020B0503020204020204" pitchFamily="34" charset="-122"/>
                  <a:cs typeface="Times New Roman" panose="02020603050405020304" pitchFamily="18" charset="0"/>
                </a:rPr>
                <a:t>推</a:t>
              </a:r>
              <a:r>
                <a:rPr lang="en-US" altLang="zh-CN" sz="14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4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4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400" dirty="0">
                  <a:latin typeface="微软雅黑" panose="020B0503020204020204" pitchFamily="34" charset="-122"/>
                  <a:ea typeface="微软雅黑" panose="020B0503020204020204" pitchFamily="34" charset="-122"/>
                  <a:cs typeface="Times New Roman" panose="02020603050405020304" pitchFamily="18" charset="0"/>
                </a:rPr>
                <a:t>拉</a:t>
              </a:r>
              <a:r>
                <a:rPr lang="en-US" altLang="zh-CN" sz="14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400" dirty="0">
                  <a:latin typeface="微软雅黑" panose="020B0503020204020204" pitchFamily="34" charset="-122"/>
                  <a:ea typeface="微软雅黑" panose="020B0503020204020204" pitchFamily="34" charset="-122"/>
                  <a:cs typeface="Times New Roman" panose="02020603050405020304" pitchFamily="18" charset="0"/>
                </a:rPr>
                <a:t>服务和个性化资源推荐服务。</a:t>
              </a:r>
            </a:p>
          </p:txBody>
        </p:sp>
      </p:grpSp>
    </p:spTree>
    <p:extLst>
      <p:ext uri="{BB962C8B-B14F-4D97-AF65-F5344CB8AC3E}">
        <p14:creationId xmlns:p14="http://schemas.microsoft.com/office/powerpoint/2010/main" val="36083426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矩形 116"/>
          <p:cNvSpPr/>
          <p:nvPr/>
        </p:nvSpPr>
        <p:spPr>
          <a:xfrm>
            <a:off x="4079875" y="0"/>
            <a:ext cx="719981" cy="2780928"/>
          </a:xfrm>
          <a:prstGeom prst="rect">
            <a:avLst/>
          </a:prstGeom>
          <a:solidFill>
            <a:srgbClr val="16A2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0C0"/>
              </a:solidFill>
            </a:endParaRPr>
          </a:p>
        </p:txBody>
      </p:sp>
      <p:sp>
        <p:nvSpPr>
          <p:cNvPr id="118" name="矩形 117"/>
          <p:cNvSpPr/>
          <p:nvPr/>
        </p:nvSpPr>
        <p:spPr>
          <a:xfrm>
            <a:off x="5369714" y="1704093"/>
            <a:ext cx="719981" cy="5153907"/>
          </a:xfrm>
          <a:prstGeom prst="rect">
            <a:avLst/>
          </a:prstGeom>
          <a:solidFill>
            <a:srgbClr val="16A2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0C0"/>
              </a:solidFill>
            </a:endParaRPr>
          </a:p>
        </p:txBody>
      </p:sp>
      <p:sp>
        <p:nvSpPr>
          <p:cNvPr id="119" name="文本框 118"/>
          <p:cNvSpPr txBox="1"/>
          <p:nvPr/>
        </p:nvSpPr>
        <p:spPr>
          <a:xfrm>
            <a:off x="2229905" y="2783487"/>
            <a:ext cx="2833718" cy="830997"/>
          </a:xfrm>
          <a:prstGeom prst="rect">
            <a:avLst/>
          </a:prstGeom>
          <a:noFill/>
        </p:spPr>
        <p:txBody>
          <a:bodyPr wrap="square" rtlCol="0">
            <a:spAutoFit/>
          </a:bodyPr>
          <a:lstStyle/>
          <a:p>
            <a:pPr algn="ctr"/>
            <a:r>
              <a:rPr lang="zh-CN" altLang="en-US" sz="4800" b="1" dirty="0">
                <a:latin typeface="微软雅黑" panose="020B0503020204020204" pitchFamily="34" charset="-122"/>
                <a:ea typeface="微软雅黑" panose="020B0503020204020204" pitchFamily="34" charset="-122"/>
              </a:rPr>
              <a:t>主要内容</a:t>
            </a:r>
          </a:p>
        </p:txBody>
      </p:sp>
      <p:sp>
        <p:nvSpPr>
          <p:cNvPr id="120" name="文本框 119"/>
          <p:cNvSpPr txBox="1"/>
          <p:nvPr/>
        </p:nvSpPr>
        <p:spPr>
          <a:xfrm>
            <a:off x="1690506" y="3547340"/>
            <a:ext cx="3110094" cy="523220"/>
          </a:xfrm>
          <a:prstGeom prst="rect">
            <a:avLst/>
          </a:prstGeom>
          <a:noFill/>
        </p:spPr>
        <p:txBody>
          <a:bodyPr wrap="square" rtlCol="0">
            <a:spAutoFit/>
          </a:bodyPr>
          <a:lstStyle/>
          <a:p>
            <a:pPr algn="r"/>
            <a:r>
              <a:rPr lang="en-US" altLang="zh-CN" sz="2800" dirty="0">
                <a:solidFill>
                  <a:srgbClr val="16A287"/>
                </a:solidFill>
                <a:latin typeface="Arial" panose="020B0604020202020204" pitchFamily="34" charset="0"/>
                <a:cs typeface="Arial" panose="020B0604020202020204" pitchFamily="34" charset="0"/>
              </a:rPr>
              <a:t>Main Contents</a:t>
            </a:r>
            <a:endParaRPr lang="zh-CN" altLang="en-US" sz="2800" dirty="0">
              <a:solidFill>
                <a:srgbClr val="16A287"/>
              </a:solidFill>
              <a:latin typeface="Arial" panose="020B0604020202020204" pitchFamily="34" charset="0"/>
              <a:cs typeface="Arial" panose="020B0604020202020204" pitchFamily="34" charset="0"/>
            </a:endParaRPr>
          </a:p>
        </p:txBody>
      </p:sp>
      <p:sp>
        <p:nvSpPr>
          <p:cNvPr id="121" name="矩形 120"/>
          <p:cNvSpPr/>
          <p:nvPr/>
        </p:nvSpPr>
        <p:spPr>
          <a:xfrm>
            <a:off x="5351704" y="2505310"/>
            <a:ext cx="756000" cy="416219"/>
          </a:xfrm>
          <a:prstGeom prst="rect">
            <a:avLst/>
          </a:prstGeom>
          <a:solidFill>
            <a:srgbClr val="093F3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Arial" panose="020B0604020202020204" pitchFamily="34" charset="0"/>
                <a:cs typeface="Arial" panose="020B0604020202020204" pitchFamily="34" charset="0"/>
              </a:rPr>
              <a:t>1</a:t>
            </a:r>
            <a:endParaRPr lang="zh-CN" altLang="en-US" sz="2000" dirty="0">
              <a:latin typeface="Arial" panose="020B0604020202020204" pitchFamily="34" charset="0"/>
              <a:cs typeface="Arial" panose="020B0604020202020204" pitchFamily="34" charset="0"/>
            </a:endParaRPr>
          </a:p>
        </p:txBody>
      </p:sp>
      <p:sp>
        <p:nvSpPr>
          <p:cNvPr id="122" name="矩形 121"/>
          <p:cNvSpPr/>
          <p:nvPr/>
        </p:nvSpPr>
        <p:spPr>
          <a:xfrm>
            <a:off x="5351704" y="3268227"/>
            <a:ext cx="756000" cy="416219"/>
          </a:xfrm>
          <a:prstGeom prst="rect">
            <a:avLst/>
          </a:prstGeom>
          <a:solidFill>
            <a:srgbClr val="093F3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Arial" panose="020B0604020202020204" pitchFamily="34" charset="0"/>
                <a:cs typeface="Arial" panose="020B0604020202020204" pitchFamily="34" charset="0"/>
              </a:rPr>
              <a:t>2</a:t>
            </a:r>
            <a:endParaRPr lang="zh-CN" altLang="en-US" sz="2000" dirty="0">
              <a:latin typeface="Arial" panose="020B0604020202020204" pitchFamily="34" charset="0"/>
              <a:cs typeface="Arial" panose="020B0604020202020204" pitchFamily="34" charset="0"/>
            </a:endParaRPr>
          </a:p>
        </p:txBody>
      </p:sp>
      <p:sp>
        <p:nvSpPr>
          <p:cNvPr id="123" name="矩形 122"/>
          <p:cNvSpPr/>
          <p:nvPr/>
        </p:nvSpPr>
        <p:spPr>
          <a:xfrm>
            <a:off x="5351704" y="4031144"/>
            <a:ext cx="756000" cy="416219"/>
          </a:xfrm>
          <a:prstGeom prst="rect">
            <a:avLst/>
          </a:prstGeom>
          <a:solidFill>
            <a:srgbClr val="093F3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Arial" panose="020B0604020202020204" pitchFamily="34" charset="0"/>
                <a:cs typeface="Arial" panose="020B0604020202020204" pitchFamily="34" charset="0"/>
              </a:rPr>
              <a:t>3</a:t>
            </a:r>
            <a:endParaRPr lang="zh-CN" altLang="en-US" sz="2000" dirty="0">
              <a:latin typeface="Arial" panose="020B0604020202020204" pitchFamily="34" charset="0"/>
              <a:cs typeface="Arial" panose="020B0604020202020204" pitchFamily="34" charset="0"/>
            </a:endParaRPr>
          </a:p>
        </p:txBody>
      </p:sp>
      <p:sp>
        <p:nvSpPr>
          <p:cNvPr id="125" name="文本框 124"/>
          <p:cNvSpPr txBox="1"/>
          <p:nvPr/>
        </p:nvSpPr>
        <p:spPr>
          <a:xfrm>
            <a:off x="6312024" y="2482586"/>
            <a:ext cx="2990238"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绪论</a:t>
            </a:r>
          </a:p>
        </p:txBody>
      </p:sp>
      <p:sp>
        <p:nvSpPr>
          <p:cNvPr id="126" name="文本框 125"/>
          <p:cNvSpPr txBox="1"/>
          <p:nvPr/>
        </p:nvSpPr>
        <p:spPr>
          <a:xfrm>
            <a:off x="6312024" y="3245503"/>
            <a:ext cx="2990238"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文献综述</a:t>
            </a:r>
          </a:p>
        </p:txBody>
      </p:sp>
      <p:sp>
        <p:nvSpPr>
          <p:cNvPr id="124" name="矩形 123"/>
          <p:cNvSpPr/>
          <p:nvPr/>
        </p:nvSpPr>
        <p:spPr>
          <a:xfrm>
            <a:off x="5351704" y="4794061"/>
            <a:ext cx="756000" cy="416219"/>
          </a:xfrm>
          <a:prstGeom prst="rect">
            <a:avLst/>
          </a:prstGeom>
          <a:solidFill>
            <a:srgbClr val="093F3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Arial" panose="020B0604020202020204" pitchFamily="34" charset="0"/>
                <a:cs typeface="Arial" panose="020B0604020202020204" pitchFamily="34" charset="0"/>
              </a:rPr>
              <a:t>4</a:t>
            </a:r>
            <a:endParaRPr lang="zh-CN" altLang="en-US" sz="2000" dirty="0">
              <a:latin typeface="Arial" panose="020B0604020202020204" pitchFamily="34" charset="0"/>
              <a:cs typeface="Arial" panose="020B0604020202020204" pitchFamily="34" charset="0"/>
            </a:endParaRPr>
          </a:p>
        </p:txBody>
      </p:sp>
      <p:sp>
        <p:nvSpPr>
          <p:cNvPr id="127" name="文本框 126"/>
          <p:cNvSpPr txBox="1"/>
          <p:nvPr/>
        </p:nvSpPr>
        <p:spPr>
          <a:xfrm>
            <a:off x="6312024" y="4771337"/>
            <a:ext cx="2990238"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主要研究结论</a:t>
            </a:r>
          </a:p>
        </p:txBody>
      </p:sp>
      <p:sp>
        <p:nvSpPr>
          <p:cNvPr id="128" name="文本框 127"/>
          <p:cNvSpPr txBox="1"/>
          <p:nvPr/>
        </p:nvSpPr>
        <p:spPr>
          <a:xfrm>
            <a:off x="6312023" y="4008420"/>
            <a:ext cx="2990239"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研究内容</a:t>
            </a:r>
          </a:p>
        </p:txBody>
      </p:sp>
      <p:sp>
        <p:nvSpPr>
          <p:cNvPr id="130" name="矩形 129"/>
          <p:cNvSpPr/>
          <p:nvPr/>
        </p:nvSpPr>
        <p:spPr>
          <a:xfrm>
            <a:off x="5351704" y="5545146"/>
            <a:ext cx="756000" cy="416219"/>
          </a:xfrm>
          <a:prstGeom prst="rect">
            <a:avLst/>
          </a:prstGeom>
          <a:solidFill>
            <a:srgbClr val="093F3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Arial" panose="020B0604020202020204" pitchFamily="34" charset="0"/>
                <a:cs typeface="Arial" panose="020B0604020202020204" pitchFamily="34" charset="0"/>
              </a:rPr>
              <a:t>5</a:t>
            </a:r>
            <a:endParaRPr lang="zh-CN" altLang="en-US" sz="2000" dirty="0">
              <a:latin typeface="Arial" panose="020B0604020202020204" pitchFamily="34" charset="0"/>
              <a:cs typeface="Arial" panose="020B0604020202020204" pitchFamily="34" charset="0"/>
            </a:endParaRPr>
          </a:p>
        </p:txBody>
      </p:sp>
      <p:sp>
        <p:nvSpPr>
          <p:cNvPr id="131" name="文本框 130"/>
          <p:cNvSpPr txBox="1"/>
          <p:nvPr/>
        </p:nvSpPr>
        <p:spPr>
          <a:xfrm>
            <a:off x="6312024" y="5522422"/>
            <a:ext cx="2990238"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研究不足与展望</a:t>
            </a:r>
          </a:p>
        </p:txBody>
      </p:sp>
    </p:spTree>
    <p:extLst>
      <p:ext uri="{BB962C8B-B14F-4D97-AF65-F5344CB8AC3E}">
        <p14:creationId xmlns:p14="http://schemas.microsoft.com/office/powerpoint/2010/main" val="2991052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117"/>
                                        </p:tgtEl>
                                        <p:attrNameLst>
                                          <p:attrName>style.visibility</p:attrName>
                                        </p:attrNameLst>
                                      </p:cBhvr>
                                      <p:to>
                                        <p:strVal val="visible"/>
                                      </p:to>
                                    </p:set>
                                    <p:animEffect transition="in" filter="wipe(up)">
                                      <p:cBhvr>
                                        <p:cTn id="7" dur="500"/>
                                        <p:tgtEl>
                                          <p:spTgt spid="117"/>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18"/>
                                        </p:tgtEl>
                                        <p:attrNameLst>
                                          <p:attrName>style.visibility</p:attrName>
                                        </p:attrNameLst>
                                      </p:cBhvr>
                                      <p:to>
                                        <p:strVal val="visible"/>
                                      </p:to>
                                    </p:set>
                                    <p:animEffect transition="in" filter="wipe(down)">
                                      <p:cBhvr>
                                        <p:cTn id="10" dur="500"/>
                                        <p:tgtEl>
                                          <p:spTgt spid="118"/>
                                        </p:tgtEl>
                                      </p:cBhvr>
                                    </p:animEffect>
                                  </p:childTnLst>
                                </p:cTn>
                              </p:par>
                            </p:childTnLst>
                          </p:cTn>
                        </p:par>
                        <p:par>
                          <p:cTn id="11" fill="hold">
                            <p:stCondLst>
                              <p:cond delay="500"/>
                            </p:stCondLst>
                            <p:childTnLst>
                              <p:par>
                                <p:cTn id="12" presetID="53" presetClass="entr" presetSubtype="16" fill="hold" grpId="0" nodeType="afterEffect">
                                  <p:stCondLst>
                                    <p:cond delay="0"/>
                                  </p:stCondLst>
                                  <p:childTnLst>
                                    <p:set>
                                      <p:cBhvr>
                                        <p:cTn id="13" dur="1" fill="hold">
                                          <p:stCondLst>
                                            <p:cond delay="0"/>
                                          </p:stCondLst>
                                        </p:cTn>
                                        <p:tgtEl>
                                          <p:spTgt spid="119"/>
                                        </p:tgtEl>
                                        <p:attrNameLst>
                                          <p:attrName>style.visibility</p:attrName>
                                        </p:attrNameLst>
                                      </p:cBhvr>
                                      <p:to>
                                        <p:strVal val="visible"/>
                                      </p:to>
                                    </p:set>
                                    <p:anim calcmode="lin" valueType="num">
                                      <p:cBhvr>
                                        <p:cTn id="14" dur="500" fill="hold"/>
                                        <p:tgtEl>
                                          <p:spTgt spid="119"/>
                                        </p:tgtEl>
                                        <p:attrNameLst>
                                          <p:attrName>ppt_w</p:attrName>
                                        </p:attrNameLst>
                                      </p:cBhvr>
                                      <p:tavLst>
                                        <p:tav tm="0">
                                          <p:val>
                                            <p:fltVal val="0"/>
                                          </p:val>
                                        </p:tav>
                                        <p:tav tm="100000">
                                          <p:val>
                                            <p:strVal val="#ppt_w"/>
                                          </p:val>
                                        </p:tav>
                                      </p:tavLst>
                                    </p:anim>
                                    <p:anim calcmode="lin" valueType="num">
                                      <p:cBhvr>
                                        <p:cTn id="15" dur="500" fill="hold"/>
                                        <p:tgtEl>
                                          <p:spTgt spid="119"/>
                                        </p:tgtEl>
                                        <p:attrNameLst>
                                          <p:attrName>ppt_h</p:attrName>
                                        </p:attrNameLst>
                                      </p:cBhvr>
                                      <p:tavLst>
                                        <p:tav tm="0">
                                          <p:val>
                                            <p:fltVal val="0"/>
                                          </p:val>
                                        </p:tav>
                                        <p:tav tm="100000">
                                          <p:val>
                                            <p:strVal val="#ppt_h"/>
                                          </p:val>
                                        </p:tav>
                                      </p:tavLst>
                                    </p:anim>
                                    <p:animEffect transition="in" filter="fade">
                                      <p:cBhvr>
                                        <p:cTn id="16" dur="500"/>
                                        <p:tgtEl>
                                          <p:spTgt spid="119"/>
                                        </p:tgtEl>
                                      </p:cBhvr>
                                    </p:animEffect>
                                  </p:childTnLst>
                                </p:cTn>
                              </p:par>
                              <p:par>
                                <p:cTn id="17" presetID="53" presetClass="entr" presetSubtype="16" fill="hold" grpId="0" nodeType="withEffect">
                                  <p:stCondLst>
                                    <p:cond delay="0"/>
                                  </p:stCondLst>
                                  <p:childTnLst>
                                    <p:set>
                                      <p:cBhvr>
                                        <p:cTn id="18" dur="1" fill="hold">
                                          <p:stCondLst>
                                            <p:cond delay="0"/>
                                          </p:stCondLst>
                                        </p:cTn>
                                        <p:tgtEl>
                                          <p:spTgt spid="120"/>
                                        </p:tgtEl>
                                        <p:attrNameLst>
                                          <p:attrName>style.visibility</p:attrName>
                                        </p:attrNameLst>
                                      </p:cBhvr>
                                      <p:to>
                                        <p:strVal val="visible"/>
                                      </p:to>
                                    </p:set>
                                    <p:anim calcmode="lin" valueType="num">
                                      <p:cBhvr>
                                        <p:cTn id="19" dur="500" fill="hold"/>
                                        <p:tgtEl>
                                          <p:spTgt spid="120"/>
                                        </p:tgtEl>
                                        <p:attrNameLst>
                                          <p:attrName>ppt_w</p:attrName>
                                        </p:attrNameLst>
                                      </p:cBhvr>
                                      <p:tavLst>
                                        <p:tav tm="0">
                                          <p:val>
                                            <p:fltVal val="0"/>
                                          </p:val>
                                        </p:tav>
                                        <p:tav tm="100000">
                                          <p:val>
                                            <p:strVal val="#ppt_w"/>
                                          </p:val>
                                        </p:tav>
                                      </p:tavLst>
                                    </p:anim>
                                    <p:anim calcmode="lin" valueType="num">
                                      <p:cBhvr>
                                        <p:cTn id="20" dur="500" fill="hold"/>
                                        <p:tgtEl>
                                          <p:spTgt spid="120"/>
                                        </p:tgtEl>
                                        <p:attrNameLst>
                                          <p:attrName>ppt_h</p:attrName>
                                        </p:attrNameLst>
                                      </p:cBhvr>
                                      <p:tavLst>
                                        <p:tav tm="0">
                                          <p:val>
                                            <p:fltVal val="0"/>
                                          </p:val>
                                        </p:tav>
                                        <p:tav tm="100000">
                                          <p:val>
                                            <p:strVal val="#ppt_h"/>
                                          </p:val>
                                        </p:tav>
                                      </p:tavLst>
                                    </p:anim>
                                    <p:animEffect transition="in" filter="fade">
                                      <p:cBhvr>
                                        <p:cTn id="21" dur="500"/>
                                        <p:tgtEl>
                                          <p:spTgt spid="120"/>
                                        </p:tgtEl>
                                      </p:cBhvr>
                                    </p:animEffect>
                                  </p:childTnLst>
                                </p:cTn>
                              </p:par>
                            </p:childTnLst>
                          </p:cTn>
                        </p:par>
                        <p:par>
                          <p:cTn id="22" fill="hold">
                            <p:stCondLst>
                              <p:cond delay="1000"/>
                            </p:stCondLst>
                            <p:childTnLst>
                              <p:par>
                                <p:cTn id="23" presetID="42" presetClass="entr" presetSubtype="0" fill="hold" grpId="0" nodeType="afterEffect">
                                  <p:stCondLst>
                                    <p:cond delay="0"/>
                                  </p:stCondLst>
                                  <p:childTnLst>
                                    <p:set>
                                      <p:cBhvr>
                                        <p:cTn id="24" dur="1" fill="hold">
                                          <p:stCondLst>
                                            <p:cond delay="0"/>
                                          </p:stCondLst>
                                        </p:cTn>
                                        <p:tgtEl>
                                          <p:spTgt spid="121"/>
                                        </p:tgtEl>
                                        <p:attrNameLst>
                                          <p:attrName>style.visibility</p:attrName>
                                        </p:attrNameLst>
                                      </p:cBhvr>
                                      <p:to>
                                        <p:strVal val="visible"/>
                                      </p:to>
                                    </p:set>
                                    <p:animEffect transition="in" filter="fade">
                                      <p:cBhvr>
                                        <p:cTn id="25" dur="1000"/>
                                        <p:tgtEl>
                                          <p:spTgt spid="121"/>
                                        </p:tgtEl>
                                      </p:cBhvr>
                                    </p:animEffect>
                                    <p:anim calcmode="lin" valueType="num">
                                      <p:cBhvr>
                                        <p:cTn id="26" dur="1000" fill="hold"/>
                                        <p:tgtEl>
                                          <p:spTgt spid="121"/>
                                        </p:tgtEl>
                                        <p:attrNameLst>
                                          <p:attrName>ppt_x</p:attrName>
                                        </p:attrNameLst>
                                      </p:cBhvr>
                                      <p:tavLst>
                                        <p:tav tm="0">
                                          <p:val>
                                            <p:strVal val="#ppt_x"/>
                                          </p:val>
                                        </p:tav>
                                        <p:tav tm="100000">
                                          <p:val>
                                            <p:strVal val="#ppt_x"/>
                                          </p:val>
                                        </p:tav>
                                      </p:tavLst>
                                    </p:anim>
                                    <p:anim calcmode="lin" valueType="num">
                                      <p:cBhvr>
                                        <p:cTn id="27" dur="1000" fill="hold"/>
                                        <p:tgtEl>
                                          <p:spTgt spid="121"/>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125"/>
                                        </p:tgtEl>
                                        <p:attrNameLst>
                                          <p:attrName>style.visibility</p:attrName>
                                        </p:attrNameLst>
                                      </p:cBhvr>
                                      <p:to>
                                        <p:strVal val="visible"/>
                                      </p:to>
                                    </p:set>
                                    <p:animEffect transition="in" filter="fade">
                                      <p:cBhvr>
                                        <p:cTn id="30" dur="1000"/>
                                        <p:tgtEl>
                                          <p:spTgt spid="125"/>
                                        </p:tgtEl>
                                      </p:cBhvr>
                                    </p:animEffect>
                                    <p:anim calcmode="lin" valueType="num">
                                      <p:cBhvr>
                                        <p:cTn id="31" dur="1000" fill="hold"/>
                                        <p:tgtEl>
                                          <p:spTgt spid="125"/>
                                        </p:tgtEl>
                                        <p:attrNameLst>
                                          <p:attrName>ppt_x</p:attrName>
                                        </p:attrNameLst>
                                      </p:cBhvr>
                                      <p:tavLst>
                                        <p:tav tm="0">
                                          <p:val>
                                            <p:strVal val="#ppt_x"/>
                                          </p:val>
                                        </p:tav>
                                        <p:tav tm="100000">
                                          <p:val>
                                            <p:strVal val="#ppt_x"/>
                                          </p:val>
                                        </p:tav>
                                      </p:tavLst>
                                    </p:anim>
                                    <p:anim calcmode="lin" valueType="num">
                                      <p:cBhvr>
                                        <p:cTn id="32" dur="1000" fill="hold"/>
                                        <p:tgtEl>
                                          <p:spTgt spid="125"/>
                                        </p:tgtEl>
                                        <p:attrNameLst>
                                          <p:attrName>ppt_y</p:attrName>
                                        </p:attrNameLst>
                                      </p:cBhvr>
                                      <p:tavLst>
                                        <p:tav tm="0">
                                          <p:val>
                                            <p:strVal val="#ppt_y+.1"/>
                                          </p:val>
                                        </p:tav>
                                        <p:tav tm="100000">
                                          <p:val>
                                            <p:strVal val="#ppt_y"/>
                                          </p:val>
                                        </p:tav>
                                      </p:tavLst>
                                    </p:anim>
                                  </p:childTnLst>
                                </p:cTn>
                              </p:par>
                            </p:childTnLst>
                          </p:cTn>
                        </p:par>
                        <p:par>
                          <p:cTn id="33" fill="hold">
                            <p:stCondLst>
                              <p:cond delay="2000"/>
                            </p:stCondLst>
                            <p:childTnLst>
                              <p:par>
                                <p:cTn id="34" presetID="42" presetClass="entr" presetSubtype="0" fill="hold" grpId="0" nodeType="afterEffect">
                                  <p:stCondLst>
                                    <p:cond delay="0"/>
                                  </p:stCondLst>
                                  <p:childTnLst>
                                    <p:set>
                                      <p:cBhvr>
                                        <p:cTn id="35" dur="1" fill="hold">
                                          <p:stCondLst>
                                            <p:cond delay="0"/>
                                          </p:stCondLst>
                                        </p:cTn>
                                        <p:tgtEl>
                                          <p:spTgt spid="126"/>
                                        </p:tgtEl>
                                        <p:attrNameLst>
                                          <p:attrName>style.visibility</p:attrName>
                                        </p:attrNameLst>
                                      </p:cBhvr>
                                      <p:to>
                                        <p:strVal val="visible"/>
                                      </p:to>
                                    </p:set>
                                    <p:animEffect transition="in" filter="fade">
                                      <p:cBhvr>
                                        <p:cTn id="36" dur="1000"/>
                                        <p:tgtEl>
                                          <p:spTgt spid="126"/>
                                        </p:tgtEl>
                                      </p:cBhvr>
                                    </p:animEffect>
                                    <p:anim calcmode="lin" valueType="num">
                                      <p:cBhvr>
                                        <p:cTn id="37" dur="1000" fill="hold"/>
                                        <p:tgtEl>
                                          <p:spTgt spid="126"/>
                                        </p:tgtEl>
                                        <p:attrNameLst>
                                          <p:attrName>ppt_x</p:attrName>
                                        </p:attrNameLst>
                                      </p:cBhvr>
                                      <p:tavLst>
                                        <p:tav tm="0">
                                          <p:val>
                                            <p:strVal val="#ppt_x"/>
                                          </p:val>
                                        </p:tav>
                                        <p:tav tm="100000">
                                          <p:val>
                                            <p:strVal val="#ppt_x"/>
                                          </p:val>
                                        </p:tav>
                                      </p:tavLst>
                                    </p:anim>
                                    <p:anim calcmode="lin" valueType="num">
                                      <p:cBhvr>
                                        <p:cTn id="38" dur="1000" fill="hold"/>
                                        <p:tgtEl>
                                          <p:spTgt spid="126"/>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122"/>
                                        </p:tgtEl>
                                        <p:attrNameLst>
                                          <p:attrName>style.visibility</p:attrName>
                                        </p:attrNameLst>
                                      </p:cBhvr>
                                      <p:to>
                                        <p:strVal val="visible"/>
                                      </p:to>
                                    </p:set>
                                    <p:animEffect transition="in" filter="fade">
                                      <p:cBhvr>
                                        <p:cTn id="41" dur="1000"/>
                                        <p:tgtEl>
                                          <p:spTgt spid="122"/>
                                        </p:tgtEl>
                                      </p:cBhvr>
                                    </p:animEffect>
                                    <p:anim calcmode="lin" valueType="num">
                                      <p:cBhvr>
                                        <p:cTn id="42" dur="1000" fill="hold"/>
                                        <p:tgtEl>
                                          <p:spTgt spid="122"/>
                                        </p:tgtEl>
                                        <p:attrNameLst>
                                          <p:attrName>ppt_x</p:attrName>
                                        </p:attrNameLst>
                                      </p:cBhvr>
                                      <p:tavLst>
                                        <p:tav tm="0">
                                          <p:val>
                                            <p:strVal val="#ppt_x"/>
                                          </p:val>
                                        </p:tav>
                                        <p:tav tm="100000">
                                          <p:val>
                                            <p:strVal val="#ppt_x"/>
                                          </p:val>
                                        </p:tav>
                                      </p:tavLst>
                                    </p:anim>
                                    <p:anim calcmode="lin" valueType="num">
                                      <p:cBhvr>
                                        <p:cTn id="43" dur="1000" fill="hold"/>
                                        <p:tgtEl>
                                          <p:spTgt spid="122"/>
                                        </p:tgtEl>
                                        <p:attrNameLst>
                                          <p:attrName>ppt_y</p:attrName>
                                        </p:attrNameLst>
                                      </p:cBhvr>
                                      <p:tavLst>
                                        <p:tav tm="0">
                                          <p:val>
                                            <p:strVal val="#ppt_y+.1"/>
                                          </p:val>
                                        </p:tav>
                                        <p:tav tm="100000">
                                          <p:val>
                                            <p:strVal val="#ppt_y"/>
                                          </p:val>
                                        </p:tav>
                                      </p:tavLst>
                                    </p:anim>
                                  </p:childTnLst>
                                </p:cTn>
                              </p:par>
                            </p:childTnLst>
                          </p:cTn>
                        </p:par>
                        <p:par>
                          <p:cTn id="44" fill="hold">
                            <p:stCondLst>
                              <p:cond delay="3000"/>
                            </p:stCondLst>
                            <p:childTnLst>
                              <p:par>
                                <p:cTn id="45" presetID="42" presetClass="entr" presetSubtype="0" fill="hold" grpId="0" nodeType="afterEffect">
                                  <p:stCondLst>
                                    <p:cond delay="0"/>
                                  </p:stCondLst>
                                  <p:childTnLst>
                                    <p:set>
                                      <p:cBhvr>
                                        <p:cTn id="46" dur="1" fill="hold">
                                          <p:stCondLst>
                                            <p:cond delay="0"/>
                                          </p:stCondLst>
                                        </p:cTn>
                                        <p:tgtEl>
                                          <p:spTgt spid="128"/>
                                        </p:tgtEl>
                                        <p:attrNameLst>
                                          <p:attrName>style.visibility</p:attrName>
                                        </p:attrNameLst>
                                      </p:cBhvr>
                                      <p:to>
                                        <p:strVal val="visible"/>
                                      </p:to>
                                    </p:set>
                                    <p:animEffect transition="in" filter="fade">
                                      <p:cBhvr>
                                        <p:cTn id="47" dur="1000"/>
                                        <p:tgtEl>
                                          <p:spTgt spid="128"/>
                                        </p:tgtEl>
                                      </p:cBhvr>
                                    </p:animEffect>
                                    <p:anim calcmode="lin" valueType="num">
                                      <p:cBhvr>
                                        <p:cTn id="48" dur="1000" fill="hold"/>
                                        <p:tgtEl>
                                          <p:spTgt spid="128"/>
                                        </p:tgtEl>
                                        <p:attrNameLst>
                                          <p:attrName>ppt_x</p:attrName>
                                        </p:attrNameLst>
                                      </p:cBhvr>
                                      <p:tavLst>
                                        <p:tav tm="0">
                                          <p:val>
                                            <p:strVal val="#ppt_x"/>
                                          </p:val>
                                        </p:tav>
                                        <p:tav tm="100000">
                                          <p:val>
                                            <p:strVal val="#ppt_x"/>
                                          </p:val>
                                        </p:tav>
                                      </p:tavLst>
                                    </p:anim>
                                    <p:anim calcmode="lin" valueType="num">
                                      <p:cBhvr>
                                        <p:cTn id="49" dur="1000" fill="hold"/>
                                        <p:tgtEl>
                                          <p:spTgt spid="128"/>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123"/>
                                        </p:tgtEl>
                                        <p:attrNameLst>
                                          <p:attrName>style.visibility</p:attrName>
                                        </p:attrNameLst>
                                      </p:cBhvr>
                                      <p:to>
                                        <p:strVal val="visible"/>
                                      </p:to>
                                    </p:set>
                                    <p:animEffect transition="in" filter="fade">
                                      <p:cBhvr>
                                        <p:cTn id="52" dur="1000"/>
                                        <p:tgtEl>
                                          <p:spTgt spid="123"/>
                                        </p:tgtEl>
                                      </p:cBhvr>
                                    </p:animEffect>
                                    <p:anim calcmode="lin" valueType="num">
                                      <p:cBhvr>
                                        <p:cTn id="53" dur="1000" fill="hold"/>
                                        <p:tgtEl>
                                          <p:spTgt spid="123"/>
                                        </p:tgtEl>
                                        <p:attrNameLst>
                                          <p:attrName>ppt_x</p:attrName>
                                        </p:attrNameLst>
                                      </p:cBhvr>
                                      <p:tavLst>
                                        <p:tav tm="0">
                                          <p:val>
                                            <p:strVal val="#ppt_x"/>
                                          </p:val>
                                        </p:tav>
                                        <p:tav tm="100000">
                                          <p:val>
                                            <p:strVal val="#ppt_x"/>
                                          </p:val>
                                        </p:tav>
                                      </p:tavLst>
                                    </p:anim>
                                    <p:anim calcmode="lin" valueType="num">
                                      <p:cBhvr>
                                        <p:cTn id="54" dur="1000" fill="hold"/>
                                        <p:tgtEl>
                                          <p:spTgt spid="123"/>
                                        </p:tgtEl>
                                        <p:attrNameLst>
                                          <p:attrName>ppt_y</p:attrName>
                                        </p:attrNameLst>
                                      </p:cBhvr>
                                      <p:tavLst>
                                        <p:tav tm="0">
                                          <p:val>
                                            <p:strVal val="#ppt_y+.1"/>
                                          </p:val>
                                        </p:tav>
                                        <p:tav tm="100000">
                                          <p:val>
                                            <p:strVal val="#ppt_y"/>
                                          </p:val>
                                        </p:tav>
                                      </p:tavLst>
                                    </p:anim>
                                  </p:childTnLst>
                                </p:cTn>
                              </p:par>
                            </p:childTnLst>
                          </p:cTn>
                        </p:par>
                        <p:par>
                          <p:cTn id="55" fill="hold">
                            <p:stCondLst>
                              <p:cond delay="4000"/>
                            </p:stCondLst>
                            <p:childTnLst>
                              <p:par>
                                <p:cTn id="56" presetID="42" presetClass="entr" presetSubtype="0" fill="hold" grpId="0" nodeType="afterEffect">
                                  <p:stCondLst>
                                    <p:cond delay="0"/>
                                  </p:stCondLst>
                                  <p:childTnLst>
                                    <p:set>
                                      <p:cBhvr>
                                        <p:cTn id="57" dur="1" fill="hold">
                                          <p:stCondLst>
                                            <p:cond delay="0"/>
                                          </p:stCondLst>
                                        </p:cTn>
                                        <p:tgtEl>
                                          <p:spTgt spid="124"/>
                                        </p:tgtEl>
                                        <p:attrNameLst>
                                          <p:attrName>style.visibility</p:attrName>
                                        </p:attrNameLst>
                                      </p:cBhvr>
                                      <p:to>
                                        <p:strVal val="visible"/>
                                      </p:to>
                                    </p:set>
                                    <p:animEffect transition="in" filter="fade">
                                      <p:cBhvr>
                                        <p:cTn id="58" dur="1000"/>
                                        <p:tgtEl>
                                          <p:spTgt spid="124"/>
                                        </p:tgtEl>
                                      </p:cBhvr>
                                    </p:animEffect>
                                    <p:anim calcmode="lin" valueType="num">
                                      <p:cBhvr>
                                        <p:cTn id="59" dur="1000" fill="hold"/>
                                        <p:tgtEl>
                                          <p:spTgt spid="124"/>
                                        </p:tgtEl>
                                        <p:attrNameLst>
                                          <p:attrName>ppt_x</p:attrName>
                                        </p:attrNameLst>
                                      </p:cBhvr>
                                      <p:tavLst>
                                        <p:tav tm="0">
                                          <p:val>
                                            <p:strVal val="#ppt_x"/>
                                          </p:val>
                                        </p:tav>
                                        <p:tav tm="100000">
                                          <p:val>
                                            <p:strVal val="#ppt_x"/>
                                          </p:val>
                                        </p:tav>
                                      </p:tavLst>
                                    </p:anim>
                                    <p:anim calcmode="lin" valueType="num">
                                      <p:cBhvr>
                                        <p:cTn id="60" dur="1000" fill="hold"/>
                                        <p:tgtEl>
                                          <p:spTgt spid="124"/>
                                        </p:tgtEl>
                                        <p:attrNameLst>
                                          <p:attrName>ppt_y</p:attrName>
                                        </p:attrNameLst>
                                      </p:cBhvr>
                                      <p:tavLst>
                                        <p:tav tm="0">
                                          <p:val>
                                            <p:strVal val="#ppt_y+.1"/>
                                          </p:val>
                                        </p:tav>
                                        <p:tav tm="100000">
                                          <p:val>
                                            <p:strVal val="#ppt_y"/>
                                          </p:val>
                                        </p:tav>
                                      </p:tavLst>
                                    </p:anim>
                                  </p:childTnLst>
                                </p:cTn>
                              </p:par>
                              <p:par>
                                <p:cTn id="61" presetID="42" presetClass="entr" presetSubtype="0" fill="hold" grpId="0" nodeType="withEffect">
                                  <p:stCondLst>
                                    <p:cond delay="0"/>
                                  </p:stCondLst>
                                  <p:childTnLst>
                                    <p:set>
                                      <p:cBhvr>
                                        <p:cTn id="62" dur="1" fill="hold">
                                          <p:stCondLst>
                                            <p:cond delay="0"/>
                                          </p:stCondLst>
                                        </p:cTn>
                                        <p:tgtEl>
                                          <p:spTgt spid="127"/>
                                        </p:tgtEl>
                                        <p:attrNameLst>
                                          <p:attrName>style.visibility</p:attrName>
                                        </p:attrNameLst>
                                      </p:cBhvr>
                                      <p:to>
                                        <p:strVal val="visible"/>
                                      </p:to>
                                    </p:set>
                                    <p:animEffect transition="in" filter="fade">
                                      <p:cBhvr>
                                        <p:cTn id="63" dur="1000"/>
                                        <p:tgtEl>
                                          <p:spTgt spid="127"/>
                                        </p:tgtEl>
                                      </p:cBhvr>
                                    </p:animEffect>
                                    <p:anim calcmode="lin" valueType="num">
                                      <p:cBhvr>
                                        <p:cTn id="64" dur="1000" fill="hold"/>
                                        <p:tgtEl>
                                          <p:spTgt spid="127"/>
                                        </p:tgtEl>
                                        <p:attrNameLst>
                                          <p:attrName>ppt_x</p:attrName>
                                        </p:attrNameLst>
                                      </p:cBhvr>
                                      <p:tavLst>
                                        <p:tav tm="0">
                                          <p:val>
                                            <p:strVal val="#ppt_x"/>
                                          </p:val>
                                        </p:tav>
                                        <p:tav tm="100000">
                                          <p:val>
                                            <p:strVal val="#ppt_x"/>
                                          </p:val>
                                        </p:tav>
                                      </p:tavLst>
                                    </p:anim>
                                    <p:anim calcmode="lin" valueType="num">
                                      <p:cBhvr>
                                        <p:cTn id="65" dur="1000" fill="hold"/>
                                        <p:tgtEl>
                                          <p:spTgt spid="127"/>
                                        </p:tgtEl>
                                        <p:attrNameLst>
                                          <p:attrName>ppt_y</p:attrName>
                                        </p:attrNameLst>
                                      </p:cBhvr>
                                      <p:tavLst>
                                        <p:tav tm="0">
                                          <p:val>
                                            <p:strVal val="#ppt_y+.1"/>
                                          </p:val>
                                        </p:tav>
                                        <p:tav tm="100000">
                                          <p:val>
                                            <p:strVal val="#ppt_y"/>
                                          </p:val>
                                        </p:tav>
                                      </p:tavLst>
                                    </p:anim>
                                  </p:childTnLst>
                                </p:cTn>
                              </p:par>
                            </p:childTnLst>
                          </p:cTn>
                        </p:par>
                        <p:par>
                          <p:cTn id="66" fill="hold">
                            <p:stCondLst>
                              <p:cond delay="5000"/>
                            </p:stCondLst>
                            <p:childTnLst>
                              <p:par>
                                <p:cTn id="67" presetID="42" presetClass="entr" presetSubtype="0" fill="hold" grpId="0" nodeType="afterEffect">
                                  <p:stCondLst>
                                    <p:cond delay="0"/>
                                  </p:stCondLst>
                                  <p:childTnLst>
                                    <p:set>
                                      <p:cBhvr>
                                        <p:cTn id="68" dur="1" fill="hold">
                                          <p:stCondLst>
                                            <p:cond delay="0"/>
                                          </p:stCondLst>
                                        </p:cTn>
                                        <p:tgtEl>
                                          <p:spTgt spid="130"/>
                                        </p:tgtEl>
                                        <p:attrNameLst>
                                          <p:attrName>style.visibility</p:attrName>
                                        </p:attrNameLst>
                                      </p:cBhvr>
                                      <p:to>
                                        <p:strVal val="visible"/>
                                      </p:to>
                                    </p:set>
                                    <p:animEffect transition="in" filter="fade">
                                      <p:cBhvr>
                                        <p:cTn id="69" dur="1000"/>
                                        <p:tgtEl>
                                          <p:spTgt spid="130"/>
                                        </p:tgtEl>
                                      </p:cBhvr>
                                    </p:animEffect>
                                    <p:anim calcmode="lin" valueType="num">
                                      <p:cBhvr>
                                        <p:cTn id="70" dur="1000" fill="hold"/>
                                        <p:tgtEl>
                                          <p:spTgt spid="130"/>
                                        </p:tgtEl>
                                        <p:attrNameLst>
                                          <p:attrName>ppt_x</p:attrName>
                                        </p:attrNameLst>
                                      </p:cBhvr>
                                      <p:tavLst>
                                        <p:tav tm="0">
                                          <p:val>
                                            <p:strVal val="#ppt_x"/>
                                          </p:val>
                                        </p:tav>
                                        <p:tav tm="100000">
                                          <p:val>
                                            <p:strVal val="#ppt_x"/>
                                          </p:val>
                                        </p:tav>
                                      </p:tavLst>
                                    </p:anim>
                                    <p:anim calcmode="lin" valueType="num">
                                      <p:cBhvr>
                                        <p:cTn id="71" dur="1000" fill="hold"/>
                                        <p:tgtEl>
                                          <p:spTgt spid="130"/>
                                        </p:tgtEl>
                                        <p:attrNameLst>
                                          <p:attrName>ppt_y</p:attrName>
                                        </p:attrNameLst>
                                      </p:cBhvr>
                                      <p:tavLst>
                                        <p:tav tm="0">
                                          <p:val>
                                            <p:strVal val="#ppt_y+.1"/>
                                          </p:val>
                                        </p:tav>
                                        <p:tav tm="100000">
                                          <p:val>
                                            <p:strVal val="#ppt_y"/>
                                          </p:val>
                                        </p:tav>
                                      </p:tavLst>
                                    </p:anim>
                                  </p:childTnLst>
                                </p:cTn>
                              </p:par>
                              <p:par>
                                <p:cTn id="72" presetID="42" presetClass="entr" presetSubtype="0" fill="hold" grpId="0" nodeType="withEffect">
                                  <p:stCondLst>
                                    <p:cond delay="0"/>
                                  </p:stCondLst>
                                  <p:childTnLst>
                                    <p:set>
                                      <p:cBhvr>
                                        <p:cTn id="73" dur="1" fill="hold">
                                          <p:stCondLst>
                                            <p:cond delay="0"/>
                                          </p:stCondLst>
                                        </p:cTn>
                                        <p:tgtEl>
                                          <p:spTgt spid="131"/>
                                        </p:tgtEl>
                                        <p:attrNameLst>
                                          <p:attrName>style.visibility</p:attrName>
                                        </p:attrNameLst>
                                      </p:cBhvr>
                                      <p:to>
                                        <p:strVal val="visible"/>
                                      </p:to>
                                    </p:set>
                                    <p:animEffect transition="in" filter="fade">
                                      <p:cBhvr>
                                        <p:cTn id="74" dur="1000"/>
                                        <p:tgtEl>
                                          <p:spTgt spid="131"/>
                                        </p:tgtEl>
                                      </p:cBhvr>
                                    </p:animEffect>
                                    <p:anim calcmode="lin" valueType="num">
                                      <p:cBhvr>
                                        <p:cTn id="75" dur="1000" fill="hold"/>
                                        <p:tgtEl>
                                          <p:spTgt spid="131"/>
                                        </p:tgtEl>
                                        <p:attrNameLst>
                                          <p:attrName>ppt_x</p:attrName>
                                        </p:attrNameLst>
                                      </p:cBhvr>
                                      <p:tavLst>
                                        <p:tav tm="0">
                                          <p:val>
                                            <p:strVal val="#ppt_x"/>
                                          </p:val>
                                        </p:tav>
                                        <p:tav tm="100000">
                                          <p:val>
                                            <p:strVal val="#ppt_x"/>
                                          </p:val>
                                        </p:tav>
                                      </p:tavLst>
                                    </p:anim>
                                    <p:anim calcmode="lin" valueType="num">
                                      <p:cBhvr>
                                        <p:cTn id="76" dur="1000" fill="hold"/>
                                        <p:tgtEl>
                                          <p:spTgt spid="13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 grpId="0" animBg="1"/>
      <p:bldP spid="118" grpId="0" animBg="1"/>
      <p:bldP spid="119" grpId="0"/>
      <p:bldP spid="120" grpId="0"/>
      <p:bldP spid="121" grpId="0" animBg="1"/>
      <p:bldP spid="122" grpId="0" animBg="1"/>
      <p:bldP spid="123" grpId="0" animBg="1"/>
      <p:bldP spid="125" grpId="0"/>
      <p:bldP spid="126" grpId="0"/>
      <p:bldP spid="124" grpId="0" animBg="1"/>
      <p:bldP spid="127" grpId="0"/>
      <p:bldP spid="128" grpId="0"/>
      <p:bldP spid="130" grpId="0" animBg="1"/>
      <p:bldP spid="13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495142" y="1697087"/>
            <a:ext cx="11233248" cy="203198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335360" y="1541026"/>
            <a:ext cx="11233248" cy="2031989"/>
          </a:xfrm>
          <a:prstGeom prst="rect">
            <a:avLst/>
          </a:prstGeom>
          <a:solidFill>
            <a:srgbClr val="16A2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占位符 2"/>
          <p:cNvSpPr>
            <a:spLocks noGrp="1"/>
          </p:cNvSpPr>
          <p:nvPr>
            <p:ph type="body" sz="quarter" idx="10"/>
          </p:nvPr>
        </p:nvSpPr>
        <p:spPr>
          <a:xfrm>
            <a:off x="165682" y="680601"/>
            <a:ext cx="4922206" cy="430679"/>
          </a:xfrm>
        </p:spPr>
        <p:txBody>
          <a:bodyPr/>
          <a:lstStyle/>
          <a:p>
            <a:r>
              <a:rPr lang="en-US" altLang="zh-CN" dirty="0"/>
              <a:t>4.</a:t>
            </a:r>
            <a:r>
              <a:rPr lang="zh-CN" altLang="en-US" dirty="0"/>
              <a:t>连通主义视域下</a:t>
            </a:r>
            <a:r>
              <a:rPr lang="en-US" altLang="zh-CN" dirty="0"/>
              <a:t>PLE</a:t>
            </a:r>
            <a:r>
              <a:rPr lang="zh-CN" altLang="en-US" dirty="0"/>
              <a:t>模型的动力机制</a:t>
            </a:r>
          </a:p>
        </p:txBody>
      </p:sp>
      <p:sp>
        <p:nvSpPr>
          <p:cNvPr id="4" name="文本占位符 3"/>
          <p:cNvSpPr>
            <a:spLocks noGrp="1"/>
          </p:cNvSpPr>
          <p:nvPr>
            <p:ph type="body" sz="quarter" idx="11"/>
          </p:nvPr>
        </p:nvSpPr>
        <p:spPr>
          <a:xfrm>
            <a:off x="459593" y="99832"/>
            <a:ext cx="5420383" cy="430679"/>
          </a:xfrm>
        </p:spPr>
        <p:txBody>
          <a:bodyPr/>
          <a:lstStyle/>
          <a:p>
            <a:r>
              <a:rPr lang="zh-CN" altLang="en-US" dirty="0"/>
              <a:t>基于连通主义的个人学习环境模型设计</a:t>
            </a:r>
          </a:p>
        </p:txBody>
      </p:sp>
      <p:sp>
        <p:nvSpPr>
          <p:cNvPr id="8" name="矩形 7"/>
          <p:cNvSpPr/>
          <p:nvPr/>
        </p:nvSpPr>
        <p:spPr>
          <a:xfrm>
            <a:off x="459593" y="1634023"/>
            <a:ext cx="10929132" cy="1938992"/>
          </a:xfrm>
          <a:prstGeom prst="rect">
            <a:avLst/>
          </a:prstGeom>
        </p:spPr>
        <p:txBody>
          <a:bodyPr wrap="square">
            <a:spAutoFit/>
          </a:bodyPr>
          <a:lstStyle/>
          <a:p>
            <a:pPr algn="just">
              <a:lnSpc>
                <a:spcPct val="150000"/>
              </a:lnSpc>
              <a:spcAft>
                <a:spcPts val="0"/>
              </a:spcAft>
            </a:pPr>
            <a:r>
              <a:rPr lang="zh-CN" altLang="zh-CN" sz="2000" kern="100" dirty="0">
                <a:solidFill>
                  <a:schemeClr val="bg1"/>
                </a:solidFill>
                <a:latin typeface="微软雅黑" panose="020B0503020204020204" pitchFamily="34" charset="-122"/>
                <a:ea typeface="微软雅黑" panose="020B0503020204020204" pitchFamily="34" charset="-122"/>
              </a:rPr>
              <a:t>在知识的半衰期日益减小的背景下，很多知识还没有来得及沉淀就已经被替换或修正，知识已经成为</a:t>
            </a:r>
            <a:r>
              <a:rPr lang="en-US" altLang="zh-CN" sz="2000" kern="100" dirty="0">
                <a:solidFill>
                  <a:schemeClr val="bg1"/>
                </a:solidFill>
                <a:latin typeface="微软雅黑" panose="020B0503020204020204" pitchFamily="34" charset="-122"/>
                <a:ea typeface="微软雅黑" panose="020B0503020204020204" pitchFamily="34" charset="-122"/>
              </a:rPr>
              <a:t>“</a:t>
            </a:r>
            <a:r>
              <a:rPr lang="zh-CN" altLang="zh-CN" sz="2000" kern="100" dirty="0">
                <a:solidFill>
                  <a:schemeClr val="bg1"/>
                </a:solidFill>
                <a:latin typeface="微软雅黑" panose="020B0503020204020204" pitchFamily="34" charset="-122"/>
                <a:ea typeface="微软雅黑" panose="020B0503020204020204" pitchFamily="34" charset="-122"/>
              </a:rPr>
              <a:t>河流</a:t>
            </a:r>
            <a:r>
              <a:rPr lang="en-US" altLang="zh-CN" sz="2000" kern="100" dirty="0">
                <a:solidFill>
                  <a:schemeClr val="bg1"/>
                </a:solidFill>
                <a:latin typeface="微软雅黑" panose="020B0503020204020204" pitchFamily="34" charset="-122"/>
                <a:ea typeface="微软雅黑" panose="020B0503020204020204" pitchFamily="34" charset="-122"/>
              </a:rPr>
              <a:t>”</a:t>
            </a:r>
            <a:r>
              <a:rPr lang="zh-CN" altLang="zh-CN" sz="2000" kern="100" dirty="0">
                <a:solidFill>
                  <a:schemeClr val="bg1"/>
                </a:solidFill>
                <a:latin typeface="微软雅黑" panose="020B0503020204020204" pitchFamily="34" charset="-122"/>
                <a:ea typeface="微软雅黑" panose="020B0503020204020204" pitchFamily="34" charset="-122"/>
              </a:rPr>
              <a:t>而不是</a:t>
            </a:r>
            <a:r>
              <a:rPr lang="en-US" altLang="zh-CN" sz="2000" kern="100" dirty="0">
                <a:solidFill>
                  <a:schemeClr val="bg1"/>
                </a:solidFill>
                <a:latin typeface="微软雅黑" panose="020B0503020204020204" pitchFamily="34" charset="-122"/>
                <a:ea typeface="微软雅黑" panose="020B0503020204020204" pitchFamily="34" charset="-122"/>
              </a:rPr>
              <a:t>“</a:t>
            </a:r>
            <a:r>
              <a:rPr lang="zh-CN" altLang="zh-CN" sz="2000" kern="100" dirty="0">
                <a:solidFill>
                  <a:schemeClr val="bg1"/>
                </a:solidFill>
                <a:latin typeface="微软雅黑" panose="020B0503020204020204" pitchFamily="34" charset="-122"/>
                <a:ea typeface="微软雅黑" panose="020B0503020204020204" pitchFamily="34" charset="-122"/>
              </a:rPr>
              <a:t>水库</a:t>
            </a:r>
            <a:r>
              <a:rPr lang="en-US" altLang="zh-CN" sz="2000" kern="100" dirty="0">
                <a:solidFill>
                  <a:schemeClr val="bg1"/>
                </a:solidFill>
                <a:latin typeface="微软雅黑" panose="020B0503020204020204" pitchFamily="34" charset="-122"/>
                <a:ea typeface="微软雅黑" panose="020B0503020204020204" pitchFamily="34" charset="-122"/>
              </a:rPr>
              <a:t>”</a:t>
            </a:r>
            <a:r>
              <a:rPr lang="zh-CN" altLang="zh-CN" sz="2000" kern="100" dirty="0">
                <a:solidFill>
                  <a:schemeClr val="bg1"/>
                </a:solidFill>
                <a:latin typeface="微软雅黑" panose="020B0503020204020204" pitchFamily="34" charset="-122"/>
                <a:ea typeface="微软雅黑" panose="020B0503020204020204" pitchFamily="34" charset="-122"/>
              </a:rPr>
              <a:t>，</a:t>
            </a:r>
            <a:r>
              <a:rPr lang="zh-CN" altLang="zh-CN" sz="2000" b="1" kern="100" dirty="0">
                <a:solidFill>
                  <a:schemeClr val="bg1"/>
                </a:solidFill>
                <a:latin typeface="微软雅黑" panose="020B0503020204020204" pitchFamily="34" charset="-122"/>
                <a:ea typeface="微软雅黑" panose="020B0503020204020204" pitchFamily="34" charset="-122"/>
              </a:rPr>
              <a:t>保证知识的流动循环是有效促进知识持续生成与创新的关键。这也是连通主义学习理论对个人学习环境研究最重要的启示。</a:t>
            </a:r>
            <a:r>
              <a:rPr lang="zh-CN" altLang="en-US" sz="2000" b="1" kern="100" dirty="0">
                <a:solidFill>
                  <a:schemeClr val="bg1"/>
                </a:solidFill>
                <a:latin typeface="微软雅黑" panose="020B0503020204020204" pitchFamily="34" charset="-122"/>
                <a:ea typeface="微软雅黑" panose="020B0503020204020204" pitchFamily="34" charset="-122"/>
              </a:rPr>
              <a:t>知识流动循环</a:t>
            </a:r>
            <a:r>
              <a:rPr lang="zh-CN" altLang="zh-CN" sz="2000" b="1" kern="100" dirty="0">
                <a:solidFill>
                  <a:schemeClr val="bg1"/>
                </a:solidFill>
                <a:latin typeface="微软雅黑" panose="020B0503020204020204" pitchFamily="34" charset="-122"/>
                <a:ea typeface="微软雅黑" panose="020B0503020204020204" pitchFamily="34" charset="-122"/>
              </a:rPr>
              <a:t>是驱动个人学习环境不断发展、持续进化的动力机制。</a:t>
            </a:r>
          </a:p>
        </p:txBody>
      </p:sp>
      <p:sp>
        <p:nvSpPr>
          <p:cNvPr id="10" name="矩形 9"/>
          <p:cNvSpPr/>
          <p:nvPr/>
        </p:nvSpPr>
        <p:spPr>
          <a:xfrm>
            <a:off x="492411" y="3890372"/>
            <a:ext cx="5890927" cy="1431161"/>
          </a:xfrm>
          <a:prstGeom prst="rect">
            <a:avLst/>
          </a:prstGeom>
        </p:spPr>
        <p:txBody>
          <a:bodyPr wrap="square">
            <a:spAutoFit/>
          </a:bodyPr>
          <a:lstStyle/>
          <a:p>
            <a:pPr algn="just">
              <a:lnSpc>
                <a:spcPct val="150000"/>
              </a:lnSpc>
            </a:pPr>
            <a:r>
              <a:rPr lang="zh-CN" altLang="zh-CN" kern="100" dirty="0">
                <a:latin typeface="微软雅黑" panose="020B0503020204020204" pitchFamily="34" charset="-122"/>
                <a:ea typeface="微软雅黑" panose="020B0503020204020204" pitchFamily="34" charset="-122"/>
              </a:rPr>
              <a:t>个人学习环境中的知识流动循环有两层含义</a:t>
            </a:r>
            <a:r>
              <a:rPr lang="zh-CN" altLang="en-US" kern="100" dirty="0">
                <a:latin typeface="微软雅黑" panose="020B0503020204020204" pitchFamily="34" charset="-122"/>
                <a:ea typeface="微软雅黑" panose="020B0503020204020204" pitchFamily="34" charset="-122"/>
              </a:rPr>
              <a:t>。</a:t>
            </a:r>
            <a:endParaRPr lang="en-US" altLang="zh-CN" kern="100" dirty="0">
              <a:latin typeface="微软雅黑" panose="020B0503020204020204" pitchFamily="34" charset="-122"/>
              <a:ea typeface="微软雅黑" panose="020B0503020204020204" pitchFamily="34" charset="-122"/>
            </a:endParaRPr>
          </a:p>
          <a:p>
            <a:pPr marL="285750" indent="-285750" algn="just">
              <a:lnSpc>
                <a:spcPct val="150000"/>
              </a:lnSpc>
              <a:buFont typeface="Wingdings" panose="05000000000000000000" pitchFamily="2" charset="2"/>
              <a:buChar char="l"/>
            </a:pPr>
            <a:r>
              <a:rPr lang="zh-CN" altLang="zh-CN" sz="2000" b="1" kern="100" dirty="0">
                <a:solidFill>
                  <a:srgbClr val="16A287"/>
                </a:solidFill>
                <a:latin typeface="微软雅黑" panose="020B0503020204020204" pitchFamily="34" charset="-122"/>
                <a:ea typeface="微软雅黑" panose="020B0503020204020204" pitchFamily="34" charset="-122"/>
              </a:rPr>
              <a:t>一是个人学习环境内部的知识流动循环过程</a:t>
            </a:r>
            <a:r>
              <a:rPr lang="zh-CN" altLang="en-US" sz="2000" b="1" kern="100" dirty="0">
                <a:solidFill>
                  <a:srgbClr val="16A287"/>
                </a:solidFill>
                <a:latin typeface="微软雅黑" panose="020B0503020204020204" pitchFamily="34" charset="-122"/>
                <a:ea typeface="微软雅黑" panose="020B0503020204020204" pitchFamily="34" charset="-122"/>
              </a:rPr>
              <a:t>。</a:t>
            </a:r>
            <a:endParaRPr lang="en-US" altLang="zh-CN" sz="2000" b="1" kern="100" dirty="0">
              <a:solidFill>
                <a:srgbClr val="16A287"/>
              </a:solidFill>
              <a:latin typeface="微软雅黑" panose="020B0503020204020204" pitchFamily="34" charset="-122"/>
              <a:ea typeface="微软雅黑" panose="020B0503020204020204" pitchFamily="34" charset="-122"/>
            </a:endParaRPr>
          </a:p>
          <a:p>
            <a:pPr marL="285750" indent="-285750" algn="just">
              <a:lnSpc>
                <a:spcPct val="150000"/>
              </a:lnSpc>
              <a:buFont typeface="Wingdings" panose="05000000000000000000" pitchFamily="2" charset="2"/>
              <a:buChar char="l"/>
            </a:pPr>
            <a:r>
              <a:rPr lang="zh-CN" altLang="zh-CN" sz="2000" b="1" kern="100" dirty="0">
                <a:solidFill>
                  <a:srgbClr val="16A287"/>
                </a:solidFill>
                <a:latin typeface="微软雅黑" panose="020B0503020204020204" pitchFamily="34" charset="-122"/>
                <a:ea typeface="微软雅黑" panose="020B0503020204020204" pitchFamily="34" charset="-122"/>
              </a:rPr>
              <a:t>二是学习生态系统范围内的知识流动循环过程</a:t>
            </a:r>
            <a:r>
              <a:rPr lang="zh-CN" altLang="en-US" sz="2000" b="1" kern="100" dirty="0">
                <a:solidFill>
                  <a:srgbClr val="16A287"/>
                </a:solidFill>
                <a:latin typeface="微软雅黑" panose="020B0503020204020204" pitchFamily="34" charset="-122"/>
                <a:ea typeface="微软雅黑" panose="020B0503020204020204" pitchFamily="34" charset="-122"/>
              </a:rPr>
              <a:t>。</a:t>
            </a:r>
            <a:endParaRPr lang="zh-CN" altLang="zh-CN" sz="2000" b="1" kern="100" dirty="0">
              <a:solidFill>
                <a:srgbClr val="16A287"/>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8552239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a:xfrm>
            <a:off x="165682" y="680601"/>
            <a:ext cx="4922206" cy="430679"/>
          </a:xfrm>
        </p:spPr>
        <p:txBody>
          <a:bodyPr/>
          <a:lstStyle/>
          <a:p>
            <a:r>
              <a:rPr lang="en-US" altLang="zh-CN" dirty="0"/>
              <a:t>4.</a:t>
            </a:r>
            <a:r>
              <a:rPr lang="zh-CN" altLang="en-US" dirty="0"/>
              <a:t>连通主义视域下</a:t>
            </a:r>
            <a:r>
              <a:rPr lang="en-US" altLang="zh-CN" dirty="0"/>
              <a:t>PLE</a:t>
            </a:r>
            <a:r>
              <a:rPr lang="zh-CN" altLang="en-US" dirty="0"/>
              <a:t>模型的动力机制</a:t>
            </a:r>
          </a:p>
        </p:txBody>
      </p:sp>
      <p:sp>
        <p:nvSpPr>
          <p:cNvPr id="4" name="文本占位符 3"/>
          <p:cNvSpPr>
            <a:spLocks noGrp="1"/>
          </p:cNvSpPr>
          <p:nvPr>
            <p:ph type="body" sz="quarter" idx="11"/>
          </p:nvPr>
        </p:nvSpPr>
        <p:spPr>
          <a:xfrm>
            <a:off x="459593" y="99832"/>
            <a:ext cx="5420383" cy="430679"/>
          </a:xfrm>
        </p:spPr>
        <p:txBody>
          <a:bodyPr/>
          <a:lstStyle/>
          <a:p>
            <a:r>
              <a:rPr lang="zh-CN" altLang="en-US" dirty="0"/>
              <a:t>基于连通主义的个人学习环境模型设计</a:t>
            </a:r>
          </a:p>
        </p:txBody>
      </p:sp>
      <p:grpSp>
        <p:nvGrpSpPr>
          <p:cNvPr id="2" name="组合 1"/>
          <p:cNvGrpSpPr/>
          <p:nvPr/>
        </p:nvGrpSpPr>
        <p:grpSpPr>
          <a:xfrm>
            <a:off x="459593" y="1556792"/>
            <a:ext cx="5188593" cy="535588"/>
            <a:chOff x="335360" y="1541026"/>
            <a:chExt cx="11358516" cy="2324927"/>
          </a:xfrm>
        </p:grpSpPr>
        <p:sp>
          <p:nvSpPr>
            <p:cNvPr id="9" name="矩形 8"/>
            <p:cNvSpPr/>
            <p:nvPr/>
          </p:nvSpPr>
          <p:spPr>
            <a:xfrm>
              <a:off x="460629" y="1833962"/>
              <a:ext cx="11233247" cy="20319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335360" y="1541026"/>
              <a:ext cx="11233248" cy="2031989"/>
            </a:xfrm>
            <a:prstGeom prst="rect">
              <a:avLst/>
            </a:prstGeom>
            <a:solidFill>
              <a:srgbClr val="16A2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latin typeface="微软雅黑" panose="020B0503020204020204" pitchFamily="34" charset="-122"/>
                  <a:ea typeface="微软雅黑" panose="020B0503020204020204" pitchFamily="34" charset="-122"/>
                </a:rPr>
                <a:t>一、个人学习环境内部的知识流动循环过程</a:t>
              </a:r>
            </a:p>
          </p:txBody>
        </p:sp>
      </p:grpSp>
      <p:pic>
        <p:nvPicPr>
          <p:cNvPr id="12" name="图片 11"/>
          <p:cNvPicPr/>
          <p:nvPr/>
        </p:nvPicPr>
        <p:blipFill>
          <a:blip r:embed="rId3" cstate="print">
            <a:extLst>
              <a:ext uri="{28A0092B-C50C-407E-A947-70E740481C1C}">
                <a14:useLocalDpi xmlns:a14="http://schemas.microsoft.com/office/drawing/2010/main" val="0"/>
              </a:ext>
            </a:extLst>
          </a:blip>
          <a:stretch>
            <a:fillRect/>
          </a:stretch>
        </p:blipFill>
        <p:spPr>
          <a:xfrm>
            <a:off x="2321880" y="2268730"/>
            <a:ext cx="7548239" cy="2710413"/>
          </a:xfrm>
          <a:prstGeom prst="rect">
            <a:avLst/>
          </a:prstGeom>
        </p:spPr>
      </p:pic>
      <p:sp>
        <p:nvSpPr>
          <p:cNvPr id="5" name="矩形 4"/>
          <p:cNvSpPr/>
          <p:nvPr/>
        </p:nvSpPr>
        <p:spPr>
          <a:xfrm>
            <a:off x="459592" y="5155493"/>
            <a:ext cx="11253031" cy="683264"/>
          </a:xfrm>
          <a:prstGeom prst="rect">
            <a:avLst/>
          </a:prstGeom>
        </p:spPr>
        <p:txBody>
          <a:bodyPr wrap="square">
            <a:spAutoFit/>
          </a:bodyPr>
          <a:lstStyle/>
          <a:p>
            <a:pPr>
              <a:lnSpc>
                <a:spcPct val="120000"/>
              </a:lnSpc>
            </a:pPr>
            <a:r>
              <a:rPr lang="zh-CN" altLang="zh-CN" sz="1600" b="1" dirty="0">
                <a:latin typeface="微软雅黑" panose="020B0503020204020204" pitchFamily="34" charset="-122"/>
                <a:ea typeface="微软雅黑" panose="020B0503020204020204" pitchFamily="34" charset="-122"/>
                <a:cs typeface="Times New Roman" panose="02020603050405020304" pitchFamily="18" charset="0"/>
              </a:rPr>
              <a:t>个人学习环境内部的知识流动循环过程，即学习者的个人知识管理过程</a:t>
            </a:r>
            <a:r>
              <a:rPr lang="zh-CN" altLang="en-US" sz="1600" b="1" dirty="0">
                <a:latin typeface="微软雅黑" panose="020B0503020204020204" pitchFamily="34" charset="-122"/>
                <a:ea typeface="微软雅黑" panose="020B0503020204020204" pitchFamily="34" charset="-122"/>
                <a:cs typeface="Times New Roman" panose="02020603050405020304" pitchFamily="18" charset="0"/>
              </a:rPr>
              <a:t>。学习者在与外界生态系统交互过程中，持续进行</a:t>
            </a:r>
            <a:r>
              <a:rPr lang="zh-CN" altLang="zh-CN" sz="1600" b="1" dirty="0">
                <a:latin typeface="微软雅黑" panose="020B0503020204020204" pitchFamily="34" charset="-122"/>
                <a:ea typeface="微软雅黑" panose="020B0503020204020204" pitchFamily="34" charset="-122"/>
                <a:cs typeface="Times New Roman" panose="02020603050405020304" pitchFamily="18" charset="0"/>
              </a:rPr>
              <a:t>显性知识和隐性知识之间的转化，不断更新自己的个人学习网络</a:t>
            </a:r>
            <a:r>
              <a:rPr lang="en-US" altLang="zh-CN" sz="1600" b="1" dirty="0">
                <a:latin typeface="微软雅黑" panose="020B0503020204020204" pitchFamily="34" charset="-122"/>
                <a:ea typeface="微软雅黑" panose="020B0503020204020204" pitchFamily="34" charset="-122"/>
                <a:cs typeface="Times New Roman" panose="02020603050405020304" pitchFamily="18" charset="0"/>
              </a:rPr>
              <a:t>.</a:t>
            </a:r>
            <a:endParaRPr lang="zh-CN" altLang="en-US" sz="16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9598846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a:xfrm>
            <a:off x="165682" y="680601"/>
            <a:ext cx="4922206" cy="430679"/>
          </a:xfrm>
        </p:spPr>
        <p:txBody>
          <a:bodyPr/>
          <a:lstStyle/>
          <a:p>
            <a:r>
              <a:rPr lang="en-US" altLang="zh-CN" dirty="0"/>
              <a:t>4.</a:t>
            </a:r>
            <a:r>
              <a:rPr lang="zh-CN" altLang="en-US" dirty="0"/>
              <a:t>连通主义视域下</a:t>
            </a:r>
            <a:r>
              <a:rPr lang="en-US" altLang="zh-CN" dirty="0"/>
              <a:t>PLE</a:t>
            </a:r>
            <a:r>
              <a:rPr lang="zh-CN" altLang="en-US" dirty="0"/>
              <a:t>模型的动力机制</a:t>
            </a:r>
          </a:p>
        </p:txBody>
      </p:sp>
      <p:sp>
        <p:nvSpPr>
          <p:cNvPr id="4" name="文本占位符 3"/>
          <p:cNvSpPr>
            <a:spLocks noGrp="1"/>
          </p:cNvSpPr>
          <p:nvPr>
            <p:ph type="body" sz="quarter" idx="11"/>
          </p:nvPr>
        </p:nvSpPr>
        <p:spPr>
          <a:xfrm>
            <a:off x="459593" y="99832"/>
            <a:ext cx="5420383" cy="430679"/>
          </a:xfrm>
        </p:spPr>
        <p:txBody>
          <a:bodyPr/>
          <a:lstStyle/>
          <a:p>
            <a:r>
              <a:rPr lang="zh-CN" altLang="en-US" dirty="0"/>
              <a:t>基于连通主义的个人学习环境模型设计</a:t>
            </a:r>
          </a:p>
        </p:txBody>
      </p:sp>
      <p:grpSp>
        <p:nvGrpSpPr>
          <p:cNvPr id="2" name="组合 1"/>
          <p:cNvGrpSpPr/>
          <p:nvPr/>
        </p:nvGrpSpPr>
        <p:grpSpPr>
          <a:xfrm>
            <a:off x="459593" y="1556792"/>
            <a:ext cx="4196247" cy="535588"/>
            <a:chOff x="335360" y="1541026"/>
            <a:chExt cx="11358516" cy="2324927"/>
          </a:xfrm>
        </p:grpSpPr>
        <p:sp>
          <p:nvSpPr>
            <p:cNvPr id="9" name="矩形 8"/>
            <p:cNvSpPr/>
            <p:nvPr/>
          </p:nvSpPr>
          <p:spPr>
            <a:xfrm>
              <a:off x="460629" y="1833962"/>
              <a:ext cx="11233247" cy="20319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335360" y="1541026"/>
              <a:ext cx="11233248" cy="2031989"/>
            </a:xfrm>
            <a:prstGeom prst="rect">
              <a:avLst/>
            </a:prstGeom>
            <a:solidFill>
              <a:srgbClr val="16A2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a:solidFill>
                    <a:schemeClr val="bg1"/>
                  </a:solidFill>
                  <a:latin typeface="微软雅黑" panose="020B0503020204020204" pitchFamily="34" charset="-122"/>
                  <a:ea typeface="微软雅黑" panose="020B0503020204020204" pitchFamily="34" charset="-122"/>
                </a:rPr>
                <a:t>二、学习生态系统内部知识的流动循环</a:t>
              </a:r>
            </a:p>
          </p:txBody>
        </p:sp>
      </p:grpSp>
      <p:sp>
        <p:nvSpPr>
          <p:cNvPr id="5" name="矩形 4"/>
          <p:cNvSpPr/>
          <p:nvPr/>
        </p:nvSpPr>
        <p:spPr>
          <a:xfrm>
            <a:off x="1463297" y="5589240"/>
            <a:ext cx="10189268" cy="387798"/>
          </a:xfrm>
          <a:prstGeom prst="rect">
            <a:avLst/>
          </a:prstGeom>
        </p:spPr>
        <p:txBody>
          <a:bodyPr wrap="square">
            <a:spAutoFit/>
          </a:bodyPr>
          <a:lstStyle/>
          <a:p>
            <a:pPr algn="ctr">
              <a:lnSpc>
                <a:spcPct val="120000"/>
              </a:lnSpc>
            </a:pPr>
            <a:r>
              <a:rPr lang="zh-CN" altLang="en-US" sz="1600" b="1" dirty="0">
                <a:latin typeface="微软雅黑" panose="020B0503020204020204" pitchFamily="34" charset="-122"/>
                <a:ea typeface="微软雅黑" panose="020B0503020204020204" pitchFamily="34" charset="-122"/>
                <a:cs typeface="Times New Roman" panose="02020603050405020304" pitchFamily="18" charset="0"/>
              </a:rPr>
              <a:t>多个</a:t>
            </a:r>
            <a:r>
              <a:rPr lang="en-US" altLang="zh-CN" sz="1600" b="1" dirty="0">
                <a:latin typeface="微软雅黑" panose="020B0503020204020204" pitchFamily="34" charset="-122"/>
                <a:ea typeface="微软雅黑" panose="020B0503020204020204" pitchFamily="34" charset="-122"/>
                <a:cs typeface="Times New Roman" panose="02020603050405020304" pitchFamily="18" charset="0"/>
              </a:rPr>
              <a:t>PLE</a:t>
            </a:r>
            <a:r>
              <a:rPr lang="zh-CN" altLang="en-US" sz="1600" b="1" dirty="0">
                <a:latin typeface="微软雅黑" panose="020B0503020204020204" pitchFamily="34" charset="-122"/>
                <a:ea typeface="微软雅黑" panose="020B0503020204020204" pitchFamily="34" charset="-122"/>
                <a:cs typeface="Times New Roman" panose="02020603050405020304" pitchFamily="18" charset="0"/>
              </a:rPr>
              <a:t>相互连接、互动，促进集体知识的共建共享，实现知识的创新并反哺学习者的个人学习环境。</a:t>
            </a:r>
            <a:endParaRPr lang="zh-CN" altLang="en-US" sz="1600" b="1" dirty="0">
              <a:latin typeface="微软雅黑" panose="020B0503020204020204" pitchFamily="34" charset="-122"/>
              <a:ea typeface="微软雅黑" panose="020B0503020204020204" pitchFamily="34" charset="-122"/>
            </a:endParaRPr>
          </a:p>
        </p:txBody>
      </p:sp>
      <p:pic>
        <p:nvPicPr>
          <p:cNvPr id="10" name="图片 9"/>
          <p:cNvPicPr/>
          <p:nvPr/>
        </p:nvPicPr>
        <p:blipFill>
          <a:blip r:embed="rId3" cstate="print">
            <a:extLst>
              <a:ext uri="{28A0092B-C50C-407E-A947-70E740481C1C}">
                <a14:useLocalDpi xmlns:a14="http://schemas.microsoft.com/office/drawing/2010/main" val="0"/>
              </a:ext>
            </a:extLst>
          </a:blip>
          <a:stretch>
            <a:fillRect/>
          </a:stretch>
        </p:blipFill>
        <p:spPr>
          <a:xfrm>
            <a:off x="4702119" y="1839917"/>
            <a:ext cx="3711624" cy="3542222"/>
          </a:xfrm>
          <a:prstGeom prst="rect">
            <a:avLst/>
          </a:prstGeom>
        </p:spPr>
      </p:pic>
    </p:spTree>
    <p:extLst>
      <p:ext uri="{BB962C8B-B14F-4D97-AF65-F5344CB8AC3E}">
        <p14:creationId xmlns:p14="http://schemas.microsoft.com/office/powerpoint/2010/main" val="324608841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a:xfrm>
            <a:off x="165682" y="680601"/>
            <a:ext cx="4922206" cy="430679"/>
          </a:xfrm>
        </p:spPr>
        <p:txBody>
          <a:bodyPr/>
          <a:lstStyle/>
          <a:p>
            <a:r>
              <a:rPr lang="en-US" altLang="zh-CN" dirty="0"/>
              <a:t>5.</a:t>
            </a:r>
            <a:r>
              <a:rPr lang="zh-CN" altLang="en-US" dirty="0"/>
              <a:t>连通主义视域下</a:t>
            </a:r>
            <a:r>
              <a:rPr lang="en-US" altLang="zh-CN" dirty="0"/>
              <a:t>PLE</a:t>
            </a:r>
            <a:r>
              <a:rPr lang="zh-CN" altLang="en-US" dirty="0"/>
              <a:t>模型的保障机制</a:t>
            </a:r>
          </a:p>
        </p:txBody>
      </p:sp>
      <p:sp>
        <p:nvSpPr>
          <p:cNvPr id="4" name="文本占位符 3"/>
          <p:cNvSpPr>
            <a:spLocks noGrp="1"/>
          </p:cNvSpPr>
          <p:nvPr>
            <p:ph type="body" sz="quarter" idx="11"/>
          </p:nvPr>
        </p:nvSpPr>
        <p:spPr>
          <a:xfrm>
            <a:off x="459593" y="99832"/>
            <a:ext cx="5420383" cy="430679"/>
          </a:xfrm>
        </p:spPr>
        <p:txBody>
          <a:bodyPr/>
          <a:lstStyle/>
          <a:p>
            <a:r>
              <a:rPr lang="zh-CN" altLang="en-US" dirty="0"/>
              <a:t>基于连通主义的个人学习环境模型设计</a:t>
            </a:r>
          </a:p>
        </p:txBody>
      </p:sp>
      <p:grpSp>
        <p:nvGrpSpPr>
          <p:cNvPr id="7" name="组合 6"/>
          <p:cNvGrpSpPr/>
          <p:nvPr/>
        </p:nvGrpSpPr>
        <p:grpSpPr>
          <a:xfrm>
            <a:off x="399485" y="1541026"/>
            <a:ext cx="11393030" cy="1887974"/>
            <a:chOff x="335360" y="1541026"/>
            <a:chExt cx="11393030" cy="2188050"/>
          </a:xfrm>
        </p:grpSpPr>
        <p:sp>
          <p:nvSpPr>
            <p:cNvPr id="12" name="矩形 11"/>
            <p:cNvSpPr/>
            <p:nvPr/>
          </p:nvSpPr>
          <p:spPr>
            <a:xfrm>
              <a:off x="495142" y="1697087"/>
              <a:ext cx="11233248" cy="203198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335360" y="1541026"/>
              <a:ext cx="11233248" cy="2031989"/>
            </a:xfrm>
            <a:prstGeom prst="rect">
              <a:avLst/>
            </a:prstGeom>
            <a:solidFill>
              <a:srgbClr val="16A2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矩形 13"/>
          <p:cNvSpPr/>
          <p:nvPr/>
        </p:nvSpPr>
        <p:spPr>
          <a:xfrm>
            <a:off x="523718" y="1634023"/>
            <a:ext cx="10929132" cy="1422954"/>
          </a:xfrm>
          <a:prstGeom prst="rect">
            <a:avLst/>
          </a:prstGeom>
        </p:spPr>
        <p:txBody>
          <a:bodyPr wrap="square">
            <a:spAutoFit/>
          </a:bodyPr>
          <a:lstStyle/>
          <a:p>
            <a:pPr algn="just">
              <a:lnSpc>
                <a:spcPct val="150000"/>
              </a:lnSpc>
              <a:spcAft>
                <a:spcPts val="0"/>
              </a:spcAft>
            </a:pPr>
            <a:r>
              <a:rPr lang="zh-CN" altLang="en-US" sz="2000" kern="100" dirty="0">
                <a:solidFill>
                  <a:schemeClr val="bg1"/>
                </a:solidFill>
                <a:latin typeface="微软雅黑" panose="020B0503020204020204" pitchFamily="34" charset="-122"/>
                <a:ea typeface="微软雅黑" panose="020B0503020204020204" pitchFamily="34" charset="-122"/>
              </a:rPr>
              <a:t>知识的流动循环是个人学习环境运行的动力机制，知识流动始于学习者的个体知识建构，然后逐步向集体智慧发展。</a:t>
            </a:r>
            <a:r>
              <a:rPr lang="zh-CN" altLang="en-US" sz="2000" b="1" kern="100" dirty="0">
                <a:solidFill>
                  <a:schemeClr val="bg1"/>
                </a:solidFill>
                <a:latin typeface="微软雅黑" panose="020B0503020204020204" pitchFamily="34" charset="-122"/>
                <a:ea typeface="微软雅黑" panose="020B0503020204020204" pitchFamily="34" charset="-122"/>
              </a:rPr>
              <a:t>为了加快</a:t>
            </a:r>
            <a:r>
              <a:rPr lang="en-US" altLang="zh-CN" sz="2000" b="1" kern="100" dirty="0">
                <a:solidFill>
                  <a:schemeClr val="bg1"/>
                </a:solidFill>
                <a:latin typeface="微软雅黑" panose="020B0503020204020204" pitchFamily="34" charset="-122"/>
                <a:ea typeface="微软雅黑" panose="020B0503020204020204" pitchFamily="34" charset="-122"/>
              </a:rPr>
              <a:t>PLE</a:t>
            </a:r>
            <a:r>
              <a:rPr lang="zh-CN" altLang="en-US" sz="2000" b="1" kern="100" dirty="0">
                <a:solidFill>
                  <a:schemeClr val="bg1"/>
                </a:solidFill>
                <a:latin typeface="微软雅黑" panose="020B0503020204020204" pitchFamily="34" charset="-122"/>
                <a:ea typeface="微软雅黑" panose="020B0503020204020204" pitchFamily="34" charset="-122"/>
              </a:rPr>
              <a:t>中的知识流动循环，保障</a:t>
            </a:r>
            <a:r>
              <a:rPr lang="en-US" altLang="zh-CN" sz="2000" b="1" kern="100" dirty="0">
                <a:solidFill>
                  <a:schemeClr val="bg1"/>
                </a:solidFill>
                <a:latin typeface="微软雅黑" panose="020B0503020204020204" pitchFamily="34" charset="-122"/>
                <a:ea typeface="微软雅黑" panose="020B0503020204020204" pitchFamily="34" charset="-122"/>
              </a:rPr>
              <a:t>PLE</a:t>
            </a:r>
            <a:r>
              <a:rPr lang="zh-CN" altLang="en-US" sz="2000" b="1" kern="100" dirty="0">
                <a:solidFill>
                  <a:schemeClr val="bg1"/>
                </a:solidFill>
                <a:latin typeface="微软雅黑" panose="020B0503020204020204" pitchFamily="34" charset="-122"/>
                <a:ea typeface="微软雅黑" panose="020B0503020204020204" pitchFamily="34" charset="-122"/>
              </a:rPr>
              <a:t>模型的正常运行，我们分别从构成网络的“节点”、“连接”和“知识流”三个方面提出了具体保障策略。</a:t>
            </a:r>
          </a:p>
        </p:txBody>
      </p:sp>
      <p:grpSp>
        <p:nvGrpSpPr>
          <p:cNvPr id="30" name="组合 29"/>
          <p:cNvGrpSpPr/>
          <p:nvPr/>
        </p:nvGrpSpPr>
        <p:grpSpPr>
          <a:xfrm>
            <a:off x="1412480" y="3724088"/>
            <a:ext cx="9367041" cy="2109221"/>
            <a:chOff x="1703512" y="3724088"/>
            <a:chExt cx="9367041" cy="2109221"/>
          </a:xfrm>
        </p:grpSpPr>
        <p:sp>
          <p:nvSpPr>
            <p:cNvPr id="17" name="任意多边形 16"/>
            <p:cNvSpPr/>
            <p:nvPr/>
          </p:nvSpPr>
          <p:spPr>
            <a:xfrm>
              <a:off x="3065218" y="3777764"/>
              <a:ext cx="8005335" cy="527093"/>
            </a:xfrm>
            <a:custGeom>
              <a:avLst/>
              <a:gdLst>
                <a:gd name="connsiteX0" fmla="*/ 122455 w 734714"/>
                <a:gd name="connsiteY0" fmla="*/ 0 h 3568747"/>
                <a:gd name="connsiteX1" fmla="*/ 612259 w 734714"/>
                <a:gd name="connsiteY1" fmla="*/ 0 h 3568747"/>
                <a:gd name="connsiteX2" fmla="*/ 734714 w 734714"/>
                <a:gd name="connsiteY2" fmla="*/ 122455 h 3568747"/>
                <a:gd name="connsiteX3" fmla="*/ 734714 w 734714"/>
                <a:gd name="connsiteY3" fmla="*/ 3568747 h 3568747"/>
                <a:gd name="connsiteX4" fmla="*/ 734714 w 734714"/>
                <a:gd name="connsiteY4" fmla="*/ 3568747 h 3568747"/>
                <a:gd name="connsiteX5" fmla="*/ 0 w 734714"/>
                <a:gd name="connsiteY5" fmla="*/ 3568747 h 3568747"/>
                <a:gd name="connsiteX6" fmla="*/ 0 w 734714"/>
                <a:gd name="connsiteY6" fmla="*/ 3568747 h 3568747"/>
                <a:gd name="connsiteX7" fmla="*/ 0 w 734714"/>
                <a:gd name="connsiteY7" fmla="*/ 122455 h 3568747"/>
                <a:gd name="connsiteX8" fmla="*/ 122455 w 734714"/>
                <a:gd name="connsiteY8" fmla="*/ 0 h 3568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4714" h="3568747">
                  <a:moveTo>
                    <a:pt x="734714" y="594806"/>
                  </a:moveTo>
                  <a:lnTo>
                    <a:pt x="734714" y="2973941"/>
                  </a:lnTo>
                  <a:cubicBezTo>
                    <a:pt x="734714" y="3302442"/>
                    <a:pt x="723427" y="3568745"/>
                    <a:pt x="709504" y="3568745"/>
                  </a:cubicBezTo>
                  <a:lnTo>
                    <a:pt x="0" y="3568745"/>
                  </a:lnTo>
                  <a:lnTo>
                    <a:pt x="0" y="3568745"/>
                  </a:lnTo>
                  <a:lnTo>
                    <a:pt x="0" y="2"/>
                  </a:lnTo>
                  <a:lnTo>
                    <a:pt x="0" y="2"/>
                  </a:lnTo>
                  <a:lnTo>
                    <a:pt x="709504" y="2"/>
                  </a:lnTo>
                  <a:cubicBezTo>
                    <a:pt x="723427" y="2"/>
                    <a:pt x="734714" y="266305"/>
                    <a:pt x="734714" y="594806"/>
                  </a:cubicBezTo>
                  <a:close/>
                </a:path>
              </a:pathLst>
            </a:custGeom>
            <a:solidFill>
              <a:schemeClr val="bg1">
                <a:lumMod val="85000"/>
                <a:alpha val="90000"/>
              </a:schemeClr>
            </a:solidFill>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68581" tIns="70156" rIns="104446" bIns="70157" numCol="1" spcCol="1270" anchor="ctr" anchorCtr="0">
              <a:noAutofit/>
            </a:bodyPr>
            <a:lstStyle/>
            <a:p>
              <a:pPr marL="0" lvl="1" defTabSz="800100">
                <a:lnSpc>
                  <a:spcPct val="90000"/>
                </a:lnSpc>
                <a:spcBef>
                  <a:spcPct val="0"/>
                </a:spcBef>
                <a:spcAft>
                  <a:spcPct val="15000"/>
                </a:spcAft>
              </a:pPr>
              <a:r>
                <a:rPr lang="zh-CN" altLang="en-US" sz="2000" dirty="0">
                  <a:latin typeface="微软雅黑" panose="020B0503020204020204" pitchFamily="34" charset="-122"/>
                  <a:ea typeface="微软雅黑" panose="020B0503020204020204" pitchFamily="34" charset="-122"/>
                </a:rPr>
                <a:t>    培育关键节点，提升连接质量</a:t>
              </a:r>
              <a:endParaRPr lang="zh-CN" altLang="en-US" sz="2000" kern="1200" dirty="0">
                <a:latin typeface="微软雅黑" panose="020B0503020204020204" pitchFamily="34" charset="-122"/>
                <a:ea typeface="微软雅黑" panose="020B0503020204020204" pitchFamily="34" charset="-122"/>
              </a:endParaRPr>
            </a:p>
          </p:txBody>
        </p:sp>
        <p:sp>
          <p:nvSpPr>
            <p:cNvPr id="18" name="任意多边形 17"/>
            <p:cNvSpPr/>
            <p:nvPr/>
          </p:nvSpPr>
          <p:spPr>
            <a:xfrm>
              <a:off x="1703512" y="3724088"/>
              <a:ext cx="1368152" cy="604109"/>
            </a:xfrm>
            <a:custGeom>
              <a:avLst/>
              <a:gdLst>
                <a:gd name="connsiteX0" fmla="*/ 0 w 2007420"/>
                <a:gd name="connsiteY0" fmla="*/ 153068 h 918392"/>
                <a:gd name="connsiteX1" fmla="*/ 153068 w 2007420"/>
                <a:gd name="connsiteY1" fmla="*/ 0 h 918392"/>
                <a:gd name="connsiteX2" fmla="*/ 1854352 w 2007420"/>
                <a:gd name="connsiteY2" fmla="*/ 0 h 918392"/>
                <a:gd name="connsiteX3" fmla="*/ 2007420 w 2007420"/>
                <a:gd name="connsiteY3" fmla="*/ 153068 h 918392"/>
                <a:gd name="connsiteX4" fmla="*/ 2007420 w 2007420"/>
                <a:gd name="connsiteY4" fmla="*/ 765324 h 918392"/>
                <a:gd name="connsiteX5" fmla="*/ 1854352 w 2007420"/>
                <a:gd name="connsiteY5" fmla="*/ 918392 h 918392"/>
                <a:gd name="connsiteX6" fmla="*/ 153068 w 2007420"/>
                <a:gd name="connsiteY6" fmla="*/ 918392 h 918392"/>
                <a:gd name="connsiteX7" fmla="*/ 0 w 2007420"/>
                <a:gd name="connsiteY7" fmla="*/ 765324 h 918392"/>
                <a:gd name="connsiteX8" fmla="*/ 0 w 2007420"/>
                <a:gd name="connsiteY8" fmla="*/ 153068 h 918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07420" h="918392">
                  <a:moveTo>
                    <a:pt x="0" y="153068"/>
                  </a:moveTo>
                  <a:cubicBezTo>
                    <a:pt x="0" y="68531"/>
                    <a:pt x="68531" y="0"/>
                    <a:pt x="153068" y="0"/>
                  </a:cubicBezTo>
                  <a:lnTo>
                    <a:pt x="1854352" y="0"/>
                  </a:lnTo>
                  <a:cubicBezTo>
                    <a:pt x="1938889" y="0"/>
                    <a:pt x="2007420" y="68531"/>
                    <a:pt x="2007420" y="153068"/>
                  </a:cubicBezTo>
                  <a:lnTo>
                    <a:pt x="2007420" y="765324"/>
                  </a:lnTo>
                  <a:cubicBezTo>
                    <a:pt x="2007420" y="849861"/>
                    <a:pt x="1938889" y="918392"/>
                    <a:pt x="1854352" y="918392"/>
                  </a:cubicBezTo>
                  <a:lnTo>
                    <a:pt x="153068" y="918392"/>
                  </a:lnTo>
                  <a:cubicBezTo>
                    <a:pt x="68531" y="918392"/>
                    <a:pt x="0" y="849861"/>
                    <a:pt x="0" y="765324"/>
                  </a:cubicBezTo>
                  <a:lnTo>
                    <a:pt x="0" y="153068"/>
                  </a:lnTo>
                  <a:close/>
                </a:path>
              </a:pathLst>
            </a:custGeom>
            <a:solidFill>
              <a:srgbClr val="16A287"/>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12472" tIns="128652" rIns="212472" bIns="128652" numCol="1" spcCol="1270" anchor="ctr" anchorCtr="0">
              <a:noAutofit/>
            </a:bodyPr>
            <a:lstStyle/>
            <a:p>
              <a:pPr lvl="0" algn="ctr" defTabSz="1955800">
                <a:lnSpc>
                  <a:spcPct val="90000"/>
                </a:lnSpc>
                <a:spcBef>
                  <a:spcPct val="0"/>
                </a:spcBef>
                <a:spcAft>
                  <a:spcPct val="35000"/>
                </a:spcAft>
              </a:pPr>
              <a:r>
                <a:rPr lang="zh-CN" altLang="en-US" sz="2400" b="1" kern="1200" dirty="0">
                  <a:solidFill>
                    <a:schemeClr val="bg1"/>
                  </a:solidFill>
                  <a:latin typeface="微软雅黑" panose="020B0503020204020204" pitchFamily="34" charset="-122"/>
                  <a:ea typeface="微软雅黑" panose="020B0503020204020204" pitchFamily="34" charset="-122"/>
                </a:rPr>
                <a:t>节点</a:t>
              </a:r>
            </a:p>
          </p:txBody>
        </p:sp>
        <p:sp>
          <p:nvSpPr>
            <p:cNvPr id="25" name="任意多边形 24"/>
            <p:cNvSpPr/>
            <p:nvPr/>
          </p:nvSpPr>
          <p:spPr>
            <a:xfrm>
              <a:off x="3065218" y="4530320"/>
              <a:ext cx="8005335" cy="527093"/>
            </a:xfrm>
            <a:custGeom>
              <a:avLst/>
              <a:gdLst>
                <a:gd name="connsiteX0" fmla="*/ 122455 w 734714"/>
                <a:gd name="connsiteY0" fmla="*/ 0 h 3568747"/>
                <a:gd name="connsiteX1" fmla="*/ 612259 w 734714"/>
                <a:gd name="connsiteY1" fmla="*/ 0 h 3568747"/>
                <a:gd name="connsiteX2" fmla="*/ 734714 w 734714"/>
                <a:gd name="connsiteY2" fmla="*/ 122455 h 3568747"/>
                <a:gd name="connsiteX3" fmla="*/ 734714 w 734714"/>
                <a:gd name="connsiteY3" fmla="*/ 3568747 h 3568747"/>
                <a:gd name="connsiteX4" fmla="*/ 734714 w 734714"/>
                <a:gd name="connsiteY4" fmla="*/ 3568747 h 3568747"/>
                <a:gd name="connsiteX5" fmla="*/ 0 w 734714"/>
                <a:gd name="connsiteY5" fmla="*/ 3568747 h 3568747"/>
                <a:gd name="connsiteX6" fmla="*/ 0 w 734714"/>
                <a:gd name="connsiteY6" fmla="*/ 3568747 h 3568747"/>
                <a:gd name="connsiteX7" fmla="*/ 0 w 734714"/>
                <a:gd name="connsiteY7" fmla="*/ 122455 h 3568747"/>
                <a:gd name="connsiteX8" fmla="*/ 122455 w 734714"/>
                <a:gd name="connsiteY8" fmla="*/ 0 h 3568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4714" h="3568747">
                  <a:moveTo>
                    <a:pt x="734714" y="594806"/>
                  </a:moveTo>
                  <a:lnTo>
                    <a:pt x="734714" y="2973941"/>
                  </a:lnTo>
                  <a:cubicBezTo>
                    <a:pt x="734714" y="3302442"/>
                    <a:pt x="723427" y="3568745"/>
                    <a:pt x="709504" y="3568745"/>
                  </a:cubicBezTo>
                  <a:lnTo>
                    <a:pt x="0" y="3568745"/>
                  </a:lnTo>
                  <a:lnTo>
                    <a:pt x="0" y="3568745"/>
                  </a:lnTo>
                  <a:lnTo>
                    <a:pt x="0" y="2"/>
                  </a:lnTo>
                  <a:lnTo>
                    <a:pt x="0" y="2"/>
                  </a:lnTo>
                  <a:lnTo>
                    <a:pt x="709504" y="2"/>
                  </a:lnTo>
                  <a:cubicBezTo>
                    <a:pt x="723427" y="2"/>
                    <a:pt x="734714" y="266305"/>
                    <a:pt x="734714" y="594806"/>
                  </a:cubicBezTo>
                  <a:close/>
                </a:path>
              </a:pathLst>
            </a:custGeom>
            <a:solidFill>
              <a:schemeClr val="bg1">
                <a:lumMod val="85000"/>
                <a:alpha val="90000"/>
              </a:schemeClr>
            </a:solidFill>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68581" tIns="70156" rIns="104446" bIns="70157" numCol="1" spcCol="1270" anchor="ctr" anchorCtr="0">
              <a:noAutofit/>
            </a:bodyPr>
            <a:lstStyle/>
            <a:p>
              <a:pPr marL="0" lvl="1" defTabSz="800100">
                <a:lnSpc>
                  <a:spcPct val="90000"/>
                </a:lnSpc>
                <a:spcBef>
                  <a:spcPct val="0"/>
                </a:spcBef>
                <a:spcAft>
                  <a:spcPct val="15000"/>
                </a:spcAft>
              </a:pPr>
              <a:r>
                <a:rPr lang="zh-CN" altLang="en-US" sz="2000" dirty="0">
                  <a:latin typeface="微软雅黑" panose="020B0503020204020204" pitchFamily="34" charset="-122"/>
                  <a:ea typeface="微软雅黑" panose="020B0503020204020204" pitchFamily="34" charset="-122"/>
                </a:rPr>
                <a:t>    建立语义关联，促进有效连接</a:t>
              </a:r>
            </a:p>
          </p:txBody>
        </p:sp>
        <p:sp>
          <p:nvSpPr>
            <p:cNvPr id="26" name="任意多边形 25"/>
            <p:cNvSpPr/>
            <p:nvPr/>
          </p:nvSpPr>
          <p:spPr>
            <a:xfrm>
              <a:off x="1703512" y="4476644"/>
              <a:ext cx="1368152" cy="604109"/>
            </a:xfrm>
            <a:custGeom>
              <a:avLst/>
              <a:gdLst>
                <a:gd name="connsiteX0" fmla="*/ 0 w 2007420"/>
                <a:gd name="connsiteY0" fmla="*/ 153068 h 918392"/>
                <a:gd name="connsiteX1" fmla="*/ 153068 w 2007420"/>
                <a:gd name="connsiteY1" fmla="*/ 0 h 918392"/>
                <a:gd name="connsiteX2" fmla="*/ 1854352 w 2007420"/>
                <a:gd name="connsiteY2" fmla="*/ 0 h 918392"/>
                <a:gd name="connsiteX3" fmla="*/ 2007420 w 2007420"/>
                <a:gd name="connsiteY3" fmla="*/ 153068 h 918392"/>
                <a:gd name="connsiteX4" fmla="*/ 2007420 w 2007420"/>
                <a:gd name="connsiteY4" fmla="*/ 765324 h 918392"/>
                <a:gd name="connsiteX5" fmla="*/ 1854352 w 2007420"/>
                <a:gd name="connsiteY5" fmla="*/ 918392 h 918392"/>
                <a:gd name="connsiteX6" fmla="*/ 153068 w 2007420"/>
                <a:gd name="connsiteY6" fmla="*/ 918392 h 918392"/>
                <a:gd name="connsiteX7" fmla="*/ 0 w 2007420"/>
                <a:gd name="connsiteY7" fmla="*/ 765324 h 918392"/>
                <a:gd name="connsiteX8" fmla="*/ 0 w 2007420"/>
                <a:gd name="connsiteY8" fmla="*/ 153068 h 918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07420" h="918392">
                  <a:moveTo>
                    <a:pt x="0" y="153068"/>
                  </a:moveTo>
                  <a:cubicBezTo>
                    <a:pt x="0" y="68531"/>
                    <a:pt x="68531" y="0"/>
                    <a:pt x="153068" y="0"/>
                  </a:cubicBezTo>
                  <a:lnTo>
                    <a:pt x="1854352" y="0"/>
                  </a:lnTo>
                  <a:cubicBezTo>
                    <a:pt x="1938889" y="0"/>
                    <a:pt x="2007420" y="68531"/>
                    <a:pt x="2007420" y="153068"/>
                  </a:cubicBezTo>
                  <a:lnTo>
                    <a:pt x="2007420" y="765324"/>
                  </a:lnTo>
                  <a:cubicBezTo>
                    <a:pt x="2007420" y="849861"/>
                    <a:pt x="1938889" y="918392"/>
                    <a:pt x="1854352" y="918392"/>
                  </a:cubicBezTo>
                  <a:lnTo>
                    <a:pt x="153068" y="918392"/>
                  </a:lnTo>
                  <a:cubicBezTo>
                    <a:pt x="68531" y="918392"/>
                    <a:pt x="0" y="849861"/>
                    <a:pt x="0" y="765324"/>
                  </a:cubicBezTo>
                  <a:lnTo>
                    <a:pt x="0" y="153068"/>
                  </a:lnTo>
                  <a:close/>
                </a:path>
              </a:pathLst>
            </a:custGeom>
            <a:solidFill>
              <a:srgbClr val="16A287"/>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12472" tIns="128652" rIns="212472" bIns="128652" numCol="1" spcCol="1270" anchor="ctr" anchorCtr="0">
              <a:noAutofit/>
            </a:bodyPr>
            <a:lstStyle/>
            <a:p>
              <a:pPr lvl="0" algn="ctr" defTabSz="1955800">
                <a:lnSpc>
                  <a:spcPct val="90000"/>
                </a:lnSpc>
                <a:spcBef>
                  <a:spcPct val="0"/>
                </a:spcBef>
                <a:spcAft>
                  <a:spcPct val="35000"/>
                </a:spcAft>
              </a:pPr>
              <a:r>
                <a:rPr lang="zh-CN" altLang="en-US" sz="2400" b="1" kern="1200" dirty="0">
                  <a:solidFill>
                    <a:schemeClr val="bg1"/>
                  </a:solidFill>
                  <a:latin typeface="微软雅黑" panose="020B0503020204020204" pitchFamily="34" charset="-122"/>
                  <a:ea typeface="微软雅黑" panose="020B0503020204020204" pitchFamily="34" charset="-122"/>
                </a:rPr>
                <a:t>连接</a:t>
              </a:r>
            </a:p>
          </p:txBody>
        </p:sp>
        <p:sp>
          <p:nvSpPr>
            <p:cNvPr id="28" name="任意多边形 27"/>
            <p:cNvSpPr/>
            <p:nvPr/>
          </p:nvSpPr>
          <p:spPr>
            <a:xfrm>
              <a:off x="3065218" y="5282876"/>
              <a:ext cx="8005335" cy="527093"/>
            </a:xfrm>
            <a:custGeom>
              <a:avLst/>
              <a:gdLst>
                <a:gd name="connsiteX0" fmla="*/ 122455 w 734714"/>
                <a:gd name="connsiteY0" fmla="*/ 0 h 3568747"/>
                <a:gd name="connsiteX1" fmla="*/ 612259 w 734714"/>
                <a:gd name="connsiteY1" fmla="*/ 0 h 3568747"/>
                <a:gd name="connsiteX2" fmla="*/ 734714 w 734714"/>
                <a:gd name="connsiteY2" fmla="*/ 122455 h 3568747"/>
                <a:gd name="connsiteX3" fmla="*/ 734714 w 734714"/>
                <a:gd name="connsiteY3" fmla="*/ 3568747 h 3568747"/>
                <a:gd name="connsiteX4" fmla="*/ 734714 w 734714"/>
                <a:gd name="connsiteY4" fmla="*/ 3568747 h 3568747"/>
                <a:gd name="connsiteX5" fmla="*/ 0 w 734714"/>
                <a:gd name="connsiteY5" fmla="*/ 3568747 h 3568747"/>
                <a:gd name="connsiteX6" fmla="*/ 0 w 734714"/>
                <a:gd name="connsiteY6" fmla="*/ 3568747 h 3568747"/>
                <a:gd name="connsiteX7" fmla="*/ 0 w 734714"/>
                <a:gd name="connsiteY7" fmla="*/ 122455 h 3568747"/>
                <a:gd name="connsiteX8" fmla="*/ 122455 w 734714"/>
                <a:gd name="connsiteY8" fmla="*/ 0 h 3568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4714" h="3568747">
                  <a:moveTo>
                    <a:pt x="734714" y="594806"/>
                  </a:moveTo>
                  <a:lnTo>
                    <a:pt x="734714" y="2973941"/>
                  </a:lnTo>
                  <a:cubicBezTo>
                    <a:pt x="734714" y="3302442"/>
                    <a:pt x="723427" y="3568745"/>
                    <a:pt x="709504" y="3568745"/>
                  </a:cubicBezTo>
                  <a:lnTo>
                    <a:pt x="0" y="3568745"/>
                  </a:lnTo>
                  <a:lnTo>
                    <a:pt x="0" y="3568745"/>
                  </a:lnTo>
                  <a:lnTo>
                    <a:pt x="0" y="2"/>
                  </a:lnTo>
                  <a:lnTo>
                    <a:pt x="0" y="2"/>
                  </a:lnTo>
                  <a:lnTo>
                    <a:pt x="709504" y="2"/>
                  </a:lnTo>
                  <a:cubicBezTo>
                    <a:pt x="723427" y="2"/>
                    <a:pt x="734714" y="266305"/>
                    <a:pt x="734714" y="594806"/>
                  </a:cubicBezTo>
                  <a:close/>
                </a:path>
              </a:pathLst>
            </a:custGeom>
            <a:solidFill>
              <a:schemeClr val="bg1">
                <a:lumMod val="85000"/>
                <a:alpha val="90000"/>
              </a:schemeClr>
            </a:solidFill>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68581" tIns="70156" rIns="104446" bIns="70157" numCol="1" spcCol="1270" anchor="ctr" anchorCtr="0">
              <a:noAutofit/>
            </a:bodyPr>
            <a:lstStyle/>
            <a:p>
              <a:pPr marL="0" lvl="1" defTabSz="800100">
                <a:lnSpc>
                  <a:spcPct val="90000"/>
                </a:lnSpc>
                <a:spcBef>
                  <a:spcPct val="0"/>
                </a:spcBef>
                <a:spcAft>
                  <a:spcPct val="15000"/>
                </a:spcAft>
              </a:pPr>
              <a:r>
                <a:rPr lang="zh-CN" altLang="en-US" sz="2000" dirty="0">
                  <a:latin typeface="微软雅黑" panose="020B0503020204020204" pitchFamily="34" charset="-122"/>
                  <a:ea typeface="微软雅黑" panose="020B0503020204020204" pitchFamily="34" charset="-122"/>
                </a:rPr>
                <a:t>    建设微型资源，推动知识流动</a:t>
              </a:r>
            </a:p>
          </p:txBody>
        </p:sp>
        <p:sp>
          <p:nvSpPr>
            <p:cNvPr id="29" name="任意多边形 28"/>
            <p:cNvSpPr/>
            <p:nvPr/>
          </p:nvSpPr>
          <p:spPr>
            <a:xfrm>
              <a:off x="1703512" y="5229200"/>
              <a:ext cx="1368152" cy="604109"/>
            </a:xfrm>
            <a:custGeom>
              <a:avLst/>
              <a:gdLst>
                <a:gd name="connsiteX0" fmla="*/ 0 w 2007420"/>
                <a:gd name="connsiteY0" fmla="*/ 153068 h 918392"/>
                <a:gd name="connsiteX1" fmla="*/ 153068 w 2007420"/>
                <a:gd name="connsiteY1" fmla="*/ 0 h 918392"/>
                <a:gd name="connsiteX2" fmla="*/ 1854352 w 2007420"/>
                <a:gd name="connsiteY2" fmla="*/ 0 h 918392"/>
                <a:gd name="connsiteX3" fmla="*/ 2007420 w 2007420"/>
                <a:gd name="connsiteY3" fmla="*/ 153068 h 918392"/>
                <a:gd name="connsiteX4" fmla="*/ 2007420 w 2007420"/>
                <a:gd name="connsiteY4" fmla="*/ 765324 h 918392"/>
                <a:gd name="connsiteX5" fmla="*/ 1854352 w 2007420"/>
                <a:gd name="connsiteY5" fmla="*/ 918392 h 918392"/>
                <a:gd name="connsiteX6" fmla="*/ 153068 w 2007420"/>
                <a:gd name="connsiteY6" fmla="*/ 918392 h 918392"/>
                <a:gd name="connsiteX7" fmla="*/ 0 w 2007420"/>
                <a:gd name="connsiteY7" fmla="*/ 765324 h 918392"/>
                <a:gd name="connsiteX8" fmla="*/ 0 w 2007420"/>
                <a:gd name="connsiteY8" fmla="*/ 153068 h 918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07420" h="918392">
                  <a:moveTo>
                    <a:pt x="0" y="153068"/>
                  </a:moveTo>
                  <a:cubicBezTo>
                    <a:pt x="0" y="68531"/>
                    <a:pt x="68531" y="0"/>
                    <a:pt x="153068" y="0"/>
                  </a:cubicBezTo>
                  <a:lnTo>
                    <a:pt x="1854352" y="0"/>
                  </a:lnTo>
                  <a:cubicBezTo>
                    <a:pt x="1938889" y="0"/>
                    <a:pt x="2007420" y="68531"/>
                    <a:pt x="2007420" y="153068"/>
                  </a:cubicBezTo>
                  <a:lnTo>
                    <a:pt x="2007420" y="765324"/>
                  </a:lnTo>
                  <a:cubicBezTo>
                    <a:pt x="2007420" y="849861"/>
                    <a:pt x="1938889" y="918392"/>
                    <a:pt x="1854352" y="918392"/>
                  </a:cubicBezTo>
                  <a:lnTo>
                    <a:pt x="153068" y="918392"/>
                  </a:lnTo>
                  <a:cubicBezTo>
                    <a:pt x="68531" y="918392"/>
                    <a:pt x="0" y="849861"/>
                    <a:pt x="0" y="765324"/>
                  </a:cubicBezTo>
                  <a:lnTo>
                    <a:pt x="0" y="153068"/>
                  </a:lnTo>
                  <a:close/>
                </a:path>
              </a:pathLst>
            </a:custGeom>
            <a:solidFill>
              <a:srgbClr val="16A287"/>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12472" tIns="128652" rIns="212472" bIns="128652" numCol="1" spcCol="1270" anchor="ctr" anchorCtr="0">
              <a:noAutofit/>
            </a:bodyPr>
            <a:lstStyle/>
            <a:p>
              <a:pPr lvl="0" algn="ctr" defTabSz="1955800">
                <a:lnSpc>
                  <a:spcPct val="90000"/>
                </a:lnSpc>
                <a:spcBef>
                  <a:spcPct val="0"/>
                </a:spcBef>
                <a:spcAft>
                  <a:spcPct val="35000"/>
                </a:spcAft>
              </a:pPr>
              <a:r>
                <a:rPr lang="zh-CN" altLang="en-US" sz="2400" b="1" kern="1200" dirty="0">
                  <a:solidFill>
                    <a:schemeClr val="bg1"/>
                  </a:solidFill>
                  <a:latin typeface="微软雅黑" panose="020B0503020204020204" pitchFamily="34" charset="-122"/>
                  <a:ea typeface="微软雅黑" panose="020B0503020204020204" pitchFamily="34" charset="-122"/>
                </a:rPr>
                <a:t>知识流</a:t>
              </a:r>
            </a:p>
          </p:txBody>
        </p:sp>
      </p:grpSp>
    </p:spTree>
    <p:extLst>
      <p:ext uri="{BB962C8B-B14F-4D97-AF65-F5344CB8AC3E}">
        <p14:creationId xmlns:p14="http://schemas.microsoft.com/office/powerpoint/2010/main" val="71251863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1"/>
          </p:nvPr>
        </p:nvSpPr>
        <p:spPr>
          <a:xfrm>
            <a:off x="459593" y="99832"/>
            <a:ext cx="6140463" cy="430679"/>
          </a:xfrm>
        </p:spPr>
        <p:txBody>
          <a:bodyPr/>
          <a:lstStyle/>
          <a:p>
            <a:r>
              <a:rPr lang="zh-CN" altLang="en-US" dirty="0"/>
              <a:t>连通主义视域下的个人学习环境的应用设计</a:t>
            </a:r>
          </a:p>
        </p:txBody>
      </p:sp>
      <p:sp>
        <p:nvSpPr>
          <p:cNvPr id="2" name="矩形 1"/>
          <p:cNvSpPr/>
          <p:nvPr/>
        </p:nvSpPr>
        <p:spPr>
          <a:xfrm>
            <a:off x="1055440" y="1556792"/>
            <a:ext cx="10081120" cy="1938992"/>
          </a:xfrm>
          <a:prstGeom prst="rect">
            <a:avLst/>
          </a:prstGeom>
        </p:spPr>
        <p:txBody>
          <a:bodyPr wrap="square">
            <a:spAutoFit/>
          </a:bodyPr>
          <a:lstStyle/>
          <a:p>
            <a:pPr>
              <a:lnSpc>
                <a:spcPct val="120000"/>
              </a:lnSpc>
            </a:pPr>
            <a:r>
              <a:rPr lang="zh-CN" altLang="zh-CN" sz="2000" b="1" dirty="0">
                <a:solidFill>
                  <a:srgbClr val="16A287"/>
                </a:solidFill>
                <a:latin typeface="微软雅黑" panose="020B0503020204020204" pitchFamily="34" charset="-122"/>
                <a:ea typeface="微软雅黑" panose="020B0503020204020204" pitchFamily="34" charset="-122"/>
                <a:cs typeface="Times New Roman" panose="02020603050405020304" pitchFamily="18" charset="0"/>
              </a:rPr>
              <a:t>个人学习环境的应用设计应该以学习者为中心，以学习目标为前提，以工具和服务为支撑，以形成、拓展和延伸人际交流网络和个人资源网络为中介，以促进知识流动为最终目的。</a:t>
            </a: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因此，个人学习环境中的学习过程可以分为</a:t>
            </a:r>
            <a:r>
              <a:rPr lang="en-US" altLang="zh-CN" sz="2000" dirty="0">
                <a:latin typeface="微软雅黑" panose="020B0503020204020204" pitchFamily="34" charset="-122"/>
                <a:ea typeface="微软雅黑" panose="020B0503020204020204" pitchFamily="34" charset="-122"/>
              </a:rPr>
              <a:t>“</a:t>
            </a: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连接相关节点，建立知识管道</a:t>
            </a:r>
            <a:r>
              <a:rPr lang="en-US" altLang="zh-CN" sz="2000" dirty="0">
                <a:latin typeface="微软雅黑" panose="020B0503020204020204" pitchFamily="34" charset="-122"/>
                <a:ea typeface="微软雅黑" panose="020B0503020204020204" pitchFamily="34" charset="-122"/>
              </a:rPr>
              <a:t>”</a:t>
            </a: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dirty="0">
                <a:latin typeface="微软雅黑" panose="020B0503020204020204" pitchFamily="34" charset="-122"/>
                <a:ea typeface="微软雅黑" panose="020B0503020204020204" pitchFamily="34" charset="-122"/>
              </a:rPr>
              <a:t>“</a:t>
            </a: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组建学习共同体、形成人际交流网络</a:t>
            </a:r>
            <a:r>
              <a:rPr lang="en-US" altLang="zh-CN" sz="2000" dirty="0">
                <a:latin typeface="微软雅黑" panose="020B0503020204020204" pitchFamily="34" charset="-122"/>
                <a:ea typeface="微软雅黑" panose="020B0503020204020204" pitchFamily="34" charset="-122"/>
              </a:rPr>
              <a:t>”</a:t>
            </a: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dirty="0">
                <a:latin typeface="微软雅黑" panose="020B0503020204020204" pitchFamily="34" charset="-122"/>
                <a:ea typeface="微软雅黑" panose="020B0503020204020204" pitchFamily="34" charset="-122"/>
              </a:rPr>
              <a:t>“</a:t>
            </a: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编码知识、优化个人资源网络</a:t>
            </a:r>
            <a:r>
              <a:rPr lang="en-US" altLang="zh-CN" sz="2000" dirty="0">
                <a:latin typeface="微软雅黑" panose="020B0503020204020204" pitchFamily="34" charset="-122"/>
                <a:ea typeface="微软雅黑" panose="020B0503020204020204" pitchFamily="34" charset="-122"/>
              </a:rPr>
              <a:t>”</a:t>
            </a: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dirty="0">
                <a:latin typeface="微软雅黑" panose="020B0503020204020204" pitchFamily="34" charset="-122"/>
                <a:ea typeface="微软雅黑" panose="020B0503020204020204" pitchFamily="34" charset="-122"/>
              </a:rPr>
              <a:t>“</a:t>
            </a: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共建共享、促发知识流动</a:t>
            </a:r>
            <a:r>
              <a:rPr lang="en-US" altLang="zh-CN" sz="2000" dirty="0">
                <a:latin typeface="微软雅黑" panose="020B0503020204020204" pitchFamily="34" charset="-122"/>
                <a:ea typeface="微软雅黑" panose="020B0503020204020204" pitchFamily="34" charset="-122"/>
              </a:rPr>
              <a:t>”</a:t>
            </a: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等四个阶段。</a:t>
            </a:r>
            <a:endParaRPr lang="zh-CN" altLang="en-US" sz="2000" dirty="0">
              <a:latin typeface="微软雅黑" panose="020B0503020204020204" pitchFamily="34" charset="-122"/>
              <a:ea typeface="微软雅黑" panose="020B0503020204020204" pitchFamily="34" charset="-122"/>
            </a:endParaRPr>
          </a:p>
        </p:txBody>
      </p:sp>
      <p:pic>
        <p:nvPicPr>
          <p:cNvPr id="19" name="图片 18"/>
          <p:cNvPicPr/>
          <p:nvPr/>
        </p:nvPicPr>
        <p:blipFill>
          <a:blip r:embed="rId3" cstate="print">
            <a:extLst>
              <a:ext uri="{28A0092B-C50C-407E-A947-70E740481C1C}">
                <a14:useLocalDpi xmlns:a14="http://schemas.microsoft.com/office/drawing/2010/main" val="0"/>
              </a:ext>
            </a:extLst>
          </a:blip>
          <a:stretch>
            <a:fillRect/>
          </a:stretch>
        </p:blipFill>
        <p:spPr>
          <a:xfrm>
            <a:off x="1030607" y="4221088"/>
            <a:ext cx="9447777" cy="889063"/>
          </a:xfrm>
          <a:prstGeom prst="rect">
            <a:avLst/>
          </a:prstGeom>
        </p:spPr>
      </p:pic>
    </p:spTree>
    <p:extLst>
      <p:ext uri="{BB962C8B-B14F-4D97-AF65-F5344CB8AC3E}">
        <p14:creationId xmlns:p14="http://schemas.microsoft.com/office/powerpoint/2010/main" val="193611174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a:xfrm>
            <a:off x="165682" y="680601"/>
            <a:ext cx="5930318" cy="430679"/>
          </a:xfrm>
        </p:spPr>
        <p:txBody>
          <a:bodyPr/>
          <a:lstStyle/>
          <a:p>
            <a:r>
              <a:rPr lang="en-US" altLang="zh-CN" dirty="0"/>
              <a:t>1.</a:t>
            </a:r>
            <a:r>
              <a:rPr lang="zh-CN" altLang="en-US" dirty="0"/>
              <a:t>连接相关节点，建立知识管道</a:t>
            </a:r>
          </a:p>
        </p:txBody>
      </p:sp>
      <p:sp>
        <p:nvSpPr>
          <p:cNvPr id="3" name="文本占位符 2"/>
          <p:cNvSpPr>
            <a:spLocks noGrp="1"/>
          </p:cNvSpPr>
          <p:nvPr>
            <p:ph type="body" sz="quarter" idx="11"/>
          </p:nvPr>
        </p:nvSpPr>
        <p:spPr>
          <a:xfrm>
            <a:off x="459593" y="99832"/>
            <a:ext cx="6212471" cy="430679"/>
          </a:xfrm>
        </p:spPr>
        <p:txBody>
          <a:bodyPr/>
          <a:lstStyle/>
          <a:p>
            <a:r>
              <a:rPr lang="zh-CN" altLang="en-US" dirty="0"/>
              <a:t>连通主义视域下的个人学习环境的应用设计</a:t>
            </a:r>
          </a:p>
          <a:p>
            <a:endParaRPr lang="zh-CN" altLang="en-US" dirty="0"/>
          </a:p>
        </p:txBody>
      </p:sp>
      <p:sp>
        <p:nvSpPr>
          <p:cNvPr id="7" name="矩形 6"/>
          <p:cNvSpPr/>
          <p:nvPr/>
        </p:nvSpPr>
        <p:spPr>
          <a:xfrm>
            <a:off x="893353" y="1844824"/>
            <a:ext cx="10405293" cy="1200329"/>
          </a:xfrm>
          <a:prstGeom prst="rect">
            <a:avLst/>
          </a:prstGeom>
        </p:spPr>
        <p:txBody>
          <a:bodyPr wrap="square">
            <a:spAutoFit/>
          </a:bodyPr>
          <a:lstStyle/>
          <a:p>
            <a:pPr>
              <a:lnSpc>
                <a:spcPct val="120000"/>
              </a:lnSpc>
            </a:pP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连通主义学习活动开展的首要环节就是学习者在分析自我学习需要、确定学习目标的基础上选择关键节点，建立起知识获取的通道，进而保证学习者能够获得领域内最新同时也最契合学习目标的知识。在这一环节，学习活动的开展可以按照如下流程进行。</a:t>
            </a:r>
          </a:p>
        </p:txBody>
      </p:sp>
      <p:pic>
        <p:nvPicPr>
          <p:cNvPr id="10" name="图片 9"/>
          <p:cNvPicPr/>
          <p:nvPr/>
        </p:nvPicPr>
        <p:blipFill>
          <a:blip r:embed="rId3" cstate="print">
            <a:extLst>
              <a:ext uri="{28A0092B-C50C-407E-A947-70E740481C1C}">
                <a14:useLocalDpi xmlns:a14="http://schemas.microsoft.com/office/drawing/2010/main" val="0"/>
              </a:ext>
            </a:extLst>
          </a:blip>
          <a:stretch>
            <a:fillRect/>
          </a:stretch>
        </p:blipFill>
        <p:spPr>
          <a:xfrm>
            <a:off x="1207149" y="3429000"/>
            <a:ext cx="9777702" cy="887736"/>
          </a:xfrm>
          <a:prstGeom prst="rect">
            <a:avLst/>
          </a:prstGeom>
        </p:spPr>
      </p:pic>
      <p:cxnSp>
        <p:nvCxnSpPr>
          <p:cNvPr id="11" name="直接连接符 10"/>
          <p:cNvCxnSpPr/>
          <p:nvPr/>
        </p:nvCxnSpPr>
        <p:spPr>
          <a:xfrm>
            <a:off x="1207149" y="3429000"/>
            <a:ext cx="0" cy="2160240"/>
          </a:xfrm>
          <a:prstGeom prst="line">
            <a:avLst/>
          </a:prstGeom>
          <a:ln>
            <a:solidFill>
              <a:srgbClr val="16A287"/>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5400630" y="3429000"/>
            <a:ext cx="0" cy="2160240"/>
          </a:xfrm>
          <a:prstGeom prst="line">
            <a:avLst/>
          </a:prstGeom>
          <a:ln>
            <a:solidFill>
              <a:srgbClr val="16A287"/>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8760296" y="3429000"/>
            <a:ext cx="0" cy="2160240"/>
          </a:xfrm>
          <a:prstGeom prst="line">
            <a:avLst/>
          </a:prstGeom>
          <a:ln>
            <a:solidFill>
              <a:srgbClr val="16A287"/>
            </a:solidFill>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a:off x="3791744" y="5150243"/>
            <a:ext cx="1608886" cy="0"/>
          </a:xfrm>
          <a:prstGeom prst="straightConnector1">
            <a:avLst/>
          </a:prstGeom>
          <a:ln>
            <a:solidFill>
              <a:srgbClr val="16A287"/>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flipH="1">
            <a:off x="1207149" y="5150243"/>
            <a:ext cx="1608886" cy="0"/>
          </a:xfrm>
          <a:prstGeom prst="straightConnector1">
            <a:avLst/>
          </a:prstGeom>
          <a:ln>
            <a:solidFill>
              <a:srgbClr val="16A287"/>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10984851" y="3429000"/>
            <a:ext cx="0" cy="2160240"/>
          </a:xfrm>
          <a:prstGeom prst="line">
            <a:avLst/>
          </a:prstGeom>
          <a:ln>
            <a:solidFill>
              <a:srgbClr val="16A287"/>
            </a:solidFill>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flipH="1">
            <a:off x="5371258" y="5150243"/>
            <a:ext cx="1156790" cy="0"/>
          </a:xfrm>
          <a:prstGeom prst="straightConnector1">
            <a:avLst/>
          </a:prstGeom>
          <a:ln>
            <a:solidFill>
              <a:srgbClr val="16A287"/>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a:off x="7603506" y="5150243"/>
            <a:ext cx="1156790" cy="0"/>
          </a:xfrm>
          <a:prstGeom prst="straightConnector1">
            <a:avLst/>
          </a:prstGeom>
          <a:ln>
            <a:solidFill>
              <a:srgbClr val="16A287"/>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a:off x="10344472" y="5150243"/>
            <a:ext cx="640379" cy="0"/>
          </a:xfrm>
          <a:prstGeom prst="straightConnector1">
            <a:avLst/>
          </a:prstGeom>
          <a:ln>
            <a:solidFill>
              <a:srgbClr val="16A287"/>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flipH="1">
            <a:off x="8760296" y="5150243"/>
            <a:ext cx="792088" cy="0"/>
          </a:xfrm>
          <a:prstGeom prst="straightConnector1">
            <a:avLst/>
          </a:prstGeom>
          <a:ln>
            <a:solidFill>
              <a:srgbClr val="16A287"/>
            </a:solidFill>
            <a:tailEnd type="triangle"/>
          </a:ln>
        </p:spPr>
        <p:style>
          <a:lnRef idx="1">
            <a:schemeClr val="accent1"/>
          </a:lnRef>
          <a:fillRef idx="0">
            <a:schemeClr val="accent1"/>
          </a:fillRef>
          <a:effectRef idx="0">
            <a:schemeClr val="accent1"/>
          </a:effectRef>
          <a:fontRef idx="minor">
            <a:schemeClr val="tx1"/>
          </a:fontRef>
        </p:style>
      </p:cxnSp>
      <p:sp>
        <p:nvSpPr>
          <p:cNvPr id="1024" name="文本框 1023"/>
          <p:cNvSpPr txBox="1"/>
          <p:nvPr/>
        </p:nvSpPr>
        <p:spPr>
          <a:xfrm>
            <a:off x="2824790" y="4965577"/>
            <a:ext cx="975709" cy="369332"/>
          </a:xfrm>
          <a:prstGeom prst="rect">
            <a:avLst/>
          </a:prstGeom>
          <a:noFill/>
        </p:spPr>
        <p:txBody>
          <a:bodyPr wrap="square" rtlCol="0">
            <a:spAutoFit/>
          </a:bodyPr>
          <a:lstStyle/>
          <a:p>
            <a:pPr algn="ctr"/>
            <a:r>
              <a:rPr lang="en-US" altLang="zh-CN" b="1" dirty="0">
                <a:solidFill>
                  <a:srgbClr val="16A287"/>
                </a:solidFill>
                <a:latin typeface="微软雅黑" panose="020B0503020204020204" pitchFamily="34" charset="-122"/>
                <a:ea typeface="微软雅黑" panose="020B0503020204020204" pitchFamily="34" charset="-122"/>
              </a:rPr>
              <a:t>Stage1</a:t>
            </a:r>
            <a:endParaRPr lang="zh-CN" altLang="en-US" b="1" dirty="0">
              <a:solidFill>
                <a:srgbClr val="16A287"/>
              </a:solidFill>
              <a:latin typeface="微软雅黑" panose="020B0503020204020204" pitchFamily="34" charset="-122"/>
              <a:ea typeface="微软雅黑" panose="020B0503020204020204" pitchFamily="34" charset="-122"/>
            </a:endParaRPr>
          </a:p>
        </p:txBody>
      </p:sp>
      <p:sp>
        <p:nvSpPr>
          <p:cNvPr id="34" name="文本框 33"/>
          <p:cNvSpPr txBox="1"/>
          <p:nvPr/>
        </p:nvSpPr>
        <p:spPr>
          <a:xfrm>
            <a:off x="6528048" y="4956373"/>
            <a:ext cx="1075457" cy="378536"/>
          </a:xfrm>
          <a:prstGeom prst="rect">
            <a:avLst/>
          </a:prstGeom>
          <a:noFill/>
        </p:spPr>
        <p:txBody>
          <a:bodyPr wrap="square" rtlCol="0">
            <a:spAutoFit/>
          </a:bodyPr>
          <a:lstStyle/>
          <a:p>
            <a:pPr algn="ctr"/>
            <a:r>
              <a:rPr lang="en-US" altLang="zh-CN" b="1" dirty="0">
                <a:solidFill>
                  <a:srgbClr val="16A287"/>
                </a:solidFill>
                <a:latin typeface="微软雅黑" panose="020B0503020204020204" pitchFamily="34" charset="-122"/>
                <a:ea typeface="微软雅黑" panose="020B0503020204020204" pitchFamily="34" charset="-122"/>
              </a:rPr>
              <a:t>Stage2</a:t>
            </a:r>
            <a:endParaRPr lang="zh-CN" altLang="en-US" b="1" dirty="0">
              <a:solidFill>
                <a:srgbClr val="16A287"/>
              </a:solidFill>
              <a:latin typeface="微软雅黑" panose="020B0503020204020204" pitchFamily="34" charset="-122"/>
              <a:ea typeface="微软雅黑" panose="020B0503020204020204" pitchFamily="34" charset="-122"/>
            </a:endParaRPr>
          </a:p>
        </p:txBody>
      </p:sp>
      <p:sp>
        <p:nvSpPr>
          <p:cNvPr id="35" name="文本框 34"/>
          <p:cNvSpPr txBox="1"/>
          <p:nvPr/>
        </p:nvSpPr>
        <p:spPr>
          <a:xfrm>
            <a:off x="9400675" y="4956373"/>
            <a:ext cx="1072047" cy="369332"/>
          </a:xfrm>
          <a:prstGeom prst="rect">
            <a:avLst/>
          </a:prstGeom>
          <a:noFill/>
        </p:spPr>
        <p:txBody>
          <a:bodyPr wrap="square" rtlCol="0">
            <a:spAutoFit/>
          </a:bodyPr>
          <a:lstStyle/>
          <a:p>
            <a:pPr algn="ctr"/>
            <a:r>
              <a:rPr lang="en-US" altLang="zh-CN" b="1" dirty="0">
                <a:solidFill>
                  <a:srgbClr val="16A287"/>
                </a:solidFill>
                <a:latin typeface="微软雅黑" panose="020B0503020204020204" pitchFamily="34" charset="-122"/>
                <a:ea typeface="微软雅黑" panose="020B0503020204020204" pitchFamily="34" charset="-122"/>
              </a:rPr>
              <a:t>Stage3</a:t>
            </a:r>
            <a:endParaRPr lang="zh-CN" altLang="en-US" b="1" dirty="0">
              <a:solidFill>
                <a:srgbClr val="16A287"/>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565699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a:xfrm>
            <a:off x="165682" y="680601"/>
            <a:ext cx="5930318" cy="430679"/>
          </a:xfrm>
        </p:spPr>
        <p:txBody>
          <a:bodyPr/>
          <a:lstStyle/>
          <a:p>
            <a:r>
              <a:rPr lang="en-US" altLang="zh-CN" dirty="0"/>
              <a:t>2.</a:t>
            </a:r>
            <a:r>
              <a:rPr lang="zh-CN" altLang="en-US" dirty="0"/>
              <a:t>组建学习共同体，形成人际交流网络</a:t>
            </a:r>
          </a:p>
        </p:txBody>
      </p:sp>
      <p:sp>
        <p:nvSpPr>
          <p:cNvPr id="3" name="文本占位符 2"/>
          <p:cNvSpPr>
            <a:spLocks noGrp="1"/>
          </p:cNvSpPr>
          <p:nvPr>
            <p:ph type="body" sz="quarter" idx="11"/>
          </p:nvPr>
        </p:nvSpPr>
        <p:spPr>
          <a:xfrm>
            <a:off x="459593" y="99832"/>
            <a:ext cx="6212471" cy="430679"/>
          </a:xfrm>
        </p:spPr>
        <p:txBody>
          <a:bodyPr/>
          <a:lstStyle/>
          <a:p>
            <a:r>
              <a:rPr lang="zh-CN" altLang="en-US" dirty="0"/>
              <a:t>连通主义视域下的个人学习环境的应用设计</a:t>
            </a:r>
          </a:p>
        </p:txBody>
      </p:sp>
      <p:sp>
        <p:nvSpPr>
          <p:cNvPr id="2" name="矩形 1"/>
          <p:cNvSpPr/>
          <p:nvPr/>
        </p:nvSpPr>
        <p:spPr>
          <a:xfrm>
            <a:off x="459593" y="2470409"/>
            <a:ext cx="11109015" cy="2739211"/>
          </a:xfrm>
          <a:prstGeom prst="rect">
            <a:avLst/>
          </a:prstGeom>
        </p:spPr>
        <p:txBody>
          <a:bodyPr wrap="square">
            <a:spAutoFit/>
          </a:bodyPr>
          <a:lstStyle/>
          <a:p>
            <a:pPr>
              <a:lnSpc>
                <a:spcPct val="200000"/>
              </a:lnSpc>
            </a:pPr>
            <a:r>
              <a:rPr lang="zh-CN" altLang="zh-CN" kern="100" dirty="0">
                <a:latin typeface="微软雅黑" panose="020B0503020204020204" pitchFamily="34" charset="-122"/>
                <a:ea typeface="微软雅黑" panose="020B0503020204020204" pitchFamily="34" charset="-122"/>
              </a:rPr>
              <a:t>（</a:t>
            </a:r>
            <a:r>
              <a:rPr lang="en-US" altLang="zh-CN" kern="100" dirty="0">
                <a:latin typeface="微软雅黑" panose="020B0503020204020204" pitchFamily="34" charset="-122"/>
                <a:ea typeface="微软雅黑" panose="020B0503020204020204" pitchFamily="34" charset="-122"/>
              </a:rPr>
              <a:t>1</a:t>
            </a:r>
            <a:r>
              <a:rPr lang="zh-CN" altLang="zh-CN" kern="100" dirty="0">
                <a:latin typeface="微软雅黑" panose="020B0503020204020204" pitchFamily="34" charset="-122"/>
                <a:ea typeface="微软雅黑" panose="020B0503020204020204" pitchFamily="34" charset="-122"/>
              </a:rPr>
              <a:t>）学习者根据自己的学习目标、学习偏好等特征，提取关键词并设置</a:t>
            </a:r>
            <a:r>
              <a:rPr lang="en-US" altLang="zh-CN" kern="100" dirty="0">
                <a:latin typeface="微软雅黑" panose="020B0503020204020204" pitchFamily="34" charset="-122"/>
                <a:ea typeface="微软雅黑" panose="020B0503020204020204" pitchFamily="34" charset="-122"/>
              </a:rPr>
              <a:t>Tag</a:t>
            </a:r>
            <a:r>
              <a:rPr lang="zh-CN" altLang="zh-CN" kern="100" dirty="0">
                <a:latin typeface="微软雅黑" panose="020B0503020204020204" pitchFamily="34" charset="-122"/>
                <a:ea typeface="微软雅黑" panose="020B0503020204020204" pitchFamily="34" charset="-122"/>
              </a:rPr>
              <a:t>标签，</a:t>
            </a:r>
            <a:r>
              <a:rPr lang="zh-CN" altLang="zh-CN" b="1" kern="100" dirty="0">
                <a:solidFill>
                  <a:srgbClr val="16A287"/>
                </a:solidFill>
                <a:latin typeface="微软雅黑" panose="020B0503020204020204" pitchFamily="34" charset="-122"/>
                <a:ea typeface="微软雅黑" panose="020B0503020204020204" pitchFamily="34" charset="-122"/>
              </a:rPr>
              <a:t>具有相同标签的个体可以通过某种聚合机制相互连接、评论和交流并形成学习共同体。</a:t>
            </a:r>
            <a:endParaRPr lang="en-US" altLang="zh-CN" b="1" kern="100" dirty="0">
              <a:solidFill>
                <a:srgbClr val="16A287"/>
              </a:solidFill>
              <a:latin typeface="微软雅黑" panose="020B0503020204020204" pitchFamily="34" charset="-122"/>
              <a:ea typeface="微软雅黑" panose="020B0503020204020204" pitchFamily="34" charset="-122"/>
            </a:endParaRPr>
          </a:p>
          <a:p>
            <a:pPr>
              <a:lnSpc>
                <a:spcPct val="200000"/>
              </a:lnSpc>
            </a:pPr>
            <a:r>
              <a:rPr lang="zh-CN" altLang="zh-CN" b="1" kern="100" dirty="0">
                <a:solidFill>
                  <a:srgbClr val="16A287"/>
                </a:solidFill>
                <a:latin typeface="微软雅黑" panose="020B0503020204020204" pitchFamily="34" charset="-122"/>
                <a:ea typeface="微软雅黑" panose="020B0503020204020204" pitchFamily="34" charset="-122"/>
              </a:rPr>
              <a:t>（</a:t>
            </a:r>
            <a:r>
              <a:rPr lang="en-US" altLang="zh-CN" b="1" kern="100" dirty="0">
                <a:solidFill>
                  <a:srgbClr val="16A287"/>
                </a:solidFill>
                <a:latin typeface="微软雅黑" panose="020B0503020204020204" pitchFamily="34" charset="-122"/>
                <a:ea typeface="微软雅黑" panose="020B0503020204020204" pitchFamily="34" charset="-122"/>
              </a:rPr>
              <a:t>2</a:t>
            </a:r>
            <a:r>
              <a:rPr lang="zh-CN" altLang="zh-CN" b="1" kern="100" dirty="0">
                <a:solidFill>
                  <a:srgbClr val="16A287"/>
                </a:solidFill>
                <a:latin typeface="微软雅黑" panose="020B0503020204020204" pitchFamily="34" charset="-122"/>
                <a:ea typeface="微软雅黑" panose="020B0503020204020204" pitchFamily="34" charset="-122"/>
              </a:rPr>
              <a:t>）学习者以学习资源为中介建立起人际关系并形成学习共同体。</a:t>
            </a:r>
            <a:endParaRPr lang="en-US" altLang="zh-CN" b="1" kern="100" dirty="0">
              <a:solidFill>
                <a:srgbClr val="16A287"/>
              </a:solidFill>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Ø"/>
            </a:pPr>
            <a:r>
              <a:rPr lang="zh-CN" altLang="zh-CN" sz="1600" kern="100" dirty="0">
                <a:latin typeface="微软雅黑" panose="020B0503020204020204" pitchFamily="34" charset="-122"/>
                <a:ea typeface="微软雅黑" panose="020B0503020204020204" pitchFamily="34" charset="-122"/>
              </a:rPr>
              <a:t>不同学习者在学习、编辑、评价、推荐相同的学习资源时，他们之间就会基于当前资源建立起某种社会联系（学习同伴关系、协同编辑者关系、相似兴趣用户等）， 而这种隐性的人际关联可以进一步挖掘并发展为学习共同体。</a:t>
            </a:r>
            <a:endParaRPr lang="zh-CN" altLang="zh-CN" sz="1200" kern="100" dirty="0">
              <a:latin typeface="微软雅黑" panose="020B0503020204020204" pitchFamily="34" charset="-122"/>
              <a:ea typeface="微软雅黑" panose="020B0503020204020204" pitchFamily="34" charset="-122"/>
            </a:endParaRPr>
          </a:p>
        </p:txBody>
      </p:sp>
      <p:grpSp>
        <p:nvGrpSpPr>
          <p:cNvPr id="21" name="组合 20"/>
          <p:cNvGrpSpPr/>
          <p:nvPr/>
        </p:nvGrpSpPr>
        <p:grpSpPr>
          <a:xfrm>
            <a:off x="459593" y="1556792"/>
            <a:ext cx="2540063" cy="535588"/>
            <a:chOff x="335360" y="1541026"/>
            <a:chExt cx="11358516" cy="2324927"/>
          </a:xfrm>
        </p:grpSpPr>
        <p:sp>
          <p:nvSpPr>
            <p:cNvPr id="23" name="矩形 22"/>
            <p:cNvSpPr/>
            <p:nvPr/>
          </p:nvSpPr>
          <p:spPr>
            <a:xfrm>
              <a:off x="460629" y="1833962"/>
              <a:ext cx="11233247" cy="20319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335360" y="1541026"/>
              <a:ext cx="11233248" cy="2031989"/>
            </a:xfrm>
            <a:prstGeom prst="rect">
              <a:avLst/>
            </a:prstGeom>
            <a:solidFill>
              <a:srgbClr val="16A2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a:solidFill>
                    <a:schemeClr val="bg1"/>
                  </a:solidFill>
                  <a:latin typeface="微软雅黑" panose="020B0503020204020204" pitchFamily="34" charset="-122"/>
                  <a:ea typeface="微软雅黑" panose="020B0503020204020204" pitchFamily="34" charset="-122"/>
                </a:rPr>
                <a:t>一、组建学习共同体</a:t>
              </a:r>
            </a:p>
          </p:txBody>
        </p:sp>
      </p:grpSp>
    </p:spTree>
    <p:extLst>
      <p:ext uri="{BB962C8B-B14F-4D97-AF65-F5344CB8AC3E}">
        <p14:creationId xmlns:p14="http://schemas.microsoft.com/office/powerpoint/2010/main" val="109945102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a:xfrm>
            <a:off x="165682" y="680601"/>
            <a:ext cx="5930318" cy="430679"/>
          </a:xfrm>
        </p:spPr>
        <p:txBody>
          <a:bodyPr/>
          <a:lstStyle/>
          <a:p>
            <a:r>
              <a:rPr lang="en-US" altLang="zh-CN" dirty="0"/>
              <a:t>2.</a:t>
            </a:r>
            <a:r>
              <a:rPr lang="zh-CN" altLang="en-US" dirty="0"/>
              <a:t>组建学习共同体，形成人际交流网络</a:t>
            </a:r>
          </a:p>
        </p:txBody>
      </p:sp>
      <p:sp>
        <p:nvSpPr>
          <p:cNvPr id="3" name="文本占位符 2"/>
          <p:cNvSpPr>
            <a:spLocks noGrp="1"/>
          </p:cNvSpPr>
          <p:nvPr>
            <p:ph type="body" sz="quarter" idx="11"/>
          </p:nvPr>
        </p:nvSpPr>
        <p:spPr>
          <a:xfrm>
            <a:off x="459593" y="99832"/>
            <a:ext cx="6212471" cy="430679"/>
          </a:xfrm>
        </p:spPr>
        <p:txBody>
          <a:bodyPr/>
          <a:lstStyle/>
          <a:p>
            <a:r>
              <a:rPr lang="zh-CN" altLang="en-US" dirty="0"/>
              <a:t>连通主义视域下的个人学习环境的应用设计</a:t>
            </a:r>
          </a:p>
        </p:txBody>
      </p:sp>
      <p:grpSp>
        <p:nvGrpSpPr>
          <p:cNvPr id="21" name="组合 20"/>
          <p:cNvGrpSpPr/>
          <p:nvPr/>
        </p:nvGrpSpPr>
        <p:grpSpPr>
          <a:xfrm>
            <a:off x="459593" y="1556792"/>
            <a:ext cx="2540063" cy="535588"/>
            <a:chOff x="335360" y="1541026"/>
            <a:chExt cx="11358516" cy="2324927"/>
          </a:xfrm>
        </p:grpSpPr>
        <p:sp>
          <p:nvSpPr>
            <p:cNvPr id="23" name="矩形 22"/>
            <p:cNvSpPr/>
            <p:nvPr/>
          </p:nvSpPr>
          <p:spPr>
            <a:xfrm>
              <a:off x="460629" y="1833962"/>
              <a:ext cx="11233247" cy="20319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335360" y="1541026"/>
              <a:ext cx="11233248" cy="2031989"/>
            </a:xfrm>
            <a:prstGeom prst="rect">
              <a:avLst/>
            </a:prstGeom>
            <a:solidFill>
              <a:srgbClr val="16A2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a:solidFill>
                    <a:schemeClr val="bg1"/>
                  </a:solidFill>
                  <a:latin typeface="微软雅黑" panose="020B0503020204020204" pitchFamily="34" charset="-122"/>
                  <a:ea typeface="微软雅黑" panose="020B0503020204020204" pitchFamily="34" charset="-122"/>
                </a:rPr>
                <a:t>二、开展协作交流</a:t>
              </a:r>
            </a:p>
          </p:txBody>
        </p:sp>
      </p:grpSp>
      <p:sp>
        <p:nvSpPr>
          <p:cNvPr id="5" name="矩形 4"/>
          <p:cNvSpPr/>
          <p:nvPr/>
        </p:nvSpPr>
        <p:spPr>
          <a:xfrm>
            <a:off x="347353" y="2307284"/>
            <a:ext cx="11497294" cy="1661993"/>
          </a:xfrm>
          <a:prstGeom prst="rect">
            <a:avLst/>
          </a:prstGeom>
        </p:spPr>
        <p:txBody>
          <a:bodyPr wrap="square">
            <a:spAutoFit/>
          </a:bodyPr>
          <a:lstStyle/>
          <a:p>
            <a:pPr>
              <a:lnSpc>
                <a:spcPct val="150000"/>
              </a:lnSpc>
            </a:pPr>
            <a:r>
              <a:rPr lang="zh-CN" altLang="zh-CN" sz="1600" dirty="0">
                <a:latin typeface="微软雅黑" panose="020B0503020204020204" pitchFamily="34" charset="-122"/>
                <a:ea typeface="微软雅黑" panose="020B0503020204020204" pitchFamily="34" charset="-122"/>
                <a:cs typeface="Times New Roman" panose="02020603050405020304" pitchFamily="18" charset="0"/>
              </a:rPr>
              <a:t>个人学习环境中的协作学习并不是严格意义上的协作学习活动，更多是个体按照自我学习需求，寻求相关环境给养以支持学习。学习者是协作学习活动的发起人，他可以邀请其它学习者参与协作过程并为其设置角色权限和活动范围，在学习目标达成之后学习者可以撤销协作小组，转向下一阶段的学习，也就是说，</a:t>
            </a:r>
            <a:r>
              <a:rPr lang="zh-CN" altLang="zh-CN" b="1" dirty="0">
                <a:solidFill>
                  <a:srgbClr val="16A287"/>
                </a:solidFill>
                <a:latin typeface="微软雅黑" panose="020B0503020204020204" pitchFamily="34" charset="-122"/>
                <a:ea typeface="微软雅黑" panose="020B0503020204020204" pitchFamily="34" charset="-122"/>
                <a:cs typeface="Times New Roman" panose="02020603050405020304" pitchFamily="18" charset="0"/>
              </a:rPr>
              <a:t>个人学习环境中的协作学习是学习者根据自身需要而发起的一种</a:t>
            </a:r>
            <a:r>
              <a:rPr lang="en-US" altLang="zh-CN" b="1" dirty="0">
                <a:solidFill>
                  <a:srgbClr val="16A287"/>
                </a:solidFill>
                <a:latin typeface="微软雅黑" panose="020B0503020204020204" pitchFamily="34" charset="-122"/>
                <a:ea typeface="微软雅黑" panose="020B0503020204020204" pitchFamily="34" charset="-122"/>
              </a:rPr>
              <a:t>“</a:t>
            </a:r>
            <a:r>
              <a:rPr lang="zh-CN" altLang="zh-CN" b="1" dirty="0">
                <a:solidFill>
                  <a:srgbClr val="16A287"/>
                </a:solidFill>
                <a:latin typeface="微软雅黑" panose="020B0503020204020204" pitchFamily="34" charset="-122"/>
                <a:ea typeface="微软雅黑" panose="020B0503020204020204" pitchFamily="34" charset="-122"/>
                <a:cs typeface="Times New Roman" panose="02020603050405020304" pitchFamily="18" charset="0"/>
              </a:rPr>
              <a:t>即插即用</a:t>
            </a:r>
            <a:r>
              <a:rPr lang="en-US" altLang="zh-CN" b="1" dirty="0">
                <a:solidFill>
                  <a:srgbClr val="16A287"/>
                </a:solidFill>
                <a:latin typeface="微软雅黑" panose="020B0503020204020204" pitchFamily="34" charset="-122"/>
                <a:ea typeface="微软雅黑" panose="020B0503020204020204" pitchFamily="34" charset="-122"/>
              </a:rPr>
              <a:t>”</a:t>
            </a:r>
            <a:r>
              <a:rPr lang="zh-CN" altLang="zh-CN" b="1" dirty="0">
                <a:solidFill>
                  <a:srgbClr val="16A287"/>
                </a:solidFill>
                <a:latin typeface="微软雅黑" panose="020B0503020204020204" pitchFamily="34" charset="-122"/>
                <a:ea typeface="微软雅黑" panose="020B0503020204020204" pitchFamily="34" charset="-122"/>
                <a:cs typeface="Times New Roman" panose="02020603050405020304" pitchFamily="18" charset="0"/>
              </a:rPr>
              <a:t>式的协作活动</a:t>
            </a:r>
            <a:r>
              <a:rPr lang="zh-CN" altLang="zh-CN" sz="1600" dirty="0">
                <a:latin typeface="微软雅黑" panose="020B0503020204020204" pitchFamily="34" charset="-122"/>
                <a:ea typeface="微软雅黑" panose="020B0503020204020204" pitchFamily="34" charset="-122"/>
                <a:cs typeface="Times New Roman" panose="02020603050405020304" pitchFamily="18" charset="0"/>
              </a:rPr>
              <a:t>。</a:t>
            </a:r>
            <a:endParaRPr lang="zh-CN" altLang="en-US" sz="1600" dirty="0">
              <a:latin typeface="微软雅黑" panose="020B0503020204020204" pitchFamily="34" charset="-122"/>
              <a:ea typeface="微软雅黑" panose="020B0503020204020204" pitchFamily="34" charset="-122"/>
            </a:endParaRPr>
          </a:p>
        </p:txBody>
      </p:sp>
      <p:pic>
        <p:nvPicPr>
          <p:cNvPr id="9" name="图片 8"/>
          <p:cNvPicPr/>
          <p:nvPr/>
        </p:nvPicPr>
        <p:blipFill>
          <a:blip r:embed="rId3" cstate="print">
            <a:extLst>
              <a:ext uri="{28A0092B-C50C-407E-A947-70E740481C1C}">
                <a14:useLocalDpi xmlns:a14="http://schemas.microsoft.com/office/drawing/2010/main" val="0"/>
              </a:ext>
            </a:extLst>
          </a:blip>
          <a:stretch>
            <a:fillRect/>
          </a:stretch>
        </p:blipFill>
        <p:spPr>
          <a:xfrm>
            <a:off x="1560379" y="4229715"/>
            <a:ext cx="9071242" cy="1791573"/>
          </a:xfrm>
          <a:prstGeom prst="rect">
            <a:avLst/>
          </a:prstGeom>
        </p:spPr>
      </p:pic>
    </p:spTree>
    <p:extLst>
      <p:ext uri="{BB962C8B-B14F-4D97-AF65-F5344CB8AC3E}">
        <p14:creationId xmlns:p14="http://schemas.microsoft.com/office/powerpoint/2010/main" val="270075653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a:xfrm>
            <a:off x="165682" y="680601"/>
            <a:ext cx="5930318" cy="430679"/>
          </a:xfrm>
        </p:spPr>
        <p:txBody>
          <a:bodyPr/>
          <a:lstStyle/>
          <a:p>
            <a:r>
              <a:rPr lang="en-US" altLang="zh-CN" dirty="0"/>
              <a:t>3.</a:t>
            </a:r>
            <a:r>
              <a:rPr lang="zh-CN" altLang="en-US" dirty="0"/>
              <a:t>编码知识，优化个人资源网络</a:t>
            </a:r>
          </a:p>
        </p:txBody>
      </p:sp>
      <p:sp>
        <p:nvSpPr>
          <p:cNvPr id="3" name="文本占位符 2"/>
          <p:cNvSpPr>
            <a:spLocks noGrp="1"/>
          </p:cNvSpPr>
          <p:nvPr>
            <p:ph type="body" sz="quarter" idx="11"/>
          </p:nvPr>
        </p:nvSpPr>
        <p:spPr>
          <a:xfrm>
            <a:off x="459593" y="99832"/>
            <a:ext cx="6212471" cy="430679"/>
          </a:xfrm>
        </p:spPr>
        <p:txBody>
          <a:bodyPr/>
          <a:lstStyle/>
          <a:p>
            <a:r>
              <a:rPr lang="zh-CN" altLang="en-US" dirty="0"/>
              <a:t>连通主义视域下的个人学习环境的应用设计</a:t>
            </a:r>
          </a:p>
        </p:txBody>
      </p:sp>
      <p:sp>
        <p:nvSpPr>
          <p:cNvPr id="2" name="矩形 1"/>
          <p:cNvSpPr/>
          <p:nvPr/>
        </p:nvSpPr>
        <p:spPr>
          <a:xfrm>
            <a:off x="489428" y="1484784"/>
            <a:ext cx="11253031" cy="2431435"/>
          </a:xfrm>
          <a:prstGeom prst="rect">
            <a:avLst/>
          </a:prstGeom>
        </p:spPr>
        <p:txBody>
          <a:bodyPr wrap="square">
            <a:spAutoFit/>
          </a:bodyPr>
          <a:lstStyle/>
          <a:p>
            <a:pPr indent="304800">
              <a:lnSpc>
                <a:spcPct val="200000"/>
              </a:lnSpc>
            </a:pPr>
            <a:r>
              <a:rPr lang="zh-CN" altLang="zh-CN" kern="100" dirty="0">
                <a:latin typeface="微软雅黑" panose="020B0503020204020204" pitchFamily="34" charset="-122"/>
                <a:ea typeface="微软雅黑" panose="020B0503020204020204" pitchFamily="34" charset="-122"/>
              </a:rPr>
              <a:t>个人资源网络是个人学习环境的重要营养成分，由学习者内部知识网络和学习者外部资源网络组成。个人资源网络既是不同学习者之间相互交流并缔结学习共同体关系的纽带，也是学习者管理个人知识的依托。</a:t>
            </a:r>
            <a:endParaRPr lang="en-US" altLang="zh-CN" kern="100" dirty="0">
              <a:latin typeface="微软雅黑" panose="020B0503020204020204" pitchFamily="34" charset="-122"/>
              <a:ea typeface="微软雅黑" panose="020B0503020204020204" pitchFamily="34" charset="-122"/>
            </a:endParaRPr>
          </a:p>
          <a:p>
            <a:pPr indent="304800">
              <a:lnSpc>
                <a:spcPct val="200000"/>
              </a:lnSpc>
            </a:pPr>
            <a:r>
              <a:rPr lang="zh-CN" altLang="zh-CN" sz="2000" b="1" kern="100" dirty="0">
                <a:solidFill>
                  <a:srgbClr val="16A287"/>
                </a:solidFill>
                <a:latin typeface="微软雅黑" panose="020B0503020204020204" pitchFamily="34" charset="-122"/>
                <a:ea typeface="微软雅黑" panose="020B0503020204020204" pitchFamily="34" charset="-122"/>
              </a:rPr>
              <a:t>个人资源网络处于不断的更新和发展之中，学习者可以通过</a:t>
            </a:r>
            <a:r>
              <a:rPr lang="en-US" altLang="zh-CN" sz="2000" b="1" kern="100" dirty="0">
                <a:solidFill>
                  <a:srgbClr val="16A287"/>
                </a:solidFill>
                <a:latin typeface="微软雅黑" panose="020B0503020204020204" pitchFamily="34" charset="-122"/>
                <a:ea typeface="微软雅黑" panose="020B0503020204020204" pitchFamily="34" charset="-122"/>
              </a:rPr>
              <a:t>“</a:t>
            </a:r>
            <a:r>
              <a:rPr lang="zh-CN" altLang="zh-CN" sz="2000" b="1" kern="100" dirty="0">
                <a:solidFill>
                  <a:srgbClr val="16A287"/>
                </a:solidFill>
                <a:latin typeface="微软雅黑" panose="020B0503020204020204" pitchFamily="34" charset="-122"/>
                <a:ea typeface="微软雅黑" panose="020B0503020204020204" pitchFamily="34" charset="-122"/>
              </a:rPr>
              <a:t>组织知识</a:t>
            </a:r>
            <a:r>
              <a:rPr lang="en-US" altLang="zh-CN" sz="2000" b="1" kern="100" dirty="0">
                <a:solidFill>
                  <a:srgbClr val="16A287"/>
                </a:solidFill>
                <a:latin typeface="微软雅黑" panose="020B0503020204020204" pitchFamily="34" charset="-122"/>
                <a:ea typeface="微软雅黑" panose="020B0503020204020204" pitchFamily="34" charset="-122"/>
              </a:rPr>
              <a:t>”</a:t>
            </a:r>
            <a:r>
              <a:rPr lang="zh-CN" altLang="zh-CN" sz="2000" b="1" kern="100" dirty="0">
                <a:solidFill>
                  <a:srgbClr val="16A287"/>
                </a:solidFill>
                <a:latin typeface="微软雅黑" panose="020B0503020204020204" pitchFamily="34" charset="-122"/>
                <a:ea typeface="微软雅黑" panose="020B0503020204020204" pitchFamily="34" charset="-122"/>
              </a:rPr>
              <a:t>和</a:t>
            </a:r>
            <a:r>
              <a:rPr lang="en-US" altLang="zh-CN" sz="2000" b="1" kern="100" dirty="0">
                <a:solidFill>
                  <a:srgbClr val="16A287"/>
                </a:solidFill>
                <a:latin typeface="微软雅黑" panose="020B0503020204020204" pitchFamily="34" charset="-122"/>
                <a:ea typeface="微软雅黑" panose="020B0503020204020204" pitchFamily="34" charset="-122"/>
              </a:rPr>
              <a:t>“</a:t>
            </a:r>
            <a:r>
              <a:rPr lang="zh-CN" altLang="zh-CN" sz="2000" b="1" kern="100" dirty="0">
                <a:solidFill>
                  <a:srgbClr val="16A287"/>
                </a:solidFill>
                <a:latin typeface="微软雅黑" panose="020B0503020204020204" pitchFamily="34" charset="-122"/>
                <a:ea typeface="微软雅黑" panose="020B0503020204020204" pitchFamily="34" charset="-122"/>
              </a:rPr>
              <a:t>零存整取</a:t>
            </a:r>
            <a:r>
              <a:rPr lang="en-US" altLang="zh-CN" sz="2000" b="1" kern="100" dirty="0">
                <a:solidFill>
                  <a:srgbClr val="16A287"/>
                </a:solidFill>
                <a:latin typeface="微软雅黑" panose="020B0503020204020204" pitchFamily="34" charset="-122"/>
                <a:ea typeface="微软雅黑" panose="020B0503020204020204" pitchFamily="34" charset="-122"/>
              </a:rPr>
              <a:t>”</a:t>
            </a:r>
            <a:r>
              <a:rPr lang="zh-CN" altLang="zh-CN" sz="2000" b="1" kern="100" dirty="0">
                <a:solidFill>
                  <a:srgbClr val="16A287"/>
                </a:solidFill>
                <a:latin typeface="微软雅黑" panose="020B0503020204020204" pitchFamily="34" charset="-122"/>
                <a:ea typeface="微软雅黑" panose="020B0503020204020204" pitchFamily="34" charset="-122"/>
              </a:rPr>
              <a:t>等方式将相关的知识节点和知识片段关联起来并完成知识的深度加工，以达到优化个人资源网络的目的。</a:t>
            </a:r>
            <a:endParaRPr lang="zh-CN" altLang="zh-CN" sz="1600" b="1" kern="100" dirty="0">
              <a:solidFill>
                <a:srgbClr val="16A287"/>
              </a:solidFill>
              <a:latin typeface="微软雅黑" panose="020B0503020204020204" pitchFamily="34" charset="-122"/>
              <a:ea typeface="微软雅黑" panose="020B0503020204020204" pitchFamily="34" charset="-122"/>
            </a:endParaRPr>
          </a:p>
        </p:txBody>
      </p:sp>
      <p:pic>
        <p:nvPicPr>
          <p:cNvPr id="10" name="图片 9"/>
          <p:cNvPicPr/>
          <p:nvPr/>
        </p:nvPicPr>
        <p:blipFill>
          <a:blip r:embed="rId3" cstate="print">
            <a:extLst>
              <a:ext uri="{28A0092B-C50C-407E-A947-70E740481C1C}">
                <a14:useLocalDpi xmlns:a14="http://schemas.microsoft.com/office/drawing/2010/main" val="0"/>
              </a:ext>
            </a:extLst>
          </a:blip>
          <a:stretch>
            <a:fillRect/>
          </a:stretch>
        </p:blipFill>
        <p:spPr>
          <a:xfrm>
            <a:off x="1927531" y="4289723"/>
            <a:ext cx="8336938" cy="1719126"/>
          </a:xfrm>
          <a:prstGeom prst="rect">
            <a:avLst/>
          </a:prstGeom>
        </p:spPr>
      </p:pic>
    </p:spTree>
    <p:extLst>
      <p:ext uri="{BB962C8B-B14F-4D97-AF65-F5344CB8AC3E}">
        <p14:creationId xmlns:p14="http://schemas.microsoft.com/office/powerpoint/2010/main" val="213201747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a:xfrm>
            <a:off x="165682" y="680601"/>
            <a:ext cx="5930318" cy="430679"/>
          </a:xfrm>
        </p:spPr>
        <p:txBody>
          <a:bodyPr/>
          <a:lstStyle/>
          <a:p>
            <a:r>
              <a:rPr lang="en-US" altLang="zh-CN" dirty="0"/>
              <a:t>4.</a:t>
            </a:r>
            <a:r>
              <a:rPr lang="zh-CN" altLang="en-US" dirty="0"/>
              <a:t>共建共享，促发知识流动</a:t>
            </a:r>
          </a:p>
        </p:txBody>
      </p:sp>
      <p:sp>
        <p:nvSpPr>
          <p:cNvPr id="3" name="文本占位符 2"/>
          <p:cNvSpPr>
            <a:spLocks noGrp="1"/>
          </p:cNvSpPr>
          <p:nvPr>
            <p:ph type="body" sz="quarter" idx="11"/>
          </p:nvPr>
        </p:nvSpPr>
        <p:spPr>
          <a:xfrm>
            <a:off x="459593" y="99832"/>
            <a:ext cx="6212471" cy="430679"/>
          </a:xfrm>
        </p:spPr>
        <p:txBody>
          <a:bodyPr/>
          <a:lstStyle/>
          <a:p>
            <a:r>
              <a:rPr lang="zh-CN" altLang="en-US" dirty="0"/>
              <a:t>连通主义视域下的个人学习环境的应用设计</a:t>
            </a:r>
          </a:p>
        </p:txBody>
      </p:sp>
      <p:sp>
        <p:nvSpPr>
          <p:cNvPr id="5" name="矩形 4"/>
          <p:cNvSpPr/>
          <p:nvPr/>
        </p:nvSpPr>
        <p:spPr>
          <a:xfrm>
            <a:off x="1019560" y="1564803"/>
            <a:ext cx="9721080" cy="923330"/>
          </a:xfrm>
          <a:prstGeom prst="rect">
            <a:avLst/>
          </a:prstGeom>
        </p:spPr>
        <p:txBody>
          <a:bodyPr wrap="square">
            <a:spAutoFit/>
          </a:bodyPr>
          <a:lstStyle/>
          <a:p>
            <a:pPr>
              <a:lnSpc>
                <a:spcPct val="150000"/>
              </a:lnSpc>
            </a:pPr>
            <a:r>
              <a:rPr lang="zh-CN" altLang="zh-CN" kern="100" dirty="0">
                <a:latin typeface="微软雅黑" panose="020B0503020204020204" pitchFamily="34" charset="-122"/>
                <a:ea typeface="微软雅黑" panose="020B0503020204020204" pitchFamily="34" charset="-122"/>
              </a:rPr>
              <a:t>学习资源的共建共享能够促发个人学习环境中的知识流动循环，进而驱动个人学习环境不断发展并持续进化。学习资源的共建共享贯穿于个人学习环境学习活动开展的整个过程。</a:t>
            </a:r>
            <a:endParaRPr lang="zh-CN" altLang="en-US" kern="100" dirty="0">
              <a:latin typeface="微软雅黑" panose="020B0503020204020204" pitchFamily="34" charset="-122"/>
              <a:ea typeface="微软雅黑" panose="020B0503020204020204" pitchFamily="34" charset="-122"/>
            </a:endParaRPr>
          </a:p>
        </p:txBody>
      </p:sp>
      <p:grpSp>
        <p:nvGrpSpPr>
          <p:cNvPr id="8" name="组合 7"/>
          <p:cNvGrpSpPr/>
          <p:nvPr/>
        </p:nvGrpSpPr>
        <p:grpSpPr>
          <a:xfrm>
            <a:off x="1127448" y="2893412"/>
            <a:ext cx="5070235" cy="535588"/>
            <a:chOff x="335360" y="1541026"/>
            <a:chExt cx="11358516" cy="2324927"/>
          </a:xfrm>
        </p:grpSpPr>
        <p:sp>
          <p:nvSpPr>
            <p:cNvPr id="9" name="矩形 8"/>
            <p:cNvSpPr/>
            <p:nvPr/>
          </p:nvSpPr>
          <p:spPr>
            <a:xfrm>
              <a:off x="460629" y="1833962"/>
              <a:ext cx="11233247" cy="20319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335360" y="1541026"/>
              <a:ext cx="11233249" cy="2031991"/>
            </a:xfrm>
            <a:prstGeom prst="rect">
              <a:avLst/>
            </a:prstGeom>
            <a:solidFill>
              <a:srgbClr val="16A2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a:solidFill>
                    <a:schemeClr val="bg1"/>
                  </a:solidFill>
                  <a:latin typeface="微软雅黑" panose="020B0503020204020204" pitchFamily="34" charset="-122"/>
                  <a:ea typeface="微软雅黑" panose="020B0503020204020204" pitchFamily="34" charset="-122"/>
                </a:rPr>
                <a:t>一、激发知识共享动机，提升自身节点质量 </a:t>
              </a:r>
            </a:p>
          </p:txBody>
        </p:sp>
      </p:grpSp>
      <p:sp>
        <p:nvSpPr>
          <p:cNvPr id="7" name="矩形 6"/>
          <p:cNvSpPr/>
          <p:nvPr/>
        </p:nvSpPr>
        <p:spPr>
          <a:xfrm>
            <a:off x="1108036" y="3522425"/>
            <a:ext cx="10460571" cy="1338828"/>
          </a:xfrm>
          <a:prstGeom prst="rect">
            <a:avLst/>
          </a:prstGeom>
        </p:spPr>
        <p:txBody>
          <a:bodyPr wrap="square">
            <a:spAutoFit/>
          </a:bodyPr>
          <a:lstStyle/>
          <a:p>
            <a:pPr marL="285750" indent="-285750">
              <a:lnSpc>
                <a:spcPct val="150000"/>
              </a:lnSpc>
              <a:buFont typeface="Wingdings" panose="05000000000000000000" pitchFamily="2" charset="2"/>
              <a:buChar char="Ø"/>
            </a:pPr>
            <a:r>
              <a:rPr lang="zh-CN" altLang="zh-CN" kern="100" dirty="0">
                <a:latin typeface="微软雅黑" panose="020B0503020204020204" pitchFamily="34" charset="-122"/>
                <a:ea typeface="微软雅黑" panose="020B0503020204020204" pitchFamily="34" charset="-122"/>
              </a:rPr>
              <a:t>我们可以通过培育开放的文化，激发学习者的知识共享动机，加速知识的流动。</a:t>
            </a:r>
            <a:endParaRPr lang="en-US" altLang="zh-CN" kern="100"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zh-CN" altLang="zh-CN" kern="100" dirty="0">
                <a:latin typeface="微软雅黑" panose="020B0503020204020204" pitchFamily="34" charset="-122"/>
                <a:ea typeface="微软雅黑" panose="020B0503020204020204" pitchFamily="34" charset="-122"/>
              </a:rPr>
              <a:t>学习者要通过优化人际交流网络和个人资源网络等方式，不断提高自身节点质量，成为其它学习者获取知识的</a:t>
            </a:r>
            <a:r>
              <a:rPr lang="en-US" altLang="zh-CN" kern="100" dirty="0">
                <a:latin typeface="微软雅黑" panose="020B0503020204020204" pitchFamily="34" charset="-122"/>
                <a:ea typeface="微软雅黑" panose="020B0503020204020204" pitchFamily="34" charset="-122"/>
              </a:rPr>
              <a:t> “</a:t>
            </a:r>
            <a:r>
              <a:rPr lang="zh-CN" altLang="zh-CN" kern="100" dirty="0">
                <a:latin typeface="微软雅黑" panose="020B0503020204020204" pitchFamily="34" charset="-122"/>
                <a:ea typeface="微软雅黑" panose="020B0503020204020204" pitchFamily="34" charset="-122"/>
              </a:rPr>
              <a:t>管道</a:t>
            </a:r>
            <a:r>
              <a:rPr lang="en-US" altLang="zh-CN" kern="100" dirty="0">
                <a:latin typeface="微软雅黑" panose="020B0503020204020204" pitchFamily="34" charset="-122"/>
                <a:ea typeface="微软雅黑" panose="020B0503020204020204" pitchFamily="34" charset="-122"/>
              </a:rPr>
              <a:t>”</a:t>
            </a:r>
            <a:r>
              <a:rPr lang="zh-CN" altLang="zh-CN" kern="100" dirty="0">
                <a:latin typeface="微软雅黑" panose="020B0503020204020204" pitchFamily="34" charset="-122"/>
                <a:ea typeface="微软雅黑" panose="020B0503020204020204" pitchFamily="34" charset="-122"/>
              </a:rPr>
              <a:t>和</a:t>
            </a:r>
            <a:r>
              <a:rPr lang="en-US" altLang="zh-CN" kern="100" dirty="0">
                <a:latin typeface="微软雅黑" panose="020B0503020204020204" pitchFamily="34" charset="-122"/>
                <a:ea typeface="微软雅黑" panose="020B0503020204020204" pitchFamily="34" charset="-122"/>
              </a:rPr>
              <a:t>“</a:t>
            </a:r>
            <a:r>
              <a:rPr lang="zh-CN" altLang="zh-CN" kern="100" dirty="0">
                <a:latin typeface="微软雅黑" panose="020B0503020204020204" pitchFamily="34" charset="-122"/>
                <a:ea typeface="微软雅黑" panose="020B0503020204020204" pitchFamily="34" charset="-122"/>
              </a:rPr>
              <a:t>过滤器</a:t>
            </a:r>
            <a:r>
              <a:rPr lang="en-US" altLang="zh-CN" kern="100" dirty="0">
                <a:latin typeface="微软雅黑" panose="020B0503020204020204" pitchFamily="34" charset="-122"/>
                <a:ea typeface="微软雅黑" panose="020B0503020204020204" pitchFamily="34" charset="-122"/>
              </a:rPr>
              <a:t>”</a:t>
            </a:r>
            <a:r>
              <a:rPr lang="zh-CN" altLang="zh-CN" kern="100" dirty="0">
                <a:latin typeface="微软雅黑" panose="020B0503020204020204" pitchFamily="34" charset="-122"/>
                <a:ea typeface="微软雅黑" panose="020B0503020204020204" pitchFamily="34" charset="-122"/>
              </a:rPr>
              <a:t>，促进高质量的知识流动。</a:t>
            </a:r>
            <a:endParaRPr lang="zh-CN" altLang="en-US" kern="100" dirty="0">
              <a:latin typeface="微软雅黑" panose="020B0503020204020204" pitchFamily="34" charset="-122"/>
              <a:ea typeface="微软雅黑" panose="020B0503020204020204" pitchFamily="34" charset="-122"/>
            </a:endParaRPr>
          </a:p>
        </p:txBody>
      </p:sp>
      <p:grpSp>
        <p:nvGrpSpPr>
          <p:cNvPr id="12" name="组合 11"/>
          <p:cNvGrpSpPr/>
          <p:nvPr/>
        </p:nvGrpSpPr>
        <p:grpSpPr>
          <a:xfrm>
            <a:off x="1108036" y="5013176"/>
            <a:ext cx="5070235" cy="535588"/>
            <a:chOff x="335360" y="1541026"/>
            <a:chExt cx="11358516" cy="2324927"/>
          </a:xfrm>
        </p:grpSpPr>
        <p:sp>
          <p:nvSpPr>
            <p:cNvPr id="13" name="矩形 12"/>
            <p:cNvSpPr/>
            <p:nvPr/>
          </p:nvSpPr>
          <p:spPr>
            <a:xfrm>
              <a:off x="460629" y="1833962"/>
              <a:ext cx="11233247" cy="20319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335360" y="1541026"/>
              <a:ext cx="11233249" cy="2031991"/>
            </a:xfrm>
            <a:prstGeom prst="rect">
              <a:avLst/>
            </a:prstGeom>
            <a:solidFill>
              <a:srgbClr val="16A2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a:solidFill>
                    <a:schemeClr val="bg1"/>
                  </a:solidFill>
                  <a:latin typeface="微软雅黑" panose="020B0503020204020204" pitchFamily="34" charset="-122"/>
                  <a:ea typeface="微软雅黑" panose="020B0503020204020204" pitchFamily="34" charset="-122"/>
                </a:rPr>
                <a:t>二、利用社会性软件，实现知识共建共享</a:t>
              </a:r>
            </a:p>
          </p:txBody>
        </p:sp>
      </p:grpSp>
    </p:spTree>
    <p:extLst>
      <p:ext uri="{BB962C8B-B14F-4D97-AF65-F5344CB8AC3E}">
        <p14:creationId xmlns:p14="http://schemas.microsoft.com/office/powerpoint/2010/main" val="42687030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921353" y="2718768"/>
            <a:ext cx="10438892" cy="1220185"/>
          </a:xfrm>
        </p:spPr>
        <p:txBody>
          <a:bodyPr/>
          <a:lstStyle/>
          <a:p>
            <a:r>
              <a:rPr lang="zh-CN" altLang="en-US" sz="8000" dirty="0"/>
              <a:t>绪论</a:t>
            </a:r>
          </a:p>
        </p:txBody>
      </p:sp>
      <p:pic>
        <p:nvPicPr>
          <p:cNvPr id="5" name="图片 4"/>
          <p:cNvPicPr>
            <a:picLocks noChangeAspect="1"/>
          </p:cNvPicPr>
          <p:nvPr/>
        </p:nvPicPr>
        <p:blipFill>
          <a:blip r:embed="rId2"/>
          <a:stretch>
            <a:fillRect/>
          </a:stretch>
        </p:blipFill>
        <p:spPr>
          <a:xfrm>
            <a:off x="623392" y="3573016"/>
            <a:ext cx="4316342" cy="1341236"/>
          </a:xfrm>
          <a:prstGeom prst="rect">
            <a:avLst/>
          </a:prstGeom>
        </p:spPr>
      </p:pic>
    </p:spTree>
    <p:extLst>
      <p:ext uri="{BB962C8B-B14F-4D97-AF65-F5344CB8AC3E}">
        <p14:creationId xmlns:p14="http://schemas.microsoft.com/office/powerpoint/2010/main" val="41289205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p:nvPr/>
        </p:nvPicPr>
        <p:blipFill>
          <a:blip r:embed="rId3">
            <a:extLst>
              <a:ext uri="{28A0092B-C50C-407E-A947-70E740481C1C}">
                <a14:useLocalDpi xmlns:a14="http://schemas.microsoft.com/office/drawing/2010/main" val="0"/>
              </a:ext>
            </a:extLst>
          </a:blip>
          <a:stretch>
            <a:fillRect/>
          </a:stretch>
        </p:blipFill>
        <p:spPr>
          <a:xfrm>
            <a:off x="4053174" y="2700492"/>
            <a:ext cx="4117184" cy="3377321"/>
          </a:xfrm>
          <a:prstGeom prst="rect">
            <a:avLst/>
          </a:prstGeom>
        </p:spPr>
      </p:pic>
      <p:sp>
        <p:nvSpPr>
          <p:cNvPr id="4" name="文本占位符 3"/>
          <p:cNvSpPr>
            <a:spLocks noGrp="1"/>
          </p:cNvSpPr>
          <p:nvPr>
            <p:ph type="body" sz="quarter" idx="10"/>
          </p:nvPr>
        </p:nvSpPr>
        <p:spPr/>
        <p:txBody>
          <a:bodyPr/>
          <a:lstStyle/>
          <a:p>
            <a:r>
              <a:rPr lang="zh-CN" altLang="en-US" dirty="0"/>
              <a:t>一、实施环境</a:t>
            </a:r>
          </a:p>
        </p:txBody>
      </p:sp>
      <p:sp>
        <p:nvSpPr>
          <p:cNvPr id="6" name="文本占位符 5"/>
          <p:cNvSpPr>
            <a:spLocks noGrp="1"/>
          </p:cNvSpPr>
          <p:nvPr>
            <p:ph type="body" sz="quarter" idx="11"/>
          </p:nvPr>
        </p:nvSpPr>
        <p:spPr>
          <a:xfrm>
            <a:off x="459593" y="99832"/>
            <a:ext cx="5420507" cy="430679"/>
          </a:xfrm>
        </p:spPr>
        <p:txBody>
          <a:bodyPr/>
          <a:lstStyle/>
          <a:p>
            <a:r>
              <a:rPr lang="zh-CN" altLang="en-US" dirty="0"/>
              <a:t>连通主义视域下的个人学习环境的实施</a:t>
            </a:r>
          </a:p>
        </p:txBody>
      </p:sp>
      <p:sp>
        <p:nvSpPr>
          <p:cNvPr id="8" name="矩形 7"/>
          <p:cNvSpPr/>
          <p:nvPr/>
        </p:nvSpPr>
        <p:spPr>
          <a:xfrm>
            <a:off x="1251226" y="1444221"/>
            <a:ext cx="9721080" cy="923330"/>
          </a:xfrm>
          <a:prstGeom prst="rect">
            <a:avLst/>
          </a:prstGeom>
        </p:spPr>
        <p:txBody>
          <a:bodyPr wrap="square">
            <a:spAutoFit/>
          </a:bodyPr>
          <a:lstStyle/>
          <a:p>
            <a:pPr>
              <a:lnSpc>
                <a:spcPct val="150000"/>
              </a:lnSpc>
            </a:pPr>
            <a:r>
              <a:rPr lang="zh-CN" altLang="zh-CN" dirty="0">
                <a:latin typeface="微软雅黑" panose="020B0503020204020204" pitchFamily="34" charset="-122"/>
                <a:ea typeface="微软雅黑" panose="020B0503020204020204" pitchFamily="34" charset="-122"/>
                <a:cs typeface="Times New Roman" panose="02020603050405020304" pitchFamily="18" charset="0"/>
              </a:rPr>
              <a:t>实践环节以</a:t>
            </a:r>
            <a:r>
              <a:rPr lang="en-US" altLang="zh-CN"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cs typeface="Times New Roman" panose="02020603050405020304" pitchFamily="18" charset="0"/>
              </a:rPr>
              <a:t>个人学习环境</a:t>
            </a:r>
            <a:r>
              <a:rPr lang="en-US" altLang="zh-CN"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Elgg</a:t>
            </a:r>
            <a:r>
              <a:rPr lang="zh-CN" altLang="zh-CN" dirty="0">
                <a:latin typeface="微软雅黑" panose="020B0503020204020204" pitchFamily="34" charset="-122"/>
                <a:ea typeface="微软雅黑" panose="020B0503020204020204" pitchFamily="34" charset="-122"/>
                <a:cs typeface="Times New Roman" panose="02020603050405020304" pitchFamily="18" charset="0"/>
              </a:rPr>
              <a:t>平台为依托。平台参与者包括来自于湖南师范大学、浙江师范大学、云南大学、沈阳师范大学、江苏师范大学等高校的</a:t>
            </a:r>
            <a:r>
              <a:rPr lang="en-US" altLang="zh-CN" dirty="0">
                <a:latin typeface="微软雅黑" panose="020B0503020204020204" pitchFamily="34" charset="-122"/>
                <a:ea typeface="微软雅黑" panose="020B0503020204020204" pitchFamily="34" charset="-122"/>
              </a:rPr>
              <a:t>20</a:t>
            </a:r>
            <a:r>
              <a:rPr lang="zh-CN" altLang="zh-CN" dirty="0">
                <a:latin typeface="微软雅黑" panose="020B0503020204020204" pitchFamily="34" charset="-122"/>
                <a:ea typeface="微软雅黑" panose="020B0503020204020204" pitchFamily="34" charset="-122"/>
                <a:cs typeface="Times New Roman" panose="02020603050405020304" pitchFamily="18" charset="0"/>
              </a:rPr>
              <a:t>余名教育技术学专业研究生。</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771344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dirty="0"/>
              <a:t>二、实施内容</a:t>
            </a:r>
          </a:p>
        </p:txBody>
      </p:sp>
      <p:sp>
        <p:nvSpPr>
          <p:cNvPr id="6" name="文本占位符 5"/>
          <p:cNvSpPr>
            <a:spLocks noGrp="1"/>
          </p:cNvSpPr>
          <p:nvPr>
            <p:ph type="body" sz="quarter" idx="11"/>
          </p:nvPr>
        </p:nvSpPr>
        <p:spPr>
          <a:xfrm>
            <a:off x="459593" y="99832"/>
            <a:ext cx="5420507" cy="430679"/>
          </a:xfrm>
        </p:spPr>
        <p:txBody>
          <a:bodyPr/>
          <a:lstStyle/>
          <a:p>
            <a:r>
              <a:rPr lang="zh-CN" altLang="en-US" dirty="0"/>
              <a:t>连通主义视域下的个人学习环境的实施</a:t>
            </a:r>
          </a:p>
        </p:txBody>
      </p:sp>
      <p:grpSp>
        <p:nvGrpSpPr>
          <p:cNvPr id="7" name="组合 6"/>
          <p:cNvGrpSpPr/>
          <p:nvPr/>
        </p:nvGrpSpPr>
        <p:grpSpPr>
          <a:xfrm>
            <a:off x="459593" y="1556792"/>
            <a:ext cx="4772311" cy="535588"/>
            <a:chOff x="335360" y="1541026"/>
            <a:chExt cx="11358516" cy="2324927"/>
          </a:xfrm>
        </p:grpSpPr>
        <p:sp>
          <p:nvSpPr>
            <p:cNvPr id="9" name="矩形 8"/>
            <p:cNvSpPr/>
            <p:nvPr/>
          </p:nvSpPr>
          <p:spPr>
            <a:xfrm>
              <a:off x="460629" y="1833962"/>
              <a:ext cx="11233247" cy="20319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335360" y="1541026"/>
              <a:ext cx="11233248" cy="2031989"/>
            </a:xfrm>
            <a:prstGeom prst="rect">
              <a:avLst/>
            </a:prstGeom>
            <a:solidFill>
              <a:srgbClr val="16A2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a:solidFill>
                    <a:schemeClr val="bg1"/>
                  </a:solidFill>
                  <a:latin typeface="微软雅黑" panose="020B0503020204020204" pitchFamily="34" charset="-122"/>
                  <a:ea typeface="微软雅黑" panose="020B0503020204020204" pitchFamily="34" charset="-122"/>
                </a:rPr>
                <a:t>一、基于连通主义的个人学习环境模型实现</a:t>
              </a:r>
            </a:p>
          </p:txBody>
        </p:sp>
      </p:grpSp>
      <p:pic>
        <p:nvPicPr>
          <p:cNvPr id="12" name="图片 11"/>
          <p:cNvPicPr/>
          <p:nvPr/>
        </p:nvPicPr>
        <p:blipFill>
          <a:blip r:embed="rId3" cstate="print">
            <a:extLst>
              <a:ext uri="{28A0092B-C50C-407E-A947-70E740481C1C}">
                <a14:useLocalDpi xmlns:a14="http://schemas.microsoft.com/office/drawing/2010/main" val="0"/>
              </a:ext>
            </a:extLst>
          </a:blip>
          <a:stretch>
            <a:fillRect/>
          </a:stretch>
        </p:blipFill>
        <p:spPr>
          <a:xfrm>
            <a:off x="3040817" y="2205044"/>
            <a:ext cx="6110365" cy="3816244"/>
          </a:xfrm>
          <a:prstGeom prst="rect">
            <a:avLst/>
          </a:prstGeom>
        </p:spPr>
      </p:pic>
    </p:spTree>
    <p:extLst>
      <p:ext uri="{BB962C8B-B14F-4D97-AF65-F5344CB8AC3E}">
        <p14:creationId xmlns:p14="http://schemas.microsoft.com/office/powerpoint/2010/main" val="428586449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dirty="0"/>
              <a:t>二、实施内容</a:t>
            </a:r>
          </a:p>
        </p:txBody>
      </p:sp>
      <p:sp>
        <p:nvSpPr>
          <p:cNvPr id="6" name="文本占位符 5"/>
          <p:cNvSpPr>
            <a:spLocks noGrp="1"/>
          </p:cNvSpPr>
          <p:nvPr>
            <p:ph type="body" sz="quarter" idx="11"/>
          </p:nvPr>
        </p:nvSpPr>
        <p:spPr>
          <a:xfrm>
            <a:off x="459593" y="99832"/>
            <a:ext cx="5420507" cy="430679"/>
          </a:xfrm>
        </p:spPr>
        <p:txBody>
          <a:bodyPr/>
          <a:lstStyle/>
          <a:p>
            <a:r>
              <a:rPr lang="zh-CN" altLang="en-US" dirty="0"/>
              <a:t>连通主义视域下的个人学习环境的实施</a:t>
            </a:r>
          </a:p>
        </p:txBody>
      </p:sp>
      <p:grpSp>
        <p:nvGrpSpPr>
          <p:cNvPr id="7" name="组合 6"/>
          <p:cNvGrpSpPr/>
          <p:nvPr/>
        </p:nvGrpSpPr>
        <p:grpSpPr>
          <a:xfrm>
            <a:off x="459593" y="1556792"/>
            <a:ext cx="4772311" cy="535588"/>
            <a:chOff x="335360" y="1541026"/>
            <a:chExt cx="11358516" cy="2324927"/>
          </a:xfrm>
        </p:grpSpPr>
        <p:sp>
          <p:nvSpPr>
            <p:cNvPr id="9" name="矩形 8"/>
            <p:cNvSpPr/>
            <p:nvPr/>
          </p:nvSpPr>
          <p:spPr>
            <a:xfrm>
              <a:off x="460629" y="1833962"/>
              <a:ext cx="11233247" cy="20319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335360" y="1541026"/>
              <a:ext cx="11233248" cy="2031989"/>
            </a:xfrm>
            <a:prstGeom prst="rect">
              <a:avLst/>
            </a:prstGeom>
            <a:solidFill>
              <a:srgbClr val="16A2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a:solidFill>
                    <a:schemeClr val="bg1"/>
                  </a:solidFill>
                  <a:latin typeface="微软雅黑" panose="020B0503020204020204" pitchFamily="34" charset="-122"/>
                  <a:ea typeface="微软雅黑" panose="020B0503020204020204" pitchFamily="34" charset="-122"/>
                </a:rPr>
                <a:t>二、基于</a:t>
              </a:r>
              <a:r>
                <a:rPr lang="en-US" altLang="zh-CN" b="1" dirty="0" err="1">
                  <a:solidFill>
                    <a:schemeClr val="bg1"/>
                  </a:solidFill>
                  <a:latin typeface="微软雅黑" panose="020B0503020204020204" pitchFamily="34" charset="-122"/>
                  <a:ea typeface="微软雅黑" panose="020B0503020204020204" pitchFamily="34" charset="-122"/>
                </a:rPr>
                <a:t>Elgg</a:t>
              </a:r>
              <a:r>
                <a:rPr lang="zh-CN" altLang="en-US" b="1" dirty="0">
                  <a:solidFill>
                    <a:schemeClr val="bg1"/>
                  </a:solidFill>
                  <a:latin typeface="微软雅黑" panose="020B0503020204020204" pitchFamily="34" charset="-122"/>
                  <a:ea typeface="微软雅黑" panose="020B0503020204020204" pitchFamily="34" charset="-122"/>
                </a:rPr>
                <a:t>的个人学习环境的应用</a:t>
              </a:r>
            </a:p>
          </p:txBody>
        </p:sp>
      </p:grpSp>
      <p:sp>
        <p:nvSpPr>
          <p:cNvPr id="5" name="任意多边形 4"/>
          <p:cNvSpPr/>
          <p:nvPr/>
        </p:nvSpPr>
        <p:spPr>
          <a:xfrm>
            <a:off x="905114" y="3458775"/>
            <a:ext cx="2805884" cy="1122353"/>
          </a:xfrm>
          <a:custGeom>
            <a:avLst/>
            <a:gdLst>
              <a:gd name="connsiteX0" fmla="*/ 0 w 2194718"/>
              <a:gd name="connsiteY0" fmla="*/ 0 h 877887"/>
              <a:gd name="connsiteX1" fmla="*/ 1755775 w 2194718"/>
              <a:gd name="connsiteY1" fmla="*/ 0 h 877887"/>
              <a:gd name="connsiteX2" fmla="*/ 2194718 w 2194718"/>
              <a:gd name="connsiteY2" fmla="*/ 438944 h 877887"/>
              <a:gd name="connsiteX3" fmla="*/ 1755775 w 2194718"/>
              <a:gd name="connsiteY3" fmla="*/ 877887 h 877887"/>
              <a:gd name="connsiteX4" fmla="*/ 0 w 2194718"/>
              <a:gd name="connsiteY4" fmla="*/ 877887 h 877887"/>
              <a:gd name="connsiteX5" fmla="*/ 438944 w 2194718"/>
              <a:gd name="connsiteY5" fmla="*/ 438944 h 877887"/>
              <a:gd name="connsiteX6" fmla="*/ 0 w 2194718"/>
              <a:gd name="connsiteY6" fmla="*/ 0 h 877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94718" h="877887">
                <a:moveTo>
                  <a:pt x="0" y="0"/>
                </a:moveTo>
                <a:lnTo>
                  <a:pt x="1755775" y="0"/>
                </a:lnTo>
                <a:lnTo>
                  <a:pt x="2194718" y="438944"/>
                </a:lnTo>
                <a:lnTo>
                  <a:pt x="1755775" y="877887"/>
                </a:lnTo>
                <a:lnTo>
                  <a:pt x="0" y="877887"/>
                </a:lnTo>
                <a:lnTo>
                  <a:pt x="438944" y="438944"/>
                </a:lnTo>
                <a:lnTo>
                  <a:pt x="0" y="0"/>
                </a:lnTo>
                <a:close/>
              </a:path>
            </a:pathLst>
          </a:custGeom>
          <a:solidFill>
            <a:srgbClr val="16A287"/>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30956" tIns="30671" rIns="469614" bIns="30671" numCol="1" spcCol="1270" anchor="ctr" anchorCtr="0">
            <a:noAutofit/>
          </a:bodyPr>
          <a:lstStyle/>
          <a:p>
            <a:pPr lvl="0" algn="r" defTabSz="1022350">
              <a:lnSpc>
                <a:spcPct val="90000"/>
              </a:lnSpc>
              <a:spcBef>
                <a:spcPct val="0"/>
              </a:spcBef>
              <a:spcAft>
                <a:spcPct val="35000"/>
              </a:spcAft>
            </a:pPr>
            <a:r>
              <a:rPr lang="zh-CN" altLang="en-US" kern="1200" dirty="0">
                <a:latin typeface="微软雅黑" panose="020B0503020204020204" pitchFamily="34" charset="-122"/>
                <a:ea typeface="微软雅黑" panose="020B0503020204020204" pitchFamily="34" charset="-122"/>
              </a:rPr>
              <a:t>连接关键节点</a:t>
            </a:r>
          </a:p>
        </p:txBody>
      </p:sp>
      <p:sp>
        <p:nvSpPr>
          <p:cNvPr id="8" name="任意多边形 7"/>
          <p:cNvSpPr/>
          <p:nvPr/>
        </p:nvSpPr>
        <p:spPr>
          <a:xfrm>
            <a:off x="3430411" y="3458775"/>
            <a:ext cx="2805884" cy="1122353"/>
          </a:xfrm>
          <a:custGeom>
            <a:avLst/>
            <a:gdLst>
              <a:gd name="connsiteX0" fmla="*/ 0 w 2194718"/>
              <a:gd name="connsiteY0" fmla="*/ 0 h 877887"/>
              <a:gd name="connsiteX1" fmla="*/ 1755775 w 2194718"/>
              <a:gd name="connsiteY1" fmla="*/ 0 h 877887"/>
              <a:gd name="connsiteX2" fmla="*/ 2194718 w 2194718"/>
              <a:gd name="connsiteY2" fmla="*/ 438944 h 877887"/>
              <a:gd name="connsiteX3" fmla="*/ 1755775 w 2194718"/>
              <a:gd name="connsiteY3" fmla="*/ 877887 h 877887"/>
              <a:gd name="connsiteX4" fmla="*/ 0 w 2194718"/>
              <a:gd name="connsiteY4" fmla="*/ 877887 h 877887"/>
              <a:gd name="connsiteX5" fmla="*/ 438944 w 2194718"/>
              <a:gd name="connsiteY5" fmla="*/ 438944 h 877887"/>
              <a:gd name="connsiteX6" fmla="*/ 0 w 2194718"/>
              <a:gd name="connsiteY6" fmla="*/ 0 h 877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94718" h="877887">
                <a:moveTo>
                  <a:pt x="0" y="0"/>
                </a:moveTo>
                <a:lnTo>
                  <a:pt x="1755775" y="0"/>
                </a:lnTo>
                <a:lnTo>
                  <a:pt x="2194718" y="438944"/>
                </a:lnTo>
                <a:lnTo>
                  <a:pt x="1755775" y="877887"/>
                </a:lnTo>
                <a:lnTo>
                  <a:pt x="0" y="877887"/>
                </a:lnTo>
                <a:lnTo>
                  <a:pt x="438944" y="438944"/>
                </a:lnTo>
                <a:lnTo>
                  <a:pt x="0" y="0"/>
                </a:lnTo>
                <a:close/>
              </a:path>
            </a:pathLst>
          </a:custGeom>
          <a:solidFill>
            <a:srgbClr val="16A287"/>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30956" tIns="30671" rIns="469614" bIns="30671" numCol="1" spcCol="1270" anchor="ctr" anchorCtr="0">
            <a:noAutofit/>
          </a:bodyPr>
          <a:lstStyle/>
          <a:p>
            <a:pPr algn="r" defTabSz="1022350">
              <a:lnSpc>
                <a:spcPct val="90000"/>
              </a:lnSpc>
              <a:spcBef>
                <a:spcPct val="0"/>
              </a:spcBef>
              <a:spcAft>
                <a:spcPct val="35000"/>
              </a:spcAft>
            </a:pPr>
            <a:r>
              <a:rPr lang="zh-CN" altLang="en-US" dirty="0">
                <a:latin typeface="微软雅黑" panose="020B0503020204020204" pitchFamily="34" charset="-122"/>
                <a:ea typeface="微软雅黑" panose="020B0503020204020204" pitchFamily="34" charset="-122"/>
              </a:rPr>
              <a:t>组建学习共同体</a:t>
            </a:r>
          </a:p>
        </p:txBody>
      </p:sp>
      <p:sp>
        <p:nvSpPr>
          <p:cNvPr id="10" name="任意多边形 9"/>
          <p:cNvSpPr/>
          <p:nvPr/>
        </p:nvSpPr>
        <p:spPr>
          <a:xfrm>
            <a:off x="5955707" y="3458775"/>
            <a:ext cx="2805884" cy="1122353"/>
          </a:xfrm>
          <a:custGeom>
            <a:avLst/>
            <a:gdLst>
              <a:gd name="connsiteX0" fmla="*/ 0 w 2194718"/>
              <a:gd name="connsiteY0" fmla="*/ 0 h 877887"/>
              <a:gd name="connsiteX1" fmla="*/ 1755775 w 2194718"/>
              <a:gd name="connsiteY1" fmla="*/ 0 h 877887"/>
              <a:gd name="connsiteX2" fmla="*/ 2194718 w 2194718"/>
              <a:gd name="connsiteY2" fmla="*/ 438944 h 877887"/>
              <a:gd name="connsiteX3" fmla="*/ 1755775 w 2194718"/>
              <a:gd name="connsiteY3" fmla="*/ 877887 h 877887"/>
              <a:gd name="connsiteX4" fmla="*/ 0 w 2194718"/>
              <a:gd name="connsiteY4" fmla="*/ 877887 h 877887"/>
              <a:gd name="connsiteX5" fmla="*/ 438944 w 2194718"/>
              <a:gd name="connsiteY5" fmla="*/ 438944 h 877887"/>
              <a:gd name="connsiteX6" fmla="*/ 0 w 2194718"/>
              <a:gd name="connsiteY6" fmla="*/ 0 h 877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94718" h="877887">
                <a:moveTo>
                  <a:pt x="0" y="0"/>
                </a:moveTo>
                <a:lnTo>
                  <a:pt x="1755775" y="0"/>
                </a:lnTo>
                <a:lnTo>
                  <a:pt x="2194718" y="438944"/>
                </a:lnTo>
                <a:lnTo>
                  <a:pt x="1755775" y="877887"/>
                </a:lnTo>
                <a:lnTo>
                  <a:pt x="0" y="877887"/>
                </a:lnTo>
                <a:lnTo>
                  <a:pt x="438944" y="438944"/>
                </a:lnTo>
                <a:lnTo>
                  <a:pt x="0" y="0"/>
                </a:lnTo>
                <a:close/>
              </a:path>
            </a:pathLst>
          </a:custGeom>
          <a:solidFill>
            <a:srgbClr val="16A287"/>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30956" tIns="30671" rIns="469614" bIns="30671" numCol="1" spcCol="1270" anchor="ctr" anchorCtr="0">
            <a:noAutofit/>
          </a:bodyPr>
          <a:lstStyle/>
          <a:p>
            <a:pPr algn="r" defTabSz="1022350">
              <a:lnSpc>
                <a:spcPct val="90000"/>
              </a:lnSpc>
              <a:spcBef>
                <a:spcPct val="0"/>
              </a:spcBef>
              <a:spcAft>
                <a:spcPct val="35000"/>
              </a:spcAft>
            </a:pPr>
            <a:r>
              <a:rPr lang="zh-CN" altLang="en-US" dirty="0">
                <a:latin typeface="微软雅黑" panose="020B0503020204020204" pitchFamily="34" charset="-122"/>
                <a:ea typeface="微软雅黑" panose="020B0503020204020204" pitchFamily="34" charset="-122"/>
              </a:rPr>
              <a:t>组织和加工知识</a:t>
            </a:r>
          </a:p>
        </p:txBody>
      </p:sp>
      <p:sp>
        <p:nvSpPr>
          <p:cNvPr id="13" name="任意多边形 12"/>
          <p:cNvSpPr/>
          <p:nvPr/>
        </p:nvSpPr>
        <p:spPr>
          <a:xfrm>
            <a:off x="8481003" y="3458775"/>
            <a:ext cx="2805884" cy="1122353"/>
          </a:xfrm>
          <a:custGeom>
            <a:avLst/>
            <a:gdLst>
              <a:gd name="connsiteX0" fmla="*/ 0 w 2194718"/>
              <a:gd name="connsiteY0" fmla="*/ 0 h 877887"/>
              <a:gd name="connsiteX1" fmla="*/ 1755775 w 2194718"/>
              <a:gd name="connsiteY1" fmla="*/ 0 h 877887"/>
              <a:gd name="connsiteX2" fmla="*/ 2194718 w 2194718"/>
              <a:gd name="connsiteY2" fmla="*/ 438944 h 877887"/>
              <a:gd name="connsiteX3" fmla="*/ 1755775 w 2194718"/>
              <a:gd name="connsiteY3" fmla="*/ 877887 h 877887"/>
              <a:gd name="connsiteX4" fmla="*/ 0 w 2194718"/>
              <a:gd name="connsiteY4" fmla="*/ 877887 h 877887"/>
              <a:gd name="connsiteX5" fmla="*/ 438944 w 2194718"/>
              <a:gd name="connsiteY5" fmla="*/ 438944 h 877887"/>
              <a:gd name="connsiteX6" fmla="*/ 0 w 2194718"/>
              <a:gd name="connsiteY6" fmla="*/ 0 h 877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94718" h="877887">
                <a:moveTo>
                  <a:pt x="0" y="0"/>
                </a:moveTo>
                <a:lnTo>
                  <a:pt x="1755775" y="0"/>
                </a:lnTo>
                <a:lnTo>
                  <a:pt x="2194718" y="438944"/>
                </a:lnTo>
                <a:lnTo>
                  <a:pt x="1755775" y="877887"/>
                </a:lnTo>
                <a:lnTo>
                  <a:pt x="0" y="877887"/>
                </a:lnTo>
                <a:lnTo>
                  <a:pt x="438944" y="438944"/>
                </a:lnTo>
                <a:lnTo>
                  <a:pt x="0" y="0"/>
                </a:lnTo>
                <a:close/>
              </a:path>
            </a:pathLst>
          </a:custGeom>
          <a:solidFill>
            <a:srgbClr val="16A287"/>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30956" tIns="30671" rIns="469614" bIns="30671" numCol="1" spcCol="1270" anchor="ctr" anchorCtr="0">
            <a:noAutofit/>
          </a:bodyPr>
          <a:lstStyle/>
          <a:p>
            <a:pPr algn="r" defTabSz="1022350">
              <a:lnSpc>
                <a:spcPct val="90000"/>
              </a:lnSpc>
              <a:spcBef>
                <a:spcPct val="0"/>
              </a:spcBef>
              <a:spcAft>
                <a:spcPct val="35000"/>
              </a:spcAft>
            </a:pPr>
            <a:r>
              <a:rPr lang="zh-CN" altLang="en-US">
                <a:latin typeface="微软雅黑" panose="020B0503020204020204" pitchFamily="34" charset="-122"/>
                <a:ea typeface="微软雅黑" panose="020B0503020204020204" pitchFamily="34" charset="-122"/>
              </a:rPr>
              <a:t>知识的共建共享</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9102720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dirty="0"/>
              <a:t>三、效果分析</a:t>
            </a:r>
          </a:p>
        </p:txBody>
      </p:sp>
      <p:sp>
        <p:nvSpPr>
          <p:cNvPr id="6" name="文本占位符 5"/>
          <p:cNvSpPr>
            <a:spLocks noGrp="1"/>
          </p:cNvSpPr>
          <p:nvPr>
            <p:ph type="body" sz="quarter" idx="11"/>
          </p:nvPr>
        </p:nvSpPr>
        <p:spPr>
          <a:xfrm>
            <a:off x="459593" y="99832"/>
            <a:ext cx="5420507" cy="430679"/>
          </a:xfrm>
        </p:spPr>
        <p:txBody>
          <a:bodyPr/>
          <a:lstStyle/>
          <a:p>
            <a:r>
              <a:rPr lang="zh-CN" altLang="en-US" dirty="0"/>
              <a:t>连通主义视域下的个人学习环境的实施</a:t>
            </a:r>
          </a:p>
        </p:txBody>
      </p:sp>
      <p:sp>
        <p:nvSpPr>
          <p:cNvPr id="2" name="矩形 1"/>
          <p:cNvSpPr/>
          <p:nvPr/>
        </p:nvSpPr>
        <p:spPr>
          <a:xfrm>
            <a:off x="468417" y="1772816"/>
            <a:ext cx="11281270" cy="3600986"/>
          </a:xfrm>
          <a:prstGeom prst="rect">
            <a:avLst/>
          </a:prstGeom>
        </p:spPr>
        <p:txBody>
          <a:bodyPr wrap="square">
            <a:spAutoFit/>
          </a:bodyPr>
          <a:lstStyle/>
          <a:p>
            <a:pPr marL="342900" indent="-342900">
              <a:lnSpc>
                <a:spcPct val="150000"/>
              </a:lnSpc>
              <a:buFont typeface="Wingdings" panose="05000000000000000000" pitchFamily="2" charset="2"/>
              <a:buChar char="l"/>
            </a:pPr>
            <a:r>
              <a:rPr lang="zh-CN" altLang="zh-CN" sz="2400" b="1" kern="100" dirty="0">
                <a:solidFill>
                  <a:srgbClr val="16A287"/>
                </a:solidFill>
                <a:latin typeface="微软雅黑" panose="020B0503020204020204" pitchFamily="34" charset="-122"/>
                <a:ea typeface="微软雅黑" panose="020B0503020204020204" pitchFamily="34" charset="-122"/>
              </a:rPr>
              <a:t>本研究提出的</a:t>
            </a:r>
            <a:r>
              <a:rPr lang="en-US" altLang="zh-CN" sz="2400" b="1" kern="100" dirty="0">
                <a:solidFill>
                  <a:srgbClr val="16A287"/>
                </a:solidFill>
                <a:latin typeface="微软雅黑" panose="020B0503020204020204" pitchFamily="34" charset="-122"/>
                <a:ea typeface="微软雅黑" panose="020B0503020204020204" pitchFamily="34" charset="-122"/>
              </a:rPr>
              <a:t>PLE</a:t>
            </a:r>
            <a:r>
              <a:rPr lang="zh-CN" altLang="zh-CN" sz="2400" b="1" kern="100" dirty="0">
                <a:solidFill>
                  <a:srgbClr val="16A287"/>
                </a:solidFill>
                <a:latin typeface="微软雅黑" panose="020B0503020204020204" pitchFamily="34" charset="-122"/>
                <a:ea typeface="微软雅黑" panose="020B0503020204020204" pitchFamily="34" charset="-122"/>
              </a:rPr>
              <a:t>模型基本符合学习者的期待</a:t>
            </a:r>
            <a:r>
              <a:rPr lang="zh-CN" altLang="zh-CN" sz="2000" kern="100" dirty="0">
                <a:latin typeface="微软雅黑" panose="020B0503020204020204" pitchFamily="34" charset="-122"/>
                <a:ea typeface="微软雅黑" panose="020B0503020204020204" pitchFamily="34" charset="-122"/>
              </a:rPr>
              <a:t>，</a:t>
            </a:r>
            <a:r>
              <a:rPr lang="en-US" altLang="zh-CN" sz="2000" kern="100" dirty="0">
                <a:latin typeface="微软雅黑" panose="020B0503020204020204" pitchFamily="34" charset="-122"/>
                <a:ea typeface="微软雅黑" panose="020B0503020204020204" pitchFamily="34" charset="-122"/>
              </a:rPr>
              <a:t>“</a:t>
            </a:r>
            <a:r>
              <a:rPr lang="zh-CN" altLang="zh-CN" sz="2000" kern="100" dirty="0">
                <a:latin typeface="微软雅黑" panose="020B0503020204020204" pitchFamily="34" charset="-122"/>
                <a:ea typeface="微软雅黑" panose="020B0503020204020204" pitchFamily="34" charset="-122"/>
              </a:rPr>
              <a:t>人际交流网络</a:t>
            </a:r>
            <a:r>
              <a:rPr lang="en-US" altLang="zh-CN" sz="2000" kern="100" dirty="0">
                <a:latin typeface="微软雅黑" panose="020B0503020204020204" pitchFamily="34" charset="-122"/>
                <a:ea typeface="微软雅黑" panose="020B0503020204020204" pitchFamily="34" charset="-122"/>
              </a:rPr>
              <a:t>”</a:t>
            </a:r>
            <a:r>
              <a:rPr lang="zh-CN" altLang="zh-CN" sz="2000" kern="100" dirty="0">
                <a:latin typeface="微软雅黑" panose="020B0503020204020204" pitchFamily="34" charset="-122"/>
                <a:ea typeface="微软雅黑" panose="020B0503020204020204" pitchFamily="34" charset="-122"/>
              </a:rPr>
              <a:t>、</a:t>
            </a:r>
            <a:r>
              <a:rPr lang="en-US" altLang="zh-CN" sz="2000" kern="100" dirty="0">
                <a:latin typeface="微软雅黑" panose="020B0503020204020204" pitchFamily="34" charset="-122"/>
                <a:ea typeface="微软雅黑" panose="020B0503020204020204" pitchFamily="34" charset="-122"/>
              </a:rPr>
              <a:t>“</a:t>
            </a:r>
            <a:r>
              <a:rPr lang="zh-CN" altLang="zh-CN" sz="2000" kern="100" dirty="0">
                <a:latin typeface="微软雅黑" panose="020B0503020204020204" pitchFamily="34" charset="-122"/>
                <a:ea typeface="微软雅黑" panose="020B0503020204020204" pitchFamily="34" charset="-122"/>
              </a:rPr>
              <a:t>学习资源网络</a:t>
            </a:r>
            <a:r>
              <a:rPr lang="en-US" altLang="zh-CN" sz="2000" kern="100" dirty="0">
                <a:latin typeface="微软雅黑" panose="020B0503020204020204" pitchFamily="34" charset="-122"/>
                <a:ea typeface="微软雅黑" panose="020B0503020204020204" pitchFamily="34" charset="-122"/>
              </a:rPr>
              <a:t>”</a:t>
            </a:r>
            <a:r>
              <a:rPr lang="zh-CN" altLang="zh-CN" sz="2000" kern="100" dirty="0">
                <a:latin typeface="微软雅黑" panose="020B0503020204020204" pitchFamily="34" charset="-122"/>
                <a:ea typeface="微软雅黑" panose="020B0503020204020204" pitchFamily="34" charset="-122"/>
              </a:rPr>
              <a:t>、</a:t>
            </a:r>
            <a:r>
              <a:rPr lang="en-US" altLang="zh-CN" sz="2000" kern="100" dirty="0">
                <a:latin typeface="微软雅黑" panose="020B0503020204020204" pitchFamily="34" charset="-122"/>
                <a:ea typeface="微软雅黑" panose="020B0503020204020204" pitchFamily="34" charset="-122"/>
              </a:rPr>
              <a:t>“</a:t>
            </a:r>
            <a:r>
              <a:rPr lang="zh-CN" altLang="zh-CN" sz="2000" kern="100" dirty="0">
                <a:latin typeface="微软雅黑" panose="020B0503020204020204" pitchFamily="34" charset="-122"/>
                <a:ea typeface="微软雅黑" panose="020B0503020204020204" pitchFamily="34" charset="-122"/>
              </a:rPr>
              <a:t>工具节点</a:t>
            </a:r>
            <a:r>
              <a:rPr lang="en-US" altLang="zh-CN" sz="2000" kern="100" dirty="0">
                <a:latin typeface="微软雅黑" panose="020B0503020204020204" pitchFamily="34" charset="-122"/>
                <a:ea typeface="微软雅黑" panose="020B0503020204020204" pitchFamily="34" charset="-122"/>
              </a:rPr>
              <a:t>”</a:t>
            </a:r>
            <a:r>
              <a:rPr lang="zh-CN" altLang="zh-CN" sz="2000" kern="100" dirty="0">
                <a:latin typeface="微软雅黑" panose="020B0503020204020204" pitchFamily="34" charset="-122"/>
                <a:ea typeface="微软雅黑" panose="020B0503020204020204" pitchFamily="34" charset="-122"/>
              </a:rPr>
              <a:t>和</a:t>
            </a:r>
            <a:r>
              <a:rPr lang="en-US" altLang="zh-CN" sz="2000" kern="100" dirty="0">
                <a:latin typeface="微软雅黑" panose="020B0503020204020204" pitchFamily="34" charset="-122"/>
                <a:ea typeface="微软雅黑" panose="020B0503020204020204" pitchFamily="34" charset="-122"/>
              </a:rPr>
              <a:t>“</a:t>
            </a:r>
            <a:r>
              <a:rPr lang="zh-CN" altLang="zh-CN" sz="2000" kern="100" dirty="0">
                <a:latin typeface="微软雅黑" panose="020B0503020204020204" pitchFamily="34" charset="-122"/>
                <a:ea typeface="微软雅黑" panose="020B0503020204020204" pitchFamily="34" charset="-122"/>
              </a:rPr>
              <a:t>服务节点</a:t>
            </a:r>
            <a:r>
              <a:rPr lang="en-US" altLang="zh-CN" sz="2000" kern="100" dirty="0">
                <a:latin typeface="微软雅黑" panose="020B0503020204020204" pitchFamily="34" charset="-122"/>
                <a:ea typeface="微软雅黑" panose="020B0503020204020204" pitchFamily="34" charset="-122"/>
              </a:rPr>
              <a:t>”</a:t>
            </a:r>
            <a:r>
              <a:rPr lang="zh-CN" altLang="zh-CN" sz="2000" kern="100" dirty="0">
                <a:latin typeface="微软雅黑" panose="020B0503020204020204" pitchFamily="34" charset="-122"/>
                <a:ea typeface="微软雅黑" panose="020B0503020204020204" pitchFamily="34" charset="-122"/>
              </a:rPr>
              <a:t>是个人学习环境的重要构成要素。同时，建立个人学习环境的最终目的是保证学习者能够及时获取到领域内最新、最相关的知识。</a:t>
            </a:r>
            <a:endParaRPr lang="en-US" altLang="zh-CN" sz="2000" kern="100" dirty="0">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l"/>
            </a:pPr>
            <a:endParaRPr lang="en-US" altLang="zh-CN" sz="2000" kern="100"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l"/>
            </a:pPr>
            <a:r>
              <a:rPr lang="zh-CN" altLang="en-US" sz="2000" kern="100" dirty="0">
                <a:latin typeface="微软雅黑" panose="020B0503020204020204" pitchFamily="34" charset="-122"/>
                <a:ea typeface="微软雅黑" panose="020B0503020204020204" pitchFamily="34" charset="-122"/>
              </a:rPr>
              <a:t>学习者在</a:t>
            </a:r>
            <a:r>
              <a:rPr lang="en-US" altLang="zh-CN" sz="2000" kern="100" dirty="0" err="1">
                <a:latin typeface="微软雅黑" panose="020B0503020204020204" pitchFamily="34" charset="-122"/>
                <a:ea typeface="微软雅黑" panose="020B0503020204020204" pitchFamily="34" charset="-122"/>
              </a:rPr>
              <a:t>Elgg</a:t>
            </a:r>
            <a:r>
              <a:rPr lang="zh-CN" altLang="en-US" sz="2000" kern="100" dirty="0">
                <a:latin typeface="微软雅黑" panose="020B0503020204020204" pitchFamily="34" charset="-122"/>
                <a:ea typeface="微软雅黑" panose="020B0503020204020204" pitchFamily="34" charset="-122"/>
              </a:rPr>
              <a:t>个人学习活动中的学习过程基本是沿着“连接关键节点”</a:t>
            </a:r>
            <a:r>
              <a:rPr lang="en-US" altLang="zh-CN" sz="2000" kern="100" dirty="0">
                <a:latin typeface="微软雅黑" panose="020B0503020204020204" pitchFamily="34" charset="-122"/>
                <a:ea typeface="微软雅黑" panose="020B0503020204020204" pitchFamily="34" charset="-122"/>
              </a:rPr>
              <a:t>——“</a:t>
            </a:r>
            <a:r>
              <a:rPr lang="zh-CN" altLang="en-US" sz="2000" kern="100" dirty="0">
                <a:latin typeface="微软雅黑" panose="020B0503020204020204" pitchFamily="34" charset="-122"/>
                <a:ea typeface="微软雅黑" panose="020B0503020204020204" pitchFamily="34" charset="-122"/>
              </a:rPr>
              <a:t>组建学习共同体”</a:t>
            </a:r>
            <a:r>
              <a:rPr lang="en-US" altLang="zh-CN" sz="2000" kern="100" dirty="0">
                <a:latin typeface="微软雅黑" panose="020B0503020204020204" pitchFamily="34" charset="-122"/>
                <a:ea typeface="微软雅黑" panose="020B0503020204020204" pitchFamily="34" charset="-122"/>
              </a:rPr>
              <a:t>——“</a:t>
            </a:r>
            <a:r>
              <a:rPr lang="zh-CN" altLang="en-US" sz="2000" kern="100" dirty="0">
                <a:latin typeface="微软雅黑" panose="020B0503020204020204" pitchFamily="34" charset="-122"/>
                <a:ea typeface="微软雅黑" panose="020B0503020204020204" pitchFamily="34" charset="-122"/>
              </a:rPr>
              <a:t>组织和加工知识”</a:t>
            </a:r>
            <a:r>
              <a:rPr lang="en-US" altLang="zh-CN" sz="2000" kern="100" dirty="0">
                <a:latin typeface="微软雅黑" panose="020B0503020204020204" pitchFamily="34" charset="-122"/>
                <a:ea typeface="微软雅黑" panose="020B0503020204020204" pitchFamily="34" charset="-122"/>
              </a:rPr>
              <a:t>——“</a:t>
            </a:r>
            <a:r>
              <a:rPr lang="zh-CN" altLang="en-US" sz="2000" kern="100" dirty="0">
                <a:latin typeface="微软雅黑" panose="020B0503020204020204" pitchFamily="34" charset="-122"/>
                <a:ea typeface="微软雅黑" panose="020B0503020204020204" pitchFamily="34" charset="-122"/>
              </a:rPr>
              <a:t>共建共享知识”这条主线展开，由此</a:t>
            </a:r>
            <a:r>
              <a:rPr lang="zh-CN" altLang="en-US" sz="2400" b="1" kern="100" dirty="0">
                <a:solidFill>
                  <a:srgbClr val="16A287"/>
                </a:solidFill>
                <a:latin typeface="微软雅黑" panose="020B0503020204020204" pitchFamily="34" charset="-122"/>
                <a:ea typeface="微软雅黑" panose="020B0503020204020204" pitchFamily="34" charset="-122"/>
              </a:rPr>
              <a:t>基本印证了“连通主义视域下的个人学习环境应用设计”的合理性。</a:t>
            </a:r>
            <a:endParaRPr lang="zh-CN" altLang="zh-CN" sz="2400" b="1" kern="100" dirty="0">
              <a:solidFill>
                <a:srgbClr val="16A287"/>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2334033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921353" y="2718768"/>
            <a:ext cx="10438892" cy="1220185"/>
          </a:xfrm>
        </p:spPr>
        <p:txBody>
          <a:bodyPr/>
          <a:lstStyle/>
          <a:p>
            <a:r>
              <a:rPr lang="zh-CN" altLang="en-US" sz="8000" dirty="0"/>
              <a:t>研究结论</a:t>
            </a:r>
          </a:p>
        </p:txBody>
      </p:sp>
      <p:pic>
        <p:nvPicPr>
          <p:cNvPr id="7" name="图片 6"/>
          <p:cNvPicPr>
            <a:picLocks noChangeAspect="1"/>
          </p:cNvPicPr>
          <p:nvPr/>
        </p:nvPicPr>
        <p:blipFill>
          <a:blip r:embed="rId2"/>
          <a:stretch>
            <a:fillRect/>
          </a:stretch>
        </p:blipFill>
        <p:spPr>
          <a:xfrm>
            <a:off x="591725" y="3573016"/>
            <a:ext cx="5681964" cy="1341236"/>
          </a:xfrm>
          <a:prstGeom prst="rect">
            <a:avLst/>
          </a:prstGeom>
        </p:spPr>
      </p:pic>
    </p:spTree>
    <p:extLst>
      <p:ext uri="{BB962C8B-B14F-4D97-AF65-F5344CB8AC3E}">
        <p14:creationId xmlns:p14="http://schemas.microsoft.com/office/powerpoint/2010/main" val="89076325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dirty="0"/>
              <a:t>主要研究结论</a:t>
            </a:r>
          </a:p>
        </p:txBody>
      </p:sp>
      <p:grpSp>
        <p:nvGrpSpPr>
          <p:cNvPr id="11" name="组合 10"/>
          <p:cNvGrpSpPr/>
          <p:nvPr/>
        </p:nvGrpSpPr>
        <p:grpSpPr>
          <a:xfrm>
            <a:off x="792739" y="1772816"/>
            <a:ext cx="10604959" cy="1512168"/>
            <a:chOff x="335360" y="1541026"/>
            <a:chExt cx="11358516" cy="2324927"/>
          </a:xfrm>
        </p:grpSpPr>
        <p:sp>
          <p:nvSpPr>
            <p:cNvPr id="12" name="矩形 11"/>
            <p:cNvSpPr/>
            <p:nvPr/>
          </p:nvSpPr>
          <p:spPr>
            <a:xfrm>
              <a:off x="460629" y="1833962"/>
              <a:ext cx="11233247" cy="20319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335360" y="1541026"/>
              <a:ext cx="11233248" cy="2031989"/>
            </a:xfrm>
            <a:prstGeom prst="rect">
              <a:avLst/>
            </a:prstGeom>
            <a:solidFill>
              <a:srgbClr val="16A2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nSpc>
                  <a:spcPct val="150000"/>
                </a:lnSpc>
                <a:buFont typeface="Wingdings" panose="05000000000000000000" pitchFamily="2" charset="2"/>
                <a:buChar char="n"/>
              </a:pPr>
              <a:r>
                <a:rPr lang="zh-CN" altLang="en-US" sz="2000" b="1" dirty="0">
                  <a:solidFill>
                    <a:schemeClr val="bg1"/>
                  </a:solidFill>
                  <a:latin typeface="微软雅黑" panose="020B0503020204020204" pitchFamily="34" charset="-122"/>
                  <a:ea typeface="微软雅黑" panose="020B0503020204020204" pitchFamily="34" charset="-122"/>
                </a:rPr>
                <a:t>构建了连通主义视域下的个人学习环境理论模型，并对模型的构成要素、运行机制以及保障机制进行了深入的探讨。</a:t>
              </a:r>
            </a:p>
          </p:txBody>
        </p:sp>
      </p:grpSp>
      <p:grpSp>
        <p:nvGrpSpPr>
          <p:cNvPr id="17" name="组合 16"/>
          <p:cNvGrpSpPr/>
          <p:nvPr/>
        </p:nvGrpSpPr>
        <p:grpSpPr>
          <a:xfrm>
            <a:off x="792739" y="3645024"/>
            <a:ext cx="10604959" cy="1512168"/>
            <a:chOff x="335360" y="1541026"/>
            <a:chExt cx="11358516" cy="2324927"/>
          </a:xfrm>
        </p:grpSpPr>
        <p:sp>
          <p:nvSpPr>
            <p:cNvPr id="18" name="矩形 17"/>
            <p:cNvSpPr/>
            <p:nvPr/>
          </p:nvSpPr>
          <p:spPr>
            <a:xfrm>
              <a:off x="460629" y="1833962"/>
              <a:ext cx="11233247" cy="20319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335360" y="1541026"/>
              <a:ext cx="11233248" cy="2031989"/>
            </a:xfrm>
            <a:prstGeom prst="rect">
              <a:avLst/>
            </a:prstGeom>
            <a:solidFill>
              <a:srgbClr val="16A2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nSpc>
                  <a:spcPct val="150000"/>
                </a:lnSpc>
                <a:buFont typeface="Wingdings" panose="05000000000000000000" pitchFamily="2" charset="2"/>
                <a:buChar char="n"/>
              </a:pPr>
              <a:r>
                <a:rPr lang="zh-CN" altLang="en-US" sz="2000" b="1" dirty="0">
                  <a:solidFill>
                    <a:schemeClr val="bg1"/>
                  </a:solidFill>
                  <a:latin typeface="微软雅黑" panose="020B0503020204020204" pitchFamily="34" charset="-122"/>
                  <a:ea typeface="微软雅黑" panose="020B0503020204020204" pitchFamily="34" charset="-122"/>
                </a:rPr>
                <a:t>提出了利用个人学习环境开展学习活动的一般流程，搭建了</a:t>
              </a:r>
              <a:r>
                <a:rPr lang="en-US" altLang="zh-CN" sz="2000" b="1" dirty="0" err="1">
                  <a:solidFill>
                    <a:schemeClr val="bg1"/>
                  </a:solidFill>
                  <a:latin typeface="微软雅黑" panose="020B0503020204020204" pitchFamily="34" charset="-122"/>
                  <a:ea typeface="微软雅黑" panose="020B0503020204020204" pitchFamily="34" charset="-122"/>
                </a:rPr>
                <a:t>Elgg</a:t>
              </a:r>
              <a:r>
                <a:rPr lang="zh-CN" altLang="en-US" sz="2000" b="1" dirty="0">
                  <a:solidFill>
                    <a:schemeClr val="bg1"/>
                  </a:solidFill>
                  <a:latin typeface="微软雅黑" panose="020B0503020204020204" pitchFamily="34" charset="-122"/>
                  <a:ea typeface="微软雅黑" panose="020B0503020204020204" pitchFamily="34" charset="-122"/>
                </a:rPr>
                <a:t>个人学习环境平台，并对该流程进行检验，得出本研究所提出的应用设计是合理的。</a:t>
              </a:r>
            </a:p>
          </p:txBody>
        </p:sp>
      </p:grpSp>
    </p:spTree>
    <p:extLst>
      <p:ext uri="{BB962C8B-B14F-4D97-AF65-F5344CB8AC3E}">
        <p14:creationId xmlns:p14="http://schemas.microsoft.com/office/powerpoint/2010/main" val="144314306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921353" y="2718768"/>
            <a:ext cx="10438892" cy="1220185"/>
          </a:xfrm>
        </p:spPr>
        <p:txBody>
          <a:bodyPr/>
          <a:lstStyle/>
          <a:p>
            <a:r>
              <a:rPr lang="zh-CN" altLang="en-US" sz="8000" dirty="0"/>
              <a:t>研究不足与展望</a:t>
            </a:r>
          </a:p>
        </p:txBody>
      </p:sp>
      <p:pic>
        <p:nvPicPr>
          <p:cNvPr id="5" name="图片 4"/>
          <p:cNvPicPr>
            <a:picLocks noChangeAspect="1"/>
          </p:cNvPicPr>
          <p:nvPr/>
        </p:nvPicPr>
        <p:blipFill>
          <a:blip r:embed="rId2"/>
          <a:stretch>
            <a:fillRect/>
          </a:stretch>
        </p:blipFill>
        <p:spPr>
          <a:xfrm>
            <a:off x="623392" y="3573016"/>
            <a:ext cx="8010838" cy="1341236"/>
          </a:xfrm>
          <a:prstGeom prst="rect">
            <a:avLst/>
          </a:prstGeom>
        </p:spPr>
      </p:pic>
    </p:spTree>
    <p:extLst>
      <p:ext uri="{BB962C8B-B14F-4D97-AF65-F5344CB8AC3E}">
        <p14:creationId xmlns:p14="http://schemas.microsoft.com/office/powerpoint/2010/main" val="306729664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dirty="0"/>
              <a:t>研究不足与展望</a:t>
            </a:r>
          </a:p>
        </p:txBody>
      </p:sp>
      <p:grpSp>
        <p:nvGrpSpPr>
          <p:cNvPr id="8" name="组合 7"/>
          <p:cNvGrpSpPr/>
          <p:nvPr/>
        </p:nvGrpSpPr>
        <p:grpSpPr>
          <a:xfrm>
            <a:off x="1541426" y="2132856"/>
            <a:ext cx="9109148" cy="1569660"/>
            <a:chOff x="2279576" y="2060848"/>
            <a:chExt cx="9109148" cy="1569660"/>
          </a:xfrm>
        </p:grpSpPr>
        <p:sp>
          <p:nvSpPr>
            <p:cNvPr id="2" name="矩形 1"/>
            <p:cNvSpPr/>
            <p:nvPr/>
          </p:nvSpPr>
          <p:spPr>
            <a:xfrm>
              <a:off x="3791743" y="2060848"/>
              <a:ext cx="7596981" cy="1569660"/>
            </a:xfrm>
            <a:prstGeom prst="rect">
              <a:avLst/>
            </a:prstGeom>
            <a:solidFill>
              <a:schemeClr val="bg1">
                <a:lumMod val="85000"/>
              </a:schemeClr>
            </a:solidFill>
          </p:spPr>
          <p:txBody>
            <a:bodyPr wrap="square">
              <a:spAutoFit/>
            </a:bodyPr>
            <a:lstStyle/>
            <a:p>
              <a:pPr marL="304800">
                <a:lnSpc>
                  <a:spcPct val="150000"/>
                </a:lnSpc>
              </a:pPr>
              <a:r>
                <a:rPr lang="en-US" altLang="zh-CN" sz="1600" kern="100" dirty="0">
                  <a:latin typeface="微软雅黑" panose="020B0503020204020204" pitchFamily="34" charset="-122"/>
                  <a:ea typeface="微软雅黑" panose="020B0503020204020204" pitchFamily="34" charset="-122"/>
                </a:rPr>
                <a:t>1.</a:t>
              </a:r>
              <a:r>
                <a:rPr lang="zh-CN" altLang="zh-CN" sz="1600" kern="100" dirty="0">
                  <a:latin typeface="微软雅黑" panose="020B0503020204020204" pitchFamily="34" charset="-122"/>
                  <a:ea typeface="微软雅黑" panose="020B0503020204020204" pitchFamily="34" charset="-122"/>
                </a:rPr>
                <a:t>基于连通主义的个人学习环境模型设计需要进一步完善、细化。</a:t>
              </a:r>
              <a:endParaRPr lang="en-US" altLang="zh-CN" sz="1600" kern="100" dirty="0">
                <a:latin typeface="微软雅黑" panose="020B0503020204020204" pitchFamily="34" charset="-122"/>
                <a:ea typeface="微软雅黑" panose="020B0503020204020204" pitchFamily="34" charset="-122"/>
              </a:endParaRPr>
            </a:p>
            <a:p>
              <a:pPr marL="304800">
                <a:lnSpc>
                  <a:spcPct val="150000"/>
                </a:lnSpc>
              </a:pPr>
              <a:r>
                <a:rPr lang="en-US" altLang="zh-CN" sz="1600" kern="100" dirty="0">
                  <a:latin typeface="微软雅黑" panose="020B0503020204020204" pitchFamily="34" charset="-122"/>
                  <a:ea typeface="微软雅黑" panose="020B0503020204020204" pitchFamily="34" charset="-122"/>
                </a:rPr>
                <a:t>2.</a:t>
              </a:r>
              <a:r>
                <a:rPr lang="zh-CN" altLang="zh-CN" sz="1600" kern="100" dirty="0">
                  <a:latin typeface="微软雅黑" panose="020B0503020204020204" pitchFamily="34" charset="-122"/>
                  <a:ea typeface="微软雅黑" panose="020B0503020204020204" pitchFamily="34" charset="-122"/>
                </a:rPr>
                <a:t>基于连通主义的个人学习环境应用设计需要更加贴近学习实践</a:t>
              </a:r>
              <a:endParaRPr lang="en-US" altLang="zh-CN" sz="1600" kern="100" dirty="0">
                <a:latin typeface="微软雅黑" panose="020B0503020204020204" pitchFamily="34" charset="-122"/>
                <a:ea typeface="微软雅黑" panose="020B0503020204020204" pitchFamily="34" charset="-122"/>
              </a:endParaRPr>
            </a:p>
            <a:p>
              <a:pPr marL="304800">
                <a:lnSpc>
                  <a:spcPct val="150000"/>
                </a:lnSpc>
              </a:pPr>
              <a:r>
                <a:rPr lang="en-US" altLang="zh-CN" sz="1600" kern="100" dirty="0">
                  <a:latin typeface="微软雅黑" panose="020B0503020204020204" pitchFamily="34" charset="-122"/>
                  <a:ea typeface="微软雅黑" panose="020B0503020204020204" pitchFamily="34" charset="-122"/>
                </a:rPr>
                <a:t>3.</a:t>
              </a:r>
              <a:r>
                <a:rPr lang="zh-CN" altLang="zh-CN" sz="1600" kern="100" dirty="0">
                  <a:latin typeface="微软雅黑" panose="020B0503020204020204" pitchFamily="34" charset="-122"/>
                  <a:ea typeface="微软雅黑" panose="020B0503020204020204" pitchFamily="34" charset="-122"/>
                </a:rPr>
                <a:t>实验对象较为单一，范围较窄</a:t>
              </a:r>
              <a:endParaRPr lang="en-US" altLang="zh-CN" sz="1600" kern="100" dirty="0">
                <a:latin typeface="微软雅黑" panose="020B0503020204020204" pitchFamily="34" charset="-122"/>
                <a:ea typeface="微软雅黑" panose="020B0503020204020204" pitchFamily="34" charset="-122"/>
              </a:endParaRPr>
            </a:p>
            <a:p>
              <a:pPr marL="304800">
                <a:lnSpc>
                  <a:spcPct val="150000"/>
                </a:lnSpc>
              </a:pPr>
              <a:r>
                <a:rPr lang="en-US" altLang="zh-CN" sz="1600" kern="100" dirty="0">
                  <a:latin typeface="微软雅黑" panose="020B0503020204020204" pitchFamily="34" charset="-122"/>
                  <a:ea typeface="微软雅黑" panose="020B0503020204020204" pitchFamily="34" charset="-122"/>
                </a:rPr>
                <a:t>4.Elgg</a:t>
              </a:r>
              <a:r>
                <a:rPr lang="zh-CN" altLang="zh-CN" sz="1600" kern="100" dirty="0">
                  <a:latin typeface="微软雅黑" panose="020B0503020204020204" pitchFamily="34" charset="-122"/>
                  <a:ea typeface="微软雅黑" panose="020B0503020204020204" pitchFamily="34" charset="-122"/>
                </a:rPr>
                <a:t>平台的局限和自身</a:t>
              </a:r>
              <a:r>
                <a:rPr lang="en-US" altLang="zh-CN" sz="1600" kern="100" dirty="0">
                  <a:latin typeface="微软雅黑" panose="020B0503020204020204" pitchFamily="34" charset="-122"/>
                  <a:ea typeface="微软雅黑" panose="020B0503020204020204" pitchFamily="34" charset="-122"/>
                </a:rPr>
                <a:t>PHP</a:t>
              </a:r>
              <a:r>
                <a:rPr lang="zh-CN" altLang="zh-CN" sz="1600" kern="100" dirty="0">
                  <a:latin typeface="微软雅黑" panose="020B0503020204020204" pitchFamily="34" charset="-122"/>
                  <a:ea typeface="微软雅黑" panose="020B0503020204020204" pitchFamily="34" charset="-122"/>
                </a:rPr>
                <a:t>知识的匮乏</a:t>
              </a:r>
            </a:p>
          </p:txBody>
        </p:sp>
        <p:sp>
          <p:nvSpPr>
            <p:cNvPr id="7" name="矩形 6"/>
            <p:cNvSpPr/>
            <p:nvPr/>
          </p:nvSpPr>
          <p:spPr>
            <a:xfrm>
              <a:off x="2279576" y="2060848"/>
              <a:ext cx="1512168" cy="1569660"/>
            </a:xfrm>
            <a:prstGeom prst="rect">
              <a:avLst/>
            </a:prstGeom>
            <a:solidFill>
              <a:srgbClr val="16A2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zh-CN" altLang="en-US" sz="3200" b="1" dirty="0">
                  <a:latin typeface="微软雅黑" panose="020B0503020204020204" pitchFamily="34" charset="-122"/>
                  <a:ea typeface="微软雅黑" panose="020B0503020204020204" pitchFamily="34" charset="-122"/>
                </a:rPr>
                <a:t>不足</a:t>
              </a:r>
              <a:endParaRPr lang="en-US" altLang="zh-CN" sz="3200" b="1" dirty="0">
                <a:latin typeface="微软雅黑" panose="020B0503020204020204" pitchFamily="34" charset="-122"/>
                <a:ea typeface="微软雅黑" panose="020B0503020204020204" pitchFamily="34" charset="-122"/>
              </a:endParaRPr>
            </a:p>
            <a:p>
              <a:pPr algn="ctr">
                <a:lnSpc>
                  <a:spcPct val="120000"/>
                </a:lnSpc>
              </a:pPr>
              <a:r>
                <a:rPr lang="zh-CN" altLang="en-US" sz="3200" b="1" dirty="0">
                  <a:latin typeface="微软雅黑" panose="020B0503020204020204" pitchFamily="34" charset="-122"/>
                  <a:ea typeface="微软雅黑" panose="020B0503020204020204" pitchFamily="34" charset="-122"/>
                </a:rPr>
                <a:t>之处</a:t>
              </a:r>
            </a:p>
          </p:txBody>
        </p:sp>
      </p:grpSp>
      <p:grpSp>
        <p:nvGrpSpPr>
          <p:cNvPr id="15" name="组合 14"/>
          <p:cNvGrpSpPr/>
          <p:nvPr/>
        </p:nvGrpSpPr>
        <p:grpSpPr>
          <a:xfrm>
            <a:off x="1541426" y="4077072"/>
            <a:ext cx="9109148" cy="1569660"/>
            <a:chOff x="2279576" y="2060848"/>
            <a:chExt cx="9109148" cy="1569660"/>
          </a:xfrm>
        </p:grpSpPr>
        <p:sp>
          <p:nvSpPr>
            <p:cNvPr id="16" name="矩形 15"/>
            <p:cNvSpPr/>
            <p:nvPr/>
          </p:nvSpPr>
          <p:spPr>
            <a:xfrm>
              <a:off x="3791743" y="2060848"/>
              <a:ext cx="7596981" cy="1569660"/>
            </a:xfrm>
            <a:prstGeom prst="rect">
              <a:avLst/>
            </a:prstGeom>
            <a:solidFill>
              <a:schemeClr val="bg1">
                <a:lumMod val="85000"/>
              </a:schemeClr>
            </a:solidFill>
          </p:spPr>
          <p:txBody>
            <a:bodyPr wrap="square">
              <a:spAutoFit/>
            </a:bodyPr>
            <a:lstStyle/>
            <a:p>
              <a:pPr marL="304800">
                <a:lnSpc>
                  <a:spcPct val="150000"/>
                </a:lnSpc>
              </a:pPr>
              <a:r>
                <a:rPr lang="en-US" altLang="zh-CN" sz="1600" kern="100" dirty="0">
                  <a:latin typeface="微软雅黑" panose="020B0503020204020204" pitchFamily="34" charset="-122"/>
                  <a:ea typeface="微软雅黑" panose="020B0503020204020204" pitchFamily="34" charset="-122"/>
                </a:rPr>
                <a:t>1.</a:t>
              </a:r>
              <a:r>
                <a:rPr lang="zh-CN" altLang="en-US" sz="1600" kern="100" dirty="0">
                  <a:latin typeface="微软雅黑" panose="020B0503020204020204" pitchFamily="34" charset="-122"/>
                  <a:ea typeface="微软雅黑" panose="020B0503020204020204" pitchFamily="34" charset="-122"/>
                </a:rPr>
                <a:t>继续深入学习个人学习环境的相关理论，完善个人学习环境的模型构建以及应用设计等环节。</a:t>
              </a:r>
              <a:endParaRPr lang="en-US" altLang="zh-CN" sz="1600" kern="100" dirty="0">
                <a:latin typeface="微软雅黑" panose="020B0503020204020204" pitchFamily="34" charset="-122"/>
                <a:ea typeface="微软雅黑" panose="020B0503020204020204" pitchFamily="34" charset="-122"/>
              </a:endParaRPr>
            </a:p>
            <a:p>
              <a:pPr marL="304800">
                <a:lnSpc>
                  <a:spcPct val="150000"/>
                </a:lnSpc>
              </a:pPr>
              <a:r>
                <a:rPr lang="en-US" altLang="zh-CN" sz="1600" kern="100" dirty="0">
                  <a:latin typeface="微软雅黑" panose="020B0503020204020204" pitchFamily="34" charset="-122"/>
                  <a:ea typeface="微软雅黑" panose="020B0503020204020204" pitchFamily="34" charset="-122"/>
                </a:rPr>
                <a:t>2.</a:t>
              </a:r>
              <a:r>
                <a:rPr lang="zh-CN" altLang="en-US" sz="1600" kern="100" dirty="0">
                  <a:latin typeface="微软雅黑" panose="020B0503020204020204" pitchFamily="34" charset="-122"/>
                  <a:ea typeface="微软雅黑" panose="020B0503020204020204" pitchFamily="34" charset="-122"/>
                </a:rPr>
                <a:t>开发相应插件，优化</a:t>
              </a:r>
              <a:r>
                <a:rPr lang="en-US" altLang="zh-CN" sz="1600" kern="100" dirty="0" err="1">
                  <a:latin typeface="微软雅黑" panose="020B0503020204020204" pitchFamily="34" charset="-122"/>
                  <a:ea typeface="微软雅黑" panose="020B0503020204020204" pitchFamily="34" charset="-122"/>
                </a:rPr>
                <a:t>Elgg</a:t>
              </a:r>
              <a:r>
                <a:rPr lang="zh-CN" altLang="en-US" sz="1600" kern="100" dirty="0">
                  <a:latin typeface="微软雅黑" panose="020B0503020204020204" pitchFamily="34" charset="-122"/>
                  <a:ea typeface="微软雅黑" panose="020B0503020204020204" pitchFamily="34" charset="-122"/>
                </a:rPr>
                <a:t>的相关功能。</a:t>
              </a:r>
              <a:endParaRPr lang="en-US" altLang="zh-CN" sz="1600" kern="100" dirty="0">
                <a:latin typeface="微软雅黑" panose="020B0503020204020204" pitchFamily="34" charset="-122"/>
                <a:ea typeface="微软雅黑" panose="020B0503020204020204" pitchFamily="34" charset="-122"/>
              </a:endParaRPr>
            </a:p>
            <a:p>
              <a:pPr marL="304800">
                <a:lnSpc>
                  <a:spcPct val="150000"/>
                </a:lnSpc>
              </a:pPr>
              <a:r>
                <a:rPr lang="en-US" altLang="zh-CN" sz="1600" kern="100" dirty="0">
                  <a:latin typeface="微软雅黑" panose="020B0503020204020204" pitchFamily="34" charset="-122"/>
                  <a:ea typeface="微软雅黑" panose="020B0503020204020204" pitchFamily="34" charset="-122"/>
                </a:rPr>
                <a:t>3.</a:t>
              </a:r>
              <a:r>
                <a:rPr lang="zh-CN" altLang="en-US" sz="1600" kern="100" dirty="0">
                  <a:latin typeface="微软雅黑" panose="020B0503020204020204" pitchFamily="34" charset="-122"/>
                  <a:ea typeface="微软雅黑" panose="020B0503020204020204" pitchFamily="34" charset="-122"/>
                </a:rPr>
                <a:t>扩大实验范围</a:t>
              </a:r>
              <a:endParaRPr lang="zh-CN" altLang="zh-CN" sz="1600" kern="100" dirty="0">
                <a:latin typeface="微软雅黑" panose="020B0503020204020204" pitchFamily="34" charset="-122"/>
                <a:ea typeface="微软雅黑" panose="020B0503020204020204" pitchFamily="34" charset="-122"/>
              </a:endParaRPr>
            </a:p>
          </p:txBody>
        </p:sp>
        <p:sp>
          <p:nvSpPr>
            <p:cNvPr id="20" name="矩形 19"/>
            <p:cNvSpPr/>
            <p:nvPr/>
          </p:nvSpPr>
          <p:spPr>
            <a:xfrm>
              <a:off x="2279576" y="2060848"/>
              <a:ext cx="1512168" cy="1569660"/>
            </a:xfrm>
            <a:prstGeom prst="rect">
              <a:avLst/>
            </a:prstGeom>
            <a:solidFill>
              <a:srgbClr val="16A2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zh-CN" altLang="en-US" sz="3200" b="1" dirty="0">
                  <a:latin typeface="微软雅黑" panose="020B0503020204020204" pitchFamily="34" charset="-122"/>
                  <a:ea typeface="微软雅黑" panose="020B0503020204020204" pitchFamily="34" charset="-122"/>
                </a:rPr>
                <a:t>研究</a:t>
              </a:r>
              <a:endParaRPr lang="en-US" altLang="zh-CN" sz="3200" b="1" dirty="0">
                <a:latin typeface="微软雅黑" panose="020B0503020204020204" pitchFamily="34" charset="-122"/>
                <a:ea typeface="微软雅黑" panose="020B0503020204020204" pitchFamily="34" charset="-122"/>
              </a:endParaRPr>
            </a:p>
            <a:p>
              <a:pPr algn="ctr">
                <a:lnSpc>
                  <a:spcPct val="120000"/>
                </a:lnSpc>
              </a:pPr>
              <a:r>
                <a:rPr lang="zh-CN" altLang="en-US" sz="3200" b="1" dirty="0">
                  <a:latin typeface="微软雅黑" panose="020B0503020204020204" pitchFamily="34" charset="-122"/>
                  <a:ea typeface="微软雅黑" panose="020B0503020204020204" pitchFamily="34" charset="-122"/>
                </a:rPr>
                <a:t>展望</a:t>
              </a:r>
            </a:p>
          </p:txBody>
        </p:sp>
      </p:grpSp>
    </p:spTree>
    <p:extLst>
      <p:ext uri="{BB962C8B-B14F-4D97-AF65-F5344CB8AC3E}">
        <p14:creationId xmlns:p14="http://schemas.microsoft.com/office/powerpoint/2010/main" val="145041203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388759" y="2717108"/>
            <a:ext cx="9297092" cy="1207831"/>
          </a:xfrm>
          <a:prstGeom prst="rect">
            <a:avLst/>
          </a:prstGeom>
          <a:noFill/>
        </p:spPr>
        <p:txBody>
          <a:bodyPr wrap="square" rtlCol="0">
            <a:spAutoFit/>
          </a:bodyPr>
          <a:lstStyle/>
          <a:p>
            <a:pPr algn="ctr">
              <a:lnSpc>
                <a:spcPct val="120000"/>
              </a:lnSpc>
            </a:pPr>
            <a:r>
              <a:rPr lang="zh-CN" altLang="en-US" sz="6600" b="1" dirty="0">
                <a:solidFill>
                  <a:srgbClr val="16A287"/>
                </a:solidFill>
                <a:latin typeface="微软雅黑" panose="020B0503020204020204" pitchFamily="34" charset="-122"/>
                <a:ea typeface="微软雅黑" panose="020B0503020204020204" pitchFamily="34" charset="-122"/>
              </a:rPr>
              <a:t>恳请各位专家批评指正</a:t>
            </a:r>
          </a:p>
        </p:txBody>
      </p:sp>
      <p:cxnSp>
        <p:nvCxnSpPr>
          <p:cNvPr id="100" name="直接连接符 99"/>
          <p:cNvCxnSpPr/>
          <p:nvPr/>
        </p:nvCxnSpPr>
        <p:spPr>
          <a:xfrm>
            <a:off x="1888022" y="3914697"/>
            <a:ext cx="8415961"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4252688" y="4690418"/>
            <a:ext cx="3686629" cy="1015663"/>
          </a:xfrm>
          <a:prstGeom prst="rect">
            <a:avLst/>
          </a:prstGeom>
          <a:noFill/>
        </p:spPr>
        <p:txBody>
          <a:bodyPr wrap="square" rtlCol="0">
            <a:spAutoFit/>
          </a:bodyPr>
          <a:lstStyle/>
          <a:p>
            <a:pPr algn="ctr">
              <a:lnSpc>
                <a:spcPct val="150000"/>
              </a:lnSpc>
            </a:pPr>
            <a:r>
              <a:rPr lang="zh-CN" altLang="en-US" sz="2000" dirty="0">
                <a:latin typeface="微软雅黑" panose="020B0503020204020204" pitchFamily="34" charset="-122"/>
                <a:ea typeface="微软雅黑" panose="020B0503020204020204" pitchFamily="34" charset="-122"/>
              </a:rPr>
              <a:t>答辩人：小川</a:t>
            </a:r>
            <a:r>
              <a:rPr lang="en-US" altLang="zh-CN" sz="2000" dirty="0">
                <a:latin typeface="微软雅黑" panose="020B0503020204020204" pitchFamily="34" charset="-122"/>
                <a:ea typeface="微软雅黑" panose="020B0503020204020204" pitchFamily="34" charset="-122"/>
              </a:rPr>
              <a:t>PPT</a:t>
            </a:r>
          </a:p>
          <a:p>
            <a:pPr algn="ctr">
              <a:lnSpc>
                <a:spcPct val="150000"/>
              </a:lnSpc>
            </a:pPr>
            <a:r>
              <a:rPr lang="zh-CN" altLang="en-US" sz="2000" dirty="0">
                <a:latin typeface="微软雅黑" panose="020B0503020204020204" pitchFamily="34" charset="-122"/>
                <a:ea typeface="微软雅黑" panose="020B0503020204020204" pitchFamily="34" charset="-122"/>
              </a:rPr>
              <a:t>指导教师：王小川 教授</a:t>
            </a:r>
          </a:p>
        </p:txBody>
      </p:sp>
    </p:spTree>
    <p:extLst>
      <p:ext uri="{BB962C8B-B14F-4D97-AF65-F5344CB8AC3E}">
        <p14:creationId xmlns:p14="http://schemas.microsoft.com/office/powerpoint/2010/main" val="315904903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141"/>
          <p:cNvSpPr/>
          <p:nvPr/>
        </p:nvSpPr>
        <p:spPr>
          <a:xfrm>
            <a:off x="5179848" y="0"/>
            <a:ext cx="1832305" cy="1189679"/>
          </a:xfrm>
          <a:custGeom>
            <a:avLst/>
            <a:gdLst>
              <a:gd name="connsiteX0" fmla="*/ 0 w 2088232"/>
              <a:gd name="connsiteY0" fmla="*/ 0 h 2594570"/>
              <a:gd name="connsiteX1" fmla="*/ 2088232 w 2088232"/>
              <a:gd name="connsiteY1" fmla="*/ 0 h 2594570"/>
              <a:gd name="connsiteX2" fmla="*/ 2088232 w 2088232"/>
              <a:gd name="connsiteY2" fmla="*/ 2594570 h 2594570"/>
              <a:gd name="connsiteX3" fmla="*/ 0 w 2088232"/>
              <a:gd name="connsiteY3" fmla="*/ 2594570 h 2594570"/>
              <a:gd name="connsiteX4" fmla="*/ 0 w 2088232"/>
              <a:gd name="connsiteY4" fmla="*/ 0 h 2594570"/>
              <a:gd name="connsiteX0" fmla="*/ 0 w 2088232"/>
              <a:gd name="connsiteY0" fmla="*/ 0 h 2594570"/>
              <a:gd name="connsiteX1" fmla="*/ 2088232 w 2088232"/>
              <a:gd name="connsiteY1" fmla="*/ 0 h 2594570"/>
              <a:gd name="connsiteX2" fmla="*/ 2088232 w 2088232"/>
              <a:gd name="connsiteY2" fmla="*/ 2594570 h 2594570"/>
              <a:gd name="connsiteX3" fmla="*/ 1034123 w 2088232"/>
              <a:gd name="connsiteY3" fmla="*/ 2593298 h 2594570"/>
              <a:gd name="connsiteX4" fmla="*/ 0 w 2088232"/>
              <a:gd name="connsiteY4" fmla="*/ 2594570 h 2594570"/>
              <a:gd name="connsiteX5" fmla="*/ 0 w 2088232"/>
              <a:gd name="connsiteY5" fmla="*/ 0 h 2594570"/>
              <a:gd name="connsiteX0" fmla="*/ 0 w 2088232"/>
              <a:gd name="connsiteY0" fmla="*/ 0 h 3327816"/>
              <a:gd name="connsiteX1" fmla="*/ 2088232 w 2088232"/>
              <a:gd name="connsiteY1" fmla="*/ 0 h 3327816"/>
              <a:gd name="connsiteX2" fmla="*/ 2088232 w 2088232"/>
              <a:gd name="connsiteY2" fmla="*/ 2594570 h 3327816"/>
              <a:gd name="connsiteX3" fmla="*/ 1049113 w 2088232"/>
              <a:gd name="connsiteY3" fmla="*/ 3327816 h 3327816"/>
              <a:gd name="connsiteX4" fmla="*/ 0 w 2088232"/>
              <a:gd name="connsiteY4" fmla="*/ 2594570 h 3327816"/>
              <a:gd name="connsiteX5" fmla="*/ 0 w 2088232"/>
              <a:gd name="connsiteY5" fmla="*/ 0 h 3327816"/>
              <a:gd name="connsiteX0" fmla="*/ 0 w 2088232"/>
              <a:gd name="connsiteY0" fmla="*/ 0 h 3207895"/>
              <a:gd name="connsiteX1" fmla="*/ 2088232 w 2088232"/>
              <a:gd name="connsiteY1" fmla="*/ 0 h 3207895"/>
              <a:gd name="connsiteX2" fmla="*/ 2088232 w 2088232"/>
              <a:gd name="connsiteY2" fmla="*/ 2594570 h 3207895"/>
              <a:gd name="connsiteX3" fmla="*/ 1049113 w 2088232"/>
              <a:gd name="connsiteY3" fmla="*/ 3207895 h 3207895"/>
              <a:gd name="connsiteX4" fmla="*/ 0 w 2088232"/>
              <a:gd name="connsiteY4" fmla="*/ 2594570 h 3207895"/>
              <a:gd name="connsiteX5" fmla="*/ 0 w 2088232"/>
              <a:gd name="connsiteY5" fmla="*/ 0 h 3207895"/>
              <a:gd name="connsiteX0" fmla="*/ 0 w 2088232"/>
              <a:gd name="connsiteY0" fmla="*/ 0 h 2938072"/>
              <a:gd name="connsiteX1" fmla="*/ 2088232 w 2088232"/>
              <a:gd name="connsiteY1" fmla="*/ 0 h 2938072"/>
              <a:gd name="connsiteX2" fmla="*/ 2088232 w 2088232"/>
              <a:gd name="connsiteY2" fmla="*/ 2594570 h 2938072"/>
              <a:gd name="connsiteX3" fmla="*/ 1049113 w 2088232"/>
              <a:gd name="connsiteY3" fmla="*/ 2938072 h 2938072"/>
              <a:gd name="connsiteX4" fmla="*/ 0 w 2088232"/>
              <a:gd name="connsiteY4" fmla="*/ 2594570 h 2938072"/>
              <a:gd name="connsiteX5" fmla="*/ 0 w 2088232"/>
              <a:gd name="connsiteY5" fmla="*/ 0 h 2938072"/>
              <a:gd name="connsiteX0" fmla="*/ 0 w 2088232"/>
              <a:gd name="connsiteY0" fmla="*/ 0 h 2968053"/>
              <a:gd name="connsiteX1" fmla="*/ 2088232 w 2088232"/>
              <a:gd name="connsiteY1" fmla="*/ 0 h 2968053"/>
              <a:gd name="connsiteX2" fmla="*/ 2088232 w 2088232"/>
              <a:gd name="connsiteY2" fmla="*/ 2594570 h 2968053"/>
              <a:gd name="connsiteX3" fmla="*/ 1049113 w 2088232"/>
              <a:gd name="connsiteY3" fmla="*/ 2968053 h 2968053"/>
              <a:gd name="connsiteX4" fmla="*/ 0 w 2088232"/>
              <a:gd name="connsiteY4" fmla="*/ 2594570 h 2968053"/>
              <a:gd name="connsiteX5" fmla="*/ 0 w 2088232"/>
              <a:gd name="connsiteY5" fmla="*/ 0 h 29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88232" h="2968053">
                <a:moveTo>
                  <a:pt x="0" y="0"/>
                </a:moveTo>
                <a:lnTo>
                  <a:pt x="2088232" y="0"/>
                </a:lnTo>
                <a:lnTo>
                  <a:pt x="2088232" y="2594570"/>
                </a:lnTo>
                <a:lnTo>
                  <a:pt x="1049113" y="2968053"/>
                </a:lnTo>
                <a:lnTo>
                  <a:pt x="0" y="2594570"/>
                </a:lnTo>
                <a:lnTo>
                  <a:pt x="0" y="0"/>
                </a:lnTo>
                <a:close/>
              </a:path>
            </a:pathLst>
          </a:custGeom>
          <a:solidFill>
            <a:srgbClr val="16A2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0000"/>
              </a:lnSpc>
            </a:pPr>
            <a:endParaRPr lang="zh-CN" altLang="en-US" sz="5400" b="1">
              <a:solidFill>
                <a:schemeClr val="tx1"/>
              </a:solidFill>
              <a:latin typeface="微软雅黑" panose="020B0503020204020204" pitchFamily="34" charset="-122"/>
              <a:ea typeface="微软雅黑" panose="020B0503020204020204" pitchFamily="34" charset="-122"/>
            </a:endParaRPr>
          </a:p>
        </p:txBody>
      </p:sp>
      <p:sp>
        <p:nvSpPr>
          <p:cNvPr id="5" name="矩形 141"/>
          <p:cNvSpPr/>
          <p:nvPr/>
        </p:nvSpPr>
        <p:spPr>
          <a:xfrm>
            <a:off x="5263534" y="54336"/>
            <a:ext cx="1664933" cy="1081008"/>
          </a:xfrm>
          <a:custGeom>
            <a:avLst/>
            <a:gdLst>
              <a:gd name="connsiteX0" fmla="*/ 0 w 2088232"/>
              <a:gd name="connsiteY0" fmla="*/ 0 h 2594570"/>
              <a:gd name="connsiteX1" fmla="*/ 2088232 w 2088232"/>
              <a:gd name="connsiteY1" fmla="*/ 0 h 2594570"/>
              <a:gd name="connsiteX2" fmla="*/ 2088232 w 2088232"/>
              <a:gd name="connsiteY2" fmla="*/ 2594570 h 2594570"/>
              <a:gd name="connsiteX3" fmla="*/ 0 w 2088232"/>
              <a:gd name="connsiteY3" fmla="*/ 2594570 h 2594570"/>
              <a:gd name="connsiteX4" fmla="*/ 0 w 2088232"/>
              <a:gd name="connsiteY4" fmla="*/ 0 h 2594570"/>
              <a:gd name="connsiteX0" fmla="*/ 0 w 2088232"/>
              <a:gd name="connsiteY0" fmla="*/ 0 h 2594570"/>
              <a:gd name="connsiteX1" fmla="*/ 2088232 w 2088232"/>
              <a:gd name="connsiteY1" fmla="*/ 0 h 2594570"/>
              <a:gd name="connsiteX2" fmla="*/ 2088232 w 2088232"/>
              <a:gd name="connsiteY2" fmla="*/ 2594570 h 2594570"/>
              <a:gd name="connsiteX3" fmla="*/ 1034123 w 2088232"/>
              <a:gd name="connsiteY3" fmla="*/ 2593298 h 2594570"/>
              <a:gd name="connsiteX4" fmla="*/ 0 w 2088232"/>
              <a:gd name="connsiteY4" fmla="*/ 2594570 h 2594570"/>
              <a:gd name="connsiteX5" fmla="*/ 0 w 2088232"/>
              <a:gd name="connsiteY5" fmla="*/ 0 h 2594570"/>
              <a:gd name="connsiteX0" fmla="*/ 0 w 2088232"/>
              <a:gd name="connsiteY0" fmla="*/ 0 h 3327816"/>
              <a:gd name="connsiteX1" fmla="*/ 2088232 w 2088232"/>
              <a:gd name="connsiteY1" fmla="*/ 0 h 3327816"/>
              <a:gd name="connsiteX2" fmla="*/ 2088232 w 2088232"/>
              <a:gd name="connsiteY2" fmla="*/ 2594570 h 3327816"/>
              <a:gd name="connsiteX3" fmla="*/ 1049113 w 2088232"/>
              <a:gd name="connsiteY3" fmla="*/ 3327816 h 3327816"/>
              <a:gd name="connsiteX4" fmla="*/ 0 w 2088232"/>
              <a:gd name="connsiteY4" fmla="*/ 2594570 h 3327816"/>
              <a:gd name="connsiteX5" fmla="*/ 0 w 2088232"/>
              <a:gd name="connsiteY5" fmla="*/ 0 h 3327816"/>
              <a:gd name="connsiteX0" fmla="*/ 0 w 2088232"/>
              <a:gd name="connsiteY0" fmla="*/ 0 h 3207895"/>
              <a:gd name="connsiteX1" fmla="*/ 2088232 w 2088232"/>
              <a:gd name="connsiteY1" fmla="*/ 0 h 3207895"/>
              <a:gd name="connsiteX2" fmla="*/ 2088232 w 2088232"/>
              <a:gd name="connsiteY2" fmla="*/ 2594570 h 3207895"/>
              <a:gd name="connsiteX3" fmla="*/ 1049113 w 2088232"/>
              <a:gd name="connsiteY3" fmla="*/ 3207895 h 3207895"/>
              <a:gd name="connsiteX4" fmla="*/ 0 w 2088232"/>
              <a:gd name="connsiteY4" fmla="*/ 2594570 h 3207895"/>
              <a:gd name="connsiteX5" fmla="*/ 0 w 2088232"/>
              <a:gd name="connsiteY5" fmla="*/ 0 h 3207895"/>
              <a:gd name="connsiteX0" fmla="*/ 0 w 2088232"/>
              <a:gd name="connsiteY0" fmla="*/ 0 h 2938072"/>
              <a:gd name="connsiteX1" fmla="*/ 2088232 w 2088232"/>
              <a:gd name="connsiteY1" fmla="*/ 0 h 2938072"/>
              <a:gd name="connsiteX2" fmla="*/ 2088232 w 2088232"/>
              <a:gd name="connsiteY2" fmla="*/ 2594570 h 2938072"/>
              <a:gd name="connsiteX3" fmla="*/ 1049113 w 2088232"/>
              <a:gd name="connsiteY3" fmla="*/ 2938072 h 2938072"/>
              <a:gd name="connsiteX4" fmla="*/ 0 w 2088232"/>
              <a:gd name="connsiteY4" fmla="*/ 2594570 h 2938072"/>
              <a:gd name="connsiteX5" fmla="*/ 0 w 2088232"/>
              <a:gd name="connsiteY5" fmla="*/ 0 h 2938072"/>
              <a:gd name="connsiteX0" fmla="*/ 0 w 2088232"/>
              <a:gd name="connsiteY0" fmla="*/ 0 h 2968053"/>
              <a:gd name="connsiteX1" fmla="*/ 2088232 w 2088232"/>
              <a:gd name="connsiteY1" fmla="*/ 0 h 2968053"/>
              <a:gd name="connsiteX2" fmla="*/ 2088232 w 2088232"/>
              <a:gd name="connsiteY2" fmla="*/ 2594570 h 2968053"/>
              <a:gd name="connsiteX3" fmla="*/ 1049113 w 2088232"/>
              <a:gd name="connsiteY3" fmla="*/ 2968053 h 2968053"/>
              <a:gd name="connsiteX4" fmla="*/ 0 w 2088232"/>
              <a:gd name="connsiteY4" fmla="*/ 2594570 h 2968053"/>
              <a:gd name="connsiteX5" fmla="*/ 0 w 2088232"/>
              <a:gd name="connsiteY5" fmla="*/ 0 h 29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88232" h="2968053">
                <a:moveTo>
                  <a:pt x="0" y="0"/>
                </a:moveTo>
                <a:lnTo>
                  <a:pt x="2088232" y="0"/>
                </a:lnTo>
                <a:lnTo>
                  <a:pt x="2088232" y="2594570"/>
                </a:lnTo>
                <a:lnTo>
                  <a:pt x="1049113" y="2968053"/>
                </a:lnTo>
                <a:lnTo>
                  <a:pt x="0" y="2594570"/>
                </a:lnTo>
                <a:lnTo>
                  <a:pt x="0" y="0"/>
                </a:lnTo>
                <a:close/>
              </a:path>
            </a:pathLst>
          </a:custGeom>
          <a:noFill/>
          <a:ln w="12700">
            <a:solidFill>
              <a:schemeClr val="bg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文本框 5"/>
          <p:cNvSpPr txBox="1"/>
          <p:nvPr/>
        </p:nvSpPr>
        <p:spPr>
          <a:xfrm>
            <a:off x="5142933" y="338305"/>
            <a:ext cx="1906134"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联系小川</a:t>
            </a:r>
          </a:p>
        </p:txBody>
      </p:sp>
      <p:sp>
        <p:nvSpPr>
          <p:cNvPr id="7" name="文本框 6">
            <a:hlinkClick r:id="rId2"/>
          </p:cNvPr>
          <p:cNvSpPr txBox="1"/>
          <p:nvPr/>
        </p:nvSpPr>
        <p:spPr>
          <a:xfrm>
            <a:off x="1661885" y="5949280"/>
            <a:ext cx="8868230" cy="412421"/>
          </a:xfrm>
          <a:prstGeom prst="rect">
            <a:avLst/>
          </a:prstGeom>
          <a:noFill/>
        </p:spPr>
        <p:txBody>
          <a:bodyPr wrap="square" rtlCol="0">
            <a:spAutoFit/>
          </a:bodyPr>
          <a:lstStyle/>
          <a:p>
            <a:pPr algn="ctr">
              <a:lnSpc>
                <a:spcPct val="130000"/>
              </a:lnSpc>
            </a:pPr>
            <a:r>
              <a:rPr lang="zh-CN" altLang="en-US" sz="1600" b="1" dirty="0">
                <a:solidFill>
                  <a:srgbClr val="16A287"/>
                </a:solidFill>
                <a:latin typeface="微软雅黑" panose="020B0503020204020204" pitchFamily="34" charset="-122"/>
                <a:ea typeface="微软雅黑" panose="020B0503020204020204" pitchFamily="34" charset="-122"/>
              </a:rPr>
              <a:t>小川</a:t>
            </a:r>
            <a:r>
              <a:rPr lang="en-US" altLang="zh-CN" sz="1600" b="1" dirty="0">
                <a:solidFill>
                  <a:srgbClr val="16A287"/>
                </a:solidFill>
                <a:latin typeface="微软雅黑" panose="020B0503020204020204" pitchFamily="34" charset="-122"/>
                <a:ea typeface="微软雅黑" panose="020B0503020204020204" pitchFamily="34" charset="-122"/>
              </a:rPr>
              <a:t>PPT</a:t>
            </a:r>
            <a:r>
              <a:rPr lang="zh-CN" altLang="en-US" sz="1600" b="1" dirty="0">
                <a:solidFill>
                  <a:srgbClr val="16A287"/>
                </a:solidFill>
                <a:latin typeface="微软雅黑" panose="020B0503020204020204" pitchFamily="34" charset="-122"/>
                <a:ea typeface="微软雅黑" panose="020B0503020204020204" pitchFamily="34" charset="-122"/>
              </a:rPr>
              <a:t>店铺：</a:t>
            </a:r>
            <a:r>
              <a:rPr lang="en-US" altLang="zh-CN" sz="1600" b="1" dirty="0">
                <a:solidFill>
                  <a:srgbClr val="404040"/>
                </a:solidFill>
                <a:latin typeface="微软雅黑" panose="020B0503020204020204" pitchFamily="34" charset="-122"/>
                <a:ea typeface="微软雅黑" panose="020B0503020204020204" pitchFamily="34" charset="-122"/>
                <a:hlinkClick r:id="rId3"/>
              </a:rPr>
              <a:t>http://xiaochuanppt.yanj.cn/</a:t>
            </a:r>
            <a:endParaRPr lang="zh-CN" altLang="en-US" sz="1600" b="1" dirty="0">
              <a:solidFill>
                <a:srgbClr val="404040"/>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4955214" y="4945306"/>
            <a:ext cx="2281572" cy="381258"/>
          </a:xfrm>
          <a:prstGeom prst="rect">
            <a:avLst/>
          </a:prstGeom>
          <a:noFill/>
        </p:spPr>
        <p:txBody>
          <a:bodyPr wrap="square" rtlCol="0">
            <a:spAutoFit/>
          </a:bodyPr>
          <a:lstStyle/>
          <a:p>
            <a:pPr algn="ctr">
              <a:lnSpc>
                <a:spcPct val="130000"/>
              </a:lnSpc>
            </a:pPr>
            <a:r>
              <a:rPr lang="zh-CN" altLang="en-US" sz="1600" b="1" dirty="0">
                <a:solidFill>
                  <a:srgbClr val="16A287"/>
                </a:solidFill>
                <a:latin typeface="微软雅黑" panose="020B0503020204020204" pitchFamily="34" charset="-122"/>
                <a:ea typeface="微软雅黑" panose="020B0503020204020204" pitchFamily="34" charset="-122"/>
              </a:rPr>
              <a:t>新浪微博：</a:t>
            </a:r>
            <a:r>
              <a:rPr lang="en-US" altLang="zh-CN" sz="1600" b="1" dirty="0">
                <a:solidFill>
                  <a:srgbClr val="404040"/>
                </a:solidFill>
                <a:latin typeface="微软雅黑" panose="020B0503020204020204" pitchFamily="34" charset="-122"/>
                <a:ea typeface="微软雅黑" panose="020B0503020204020204" pitchFamily="34" charset="-122"/>
              </a:rPr>
              <a:t>@</a:t>
            </a:r>
            <a:r>
              <a:rPr lang="zh-CN" altLang="en-US" sz="1600" b="1" dirty="0">
                <a:solidFill>
                  <a:srgbClr val="404040"/>
                </a:solidFill>
                <a:latin typeface="微软雅黑" panose="020B0503020204020204" pitchFamily="34" charset="-122"/>
                <a:ea typeface="微软雅黑" panose="020B0503020204020204" pitchFamily="34" charset="-122"/>
              </a:rPr>
              <a:t>小川</a:t>
            </a:r>
            <a:r>
              <a:rPr lang="en-US" altLang="zh-CN" sz="1600" b="1" dirty="0">
                <a:solidFill>
                  <a:srgbClr val="404040"/>
                </a:solidFill>
                <a:latin typeface="微软雅黑" panose="020B0503020204020204" pitchFamily="34" charset="-122"/>
                <a:ea typeface="微软雅黑" panose="020B0503020204020204" pitchFamily="34" charset="-122"/>
              </a:rPr>
              <a:t>PPT</a:t>
            </a:r>
            <a:endParaRPr lang="zh-CN" altLang="en-US" sz="1600" b="1" dirty="0">
              <a:solidFill>
                <a:srgbClr val="404040"/>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4955214" y="5447293"/>
            <a:ext cx="2281572" cy="381258"/>
          </a:xfrm>
          <a:prstGeom prst="rect">
            <a:avLst/>
          </a:prstGeom>
          <a:noFill/>
        </p:spPr>
        <p:txBody>
          <a:bodyPr wrap="square" rtlCol="0">
            <a:spAutoFit/>
          </a:bodyPr>
          <a:lstStyle/>
          <a:p>
            <a:pPr algn="ctr">
              <a:lnSpc>
                <a:spcPct val="130000"/>
              </a:lnSpc>
            </a:pPr>
            <a:r>
              <a:rPr lang="en-US" altLang="zh-CN" sz="1600" b="1" dirty="0">
                <a:solidFill>
                  <a:srgbClr val="16A287"/>
                </a:solidFill>
                <a:latin typeface="微软雅黑" panose="020B0503020204020204" pitchFamily="34" charset="-122"/>
                <a:ea typeface="微软雅黑" panose="020B0503020204020204" pitchFamily="34" charset="-122"/>
              </a:rPr>
              <a:t>QQ</a:t>
            </a:r>
            <a:r>
              <a:rPr lang="zh-CN" altLang="en-US" sz="1600" b="1" dirty="0">
                <a:solidFill>
                  <a:srgbClr val="16A287"/>
                </a:solidFill>
                <a:latin typeface="微软雅黑" panose="020B0503020204020204" pitchFamily="34" charset="-122"/>
                <a:ea typeface="微软雅黑" panose="020B0503020204020204" pitchFamily="34" charset="-122"/>
              </a:rPr>
              <a:t>：</a:t>
            </a:r>
            <a:r>
              <a:rPr lang="en-US" altLang="zh-CN" sz="1600" b="1" dirty="0">
                <a:solidFill>
                  <a:srgbClr val="16A287"/>
                </a:solidFill>
                <a:latin typeface="微软雅黑" panose="020B0503020204020204" pitchFamily="34" charset="-122"/>
                <a:ea typeface="微软雅黑" panose="020B0503020204020204" pitchFamily="34" charset="-122"/>
              </a:rPr>
              <a:t> </a:t>
            </a:r>
            <a:r>
              <a:rPr lang="en-US" altLang="zh-CN" sz="1600" b="1" dirty="0">
                <a:solidFill>
                  <a:srgbClr val="404040"/>
                </a:solidFill>
                <a:latin typeface="微软雅黑" panose="020B0503020204020204" pitchFamily="34" charset="-122"/>
                <a:ea typeface="微软雅黑" panose="020B0503020204020204" pitchFamily="34" charset="-122"/>
              </a:rPr>
              <a:t>2972667262</a:t>
            </a:r>
            <a:endParaRPr lang="zh-CN" altLang="en-US" sz="1600" b="1" dirty="0">
              <a:solidFill>
                <a:srgbClr val="404040"/>
              </a:solidFill>
              <a:latin typeface="微软雅黑" panose="020B0503020204020204" pitchFamily="34" charset="-122"/>
              <a:ea typeface="微软雅黑" panose="020B0503020204020204" pitchFamily="34" charset="-122"/>
            </a:endParaRPr>
          </a:p>
        </p:txBody>
      </p:sp>
      <p:grpSp>
        <p:nvGrpSpPr>
          <p:cNvPr id="3" name="组合 2"/>
          <p:cNvGrpSpPr/>
          <p:nvPr/>
        </p:nvGrpSpPr>
        <p:grpSpPr>
          <a:xfrm>
            <a:off x="2847470" y="1634129"/>
            <a:ext cx="6497060" cy="2606241"/>
            <a:chOff x="2567608" y="1634129"/>
            <a:chExt cx="6497060" cy="2606241"/>
          </a:xfrm>
        </p:grpSpPr>
        <p:grpSp>
          <p:nvGrpSpPr>
            <p:cNvPr id="16" name="组合 15"/>
            <p:cNvGrpSpPr/>
            <p:nvPr/>
          </p:nvGrpSpPr>
          <p:grpSpPr>
            <a:xfrm>
              <a:off x="2567608" y="1634129"/>
              <a:ext cx="2104572" cy="2606241"/>
              <a:chOff x="8280211" y="1627153"/>
              <a:chExt cx="2104572" cy="2606241"/>
            </a:xfrm>
          </p:grpSpPr>
          <p:pic>
            <p:nvPicPr>
              <p:cNvPr id="17" name="图片 16"/>
              <p:cNvPicPr>
                <a:picLocks noChangeAspect="1"/>
              </p:cNvPicPr>
              <p:nvPr/>
            </p:nvPicPr>
            <p:blipFill rotWithShape="1">
              <a:blip r:embed="rId4">
                <a:extLst>
                  <a:ext uri="{28A0092B-C50C-407E-A947-70E740481C1C}">
                    <a14:useLocalDpi xmlns:a14="http://schemas.microsoft.com/office/drawing/2010/main" val="0"/>
                  </a:ext>
                </a:extLst>
              </a:blip>
              <a:srcRect l="20586" t="10100" r="20909" b="27710"/>
              <a:stretch/>
            </p:blipFill>
            <p:spPr>
              <a:xfrm>
                <a:off x="8326657" y="1627153"/>
                <a:ext cx="2011680" cy="2011680"/>
              </a:xfrm>
              <a:prstGeom prst="rect">
                <a:avLst/>
              </a:prstGeom>
              <a:ln>
                <a:noFill/>
              </a:ln>
              <a:effectLst>
                <a:outerShdw blurRad="292100" dist="139700" dir="2700000" algn="tl" rotWithShape="0">
                  <a:srgbClr val="333333">
                    <a:alpha val="65000"/>
                  </a:srgbClr>
                </a:outerShdw>
              </a:effectLst>
            </p:spPr>
          </p:pic>
          <p:sp>
            <p:nvSpPr>
              <p:cNvPr id="18" name="文本框 17"/>
              <p:cNvSpPr txBox="1"/>
              <p:nvPr/>
            </p:nvSpPr>
            <p:spPr>
              <a:xfrm>
                <a:off x="8280211" y="3894840"/>
                <a:ext cx="2104572" cy="338554"/>
              </a:xfrm>
              <a:prstGeom prst="rect">
                <a:avLst/>
              </a:prstGeom>
              <a:noFill/>
            </p:spPr>
            <p:txBody>
              <a:bodyPr wrap="square" rtlCol="0">
                <a:spAutoFit/>
              </a:bodyPr>
              <a:lstStyle/>
              <a:p>
                <a:pPr algn="ctr"/>
                <a:r>
                  <a:rPr lang="zh-CN" altLang="en-US" sz="1600" b="1" dirty="0">
                    <a:solidFill>
                      <a:srgbClr val="404040"/>
                    </a:solidFill>
                    <a:latin typeface="微软雅黑" panose="020B0503020204020204" pitchFamily="34" charset="-122"/>
                    <a:ea typeface="微软雅黑" panose="020B0503020204020204" pitchFamily="34" charset="-122"/>
                  </a:rPr>
                  <a:t>新浪微博</a:t>
                </a:r>
                <a:r>
                  <a:rPr lang="en-US" altLang="zh-CN" sz="1600" b="1" dirty="0">
                    <a:solidFill>
                      <a:srgbClr val="404040"/>
                    </a:solidFill>
                    <a:latin typeface="微软雅黑" panose="020B0503020204020204" pitchFamily="34" charset="-122"/>
                    <a:ea typeface="微软雅黑" panose="020B0503020204020204" pitchFamily="34" charset="-122"/>
                  </a:rPr>
                  <a:t>@</a:t>
                </a:r>
                <a:r>
                  <a:rPr lang="zh-CN" altLang="en-US" sz="1600" b="1" dirty="0">
                    <a:solidFill>
                      <a:srgbClr val="404040"/>
                    </a:solidFill>
                    <a:latin typeface="微软雅黑" panose="020B0503020204020204" pitchFamily="34" charset="-122"/>
                    <a:ea typeface="微软雅黑" panose="020B0503020204020204" pitchFamily="34" charset="-122"/>
                  </a:rPr>
                  <a:t>小川</a:t>
                </a:r>
                <a:r>
                  <a:rPr lang="en-US" altLang="zh-CN" sz="1600" b="1" dirty="0">
                    <a:solidFill>
                      <a:srgbClr val="404040"/>
                    </a:solidFill>
                    <a:latin typeface="微软雅黑" panose="020B0503020204020204" pitchFamily="34" charset="-122"/>
                    <a:ea typeface="微软雅黑" panose="020B0503020204020204" pitchFamily="34" charset="-122"/>
                  </a:rPr>
                  <a:t>PPT</a:t>
                </a:r>
                <a:endParaRPr lang="zh-CN" altLang="en-US" sz="1600" b="1" dirty="0">
                  <a:solidFill>
                    <a:srgbClr val="404040"/>
                  </a:solidFill>
                  <a:latin typeface="微软雅黑" panose="020B0503020204020204" pitchFamily="34" charset="-122"/>
                  <a:ea typeface="微软雅黑" panose="020B0503020204020204" pitchFamily="34" charset="-122"/>
                </a:endParaRPr>
              </a:p>
            </p:txBody>
          </p:sp>
        </p:grpSp>
        <p:grpSp>
          <p:nvGrpSpPr>
            <p:cNvPr id="2" name="组合 1"/>
            <p:cNvGrpSpPr/>
            <p:nvPr/>
          </p:nvGrpSpPr>
          <p:grpSpPr>
            <a:xfrm>
              <a:off x="6960096" y="1640994"/>
              <a:ext cx="2104572" cy="2592511"/>
              <a:chOff x="2721619" y="1635417"/>
              <a:chExt cx="2104572" cy="2592511"/>
            </a:xfrm>
          </p:grpSpPr>
          <p:sp>
            <p:nvSpPr>
              <p:cNvPr id="12" name="文本框 11"/>
              <p:cNvSpPr txBox="1"/>
              <p:nvPr/>
            </p:nvSpPr>
            <p:spPr>
              <a:xfrm>
                <a:off x="2721619" y="3889374"/>
                <a:ext cx="2104572" cy="338554"/>
              </a:xfrm>
              <a:prstGeom prst="rect">
                <a:avLst/>
              </a:prstGeom>
              <a:noFill/>
            </p:spPr>
            <p:txBody>
              <a:bodyPr wrap="square" rtlCol="0">
                <a:spAutoFit/>
              </a:bodyPr>
              <a:lstStyle/>
              <a:p>
                <a:pPr algn="ctr"/>
                <a:r>
                  <a:rPr lang="zh-CN" altLang="en-US" sz="1600" b="1" dirty="0">
                    <a:solidFill>
                      <a:srgbClr val="404040"/>
                    </a:solidFill>
                    <a:latin typeface="微软雅黑" panose="020B0503020204020204" pitchFamily="34" charset="-122"/>
                    <a:ea typeface="微软雅黑" panose="020B0503020204020204" pitchFamily="34" charset="-122"/>
                  </a:rPr>
                  <a:t>小川微信公众号</a:t>
                </a:r>
              </a:p>
            </p:txBody>
          </p:sp>
          <p:pic>
            <p:nvPicPr>
              <p:cNvPr id="19" name="图片 1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36932" y="1635417"/>
                <a:ext cx="1987019" cy="1987019"/>
              </a:xfrm>
              <a:prstGeom prst="rect">
                <a:avLst/>
              </a:prstGeom>
              <a:ln>
                <a:noFill/>
              </a:ln>
              <a:effectLst>
                <a:outerShdw blurRad="292100" dist="139700" dir="2700000" algn="tl" rotWithShape="0">
                  <a:srgbClr val="333333">
                    <a:alpha val="65000"/>
                  </a:srgbClr>
                </a:outerShdw>
              </a:effectLst>
            </p:spPr>
          </p:pic>
        </p:grpSp>
      </p:grpSp>
    </p:spTree>
    <p:extLst>
      <p:ext uri="{BB962C8B-B14F-4D97-AF65-F5344CB8AC3E}">
        <p14:creationId xmlns:p14="http://schemas.microsoft.com/office/powerpoint/2010/main" val="8386446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绪论</a:t>
            </a:r>
          </a:p>
        </p:txBody>
      </p:sp>
      <p:sp>
        <p:nvSpPr>
          <p:cNvPr id="3" name="椭圆 2"/>
          <p:cNvSpPr/>
          <p:nvPr/>
        </p:nvSpPr>
        <p:spPr>
          <a:xfrm>
            <a:off x="1955540" y="2688749"/>
            <a:ext cx="1440160" cy="1440160"/>
          </a:xfrm>
          <a:prstGeom prst="ellipse">
            <a:avLst/>
          </a:prstGeom>
          <a:solidFill>
            <a:srgbClr val="16A2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微软雅黑" panose="020B0503020204020204" pitchFamily="34" charset="-122"/>
                <a:ea typeface="微软雅黑" panose="020B0503020204020204" pitchFamily="34" charset="-122"/>
              </a:rPr>
              <a:t>研究背景</a:t>
            </a:r>
          </a:p>
        </p:txBody>
      </p:sp>
      <p:sp>
        <p:nvSpPr>
          <p:cNvPr id="18" name="椭圆 17"/>
          <p:cNvSpPr/>
          <p:nvPr/>
        </p:nvSpPr>
        <p:spPr>
          <a:xfrm>
            <a:off x="4235793" y="2688749"/>
            <a:ext cx="1440160" cy="1440160"/>
          </a:xfrm>
          <a:prstGeom prst="ellipse">
            <a:avLst/>
          </a:prstGeom>
          <a:solidFill>
            <a:srgbClr val="16A2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微软雅黑" panose="020B0503020204020204" pitchFamily="34" charset="-122"/>
                <a:ea typeface="微软雅黑" panose="020B0503020204020204" pitchFamily="34" charset="-122"/>
              </a:rPr>
              <a:t>研究目的</a:t>
            </a:r>
          </a:p>
        </p:txBody>
      </p:sp>
      <p:sp>
        <p:nvSpPr>
          <p:cNvPr id="19" name="椭圆 18"/>
          <p:cNvSpPr/>
          <p:nvPr/>
        </p:nvSpPr>
        <p:spPr>
          <a:xfrm>
            <a:off x="6516046" y="2688749"/>
            <a:ext cx="1440160" cy="1440160"/>
          </a:xfrm>
          <a:prstGeom prst="ellipse">
            <a:avLst/>
          </a:prstGeom>
          <a:solidFill>
            <a:srgbClr val="16A2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微软雅黑" panose="020B0503020204020204" pitchFamily="34" charset="-122"/>
                <a:ea typeface="微软雅黑" panose="020B0503020204020204" pitchFamily="34" charset="-122"/>
              </a:rPr>
              <a:t>研究意义</a:t>
            </a:r>
          </a:p>
        </p:txBody>
      </p:sp>
      <p:sp>
        <p:nvSpPr>
          <p:cNvPr id="20" name="椭圆 19"/>
          <p:cNvSpPr/>
          <p:nvPr/>
        </p:nvSpPr>
        <p:spPr>
          <a:xfrm>
            <a:off x="8796300" y="2688749"/>
            <a:ext cx="1440160" cy="1440160"/>
          </a:xfrm>
          <a:prstGeom prst="ellipse">
            <a:avLst/>
          </a:prstGeom>
          <a:solidFill>
            <a:srgbClr val="16A2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微软雅黑" panose="020B0503020204020204" pitchFamily="34" charset="-122"/>
                <a:ea typeface="微软雅黑" panose="020B0503020204020204" pitchFamily="34" charset="-122"/>
              </a:rPr>
              <a:t>研究路径</a:t>
            </a:r>
          </a:p>
        </p:txBody>
      </p:sp>
    </p:spTree>
    <p:extLst>
      <p:ext uri="{BB962C8B-B14F-4D97-AF65-F5344CB8AC3E}">
        <p14:creationId xmlns:p14="http://schemas.microsoft.com/office/powerpoint/2010/main" val="63893039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048000" y="3105835"/>
            <a:ext cx="6096000" cy="2585323"/>
          </a:xfrm>
          <a:prstGeom prst="rect">
            <a:avLst/>
          </a:prstGeom>
        </p:spPr>
        <p:txBody>
          <a:bodyPr>
            <a:spAutoFit/>
          </a:bodyPr>
          <a:lstStyle/>
          <a:p>
            <a:r>
              <a:rPr lang="zh-CN" altLang="en-US" dirty="0"/>
              <a:t>小川PPT</a:t>
            </a:r>
          </a:p>
          <a:p>
            <a:r>
              <a:rPr lang="zh-CN" altLang="en-US" dirty="0">
                <a:hlinkClick r:id="rId2"/>
              </a:rPr>
              <a:t>http://xiaochuanppt.yanj.cn</a:t>
            </a:r>
            <a:r>
              <a:rPr lang="zh-CN" altLang="en-US" dirty="0" smtClean="0">
                <a:hlinkClick r:id="rId2"/>
              </a:rPr>
              <a:t>/</a:t>
            </a:r>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r>
              <a:rPr lang="en-US" altLang="zh-CN" dirty="0" smtClean="0"/>
              <a:t>51PPT</a:t>
            </a:r>
            <a:r>
              <a:rPr lang="zh-CN" altLang="en-US" dirty="0" smtClean="0"/>
              <a:t>模板网   </a:t>
            </a:r>
            <a:r>
              <a:rPr lang="en-US" altLang="zh-CN" dirty="0" smtClean="0">
                <a:hlinkClick r:id="rId3"/>
              </a:rPr>
              <a:t>www.51pptmoban.com</a:t>
            </a:r>
            <a:r>
              <a:rPr lang="en-US" altLang="zh-CN" dirty="0" smtClean="0"/>
              <a:t>  </a:t>
            </a:r>
            <a:r>
              <a:rPr lang="zh-CN" altLang="en-US" dirty="0" smtClean="0"/>
              <a:t>授权发布</a:t>
            </a:r>
            <a:endParaRPr lang="zh-CN" altLang="en-US" dirty="0"/>
          </a:p>
        </p:txBody>
      </p:sp>
    </p:spTree>
    <p:extLst>
      <p:ext uri="{BB962C8B-B14F-4D97-AF65-F5344CB8AC3E}">
        <p14:creationId xmlns:p14="http://schemas.microsoft.com/office/powerpoint/2010/main" val="358847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任意多边形 58"/>
          <p:cNvSpPr/>
          <p:nvPr/>
        </p:nvSpPr>
        <p:spPr>
          <a:xfrm>
            <a:off x="459267" y="3709169"/>
            <a:ext cx="5616451" cy="1874470"/>
          </a:xfrm>
          <a:custGeom>
            <a:avLst/>
            <a:gdLst>
              <a:gd name="connsiteX0" fmla="*/ 0 w 5616451"/>
              <a:gd name="connsiteY0" fmla="*/ 0 h 1874470"/>
              <a:gd name="connsiteX1" fmla="*/ 4804354 w 5616451"/>
              <a:gd name="connsiteY1" fmla="*/ 0 h 1874470"/>
              <a:gd name="connsiteX2" fmla="*/ 4807692 w 5616451"/>
              <a:gd name="connsiteY2" fmla="*/ 66115 h 1874470"/>
              <a:gd name="connsiteX3" fmla="*/ 5551528 w 5616451"/>
              <a:gd name="connsiteY3" fmla="*/ 809951 h 1874470"/>
              <a:gd name="connsiteX4" fmla="*/ 5616451 w 5616451"/>
              <a:gd name="connsiteY4" fmla="*/ 813229 h 1874470"/>
              <a:gd name="connsiteX5" fmla="*/ 5616451 w 5616451"/>
              <a:gd name="connsiteY5" fmla="*/ 1874470 h 1874470"/>
              <a:gd name="connsiteX6" fmla="*/ 0 w 5616451"/>
              <a:gd name="connsiteY6" fmla="*/ 1874470 h 1874470"/>
              <a:gd name="connsiteX7" fmla="*/ 0 w 5616451"/>
              <a:gd name="connsiteY7" fmla="*/ 0 h 1874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16451" h="1874470">
                <a:moveTo>
                  <a:pt x="0" y="0"/>
                </a:moveTo>
                <a:lnTo>
                  <a:pt x="4804354" y="0"/>
                </a:lnTo>
                <a:lnTo>
                  <a:pt x="4807692" y="66115"/>
                </a:lnTo>
                <a:cubicBezTo>
                  <a:pt x="4847523" y="458319"/>
                  <a:pt x="5159325" y="770120"/>
                  <a:pt x="5551528" y="809951"/>
                </a:cubicBezTo>
                <a:lnTo>
                  <a:pt x="5616451" y="813229"/>
                </a:lnTo>
                <a:lnTo>
                  <a:pt x="5616451" y="1874470"/>
                </a:lnTo>
                <a:lnTo>
                  <a:pt x="0" y="1874470"/>
                </a:lnTo>
                <a:lnTo>
                  <a:pt x="0" y="0"/>
                </a:lnTo>
                <a:close/>
              </a:path>
            </a:pathLst>
          </a:custGeom>
          <a:solidFill>
            <a:srgbClr val="D9D9D9">
              <a:alpha val="50000"/>
            </a:srgbClr>
          </a:solidFill>
          <a:ln w="12700">
            <a:noFill/>
            <a:miter lim="800000"/>
            <a:headEnd/>
            <a:tailEnd/>
          </a:ln>
          <a:effectLst/>
        </p:spPr>
        <p:txBody>
          <a:bodyPr lIns="108000" tIns="72000" rIns="108000" bIns="144000" anchor="b" anchorCtr="0"/>
          <a:lstStyle/>
          <a:p>
            <a:pPr>
              <a:lnSpc>
                <a:spcPct val="95000"/>
              </a:lnSpc>
            </a:pPr>
            <a:endParaRPr lang="zh-CN" altLang="en-US"/>
          </a:p>
        </p:txBody>
      </p:sp>
      <p:sp>
        <p:nvSpPr>
          <p:cNvPr id="58" name="任意多边形 57"/>
          <p:cNvSpPr/>
          <p:nvPr/>
        </p:nvSpPr>
        <p:spPr>
          <a:xfrm>
            <a:off x="6116283" y="3709169"/>
            <a:ext cx="5616451" cy="1874470"/>
          </a:xfrm>
          <a:custGeom>
            <a:avLst/>
            <a:gdLst>
              <a:gd name="connsiteX0" fmla="*/ 812096 w 5616451"/>
              <a:gd name="connsiteY0" fmla="*/ 0 h 1874470"/>
              <a:gd name="connsiteX1" fmla="*/ 5616451 w 5616451"/>
              <a:gd name="connsiteY1" fmla="*/ 0 h 1874470"/>
              <a:gd name="connsiteX2" fmla="*/ 5616451 w 5616451"/>
              <a:gd name="connsiteY2" fmla="*/ 1874470 h 1874470"/>
              <a:gd name="connsiteX3" fmla="*/ 0 w 5616451"/>
              <a:gd name="connsiteY3" fmla="*/ 1874470 h 1874470"/>
              <a:gd name="connsiteX4" fmla="*/ 0 w 5616451"/>
              <a:gd name="connsiteY4" fmla="*/ 813229 h 1874470"/>
              <a:gd name="connsiteX5" fmla="*/ 64922 w 5616451"/>
              <a:gd name="connsiteY5" fmla="*/ 809951 h 1874470"/>
              <a:gd name="connsiteX6" fmla="*/ 808758 w 5616451"/>
              <a:gd name="connsiteY6" fmla="*/ 66115 h 1874470"/>
              <a:gd name="connsiteX7" fmla="*/ 812096 w 5616451"/>
              <a:gd name="connsiteY7" fmla="*/ 0 h 1874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16451" h="1874470">
                <a:moveTo>
                  <a:pt x="812096" y="0"/>
                </a:moveTo>
                <a:lnTo>
                  <a:pt x="5616451" y="0"/>
                </a:lnTo>
                <a:lnTo>
                  <a:pt x="5616451" y="1874470"/>
                </a:lnTo>
                <a:lnTo>
                  <a:pt x="0" y="1874470"/>
                </a:lnTo>
                <a:lnTo>
                  <a:pt x="0" y="813229"/>
                </a:lnTo>
                <a:lnTo>
                  <a:pt x="64922" y="809951"/>
                </a:lnTo>
                <a:cubicBezTo>
                  <a:pt x="457126" y="770120"/>
                  <a:pt x="768927" y="458319"/>
                  <a:pt x="808758" y="66115"/>
                </a:cubicBezTo>
                <a:lnTo>
                  <a:pt x="812096" y="0"/>
                </a:lnTo>
                <a:close/>
              </a:path>
            </a:pathLst>
          </a:custGeom>
          <a:solidFill>
            <a:srgbClr val="D9D9D9">
              <a:alpha val="50000"/>
            </a:srgbClr>
          </a:solidFill>
          <a:ln w="12700">
            <a:noFill/>
            <a:miter lim="800000"/>
            <a:headEnd/>
            <a:tailEnd/>
          </a:ln>
          <a:effectLst/>
        </p:spPr>
        <p:txBody>
          <a:bodyPr lIns="108000" tIns="72000" rIns="108000" bIns="144000" anchor="b" anchorCtr="0"/>
          <a:lstStyle/>
          <a:p>
            <a:pPr>
              <a:lnSpc>
                <a:spcPct val="95000"/>
              </a:lnSpc>
            </a:pPr>
            <a:endParaRPr lang="zh-CN" altLang="en-US"/>
          </a:p>
        </p:txBody>
      </p:sp>
      <p:sp>
        <p:nvSpPr>
          <p:cNvPr id="61" name="任意多边形 60"/>
          <p:cNvSpPr/>
          <p:nvPr/>
        </p:nvSpPr>
        <p:spPr>
          <a:xfrm>
            <a:off x="6116283" y="1796520"/>
            <a:ext cx="5616451" cy="1874470"/>
          </a:xfrm>
          <a:custGeom>
            <a:avLst/>
            <a:gdLst>
              <a:gd name="connsiteX0" fmla="*/ 0 w 5616451"/>
              <a:gd name="connsiteY0" fmla="*/ 0 h 1874470"/>
              <a:gd name="connsiteX1" fmla="*/ 5616451 w 5616451"/>
              <a:gd name="connsiteY1" fmla="*/ 0 h 1874470"/>
              <a:gd name="connsiteX2" fmla="*/ 5616451 w 5616451"/>
              <a:gd name="connsiteY2" fmla="*/ 1874470 h 1874470"/>
              <a:gd name="connsiteX3" fmla="*/ 812096 w 5616451"/>
              <a:gd name="connsiteY3" fmla="*/ 1874470 h 1874470"/>
              <a:gd name="connsiteX4" fmla="*/ 808758 w 5616451"/>
              <a:gd name="connsiteY4" fmla="*/ 1808354 h 1874470"/>
              <a:gd name="connsiteX5" fmla="*/ 64922 w 5616451"/>
              <a:gd name="connsiteY5" fmla="*/ 1064518 h 1874470"/>
              <a:gd name="connsiteX6" fmla="*/ 0 w 5616451"/>
              <a:gd name="connsiteY6" fmla="*/ 1061240 h 1874470"/>
              <a:gd name="connsiteX7" fmla="*/ 0 w 5616451"/>
              <a:gd name="connsiteY7" fmla="*/ 0 h 1874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16451" h="1874470">
                <a:moveTo>
                  <a:pt x="0" y="0"/>
                </a:moveTo>
                <a:lnTo>
                  <a:pt x="5616451" y="0"/>
                </a:lnTo>
                <a:lnTo>
                  <a:pt x="5616451" y="1874470"/>
                </a:lnTo>
                <a:lnTo>
                  <a:pt x="812096" y="1874470"/>
                </a:lnTo>
                <a:lnTo>
                  <a:pt x="808758" y="1808354"/>
                </a:lnTo>
                <a:cubicBezTo>
                  <a:pt x="768927" y="1416151"/>
                  <a:pt x="457126" y="1104349"/>
                  <a:pt x="64922" y="1064518"/>
                </a:cubicBezTo>
                <a:lnTo>
                  <a:pt x="0" y="1061240"/>
                </a:lnTo>
                <a:lnTo>
                  <a:pt x="0" y="0"/>
                </a:lnTo>
                <a:close/>
              </a:path>
            </a:pathLst>
          </a:custGeom>
          <a:solidFill>
            <a:srgbClr val="D9D9D9">
              <a:alpha val="50000"/>
            </a:srgbClr>
          </a:solidFill>
          <a:ln w="12700">
            <a:noFill/>
            <a:miter lim="800000"/>
            <a:headEnd/>
            <a:tailEnd/>
          </a:ln>
          <a:effectLst/>
        </p:spPr>
        <p:txBody>
          <a:bodyPr lIns="108000" tIns="72000" rIns="108000" bIns="144000" anchor="b" anchorCtr="0"/>
          <a:lstStyle/>
          <a:p>
            <a:pPr>
              <a:lnSpc>
                <a:spcPct val="95000"/>
              </a:lnSpc>
            </a:pPr>
            <a:endParaRPr lang="zh-CN" altLang="en-US"/>
          </a:p>
        </p:txBody>
      </p:sp>
      <p:sp>
        <p:nvSpPr>
          <p:cNvPr id="4" name="文本占位符 3"/>
          <p:cNvSpPr>
            <a:spLocks noGrp="1"/>
          </p:cNvSpPr>
          <p:nvPr>
            <p:ph type="body" sz="quarter" idx="10"/>
          </p:nvPr>
        </p:nvSpPr>
        <p:spPr/>
        <p:txBody>
          <a:bodyPr/>
          <a:lstStyle/>
          <a:p>
            <a:r>
              <a:rPr lang="zh-CN" altLang="en-US" dirty="0"/>
              <a:t>研究背景</a:t>
            </a:r>
          </a:p>
        </p:txBody>
      </p:sp>
      <p:sp>
        <p:nvSpPr>
          <p:cNvPr id="46" name="Rectangle 19"/>
          <p:cNvSpPr>
            <a:spLocks noChangeArrowheads="1"/>
          </p:cNvSpPr>
          <p:nvPr/>
        </p:nvSpPr>
        <p:spPr bwMode="gray">
          <a:xfrm>
            <a:off x="479549" y="5484870"/>
            <a:ext cx="5616451" cy="468000"/>
          </a:xfrm>
          <a:prstGeom prst="rect">
            <a:avLst/>
          </a:prstGeom>
          <a:solidFill>
            <a:srgbClr val="16A287"/>
          </a:solidFill>
          <a:ln w="12700">
            <a:noFill/>
            <a:miter lim="800000"/>
            <a:headEnd/>
            <a:tailEnd/>
          </a:ln>
          <a:effectLst/>
        </p:spPr>
        <p:txBody>
          <a:bodyPr lIns="108000" tIns="72000" rIns="108000" bIns="72000" anchor="ctr"/>
          <a:lstStyle/>
          <a:p>
            <a:pPr defTabSz="801688" eaLnBrk="0" hangingPunct="0">
              <a:lnSpc>
                <a:spcPct val="85000"/>
              </a:lnSpc>
            </a:pPr>
            <a:r>
              <a:rPr lang="en-US" altLang="zh-CN" sz="2000" noProof="1">
                <a:solidFill>
                  <a:srgbClr val="FFFFFF"/>
                </a:solidFill>
                <a:latin typeface="微软雅黑" panose="020B0503020204020204" pitchFamily="34" charset="-122"/>
                <a:ea typeface="微软雅黑" panose="020B0503020204020204" pitchFamily="34" charset="-122"/>
                <a:cs typeface="Arial" charset="0"/>
              </a:rPr>
              <a:t>   </a:t>
            </a:r>
            <a:r>
              <a:rPr lang="en-US" altLang="zh-CN" sz="2000" b="1" noProof="1">
                <a:solidFill>
                  <a:srgbClr val="FFFFFF"/>
                </a:solidFill>
                <a:latin typeface="微软雅黑" panose="020B0503020204020204" pitchFamily="34" charset="-122"/>
                <a:ea typeface="微软雅黑" panose="020B0503020204020204" pitchFamily="34" charset="-122"/>
                <a:cs typeface="Arial" charset="0"/>
              </a:rPr>
              <a:t>VLE</a:t>
            </a:r>
            <a:r>
              <a:rPr lang="zh-CN" altLang="en-US" sz="2000" b="1" noProof="1">
                <a:solidFill>
                  <a:srgbClr val="FFFFFF"/>
                </a:solidFill>
                <a:latin typeface="微软雅黑" panose="020B0503020204020204" pitchFamily="34" charset="-122"/>
                <a:ea typeface="微软雅黑" panose="020B0503020204020204" pitchFamily="34" charset="-122"/>
                <a:cs typeface="Arial" charset="0"/>
              </a:rPr>
              <a:t>的困境</a:t>
            </a:r>
            <a:endParaRPr lang="de-DE" sz="2000" b="1" noProof="1">
              <a:solidFill>
                <a:srgbClr val="FFFFFF"/>
              </a:solidFill>
              <a:latin typeface="微软雅黑" panose="020B0503020204020204" pitchFamily="34" charset="-122"/>
              <a:ea typeface="微软雅黑" panose="020B0503020204020204" pitchFamily="34" charset="-122"/>
              <a:cs typeface="Arial" charset="0"/>
            </a:endParaRPr>
          </a:p>
        </p:txBody>
      </p:sp>
      <p:sp>
        <p:nvSpPr>
          <p:cNvPr id="47" name="Rectangle 19"/>
          <p:cNvSpPr>
            <a:spLocks noChangeArrowheads="1"/>
          </p:cNvSpPr>
          <p:nvPr/>
        </p:nvSpPr>
        <p:spPr bwMode="gray">
          <a:xfrm flipH="1">
            <a:off x="6136565" y="5484870"/>
            <a:ext cx="5616451" cy="468000"/>
          </a:xfrm>
          <a:prstGeom prst="rect">
            <a:avLst/>
          </a:prstGeom>
          <a:solidFill>
            <a:srgbClr val="16A287"/>
          </a:solidFill>
          <a:ln w="12700">
            <a:noFill/>
            <a:miter lim="800000"/>
            <a:headEnd/>
            <a:tailEnd/>
          </a:ln>
          <a:effectLst/>
        </p:spPr>
        <p:txBody>
          <a:bodyPr lIns="108000" tIns="72000" rIns="108000" bIns="72000" anchor="ctr"/>
          <a:lstStyle/>
          <a:p>
            <a:pPr algn="r" defTabSz="801688" eaLnBrk="0" hangingPunct="0">
              <a:lnSpc>
                <a:spcPct val="85000"/>
              </a:lnSpc>
            </a:pPr>
            <a:r>
              <a:rPr lang="zh-CN" altLang="en-US" sz="2000" b="1" noProof="1">
                <a:solidFill>
                  <a:srgbClr val="FFFFFF"/>
                </a:solidFill>
                <a:latin typeface="微软雅黑" panose="020B0503020204020204" pitchFamily="34" charset="-122"/>
                <a:ea typeface="微软雅黑" panose="020B0503020204020204" pitchFamily="34" charset="-122"/>
                <a:cs typeface="Arial" charset="0"/>
              </a:rPr>
              <a:t>“网络学习空间人人通”的诉求</a:t>
            </a:r>
            <a:r>
              <a:rPr lang="en-US" altLang="zh-CN" sz="2000" b="1" noProof="1">
                <a:solidFill>
                  <a:srgbClr val="16A287"/>
                </a:solidFill>
                <a:latin typeface="微软雅黑" panose="020B0503020204020204" pitchFamily="34" charset="-122"/>
                <a:ea typeface="微软雅黑" panose="020B0503020204020204" pitchFamily="34" charset="-122"/>
                <a:cs typeface="Arial" charset="0"/>
              </a:rPr>
              <a:t>AAA</a:t>
            </a:r>
            <a:endParaRPr lang="de-DE" sz="2000" b="1" noProof="1">
              <a:solidFill>
                <a:srgbClr val="16A287"/>
              </a:solidFill>
              <a:latin typeface="微软雅黑" panose="020B0503020204020204" pitchFamily="34" charset="-122"/>
              <a:ea typeface="微软雅黑" panose="020B0503020204020204" pitchFamily="34" charset="-122"/>
              <a:cs typeface="Arial" charset="0"/>
            </a:endParaRPr>
          </a:p>
        </p:txBody>
      </p:sp>
      <p:sp>
        <p:nvSpPr>
          <p:cNvPr id="62" name="任意多边形 61"/>
          <p:cNvSpPr/>
          <p:nvPr/>
        </p:nvSpPr>
        <p:spPr>
          <a:xfrm>
            <a:off x="459267" y="1796520"/>
            <a:ext cx="5616451" cy="1874470"/>
          </a:xfrm>
          <a:custGeom>
            <a:avLst/>
            <a:gdLst>
              <a:gd name="connsiteX0" fmla="*/ 0 w 5616451"/>
              <a:gd name="connsiteY0" fmla="*/ 0 h 1874470"/>
              <a:gd name="connsiteX1" fmla="*/ 5616451 w 5616451"/>
              <a:gd name="connsiteY1" fmla="*/ 0 h 1874470"/>
              <a:gd name="connsiteX2" fmla="*/ 5616451 w 5616451"/>
              <a:gd name="connsiteY2" fmla="*/ 1061240 h 1874470"/>
              <a:gd name="connsiteX3" fmla="*/ 5551528 w 5616451"/>
              <a:gd name="connsiteY3" fmla="*/ 1064518 h 1874470"/>
              <a:gd name="connsiteX4" fmla="*/ 4807692 w 5616451"/>
              <a:gd name="connsiteY4" fmla="*/ 1808354 h 1874470"/>
              <a:gd name="connsiteX5" fmla="*/ 4804354 w 5616451"/>
              <a:gd name="connsiteY5" fmla="*/ 1874470 h 1874470"/>
              <a:gd name="connsiteX6" fmla="*/ 0 w 5616451"/>
              <a:gd name="connsiteY6" fmla="*/ 1874470 h 1874470"/>
              <a:gd name="connsiteX7" fmla="*/ 0 w 5616451"/>
              <a:gd name="connsiteY7" fmla="*/ 0 h 1874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16451" h="1874470">
                <a:moveTo>
                  <a:pt x="0" y="0"/>
                </a:moveTo>
                <a:lnTo>
                  <a:pt x="5616451" y="0"/>
                </a:lnTo>
                <a:lnTo>
                  <a:pt x="5616451" y="1061240"/>
                </a:lnTo>
                <a:lnTo>
                  <a:pt x="5551528" y="1064518"/>
                </a:lnTo>
                <a:cubicBezTo>
                  <a:pt x="5159325" y="1104349"/>
                  <a:pt x="4847523" y="1416151"/>
                  <a:pt x="4807692" y="1808354"/>
                </a:cubicBezTo>
                <a:lnTo>
                  <a:pt x="4804354" y="1874470"/>
                </a:lnTo>
                <a:lnTo>
                  <a:pt x="0" y="1874470"/>
                </a:lnTo>
                <a:lnTo>
                  <a:pt x="0" y="0"/>
                </a:lnTo>
                <a:close/>
              </a:path>
            </a:pathLst>
          </a:custGeom>
          <a:solidFill>
            <a:srgbClr val="D9D9D9">
              <a:alpha val="50000"/>
            </a:srgbClr>
          </a:solidFill>
          <a:ln w="12700">
            <a:noFill/>
            <a:miter lim="800000"/>
            <a:headEnd/>
            <a:tailEnd/>
          </a:ln>
          <a:effectLst/>
        </p:spPr>
        <p:txBody>
          <a:bodyPr lIns="108000" tIns="72000" rIns="108000" bIns="144000" anchor="b" anchorCtr="0"/>
          <a:lstStyle/>
          <a:p>
            <a:pPr>
              <a:lnSpc>
                <a:spcPct val="95000"/>
              </a:lnSpc>
            </a:pPr>
            <a:endParaRPr lang="zh-CN" altLang="en-US">
              <a:solidFill>
                <a:schemeClr val="tx1"/>
              </a:solidFill>
            </a:endParaRPr>
          </a:p>
        </p:txBody>
      </p:sp>
      <p:sp useBgFill="1">
        <p:nvSpPr>
          <p:cNvPr id="57" name="椭圆 56"/>
          <p:cNvSpPr/>
          <p:nvPr/>
        </p:nvSpPr>
        <p:spPr>
          <a:xfrm>
            <a:off x="5262658" y="2856737"/>
            <a:ext cx="1666686" cy="1666686"/>
          </a:xfrm>
          <a:prstGeom prst="ellipse">
            <a:avLst/>
          </a:prstGeom>
          <a:ln w="12700">
            <a:noFill/>
            <a:miter lim="800000"/>
            <a:headEnd/>
            <a:tailEnd/>
          </a:ln>
          <a:effectLst/>
        </p:spPr>
        <p:txBody>
          <a:bodyPr lIns="108000" tIns="72000" rIns="108000" bIns="144000" anchor="ctr" anchorCtr="0"/>
          <a:lstStyle/>
          <a:p>
            <a:pPr algn="ctr">
              <a:lnSpc>
                <a:spcPct val="95000"/>
              </a:lnSpc>
            </a:pPr>
            <a:r>
              <a:rPr lang="zh-CN" altLang="en-US" sz="3200" b="1" dirty="0">
                <a:solidFill>
                  <a:schemeClr val="tx1"/>
                </a:solidFill>
                <a:latin typeface="微软雅黑" panose="020B0503020204020204" pitchFamily="34" charset="-122"/>
                <a:ea typeface="微软雅黑" panose="020B0503020204020204" pitchFamily="34" charset="-122"/>
              </a:rPr>
              <a:t>研究</a:t>
            </a:r>
            <a:endParaRPr lang="en-US" altLang="zh-CN" sz="3200" b="1" dirty="0">
              <a:solidFill>
                <a:schemeClr val="tx1"/>
              </a:solidFill>
              <a:latin typeface="微软雅黑" panose="020B0503020204020204" pitchFamily="34" charset="-122"/>
              <a:ea typeface="微软雅黑" panose="020B0503020204020204" pitchFamily="34" charset="-122"/>
            </a:endParaRPr>
          </a:p>
          <a:p>
            <a:pPr algn="ctr">
              <a:lnSpc>
                <a:spcPct val="95000"/>
              </a:lnSpc>
            </a:pPr>
            <a:r>
              <a:rPr lang="zh-CN" altLang="en-US" sz="3200" b="1" dirty="0">
                <a:solidFill>
                  <a:schemeClr val="tx1"/>
                </a:solidFill>
                <a:latin typeface="微软雅黑" panose="020B0503020204020204" pitchFamily="34" charset="-122"/>
                <a:ea typeface="微软雅黑" panose="020B0503020204020204" pitchFamily="34" charset="-122"/>
              </a:rPr>
              <a:t>背景</a:t>
            </a:r>
          </a:p>
        </p:txBody>
      </p:sp>
      <p:sp>
        <p:nvSpPr>
          <p:cNvPr id="41" name="Rectangle 19"/>
          <p:cNvSpPr>
            <a:spLocks noChangeArrowheads="1"/>
          </p:cNvSpPr>
          <p:nvPr/>
        </p:nvSpPr>
        <p:spPr bwMode="gray">
          <a:xfrm flipH="1">
            <a:off x="6116283" y="1430878"/>
            <a:ext cx="5616451" cy="468000"/>
          </a:xfrm>
          <a:prstGeom prst="rect">
            <a:avLst/>
          </a:prstGeom>
          <a:solidFill>
            <a:srgbClr val="16A287"/>
          </a:solidFill>
          <a:ln w="12700">
            <a:noFill/>
            <a:miter lim="800000"/>
            <a:headEnd/>
            <a:tailEnd/>
          </a:ln>
          <a:effectLst/>
        </p:spPr>
        <p:txBody>
          <a:bodyPr lIns="108000" tIns="72000" rIns="108000" bIns="72000" anchor="ctr"/>
          <a:lstStyle/>
          <a:p>
            <a:pPr algn="r" defTabSz="801688" eaLnBrk="0" hangingPunct="0">
              <a:lnSpc>
                <a:spcPct val="85000"/>
              </a:lnSpc>
            </a:pPr>
            <a:r>
              <a:rPr lang="zh-CN" altLang="en-US" sz="2000" b="1" noProof="1">
                <a:solidFill>
                  <a:srgbClr val="FFFFFF"/>
                </a:solidFill>
                <a:latin typeface="微软雅黑" panose="020B0503020204020204" pitchFamily="34" charset="-122"/>
                <a:ea typeface="微软雅黑" panose="020B0503020204020204" pitchFamily="34" charset="-122"/>
                <a:cs typeface="Arial" charset="0"/>
              </a:rPr>
              <a:t>网络技术的发展</a:t>
            </a:r>
            <a:r>
              <a:rPr lang="en-US" altLang="zh-CN" sz="2000" noProof="1">
                <a:solidFill>
                  <a:srgbClr val="16A287"/>
                </a:solidFill>
                <a:latin typeface="微软雅黑" panose="020B0503020204020204" pitchFamily="34" charset="-122"/>
                <a:ea typeface="微软雅黑" panose="020B0503020204020204" pitchFamily="34" charset="-122"/>
                <a:cs typeface="Arial" charset="0"/>
              </a:rPr>
              <a:t>ABC</a:t>
            </a:r>
            <a:endParaRPr lang="de-DE" sz="2000" noProof="1">
              <a:solidFill>
                <a:srgbClr val="16A287"/>
              </a:solidFill>
              <a:latin typeface="微软雅黑" panose="020B0503020204020204" pitchFamily="34" charset="-122"/>
              <a:ea typeface="微软雅黑" panose="020B0503020204020204" pitchFamily="34" charset="-122"/>
              <a:cs typeface="Arial" charset="0"/>
            </a:endParaRPr>
          </a:p>
        </p:txBody>
      </p:sp>
      <p:sp>
        <p:nvSpPr>
          <p:cNvPr id="16" name="Rectangle 19"/>
          <p:cNvSpPr>
            <a:spLocks noChangeArrowheads="1"/>
          </p:cNvSpPr>
          <p:nvPr/>
        </p:nvSpPr>
        <p:spPr bwMode="gray">
          <a:xfrm>
            <a:off x="459267" y="1430878"/>
            <a:ext cx="5616451" cy="468000"/>
          </a:xfrm>
          <a:prstGeom prst="rect">
            <a:avLst/>
          </a:prstGeom>
          <a:solidFill>
            <a:srgbClr val="16A287"/>
          </a:solidFill>
          <a:ln w="12700">
            <a:noFill/>
            <a:miter lim="800000"/>
            <a:headEnd/>
            <a:tailEnd/>
          </a:ln>
          <a:effectLst/>
        </p:spPr>
        <p:txBody>
          <a:bodyPr lIns="108000" tIns="72000" rIns="108000" bIns="72000" anchor="ctr"/>
          <a:lstStyle/>
          <a:p>
            <a:pPr defTabSz="801688" eaLnBrk="0" hangingPunct="0">
              <a:lnSpc>
                <a:spcPct val="85000"/>
              </a:lnSpc>
            </a:pPr>
            <a:r>
              <a:rPr lang="zh-CN" altLang="en-US" sz="2000" noProof="1">
                <a:solidFill>
                  <a:srgbClr val="FFFFFF"/>
                </a:solidFill>
                <a:latin typeface="微软雅黑" panose="020B0503020204020204" pitchFamily="34" charset="-122"/>
                <a:ea typeface="微软雅黑" panose="020B0503020204020204" pitchFamily="34" charset="-122"/>
                <a:cs typeface="Arial" charset="0"/>
              </a:rPr>
              <a:t>   </a:t>
            </a:r>
            <a:r>
              <a:rPr lang="zh-CN" altLang="en-US" sz="2000" b="1" noProof="1">
                <a:solidFill>
                  <a:srgbClr val="FFFFFF"/>
                </a:solidFill>
                <a:latin typeface="微软雅黑" panose="020B0503020204020204" pitchFamily="34" charset="-122"/>
                <a:ea typeface="微软雅黑" panose="020B0503020204020204" pitchFamily="34" charset="-122"/>
                <a:cs typeface="Arial" charset="0"/>
              </a:rPr>
              <a:t>终身学习的需求</a:t>
            </a:r>
            <a:endParaRPr lang="de-DE" sz="2000" b="1" noProof="1">
              <a:solidFill>
                <a:srgbClr val="FFFFFF"/>
              </a:solidFill>
              <a:latin typeface="微软雅黑" panose="020B0503020204020204" pitchFamily="34" charset="-122"/>
              <a:ea typeface="微软雅黑" panose="020B0503020204020204" pitchFamily="34" charset="-122"/>
              <a:cs typeface="Arial" charset="0"/>
            </a:endParaRPr>
          </a:p>
        </p:txBody>
      </p:sp>
      <p:sp>
        <p:nvSpPr>
          <p:cNvPr id="71" name="矩形 70"/>
          <p:cNvSpPr/>
          <p:nvPr/>
        </p:nvSpPr>
        <p:spPr>
          <a:xfrm>
            <a:off x="697425" y="1954943"/>
            <a:ext cx="4720379" cy="587469"/>
          </a:xfrm>
          <a:prstGeom prst="rect">
            <a:avLst/>
          </a:prstGeom>
        </p:spPr>
        <p:txBody>
          <a:bodyPr wrap="square">
            <a:spAutoFit/>
          </a:bodyPr>
          <a:lstStyle/>
          <a:p>
            <a:pPr algn="just">
              <a:lnSpc>
                <a:spcPct val="120000"/>
              </a:lnSpc>
              <a:spcAft>
                <a:spcPts val="0"/>
              </a:spcAft>
            </a:pPr>
            <a:r>
              <a:rPr lang="zh-CN" altLang="zh-CN" sz="1400" kern="100" dirty="0">
                <a:latin typeface="微软雅黑" panose="020B0503020204020204" pitchFamily="34" charset="-122"/>
                <a:ea typeface="微软雅黑" panose="020B0503020204020204" pitchFamily="34" charset="-122"/>
              </a:rPr>
              <a:t>终身学习具有泛在性、非正式性、连通性等特点，传统的学习环境显然已经不能满足学习者终身学习的需求。</a:t>
            </a:r>
            <a:endParaRPr lang="zh-CN" altLang="zh-CN" sz="1100" kern="100" dirty="0">
              <a:latin typeface="微软雅黑" panose="020B0503020204020204" pitchFamily="34" charset="-122"/>
              <a:ea typeface="微软雅黑" panose="020B0503020204020204" pitchFamily="34" charset="-122"/>
            </a:endParaRPr>
          </a:p>
        </p:txBody>
      </p:sp>
      <p:sp>
        <p:nvSpPr>
          <p:cNvPr id="72" name="矩形 71"/>
          <p:cNvSpPr/>
          <p:nvPr/>
        </p:nvSpPr>
        <p:spPr>
          <a:xfrm>
            <a:off x="6932392" y="1954943"/>
            <a:ext cx="4276176" cy="609398"/>
          </a:xfrm>
          <a:prstGeom prst="rect">
            <a:avLst/>
          </a:prstGeom>
        </p:spPr>
        <p:txBody>
          <a:bodyPr wrap="square">
            <a:spAutoFit/>
          </a:bodyPr>
          <a:lstStyle/>
          <a:p>
            <a:pPr algn="just">
              <a:lnSpc>
                <a:spcPct val="120000"/>
              </a:lnSpc>
            </a:pPr>
            <a:r>
              <a:rPr lang="zh-CN" altLang="en-US" sz="1400" kern="100" dirty="0">
                <a:latin typeface="微软雅黑" panose="020B0503020204020204" pitchFamily="34" charset="-122"/>
                <a:ea typeface="微软雅黑" panose="020B0503020204020204" pitchFamily="34" charset="-122"/>
              </a:rPr>
              <a:t>网络技术的发展使得</a:t>
            </a:r>
            <a:r>
              <a:rPr lang="zh-CN" altLang="zh-CN" sz="1400" kern="100" dirty="0">
                <a:latin typeface="微软雅黑" panose="020B0503020204020204" pitchFamily="34" charset="-122"/>
                <a:ea typeface="微软雅黑" panose="020B0503020204020204" pitchFamily="34" charset="-122"/>
              </a:rPr>
              <a:t>学习者对自己的学习过程拥有了更多的控制权。</a:t>
            </a:r>
            <a:endParaRPr lang="zh-CN" altLang="en-US" sz="1400" kern="100" dirty="0">
              <a:latin typeface="微软雅黑" panose="020B0503020204020204" pitchFamily="34" charset="-122"/>
              <a:ea typeface="微软雅黑" panose="020B0503020204020204" pitchFamily="34" charset="-122"/>
            </a:endParaRPr>
          </a:p>
        </p:txBody>
      </p:sp>
      <p:sp>
        <p:nvSpPr>
          <p:cNvPr id="73" name="矩形 72"/>
          <p:cNvSpPr/>
          <p:nvPr/>
        </p:nvSpPr>
        <p:spPr>
          <a:xfrm>
            <a:off x="697425" y="3953906"/>
            <a:ext cx="4614586" cy="867930"/>
          </a:xfrm>
          <a:prstGeom prst="rect">
            <a:avLst/>
          </a:prstGeom>
        </p:spPr>
        <p:txBody>
          <a:bodyPr wrap="square">
            <a:spAutoFit/>
          </a:bodyPr>
          <a:lstStyle/>
          <a:p>
            <a:pPr algn="just">
              <a:lnSpc>
                <a:spcPct val="120000"/>
              </a:lnSpc>
            </a:pPr>
            <a:r>
              <a:rPr lang="zh-CN" altLang="en-US" sz="1400" kern="100" dirty="0">
                <a:latin typeface="微软雅黑" panose="020B0503020204020204" pitchFamily="34" charset="-122"/>
                <a:ea typeface="微软雅黑" panose="020B0503020204020204" pitchFamily="34" charset="-122"/>
              </a:rPr>
              <a:t>传统的</a:t>
            </a:r>
            <a:r>
              <a:rPr lang="en-US" altLang="zh-CN" sz="1400" kern="100" dirty="0">
                <a:latin typeface="微软雅黑" panose="020B0503020204020204" pitchFamily="34" charset="-122"/>
                <a:ea typeface="微软雅黑" panose="020B0503020204020204" pitchFamily="34" charset="-122"/>
              </a:rPr>
              <a:t>VLE</a:t>
            </a:r>
            <a:r>
              <a:rPr lang="zh-CN" altLang="en-US" sz="1400" kern="100" dirty="0">
                <a:latin typeface="微软雅黑" panose="020B0503020204020204" pitchFamily="34" charset="-122"/>
                <a:ea typeface="微软雅黑" panose="020B0503020204020204" pitchFamily="34" charset="-122"/>
              </a:rPr>
              <a:t>中</a:t>
            </a:r>
            <a:r>
              <a:rPr lang="zh-CN" altLang="zh-CN" sz="1400" kern="100" dirty="0">
                <a:latin typeface="微软雅黑" panose="020B0503020204020204" pitchFamily="34" charset="-122"/>
                <a:ea typeface="微软雅黑" panose="020B0503020204020204" pitchFamily="34" charset="-122"/>
              </a:rPr>
              <a:t>所有的学生都使用相同的工具、学习同样的内容，这样的</a:t>
            </a:r>
            <a:r>
              <a:rPr lang="en-US" altLang="zh-CN" sz="1400" kern="100" dirty="0">
                <a:latin typeface="微软雅黑" panose="020B0503020204020204" pitchFamily="34" charset="-122"/>
                <a:ea typeface="微软雅黑" panose="020B0503020204020204" pitchFamily="34" charset="-122"/>
              </a:rPr>
              <a:t>“</a:t>
            </a:r>
            <a:r>
              <a:rPr lang="zh-CN" altLang="zh-CN" sz="1400" kern="100" dirty="0">
                <a:latin typeface="微软雅黑" panose="020B0503020204020204" pitchFamily="34" charset="-122"/>
                <a:ea typeface="微软雅黑" panose="020B0503020204020204" pitchFamily="34" charset="-122"/>
              </a:rPr>
              <a:t>均码</a:t>
            </a:r>
            <a:r>
              <a:rPr lang="en-US" altLang="zh-CN" sz="1400" kern="100" dirty="0">
                <a:latin typeface="微软雅黑" panose="020B0503020204020204" pitchFamily="34" charset="-122"/>
                <a:ea typeface="微软雅黑" panose="020B0503020204020204" pitchFamily="34" charset="-122"/>
              </a:rPr>
              <a:t>”</a:t>
            </a:r>
            <a:r>
              <a:rPr lang="zh-CN" altLang="zh-CN" sz="1400" kern="100" dirty="0">
                <a:latin typeface="微软雅黑" panose="020B0503020204020204" pitchFamily="34" charset="-122"/>
                <a:ea typeface="微软雅黑" panose="020B0503020204020204" pitchFamily="34" charset="-122"/>
              </a:rPr>
              <a:t>学习方式忽略了学生的个性化学习需求。</a:t>
            </a:r>
            <a:endParaRPr lang="zh-CN" altLang="en-US" sz="1400" kern="100" dirty="0">
              <a:latin typeface="微软雅黑" panose="020B0503020204020204" pitchFamily="34" charset="-122"/>
              <a:ea typeface="微软雅黑" panose="020B0503020204020204" pitchFamily="34" charset="-122"/>
            </a:endParaRPr>
          </a:p>
        </p:txBody>
      </p:sp>
      <p:sp>
        <p:nvSpPr>
          <p:cNvPr id="75" name="矩形 74"/>
          <p:cNvSpPr/>
          <p:nvPr/>
        </p:nvSpPr>
        <p:spPr>
          <a:xfrm>
            <a:off x="6929344" y="3953906"/>
            <a:ext cx="4206970" cy="1384995"/>
          </a:xfrm>
          <a:prstGeom prst="rect">
            <a:avLst/>
          </a:prstGeom>
        </p:spPr>
        <p:txBody>
          <a:bodyPr wrap="square">
            <a:spAutoFit/>
          </a:bodyPr>
          <a:lstStyle/>
          <a:p>
            <a:pPr algn="just">
              <a:lnSpc>
                <a:spcPct val="120000"/>
              </a:lnSpc>
            </a:pPr>
            <a:r>
              <a:rPr lang="zh-CN" altLang="zh-CN" sz="1400" kern="100" dirty="0">
                <a:latin typeface="微软雅黑" panose="020B0503020204020204" pitchFamily="34" charset="-122"/>
                <a:ea typeface="微软雅黑" panose="020B0503020204020204" pitchFamily="34" charset="-122"/>
              </a:rPr>
              <a:t>随着《教育信息化十年发展规划</a:t>
            </a:r>
            <a:r>
              <a:rPr lang="en-US" altLang="zh-CN" sz="1400" kern="100" dirty="0">
                <a:latin typeface="微软雅黑" panose="020B0503020204020204" pitchFamily="34" charset="-122"/>
                <a:ea typeface="微软雅黑" panose="020B0503020204020204" pitchFamily="34" charset="-122"/>
              </a:rPr>
              <a:t>(2011-2020</a:t>
            </a:r>
            <a:r>
              <a:rPr lang="zh-CN" altLang="zh-CN" sz="1400" kern="100" dirty="0">
                <a:latin typeface="微软雅黑" panose="020B0503020204020204" pitchFamily="34" charset="-122"/>
                <a:ea typeface="微软雅黑" panose="020B0503020204020204" pitchFamily="34" charset="-122"/>
              </a:rPr>
              <a:t>年</a:t>
            </a:r>
            <a:r>
              <a:rPr lang="en-US" altLang="zh-CN" sz="1400" kern="100" dirty="0">
                <a:latin typeface="微软雅黑" panose="020B0503020204020204" pitchFamily="34" charset="-122"/>
                <a:ea typeface="微软雅黑" panose="020B0503020204020204" pitchFamily="34" charset="-122"/>
              </a:rPr>
              <a:t>)</a:t>
            </a:r>
            <a:r>
              <a:rPr lang="zh-CN" altLang="zh-CN" sz="1400" kern="100" dirty="0">
                <a:latin typeface="微软雅黑" panose="020B0503020204020204" pitchFamily="34" charset="-122"/>
                <a:ea typeface="微软雅黑" panose="020B0503020204020204" pitchFamily="34" charset="-122"/>
              </a:rPr>
              <a:t>》的颁布和实施，我国数字化教育环境建设进入了新的阶段， </a:t>
            </a:r>
            <a:r>
              <a:rPr lang="zh-CN" altLang="en-US" sz="1400" kern="100" dirty="0">
                <a:latin typeface="微软雅黑" panose="020B0503020204020204" pitchFamily="34" charset="-122"/>
                <a:ea typeface="微软雅黑" panose="020B0503020204020204" pitchFamily="34" charset="-122"/>
              </a:rPr>
              <a:t>其中，</a:t>
            </a:r>
            <a:r>
              <a:rPr lang="en-US" altLang="zh-CN" sz="1400" kern="100" dirty="0">
                <a:latin typeface="微软雅黑" panose="020B0503020204020204" pitchFamily="34" charset="-122"/>
                <a:ea typeface="微软雅黑" panose="020B0503020204020204" pitchFamily="34" charset="-122"/>
              </a:rPr>
              <a:t>“</a:t>
            </a:r>
            <a:r>
              <a:rPr lang="zh-CN" altLang="zh-CN" sz="1400" kern="100" dirty="0">
                <a:latin typeface="微软雅黑" panose="020B0503020204020204" pitchFamily="34" charset="-122"/>
                <a:ea typeface="微软雅黑" panose="020B0503020204020204" pitchFamily="34" charset="-122"/>
              </a:rPr>
              <a:t>网络学习空间人人通</a:t>
            </a:r>
            <a:r>
              <a:rPr lang="en-US" altLang="zh-CN" sz="1400" kern="100" dirty="0">
                <a:latin typeface="微软雅黑" panose="020B0503020204020204" pitchFamily="34" charset="-122"/>
                <a:ea typeface="微软雅黑" panose="020B0503020204020204" pitchFamily="34" charset="-122"/>
              </a:rPr>
              <a:t>”</a:t>
            </a:r>
            <a:r>
              <a:rPr lang="zh-CN" altLang="zh-CN" sz="1400" kern="100" dirty="0">
                <a:latin typeface="微软雅黑" panose="020B0503020204020204" pitchFamily="34" charset="-122"/>
                <a:ea typeface="微软雅黑" panose="020B0503020204020204" pitchFamily="34" charset="-122"/>
              </a:rPr>
              <a:t>凸显了对个性化学习的关注，这是教育信息化的终极目标所在。</a:t>
            </a:r>
            <a:endParaRPr lang="zh-CN" altLang="en-US" sz="1400" kern="1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675947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dirty="0"/>
              <a:t>研究目的</a:t>
            </a:r>
          </a:p>
        </p:txBody>
      </p:sp>
      <p:sp>
        <p:nvSpPr>
          <p:cNvPr id="9" name="任意多边形 8"/>
          <p:cNvSpPr/>
          <p:nvPr/>
        </p:nvSpPr>
        <p:spPr>
          <a:xfrm>
            <a:off x="1343471" y="1916832"/>
            <a:ext cx="1292945" cy="1474757"/>
          </a:xfrm>
          <a:custGeom>
            <a:avLst/>
            <a:gdLst>
              <a:gd name="connsiteX0" fmla="*/ 0 w 1472788"/>
              <a:gd name="connsiteY0" fmla="*/ 0 h 1030952"/>
              <a:gd name="connsiteX1" fmla="*/ 957312 w 1472788"/>
              <a:gd name="connsiteY1" fmla="*/ 0 h 1030952"/>
              <a:gd name="connsiteX2" fmla="*/ 1472788 w 1472788"/>
              <a:gd name="connsiteY2" fmla="*/ 515476 h 1030952"/>
              <a:gd name="connsiteX3" fmla="*/ 957312 w 1472788"/>
              <a:gd name="connsiteY3" fmla="*/ 1030952 h 1030952"/>
              <a:gd name="connsiteX4" fmla="*/ 0 w 1472788"/>
              <a:gd name="connsiteY4" fmla="*/ 1030952 h 1030952"/>
              <a:gd name="connsiteX5" fmla="*/ 515476 w 1472788"/>
              <a:gd name="connsiteY5" fmla="*/ 515476 h 1030952"/>
              <a:gd name="connsiteX6" fmla="*/ 0 w 1472788"/>
              <a:gd name="connsiteY6" fmla="*/ 0 h 1030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72788" h="1030952">
                <a:moveTo>
                  <a:pt x="1472788" y="0"/>
                </a:moveTo>
                <a:lnTo>
                  <a:pt x="1472788" y="670119"/>
                </a:lnTo>
                <a:lnTo>
                  <a:pt x="736394" y="1030952"/>
                </a:lnTo>
                <a:lnTo>
                  <a:pt x="0" y="670119"/>
                </a:lnTo>
                <a:lnTo>
                  <a:pt x="0" y="0"/>
                </a:lnTo>
                <a:lnTo>
                  <a:pt x="736394" y="360833"/>
                </a:lnTo>
                <a:lnTo>
                  <a:pt x="1472788" y="0"/>
                </a:lnTo>
                <a:close/>
              </a:path>
            </a:pathLst>
          </a:custGeom>
          <a:solidFill>
            <a:srgbClr val="16A287"/>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430" tIns="526907" rIns="11431" bIns="526906" numCol="1" spcCol="1270" anchor="ctr" anchorCtr="0">
            <a:noAutofit/>
          </a:bodyPr>
          <a:lstStyle/>
          <a:p>
            <a:pPr lvl="0" algn="ctr" defTabSz="800100">
              <a:lnSpc>
                <a:spcPct val="90000"/>
              </a:lnSpc>
              <a:spcBef>
                <a:spcPct val="0"/>
              </a:spcBef>
              <a:spcAft>
                <a:spcPct val="35000"/>
              </a:spcAft>
            </a:pPr>
            <a:endParaRPr lang="zh-CN" altLang="en-US" sz="1800" kern="1200" dirty="0">
              <a:solidFill>
                <a:schemeClr val="tx1"/>
              </a:solidFill>
              <a:latin typeface="微软雅黑" panose="020B0503020204020204" pitchFamily="34" charset="-122"/>
              <a:ea typeface="微软雅黑" panose="020B0503020204020204" pitchFamily="34" charset="-122"/>
            </a:endParaRPr>
          </a:p>
        </p:txBody>
      </p:sp>
      <p:sp>
        <p:nvSpPr>
          <p:cNvPr id="11" name="任意多边形 10"/>
          <p:cNvSpPr/>
          <p:nvPr/>
        </p:nvSpPr>
        <p:spPr>
          <a:xfrm>
            <a:off x="1343472" y="3195678"/>
            <a:ext cx="1292944" cy="1474756"/>
          </a:xfrm>
          <a:custGeom>
            <a:avLst/>
            <a:gdLst>
              <a:gd name="connsiteX0" fmla="*/ 0 w 1472788"/>
              <a:gd name="connsiteY0" fmla="*/ 0 h 1030952"/>
              <a:gd name="connsiteX1" fmla="*/ 957312 w 1472788"/>
              <a:gd name="connsiteY1" fmla="*/ 0 h 1030952"/>
              <a:gd name="connsiteX2" fmla="*/ 1472788 w 1472788"/>
              <a:gd name="connsiteY2" fmla="*/ 515476 h 1030952"/>
              <a:gd name="connsiteX3" fmla="*/ 957312 w 1472788"/>
              <a:gd name="connsiteY3" fmla="*/ 1030952 h 1030952"/>
              <a:gd name="connsiteX4" fmla="*/ 0 w 1472788"/>
              <a:gd name="connsiteY4" fmla="*/ 1030952 h 1030952"/>
              <a:gd name="connsiteX5" fmla="*/ 515476 w 1472788"/>
              <a:gd name="connsiteY5" fmla="*/ 515476 h 1030952"/>
              <a:gd name="connsiteX6" fmla="*/ 0 w 1472788"/>
              <a:gd name="connsiteY6" fmla="*/ 0 h 1030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72788" h="1030952">
                <a:moveTo>
                  <a:pt x="1472788" y="0"/>
                </a:moveTo>
                <a:lnTo>
                  <a:pt x="1472788" y="670119"/>
                </a:lnTo>
                <a:lnTo>
                  <a:pt x="736394" y="1030952"/>
                </a:lnTo>
                <a:lnTo>
                  <a:pt x="0" y="670119"/>
                </a:lnTo>
                <a:lnTo>
                  <a:pt x="0" y="0"/>
                </a:lnTo>
                <a:lnTo>
                  <a:pt x="736394" y="360833"/>
                </a:lnTo>
                <a:lnTo>
                  <a:pt x="1472788" y="0"/>
                </a:lnTo>
                <a:close/>
              </a:path>
            </a:pathLst>
          </a:custGeom>
          <a:solidFill>
            <a:srgbClr val="16A287"/>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430" tIns="526907" rIns="11431" bIns="526906" numCol="1" spcCol="1270" anchor="ctr" anchorCtr="0">
            <a:noAutofit/>
          </a:bodyPr>
          <a:lstStyle/>
          <a:p>
            <a:pPr algn="ctr" defTabSz="800100">
              <a:lnSpc>
                <a:spcPct val="90000"/>
              </a:lnSpc>
              <a:spcBef>
                <a:spcPct val="0"/>
              </a:spcBef>
              <a:spcAft>
                <a:spcPct val="35000"/>
              </a:spcAft>
            </a:pP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13" name="任意多边形 12"/>
          <p:cNvSpPr/>
          <p:nvPr/>
        </p:nvSpPr>
        <p:spPr>
          <a:xfrm>
            <a:off x="1343472" y="4474524"/>
            <a:ext cx="1292944" cy="1474756"/>
          </a:xfrm>
          <a:custGeom>
            <a:avLst/>
            <a:gdLst>
              <a:gd name="connsiteX0" fmla="*/ 0 w 1472788"/>
              <a:gd name="connsiteY0" fmla="*/ 0 h 1030952"/>
              <a:gd name="connsiteX1" fmla="*/ 957312 w 1472788"/>
              <a:gd name="connsiteY1" fmla="*/ 0 h 1030952"/>
              <a:gd name="connsiteX2" fmla="*/ 1472788 w 1472788"/>
              <a:gd name="connsiteY2" fmla="*/ 515476 h 1030952"/>
              <a:gd name="connsiteX3" fmla="*/ 957312 w 1472788"/>
              <a:gd name="connsiteY3" fmla="*/ 1030952 h 1030952"/>
              <a:gd name="connsiteX4" fmla="*/ 0 w 1472788"/>
              <a:gd name="connsiteY4" fmla="*/ 1030952 h 1030952"/>
              <a:gd name="connsiteX5" fmla="*/ 515476 w 1472788"/>
              <a:gd name="connsiteY5" fmla="*/ 515476 h 1030952"/>
              <a:gd name="connsiteX6" fmla="*/ 0 w 1472788"/>
              <a:gd name="connsiteY6" fmla="*/ 0 h 1030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72788" h="1030952">
                <a:moveTo>
                  <a:pt x="1472788" y="0"/>
                </a:moveTo>
                <a:lnTo>
                  <a:pt x="1472788" y="670119"/>
                </a:lnTo>
                <a:lnTo>
                  <a:pt x="736394" y="1030952"/>
                </a:lnTo>
                <a:lnTo>
                  <a:pt x="0" y="670119"/>
                </a:lnTo>
                <a:lnTo>
                  <a:pt x="0" y="0"/>
                </a:lnTo>
                <a:lnTo>
                  <a:pt x="736394" y="360833"/>
                </a:lnTo>
                <a:lnTo>
                  <a:pt x="1472788" y="0"/>
                </a:lnTo>
                <a:close/>
              </a:path>
            </a:pathLst>
          </a:custGeom>
          <a:solidFill>
            <a:srgbClr val="16A287"/>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430" tIns="526907" rIns="11431" bIns="526906" numCol="1" spcCol="1270" anchor="ctr" anchorCtr="0">
            <a:noAutofit/>
          </a:bodyPr>
          <a:lstStyle/>
          <a:p>
            <a:pPr algn="ctr" defTabSz="800100">
              <a:lnSpc>
                <a:spcPct val="90000"/>
              </a:lnSpc>
              <a:spcBef>
                <a:spcPct val="0"/>
              </a:spcBef>
              <a:spcAft>
                <a:spcPct val="35000"/>
              </a:spcAft>
            </a:pP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10" name="任意多边形 9"/>
          <p:cNvSpPr/>
          <p:nvPr/>
        </p:nvSpPr>
        <p:spPr>
          <a:xfrm>
            <a:off x="2636416" y="1916833"/>
            <a:ext cx="8402097" cy="958591"/>
          </a:xfrm>
          <a:custGeom>
            <a:avLst/>
            <a:gdLst>
              <a:gd name="connsiteX0" fmla="*/ 159555 w 957312"/>
              <a:gd name="connsiteY0" fmla="*/ 0 h 9554224"/>
              <a:gd name="connsiteX1" fmla="*/ 797757 w 957312"/>
              <a:gd name="connsiteY1" fmla="*/ 0 h 9554224"/>
              <a:gd name="connsiteX2" fmla="*/ 957312 w 957312"/>
              <a:gd name="connsiteY2" fmla="*/ 159555 h 9554224"/>
              <a:gd name="connsiteX3" fmla="*/ 957312 w 957312"/>
              <a:gd name="connsiteY3" fmla="*/ 9554224 h 9554224"/>
              <a:gd name="connsiteX4" fmla="*/ 957312 w 957312"/>
              <a:gd name="connsiteY4" fmla="*/ 9554224 h 9554224"/>
              <a:gd name="connsiteX5" fmla="*/ 0 w 957312"/>
              <a:gd name="connsiteY5" fmla="*/ 9554224 h 9554224"/>
              <a:gd name="connsiteX6" fmla="*/ 0 w 957312"/>
              <a:gd name="connsiteY6" fmla="*/ 9554224 h 9554224"/>
              <a:gd name="connsiteX7" fmla="*/ 0 w 957312"/>
              <a:gd name="connsiteY7" fmla="*/ 159555 h 9554224"/>
              <a:gd name="connsiteX8" fmla="*/ 159555 w 957312"/>
              <a:gd name="connsiteY8" fmla="*/ 0 h 9554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57312" h="9554224">
                <a:moveTo>
                  <a:pt x="957312" y="1592404"/>
                </a:moveTo>
                <a:lnTo>
                  <a:pt x="957312" y="7961820"/>
                </a:lnTo>
                <a:cubicBezTo>
                  <a:pt x="957312" y="8841280"/>
                  <a:pt x="950154" y="9554219"/>
                  <a:pt x="941325" y="9554219"/>
                </a:cubicBezTo>
                <a:lnTo>
                  <a:pt x="0" y="9554219"/>
                </a:lnTo>
                <a:lnTo>
                  <a:pt x="0" y="9554219"/>
                </a:lnTo>
                <a:lnTo>
                  <a:pt x="0" y="5"/>
                </a:lnTo>
                <a:lnTo>
                  <a:pt x="0" y="5"/>
                </a:lnTo>
                <a:lnTo>
                  <a:pt x="941325" y="5"/>
                </a:lnTo>
                <a:cubicBezTo>
                  <a:pt x="950154" y="5"/>
                  <a:pt x="957312" y="712944"/>
                  <a:pt x="957312" y="1592404"/>
                </a:cubicBezTo>
                <a:close/>
              </a:path>
            </a:pathLst>
          </a:custGeom>
          <a:noFill/>
          <a:ln>
            <a:solidFill>
              <a:srgbClr val="16A287"/>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28016" tIns="58162" rIns="58162" bIns="58162" numCol="1" spcCol="1270" anchor="ctr" anchorCtr="0">
            <a:noAutofit/>
          </a:bodyPr>
          <a:lstStyle/>
          <a:p>
            <a:pPr marL="0" lvl="1" defTabSz="800100">
              <a:lnSpc>
                <a:spcPct val="120000"/>
              </a:lnSpc>
              <a:spcBef>
                <a:spcPct val="0"/>
              </a:spcBef>
              <a:spcAft>
                <a:spcPct val="15000"/>
              </a:spcAft>
            </a:pPr>
            <a:r>
              <a:rPr lang="zh-CN" altLang="en-US" sz="2000" dirty="0">
                <a:solidFill>
                  <a:schemeClr val="tx1"/>
                </a:solidFill>
                <a:latin typeface="微软雅黑" panose="020B0503020204020204" pitchFamily="34" charset="-122"/>
                <a:ea typeface="微软雅黑" panose="020B0503020204020204" pitchFamily="34" charset="-122"/>
              </a:rPr>
              <a:t>以连通主义学习理论为支撑，深入剖析个人学习环境的内涵、特征和功能</a:t>
            </a:r>
          </a:p>
        </p:txBody>
      </p:sp>
      <p:sp>
        <p:nvSpPr>
          <p:cNvPr id="12" name="任意多边形 11"/>
          <p:cNvSpPr/>
          <p:nvPr/>
        </p:nvSpPr>
        <p:spPr>
          <a:xfrm>
            <a:off x="2636416" y="3195679"/>
            <a:ext cx="8402097" cy="958591"/>
          </a:xfrm>
          <a:custGeom>
            <a:avLst/>
            <a:gdLst>
              <a:gd name="connsiteX0" fmla="*/ 159555 w 957312"/>
              <a:gd name="connsiteY0" fmla="*/ 0 h 9554224"/>
              <a:gd name="connsiteX1" fmla="*/ 797757 w 957312"/>
              <a:gd name="connsiteY1" fmla="*/ 0 h 9554224"/>
              <a:gd name="connsiteX2" fmla="*/ 957312 w 957312"/>
              <a:gd name="connsiteY2" fmla="*/ 159555 h 9554224"/>
              <a:gd name="connsiteX3" fmla="*/ 957312 w 957312"/>
              <a:gd name="connsiteY3" fmla="*/ 9554224 h 9554224"/>
              <a:gd name="connsiteX4" fmla="*/ 957312 w 957312"/>
              <a:gd name="connsiteY4" fmla="*/ 9554224 h 9554224"/>
              <a:gd name="connsiteX5" fmla="*/ 0 w 957312"/>
              <a:gd name="connsiteY5" fmla="*/ 9554224 h 9554224"/>
              <a:gd name="connsiteX6" fmla="*/ 0 w 957312"/>
              <a:gd name="connsiteY6" fmla="*/ 9554224 h 9554224"/>
              <a:gd name="connsiteX7" fmla="*/ 0 w 957312"/>
              <a:gd name="connsiteY7" fmla="*/ 159555 h 9554224"/>
              <a:gd name="connsiteX8" fmla="*/ 159555 w 957312"/>
              <a:gd name="connsiteY8" fmla="*/ 0 h 9554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57312" h="9554224">
                <a:moveTo>
                  <a:pt x="957312" y="1592404"/>
                </a:moveTo>
                <a:lnTo>
                  <a:pt x="957312" y="7961820"/>
                </a:lnTo>
                <a:cubicBezTo>
                  <a:pt x="957312" y="8841280"/>
                  <a:pt x="950154" y="9554219"/>
                  <a:pt x="941325" y="9554219"/>
                </a:cubicBezTo>
                <a:lnTo>
                  <a:pt x="0" y="9554219"/>
                </a:lnTo>
                <a:lnTo>
                  <a:pt x="0" y="9554219"/>
                </a:lnTo>
                <a:lnTo>
                  <a:pt x="0" y="5"/>
                </a:lnTo>
                <a:lnTo>
                  <a:pt x="0" y="5"/>
                </a:lnTo>
                <a:lnTo>
                  <a:pt x="941325" y="5"/>
                </a:lnTo>
                <a:cubicBezTo>
                  <a:pt x="950154" y="5"/>
                  <a:pt x="957312" y="712944"/>
                  <a:pt x="957312" y="1592404"/>
                </a:cubicBezTo>
                <a:close/>
              </a:path>
            </a:pathLst>
          </a:custGeom>
          <a:noFill/>
          <a:ln>
            <a:solidFill>
              <a:srgbClr val="16A287"/>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28016" tIns="58162" rIns="58162" bIns="58162" numCol="1" spcCol="1270" anchor="ctr" anchorCtr="0">
            <a:noAutofit/>
          </a:bodyPr>
          <a:lstStyle/>
          <a:p>
            <a:pPr marL="0" lvl="1" defTabSz="800100">
              <a:lnSpc>
                <a:spcPct val="120000"/>
              </a:lnSpc>
              <a:spcBef>
                <a:spcPct val="0"/>
              </a:spcBef>
              <a:spcAft>
                <a:spcPct val="15000"/>
              </a:spcAft>
            </a:pPr>
            <a:r>
              <a:rPr lang="zh-CN" altLang="en-US" sz="2000" dirty="0">
                <a:solidFill>
                  <a:schemeClr val="tx1"/>
                </a:solidFill>
                <a:latin typeface="微软雅黑" panose="020B0503020204020204" pitchFamily="34" charset="-122"/>
                <a:ea typeface="微软雅黑" panose="020B0503020204020204" pitchFamily="34" charset="-122"/>
              </a:rPr>
              <a:t>构建个人学习环境的理论模型并对其构成要素和运行机制进行深入探讨</a:t>
            </a:r>
          </a:p>
        </p:txBody>
      </p:sp>
      <p:sp>
        <p:nvSpPr>
          <p:cNvPr id="14" name="任意多边形 13"/>
          <p:cNvSpPr/>
          <p:nvPr/>
        </p:nvSpPr>
        <p:spPr>
          <a:xfrm>
            <a:off x="2636416" y="4474525"/>
            <a:ext cx="8402097" cy="958592"/>
          </a:xfrm>
          <a:custGeom>
            <a:avLst/>
            <a:gdLst>
              <a:gd name="connsiteX0" fmla="*/ 159555 w 957312"/>
              <a:gd name="connsiteY0" fmla="*/ 0 h 9554224"/>
              <a:gd name="connsiteX1" fmla="*/ 797757 w 957312"/>
              <a:gd name="connsiteY1" fmla="*/ 0 h 9554224"/>
              <a:gd name="connsiteX2" fmla="*/ 957312 w 957312"/>
              <a:gd name="connsiteY2" fmla="*/ 159555 h 9554224"/>
              <a:gd name="connsiteX3" fmla="*/ 957312 w 957312"/>
              <a:gd name="connsiteY3" fmla="*/ 9554224 h 9554224"/>
              <a:gd name="connsiteX4" fmla="*/ 957312 w 957312"/>
              <a:gd name="connsiteY4" fmla="*/ 9554224 h 9554224"/>
              <a:gd name="connsiteX5" fmla="*/ 0 w 957312"/>
              <a:gd name="connsiteY5" fmla="*/ 9554224 h 9554224"/>
              <a:gd name="connsiteX6" fmla="*/ 0 w 957312"/>
              <a:gd name="connsiteY6" fmla="*/ 9554224 h 9554224"/>
              <a:gd name="connsiteX7" fmla="*/ 0 w 957312"/>
              <a:gd name="connsiteY7" fmla="*/ 159555 h 9554224"/>
              <a:gd name="connsiteX8" fmla="*/ 159555 w 957312"/>
              <a:gd name="connsiteY8" fmla="*/ 0 h 9554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57312" h="9554224">
                <a:moveTo>
                  <a:pt x="957312" y="1592404"/>
                </a:moveTo>
                <a:lnTo>
                  <a:pt x="957312" y="7961820"/>
                </a:lnTo>
                <a:cubicBezTo>
                  <a:pt x="957312" y="8841280"/>
                  <a:pt x="950154" y="9554219"/>
                  <a:pt x="941325" y="9554219"/>
                </a:cubicBezTo>
                <a:lnTo>
                  <a:pt x="0" y="9554219"/>
                </a:lnTo>
                <a:lnTo>
                  <a:pt x="0" y="9554219"/>
                </a:lnTo>
                <a:lnTo>
                  <a:pt x="0" y="5"/>
                </a:lnTo>
                <a:lnTo>
                  <a:pt x="0" y="5"/>
                </a:lnTo>
                <a:lnTo>
                  <a:pt x="941325" y="5"/>
                </a:lnTo>
                <a:cubicBezTo>
                  <a:pt x="950154" y="5"/>
                  <a:pt x="957312" y="712944"/>
                  <a:pt x="957312" y="1592404"/>
                </a:cubicBezTo>
                <a:close/>
              </a:path>
            </a:pathLst>
          </a:custGeom>
          <a:noFill/>
          <a:ln>
            <a:solidFill>
              <a:srgbClr val="16A287"/>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28016" tIns="58162" rIns="58162" bIns="58162" numCol="1" spcCol="1270" anchor="ctr" anchorCtr="0">
            <a:noAutofit/>
          </a:bodyPr>
          <a:lstStyle/>
          <a:p>
            <a:pPr marL="0" lvl="1" defTabSz="800100">
              <a:lnSpc>
                <a:spcPct val="120000"/>
              </a:lnSpc>
              <a:spcBef>
                <a:spcPct val="0"/>
              </a:spcBef>
              <a:spcAft>
                <a:spcPct val="15000"/>
              </a:spcAft>
            </a:pPr>
            <a:r>
              <a:rPr lang="zh-CN" altLang="en-US" sz="2000" dirty="0">
                <a:solidFill>
                  <a:schemeClr val="tx1"/>
                </a:solidFill>
                <a:latin typeface="微软雅黑" panose="020B0503020204020204" pitchFamily="34" charset="-122"/>
                <a:ea typeface="微软雅黑" panose="020B0503020204020204" pitchFamily="34" charset="-122"/>
              </a:rPr>
              <a:t>结合大学生的学习需求以及连通主义的核心理念，设计相关的学习活动</a:t>
            </a:r>
          </a:p>
        </p:txBody>
      </p:sp>
      <p:sp>
        <p:nvSpPr>
          <p:cNvPr id="19" name="文本框 18"/>
          <p:cNvSpPr txBox="1"/>
          <p:nvPr/>
        </p:nvSpPr>
        <p:spPr>
          <a:xfrm>
            <a:off x="1593899" y="2586668"/>
            <a:ext cx="792088" cy="461665"/>
          </a:xfrm>
          <a:prstGeom prst="rect">
            <a:avLst/>
          </a:prstGeom>
          <a:noFill/>
        </p:spPr>
        <p:txBody>
          <a:bodyPr wrap="square" rtlCol="0">
            <a:spAutoFit/>
          </a:bodyPr>
          <a:lstStyle/>
          <a:p>
            <a:pPr algn="ctr"/>
            <a:r>
              <a:rPr lang="en-US" altLang="zh-CN" sz="2400" dirty="0">
                <a:solidFill>
                  <a:schemeClr val="bg1"/>
                </a:solidFill>
                <a:latin typeface="Arial" panose="020B0604020202020204" pitchFamily="34" charset="0"/>
                <a:ea typeface="微软雅黑" panose="020B0503020204020204" pitchFamily="34" charset="-122"/>
                <a:cs typeface="Arial" panose="020B0604020202020204" pitchFamily="34" charset="0"/>
              </a:rPr>
              <a:t>01</a:t>
            </a:r>
            <a:endParaRPr lang="zh-CN" altLang="en-US" sz="2400"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
        <p:nvSpPr>
          <p:cNvPr id="20" name="文本框 19"/>
          <p:cNvSpPr txBox="1"/>
          <p:nvPr/>
        </p:nvSpPr>
        <p:spPr>
          <a:xfrm>
            <a:off x="1593900" y="3865514"/>
            <a:ext cx="792088" cy="461665"/>
          </a:xfrm>
          <a:prstGeom prst="rect">
            <a:avLst/>
          </a:prstGeom>
          <a:noFill/>
        </p:spPr>
        <p:txBody>
          <a:bodyPr wrap="square" rtlCol="0">
            <a:spAutoFit/>
          </a:bodyPr>
          <a:lstStyle/>
          <a:p>
            <a:pPr algn="ctr"/>
            <a:r>
              <a:rPr lang="en-US" altLang="zh-CN" sz="2400" dirty="0">
                <a:solidFill>
                  <a:schemeClr val="bg1"/>
                </a:solidFill>
                <a:latin typeface="Arial" panose="020B0604020202020204" pitchFamily="34" charset="0"/>
                <a:ea typeface="微软雅黑" panose="020B0503020204020204" pitchFamily="34" charset="-122"/>
                <a:cs typeface="Arial" panose="020B0604020202020204" pitchFamily="34" charset="0"/>
              </a:rPr>
              <a:t>02</a:t>
            </a:r>
            <a:endParaRPr lang="zh-CN" altLang="en-US" sz="2400"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
        <p:nvSpPr>
          <p:cNvPr id="21" name="文本框 20"/>
          <p:cNvSpPr txBox="1"/>
          <p:nvPr/>
        </p:nvSpPr>
        <p:spPr>
          <a:xfrm>
            <a:off x="1593900" y="5144360"/>
            <a:ext cx="792088" cy="461665"/>
          </a:xfrm>
          <a:prstGeom prst="rect">
            <a:avLst/>
          </a:prstGeom>
          <a:noFill/>
        </p:spPr>
        <p:txBody>
          <a:bodyPr wrap="square" rtlCol="0">
            <a:spAutoFit/>
          </a:bodyPr>
          <a:lstStyle/>
          <a:p>
            <a:pPr algn="ctr"/>
            <a:r>
              <a:rPr lang="en-US" altLang="zh-CN" sz="2400" dirty="0">
                <a:solidFill>
                  <a:schemeClr val="bg1"/>
                </a:solidFill>
                <a:latin typeface="Arial" panose="020B0604020202020204" pitchFamily="34" charset="0"/>
                <a:ea typeface="微软雅黑" panose="020B0503020204020204" pitchFamily="34" charset="-122"/>
                <a:cs typeface="Arial" panose="020B0604020202020204" pitchFamily="34" charset="0"/>
              </a:rPr>
              <a:t>03</a:t>
            </a:r>
            <a:endParaRPr lang="zh-CN" altLang="en-US" sz="2400"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22854754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Freeform 6"/>
          <p:cNvSpPr>
            <a:spLocks/>
          </p:cNvSpPr>
          <p:nvPr/>
        </p:nvSpPr>
        <p:spPr bwMode="auto">
          <a:xfrm>
            <a:off x="6259065" y="2371680"/>
            <a:ext cx="5525567" cy="2857520"/>
          </a:xfrm>
          <a:custGeom>
            <a:avLst/>
            <a:gdLst>
              <a:gd name="T0" fmla="*/ 2147483647 w 3017"/>
              <a:gd name="T1" fmla="*/ 0 h 3159"/>
              <a:gd name="T2" fmla="*/ 2147483647 w 3017"/>
              <a:gd name="T3" fmla="*/ 0 h 3159"/>
              <a:gd name="T4" fmla="*/ 0 w 3017"/>
              <a:gd name="T5" fmla="*/ 2147483647 h 3159"/>
              <a:gd name="T6" fmla="*/ 0 w 3017"/>
              <a:gd name="T7" fmla="*/ 2147483647 h 3159"/>
              <a:gd name="T8" fmla="*/ 2147483647 w 3017"/>
              <a:gd name="T9" fmla="*/ 2147483647 h 3159"/>
              <a:gd name="T10" fmla="*/ 2147483647 w 3017"/>
              <a:gd name="T11" fmla="*/ 2147483647 h 3159"/>
              <a:gd name="T12" fmla="*/ 0 60000 65536"/>
              <a:gd name="T13" fmla="*/ 0 60000 65536"/>
              <a:gd name="T14" fmla="*/ 0 60000 65536"/>
              <a:gd name="T15" fmla="*/ 0 60000 65536"/>
              <a:gd name="T16" fmla="*/ 0 60000 65536"/>
              <a:gd name="T17" fmla="*/ 0 60000 65536"/>
              <a:gd name="T18" fmla="*/ 0 w 3017"/>
              <a:gd name="T19" fmla="*/ 0 h 3159"/>
              <a:gd name="T20" fmla="*/ 3017 w 3017"/>
              <a:gd name="T21" fmla="*/ 3159 h 3159"/>
            </a:gdLst>
            <a:ahLst/>
            <a:cxnLst>
              <a:cxn ang="T12">
                <a:pos x="T0" y="T1"/>
              </a:cxn>
              <a:cxn ang="T13">
                <a:pos x="T2" y="T3"/>
              </a:cxn>
              <a:cxn ang="T14">
                <a:pos x="T4" y="T5"/>
              </a:cxn>
              <a:cxn ang="T15">
                <a:pos x="T6" y="T7"/>
              </a:cxn>
              <a:cxn ang="T16">
                <a:pos x="T8" y="T9"/>
              </a:cxn>
              <a:cxn ang="T17">
                <a:pos x="T10" y="T11"/>
              </a:cxn>
            </a:cxnLst>
            <a:rect l="T18" t="T19" r="T20" b="T21"/>
            <a:pathLst>
              <a:path w="3017" h="3159">
                <a:moveTo>
                  <a:pt x="2959" y="0"/>
                </a:moveTo>
                <a:lnTo>
                  <a:pt x="585" y="0"/>
                </a:lnTo>
                <a:lnTo>
                  <a:pt x="0" y="864"/>
                </a:lnTo>
                <a:lnTo>
                  <a:pt x="0" y="1303"/>
                </a:lnTo>
                <a:lnTo>
                  <a:pt x="594" y="3159"/>
                </a:lnTo>
                <a:lnTo>
                  <a:pt x="3017" y="3159"/>
                </a:lnTo>
              </a:path>
            </a:pathLst>
          </a:custGeom>
          <a:noFill/>
          <a:ln w="12700">
            <a:solidFill>
              <a:srgbClr val="4D4D4D"/>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 name="文本占位符 3"/>
          <p:cNvSpPr>
            <a:spLocks noGrp="1"/>
          </p:cNvSpPr>
          <p:nvPr>
            <p:ph type="body" sz="quarter" idx="10"/>
          </p:nvPr>
        </p:nvSpPr>
        <p:spPr/>
        <p:txBody>
          <a:bodyPr/>
          <a:lstStyle/>
          <a:p>
            <a:r>
              <a:rPr lang="zh-CN" altLang="en-US" dirty="0"/>
              <a:t>研究意义</a:t>
            </a:r>
          </a:p>
        </p:txBody>
      </p:sp>
      <p:sp>
        <p:nvSpPr>
          <p:cNvPr id="15" name="Freeform 6"/>
          <p:cNvSpPr>
            <a:spLocks/>
          </p:cNvSpPr>
          <p:nvPr/>
        </p:nvSpPr>
        <p:spPr bwMode="auto">
          <a:xfrm flipH="1">
            <a:off x="445465" y="2371680"/>
            <a:ext cx="5525567" cy="2857520"/>
          </a:xfrm>
          <a:custGeom>
            <a:avLst/>
            <a:gdLst>
              <a:gd name="T0" fmla="*/ 2147483647 w 3017"/>
              <a:gd name="T1" fmla="*/ 0 h 3159"/>
              <a:gd name="T2" fmla="*/ 2147483647 w 3017"/>
              <a:gd name="T3" fmla="*/ 0 h 3159"/>
              <a:gd name="T4" fmla="*/ 0 w 3017"/>
              <a:gd name="T5" fmla="*/ 2147483647 h 3159"/>
              <a:gd name="T6" fmla="*/ 0 w 3017"/>
              <a:gd name="T7" fmla="*/ 2147483647 h 3159"/>
              <a:gd name="T8" fmla="*/ 2147483647 w 3017"/>
              <a:gd name="T9" fmla="*/ 2147483647 h 3159"/>
              <a:gd name="T10" fmla="*/ 2147483647 w 3017"/>
              <a:gd name="T11" fmla="*/ 2147483647 h 3159"/>
              <a:gd name="T12" fmla="*/ 0 60000 65536"/>
              <a:gd name="T13" fmla="*/ 0 60000 65536"/>
              <a:gd name="T14" fmla="*/ 0 60000 65536"/>
              <a:gd name="T15" fmla="*/ 0 60000 65536"/>
              <a:gd name="T16" fmla="*/ 0 60000 65536"/>
              <a:gd name="T17" fmla="*/ 0 60000 65536"/>
              <a:gd name="T18" fmla="*/ 0 w 3017"/>
              <a:gd name="T19" fmla="*/ 0 h 3159"/>
              <a:gd name="T20" fmla="*/ 3017 w 3017"/>
              <a:gd name="T21" fmla="*/ 3159 h 3159"/>
            </a:gdLst>
            <a:ahLst/>
            <a:cxnLst>
              <a:cxn ang="T12">
                <a:pos x="T0" y="T1"/>
              </a:cxn>
              <a:cxn ang="T13">
                <a:pos x="T2" y="T3"/>
              </a:cxn>
              <a:cxn ang="T14">
                <a:pos x="T4" y="T5"/>
              </a:cxn>
              <a:cxn ang="T15">
                <a:pos x="T6" y="T7"/>
              </a:cxn>
              <a:cxn ang="T16">
                <a:pos x="T8" y="T9"/>
              </a:cxn>
              <a:cxn ang="T17">
                <a:pos x="T10" y="T11"/>
              </a:cxn>
            </a:cxnLst>
            <a:rect l="T18" t="T19" r="T20" b="T21"/>
            <a:pathLst>
              <a:path w="3017" h="3159">
                <a:moveTo>
                  <a:pt x="2959" y="0"/>
                </a:moveTo>
                <a:lnTo>
                  <a:pt x="585" y="0"/>
                </a:lnTo>
                <a:lnTo>
                  <a:pt x="0" y="864"/>
                </a:lnTo>
                <a:lnTo>
                  <a:pt x="0" y="1303"/>
                </a:lnTo>
                <a:lnTo>
                  <a:pt x="594" y="3159"/>
                </a:lnTo>
                <a:lnTo>
                  <a:pt x="3017" y="3159"/>
                </a:lnTo>
              </a:path>
            </a:pathLst>
          </a:custGeom>
          <a:noFill/>
          <a:ln w="12700">
            <a:solidFill>
              <a:srgbClr val="4D4D4D"/>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6" name="文本框 15"/>
          <p:cNvSpPr txBox="1"/>
          <p:nvPr/>
        </p:nvSpPr>
        <p:spPr>
          <a:xfrm>
            <a:off x="466507" y="1879422"/>
            <a:ext cx="1538089" cy="461665"/>
          </a:xfrm>
          <a:prstGeom prst="rect">
            <a:avLst/>
          </a:prstGeom>
          <a:noFill/>
        </p:spPr>
        <p:txBody>
          <a:bodyPr wrap="square" rtlCol="0">
            <a:spAutoFit/>
          </a:bodyPr>
          <a:lstStyle/>
          <a:p>
            <a:r>
              <a:rPr lang="zh-CN" altLang="en-US" sz="2400" b="1" dirty="0">
                <a:solidFill>
                  <a:srgbClr val="16A287"/>
                </a:solidFill>
                <a:latin typeface="微软雅黑" panose="020B0503020204020204" pitchFamily="34" charset="-122"/>
                <a:ea typeface="微软雅黑" panose="020B0503020204020204" pitchFamily="34" charset="-122"/>
              </a:rPr>
              <a:t>理论意义</a:t>
            </a:r>
          </a:p>
        </p:txBody>
      </p:sp>
      <p:sp>
        <p:nvSpPr>
          <p:cNvPr id="17" name="文本框 16"/>
          <p:cNvSpPr txBox="1"/>
          <p:nvPr/>
        </p:nvSpPr>
        <p:spPr>
          <a:xfrm>
            <a:off x="447192" y="2996952"/>
            <a:ext cx="4698223" cy="1089529"/>
          </a:xfrm>
          <a:prstGeom prst="rect">
            <a:avLst/>
          </a:prstGeom>
          <a:noFill/>
        </p:spPr>
        <p:txBody>
          <a:bodyPr wrap="square" rtlCol="0">
            <a:spAutoFit/>
          </a:bodyPr>
          <a:lstStyle/>
          <a:p>
            <a:pPr marL="285750" indent="-285750" algn="just">
              <a:lnSpc>
                <a:spcPct val="120000"/>
              </a:lnSpc>
              <a:buFont typeface="Wingdings" panose="05000000000000000000" pitchFamily="2" charset="2"/>
              <a:buChar char="ü"/>
            </a:pPr>
            <a:r>
              <a:rPr lang="zh-CN" altLang="en-US" dirty="0">
                <a:latin typeface="微软雅黑" panose="020B0503020204020204" pitchFamily="34" charset="-122"/>
                <a:ea typeface="微软雅黑" panose="020B0503020204020204" pitchFamily="34" charset="-122"/>
              </a:rPr>
              <a:t>将连通主义学习理论引入个人学习环境的设计与应用等各个环节，为个人学习环境的构建和应用提供框架支撑和理论指导</a:t>
            </a:r>
          </a:p>
        </p:txBody>
      </p:sp>
      <p:sp>
        <p:nvSpPr>
          <p:cNvPr id="23" name="文本框 22"/>
          <p:cNvSpPr txBox="1"/>
          <p:nvPr/>
        </p:nvSpPr>
        <p:spPr>
          <a:xfrm>
            <a:off x="10272413" y="1879422"/>
            <a:ext cx="1538089" cy="461665"/>
          </a:xfrm>
          <a:prstGeom prst="rect">
            <a:avLst/>
          </a:prstGeom>
          <a:noFill/>
        </p:spPr>
        <p:txBody>
          <a:bodyPr wrap="square" rtlCol="0">
            <a:spAutoFit/>
          </a:bodyPr>
          <a:lstStyle/>
          <a:p>
            <a:pPr algn="r"/>
            <a:r>
              <a:rPr lang="zh-CN" altLang="en-US" sz="2400" b="1" dirty="0">
                <a:solidFill>
                  <a:srgbClr val="16A287"/>
                </a:solidFill>
                <a:latin typeface="微软雅黑" panose="020B0503020204020204" pitchFamily="34" charset="-122"/>
                <a:ea typeface="微软雅黑" panose="020B0503020204020204" pitchFamily="34" charset="-122"/>
              </a:rPr>
              <a:t>实践意义</a:t>
            </a:r>
          </a:p>
        </p:txBody>
      </p:sp>
      <p:sp>
        <p:nvSpPr>
          <p:cNvPr id="24" name="椭圆 23"/>
          <p:cNvSpPr/>
          <p:nvPr/>
        </p:nvSpPr>
        <p:spPr>
          <a:xfrm>
            <a:off x="5393624" y="2726624"/>
            <a:ext cx="1404752" cy="1404752"/>
          </a:xfrm>
          <a:prstGeom prst="ellipse">
            <a:avLst/>
          </a:prstGeom>
          <a:solidFill>
            <a:srgbClr val="16A2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chemeClr val="bg1"/>
                </a:solidFill>
                <a:latin typeface="微软雅黑" panose="020B0503020204020204" pitchFamily="34" charset="-122"/>
                <a:ea typeface="微软雅黑" panose="020B0503020204020204" pitchFamily="34" charset="-122"/>
              </a:rPr>
              <a:t>研究意义</a:t>
            </a:r>
          </a:p>
        </p:txBody>
      </p:sp>
      <p:sp>
        <p:nvSpPr>
          <p:cNvPr id="26" name="文本框 25"/>
          <p:cNvSpPr txBox="1"/>
          <p:nvPr/>
        </p:nvSpPr>
        <p:spPr>
          <a:xfrm flipH="1">
            <a:off x="7086409" y="2844826"/>
            <a:ext cx="4698223" cy="1393779"/>
          </a:xfrm>
          <a:prstGeom prst="rect">
            <a:avLst/>
          </a:prstGeom>
          <a:noFill/>
        </p:spPr>
        <p:txBody>
          <a:bodyPr wrap="square" rtlCol="0">
            <a:spAutoFit/>
          </a:bodyPr>
          <a:lstStyle/>
          <a:p>
            <a:pPr marL="285750" indent="-285750" algn="just">
              <a:lnSpc>
                <a:spcPct val="120000"/>
              </a:lnSpc>
              <a:buFont typeface="Wingdings" panose="05000000000000000000" pitchFamily="2" charset="2"/>
              <a:buChar char="ü"/>
            </a:pPr>
            <a:r>
              <a:rPr lang="zh-CN" altLang="en-US" dirty="0">
                <a:latin typeface="微软雅黑" panose="020B0503020204020204" pitchFamily="34" charset="-122"/>
                <a:ea typeface="微软雅黑" panose="020B0503020204020204" pitchFamily="34" charset="-122"/>
              </a:rPr>
              <a:t>利用本研究设计的</a:t>
            </a:r>
            <a:r>
              <a:rPr lang="en-US" altLang="zh-CN" dirty="0">
                <a:latin typeface="微软雅黑" panose="020B0503020204020204" pitchFamily="34" charset="-122"/>
                <a:ea typeface="微软雅黑" panose="020B0503020204020204" pitchFamily="34" charset="-122"/>
              </a:rPr>
              <a:t>PLE</a:t>
            </a:r>
            <a:r>
              <a:rPr lang="zh-CN" altLang="en-US" dirty="0">
                <a:latin typeface="微软雅黑" panose="020B0503020204020204" pitchFamily="34" charset="-122"/>
                <a:ea typeface="微软雅黑" panose="020B0503020204020204" pitchFamily="34" charset="-122"/>
              </a:rPr>
              <a:t>理论模型和学习活动流程，为学习者提高在线学习质量、优化在线学习过程、发展其自主学习及终身学习能力提供一种思路。</a:t>
            </a:r>
          </a:p>
        </p:txBody>
      </p:sp>
    </p:spTree>
    <p:extLst>
      <p:ext uri="{BB962C8B-B14F-4D97-AF65-F5344CB8AC3E}">
        <p14:creationId xmlns:p14="http://schemas.microsoft.com/office/powerpoint/2010/main" val="42221738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dirty="0"/>
              <a:t>研究路径</a:t>
            </a:r>
          </a:p>
        </p:txBody>
      </p:sp>
      <p:grpSp>
        <p:nvGrpSpPr>
          <p:cNvPr id="117" name="组合 116"/>
          <p:cNvGrpSpPr/>
          <p:nvPr/>
        </p:nvGrpSpPr>
        <p:grpSpPr>
          <a:xfrm>
            <a:off x="2054762" y="1631745"/>
            <a:ext cx="8082476" cy="4303751"/>
            <a:chOff x="2054762" y="1484784"/>
            <a:chExt cx="8082476" cy="4303751"/>
          </a:xfrm>
        </p:grpSpPr>
        <p:sp>
          <p:nvSpPr>
            <p:cNvPr id="29" name="Rectangle 34"/>
            <p:cNvSpPr>
              <a:spLocks noChangeArrowheads="1"/>
            </p:cNvSpPr>
            <p:nvPr/>
          </p:nvSpPr>
          <p:spPr bwMode="auto">
            <a:xfrm>
              <a:off x="2054762" y="1484784"/>
              <a:ext cx="1360172" cy="38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rot="0" vert="horz" wrap="square" lIns="91440" tIns="45720" rIns="91440" bIns="45720" anchor="ctr" anchorCtr="0" upright="1">
              <a:noAutofit/>
            </a:bodyPr>
            <a:lstStyle/>
            <a:p>
              <a:pPr algn="ctr">
                <a:spcAft>
                  <a:spcPts val="0"/>
                </a:spcAft>
              </a:pPr>
              <a:r>
                <a:rPr lang="zh-CN" sz="2000" b="1" kern="100">
                  <a:effectLst/>
                  <a:latin typeface="微软雅黑" panose="020B0503020204020204" pitchFamily="34" charset="-122"/>
                  <a:ea typeface="微软雅黑" panose="020B0503020204020204" pitchFamily="34" charset="-122"/>
                </a:rPr>
                <a:t>基本环节</a:t>
              </a:r>
            </a:p>
          </p:txBody>
        </p:sp>
        <p:sp>
          <p:nvSpPr>
            <p:cNvPr id="30" name="Rectangle 35"/>
            <p:cNvSpPr>
              <a:spLocks noChangeArrowheads="1"/>
            </p:cNvSpPr>
            <p:nvPr/>
          </p:nvSpPr>
          <p:spPr bwMode="auto">
            <a:xfrm>
              <a:off x="5326894" y="1484784"/>
              <a:ext cx="1361063" cy="38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rot="0" vert="horz" wrap="square" lIns="91440" tIns="45720" rIns="91440" bIns="45720" anchor="ctr" anchorCtr="0" upright="1">
              <a:noAutofit/>
            </a:bodyPr>
            <a:lstStyle/>
            <a:p>
              <a:pPr algn="ctr">
                <a:spcAft>
                  <a:spcPts val="0"/>
                </a:spcAft>
              </a:pPr>
              <a:r>
                <a:rPr lang="zh-CN" sz="2000" b="1" kern="100" dirty="0">
                  <a:effectLst/>
                  <a:latin typeface="微软雅黑" panose="020B0503020204020204" pitchFamily="34" charset="-122"/>
                  <a:ea typeface="微软雅黑" panose="020B0503020204020204" pitchFamily="34" charset="-122"/>
                </a:rPr>
                <a:t>研究思路</a:t>
              </a:r>
            </a:p>
          </p:txBody>
        </p:sp>
        <p:sp>
          <p:nvSpPr>
            <p:cNvPr id="31" name="Rectangle 36"/>
            <p:cNvSpPr>
              <a:spLocks noChangeArrowheads="1"/>
            </p:cNvSpPr>
            <p:nvPr/>
          </p:nvSpPr>
          <p:spPr bwMode="auto">
            <a:xfrm>
              <a:off x="8745424" y="1484784"/>
              <a:ext cx="1359281" cy="38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rot="0" vert="horz" wrap="square" lIns="91440" tIns="45720" rIns="91440" bIns="45720" anchor="ctr" anchorCtr="0" upright="1">
              <a:noAutofit/>
            </a:bodyPr>
            <a:lstStyle/>
            <a:p>
              <a:pPr algn="ctr">
                <a:spcAft>
                  <a:spcPts val="0"/>
                </a:spcAft>
              </a:pPr>
              <a:r>
                <a:rPr lang="zh-CN" sz="2000" b="1" kern="100">
                  <a:effectLst/>
                  <a:latin typeface="微软雅黑" panose="020B0503020204020204" pitchFamily="34" charset="-122"/>
                  <a:ea typeface="微软雅黑" panose="020B0503020204020204" pitchFamily="34" charset="-122"/>
                </a:rPr>
                <a:t>研究方法</a:t>
              </a:r>
            </a:p>
          </p:txBody>
        </p:sp>
        <p:sp>
          <p:nvSpPr>
            <p:cNvPr id="22" name="AutoShape 31"/>
            <p:cNvSpPr>
              <a:spLocks noChangeArrowheads="1"/>
            </p:cNvSpPr>
            <p:nvPr/>
          </p:nvSpPr>
          <p:spPr bwMode="auto">
            <a:xfrm>
              <a:off x="2154145" y="2319511"/>
              <a:ext cx="1161405" cy="566887"/>
            </a:xfrm>
            <a:prstGeom prst="downArrowCallout">
              <a:avLst>
                <a:gd name="adj1" fmla="val 51219"/>
                <a:gd name="adj2" fmla="val 51219"/>
                <a:gd name="adj3" fmla="val 16667"/>
                <a:gd name="adj4" fmla="val 66667"/>
              </a:avLst>
            </a:prstGeom>
            <a:solidFill>
              <a:srgbClr val="16A287"/>
            </a:solidFill>
            <a:ln w="12700">
              <a:noFill/>
              <a:miter lim="800000"/>
              <a:headEnd/>
              <a:tailEnd/>
            </a:ln>
            <a:extLst/>
          </p:spPr>
          <p:txBody>
            <a:bodyPr rot="0" vert="horz" wrap="square" lIns="91440" tIns="45720" rIns="91440" bIns="45720" anchor="ctr" anchorCtr="0" upright="1">
              <a:noAutofit/>
            </a:bodyPr>
            <a:lstStyle/>
            <a:p>
              <a:pPr algn="ctr"/>
              <a:r>
                <a:rPr lang="zh-CN" sz="1600" kern="100" dirty="0">
                  <a:solidFill>
                    <a:schemeClr val="bg1"/>
                  </a:solidFill>
                  <a:latin typeface="微软雅黑" panose="020B0503020204020204" pitchFamily="34" charset="-122"/>
                  <a:ea typeface="微软雅黑" panose="020B0503020204020204" pitchFamily="34" charset="-122"/>
                </a:rPr>
                <a:t>问题提出</a:t>
              </a:r>
            </a:p>
          </p:txBody>
        </p:sp>
        <p:sp>
          <p:nvSpPr>
            <p:cNvPr id="27" name="AutoShape 32"/>
            <p:cNvSpPr>
              <a:spLocks noChangeArrowheads="1"/>
            </p:cNvSpPr>
            <p:nvPr/>
          </p:nvSpPr>
          <p:spPr bwMode="auto">
            <a:xfrm>
              <a:off x="2154145" y="3770393"/>
              <a:ext cx="1161405" cy="564213"/>
            </a:xfrm>
            <a:prstGeom prst="downArrowCallout">
              <a:avLst>
                <a:gd name="adj1" fmla="val 51461"/>
                <a:gd name="adj2" fmla="val 51461"/>
                <a:gd name="adj3" fmla="val 16667"/>
                <a:gd name="adj4" fmla="val 66667"/>
              </a:avLst>
            </a:prstGeom>
            <a:solidFill>
              <a:srgbClr val="16A287"/>
            </a:solidFill>
            <a:ln w="12700">
              <a:noFill/>
              <a:miter lim="800000"/>
              <a:headEnd/>
              <a:tailEnd/>
            </a:ln>
            <a:extLst/>
          </p:spPr>
          <p:txBody>
            <a:bodyPr rot="0" vert="horz" wrap="square" lIns="91440" tIns="45720" rIns="91440" bIns="45720" anchor="ctr" anchorCtr="0" upright="1">
              <a:noAutofit/>
            </a:bodyPr>
            <a:lstStyle/>
            <a:p>
              <a:pPr algn="ctr"/>
              <a:r>
                <a:rPr lang="zh-CN" sz="1600" kern="100" dirty="0">
                  <a:solidFill>
                    <a:schemeClr val="bg1"/>
                  </a:solidFill>
                  <a:latin typeface="微软雅黑" panose="020B0503020204020204" pitchFamily="34" charset="-122"/>
                  <a:ea typeface="微软雅黑" panose="020B0503020204020204" pitchFamily="34" charset="-122"/>
                </a:rPr>
                <a:t>理论构建</a:t>
              </a:r>
            </a:p>
          </p:txBody>
        </p:sp>
        <p:sp>
          <p:nvSpPr>
            <p:cNvPr id="35" name="Rectangle 40"/>
            <p:cNvSpPr>
              <a:spLocks noChangeArrowheads="1"/>
            </p:cNvSpPr>
            <p:nvPr/>
          </p:nvSpPr>
          <p:spPr bwMode="auto">
            <a:xfrm>
              <a:off x="2154145" y="5220589"/>
              <a:ext cx="1161405" cy="423382"/>
            </a:xfrm>
            <a:prstGeom prst="rect">
              <a:avLst/>
            </a:prstGeom>
            <a:solidFill>
              <a:srgbClr val="16A287"/>
            </a:solidFill>
            <a:ln w="12700">
              <a:noFill/>
              <a:miter lim="800000"/>
              <a:headEnd/>
              <a:tailEnd/>
            </a:ln>
            <a:extLst/>
          </p:spPr>
          <p:txBody>
            <a:bodyPr rot="0" vert="horz" wrap="square" lIns="91440" tIns="45720" rIns="91440" bIns="45720" anchor="ctr" anchorCtr="0" upright="1">
              <a:noAutofit/>
            </a:bodyPr>
            <a:lstStyle/>
            <a:p>
              <a:pPr algn="ctr"/>
              <a:r>
                <a:rPr lang="zh-CN" sz="1600" kern="100" dirty="0">
                  <a:solidFill>
                    <a:schemeClr val="bg1"/>
                  </a:solidFill>
                  <a:latin typeface="微软雅黑" panose="020B0503020204020204" pitchFamily="34" charset="-122"/>
                  <a:ea typeface="微软雅黑" panose="020B0503020204020204" pitchFamily="34" charset="-122"/>
                </a:rPr>
                <a:t>实践检验</a:t>
              </a:r>
            </a:p>
          </p:txBody>
        </p:sp>
        <p:sp>
          <p:nvSpPr>
            <p:cNvPr id="36" name="Rectangle 41"/>
            <p:cNvSpPr>
              <a:spLocks noChangeArrowheads="1"/>
            </p:cNvSpPr>
            <p:nvPr/>
          </p:nvSpPr>
          <p:spPr bwMode="auto">
            <a:xfrm>
              <a:off x="8712890" y="2326351"/>
              <a:ext cx="1424348" cy="357424"/>
            </a:xfrm>
            <a:prstGeom prst="rect">
              <a:avLst/>
            </a:prstGeom>
            <a:solidFill>
              <a:srgbClr val="16A287"/>
            </a:solidFill>
            <a:ln w="12700">
              <a:noFill/>
              <a:miter lim="800000"/>
              <a:headEnd/>
              <a:tailEnd/>
            </a:ln>
            <a:extLst/>
          </p:spPr>
          <p:txBody>
            <a:bodyPr rot="0" vert="horz" wrap="square" lIns="91440" tIns="45720" rIns="91440" bIns="45720" anchor="ctr" anchorCtr="0" upright="1">
              <a:noAutofit/>
            </a:bodyPr>
            <a:lstStyle/>
            <a:p>
              <a:pPr algn="ctr"/>
              <a:r>
                <a:rPr lang="zh-CN" sz="1600" kern="100">
                  <a:solidFill>
                    <a:schemeClr val="bg1"/>
                  </a:solidFill>
                  <a:latin typeface="微软雅黑" panose="020B0503020204020204" pitchFamily="34" charset="-122"/>
                  <a:ea typeface="微软雅黑" panose="020B0503020204020204" pitchFamily="34" charset="-122"/>
                </a:rPr>
                <a:t>文献分析法</a:t>
              </a:r>
            </a:p>
          </p:txBody>
        </p:sp>
        <p:sp>
          <p:nvSpPr>
            <p:cNvPr id="37" name="Rectangle 42"/>
            <p:cNvSpPr>
              <a:spLocks noChangeArrowheads="1"/>
            </p:cNvSpPr>
            <p:nvPr/>
          </p:nvSpPr>
          <p:spPr bwMode="auto">
            <a:xfrm>
              <a:off x="8712890" y="3645607"/>
              <a:ext cx="1424348" cy="423382"/>
            </a:xfrm>
            <a:prstGeom prst="rect">
              <a:avLst/>
            </a:prstGeom>
            <a:solidFill>
              <a:srgbClr val="16A287"/>
            </a:solidFill>
            <a:ln w="12700">
              <a:noFill/>
              <a:miter lim="800000"/>
              <a:headEnd/>
              <a:tailEnd/>
            </a:ln>
            <a:extLst/>
          </p:spPr>
          <p:txBody>
            <a:bodyPr rot="0" vert="horz" wrap="square" lIns="91440" tIns="45720" rIns="91440" bIns="45720" anchor="ctr" anchorCtr="0" upright="1">
              <a:noAutofit/>
            </a:bodyPr>
            <a:lstStyle/>
            <a:p>
              <a:pPr algn="ctr"/>
              <a:r>
                <a:rPr lang="zh-CN" sz="1600" kern="100" dirty="0">
                  <a:solidFill>
                    <a:schemeClr val="bg1"/>
                  </a:solidFill>
                  <a:latin typeface="微软雅黑" panose="020B0503020204020204" pitchFamily="34" charset="-122"/>
                  <a:ea typeface="微软雅黑" panose="020B0503020204020204" pitchFamily="34" charset="-122"/>
                </a:rPr>
                <a:t>文献分析法</a:t>
              </a:r>
              <a:endParaRPr lang="en-US" altLang="zh-CN" sz="1600" kern="100" dirty="0">
                <a:solidFill>
                  <a:schemeClr val="bg1"/>
                </a:solidFill>
                <a:latin typeface="微软雅黑" panose="020B0503020204020204" pitchFamily="34" charset="-122"/>
                <a:ea typeface="微软雅黑" panose="020B0503020204020204" pitchFamily="34" charset="-122"/>
              </a:endParaRPr>
            </a:p>
          </p:txBody>
        </p:sp>
        <p:sp>
          <p:nvSpPr>
            <p:cNvPr id="38" name="Rectangle 43"/>
            <p:cNvSpPr>
              <a:spLocks noChangeArrowheads="1"/>
            </p:cNvSpPr>
            <p:nvPr/>
          </p:nvSpPr>
          <p:spPr bwMode="auto">
            <a:xfrm>
              <a:off x="8712890" y="5101150"/>
              <a:ext cx="1424348" cy="687385"/>
            </a:xfrm>
            <a:prstGeom prst="rect">
              <a:avLst/>
            </a:prstGeom>
            <a:solidFill>
              <a:srgbClr val="16A287"/>
            </a:solidFill>
            <a:ln w="12700">
              <a:noFill/>
              <a:miter lim="800000"/>
              <a:headEnd/>
              <a:tailEnd/>
            </a:ln>
            <a:extLst/>
          </p:spPr>
          <p:txBody>
            <a:bodyPr rot="0" vert="horz" wrap="square" lIns="91440" tIns="45720" rIns="91440" bIns="45720" anchor="ctr" anchorCtr="0" upright="1">
              <a:noAutofit/>
            </a:bodyPr>
            <a:lstStyle/>
            <a:p>
              <a:pPr algn="ctr"/>
              <a:r>
                <a:rPr lang="zh-CN" altLang="en-US" sz="1600" kern="100" dirty="0">
                  <a:solidFill>
                    <a:schemeClr val="bg1"/>
                  </a:solidFill>
                  <a:latin typeface="微软雅黑" panose="020B0503020204020204" pitchFamily="34" charset="-122"/>
                  <a:ea typeface="微软雅黑" panose="020B0503020204020204" pitchFamily="34" charset="-122"/>
                </a:rPr>
                <a:t>观察法</a:t>
              </a:r>
              <a:endParaRPr lang="en-US" altLang="zh-CN" sz="1600" kern="100" dirty="0">
                <a:solidFill>
                  <a:schemeClr val="bg1"/>
                </a:solidFill>
                <a:latin typeface="微软雅黑" panose="020B0503020204020204" pitchFamily="34" charset="-122"/>
                <a:ea typeface="微软雅黑" panose="020B0503020204020204" pitchFamily="34" charset="-122"/>
              </a:endParaRPr>
            </a:p>
            <a:p>
              <a:pPr algn="ctr"/>
              <a:r>
                <a:rPr lang="zh-CN" altLang="en-US" sz="1600" kern="100" dirty="0">
                  <a:solidFill>
                    <a:schemeClr val="bg1"/>
                  </a:solidFill>
                  <a:latin typeface="微软雅黑" panose="020B0503020204020204" pitchFamily="34" charset="-122"/>
                  <a:ea typeface="微软雅黑" panose="020B0503020204020204" pitchFamily="34" charset="-122"/>
                </a:rPr>
                <a:t>访谈法</a:t>
              </a:r>
              <a:endParaRPr lang="zh-CN" sz="1600" kern="100" dirty="0">
                <a:solidFill>
                  <a:schemeClr val="bg1"/>
                </a:solidFill>
                <a:latin typeface="微软雅黑" panose="020B0503020204020204" pitchFamily="34" charset="-122"/>
                <a:ea typeface="微软雅黑" panose="020B0503020204020204" pitchFamily="34" charset="-122"/>
              </a:endParaRPr>
            </a:p>
          </p:txBody>
        </p:sp>
        <p:cxnSp>
          <p:nvCxnSpPr>
            <p:cNvPr id="45" name="AutoShape 50"/>
            <p:cNvCxnSpPr>
              <a:cxnSpLocks noChangeShapeType="1"/>
            </p:cNvCxnSpPr>
            <p:nvPr/>
          </p:nvCxnSpPr>
          <p:spPr bwMode="auto">
            <a:xfrm>
              <a:off x="3336052" y="3958464"/>
              <a:ext cx="505385" cy="892"/>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6" name="AutoShape 51"/>
            <p:cNvCxnSpPr>
              <a:cxnSpLocks noChangeShapeType="1"/>
            </p:cNvCxnSpPr>
            <p:nvPr/>
          </p:nvCxnSpPr>
          <p:spPr bwMode="auto">
            <a:xfrm>
              <a:off x="3336052" y="5440749"/>
              <a:ext cx="505385" cy="892"/>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7" name="AutoShape 52"/>
            <p:cNvCxnSpPr>
              <a:cxnSpLocks noChangeShapeType="1"/>
            </p:cNvCxnSpPr>
            <p:nvPr/>
          </p:nvCxnSpPr>
          <p:spPr bwMode="auto">
            <a:xfrm>
              <a:off x="3336052" y="2495789"/>
              <a:ext cx="505385" cy="892"/>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8" name="AutoShape 53"/>
            <p:cNvCxnSpPr>
              <a:cxnSpLocks noChangeShapeType="1"/>
            </p:cNvCxnSpPr>
            <p:nvPr/>
          </p:nvCxnSpPr>
          <p:spPr bwMode="auto">
            <a:xfrm flipH="1">
              <a:off x="8173412" y="2483313"/>
              <a:ext cx="505385" cy="892"/>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9" name="AutoShape 54"/>
            <p:cNvCxnSpPr>
              <a:cxnSpLocks noChangeShapeType="1"/>
            </p:cNvCxnSpPr>
            <p:nvPr/>
          </p:nvCxnSpPr>
          <p:spPr bwMode="auto">
            <a:xfrm flipH="1">
              <a:off x="8207281" y="3878244"/>
              <a:ext cx="505385" cy="892"/>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0" name="AutoShape 55"/>
            <p:cNvCxnSpPr>
              <a:cxnSpLocks noChangeShapeType="1"/>
            </p:cNvCxnSpPr>
            <p:nvPr/>
          </p:nvCxnSpPr>
          <p:spPr bwMode="auto">
            <a:xfrm flipH="1">
              <a:off x="8207281" y="5440749"/>
              <a:ext cx="505385" cy="892"/>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grpSp>
          <p:nvGrpSpPr>
            <p:cNvPr id="9" name="组合 8"/>
            <p:cNvGrpSpPr/>
            <p:nvPr/>
          </p:nvGrpSpPr>
          <p:grpSpPr>
            <a:xfrm>
              <a:off x="3841439" y="2218756"/>
              <a:ext cx="4331974" cy="3425215"/>
              <a:chOff x="3364621" y="2469639"/>
              <a:chExt cx="4027524" cy="3184492"/>
            </a:xfrm>
          </p:grpSpPr>
          <p:sp>
            <p:nvSpPr>
              <p:cNvPr id="28" name="Rectangle 33"/>
              <p:cNvSpPr>
                <a:spLocks noChangeArrowheads="1"/>
              </p:cNvSpPr>
              <p:nvPr/>
            </p:nvSpPr>
            <p:spPr bwMode="auto">
              <a:xfrm>
                <a:off x="3523381" y="2469639"/>
                <a:ext cx="3837066" cy="475511"/>
              </a:xfrm>
              <a:prstGeom prst="rect">
                <a:avLst/>
              </a:prstGeom>
              <a:solidFill>
                <a:srgbClr val="16A287"/>
              </a:solidFill>
              <a:ln w="12700">
                <a:noFill/>
                <a:miter lim="800000"/>
                <a:headEnd/>
                <a:tailEnd/>
              </a:ln>
              <a:extLst/>
            </p:spPr>
            <p:txBody>
              <a:bodyPr rot="0" vert="horz" wrap="square" lIns="91440" tIns="45720" rIns="91440" bIns="45720" anchor="ctr" anchorCtr="0" upright="1">
                <a:noAutofit/>
              </a:bodyPr>
              <a:lstStyle/>
              <a:p>
                <a:pPr algn="ctr"/>
                <a:r>
                  <a:rPr lang="zh-CN" sz="1600" kern="100" dirty="0">
                    <a:solidFill>
                      <a:schemeClr val="bg1"/>
                    </a:solidFill>
                    <a:latin typeface="微软雅黑" panose="020B0503020204020204" pitchFamily="34" charset="-122"/>
                    <a:ea typeface="微软雅黑" panose="020B0503020204020204" pitchFamily="34" charset="-122"/>
                  </a:rPr>
                  <a:t>探析个人学习环境构建与应用过程存在问题</a:t>
                </a:r>
              </a:p>
            </p:txBody>
          </p:sp>
          <p:sp>
            <p:nvSpPr>
              <p:cNvPr id="32" name="Rectangle 37"/>
              <p:cNvSpPr>
                <a:spLocks noChangeArrowheads="1"/>
              </p:cNvSpPr>
              <p:nvPr/>
            </p:nvSpPr>
            <p:spPr bwMode="auto">
              <a:xfrm>
                <a:off x="3523728" y="3279940"/>
                <a:ext cx="3693600" cy="348877"/>
              </a:xfrm>
              <a:prstGeom prst="rect">
                <a:avLst/>
              </a:prstGeom>
              <a:solidFill>
                <a:srgbClr val="16A287"/>
              </a:solidFill>
              <a:ln w="12700">
                <a:noFill/>
                <a:miter lim="800000"/>
                <a:headEnd/>
                <a:tailEnd/>
              </a:ln>
              <a:extLst/>
            </p:spPr>
            <p:txBody>
              <a:bodyPr rot="0" vert="horz" wrap="square" lIns="91440" tIns="45720" rIns="91440" bIns="45720" anchor="ctr" anchorCtr="0" upright="1">
                <a:noAutofit/>
              </a:bodyPr>
              <a:lstStyle/>
              <a:p>
                <a:pPr algn="ctr"/>
                <a:r>
                  <a:rPr lang="zh-CN" sz="1600" kern="100">
                    <a:solidFill>
                      <a:schemeClr val="bg1"/>
                    </a:solidFill>
                    <a:latin typeface="微软雅黑" panose="020B0503020204020204" pitchFamily="34" charset="-122"/>
                    <a:ea typeface="微软雅黑" panose="020B0503020204020204" pitchFamily="34" charset="-122"/>
                  </a:rPr>
                  <a:t>连通主义学习理论与个人学习环境的关联</a:t>
                </a:r>
              </a:p>
            </p:txBody>
          </p:sp>
          <p:sp>
            <p:nvSpPr>
              <p:cNvPr id="33" name="Rectangle 38"/>
              <p:cNvSpPr>
                <a:spLocks noChangeArrowheads="1"/>
              </p:cNvSpPr>
              <p:nvPr/>
            </p:nvSpPr>
            <p:spPr bwMode="auto">
              <a:xfrm>
                <a:off x="3523728" y="3676052"/>
                <a:ext cx="3693600" cy="338105"/>
              </a:xfrm>
              <a:prstGeom prst="rect">
                <a:avLst/>
              </a:prstGeom>
              <a:solidFill>
                <a:srgbClr val="16A287"/>
              </a:solidFill>
              <a:ln w="12700">
                <a:noFill/>
                <a:miter lim="800000"/>
                <a:headEnd/>
                <a:tailEnd/>
              </a:ln>
              <a:extLst/>
            </p:spPr>
            <p:txBody>
              <a:bodyPr rot="0" vert="horz" wrap="square" lIns="91440" tIns="45720" rIns="91440" bIns="45720" anchor="ctr" anchorCtr="0" upright="1">
                <a:noAutofit/>
              </a:bodyPr>
              <a:lstStyle/>
              <a:p>
                <a:pPr algn="ctr"/>
                <a:r>
                  <a:rPr lang="zh-CN" sz="1600" kern="100" dirty="0">
                    <a:solidFill>
                      <a:schemeClr val="bg1"/>
                    </a:solidFill>
                    <a:latin typeface="微软雅黑" panose="020B0503020204020204" pitchFamily="34" charset="-122"/>
                    <a:ea typeface="微软雅黑" panose="020B0503020204020204" pitchFamily="34" charset="-122"/>
                  </a:rPr>
                  <a:t>个人学习环境</a:t>
                </a:r>
                <a:r>
                  <a:rPr lang="zh-CN" altLang="en-US" sz="1600" kern="100" dirty="0">
                    <a:solidFill>
                      <a:schemeClr val="bg1"/>
                    </a:solidFill>
                    <a:latin typeface="微软雅黑" panose="020B0503020204020204" pitchFamily="34" charset="-122"/>
                    <a:ea typeface="微软雅黑" panose="020B0503020204020204" pitchFamily="34" charset="-122"/>
                  </a:rPr>
                  <a:t>的内涵、特征与功能</a:t>
                </a:r>
                <a:endParaRPr lang="zh-CN" sz="1600" kern="100" dirty="0">
                  <a:solidFill>
                    <a:schemeClr val="bg1"/>
                  </a:solidFill>
                  <a:latin typeface="微软雅黑" panose="020B0503020204020204" pitchFamily="34" charset="-122"/>
                  <a:ea typeface="微软雅黑" panose="020B0503020204020204" pitchFamily="34" charset="-122"/>
                </a:endParaRPr>
              </a:p>
            </p:txBody>
          </p:sp>
          <p:sp>
            <p:nvSpPr>
              <p:cNvPr id="34" name="Rectangle 39"/>
              <p:cNvSpPr>
                <a:spLocks noChangeArrowheads="1"/>
              </p:cNvSpPr>
              <p:nvPr/>
            </p:nvSpPr>
            <p:spPr bwMode="auto">
              <a:xfrm>
                <a:off x="3523728" y="4053105"/>
                <a:ext cx="3693600" cy="371251"/>
              </a:xfrm>
              <a:prstGeom prst="rect">
                <a:avLst/>
              </a:prstGeom>
              <a:solidFill>
                <a:srgbClr val="16A287"/>
              </a:solidFill>
              <a:ln w="12700">
                <a:noFill/>
                <a:miter lim="800000"/>
                <a:headEnd/>
                <a:tailEnd/>
              </a:ln>
              <a:extLst/>
            </p:spPr>
            <p:txBody>
              <a:bodyPr rot="0" vert="horz" wrap="square" lIns="91440" tIns="45720" rIns="91440" bIns="45720" anchor="ctr" anchorCtr="0" upright="1">
                <a:noAutofit/>
              </a:bodyPr>
              <a:lstStyle/>
              <a:p>
                <a:pPr algn="ctr"/>
                <a:r>
                  <a:rPr lang="zh-CN" sz="1600" kern="100" dirty="0">
                    <a:solidFill>
                      <a:schemeClr val="bg1"/>
                    </a:solidFill>
                    <a:latin typeface="微软雅黑" panose="020B0503020204020204" pitchFamily="34" charset="-122"/>
                    <a:ea typeface="微软雅黑" panose="020B0503020204020204" pitchFamily="34" charset="-122"/>
                  </a:rPr>
                  <a:t>个人学习环境理论模型</a:t>
                </a:r>
                <a:r>
                  <a:rPr lang="zh-CN" altLang="en-US" sz="1600" kern="100" dirty="0">
                    <a:solidFill>
                      <a:schemeClr val="bg1"/>
                    </a:solidFill>
                    <a:latin typeface="微软雅黑" panose="020B0503020204020204" pitchFamily="34" charset="-122"/>
                    <a:ea typeface="微软雅黑" panose="020B0503020204020204" pitchFamily="34" charset="-122"/>
                  </a:rPr>
                  <a:t>建构与分析</a:t>
                </a:r>
                <a:endParaRPr lang="zh-CN" sz="1600" kern="100" dirty="0">
                  <a:solidFill>
                    <a:schemeClr val="bg1"/>
                  </a:solidFill>
                  <a:latin typeface="微软雅黑" panose="020B0503020204020204" pitchFamily="34" charset="-122"/>
                  <a:ea typeface="微软雅黑" panose="020B0503020204020204" pitchFamily="34" charset="-122"/>
                </a:endParaRPr>
              </a:p>
            </p:txBody>
          </p:sp>
          <p:sp>
            <p:nvSpPr>
              <p:cNvPr id="39" name="Rectangle 44"/>
              <p:cNvSpPr>
                <a:spLocks noChangeArrowheads="1"/>
              </p:cNvSpPr>
              <p:nvPr/>
            </p:nvSpPr>
            <p:spPr bwMode="auto">
              <a:xfrm>
                <a:off x="3523728" y="5287852"/>
                <a:ext cx="3693600" cy="366279"/>
              </a:xfrm>
              <a:prstGeom prst="rect">
                <a:avLst/>
              </a:prstGeom>
              <a:solidFill>
                <a:srgbClr val="16A287"/>
              </a:solidFill>
              <a:ln w="12700">
                <a:noFill/>
                <a:miter lim="800000"/>
                <a:headEnd/>
                <a:tailEnd/>
              </a:ln>
              <a:extLst/>
            </p:spPr>
            <p:txBody>
              <a:bodyPr rot="0" vert="horz" wrap="square" lIns="91440" tIns="45720" rIns="91440" bIns="45720" anchor="ctr" anchorCtr="0" upright="1">
                <a:noAutofit/>
              </a:bodyPr>
              <a:lstStyle/>
              <a:p>
                <a:pPr algn="ctr"/>
                <a:r>
                  <a:rPr lang="zh-CN" sz="1600" kern="100" dirty="0">
                    <a:solidFill>
                      <a:schemeClr val="bg1"/>
                    </a:solidFill>
                    <a:latin typeface="微软雅黑" panose="020B0503020204020204" pitchFamily="34" charset="-122"/>
                    <a:ea typeface="微软雅黑" panose="020B0503020204020204" pitchFamily="34" charset="-122"/>
                  </a:rPr>
                  <a:t>个人学习环境的应用实施及效果检验</a:t>
                </a:r>
              </a:p>
            </p:txBody>
          </p:sp>
          <p:cxnSp>
            <p:nvCxnSpPr>
              <p:cNvPr id="41" name="AutoShape 46"/>
              <p:cNvCxnSpPr>
                <a:cxnSpLocks noChangeShapeType="1"/>
              </p:cNvCxnSpPr>
              <p:nvPr/>
            </p:nvCxnSpPr>
            <p:spPr bwMode="auto">
              <a:xfrm>
                <a:off x="4895622" y="4952572"/>
                <a:ext cx="829" cy="328989"/>
              </a:xfrm>
              <a:prstGeom prst="straightConnector1">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42" name="AutoShape 47"/>
              <p:cNvCxnSpPr>
                <a:cxnSpLocks noChangeShapeType="1"/>
              </p:cNvCxnSpPr>
              <p:nvPr/>
            </p:nvCxnSpPr>
            <p:spPr bwMode="auto">
              <a:xfrm flipV="1">
                <a:off x="5507194" y="4966904"/>
                <a:ext cx="829" cy="281754"/>
              </a:xfrm>
              <a:prstGeom prst="straightConnector1">
                <a:avLst/>
              </a:prstGeom>
              <a:noFill/>
              <a:ln w="28575">
                <a:solidFill>
                  <a:srgbClr val="000000"/>
                </a:solidFill>
                <a:prstDash val="sysDot"/>
                <a:round/>
                <a:headEnd/>
                <a:tailEnd type="triangle" w="med" len="med"/>
              </a:ln>
              <a:extLst>
                <a:ext uri="{909E8E84-426E-40DD-AFC4-6F175D3DCCD1}">
                  <a14:hiddenFill xmlns:a14="http://schemas.microsoft.com/office/drawing/2010/main">
                    <a:noFill/>
                  </a14:hiddenFill>
                </a:ext>
              </a:extLst>
            </p:spPr>
          </p:cxnSp>
          <p:sp>
            <p:nvSpPr>
              <p:cNvPr id="43" name="Rectangle 48"/>
              <p:cNvSpPr>
                <a:spLocks noChangeArrowheads="1"/>
              </p:cNvSpPr>
              <p:nvPr/>
            </p:nvSpPr>
            <p:spPr bwMode="auto">
              <a:xfrm>
                <a:off x="5309966" y="4953984"/>
                <a:ext cx="1265408" cy="325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rot="0" vert="horz" wrap="square" lIns="91440" tIns="45720" rIns="91440" bIns="45720" anchor="ctr" anchorCtr="0" upright="1">
                <a:noAutofit/>
              </a:bodyPr>
              <a:lstStyle/>
              <a:p>
                <a:pPr algn="ctr">
                  <a:spcAft>
                    <a:spcPts val="0"/>
                  </a:spcAft>
                </a:pPr>
                <a:r>
                  <a:rPr lang="zh-CN" sz="1400" kern="100" dirty="0">
                    <a:effectLst/>
                    <a:latin typeface="微软雅黑" panose="020B0503020204020204" pitchFamily="34" charset="-122"/>
                    <a:ea typeface="微软雅黑" panose="020B0503020204020204" pitchFamily="34" charset="-122"/>
                  </a:rPr>
                  <a:t>反馈调整</a:t>
                </a:r>
              </a:p>
            </p:txBody>
          </p:sp>
          <p:sp>
            <p:nvSpPr>
              <p:cNvPr id="44" name="AutoShape 49"/>
              <p:cNvSpPr>
                <a:spLocks noChangeArrowheads="1"/>
              </p:cNvSpPr>
              <p:nvPr/>
            </p:nvSpPr>
            <p:spPr bwMode="auto">
              <a:xfrm>
                <a:off x="3364621" y="3131604"/>
                <a:ext cx="4027524" cy="1810074"/>
              </a:xfrm>
              <a:prstGeom prst="roundRect">
                <a:avLst>
                  <a:gd name="adj" fmla="val 9741"/>
                </a:avLst>
              </a:prstGeom>
              <a:noFill/>
              <a:ln w="12700">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zh-CN" altLang="en-US" sz="2000"/>
              </a:p>
            </p:txBody>
          </p:sp>
          <p:sp>
            <p:nvSpPr>
              <p:cNvPr id="51" name="Rectangle 39"/>
              <p:cNvSpPr>
                <a:spLocks noChangeArrowheads="1"/>
              </p:cNvSpPr>
              <p:nvPr/>
            </p:nvSpPr>
            <p:spPr bwMode="auto">
              <a:xfrm>
                <a:off x="3523728" y="4488167"/>
                <a:ext cx="3693600" cy="396113"/>
              </a:xfrm>
              <a:prstGeom prst="rect">
                <a:avLst/>
              </a:prstGeom>
              <a:solidFill>
                <a:srgbClr val="16A287"/>
              </a:solidFill>
              <a:ln w="12700">
                <a:noFill/>
                <a:miter lim="800000"/>
                <a:headEnd/>
                <a:tailEnd/>
              </a:ln>
              <a:extLst/>
            </p:spPr>
            <p:txBody>
              <a:bodyPr rot="0" vert="horz" wrap="square" lIns="91440" tIns="45720" rIns="91440" bIns="45720" anchor="ctr" anchorCtr="0" upright="1">
                <a:noAutofit/>
              </a:bodyPr>
              <a:lstStyle/>
              <a:p>
                <a:pPr algn="ctr"/>
                <a:r>
                  <a:rPr lang="zh-CN" sz="1600" kern="100" dirty="0">
                    <a:solidFill>
                      <a:schemeClr val="bg1"/>
                    </a:solidFill>
                    <a:latin typeface="微软雅黑" panose="020B0503020204020204" pitchFamily="34" charset="-122"/>
                    <a:ea typeface="微软雅黑" panose="020B0503020204020204" pitchFamily="34" charset="-122"/>
                  </a:rPr>
                  <a:t>个人学习环境</a:t>
                </a:r>
                <a:r>
                  <a:rPr lang="zh-CN" altLang="en-US" sz="1600" kern="100" dirty="0">
                    <a:solidFill>
                      <a:schemeClr val="bg1"/>
                    </a:solidFill>
                    <a:latin typeface="微软雅黑" panose="020B0503020204020204" pitchFamily="34" charset="-122"/>
                    <a:ea typeface="微软雅黑" panose="020B0503020204020204" pitchFamily="34" charset="-122"/>
                  </a:rPr>
                  <a:t>的应用设计</a:t>
                </a:r>
                <a:endParaRPr lang="zh-CN" sz="1600" kern="100" dirty="0">
                  <a:solidFill>
                    <a:schemeClr val="bg1"/>
                  </a:solidFill>
                  <a:latin typeface="微软雅黑" panose="020B0503020204020204" pitchFamily="34" charset="-122"/>
                  <a:ea typeface="微软雅黑" panose="020B0503020204020204" pitchFamily="34" charset="-122"/>
                </a:endParaRPr>
              </a:p>
            </p:txBody>
          </p:sp>
          <p:cxnSp>
            <p:nvCxnSpPr>
              <p:cNvPr id="114" name="AutoShape 46"/>
              <p:cNvCxnSpPr>
                <a:cxnSpLocks noChangeShapeType="1"/>
              </p:cNvCxnSpPr>
              <p:nvPr/>
            </p:nvCxnSpPr>
            <p:spPr bwMode="auto">
              <a:xfrm>
                <a:off x="5274507" y="2925864"/>
                <a:ext cx="829" cy="328989"/>
              </a:xfrm>
              <a:prstGeom prst="straightConnector1">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cxnSp>
        </p:grpSp>
      </p:grpSp>
    </p:spTree>
    <p:extLst>
      <p:ext uri="{BB962C8B-B14F-4D97-AF65-F5344CB8AC3E}">
        <p14:creationId xmlns:p14="http://schemas.microsoft.com/office/powerpoint/2010/main" val="41675223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921353" y="2718768"/>
            <a:ext cx="10438892" cy="1220185"/>
          </a:xfrm>
        </p:spPr>
        <p:txBody>
          <a:bodyPr/>
          <a:lstStyle/>
          <a:p>
            <a:r>
              <a:rPr lang="zh-CN" altLang="en-US" sz="8000" dirty="0"/>
              <a:t>研究综述</a:t>
            </a:r>
          </a:p>
        </p:txBody>
      </p:sp>
      <p:pic>
        <p:nvPicPr>
          <p:cNvPr id="5" name="图片 4"/>
          <p:cNvPicPr>
            <a:picLocks noChangeAspect="1"/>
          </p:cNvPicPr>
          <p:nvPr/>
        </p:nvPicPr>
        <p:blipFill>
          <a:blip r:embed="rId2"/>
          <a:stretch>
            <a:fillRect/>
          </a:stretch>
        </p:blipFill>
        <p:spPr>
          <a:xfrm>
            <a:off x="623392" y="3586463"/>
            <a:ext cx="5645385" cy="1341236"/>
          </a:xfrm>
          <a:prstGeom prst="rect">
            <a:avLst/>
          </a:prstGeom>
        </p:spPr>
      </p:pic>
    </p:spTree>
    <p:extLst>
      <p:ext uri="{BB962C8B-B14F-4D97-AF65-F5344CB8AC3E}">
        <p14:creationId xmlns:p14="http://schemas.microsoft.com/office/powerpoint/2010/main" val="174058880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A000120150327A04KPBG</Template>
  <TotalTime>765</TotalTime>
  <Words>3125</Words>
  <Application>Microsoft Office PowerPoint</Application>
  <PresentationFormat>宽屏</PresentationFormat>
  <Paragraphs>303</Paragraphs>
  <Slides>40</Slides>
  <Notes>22</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40</vt:i4>
      </vt:variant>
    </vt:vector>
  </HeadingPairs>
  <TitlesOfParts>
    <vt:vector size="48" baseType="lpstr">
      <vt:lpstr>Arial</vt:lpstr>
      <vt:lpstr>方正兰亭纤黑_GBK</vt:lpstr>
      <vt:lpstr>宋体</vt:lpstr>
      <vt:lpstr>Calibri</vt:lpstr>
      <vt:lpstr>微软雅黑</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@小川PPT</dc:creator>
  <cp:lastModifiedBy>YANGS-PC</cp:lastModifiedBy>
  <cp:revision>261</cp:revision>
  <dcterms:created xsi:type="dcterms:W3CDTF">2015-05-14T07:52:23Z</dcterms:created>
  <dcterms:modified xsi:type="dcterms:W3CDTF">2016-04-18T14:32:19Z</dcterms:modified>
</cp:coreProperties>
</file>