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8.fntdata"/><Relationship Id="rId13" Type="http://schemas.openxmlformats.org/officeDocument/2006/relationships/customXml" Target="../customXml/item1.xml"/><Relationship Id="rId3" Type="http://schemas.openxmlformats.org/officeDocument/2006/relationships/viewProps" Target="viewProps.xml"/><Relationship Id="rId12" Type="http://schemas.openxmlformats.org/officeDocument/2006/relationships/slide" Target="slides/slide1.xml"/><Relationship Id="rId7" Type="http://schemas.openxmlformats.org/officeDocument/2006/relationships/font" Target="fonts/font7.fntdata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6" Type="http://schemas.openxmlformats.org/officeDocument/2006/relationships/font" Target="fonts/font6.fntdata"/><Relationship Id="rId5" Type="http://schemas.openxmlformats.org/officeDocument/2006/relationships/tableStyles" Target="tableStyles.xml"/><Relationship Id="rId15" Type="http://schemas.openxmlformats.org/officeDocument/2006/relationships/customXml" Target="../customXml/item3.xml"/><Relationship Id="rId10" Type="http://schemas.openxmlformats.org/officeDocument/2006/relationships/font" Target="fonts/font10.fntdata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812092" y="9258300"/>
            <a:ext cx="765659" cy="171371"/>
          </a:xfrm>
          <a:prstGeom prst="rect">
            <a:avLst/>
          </a:prstGeom>
          <a:solidFill>
            <a:srgbClr val="005587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619125"/>
            <a:ext cx="9639300" cy="38100"/>
          </a:xfrm>
          <a:prstGeom prst="rect">
            <a:avLst/>
          </a:prstGeom>
          <a:solidFill>
            <a:srgbClr val="00558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2708413" y="2301215"/>
            <a:ext cx="4869338" cy="6593039"/>
            <a:chOff x="0" y="0"/>
            <a:chExt cx="1647159" cy="223023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647159" cy="2230238"/>
            </a:xfrm>
            <a:custGeom>
              <a:avLst/>
              <a:gdLst/>
              <a:ahLst/>
              <a:cxnLst/>
              <a:rect r="r" b="b" t="t" l="l"/>
              <a:pathLst>
                <a:path h="2230238" w="1647159">
                  <a:moveTo>
                    <a:pt x="0" y="0"/>
                  </a:moveTo>
                  <a:lnTo>
                    <a:pt x="1647159" y="0"/>
                  </a:lnTo>
                  <a:lnTo>
                    <a:pt x="1647159" y="2230238"/>
                  </a:lnTo>
                  <a:lnTo>
                    <a:pt x="0" y="2230238"/>
                  </a:lnTo>
                  <a:close/>
                </a:path>
              </a:pathLst>
            </a:custGeom>
            <a:solidFill>
              <a:srgbClr val="005587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23000"/>
          </a:blip>
          <a:srcRect l="0" t="0" r="0" b="0"/>
          <a:stretch>
            <a:fillRect/>
          </a:stretch>
        </p:blipFill>
        <p:spPr>
          <a:xfrm flipH="false" flipV="false" rot="0">
            <a:off x="1028700" y="2301215"/>
            <a:ext cx="11428887" cy="659303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028642" y="2549334"/>
            <a:ext cx="4230658" cy="627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9FCFF"/>
                </a:solidFill>
                <a:latin typeface="Oswald"/>
              </a:rPr>
              <a:t>As a team, please build a poster (using Canva) that profiles your team. 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9FCFF"/>
                </a:solidFill>
                <a:latin typeface="Oswald"/>
              </a:rPr>
              <a:t>Poster content can include: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9FCFF"/>
                </a:solidFill>
                <a:latin typeface="Oswald"/>
              </a:rPr>
              <a:t>Team member photos, short descriptions about each individual member, interesting facts, team strengths, team motto etc. The choice is up to each individual team.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9FCFF"/>
                </a:solidFill>
                <a:latin typeface="Oswald"/>
              </a:rPr>
              <a:t>Teams will then share their poster on the general WIL Office channel so other teams get to learn more about their co-workers.</a:t>
            </a: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8143" y="844806"/>
            <a:ext cx="1379068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72">
                <a:solidFill>
                  <a:srgbClr val="005587"/>
                </a:solidFill>
                <a:latin typeface="Oswald Bold"/>
              </a:rPr>
              <a:t>Team Profile Activity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4225" y="5395404"/>
            <a:ext cx="10817837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5587"/>
                </a:solidFill>
                <a:latin typeface="Oswald Bold"/>
              </a:rPr>
              <a:t>Expectations and guidelines: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Consistent use of images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Well-balanced design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Relevant colour and font choice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Balance of text vs. images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Visually exciting and pleasing</a:t>
            </a:r>
          </a:p>
          <a:p>
            <a:pPr marL="412750" indent="-2063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5587"/>
                </a:solidFill>
                <a:latin typeface="Oswald"/>
              </a:rPr>
              <a:t>Profiles the team and team members</a:t>
            </a:r>
          </a:p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53B9BE609AB458AE4C3168B0FCE3B" ma:contentTypeVersion="4" ma:contentTypeDescription="Create a new document." ma:contentTypeScope="" ma:versionID="30bf11e4378ab0fd80d81b1579526548">
  <xsd:schema xmlns:xsd="http://www.w3.org/2001/XMLSchema" xmlns:xs="http://www.w3.org/2001/XMLSchema" xmlns:p="http://schemas.microsoft.com/office/2006/metadata/properties" xmlns:ns2="180a4723-7f17-4e3c-b7ed-54058e6c5cb3" targetNamespace="http://schemas.microsoft.com/office/2006/metadata/properties" ma:root="true" ma:fieldsID="cddcef045dc73ad7944c8467f53bfe32" ns2:_="">
    <xsd:import namespace="180a4723-7f17-4e3c-b7ed-54058e6c5c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a4723-7f17-4e3c-b7ed-54058e6c5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C25CB6-BBF0-46D0-BE39-32105F849046}"/>
</file>

<file path=customXml/itemProps2.xml><?xml version="1.0" encoding="utf-8"?>
<ds:datastoreItem xmlns:ds="http://schemas.openxmlformats.org/officeDocument/2006/customXml" ds:itemID="{B16129FB-531B-4CDC-866A-83841E206E12}"/>
</file>

<file path=customXml/itemProps3.xml><?xml version="1.0" encoding="utf-8"?>
<ds:datastoreItem xmlns:ds="http://schemas.openxmlformats.org/officeDocument/2006/customXml" ds:itemID="{B4E025C2-E254-4647-9640-D37D01145CE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Onboarding Week Slides F2020</dc:title>
  <cp:revision>1</cp:revision>
  <dcterms:created xsi:type="dcterms:W3CDTF">2006-08-16T00:00:00Z</dcterms:created>
  <dcterms:modified xsi:type="dcterms:W3CDTF">2011-08-01T06:04:30Z</dcterms:modified>
  <dc:identifier>DAEGFLJc9xo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0x010100CE853B9BE609AB458AE4C3168B0FCE3B</vt:lpwstr>
  </property>
</Properties>
</file>