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0"/>
  </p:notesMasterIdLst>
  <p:sldIdLst>
    <p:sldId id="256" r:id="rId5"/>
    <p:sldId id="258" r:id="rId6"/>
    <p:sldId id="272" r:id="rId7"/>
    <p:sldId id="264" r:id="rId8"/>
    <p:sldId id="259" r:id="rId9"/>
    <p:sldId id="260" r:id="rId10"/>
    <p:sldId id="265" r:id="rId11"/>
    <p:sldId id="266" r:id="rId12"/>
    <p:sldId id="267" r:id="rId13"/>
    <p:sldId id="268" r:id="rId14"/>
    <p:sldId id="261" r:id="rId15"/>
    <p:sldId id="262" r:id="rId16"/>
    <p:sldId id="263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FA543-9EFF-42B7-B3BF-31BF1781CB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DCEB6D-0AE4-4A97-B59E-766DD6CA8CF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Rechercher des capteurs adaptés</a:t>
          </a:r>
          <a:endParaRPr lang="en-US"/>
        </a:p>
      </dgm:t>
    </dgm:pt>
    <dgm:pt modelId="{5CB1A6C9-2283-4778-A7AE-48791F732129}" type="parTrans" cxnId="{15C417DA-AE61-45C7-B55D-CCE73227059C}">
      <dgm:prSet/>
      <dgm:spPr/>
      <dgm:t>
        <a:bodyPr/>
        <a:lstStyle/>
        <a:p>
          <a:endParaRPr lang="en-US"/>
        </a:p>
      </dgm:t>
    </dgm:pt>
    <dgm:pt modelId="{774A1652-00A0-44C3-8939-F873AA0B5A70}" type="sibTrans" cxnId="{15C417DA-AE61-45C7-B55D-CCE73227059C}">
      <dgm:prSet/>
      <dgm:spPr/>
      <dgm:t>
        <a:bodyPr/>
        <a:lstStyle/>
        <a:p>
          <a:endParaRPr lang="en-US"/>
        </a:p>
      </dgm:t>
    </dgm:pt>
    <dgm:pt modelId="{E77CDAD5-EE84-481C-A39E-D031C98C2F0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Commander les capteurs</a:t>
          </a:r>
          <a:endParaRPr lang="en-US" dirty="0"/>
        </a:p>
      </dgm:t>
    </dgm:pt>
    <dgm:pt modelId="{3D580C4E-F9C6-4FE7-B6F2-3111C20EE5A1}" type="parTrans" cxnId="{717B905C-C035-4E7F-9D7F-E498EB454D3F}">
      <dgm:prSet/>
      <dgm:spPr/>
      <dgm:t>
        <a:bodyPr/>
        <a:lstStyle/>
        <a:p>
          <a:endParaRPr lang="en-US"/>
        </a:p>
      </dgm:t>
    </dgm:pt>
    <dgm:pt modelId="{C1A15B6F-86BC-4A8D-9FAE-D9935B633EE2}" type="sibTrans" cxnId="{717B905C-C035-4E7F-9D7F-E498EB454D3F}">
      <dgm:prSet/>
      <dgm:spPr/>
      <dgm:t>
        <a:bodyPr/>
        <a:lstStyle/>
        <a:p>
          <a:endParaRPr lang="en-US"/>
        </a:p>
      </dgm:t>
    </dgm:pt>
    <dgm:pt modelId="{B3C24DCB-69BF-4057-982A-7BCA7B46F56C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Mettre en place le banc de test</a:t>
          </a:r>
          <a:endParaRPr lang="en-US" dirty="0"/>
        </a:p>
      </dgm:t>
    </dgm:pt>
    <dgm:pt modelId="{056AD2FF-60B4-4A80-9A8B-63A467402501}" type="parTrans" cxnId="{D3F89887-0463-4584-8EC5-F5B56BB365CD}">
      <dgm:prSet/>
      <dgm:spPr/>
      <dgm:t>
        <a:bodyPr/>
        <a:lstStyle/>
        <a:p>
          <a:endParaRPr lang="en-US"/>
        </a:p>
      </dgm:t>
    </dgm:pt>
    <dgm:pt modelId="{E5B12619-4B18-482A-A828-C6B7AC74407A}" type="sibTrans" cxnId="{D3F89887-0463-4584-8EC5-F5B56BB365CD}">
      <dgm:prSet/>
      <dgm:spPr/>
      <dgm:t>
        <a:bodyPr/>
        <a:lstStyle/>
        <a:p>
          <a:endParaRPr lang="en-US"/>
        </a:p>
      </dgm:t>
    </dgm:pt>
    <dgm:pt modelId="{531BFEAD-8CC6-4AFF-A856-4CCA58A127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Implémentation</a:t>
          </a:r>
          <a:r>
            <a:rPr lang="en-US" dirty="0"/>
            <a:t> du </a:t>
          </a:r>
          <a:r>
            <a:rPr lang="en-US" dirty="0" err="1"/>
            <a:t>logiciel</a:t>
          </a:r>
          <a:endParaRPr lang="en-US" dirty="0"/>
        </a:p>
      </dgm:t>
    </dgm:pt>
    <dgm:pt modelId="{230B5565-74E6-4631-A4F3-D6D917B44BAB}" type="parTrans" cxnId="{D338E883-D234-4965-BC8D-80CF1809753D}">
      <dgm:prSet/>
      <dgm:spPr/>
      <dgm:t>
        <a:bodyPr/>
        <a:lstStyle/>
        <a:p>
          <a:endParaRPr lang="fr-CH"/>
        </a:p>
      </dgm:t>
    </dgm:pt>
    <dgm:pt modelId="{B2EC69DB-7452-4DEB-A6AB-DD440BE47332}" type="sibTrans" cxnId="{D338E883-D234-4965-BC8D-80CF1809753D}">
      <dgm:prSet/>
      <dgm:spPr/>
      <dgm:t>
        <a:bodyPr/>
        <a:lstStyle/>
        <a:p>
          <a:endParaRPr lang="fr-CH"/>
        </a:p>
      </dgm:t>
    </dgm:pt>
    <dgm:pt modelId="{F2769873-D186-4F37-9D07-4721DC322E8B}" type="pres">
      <dgm:prSet presAssocID="{033FA543-9EFF-42B7-B3BF-31BF1781CB87}" presName="root" presStyleCnt="0">
        <dgm:presLayoutVars>
          <dgm:dir/>
          <dgm:resizeHandles val="exact"/>
        </dgm:presLayoutVars>
      </dgm:prSet>
      <dgm:spPr/>
    </dgm:pt>
    <dgm:pt modelId="{FA2016FB-BB89-4075-A997-942CE8F16400}" type="pres">
      <dgm:prSet presAssocID="{BDDCEB6D-0AE4-4A97-B59E-766DD6CA8CF1}" presName="compNode" presStyleCnt="0"/>
      <dgm:spPr/>
    </dgm:pt>
    <dgm:pt modelId="{384BEB7F-64AF-4CDC-97A5-D0D827EE19AA}" type="pres">
      <dgm:prSet presAssocID="{BDDCEB6D-0AE4-4A97-B59E-766DD6CA8CF1}" presName="bgRect" presStyleLbl="bgShp" presStyleIdx="0" presStyleCnt="4"/>
      <dgm:spPr/>
    </dgm:pt>
    <dgm:pt modelId="{88873C07-9E79-4A11-88B3-0E344F5340DA}" type="pres">
      <dgm:prSet presAssocID="{BDDCEB6D-0AE4-4A97-B59E-766DD6CA8C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97AECC6-3E13-417B-BD1E-5F42B8188FC4}" type="pres">
      <dgm:prSet presAssocID="{BDDCEB6D-0AE4-4A97-B59E-766DD6CA8CF1}" presName="spaceRect" presStyleCnt="0"/>
      <dgm:spPr/>
    </dgm:pt>
    <dgm:pt modelId="{B3DB8EF2-E094-4C3E-A2F4-3F6DBE42B441}" type="pres">
      <dgm:prSet presAssocID="{BDDCEB6D-0AE4-4A97-B59E-766DD6CA8CF1}" presName="parTx" presStyleLbl="revTx" presStyleIdx="0" presStyleCnt="4">
        <dgm:presLayoutVars>
          <dgm:chMax val="0"/>
          <dgm:chPref val="0"/>
        </dgm:presLayoutVars>
      </dgm:prSet>
      <dgm:spPr/>
    </dgm:pt>
    <dgm:pt modelId="{C1E3A741-F0ED-4A7C-8A42-6BF280EEB4A0}" type="pres">
      <dgm:prSet presAssocID="{774A1652-00A0-44C3-8939-F873AA0B5A70}" presName="sibTrans" presStyleCnt="0"/>
      <dgm:spPr/>
    </dgm:pt>
    <dgm:pt modelId="{F0753EA8-6F9D-4FB4-B4DB-E629AEEBB067}" type="pres">
      <dgm:prSet presAssocID="{E77CDAD5-EE84-481C-A39E-D031C98C2F02}" presName="compNode" presStyleCnt="0"/>
      <dgm:spPr/>
    </dgm:pt>
    <dgm:pt modelId="{BF0FF6E7-5321-41D2-838D-184C1BFAF4F4}" type="pres">
      <dgm:prSet presAssocID="{E77CDAD5-EE84-481C-A39E-D031C98C2F02}" presName="bgRect" presStyleLbl="bgShp" presStyleIdx="1" presStyleCnt="4"/>
      <dgm:spPr/>
    </dgm:pt>
    <dgm:pt modelId="{FC801D15-22AB-43D4-AA4B-5B794FB42803}" type="pres">
      <dgm:prSet presAssocID="{E77CDAD5-EE84-481C-A39E-D031C98C2F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ble"/>
        </a:ext>
      </dgm:extLst>
    </dgm:pt>
    <dgm:pt modelId="{24A19BD1-A799-43A0-8194-3E57EB3538EC}" type="pres">
      <dgm:prSet presAssocID="{E77CDAD5-EE84-481C-A39E-D031C98C2F02}" presName="spaceRect" presStyleCnt="0"/>
      <dgm:spPr/>
    </dgm:pt>
    <dgm:pt modelId="{4555DB9A-DCA0-4777-84D9-9FFCC9732A3F}" type="pres">
      <dgm:prSet presAssocID="{E77CDAD5-EE84-481C-A39E-D031C98C2F02}" presName="parTx" presStyleLbl="revTx" presStyleIdx="1" presStyleCnt="4">
        <dgm:presLayoutVars>
          <dgm:chMax val="0"/>
          <dgm:chPref val="0"/>
        </dgm:presLayoutVars>
      </dgm:prSet>
      <dgm:spPr/>
    </dgm:pt>
    <dgm:pt modelId="{AAAAAB2D-A236-4B30-AEE9-67EB565637F7}" type="pres">
      <dgm:prSet presAssocID="{C1A15B6F-86BC-4A8D-9FAE-D9935B633EE2}" presName="sibTrans" presStyleCnt="0"/>
      <dgm:spPr/>
    </dgm:pt>
    <dgm:pt modelId="{1FEA08D6-CE3A-4E7B-8924-10DED995ADE5}" type="pres">
      <dgm:prSet presAssocID="{B3C24DCB-69BF-4057-982A-7BCA7B46F56C}" presName="compNode" presStyleCnt="0"/>
      <dgm:spPr/>
    </dgm:pt>
    <dgm:pt modelId="{7934A980-68A1-4ABC-B693-1A3D1F7B1904}" type="pres">
      <dgm:prSet presAssocID="{B3C24DCB-69BF-4057-982A-7BCA7B46F56C}" presName="bgRect" presStyleLbl="bgShp" presStyleIdx="2" presStyleCnt="4"/>
      <dgm:spPr/>
    </dgm:pt>
    <dgm:pt modelId="{06F57AA6-B968-4CEE-9C32-22C36DA485F0}" type="pres">
      <dgm:prSet presAssocID="{B3C24DCB-69BF-4057-982A-7BCA7B46F5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5743A02-B459-4518-8C20-C1A3CCAD27DF}" type="pres">
      <dgm:prSet presAssocID="{B3C24DCB-69BF-4057-982A-7BCA7B46F56C}" presName="spaceRect" presStyleCnt="0"/>
      <dgm:spPr/>
    </dgm:pt>
    <dgm:pt modelId="{FCE6B981-82A2-44BE-8B6D-43B0EDC55E23}" type="pres">
      <dgm:prSet presAssocID="{B3C24DCB-69BF-4057-982A-7BCA7B46F56C}" presName="parTx" presStyleLbl="revTx" presStyleIdx="2" presStyleCnt="4">
        <dgm:presLayoutVars>
          <dgm:chMax val="0"/>
          <dgm:chPref val="0"/>
        </dgm:presLayoutVars>
      </dgm:prSet>
      <dgm:spPr/>
    </dgm:pt>
    <dgm:pt modelId="{B41FF085-F9F3-4FF6-94C8-61B7CB1EBDD8}" type="pres">
      <dgm:prSet presAssocID="{E5B12619-4B18-482A-A828-C6B7AC74407A}" presName="sibTrans" presStyleCnt="0"/>
      <dgm:spPr/>
    </dgm:pt>
    <dgm:pt modelId="{D2E08170-741B-4C12-A93B-E64B95AD64FF}" type="pres">
      <dgm:prSet presAssocID="{531BFEAD-8CC6-4AFF-A856-4CCA58A127B7}" presName="compNode" presStyleCnt="0"/>
      <dgm:spPr/>
    </dgm:pt>
    <dgm:pt modelId="{69F34B82-BD80-4027-B6AE-0A737C2B7645}" type="pres">
      <dgm:prSet presAssocID="{531BFEAD-8CC6-4AFF-A856-4CCA58A127B7}" presName="bgRect" presStyleLbl="bgShp" presStyleIdx="3" presStyleCnt="4"/>
      <dgm:spPr/>
    </dgm:pt>
    <dgm:pt modelId="{60AB06D3-3A6B-4F38-BA7F-361024081869}" type="pres">
      <dgm:prSet presAssocID="{531BFEAD-8CC6-4AFF-A856-4CCA58A127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ception de pages web"/>
        </a:ext>
      </dgm:extLst>
    </dgm:pt>
    <dgm:pt modelId="{CDC9FADE-EFDF-4091-B297-F1FA9E9B6FE0}" type="pres">
      <dgm:prSet presAssocID="{531BFEAD-8CC6-4AFF-A856-4CCA58A127B7}" presName="spaceRect" presStyleCnt="0"/>
      <dgm:spPr/>
    </dgm:pt>
    <dgm:pt modelId="{9E559A73-E279-437B-9322-0B62F11FA28E}" type="pres">
      <dgm:prSet presAssocID="{531BFEAD-8CC6-4AFF-A856-4CCA58A127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9CED11-FB67-4987-A10A-854B78873B68}" type="presOf" srcId="{033FA543-9EFF-42B7-B3BF-31BF1781CB87}" destId="{F2769873-D186-4F37-9D07-4721DC322E8B}" srcOrd="0" destOrd="0" presId="urn:microsoft.com/office/officeart/2018/2/layout/IconVerticalSolidList"/>
    <dgm:cxn modelId="{F8FE0316-FA69-4FF3-8F32-DA211C1DE296}" type="presOf" srcId="{E77CDAD5-EE84-481C-A39E-D031C98C2F02}" destId="{4555DB9A-DCA0-4777-84D9-9FFCC9732A3F}" srcOrd="0" destOrd="0" presId="urn:microsoft.com/office/officeart/2018/2/layout/IconVerticalSolidList"/>
    <dgm:cxn modelId="{6DEE2C20-B796-4CB6-B0A4-9576D9F2A3CA}" type="presOf" srcId="{B3C24DCB-69BF-4057-982A-7BCA7B46F56C}" destId="{FCE6B981-82A2-44BE-8B6D-43B0EDC55E23}" srcOrd="0" destOrd="0" presId="urn:microsoft.com/office/officeart/2018/2/layout/IconVerticalSolidList"/>
    <dgm:cxn modelId="{717B905C-C035-4E7F-9D7F-E498EB454D3F}" srcId="{033FA543-9EFF-42B7-B3BF-31BF1781CB87}" destId="{E77CDAD5-EE84-481C-A39E-D031C98C2F02}" srcOrd="1" destOrd="0" parTransId="{3D580C4E-F9C6-4FE7-B6F2-3111C20EE5A1}" sibTransId="{C1A15B6F-86BC-4A8D-9FAE-D9935B633EE2}"/>
    <dgm:cxn modelId="{DED75F4A-0FA2-47E1-B748-FD85E401DF06}" type="presOf" srcId="{531BFEAD-8CC6-4AFF-A856-4CCA58A127B7}" destId="{9E559A73-E279-437B-9322-0B62F11FA28E}" srcOrd="0" destOrd="0" presId="urn:microsoft.com/office/officeart/2018/2/layout/IconVerticalSolidList"/>
    <dgm:cxn modelId="{D338E883-D234-4965-BC8D-80CF1809753D}" srcId="{033FA543-9EFF-42B7-B3BF-31BF1781CB87}" destId="{531BFEAD-8CC6-4AFF-A856-4CCA58A127B7}" srcOrd="3" destOrd="0" parTransId="{230B5565-74E6-4631-A4F3-D6D917B44BAB}" sibTransId="{B2EC69DB-7452-4DEB-A6AB-DD440BE47332}"/>
    <dgm:cxn modelId="{D3F89887-0463-4584-8EC5-F5B56BB365CD}" srcId="{033FA543-9EFF-42B7-B3BF-31BF1781CB87}" destId="{B3C24DCB-69BF-4057-982A-7BCA7B46F56C}" srcOrd="2" destOrd="0" parTransId="{056AD2FF-60B4-4A80-9A8B-63A467402501}" sibTransId="{E5B12619-4B18-482A-A828-C6B7AC74407A}"/>
    <dgm:cxn modelId="{6B03F293-750C-4BB5-A000-29CD5762038D}" type="presOf" srcId="{BDDCEB6D-0AE4-4A97-B59E-766DD6CA8CF1}" destId="{B3DB8EF2-E094-4C3E-A2F4-3F6DBE42B441}" srcOrd="0" destOrd="0" presId="urn:microsoft.com/office/officeart/2018/2/layout/IconVerticalSolidList"/>
    <dgm:cxn modelId="{15C417DA-AE61-45C7-B55D-CCE73227059C}" srcId="{033FA543-9EFF-42B7-B3BF-31BF1781CB87}" destId="{BDDCEB6D-0AE4-4A97-B59E-766DD6CA8CF1}" srcOrd="0" destOrd="0" parTransId="{5CB1A6C9-2283-4778-A7AE-48791F732129}" sibTransId="{774A1652-00A0-44C3-8939-F873AA0B5A70}"/>
    <dgm:cxn modelId="{2C8E7BDD-A12A-4461-AFEC-0C87F0757EF3}" type="presParOf" srcId="{F2769873-D186-4F37-9D07-4721DC322E8B}" destId="{FA2016FB-BB89-4075-A997-942CE8F16400}" srcOrd="0" destOrd="0" presId="urn:microsoft.com/office/officeart/2018/2/layout/IconVerticalSolidList"/>
    <dgm:cxn modelId="{7C20EEBF-B77A-4579-98E5-0785232ADC29}" type="presParOf" srcId="{FA2016FB-BB89-4075-A997-942CE8F16400}" destId="{384BEB7F-64AF-4CDC-97A5-D0D827EE19AA}" srcOrd="0" destOrd="0" presId="urn:microsoft.com/office/officeart/2018/2/layout/IconVerticalSolidList"/>
    <dgm:cxn modelId="{C0B91B36-1CE4-468B-A768-0A46A524340F}" type="presParOf" srcId="{FA2016FB-BB89-4075-A997-942CE8F16400}" destId="{88873C07-9E79-4A11-88B3-0E344F5340DA}" srcOrd="1" destOrd="0" presId="urn:microsoft.com/office/officeart/2018/2/layout/IconVerticalSolidList"/>
    <dgm:cxn modelId="{4BF3D7BC-9598-4844-B082-C7B18539A5D8}" type="presParOf" srcId="{FA2016FB-BB89-4075-A997-942CE8F16400}" destId="{F97AECC6-3E13-417B-BD1E-5F42B8188FC4}" srcOrd="2" destOrd="0" presId="urn:microsoft.com/office/officeart/2018/2/layout/IconVerticalSolidList"/>
    <dgm:cxn modelId="{356FBF14-9C36-40A2-881D-AB709C294635}" type="presParOf" srcId="{FA2016FB-BB89-4075-A997-942CE8F16400}" destId="{B3DB8EF2-E094-4C3E-A2F4-3F6DBE42B441}" srcOrd="3" destOrd="0" presId="urn:microsoft.com/office/officeart/2018/2/layout/IconVerticalSolidList"/>
    <dgm:cxn modelId="{3DB77F42-90DC-421F-819A-12BC24005168}" type="presParOf" srcId="{F2769873-D186-4F37-9D07-4721DC322E8B}" destId="{C1E3A741-F0ED-4A7C-8A42-6BF280EEB4A0}" srcOrd="1" destOrd="0" presId="urn:microsoft.com/office/officeart/2018/2/layout/IconVerticalSolidList"/>
    <dgm:cxn modelId="{8EC4048F-1E8A-4750-9F41-8FF8A4BC2681}" type="presParOf" srcId="{F2769873-D186-4F37-9D07-4721DC322E8B}" destId="{F0753EA8-6F9D-4FB4-B4DB-E629AEEBB067}" srcOrd="2" destOrd="0" presId="urn:microsoft.com/office/officeart/2018/2/layout/IconVerticalSolidList"/>
    <dgm:cxn modelId="{EFFB5DF3-DF21-4BD6-BEA8-829BB737FC90}" type="presParOf" srcId="{F0753EA8-6F9D-4FB4-B4DB-E629AEEBB067}" destId="{BF0FF6E7-5321-41D2-838D-184C1BFAF4F4}" srcOrd="0" destOrd="0" presId="urn:microsoft.com/office/officeart/2018/2/layout/IconVerticalSolidList"/>
    <dgm:cxn modelId="{FD23A9BD-D8C7-4E53-BA2D-737469BA3572}" type="presParOf" srcId="{F0753EA8-6F9D-4FB4-B4DB-E629AEEBB067}" destId="{FC801D15-22AB-43D4-AA4B-5B794FB42803}" srcOrd="1" destOrd="0" presId="urn:microsoft.com/office/officeart/2018/2/layout/IconVerticalSolidList"/>
    <dgm:cxn modelId="{404CD060-51E2-49DA-B8CA-757DB97B5229}" type="presParOf" srcId="{F0753EA8-6F9D-4FB4-B4DB-E629AEEBB067}" destId="{24A19BD1-A799-43A0-8194-3E57EB3538EC}" srcOrd="2" destOrd="0" presId="urn:microsoft.com/office/officeart/2018/2/layout/IconVerticalSolidList"/>
    <dgm:cxn modelId="{574F45DC-D563-4044-8514-A628F104A84C}" type="presParOf" srcId="{F0753EA8-6F9D-4FB4-B4DB-E629AEEBB067}" destId="{4555DB9A-DCA0-4777-84D9-9FFCC9732A3F}" srcOrd="3" destOrd="0" presId="urn:microsoft.com/office/officeart/2018/2/layout/IconVerticalSolidList"/>
    <dgm:cxn modelId="{53FA2D0F-B442-49E9-AAA8-0F4545DB5EF1}" type="presParOf" srcId="{F2769873-D186-4F37-9D07-4721DC322E8B}" destId="{AAAAAB2D-A236-4B30-AEE9-67EB565637F7}" srcOrd="3" destOrd="0" presId="urn:microsoft.com/office/officeart/2018/2/layout/IconVerticalSolidList"/>
    <dgm:cxn modelId="{6537B254-1418-4B7E-B5FF-A5961D7E746D}" type="presParOf" srcId="{F2769873-D186-4F37-9D07-4721DC322E8B}" destId="{1FEA08D6-CE3A-4E7B-8924-10DED995ADE5}" srcOrd="4" destOrd="0" presId="urn:microsoft.com/office/officeart/2018/2/layout/IconVerticalSolidList"/>
    <dgm:cxn modelId="{BCFB3DDF-C4AC-4FA7-83B7-12B2A34D4BD3}" type="presParOf" srcId="{1FEA08D6-CE3A-4E7B-8924-10DED995ADE5}" destId="{7934A980-68A1-4ABC-B693-1A3D1F7B1904}" srcOrd="0" destOrd="0" presId="urn:microsoft.com/office/officeart/2018/2/layout/IconVerticalSolidList"/>
    <dgm:cxn modelId="{4081FA7F-51B2-4A03-B374-DC4AE5442CA8}" type="presParOf" srcId="{1FEA08D6-CE3A-4E7B-8924-10DED995ADE5}" destId="{06F57AA6-B968-4CEE-9C32-22C36DA485F0}" srcOrd="1" destOrd="0" presId="urn:microsoft.com/office/officeart/2018/2/layout/IconVerticalSolidList"/>
    <dgm:cxn modelId="{E4B4BBC3-643A-44C4-AE9F-FA486BB9A994}" type="presParOf" srcId="{1FEA08D6-CE3A-4E7B-8924-10DED995ADE5}" destId="{45743A02-B459-4518-8C20-C1A3CCAD27DF}" srcOrd="2" destOrd="0" presId="urn:microsoft.com/office/officeart/2018/2/layout/IconVerticalSolidList"/>
    <dgm:cxn modelId="{8F440E05-CA08-4DCC-9F41-B2D5B85E2411}" type="presParOf" srcId="{1FEA08D6-CE3A-4E7B-8924-10DED995ADE5}" destId="{FCE6B981-82A2-44BE-8B6D-43B0EDC55E23}" srcOrd="3" destOrd="0" presId="urn:microsoft.com/office/officeart/2018/2/layout/IconVerticalSolidList"/>
    <dgm:cxn modelId="{22F84907-1A85-4A0D-A02E-4C85B5772386}" type="presParOf" srcId="{F2769873-D186-4F37-9D07-4721DC322E8B}" destId="{B41FF085-F9F3-4FF6-94C8-61B7CB1EBDD8}" srcOrd="5" destOrd="0" presId="urn:microsoft.com/office/officeart/2018/2/layout/IconVerticalSolidList"/>
    <dgm:cxn modelId="{1CC2C545-A9D2-43C1-BFFD-7856880FD4AC}" type="presParOf" srcId="{F2769873-D186-4F37-9D07-4721DC322E8B}" destId="{D2E08170-741B-4C12-A93B-E64B95AD64FF}" srcOrd="6" destOrd="0" presId="urn:microsoft.com/office/officeart/2018/2/layout/IconVerticalSolidList"/>
    <dgm:cxn modelId="{EB725C39-053E-4709-A486-3D968AE35E33}" type="presParOf" srcId="{D2E08170-741B-4C12-A93B-E64B95AD64FF}" destId="{69F34B82-BD80-4027-B6AE-0A737C2B7645}" srcOrd="0" destOrd="0" presId="urn:microsoft.com/office/officeart/2018/2/layout/IconVerticalSolidList"/>
    <dgm:cxn modelId="{81DB3F5F-AC7D-4A00-AC88-6BCAA1AD75CD}" type="presParOf" srcId="{D2E08170-741B-4C12-A93B-E64B95AD64FF}" destId="{60AB06D3-3A6B-4F38-BA7F-361024081869}" srcOrd="1" destOrd="0" presId="urn:microsoft.com/office/officeart/2018/2/layout/IconVerticalSolidList"/>
    <dgm:cxn modelId="{16C265CB-A278-4D9D-9B7A-AF3A74428210}" type="presParOf" srcId="{D2E08170-741B-4C12-A93B-E64B95AD64FF}" destId="{CDC9FADE-EFDF-4091-B297-F1FA9E9B6FE0}" srcOrd="2" destOrd="0" presId="urn:microsoft.com/office/officeart/2018/2/layout/IconVerticalSolidList"/>
    <dgm:cxn modelId="{D57AF64F-6154-4678-840C-29F39CDBBEF1}" type="presParOf" srcId="{D2E08170-741B-4C12-A93B-E64B95AD64FF}" destId="{9E559A73-E279-437B-9322-0B62F11FA2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EB7F-64AF-4CDC-97A5-D0D827EE19AA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73C07-9E79-4A11-88B3-0E344F5340DA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B8EF2-E094-4C3E-A2F4-3F6DBE42B441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Rechercher des capteurs adaptés</a:t>
          </a:r>
          <a:endParaRPr lang="en-US" sz="2200" kern="1200"/>
        </a:p>
      </dsp:txBody>
      <dsp:txXfrm>
        <a:off x="1275192" y="2178"/>
        <a:ext cx="4639016" cy="1104063"/>
      </dsp:txXfrm>
    </dsp:sp>
    <dsp:sp modelId="{BF0FF6E7-5321-41D2-838D-184C1BFAF4F4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01D15-22AB-43D4-AA4B-5B794FB42803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5DB9A-DCA0-4777-84D9-9FFCC9732A3F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Commander les capteurs</a:t>
          </a:r>
          <a:endParaRPr lang="en-US" sz="2200" kern="1200" dirty="0"/>
        </a:p>
      </dsp:txBody>
      <dsp:txXfrm>
        <a:off x="1275192" y="1382257"/>
        <a:ext cx="4639016" cy="1104063"/>
      </dsp:txXfrm>
    </dsp:sp>
    <dsp:sp modelId="{7934A980-68A1-4ABC-B693-1A3D1F7B1904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57AA6-B968-4CEE-9C32-22C36DA485F0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6B981-82A2-44BE-8B6D-43B0EDC55E23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 dirty="0"/>
            <a:t>Mettre en place le banc de test</a:t>
          </a:r>
          <a:endParaRPr lang="en-US" sz="2200" kern="1200" dirty="0"/>
        </a:p>
      </dsp:txBody>
      <dsp:txXfrm>
        <a:off x="1275192" y="2762336"/>
        <a:ext cx="4639016" cy="1104063"/>
      </dsp:txXfrm>
    </dsp:sp>
    <dsp:sp modelId="{69F34B82-BD80-4027-B6AE-0A737C2B7645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B06D3-3A6B-4F38-BA7F-361024081869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59A73-E279-437B-9322-0B62F11FA28E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Implémentation</a:t>
          </a:r>
          <a:r>
            <a:rPr lang="en-US" sz="2200" kern="1200" dirty="0"/>
            <a:t> du </a:t>
          </a:r>
          <a:r>
            <a:rPr lang="en-US" sz="2200" kern="1200" dirty="0" err="1"/>
            <a:t>logiciel</a:t>
          </a:r>
          <a:endParaRPr lang="en-US" sz="2200" kern="1200" dirty="0"/>
        </a:p>
      </dsp:txBody>
      <dsp:txXfrm>
        <a:off x="1275192" y="4142415"/>
        <a:ext cx="4639016" cy="110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43DA6-D875-48A1-B437-8EB69F946EF4}" type="datetimeFigureOut">
              <a:rPr lang="fr-CH" smtClean="0"/>
              <a:t>23.06.2020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1CF42-C4B4-4AEF-B1F6-7CEF62F6C3C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1313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45F321-DFA6-479F-A9E6-B350D7099E67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530-4212-40D4-8AF8-5C00BE85CF05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9D28-150B-4E5A-B21B-B872B6C13902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5CE3-8A6F-496A-B3BB-3BB87237A939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29CA-EA58-4CD3-A21D-4F41F955CD22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366A-CDA5-4638-8900-A3CC5E64E475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DF07-8984-4BAE-99D8-79300FDDE275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9B7CB-D31F-4A24-A4B1-80458E9719AD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134A-7F4E-4EF9-81F8-5EC420E7E33C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2340-F340-46B7-8494-77FA142D7F36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BE49-8E26-4DA8-A498-3F448C5DCB4B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7B7F-D7D2-445F-950B-606D782748BE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B15-0BC5-4828-9361-77CEBDD3028B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F0B8-1E81-400A-A8E8-7348BA52E7ED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164-F9FC-41E9-B253-60C891C53DD3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7557-EA1C-4D18-BDA8-D8084C73A4A1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3F33-61DA-4634-87E8-B3B8A3C1EC1A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EAAF78-8626-4A43-AA5A-743A3B5F32F3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3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5999C-2FD7-4B48-BE13-561BCF21B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Présentation intermédiaire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9702D3-CE85-412D-ABA1-6FE48972D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Favre Philippine</a:t>
            </a:r>
          </a:p>
        </p:txBody>
      </p:sp>
    </p:spTree>
    <p:extLst>
      <p:ext uri="{BB962C8B-B14F-4D97-AF65-F5344CB8AC3E}">
        <p14:creationId xmlns:p14="http://schemas.microsoft.com/office/powerpoint/2010/main" val="375207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D2310-12CE-4219-A3EA-1F4F4C82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23147-5FB8-4A2A-80DC-BF6F926C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fr-CH" dirty="0"/>
              <a:t>Réalisation d’un banc de mesure expérimental</a:t>
            </a:r>
          </a:p>
          <a:p>
            <a:r>
              <a:rPr lang="fr-CH" dirty="0"/>
              <a:t>Mesures:</a:t>
            </a:r>
          </a:p>
          <a:p>
            <a:pPr lvl="1"/>
            <a:r>
              <a:rPr lang="fr-CH" dirty="0"/>
              <a:t>Température</a:t>
            </a:r>
          </a:p>
          <a:p>
            <a:pPr lvl="1"/>
            <a:r>
              <a:rPr lang="fr-CH" dirty="0"/>
              <a:t>Humidité</a:t>
            </a:r>
          </a:p>
          <a:p>
            <a:pPr lvl="1"/>
            <a:r>
              <a:rPr lang="fr-CH" dirty="0"/>
              <a:t>Vision par ordinateur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782354-F1F3-4A7C-B425-4D67723B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978A-68A1-4675-896C-1E13039695D7}" type="datetime1">
              <a:rPr lang="fr-CH" smtClean="0"/>
              <a:t>25.06.2020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333F4-EE9D-44B4-90D5-EEA0468D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Image 6" descr="Une image contenant animal&#10;&#10;Description générée automatiquement">
            <a:extLst>
              <a:ext uri="{FF2B5EF4-FFF2-40B4-BE49-F238E27FC236}">
                <a16:creationId xmlns:a16="http://schemas.microsoft.com/office/drawing/2014/main" id="{82F05498-B0B6-4A3F-8BAD-293F007B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773" y="3147375"/>
            <a:ext cx="3667128" cy="1246824"/>
          </a:xfrm>
          <a:prstGeom prst="rect">
            <a:avLst/>
          </a:prstGeom>
        </p:spPr>
      </p:pic>
      <p:pic>
        <p:nvPicPr>
          <p:cNvPr id="8" name="Graphique 7" descr="Avertissement">
            <a:extLst>
              <a:ext uri="{FF2B5EF4-FFF2-40B4-BE49-F238E27FC236}">
                <a16:creationId xmlns:a16="http://schemas.microsoft.com/office/drawing/2014/main" id="{DAE86108-8C5F-4F76-9C4B-BA17A5516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576" y="4474694"/>
            <a:ext cx="1401174" cy="140117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15DA96A-F8F5-41A1-832D-89A556BF2C89}"/>
              </a:ext>
            </a:extLst>
          </p:cNvPr>
          <p:cNvSpPr txBox="1"/>
          <p:nvPr/>
        </p:nvSpPr>
        <p:spPr>
          <a:xfrm>
            <a:off x="7943163" y="4665132"/>
            <a:ext cx="257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Température: 24°C – 27°C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0C5199-2FD3-40A4-857E-7AAEDC9875E9}"/>
              </a:ext>
            </a:extLst>
          </p:cNvPr>
          <p:cNvSpPr txBox="1"/>
          <p:nvPr/>
        </p:nvSpPr>
        <p:spPr>
          <a:xfrm>
            <a:off x="7969034" y="531270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Humidité: 55% - 60%</a:t>
            </a:r>
          </a:p>
        </p:txBody>
      </p:sp>
    </p:spTree>
    <p:extLst>
      <p:ext uri="{BB962C8B-B14F-4D97-AF65-F5344CB8AC3E}">
        <p14:creationId xmlns:p14="http://schemas.microsoft.com/office/powerpoint/2010/main" val="275419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EBD7F-57A4-4B2C-95DE-89925484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29415C-9DC5-4EE1-9D5C-FAD2D646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Réalisation de diverses possibilités</a:t>
            </a:r>
          </a:p>
          <a:p>
            <a:r>
              <a:rPr lang="fr-CH" dirty="0"/>
              <a:t>Entretien avec le client</a:t>
            </a:r>
          </a:p>
          <a:p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FBFDB1-9BA0-426A-9A4E-4101D313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73" y="3694237"/>
            <a:ext cx="2955423" cy="18015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410869-3A03-4CA2-BD44-1C84BF39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04" y="3933212"/>
            <a:ext cx="2955423" cy="14841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2D52DC-B302-4FFC-A1A7-5E8B1D0E9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014" y="4302080"/>
            <a:ext cx="3262313" cy="757238"/>
          </a:xfrm>
          <a:prstGeom prst="rect">
            <a:avLst/>
          </a:prstGeom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A345277B-A36C-4B79-8571-3935894C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C41E-A6A1-46F3-B7AE-2793C940EA86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B973846-4AE0-48CA-A708-29B5F614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10DE22-136E-4CF7-BBD7-EA65309E053B}"/>
              </a:ext>
            </a:extLst>
          </p:cNvPr>
          <p:cNvSpPr txBox="1"/>
          <p:nvPr/>
        </p:nvSpPr>
        <p:spPr>
          <a:xfrm>
            <a:off x="3139948" y="386282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Pas suffisant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D3D0E9-F545-4072-AB49-0699F75180C8}"/>
              </a:ext>
            </a:extLst>
          </p:cNvPr>
          <p:cNvSpPr txBox="1"/>
          <p:nvPr/>
        </p:nvSpPr>
        <p:spPr>
          <a:xfrm>
            <a:off x="3049377" y="4127100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Oui, un en haut </a:t>
            </a:r>
          </a:p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et un en bas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BA50E8-B8AD-4FAA-82E7-DA4BFC3F8D26}"/>
              </a:ext>
            </a:extLst>
          </p:cNvPr>
          <p:cNvSpPr txBox="1"/>
          <p:nvPr/>
        </p:nvSpPr>
        <p:spPr>
          <a:xfrm>
            <a:off x="3130328" y="4705086"/>
            <a:ext cx="9829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Non, rien de </a:t>
            </a:r>
          </a:p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planté dans </a:t>
            </a:r>
          </a:p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les bacs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785B20A-1A71-4B19-901E-BFC92BEB6E6B}"/>
              </a:ext>
            </a:extLst>
          </p:cNvPr>
          <p:cNvSpPr txBox="1"/>
          <p:nvPr/>
        </p:nvSpPr>
        <p:spPr>
          <a:xfrm>
            <a:off x="6152869" y="4130574"/>
            <a:ext cx="12730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Non, rien dans </a:t>
            </a:r>
          </a:p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les bacs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C5CC94-077E-49B8-B713-A88E663241A5}"/>
              </a:ext>
            </a:extLst>
          </p:cNvPr>
          <p:cNvSpPr txBox="1"/>
          <p:nvPr/>
        </p:nvSpPr>
        <p:spPr>
          <a:xfrm>
            <a:off x="6448920" y="46899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Suffisant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6A4BB7-B13C-4326-9234-21DFE1802072}"/>
              </a:ext>
            </a:extLst>
          </p:cNvPr>
          <p:cNvSpPr txBox="1"/>
          <p:nvPr/>
        </p:nvSpPr>
        <p:spPr>
          <a:xfrm>
            <a:off x="6565430" y="50423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Trop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6E29C1-9E9E-42BC-B4EC-00C5B01DCB9C}"/>
              </a:ext>
            </a:extLst>
          </p:cNvPr>
          <p:cNvSpPr txBox="1"/>
          <p:nvPr/>
        </p:nvSpPr>
        <p:spPr>
          <a:xfrm>
            <a:off x="9454298" y="440015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Non, car il fait nuit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1BB783D-A752-4611-8CD6-80A56AC2A43C}"/>
              </a:ext>
            </a:extLst>
          </p:cNvPr>
          <p:cNvSpPr txBox="1"/>
          <p:nvPr/>
        </p:nvSpPr>
        <p:spPr>
          <a:xfrm>
            <a:off x="9420103" y="4769482"/>
            <a:ext cx="22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Oui, mesurer % surface des vers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A6D13-6AC5-47E7-9075-5DF4CFA91F10}"/>
              </a:ext>
            </a:extLst>
          </p:cNvPr>
          <p:cNvSpPr txBox="1"/>
          <p:nvPr/>
        </p:nvSpPr>
        <p:spPr>
          <a:xfrm>
            <a:off x="9454298" y="459223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  <a:latin typeface="Freestyle Script" panose="030804020302050B0404" pitchFamily="66" charset="0"/>
              </a:rPr>
              <a:t>Oui, mesurer temp. bacs</a:t>
            </a:r>
          </a:p>
        </p:txBody>
      </p:sp>
    </p:spTree>
    <p:extLst>
      <p:ext uri="{BB962C8B-B14F-4D97-AF65-F5344CB8AC3E}">
        <p14:creationId xmlns:p14="http://schemas.microsoft.com/office/powerpoint/2010/main" val="78725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ECD65-AD87-4021-AEC2-CFAB1A1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Banc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4FF69-FA0A-4AA8-96D9-8866F2F2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Solution choisie</a:t>
            </a:r>
          </a:p>
          <a:p>
            <a:pPr lvl="1"/>
            <a:r>
              <a:rPr lang="fr-CH" dirty="0"/>
              <a:t>Une armoire de culture avec 2 bacs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A2E1FB-8B8E-4F87-87C7-BA0B6AB3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1" y="3831697"/>
            <a:ext cx="3695699" cy="1135311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A471EC2-B85B-4441-8ABC-7CF16E9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E96E-A946-416B-BE8E-907DBA45A3B9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7D79FF-C910-4E48-9281-2919301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Image 8" descr="Une image contenant intérieur, assis, blanc, photo&#10;&#10;Description générée automatiquement">
            <a:extLst>
              <a:ext uri="{FF2B5EF4-FFF2-40B4-BE49-F238E27FC236}">
                <a16:creationId xmlns:a16="http://schemas.microsoft.com/office/drawing/2014/main" id="{56C0837E-609C-4378-A6F8-BB9BB0AE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83" y="2642657"/>
            <a:ext cx="2186518" cy="21865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A75D88-BA92-4423-B8FA-C8FA090E151D}"/>
              </a:ext>
            </a:extLst>
          </p:cNvPr>
          <p:cNvSpPr/>
          <p:nvPr/>
        </p:nvSpPr>
        <p:spPr>
          <a:xfrm>
            <a:off x="6848475" y="2947986"/>
            <a:ext cx="209550" cy="257175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49F1B-BDA5-41A1-A068-CC0CBAA63492}"/>
              </a:ext>
            </a:extLst>
          </p:cNvPr>
          <p:cNvSpPr/>
          <p:nvPr/>
        </p:nvSpPr>
        <p:spPr>
          <a:xfrm>
            <a:off x="8115298" y="4270764"/>
            <a:ext cx="209550" cy="2571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E6EB4-9A91-49FF-9ED2-253506563AD4}"/>
              </a:ext>
            </a:extLst>
          </p:cNvPr>
          <p:cNvSpPr/>
          <p:nvPr/>
        </p:nvSpPr>
        <p:spPr>
          <a:xfrm>
            <a:off x="8825443" y="2843209"/>
            <a:ext cx="209550" cy="257175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4D3F24-F11A-4088-9B98-12AD3D7296C6}"/>
              </a:ext>
            </a:extLst>
          </p:cNvPr>
          <p:cNvSpPr txBox="1"/>
          <p:nvPr/>
        </p:nvSpPr>
        <p:spPr>
          <a:xfrm>
            <a:off x="9034993" y="2809486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Capteur température et humidité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F48AE-146A-47A7-A424-7B2D6356ABE4}"/>
              </a:ext>
            </a:extLst>
          </p:cNvPr>
          <p:cNvSpPr/>
          <p:nvPr/>
        </p:nvSpPr>
        <p:spPr>
          <a:xfrm>
            <a:off x="8825443" y="3289831"/>
            <a:ext cx="209550" cy="2571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BAECF1-FA8C-4EFC-9CCB-CDA99B11D044}"/>
              </a:ext>
            </a:extLst>
          </p:cNvPr>
          <p:cNvSpPr txBox="1"/>
          <p:nvPr/>
        </p:nvSpPr>
        <p:spPr>
          <a:xfrm>
            <a:off x="9049202" y="3290500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Capteur température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2C612-1BB6-4321-A39C-8199377E3743}"/>
              </a:ext>
            </a:extLst>
          </p:cNvPr>
          <p:cNvSpPr/>
          <p:nvPr/>
        </p:nvSpPr>
        <p:spPr>
          <a:xfrm>
            <a:off x="7479467" y="2947985"/>
            <a:ext cx="209550" cy="257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C01D13-0FAA-40D9-9F1C-725D2B6CEC3C}"/>
              </a:ext>
            </a:extLst>
          </p:cNvPr>
          <p:cNvSpPr/>
          <p:nvPr/>
        </p:nvSpPr>
        <p:spPr>
          <a:xfrm>
            <a:off x="8839652" y="3751021"/>
            <a:ext cx="209550" cy="257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D4F07E-35C0-4853-9999-F0B5EA42BB48}"/>
              </a:ext>
            </a:extLst>
          </p:cNvPr>
          <p:cNvSpPr txBox="1"/>
          <p:nvPr/>
        </p:nvSpPr>
        <p:spPr>
          <a:xfrm>
            <a:off x="9059125" y="375102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Caméra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7469B-2AB4-4B01-8694-7D7D32C2FCC7}"/>
              </a:ext>
            </a:extLst>
          </p:cNvPr>
          <p:cNvSpPr/>
          <p:nvPr/>
        </p:nvSpPr>
        <p:spPr>
          <a:xfrm>
            <a:off x="6886575" y="4967008"/>
            <a:ext cx="697667" cy="113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78C26-C1F0-444C-8F30-E207A5C10BCF}"/>
              </a:ext>
            </a:extLst>
          </p:cNvPr>
          <p:cNvSpPr/>
          <p:nvPr/>
        </p:nvSpPr>
        <p:spPr>
          <a:xfrm>
            <a:off x="7631867" y="4967008"/>
            <a:ext cx="697667" cy="113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D2BAA-354D-4551-AA94-2B08768A4B4F}"/>
              </a:ext>
            </a:extLst>
          </p:cNvPr>
          <p:cNvSpPr/>
          <p:nvPr/>
        </p:nvSpPr>
        <p:spPr>
          <a:xfrm>
            <a:off x="8841994" y="4191717"/>
            <a:ext cx="217131" cy="33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C540044-9EE7-4B27-B573-FE25B862A664}"/>
              </a:ext>
            </a:extLst>
          </p:cNvPr>
          <p:cNvSpPr txBox="1"/>
          <p:nvPr/>
        </p:nvSpPr>
        <p:spPr>
          <a:xfrm>
            <a:off x="9063720" y="4170837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Bacs de cultures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758501E-D86B-496D-9810-FB0C8E70AAA3}"/>
              </a:ext>
            </a:extLst>
          </p:cNvPr>
          <p:cNvSpPr/>
          <p:nvPr/>
        </p:nvSpPr>
        <p:spPr>
          <a:xfrm rot="5400000">
            <a:off x="7036887" y="4524771"/>
            <a:ext cx="1371913" cy="914400"/>
          </a:xfrm>
          <a:prstGeom prst="arc">
            <a:avLst>
              <a:gd name="adj1" fmla="val 11524817"/>
              <a:gd name="adj2" fmla="val 2048816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A7B7246D-E01B-426E-AD3E-D9835E5AC305}"/>
              </a:ext>
            </a:extLst>
          </p:cNvPr>
          <p:cNvSpPr/>
          <p:nvPr/>
        </p:nvSpPr>
        <p:spPr>
          <a:xfrm rot="16200000">
            <a:off x="6765504" y="4498024"/>
            <a:ext cx="1371913" cy="914400"/>
          </a:xfrm>
          <a:prstGeom prst="arc">
            <a:avLst>
              <a:gd name="adj1" fmla="val 11524817"/>
              <a:gd name="adj2" fmla="val 20488164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B179030-C394-47DB-B957-08880B6EAD09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7246048" y="4269267"/>
            <a:ext cx="107252" cy="7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8BFB3B6-EFD5-49DE-BDE3-4F455B02C6B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757806" y="4269267"/>
            <a:ext cx="104818" cy="59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0FB5029-AD82-4A34-A245-B916B11F9F22}"/>
              </a:ext>
            </a:extLst>
          </p:cNvPr>
          <p:cNvGrpSpPr/>
          <p:nvPr/>
        </p:nvGrpSpPr>
        <p:grpSpPr>
          <a:xfrm>
            <a:off x="9271620" y="5051174"/>
            <a:ext cx="533400" cy="534846"/>
            <a:chOff x="5829300" y="2551639"/>
            <a:chExt cx="533400" cy="534846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DA99381E-B3CB-4AA1-B99C-E761D64C52F1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0" y="2551639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18978D6-34A0-4D9D-9B72-E410C3DB956E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0" y="2551639"/>
              <a:ext cx="0" cy="53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6885CF9C-8966-4FD8-B12C-A521989E1D45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0" y="2551639"/>
              <a:ext cx="266700" cy="257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88B8B42-3E93-4E77-9AAD-81847ADA8425}"/>
              </a:ext>
            </a:extLst>
          </p:cNvPr>
          <p:cNvSpPr txBox="1"/>
          <p:nvPr/>
        </p:nvSpPr>
        <p:spPr>
          <a:xfrm>
            <a:off x="9805020" y="486650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L: 900 mm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F034826-111B-47E5-885B-2475BBC15679}"/>
              </a:ext>
            </a:extLst>
          </p:cNvPr>
          <p:cNvSpPr txBox="1"/>
          <p:nvPr/>
        </p:nvSpPr>
        <p:spPr>
          <a:xfrm>
            <a:off x="9445837" y="521062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P: 600 mm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B5F36E7-392E-4D54-B542-9AD9B65C90ED}"/>
              </a:ext>
            </a:extLst>
          </p:cNvPr>
          <p:cNvSpPr txBox="1"/>
          <p:nvPr/>
        </p:nvSpPr>
        <p:spPr>
          <a:xfrm>
            <a:off x="8804311" y="557995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H: 980 mm</a:t>
            </a:r>
          </a:p>
        </p:txBody>
      </p:sp>
    </p:spTree>
    <p:extLst>
      <p:ext uri="{BB962C8B-B14F-4D97-AF65-F5344CB8AC3E}">
        <p14:creationId xmlns:p14="http://schemas.microsoft.com/office/powerpoint/2010/main" val="39937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2E3439-CA33-44D5-93BB-C1163A9A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262626"/>
                </a:solidFill>
              </a:rPr>
              <a:t>Partie 2 – à faire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E005EE2-5AE5-4EC4-A50D-77E24C8C1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55359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3AEF484-938F-41C9-BEF3-DD3EF2FF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20E3-D6EF-4887-A45A-B5ECB4B85590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6FC15C-C386-48C9-A3F8-405AF544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B5B9C-3F96-4CA6-9D72-E6108CB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Planning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DCB29C-E31C-4D9C-A8F0-1F3E1A89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028-BE22-478C-A8E1-F2DB67696E23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6CF69-1C46-4E41-BE43-38DABE4F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2016783-4FE3-4156-90FA-63777DC2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483378"/>
            <a:ext cx="11315700" cy="2124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099C3A2-C5FB-40D3-ABF3-16E96D0F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4665133"/>
            <a:ext cx="4133393" cy="1303867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4871B20-32E2-46EE-8170-AB90FCB824FA}"/>
              </a:ext>
            </a:extLst>
          </p:cNvPr>
          <p:cNvCxnSpPr>
            <a:cxnSpLocks/>
          </p:cNvCxnSpPr>
          <p:nvPr/>
        </p:nvCxnSpPr>
        <p:spPr>
          <a:xfrm>
            <a:off x="2981325" y="4267200"/>
            <a:ext cx="1352093" cy="39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4A90091-437C-4BAB-89A9-63A855614AF8}"/>
              </a:ext>
            </a:extLst>
          </p:cNvPr>
          <p:cNvCxnSpPr>
            <a:cxnSpLocks/>
          </p:cNvCxnSpPr>
          <p:nvPr/>
        </p:nvCxnSpPr>
        <p:spPr>
          <a:xfrm flipH="1">
            <a:off x="200025" y="4267200"/>
            <a:ext cx="238125" cy="397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1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239243-819C-433D-A251-4C1E904531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r="7920" b="-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1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700959E-343A-473F-81A0-89621AC0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23AD3F7-85C9-4854-9F75-DAAC5FB2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6429-72DB-40C0-B2CA-78715876B581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BD4F5BF-359F-4390-9C0A-346CFB5C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2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E0941949-2BC0-42CD-BE05-FBAECAE7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994D-8984-4087-8C0C-89050E599BFE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AAB8B88-EAEC-4620-BA29-BAC88946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2833D02-0D1A-4C00-B606-E7EA7FBAFAFB}"/>
              </a:ext>
            </a:extLst>
          </p:cNvPr>
          <p:cNvGrpSpPr/>
          <p:nvPr/>
        </p:nvGrpSpPr>
        <p:grpSpPr>
          <a:xfrm>
            <a:off x="1367796" y="1621501"/>
            <a:ext cx="3570480" cy="681385"/>
            <a:chOff x="1367798" y="1155560"/>
            <a:chExt cx="3570480" cy="681385"/>
          </a:xfrm>
        </p:grpSpPr>
        <p:pic>
          <p:nvPicPr>
            <p:cNvPr id="5" name="Image 4" descr="Une image contenant roue, dessin&#10;&#10;Description générée automatiquement">
              <a:extLst>
                <a:ext uri="{FF2B5EF4-FFF2-40B4-BE49-F238E27FC236}">
                  <a16:creationId xmlns:a16="http://schemas.microsoft.com/office/drawing/2014/main" id="{78890590-11CA-4EB3-AF7F-6EB045E78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7798" y="1155560"/>
              <a:ext cx="3570480" cy="465942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9704E00-5765-4BAD-BA5C-4CD4B01B47DE}"/>
                </a:ext>
              </a:extLst>
            </p:cNvPr>
            <p:cNvSpPr txBox="1"/>
            <p:nvPr/>
          </p:nvSpPr>
          <p:spPr>
            <a:xfrm>
              <a:off x="1650863" y="1621501"/>
              <a:ext cx="30043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/>
                <a:t>https://lowimpactfood.ch/wp-content/uploads/2020/02/logo_2.png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7CF4314-F587-4E4B-B096-D3D3E975CC01}"/>
              </a:ext>
            </a:extLst>
          </p:cNvPr>
          <p:cNvGrpSpPr/>
          <p:nvPr/>
        </p:nvGrpSpPr>
        <p:grpSpPr>
          <a:xfrm>
            <a:off x="1603574" y="3302206"/>
            <a:ext cx="3098925" cy="1934293"/>
            <a:chOff x="6899209" y="763791"/>
            <a:chExt cx="3098925" cy="1934293"/>
          </a:xfrm>
        </p:grpSpPr>
        <p:pic>
          <p:nvPicPr>
            <p:cNvPr id="7" name="Image 6" descr="Une image contenant assis, table, fruit, frites&#10;&#10;Description générée automatiquement">
              <a:extLst>
                <a:ext uri="{FF2B5EF4-FFF2-40B4-BE49-F238E27FC236}">
                  <a16:creationId xmlns:a16="http://schemas.microsoft.com/office/drawing/2014/main" id="{3E67F50F-0E23-4FF2-9A1E-4EE1E302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2295" y="763791"/>
              <a:ext cx="2392755" cy="1715421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7A3EC41-64C4-4577-8CC1-D5763442D5E0}"/>
                </a:ext>
              </a:extLst>
            </p:cNvPr>
            <p:cNvSpPr txBox="1"/>
            <p:nvPr/>
          </p:nvSpPr>
          <p:spPr>
            <a:xfrm>
              <a:off x="6899209" y="2482640"/>
              <a:ext cx="309892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800" dirty="0"/>
                <a:t>https://www.next-food.net/fr/produit/vers-de-farine-tenebrio-molitor/</a:t>
              </a:r>
            </a:p>
          </p:txBody>
        </p:sp>
      </p:grpSp>
      <p:pic>
        <p:nvPicPr>
          <p:cNvPr id="25" name="Image 24" descr="Une image contenant blanc&#10;&#10;Description générée automatiquement">
            <a:extLst>
              <a:ext uri="{FF2B5EF4-FFF2-40B4-BE49-F238E27FC236}">
                <a16:creationId xmlns:a16="http://schemas.microsoft.com/office/drawing/2014/main" id="{1AFC2371-F85A-43B7-9024-A9F22BC96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30671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D15C26D-12FA-4191-96B8-2C1F717A1A97}"/>
              </a:ext>
            </a:extLst>
          </p:cNvPr>
          <p:cNvSpPr txBox="1"/>
          <p:nvPr/>
        </p:nvSpPr>
        <p:spPr>
          <a:xfrm>
            <a:off x="8669261" y="14143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substrat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894D41-99CF-4FC8-A21C-A3656F48298B}"/>
              </a:ext>
            </a:extLst>
          </p:cNvPr>
          <p:cNvSpPr txBox="1"/>
          <p:nvPr/>
        </p:nvSpPr>
        <p:spPr>
          <a:xfrm>
            <a:off x="9616199" y="1045060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Drêche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333ADC-E36E-461C-AA76-E4E0FF638699}"/>
              </a:ext>
            </a:extLst>
          </p:cNvPr>
          <p:cNvSpPr txBox="1"/>
          <p:nvPr/>
        </p:nvSpPr>
        <p:spPr>
          <a:xfrm>
            <a:off x="9473539" y="1783724"/>
            <a:ext cx="137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Pulpes fruits </a:t>
            </a:r>
          </a:p>
          <a:p>
            <a:r>
              <a:rPr lang="fr-CH" dirty="0"/>
              <a:t>déshydratées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A48F0627-5EB2-45F7-BEAD-CE6620B7C307}"/>
              </a:ext>
            </a:extLst>
          </p:cNvPr>
          <p:cNvSpPr/>
          <p:nvPr/>
        </p:nvSpPr>
        <p:spPr>
          <a:xfrm>
            <a:off x="7469168" y="957192"/>
            <a:ext cx="1371913" cy="914400"/>
          </a:xfrm>
          <a:prstGeom prst="arc">
            <a:avLst>
              <a:gd name="adj1" fmla="val 12339911"/>
              <a:gd name="adj2" fmla="val 21468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62EF2F3-F36A-43FF-873D-A8BACE74A1B0}"/>
              </a:ext>
            </a:extLst>
          </p:cNvPr>
          <p:cNvCxnSpPr>
            <a:cxnSpLocks/>
            <a:stCxn id="35" idx="0"/>
          </p:cNvCxnSpPr>
          <p:nvPr/>
        </p:nvCxnSpPr>
        <p:spPr>
          <a:xfrm flipH="1">
            <a:off x="7469170" y="1147017"/>
            <a:ext cx="129526" cy="19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12219B4-E9C5-4FD6-93B1-FAC98F1EBD0B}"/>
              </a:ext>
            </a:extLst>
          </p:cNvPr>
          <p:cNvCxnSpPr>
            <a:cxnSpLocks/>
            <a:stCxn id="27" idx="1"/>
            <a:endCxn id="26" idx="0"/>
          </p:cNvCxnSpPr>
          <p:nvPr/>
        </p:nvCxnSpPr>
        <p:spPr>
          <a:xfrm flipH="1">
            <a:off x="9115057" y="1229726"/>
            <a:ext cx="50114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2216EC2-0EB1-4595-8999-97FB374DA4AE}"/>
              </a:ext>
            </a:extLst>
          </p:cNvPr>
          <p:cNvCxnSpPr>
            <a:stCxn id="28" idx="1"/>
            <a:endCxn id="26" idx="2"/>
          </p:cNvCxnSpPr>
          <p:nvPr/>
        </p:nvCxnSpPr>
        <p:spPr>
          <a:xfrm flipH="1" flipV="1">
            <a:off x="9115057" y="1783724"/>
            <a:ext cx="35848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D7C956CB-A7C4-42D9-A137-AD2E1DD02459}"/>
              </a:ext>
            </a:extLst>
          </p:cNvPr>
          <p:cNvSpPr txBox="1"/>
          <p:nvPr/>
        </p:nvSpPr>
        <p:spPr>
          <a:xfrm>
            <a:off x="6150537" y="23082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54" name="Image 53" descr="Une image contenant blanc&#10;&#10;Description générée automatiquement">
            <a:extLst>
              <a:ext uri="{FF2B5EF4-FFF2-40B4-BE49-F238E27FC236}">
                <a16:creationId xmlns:a16="http://schemas.microsoft.com/office/drawing/2014/main" id="{1E0D5703-9EEF-4D8D-B4C4-E411D58CE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45" y="3468452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8" name="Arc 57">
            <a:extLst>
              <a:ext uri="{FF2B5EF4-FFF2-40B4-BE49-F238E27FC236}">
                <a16:creationId xmlns:a16="http://schemas.microsoft.com/office/drawing/2014/main" id="{12AAACA3-DA3A-4BD2-A981-9762765E0A31}"/>
              </a:ext>
            </a:extLst>
          </p:cNvPr>
          <p:cNvSpPr/>
          <p:nvPr/>
        </p:nvSpPr>
        <p:spPr>
          <a:xfrm>
            <a:off x="7520313" y="3294973"/>
            <a:ext cx="1671312" cy="914400"/>
          </a:xfrm>
          <a:prstGeom prst="arc">
            <a:avLst>
              <a:gd name="adj1" fmla="val 12339911"/>
              <a:gd name="adj2" fmla="val 21468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AC531FB-B1ED-4E6D-8909-CF5956DBF20C}"/>
              </a:ext>
            </a:extLst>
          </p:cNvPr>
          <p:cNvCxnSpPr>
            <a:cxnSpLocks/>
            <a:stCxn id="58" idx="0"/>
          </p:cNvCxnSpPr>
          <p:nvPr/>
        </p:nvCxnSpPr>
        <p:spPr>
          <a:xfrm flipH="1">
            <a:off x="7520315" y="3450467"/>
            <a:ext cx="207780" cy="2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47CB577D-1E9B-4750-8DEA-D08D27CC58A7}"/>
              </a:ext>
            </a:extLst>
          </p:cNvPr>
          <p:cNvSpPr txBox="1"/>
          <p:nvPr/>
        </p:nvSpPr>
        <p:spPr>
          <a:xfrm>
            <a:off x="6201682" y="464602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64" name="Image 63" descr="Une image contenant insecte, animal, assis&#10;&#10;Description générée automatiquement">
            <a:extLst>
              <a:ext uri="{FF2B5EF4-FFF2-40B4-BE49-F238E27FC236}">
                <a16:creationId xmlns:a16="http://schemas.microsoft.com/office/drawing/2014/main" id="{BB2A1E0F-78D7-4561-9A5A-7380AE5CC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272" y="3853436"/>
            <a:ext cx="548267" cy="7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3FEBF2-D8C0-4DF4-A661-530702FA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B164-F9FC-41E9-B253-60C891C53DD3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6034CE-F209-4B1D-80B8-20A78A63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Image 3" descr="Une image contenant blanc&#10;&#10;Description générée automatiquement">
            <a:extLst>
              <a:ext uri="{FF2B5EF4-FFF2-40B4-BE49-F238E27FC236}">
                <a16:creationId xmlns:a16="http://schemas.microsoft.com/office/drawing/2014/main" id="{EFF58714-4F7A-4EAB-A4BC-C6EA591D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44971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FF89E7B2-BE13-461F-98CC-760D373F5BDB}"/>
              </a:ext>
            </a:extLst>
          </p:cNvPr>
          <p:cNvSpPr/>
          <p:nvPr/>
        </p:nvSpPr>
        <p:spPr>
          <a:xfrm>
            <a:off x="2592368" y="1071492"/>
            <a:ext cx="1371913" cy="914400"/>
          </a:xfrm>
          <a:prstGeom prst="arc">
            <a:avLst>
              <a:gd name="adj1" fmla="val 11524815"/>
              <a:gd name="adj2" fmla="val 20488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698631-1B36-4EF2-AED1-CD25AF700D5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891150" y="1323279"/>
            <a:ext cx="73131" cy="20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514A701-6426-43A3-A391-77BD645BEBBA}"/>
              </a:ext>
            </a:extLst>
          </p:cNvPr>
          <p:cNvSpPr txBox="1"/>
          <p:nvPr/>
        </p:nvSpPr>
        <p:spPr>
          <a:xfrm>
            <a:off x="1273737" y="2422539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13" name="Image 12" descr="Une image contenant blanc&#10;&#10;Description générée automatiquement">
            <a:extLst>
              <a:ext uri="{FF2B5EF4-FFF2-40B4-BE49-F238E27FC236}">
                <a16:creationId xmlns:a16="http://schemas.microsoft.com/office/drawing/2014/main" id="{38048C8C-AC23-454A-AFFF-52F87854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45" y="3582752"/>
            <a:ext cx="2308716" cy="13130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91523E99-9A4B-49AF-A3C5-E08C3F6781AF}"/>
              </a:ext>
            </a:extLst>
          </p:cNvPr>
          <p:cNvSpPr/>
          <p:nvPr/>
        </p:nvSpPr>
        <p:spPr>
          <a:xfrm>
            <a:off x="2643513" y="3409273"/>
            <a:ext cx="1125219" cy="914400"/>
          </a:xfrm>
          <a:prstGeom prst="arc">
            <a:avLst>
              <a:gd name="adj1" fmla="val 12339911"/>
              <a:gd name="adj2" fmla="val 21468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F6A948A-4899-4821-AD25-867A3F94A9C0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2643515" y="3633766"/>
            <a:ext cx="78326" cy="16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9DD9491-9F87-401A-8379-16BF9BCD9F8E}"/>
              </a:ext>
            </a:extLst>
          </p:cNvPr>
          <p:cNvSpPr txBox="1"/>
          <p:nvPr/>
        </p:nvSpPr>
        <p:spPr>
          <a:xfrm>
            <a:off x="1324882" y="476032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/>
              <a:t>https://www.der-rollende-shop.de/media/image/</a:t>
            </a:r>
          </a:p>
          <a:p>
            <a:r>
              <a:rPr lang="fr-CH" sz="800" dirty="0" err="1"/>
              <a:t>product</a:t>
            </a:r>
            <a:r>
              <a:rPr lang="fr-CH" sz="800" dirty="0"/>
              <a:t>/11127/md</a:t>
            </a:r>
          </a:p>
          <a:p>
            <a:r>
              <a:rPr lang="fr-CH" sz="800" dirty="0"/>
              <a:t>/euro-stapelbehaelter-800x600x120-mm-grau.jpg</a:t>
            </a:r>
          </a:p>
        </p:txBody>
      </p:sp>
      <p:pic>
        <p:nvPicPr>
          <p:cNvPr id="20" name="Image 19" descr="Une image contenant insecte, animal, assis&#10;&#10;Description générée automatiquement">
            <a:extLst>
              <a:ext uri="{FF2B5EF4-FFF2-40B4-BE49-F238E27FC236}">
                <a16:creationId xmlns:a16="http://schemas.microsoft.com/office/drawing/2014/main" id="{49B7CB81-A7EB-4872-A194-0A465158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38" y="1584324"/>
            <a:ext cx="548267" cy="782698"/>
          </a:xfrm>
          <a:prstGeom prst="rect">
            <a:avLst/>
          </a:prstGeom>
        </p:spPr>
      </p:pic>
      <p:pic>
        <p:nvPicPr>
          <p:cNvPr id="22" name="Image 21" descr="Une image contenant animal&#10;&#10;Description générée automatiquement">
            <a:extLst>
              <a:ext uri="{FF2B5EF4-FFF2-40B4-BE49-F238E27FC236}">
                <a16:creationId xmlns:a16="http://schemas.microsoft.com/office/drawing/2014/main" id="{2A22F226-4107-40B0-8F16-4E268E4B6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221" y="941104"/>
            <a:ext cx="5715000" cy="19431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5B3B080-21CA-4D51-AE48-C90DF1F482CC}"/>
              </a:ext>
            </a:extLst>
          </p:cNvPr>
          <p:cNvSpPr/>
          <p:nvPr/>
        </p:nvSpPr>
        <p:spPr>
          <a:xfrm>
            <a:off x="6345594" y="2863283"/>
            <a:ext cx="3764254" cy="21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800" dirty="0"/>
              <a:t>https://poulesclub-e5b0.kxcdn.com/wp-content/uploads/2017/09/vers-farine-cycle.jpg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69F869-6002-44F0-9AF7-1C5F30D23FD7}"/>
              </a:ext>
            </a:extLst>
          </p:cNvPr>
          <p:cNvSpPr txBox="1"/>
          <p:nvPr/>
        </p:nvSpPr>
        <p:spPr>
          <a:xfrm>
            <a:off x="3579060" y="391725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Fruits/</a:t>
            </a:r>
          </a:p>
          <a:p>
            <a:r>
              <a:rPr lang="fr-CH" dirty="0"/>
              <a:t>légumes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AA4AE9-4849-4A74-8B7C-525EFA4C042C}"/>
              </a:ext>
            </a:extLst>
          </p:cNvPr>
          <p:cNvSpPr txBox="1"/>
          <p:nvPr/>
        </p:nvSpPr>
        <p:spPr>
          <a:xfrm>
            <a:off x="4214527" y="3397288"/>
            <a:ext cx="9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Pommes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A0125E4-5CD2-4572-9FCB-A76CC43F4C2B}"/>
              </a:ext>
            </a:extLst>
          </p:cNvPr>
          <p:cNvSpPr txBox="1"/>
          <p:nvPr/>
        </p:nvSpPr>
        <p:spPr>
          <a:xfrm>
            <a:off x="4214527" y="462734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Carottes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7587328-B0CE-4FE1-B295-BC0D413F4EF5}"/>
              </a:ext>
            </a:extLst>
          </p:cNvPr>
          <p:cNvCxnSpPr>
            <a:cxnSpLocks/>
            <a:stCxn id="25" idx="1"/>
            <a:endCxn id="24" idx="0"/>
          </p:cNvCxnSpPr>
          <p:nvPr/>
        </p:nvCxnSpPr>
        <p:spPr>
          <a:xfrm flipH="1">
            <a:off x="4033672" y="3581954"/>
            <a:ext cx="180855" cy="33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28CB670-D975-4226-94D3-8C019942A637}"/>
              </a:ext>
            </a:extLst>
          </p:cNvPr>
          <p:cNvCxnSpPr>
            <a:stCxn id="26" idx="1"/>
            <a:endCxn id="24" idx="2"/>
          </p:cNvCxnSpPr>
          <p:nvPr/>
        </p:nvCxnSpPr>
        <p:spPr>
          <a:xfrm flipH="1" flipV="1">
            <a:off x="4033672" y="4563587"/>
            <a:ext cx="180855" cy="24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B80807B6-909B-45DF-9D70-3F550A604A78}"/>
              </a:ext>
            </a:extLst>
          </p:cNvPr>
          <p:cNvSpPr txBox="1"/>
          <p:nvPr/>
        </p:nvSpPr>
        <p:spPr>
          <a:xfrm>
            <a:off x="2019300" y="15843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œufs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74B765C-9686-457E-ACD4-188FE0A9B504}"/>
              </a:ext>
            </a:extLst>
          </p:cNvPr>
          <p:cNvSpPr txBox="1"/>
          <p:nvPr/>
        </p:nvSpPr>
        <p:spPr>
          <a:xfrm>
            <a:off x="1746090" y="3896520"/>
            <a:ext cx="14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Vers de farine</a:t>
            </a:r>
          </a:p>
        </p:txBody>
      </p:sp>
      <p:pic>
        <p:nvPicPr>
          <p:cNvPr id="36" name="Graphique 35" descr="Avertissement">
            <a:extLst>
              <a:ext uri="{FF2B5EF4-FFF2-40B4-BE49-F238E27FC236}">
                <a16:creationId xmlns:a16="http://schemas.microsoft.com/office/drawing/2014/main" id="{81BF3664-93DD-4819-8348-8BCCA95E0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1651" y="3559966"/>
            <a:ext cx="1401174" cy="140117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448E7DA4-5B93-45E6-9475-C1E8C8D23A28}"/>
              </a:ext>
            </a:extLst>
          </p:cNvPr>
          <p:cNvSpPr txBox="1"/>
          <p:nvPr/>
        </p:nvSpPr>
        <p:spPr>
          <a:xfrm>
            <a:off x="8181288" y="3795106"/>
            <a:ext cx="257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Température: 24°C – 27°C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F776C1D-E8C7-494B-AC03-37D38A9CB531}"/>
              </a:ext>
            </a:extLst>
          </p:cNvPr>
          <p:cNvSpPr txBox="1"/>
          <p:nvPr/>
        </p:nvSpPr>
        <p:spPr>
          <a:xfrm>
            <a:off x="8207159" y="444267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Humidité: 55% - 60%</a:t>
            </a:r>
          </a:p>
        </p:txBody>
      </p:sp>
    </p:spTree>
    <p:extLst>
      <p:ext uri="{BB962C8B-B14F-4D97-AF65-F5344CB8AC3E}">
        <p14:creationId xmlns:p14="http://schemas.microsoft.com/office/powerpoint/2010/main" val="62262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922C8DE-D3CF-4A70-8E3E-70C2128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 - optimisation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C2AFAFE-284B-480D-9D5B-4FA0F976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962972"/>
          </a:xfrm>
        </p:spPr>
        <p:txBody>
          <a:bodyPr/>
          <a:lstStyle/>
          <a:p>
            <a:r>
              <a:rPr lang="fr-CH" dirty="0"/>
              <a:t>Partie 1 – Outil de suivi de production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06D062-0D03-4C49-8E21-8E968BD9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621505"/>
            <a:ext cx="4718304" cy="2254362"/>
          </a:xfrm>
        </p:spPr>
        <p:txBody>
          <a:bodyPr/>
          <a:lstStyle/>
          <a:p>
            <a:r>
              <a:rPr lang="fr-CH" dirty="0"/>
              <a:t>Création d’un Dashboard web basé Javascript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B63BD86-8512-4F9E-9739-B47DE7DC8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294" y="2658533"/>
            <a:ext cx="4718304" cy="506828"/>
          </a:xfrm>
        </p:spPr>
        <p:txBody>
          <a:bodyPr/>
          <a:lstStyle/>
          <a:p>
            <a:r>
              <a:rPr lang="fr-CH" dirty="0"/>
              <a:t>Partie 2 – Outil IoT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246E93C9-5281-4F9F-9327-E9B2B7656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670" y="3621505"/>
            <a:ext cx="4718304" cy="2254362"/>
          </a:xfrm>
        </p:spPr>
        <p:txBody>
          <a:bodyPr/>
          <a:lstStyle/>
          <a:p>
            <a:r>
              <a:rPr lang="fr-CH" dirty="0"/>
              <a:t>Rédaction d’un cahier des charges</a:t>
            </a:r>
          </a:p>
          <a:p>
            <a:r>
              <a:rPr lang="fr-CH" dirty="0"/>
              <a:t>Mise en place d’un banc de test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5646AC9-DD22-4C6D-A411-556161E6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BD4-089D-49DC-86CC-F107A08C3F62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C07B1358-D01A-418C-B09A-AF155D43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0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385AB-5142-4F29-9BB7-915B9F75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1302808"/>
            <a:ext cx="3718455" cy="659341"/>
          </a:xfrm>
        </p:spPr>
        <p:txBody>
          <a:bodyPr>
            <a:noAutofit/>
          </a:bodyPr>
          <a:lstStyle/>
          <a:p>
            <a:r>
              <a:rPr lang="fr-CH" sz="4000" dirty="0"/>
              <a:t>Dashboard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4BDF64A-B20E-4CF3-919C-3F616D41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2768" y="1632478"/>
            <a:ext cx="5469466" cy="4752976"/>
          </a:xfrm>
        </p:spPr>
        <p:txBody>
          <a:bodyPr>
            <a:normAutofit/>
          </a:bodyPr>
          <a:lstStyle/>
          <a:p>
            <a:r>
              <a:rPr lang="fr-CH" dirty="0"/>
              <a:t>Accès rapide et lisible</a:t>
            </a:r>
          </a:p>
          <a:p>
            <a:r>
              <a:rPr lang="fr-CH" dirty="0"/>
              <a:t>Insérer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Composition: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Chaîne de production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Quantité de vers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Quantité du substrat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H" dirty="0"/>
              <a:t>Informations physiques mesurées dans la chaîne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dirty="0"/>
              <a:t>Mesures des capteurs du banc de test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FE921F45-64A3-4B67-8B06-07441DFC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80C8-097C-4B90-92E3-21E9111D9F33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CAE19B6-D877-48F2-BE21-05867035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6993FCE-CD30-4A8E-90E1-EC88375C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1" y="2360553"/>
            <a:ext cx="4244912" cy="22971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4FCAE98-E1AF-4C02-AD17-DCDBF2FD386A}"/>
              </a:ext>
            </a:extLst>
          </p:cNvPr>
          <p:cNvSpPr txBox="1"/>
          <p:nvPr/>
        </p:nvSpPr>
        <p:spPr>
          <a:xfrm>
            <a:off x="1890512" y="4825296"/>
            <a:ext cx="2525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https://www.zoho.com/flow/help/dashboard.html</a:t>
            </a:r>
          </a:p>
        </p:txBody>
      </p:sp>
    </p:spTree>
    <p:extLst>
      <p:ext uri="{BB962C8B-B14F-4D97-AF65-F5344CB8AC3E}">
        <p14:creationId xmlns:p14="http://schemas.microsoft.com/office/powerpoint/2010/main" val="21083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A702369-1BD7-42C3-9485-4B841E0B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Dashboard web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D949930-1125-4A62-BB67-0F4184512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Framework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7EFA6C94-878F-4B38-AD58-21998E624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Choix</a:t>
            </a:r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5A4AC510-04FC-4FFF-9E30-9DE9D6CF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22E1-6AFB-4056-A7EB-19DA612CC5C7}" type="datetime1">
              <a:rPr lang="fr-CH" smtClean="0"/>
              <a:t>24.06.2020</a:t>
            </a:fld>
            <a:endParaRPr lang="en-US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1A17F67D-E548-4CAB-81FC-9F57821F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9" name="Image 18" descr="Une image contenant signe&#10;&#10;Description générée automatiquement">
            <a:extLst>
              <a:ext uri="{FF2B5EF4-FFF2-40B4-BE49-F238E27FC236}">
                <a16:creationId xmlns:a16="http://schemas.microsoft.com/office/drawing/2014/main" id="{D1DA32A7-C2EC-49A0-82EB-50394556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988" y="3326995"/>
            <a:ext cx="652212" cy="6522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FE08C63-320D-4E0C-AA4B-75E176C46EBD}"/>
              </a:ext>
            </a:extLst>
          </p:cNvPr>
          <p:cNvSpPr txBox="1"/>
          <p:nvPr/>
        </p:nvSpPr>
        <p:spPr>
          <a:xfrm>
            <a:off x="6682441" y="3952690"/>
            <a:ext cx="167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600" dirty="0"/>
              <a:t>https://vuejs.org/images/logo.png?_sw-precache</a:t>
            </a:r>
          </a:p>
          <a:p>
            <a:r>
              <a:rPr lang="fr-CH" sz="600" dirty="0"/>
              <a:t>=cf23526f451784ff137f161b8fe18d5a</a:t>
            </a:r>
          </a:p>
        </p:txBody>
      </p:sp>
      <p:sp>
        <p:nvSpPr>
          <p:cNvPr id="30" name="Espace réservé du contenu 29">
            <a:extLst>
              <a:ext uri="{FF2B5EF4-FFF2-40B4-BE49-F238E27FC236}">
                <a16:creationId xmlns:a16="http://schemas.microsoft.com/office/drawing/2014/main" id="{37FC86B6-5CE8-41C3-85C3-5304328D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7696" y="3234795"/>
            <a:ext cx="4718304" cy="2632605"/>
          </a:xfrm>
        </p:spPr>
        <p:txBody>
          <a:bodyPr/>
          <a:lstStyle/>
          <a:p>
            <a:r>
              <a:rPr lang="fr-CH" dirty="0"/>
              <a:t>Simplifié la création</a:t>
            </a:r>
          </a:p>
          <a:p>
            <a:pPr lvl="1"/>
            <a:r>
              <a:rPr lang="fr-CH" dirty="0"/>
              <a:t>Librairies</a:t>
            </a:r>
          </a:p>
          <a:p>
            <a:r>
              <a:rPr lang="fr-CH" dirty="0"/>
              <a:t>Site web dynamique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8FAB87C-C7B7-4A30-A8F6-E04ECBF7AE0B}"/>
              </a:ext>
            </a:extLst>
          </p:cNvPr>
          <p:cNvSpPr txBox="1"/>
          <p:nvPr/>
        </p:nvSpPr>
        <p:spPr>
          <a:xfrm>
            <a:off x="8839200" y="3102044"/>
            <a:ext cx="2568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HTML/CSS/Javascript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Adaptable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B9F6EF4-DFC3-474C-A958-3022E3072185}"/>
              </a:ext>
            </a:extLst>
          </p:cNvPr>
          <p:cNvSpPr txBox="1"/>
          <p:nvPr/>
        </p:nvSpPr>
        <p:spPr>
          <a:xfrm>
            <a:off x="8839200" y="4631372"/>
            <a:ext cx="2568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Application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HTML/CSS/Javascript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Réactif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Grande bibliothèque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pic>
        <p:nvPicPr>
          <p:cNvPr id="1026" name="Picture 2" descr="Bootstrap (framework) — Wikipédia">
            <a:extLst>
              <a:ext uri="{FF2B5EF4-FFF2-40B4-BE49-F238E27FC236}">
                <a16:creationId xmlns:a16="http://schemas.microsoft.com/office/drawing/2014/main" id="{0723DA10-0B39-4B19-8E9A-F39DD8158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008" y="4530247"/>
            <a:ext cx="774171" cy="7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8038DF-58F4-4DB3-993E-F235F696E706}"/>
              </a:ext>
            </a:extLst>
          </p:cNvPr>
          <p:cNvSpPr/>
          <p:nvPr/>
        </p:nvSpPr>
        <p:spPr>
          <a:xfrm>
            <a:off x="6386670" y="5312936"/>
            <a:ext cx="1758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600" dirty="0"/>
              <a:t>https://upload.wikimedia.org/wikipedia/commons/</a:t>
            </a:r>
          </a:p>
          <a:p>
            <a:r>
              <a:rPr lang="fr-CH" sz="600" dirty="0" err="1"/>
              <a:t>thumb</a:t>
            </a:r>
            <a:r>
              <a:rPr lang="fr-CH" sz="600" dirty="0"/>
              <a:t>/b/b2/</a:t>
            </a:r>
            <a:r>
              <a:rPr lang="fr-CH" sz="600" dirty="0" err="1"/>
              <a:t>Bootstrap_logo.svg</a:t>
            </a:r>
            <a:r>
              <a:rPr lang="fr-CH" sz="600" dirty="0"/>
              <a:t>/</a:t>
            </a:r>
          </a:p>
          <a:p>
            <a:r>
              <a:rPr lang="fr-CH" sz="600" dirty="0"/>
              <a:t>langfr-220px-Bootstrap_logo.svg.png</a:t>
            </a:r>
          </a:p>
        </p:txBody>
      </p:sp>
      <p:pic>
        <p:nvPicPr>
          <p:cNvPr id="37" name="Image 3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34FDCCA0-3F77-4F75-9600-6F8FF4503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275" y="3982143"/>
            <a:ext cx="930487" cy="93048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4919AA9-7B43-4ACE-974E-82E9EC9E35F7}"/>
              </a:ext>
            </a:extLst>
          </p:cNvPr>
          <p:cNvSpPr/>
          <p:nvPr/>
        </p:nvSpPr>
        <p:spPr>
          <a:xfrm>
            <a:off x="4747049" y="4930300"/>
            <a:ext cx="1420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600" dirty="0"/>
              <a:t>https://avatars0.githubusercontent.com/</a:t>
            </a:r>
          </a:p>
          <a:p>
            <a:r>
              <a:rPr lang="fr-CH" sz="600" dirty="0"/>
              <a:t>u/22965283?s=280&amp;v=4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A33CD92-28DD-4AE2-8CCA-DBA815854C0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01503" y="3653101"/>
            <a:ext cx="838485" cy="71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5C1DE53-EAF3-43A1-A8A1-4331AAF12526}"/>
              </a:ext>
            </a:extLst>
          </p:cNvPr>
          <p:cNvCxnSpPr>
            <a:cxnSpLocks/>
          </p:cNvCxnSpPr>
          <p:nvPr/>
        </p:nvCxnSpPr>
        <p:spPr>
          <a:xfrm>
            <a:off x="6096000" y="4363226"/>
            <a:ext cx="486109" cy="66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0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16F1A1B1-D72D-4219-AE30-3EDB2FD2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601FE7BE-30C9-47E1-AA23-7FC5DE0C9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256DDC-2B46-4CBD-98CD-4843A1D36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299BC9-AA13-472C-B2CB-8B1A49F1D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CEA125A-C8E0-43E9-A034-878F58FA9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268254-A470-41D9-884E-9DE377E94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5ED17DC-E4E6-42E7-ACB4-BEFF8777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667015" cy="1303867"/>
          </a:xfrm>
        </p:spPr>
        <p:txBody>
          <a:bodyPr>
            <a:normAutofit/>
          </a:bodyPr>
          <a:lstStyle/>
          <a:p>
            <a:r>
              <a:rPr lang="fr-CH" sz="4100" dirty="0"/>
              <a:t>Dashboard web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id="{1F510FDE-DE95-4B70-9D1C-7214BFCC3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2391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867666B-D1C6-48AB-B236-2C49AE4F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72481"/>
            <a:ext cx="3430588" cy="2693011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0DAC9B0-9A1E-4FAB-A76C-F8AFC8E26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299" y="2516301"/>
            <a:ext cx="4534646" cy="3559695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CB6F38-6FAA-42A7-B1CF-4178502B4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2532" y="3034388"/>
            <a:ext cx="3518201" cy="2779377"/>
          </a:xfrm>
          <a:prstGeom prst="rect">
            <a:avLst/>
          </a:prstGeom>
        </p:spPr>
      </p:pic>
      <p:sp>
        <p:nvSpPr>
          <p:cNvPr id="25" name="Espace réservé de la date 24">
            <a:extLst>
              <a:ext uri="{FF2B5EF4-FFF2-40B4-BE49-F238E27FC236}">
                <a16:creationId xmlns:a16="http://schemas.microsoft.com/office/drawing/2014/main" id="{C449AE1F-3DFE-49F4-9759-FF012B3D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2367-8628-428D-BACA-4600A9609DAC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42" name="Espace réservé du numéro de diapositive 41">
            <a:extLst>
              <a:ext uri="{FF2B5EF4-FFF2-40B4-BE49-F238E27FC236}">
                <a16:creationId xmlns:a16="http://schemas.microsoft.com/office/drawing/2014/main" id="{CC41ECC5-A743-4405-8FE2-9233CE73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7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663C7-2C97-47BC-83C1-CC00AB31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Dashboard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BB746-78A8-4BDE-8A00-D3AEC092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Front-end</a:t>
            </a:r>
            <a:endParaRPr lang="fr-CH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5C9A005-F924-4924-86D1-F11857735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1"/>
          <a:stretch/>
        </p:blipFill>
        <p:spPr>
          <a:xfrm>
            <a:off x="938295" y="3122383"/>
            <a:ext cx="3088272" cy="2522984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0C21E9E-5485-4B42-B578-64DF3659E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52"/>
          <a:stretch/>
        </p:blipFill>
        <p:spPr>
          <a:xfrm>
            <a:off x="8165435" y="3122383"/>
            <a:ext cx="3083739" cy="2522984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F3D861-22E9-4A44-8D7B-0A1B45DBC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70"/>
          <a:stretch/>
        </p:blipFill>
        <p:spPr>
          <a:xfrm>
            <a:off x="4530502" y="3122383"/>
            <a:ext cx="3017661" cy="2471225"/>
          </a:xfrm>
          <a:prstGeom prst="rect">
            <a:avLst/>
          </a:prstGeom>
        </p:spPr>
      </p:pic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5F580F28-EA26-483A-87F8-A3C33D85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6A7E-06CD-45D1-BDE9-A3563BF326E0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7962F62B-5C6A-4430-9B33-EB37456D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8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1B544-BA6E-4224-9570-23EC0135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Partie 1 – à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E70CE-9739-4DF6-A6EE-C6FC9F51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Backend</a:t>
            </a:r>
          </a:p>
          <a:p>
            <a:pPr lvl="1"/>
            <a:r>
              <a:rPr lang="fr-CH" dirty="0"/>
              <a:t>La base de donnée</a:t>
            </a:r>
          </a:p>
          <a:p>
            <a:pPr lvl="1"/>
            <a:r>
              <a:rPr lang="fr-CH" dirty="0"/>
              <a:t>Hébergement</a:t>
            </a:r>
          </a:p>
          <a:p>
            <a:pPr lvl="1"/>
            <a:r>
              <a:rPr lang="fr-CH" dirty="0"/>
              <a:t>Fonctionnalités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40DD57-46D3-4368-B1EB-72DF741E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19D-F678-4521-8342-7EAB0B1D1C09}" type="datetime1">
              <a:rPr lang="fr-CH" smtClean="0"/>
              <a:t>23.06.2020</a:t>
            </a:fld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3640A-E51E-483A-AA89-9FAE1BE6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age 7" descr="Une image contenant capture d’écran, dessin&#10;&#10;Description générée automatiquement">
            <a:extLst>
              <a:ext uri="{FF2B5EF4-FFF2-40B4-BE49-F238E27FC236}">
                <a16:creationId xmlns:a16="http://schemas.microsoft.com/office/drawing/2014/main" id="{1AA76FB2-D3E4-4F2C-9239-1617F166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2733004"/>
            <a:ext cx="3076575" cy="16103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30B4E6-71EA-4E89-A1EC-FBAFAC4B5329}"/>
              </a:ext>
            </a:extLst>
          </p:cNvPr>
          <p:cNvSpPr/>
          <p:nvPr/>
        </p:nvSpPr>
        <p:spPr>
          <a:xfrm>
            <a:off x="6419850" y="4406294"/>
            <a:ext cx="33718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sz="800" dirty="0"/>
              <a:t>http://e-mag.xxe.fr/wp-content/uploads/2019/05/0th2x89zHuZmHGsLJ.png</a:t>
            </a:r>
          </a:p>
        </p:txBody>
      </p:sp>
      <p:pic>
        <p:nvPicPr>
          <p:cNvPr id="12" name="Graphique 11" descr="Coche">
            <a:extLst>
              <a:ext uri="{FF2B5EF4-FFF2-40B4-BE49-F238E27FC236}">
                <a16:creationId xmlns:a16="http://schemas.microsoft.com/office/drawing/2014/main" id="{BC5BF1CD-FD4E-47B4-AB2B-01849131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6100" y="28706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12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99EE22190EBC4DB0B71B49A445771C" ma:contentTypeVersion="9" ma:contentTypeDescription="Crée un document." ma:contentTypeScope="" ma:versionID="27c9c9534d446f6fba628da394f899a3">
  <xsd:schema xmlns:xsd="http://www.w3.org/2001/XMLSchema" xmlns:xs="http://www.w3.org/2001/XMLSchema" xmlns:p="http://schemas.microsoft.com/office/2006/metadata/properties" xmlns:ns3="89a63e98-e8ce-45f9-9d29-25742e7cbc6b" xmlns:ns4="0e774114-3f19-4d54-a43d-75b101d540de" targetNamespace="http://schemas.microsoft.com/office/2006/metadata/properties" ma:root="true" ma:fieldsID="6a29ace3f93c6481671aa871748f92fb" ns3:_="" ns4:_="">
    <xsd:import namespace="89a63e98-e8ce-45f9-9d29-25742e7cbc6b"/>
    <xsd:import namespace="0e774114-3f19-4d54-a43d-75b101d540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63e98-e8ce-45f9-9d29-25742e7cbc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74114-3f19-4d54-a43d-75b101d54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F05E65-7C11-499F-BC33-2F4D5ADCC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a63e98-e8ce-45f9-9d29-25742e7cbc6b"/>
    <ds:schemaRef ds:uri="0e774114-3f19-4d54-a43d-75b101d540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0DEEDE-89A0-402A-ACFD-64685B3C00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CD739-58EE-4DB4-A8B3-EAD2FF16DA40}">
  <ds:schemaRefs>
    <ds:schemaRef ds:uri="89a63e98-e8ce-45f9-9d29-25742e7cbc6b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0e774114-3f19-4d54-a43d-75b101d540d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550</Words>
  <Application>Microsoft Office PowerPoint</Application>
  <PresentationFormat>Grand écran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Freestyle Script</vt:lpstr>
      <vt:lpstr>Garamond</vt:lpstr>
      <vt:lpstr>Organique</vt:lpstr>
      <vt:lpstr>Présentation intermédiaire</vt:lpstr>
      <vt:lpstr>Présentation PowerPoint</vt:lpstr>
      <vt:lpstr>Présentation PowerPoint</vt:lpstr>
      <vt:lpstr>Objectif - optimisation</vt:lpstr>
      <vt:lpstr>Dashboard web</vt:lpstr>
      <vt:lpstr>Dashboard web</vt:lpstr>
      <vt:lpstr>Dashboard web</vt:lpstr>
      <vt:lpstr>Dashboard web</vt:lpstr>
      <vt:lpstr>Partie 1 – à faire</vt:lpstr>
      <vt:lpstr>Cahier des charges</vt:lpstr>
      <vt:lpstr>Cahier des charges</vt:lpstr>
      <vt:lpstr>Banc de test</vt:lpstr>
      <vt:lpstr>Partie 2 – à faire</vt:lpstr>
      <vt:lpstr>Planning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intermédiaire</dc:title>
  <dc:creator>Favre Philippine</dc:creator>
  <cp:lastModifiedBy>Favre Philippine</cp:lastModifiedBy>
  <cp:revision>34</cp:revision>
  <dcterms:created xsi:type="dcterms:W3CDTF">2020-06-23T10:07:04Z</dcterms:created>
  <dcterms:modified xsi:type="dcterms:W3CDTF">2020-06-25T11:33:46Z</dcterms:modified>
</cp:coreProperties>
</file>