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421BC2-CDCF-439F-B480-4FF8E6014B51}">
  <a:tblStyle styleId="{AA421BC2-CDCF-439F-B480-4FF8E6014B51}"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0573B41-5712-41F5-ACE7-6A6BEC2A5CE2}"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firstCol>
    <a:lastRow>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457200" y="205978"/>
            <a:ext cx="8229600" cy="857400"/>
          </a:xfrm>
          <a:prstGeom prst="rect">
            <a:avLst/>
          </a:prstGeom>
          <a:noFill/>
          <a:ln>
            <a:noFill/>
          </a:ln>
        </p:spPr>
        <p:txBody>
          <a:bodyPr anchorCtr="0" anchor="ctr" bIns="47025" lIns="47025" spcFirstLastPara="1" rIns="47025" wrap="square" tIns="4702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457200" y="1200152"/>
            <a:ext cx="8229600" cy="3394501"/>
          </a:xfrm>
          <a:prstGeom prst="rect">
            <a:avLst/>
          </a:prstGeom>
          <a:noFill/>
          <a:ln>
            <a:noFill/>
          </a:ln>
        </p:spPr>
        <p:txBody>
          <a:bodyPr anchorCtr="0" anchor="t" bIns="47025" lIns="47025" spcFirstLastPara="1" rIns="47025" wrap="square" tIns="47025">
            <a:normAutofit/>
          </a:bodyPr>
          <a:lstStyle>
            <a:lvl1pPr indent="-1187450" lvl="0" marL="457200" algn="l">
              <a:lnSpc>
                <a:spcPct val="100000"/>
              </a:lnSpc>
              <a:spcBef>
                <a:spcPts val="3000"/>
              </a:spcBef>
              <a:spcAft>
                <a:spcPts val="0"/>
              </a:spcAft>
              <a:buSzPts val="15100"/>
              <a:buChar char="•"/>
              <a:defRPr/>
            </a:lvl1pPr>
            <a:lvl2pPr indent="-1187450" lvl="1" marL="914400" algn="l">
              <a:lnSpc>
                <a:spcPct val="100000"/>
              </a:lnSpc>
              <a:spcBef>
                <a:spcPts val="3000"/>
              </a:spcBef>
              <a:spcAft>
                <a:spcPts val="0"/>
              </a:spcAft>
              <a:buSzPts val="15100"/>
              <a:buChar char="–"/>
              <a:defRPr/>
            </a:lvl2pPr>
            <a:lvl3pPr indent="-1187450" lvl="2" marL="1371600" algn="l">
              <a:lnSpc>
                <a:spcPct val="100000"/>
              </a:lnSpc>
              <a:spcBef>
                <a:spcPts val="3000"/>
              </a:spcBef>
              <a:spcAft>
                <a:spcPts val="0"/>
              </a:spcAft>
              <a:buSzPts val="15100"/>
              <a:buChar char="•"/>
              <a:defRPr/>
            </a:lvl3pPr>
            <a:lvl4pPr indent="-1187450" lvl="3" marL="1828800" algn="l">
              <a:lnSpc>
                <a:spcPct val="100000"/>
              </a:lnSpc>
              <a:spcBef>
                <a:spcPts val="3000"/>
              </a:spcBef>
              <a:spcAft>
                <a:spcPts val="0"/>
              </a:spcAft>
              <a:buSzPts val="15100"/>
              <a:buChar char="–"/>
              <a:defRPr/>
            </a:lvl4pPr>
            <a:lvl5pPr indent="-1187450" lvl="4" marL="2286000" algn="l">
              <a:lnSpc>
                <a:spcPct val="100000"/>
              </a:lnSpc>
              <a:spcBef>
                <a:spcPts val="3000"/>
              </a:spcBef>
              <a:spcAft>
                <a:spcPts val="0"/>
              </a:spcAft>
              <a:buSzPts val="15100"/>
              <a:buChar char="»"/>
              <a:defRPr/>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12" name="Google Shape;12;p2"/>
          <p:cNvSpPr txBox="1"/>
          <p:nvPr>
            <p:ph idx="12" type="sldNum"/>
          </p:nvPr>
        </p:nvSpPr>
        <p:spPr>
          <a:xfrm>
            <a:off x="8425566" y="4778756"/>
            <a:ext cx="261234" cy="250916"/>
          </a:xfrm>
          <a:prstGeom prst="rect">
            <a:avLst/>
          </a:prstGeom>
          <a:noFill/>
          <a:ln>
            <a:noFill/>
          </a:ln>
        </p:spPr>
        <p:txBody>
          <a:bodyPr anchorCtr="0" anchor="ctr" bIns="47025" lIns="47025" spcFirstLastPara="1" rIns="47025" wrap="square" tIns="47025">
            <a:spAutoFit/>
          </a:bodyPr>
          <a:lstStyle>
            <a:lvl1pPr indent="0" lvl="0"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a:noFill/>
          <a:ln>
            <a:noFill/>
          </a:ln>
        </p:spPr>
        <p:txBody>
          <a:bodyPr anchorCtr="0" anchor="ctr" bIns="47025" lIns="47025" spcFirstLastPara="1" rIns="47025" wrap="square" tIns="4702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457200" y="1200152"/>
            <a:ext cx="4038600" cy="3394501"/>
          </a:xfrm>
          <a:prstGeom prst="rect">
            <a:avLst/>
          </a:prstGeom>
          <a:noFill/>
          <a:ln>
            <a:noFill/>
          </a:ln>
        </p:spPr>
        <p:txBody>
          <a:bodyPr anchorCtr="0" anchor="t" bIns="47025" lIns="47025" spcFirstLastPara="1" rIns="47025" wrap="square" tIns="47025">
            <a:normAutofit/>
          </a:bodyPr>
          <a:lstStyle>
            <a:lvl1pPr indent="-412750" lvl="0" marL="457200" algn="l">
              <a:lnSpc>
                <a:spcPct val="100000"/>
              </a:lnSpc>
              <a:spcBef>
                <a:spcPts val="500"/>
              </a:spcBef>
              <a:spcAft>
                <a:spcPts val="0"/>
              </a:spcAft>
              <a:buSzPts val="2900"/>
              <a:buChar char="•"/>
              <a:defRPr sz="2900"/>
            </a:lvl1pPr>
            <a:lvl2pPr indent="-412750" lvl="1" marL="914400" algn="l">
              <a:lnSpc>
                <a:spcPct val="100000"/>
              </a:lnSpc>
              <a:spcBef>
                <a:spcPts val="500"/>
              </a:spcBef>
              <a:spcAft>
                <a:spcPts val="0"/>
              </a:spcAft>
              <a:buSzPts val="2900"/>
              <a:buChar char="–"/>
              <a:defRPr sz="2900"/>
            </a:lvl2pPr>
            <a:lvl3pPr indent="-412750" lvl="2" marL="1371600" algn="l">
              <a:lnSpc>
                <a:spcPct val="100000"/>
              </a:lnSpc>
              <a:spcBef>
                <a:spcPts val="500"/>
              </a:spcBef>
              <a:spcAft>
                <a:spcPts val="0"/>
              </a:spcAft>
              <a:buSzPts val="2900"/>
              <a:buChar char="•"/>
              <a:defRPr sz="2900"/>
            </a:lvl3pPr>
            <a:lvl4pPr indent="-412750" lvl="3" marL="1828800" algn="l">
              <a:lnSpc>
                <a:spcPct val="100000"/>
              </a:lnSpc>
              <a:spcBef>
                <a:spcPts val="500"/>
              </a:spcBef>
              <a:spcAft>
                <a:spcPts val="0"/>
              </a:spcAft>
              <a:buSzPts val="2900"/>
              <a:buChar char="–"/>
              <a:defRPr sz="2900"/>
            </a:lvl4pPr>
            <a:lvl5pPr indent="-412750" lvl="4" marL="2286000" algn="l">
              <a:lnSpc>
                <a:spcPct val="100000"/>
              </a:lnSpc>
              <a:spcBef>
                <a:spcPts val="500"/>
              </a:spcBef>
              <a:spcAft>
                <a:spcPts val="0"/>
              </a:spcAft>
              <a:buSzPts val="2900"/>
              <a:buChar char="»"/>
              <a:defRPr sz="2900"/>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16" name="Google Shape;16;p3"/>
          <p:cNvSpPr txBox="1"/>
          <p:nvPr>
            <p:ph idx="2" type="body"/>
          </p:nvPr>
        </p:nvSpPr>
        <p:spPr>
          <a:xfrm>
            <a:off x="4648200" y="1200151"/>
            <a:ext cx="4038600" cy="3394502"/>
          </a:xfrm>
          <a:prstGeom prst="rect">
            <a:avLst/>
          </a:prstGeom>
          <a:noFill/>
          <a:ln>
            <a:noFill/>
          </a:ln>
        </p:spPr>
        <p:txBody>
          <a:bodyPr anchorCtr="0" anchor="t" bIns="47025" lIns="47025" spcFirstLastPara="1" rIns="47025" wrap="square" tIns="47025">
            <a:normAutofit/>
          </a:bodyPr>
          <a:lstStyle>
            <a:lvl1pPr indent="-1187450" lvl="0" marL="457200" algn="l">
              <a:lnSpc>
                <a:spcPct val="100000"/>
              </a:lnSpc>
              <a:spcBef>
                <a:spcPts val="3000"/>
              </a:spcBef>
              <a:spcAft>
                <a:spcPts val="0"/>
              </a:spcAft>
              <a:buSzPts val="15100"/>
              <a:buChar char="•"/>
              <a:defRPr/>
            </a:lvl1pPr>
            <a:lvl2pPr indent="-1187450" lvl="1" marL="914400" algn="l">
              <a:lnSpc>
                <a:spcPct val="100000"/>
              </a:lnSpc>
              <a:spcBef>
                <a:spcPts val="3000"/>
              </a:spcBef>
              <a:spcAft>
                <a:spcPts val="0"/>
              </a:spcAft>
              <a:buSzPts val="15100"/>
              <a:buChar char="–"/>
              <a:defRPr/>
            </a:lvl2pPr>
            <a:lvl3pPr indent="-1187450" lvl="2" marL="1371600" algn="l">
              <a:lnSpc>
                <a:spcPct val="100000"/>
              </a:lnSpc>
              <a:spcBef>
                <a:spcPts val="3000"/>
              </a:spcBef>
              <a:spcAft>
                <a:spcPts val="0"/>
              </a:spcAft>
              <a:buSzPts val="15100"/>
              <a:buChar char="•"/>
              <a:defRPr/>
            </a:lvl3pPr>
            <a:lvl4pPr indent="-1187450" lvl="3" marL="1828800" algn="l">
              <a:lnSpc>
                <a:spcPct val="100000"/>
              </a:lnSpc>
              <a:spcBef>
                <a:spcPts val="3000"/>
              </a:spcBef>
              <a:spcAft>
                <a:spcPts val="0"/>
              </a:spcAft>
              <a:buSzPts val="15100"/>
              <a:buChar char="–"/>
              <a:defRPr/>
            </a:lvl4pPr>
            <a:lvl5pPr indent="-1187450" lvl="4" marL="2286000" algn="l">
              <a:lnSpc>
                <a:spcPct val="100000"/>
              </a:lnSpc>
              <a:spcBef>
                <a:spcPts val="3000"/>
              </a:spcBef>
              <a:spcAft>
                <a:spcPts val="0"/>
              </a:spcAft>
              <a:buSzPts val="15100"/>
              <a:buChar char="»"/>
              <a:defRPr/>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17" name="Google Shape;17;p3"/>
          <p:cNvSpPr txBox="1"/>
          <p:nvPr>
            <p:ph idx="12" type="sldNum"/>
          </p:nvPr>
        </p:nvSpPr>
        <p:spPr>
          <a:xfrm>
            <a:off x="8425566" y="4778756"/>
            <a:ext cx="261234" cy="250916"/>
          </a:xfrm>
          <a:prstGeom prst="rect">
            <a:avLst/>
          </a:prstGeom>
          <a:noFill/>
          <a:ln>
            <a:noFill/>
          </a:ln>
        </p:spPr>
        <p:txBody>
          <a:bodyPr anchorCtr="0" anchor="ctr" bIns="47025" lIns="47025" spcFirstLastPara="1" rIns="47025" wrap="square" tIns="47025">
            <a:spAutoFit/>
          </a:bodyPr>
          <a:lstStyle>
            <a:lvl1pPr indent="0" lvl="0"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ctr" bIns="47025" lIns="47025" spcFirstLastPara="1" rIns="47025" wrap="square" tIns="4702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0" name="Google Shape;20;p4"/>
          <p:cNvSpPr txBox="1"/>
          <p:nvPr>
            <p:ph idx="1" type="body"/>
          </p:nvPr>
        </p:nvSpPr>
        <p:spPr>
          <a:xfrm>
            <a:off x="457200" y="1151334"/>
            <a:ext cx="4040100" cy="480001"/>
          </a:xfrm>
          <a:prstGeom prst="rect">
            <a:avLst/>
          </a:prstGeom>
          <a:noFill/>
          <a:ln>
            <a:noFill/>
          </a:ln>
        </p:spPr>
        <p:txBody>
          <a:bodyPr anchorCtr="0" anchor="b" bIns="47025" lIns="47025" spcFirstLastPara="1" rIns="47025" wrap="square" tIns="47025">
            <a:normAutofit/>
          </a:bodyPr>
          <a:lstStyle>
            <a:lvl1pPr indent="-228600" lvl="0" marL="457200" algn="l">
              <a:lnSpc>
                <a:spcPct val="100000"/>
              </a:lnSpc>
              <a:spcBef>
                <a:spcPts val="400"/>
              </a:spcBef>
              <a:spcAft>
                <a:spcPts val="0"/>
              </a:spcAft>
              <a:buClr>
                <a:srgbClr val="000000"/>
              </a:buClr>
              <a:buSzPts val="2500"/>
              <a:buFont typeface="Calibri"/>
              <a:buNone/>
              <a:defRPr b="1" sz="2500"/>
            </a:lvl1pPr>
            <a:lvl2pPr indent="-228600" lvl="1" marL="914400" algn="l">
              <a:lnSpc>
                <a:spcPct val="100000"/>
              </a:lnSpc>
              <a:spcBef>
                <a:spcPts val="400"/>
              </a:spcBef>
              <a:spcAft>
                <a:spcPts val="0"/>
              </a:spcAft>
              <a:buClr>
                <a:srgbClr val="000000"/>
              </a:buClr>
              <a:buSzPts val="2500"/>
              <a:buFont typeface="Calibri"/>
              <a:buNone/>
              <a:defRPr b="1" sz="2500"/>
            </a:lvl2pPr>
            <a:lvl3pPr indent="-228600" lvl="2" marL="1371600" algn="l">
              <a:lnSpc>
                <a:spcPct val="100000"/>
              </a:lnSpc>
              <a:spcBef>
                <a:spcPts val="400"/>
              </a:spcBef>
              <a:spcAft>
                <a:spcPts val="0"/>
              </a:spcAft>
              <a:buClr>
                <a:srgbClr val="000000"/>
              </a:buClr>
              <a:buSzPts val="2500"/>
              <a:buFont typeface="Calibri"/>
              <a:buNone/>
              <a:defRPr b="1" sz="2500"/>
            </a:lvl3pPr>
            <a:lvl4pPr indent="-228600" lvl="3" marL="1828800" algn="l">
              <a:lnSpc>
                <a:spcPct val="100000"/>
              </a:lnSpc>
              <a:spcBef>
                <a:spcPts val="400"/>
              </a:spcBef>
              <a:spcAft>
                <a:spcPts val="0"/>
              </a:spcAft>
              <a:buClr>
                <a:srgbClr val="000000"/>
              </a:buClr>
              <a:buSzPts val="2500"/>
              <a:buFont typeface="Calibri"/>
              <a:buNone/>
              <a:defRPr b="1" sz="2500"/>
            </a:lvl4pPr>
            <a:lvl5pPr indent="-228600" lvl="4" marL="2286000" algn="l">
              <a:lnSpc>
                <a:spcPct val="100000"/>
              </a:lnSpc>
              <a:spcBef>
                <a:spcPts val="400"/>
              </a:spcBef>
              <a:spcAft>
                <a:spcPts val="0"/>
              </a:spcAft>
              <a:buClr>
                <a:srgbClr val="000000"/>
              </a:buClr>
              <a:buSzPts val="2500"/>
              <a:buFont typeface="Calibri"/>
              <a:buNone/>
              <a:defRPr b="1" sz="2500"/>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21" name="Google Shape;21;p4"/>
          <p:cNvSpPr txBox="1"/>
          <p:nvPr>
            <p:ph idx="2" type="body"/>
          </p:nvPr>
        </p:nvSpPr>
        <p:spPr>
          <a:xfrm>
            <a:off x="457200" y="1631155"/>
            <a:ext cx="4040100" cy="2963402"/>
          </a:xfrm>
          <a:prstGeom prst="rect">
            <a:avLst/>
          </a:prstGeom>
          <a:noFill/>
          <a:ln>
            <a:noFill/>
          </a:ln>
        </p:spPr>
        <p:txBody>
          <a:bodyPr anchorCtr="0" anchor="t" bIns="47025" lIns="47025" spcFirstLastPara="1" rIns="47025" wrap="square" tIns="47025">
            <a:normAutofit/>
          </a:bodyPr>
          <a:lstStyle>
            <a:lvl1pPr indent="-1187450" lvl="0" marL="457200" algn="l">
              <a:lnSpc>
                <a:spcPct val="100000"/>
              </a:lnSpc>
              <a:spcBef>
                <a:spcPts val="3000"/>
              </a:spcBef>
              <a:spcAft>
                <a:spcPts val="0"/>
              </a:spcAft>
              <a:buSzPts val="15100"/>
              <a:buChar char="•"/>
              <a:defRPr/>
            </a:lvl1pPr>
            <a:lvl2pPr indent="-1187450" lvl="1" marL="914400" algn="l">
              <a:lnSpc>
                <a:spcPct val="100000"/>
              </a:lnSpc>
              <a:spcBef>
                <a:spcPts val="3000"/>
              </a:spcBef>
              <a:spcAft>
                <a:spcPts val="0"/>
              </a:spcAft>
              <a:buSzPts val="15100"/>
              <a:buChar char="–"/>
              <a:defRPr/>
            </a:lvl2pPr>
            <a:lvl3pPr indent="-1187450" lvl="2" marL="1371600" algn="l">
              <a:lnSpc>
                <a:spcPct val="100000"/>
              </a:lnSpc>
              <a:spcBef>
                <a:spcPts val="3000"/>
              </a:spcBef>
              <a:spcAft>
                <a:spcPts val="0"/>
              </a:spcAft>
              <a:buSzPts val="15100"/>
              <a:buChar char="•"/>
              <a:defRPr/>
            </a:lvl3pPr>
            <a:lvl4pPr indent="-1187450" lvl="3" marL="1828800" algn="l">
              <a:lnSpc>
                <a:spcPct val="100000"/>
              </a:lnSpc>
              <a:spcBef>
                <a:spcPts val="3000"/>
              </a:spcBef>
              <a:spcAft>
                <a:spcPts val="0"/>
              </a:spcAft>
              <a:buSzPts val="15100"/>
              <a:buChar char="–"/>
              <a:defRPr/>
            </a:lvl4pPr>
            <a:lvl5pPr indent="-1187450" lvl="4" marL="2286000" algn="l">
              <a:lnSpc>
                <a:spcPct val="100000"/>
              </a:lnSpc>
              <a:spcBef>
                <a:spcPts val="3000"/>
              </a:spcBef>
              <a:spcAft>
                <a:spcPts val="0"/>
              </a:spcAft>
              <a:buSzPts val="15100"/>
              <a:buChar char="»"/>
              <a:defRPr/>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22" name="Google Shape;22;p4"/>
          <p:cNvSpPr txBox="1"/>
          <p:nvPr>
            <p:ph idx="3" type="body"/>
          </p:nvPr>
        </p:nvSpPr>
        <p:spPr>
          <a:xfrm>
            <a:off x="4645026" y="1151334"/>
            <a:ext cx="4041901" cy="480001"/>
          </a:xfrm>
          <a:prstGeom prst="rect">
            <a:avLst/>
          </a:prstGeom>
          <a:noFill/>
          <a:ln>
            <a:noFill/>
          </a:ln>
        </p:spPr>
        <p:txBody>
          <a:bodyPr anchorCtr="0" anchor="b" bIns="47025" lIns="47025" spcFirstLastPara="1" rIns="47025" wrap="square" tIns="47025">
            <a:normAutofit/>
          </a:bodyPr>
          <a:lstStyle>
            <a:lvl1pPr indent="-1187450" lvl="0" marL="457200" algn="l">
              <a:lnSpc>
                <a:spcPct val="100000"/>
              </a:lnSpc>
              <a:spcBef>
                <a:spcPts val="3000"/>
              </a:spcBef>
              <a:spcAft>
                <a:spcPts val="0"/>
              </a:spcAft>
              <a:buSzPts val="15100"/>
              <a:buChar char="•"/>
              <a:defRPr/>
            </a:lvl1pPr>
            <a:lvl2pPr indent="-1187450" lvl="1" marL="914400" algn="l">
              <a:lnSpc>
                <a:spcPct val="100000"/>
              </a:lnSpc>
              <a:spcBef>
                <a:spcPts val="3000"/>
              </a:spcBef>
              <a:spcAft>
                <a:spcPts val="0"/>
              </a:spcAft>
              <a:buSzPts val="15100"/>
              <a:buChar char="–"/>
              <a:defRPr/>
            </a:lvl2pPr>
            <a:lvl3pPr indent="-1187450" lvl="2" marL="1371600" algn="l">
              <a:lnSpc>
                <a:spcPct val="100000"/>
              </a:lnSpc>
              <a:spcBef>
                <a:spcPts val="3000"/>
              </a:spcBef>
              <a:spcAft>
                <a:spcPts val="0"/>
              </a:spcAft>
              <a:buSzPts val="15100"/>
              <a:buChar char="•"/>
              <a:defRPr/>
            </a:lvl3pPr>
            <a:lvl4pPr indent="-1187450" lvl="3" marL="1828800" algn="l">
              <a:lnSpc>
                <a:spcPct val="100000"/>
              </a:lnSpc>
              <a:spcBef>
                <a:spcPts val="3000"/>
              </a:spcBef>
              <a:spcAft>
                <a:spcPts val="0"/>
              </a:spcAft>
              <a:buSzPts val="15100"/>
              <a:buChar char="–"/>
              <a:defRPr/>
            </a:lvl4pPr>
            <a:lvl5pPr indent="-1187450" lvl="4" marL="2286000" algn="l">
              <a:lnSpc>
                <a:spcPct val="100000"/>
              </a:lnSpc>
              <a:spcBef>
                <a:spcPts val="3000"/>
              </a:spcBef>
              <a:spcAft>
                <a:spcPts val="0"/>
              </a:spcAft>
              <a:buSzPts val="15100"/>
              <a:buChar char="»"/>
              <a:defRPr/>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23" name="Google Shape;23;p4"/>
          <p:cNvSpPr txBox="1"/>
          <p:nvPr>
            <p:ph idx="4" type="body"/>
          </p:nvPr>
        </p:nvSpPr>
        <p:spPr>
          <a:xfrm>
            <a:off x="4645026" y="1631155"/>
            <a:ext cx="4041901" cy="2963402"/>
          </a:xfrm>
          <a:prstGeom prst="rect">
            <a:avLst/>
          </a:prstGeom>
          <a:noFill/>
          <a:ln>
            <a:noFill/>
          </a:ln>
        </p:spPr>
        <p:txBody>
          <a:bodyPr anchorCtr="0" anchor="t" bIns="47025" lIns="47025" spcFirstLastPara="1" rIns="47025" wrap="square" tIns="47025">
            <a:normAutofit/>
          </a:bodyPr>
          <a:lstStyle>
            <a:lvl1pPr indent="-1187450" lvl="0" marL="457200" algn="l">
              <a:lnSpc>
                <a:spcPct val="100000"/>
              </a:lnSpc>
              <a:spcBef>
                <a:spcPts val="3000"/>
              </a:spcBef>
              <a:spcAft>
                <a:spcPts val="0"/>
              </a:spcAft>
              <a:buSzPts val="15100"/>
              <a:buChar char="•"/>
              <a:defRPr/>
            </a:lvl1pPr>
            <a:lvl2pPr indent="-1187450" lvl="1" marL="914400" algn="l">
              <a:lnSpc>
                <a:spcPct val="100000"/>
              </a:lnSpc>
              <a:spcBef>
                <a:spcPts val="3000"/>
              </a:spcBef>
              <a:spcAft>
                <a:spcPts val="0"/>
              </a:spcAft>
              <a:buSzPts val="15100"/>
              <a:buChar char="–"/>
              <a:defRPr/>
            </a:lvl2pPr>
            <a:lvl3pPr indent="-1187450" lvl="2" marL="1371600" algn="l">
              <a:lnSpc>
                <a:spcPct val="100000"/>
              </a:lnSpc>
              <a:spcBef>
                <a:spcPts val="3000"/>
              </a:spcBef>
              <a:spcAft>
                <a:spcPts val="0"/>
              </a:spcAft>
              <a:buSzPts val="15100"/>
              <a:buChar char="•"/>
              <a:defRPr/>
            </a:lvl3pPr>
            <a:lvl4pPr indent="-1187450" lvl="3" marL="1828800" algn="l">
              <a:lnSpc>
                <a:spcPct val="100000"/>
              </a:lnSpc>
              <a:spcBef>
                <a:spcPts val="3000"/>
              </a:spcBef>
              <a:spcAft>
                <a:spcPts val="0"/>
              </a:spcAft>
              <a:buSzPts val="15100"/>
              <a:buChar char="–"/>
              <a:defRPr/>
            </a:lvl4pPr>
            <a:lvl5pPr indent="-1187450" lvl="4" marL="2286000" algn="l">
              <a:lnSpc>
                <a:spcPct val="100000"/>
              </a:lnSpc>
              <a:spcBef>
                <a:spcPts val="3000"/>
              </a:spcBef>
              <a:spcAft>
                <a:spcPts val="0"/>
              </a:spcAft>
              <a:buSzPts val="15100"/>
              <a:buChar char="»"/>
              <a:defRPr/>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24" name="Google Shape;24;p4"/>
          <p:cNvSpPr txBox="1"/>
          <p:nvPr>
            <p:ph idx="12" type="sldNum"/>
          </p:nvPr>
        </p:nvSpPr>
        <p:spPr>
          <a:xfrm>
            <a:off x="8425566" y="4778756"/>
            <a:ext cx="261234" cy="250916"/>
          </a:xfrm>
          <a:prstGeom prst="rect">
            <a:avLst/>
          </a:prstGeom>
          <a:noFill/>
          <a:ln>
            <a:noFill/>
          </a:ln>
        </p:spPr>
        <p:txBody>
          <a:bodyPr anchorCtr="0" anchor="ctr" bIns="47025" lIns="47025" spcFirstLastPara="1" rIns="47025" wrap="square" tIns="47025">
            <a:spAutoFit/>
          </a:bodyPr>
          <a:lstStyle>
            <a:lvl1pPr indent="0" lvl="0"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25" name="Shape 25"/>
        <p:cNvGrpSpPr/>
        <p:nvPr/>
      </p:nvGrpSpPr>
      <p:grpSpPr>
        <a:xfrm>
          <a:off x="0" y="0"/>
          <a:ext cx="0" cy="0"/>
          <a:chOff x="0" y="0"/>
          <a:chExt cx="0" cy="0"/>
        </a:xfrm>
      </p:grpSpPr>
      <p:sp>
        <p:nvSpPr>
          <p:cNvPr id="26" name="Google Shape;26;p5"/>
          <p:cNvSpPr txBox="1"/>
          <p:nvPr>
            <p:ph type="title"/>
          </p:nvPr>
        </p:nvSpPr>
        <p:spPr>
          <a:xfrm>
            <a:off x="457201" y="204788"/>
            <a:ext cx="3008402" cy="871800"/>
          </a:xfrm>
          <a:prstGeom prst="rect">
            <a:avLst/>
          </a:prstGeom>
          <a:noFill/>
          <a:ln>
            <a:noFill/>
          </a:ln>
        </p:spPr>
        <p:txBody>
          <a:bodyPr anchorCtr="0" anchor="b" bIns="47025" lIns="47025" spcFirstLastPara="1" rIns="47025" wrap="square" tIns="47025">
            <a:normAutofit/>
          </a:bodyPr>
          <a:lstStyle>
            <a:lvl1pPr lvl="0" algn="l">
              <a:lnSpc>
                <a:spcPct val="100000"/>
              </a:lnSpc>
              <a:spcBef>
                <a:spcPts val="0"/>
              </a:spcBef>
              <a:spcAft>
                <a:spcPts val="0"/>
              </a:spcAft>
              <a:buClr>
                <a:srgbClr val="000000"/>
              </a:buClr>
              <a:buSzPts val="2100"/>
              <a:buFont typeface="Calibri"/>
              <a:buNone/>
              <a:defRPr b="1" sz="21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7" name="Google Shape;27;p5"/>
          <p:cNvSpPr txBox="1"/>
          <p:nvPr>
            <p:ph idx="1" type="body"/>
          </p:nvPr>
        </p:nvSpPr>
        <p:spPr>
          <a:xfrm>
            <a:off x="3575051" y="204789"/>
            <a:ext cx="5111701" cy="4389900"/>
          </a:xfrm>
          <a:prstGeom prst="rect">
            <a:avLst/>
          </a:prstGeom>
          <a:noFill/>
          <a:ln>
            <a:noFill/>
          </a:ln>
        </p:spPr>
        <p:txBody>
          <a:bodyPr anchorCtr="0" anchor="t" bIns="47025" lIns="47025" spcFirstLastPara="1" rIns="47025" wrap="square" tIns="47025">
            <a:normAutofit/>
          </a:bodyPr>
          <a:lstStyle>
            <a:lvl1pPr indent="-438150" lvl="0" marL="457200" algn="l">
              <a:lnSpc>
                <a:spcPct val="100000"/>
              </a:lnSpc>
              <a:spcBef>
                <a:spcPts val="600"/>
              </a:spcBef>
              <a:spcAft>
                <a:spcPts val="0"/>
              </a:spcAft>
              <a:buSzPts val="3300"/>
              <a:buChar char="•"/>
              <a:defRPr sz="3300"/>
            </a:lvl1pPr>
            <a:lvl2pPr indent="-438150" lvl="1" marL="914400" algn="l">
              <a:lnSpc>
                <a:spcPct val="100000"/>
              </a:lnSpc>
              <a:spcBef>
                <a:spcPts val="600"/>
              </a:spcBef>
              <a:spcAft>
                <a:spcPts val="0"/>
              </a:spcAft>
              <a:buSzPts val="3300"/>
              <a:buChar char="–"/>
              <a:defRPr sz="3300"/>
            </a:lvl2pPr>
            <a:lvl3pPr indent="-438150" lvl="2" marL="1371600" algn="l">
              <a:lnSpc>
                <a:spcPct val="100000"/>
              </a:lnSpc>
              <a:spcBef>
                <a:spcPts val="600"/>
              </a:spcBef>
              <a:spcAft>
                <a:spcPts val="0"/>
              </a:spcAft>
              <a:buSzPts val="3300"/>
              <a:buChar char="•"/>
              <a:defRPr sz="3300"/>
            </a:lvl3pPr>
            <a:lvl4pPr indent="-438150" lvl="3" marL="1828800" algn="l">
              <a:lnSpc>
                <a:spcPct val="100000"/>
              </a:lnSpc>
              <a:spcBef>
                <a:spcPts val="600"/>
              </a:spcBef>
              <a:spcAft>
                <a:spcPts val="0"/>
              </a:spcAft>
              <a:buSzPts val="3300"/>
              <a:buChar char="–"/>
              <a:defRPr sz="3300"/>
            </a:lvl4pPr>
            <a:lvl5pPr indent="-438150" lvl="4" marL="2286000" algn="l">
              <a:lnSpc>
                <a:spcPct val="100000"/>
              </a:lnSpc>
              <a:spcBef>
                <a:spcPts val="600"/>
              </a:spcBef>
              <a:spcAft>
                <a:spcPts val="0"/>
              </a:spcAft>
              <a:buSzPts val="3300"/>
              <a:buChar char="»"/>
              <a:defRPr sz="3300"/>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28" name="Google Shape;28;p5"/>
          <p:cNvSpPr txBox="1"/>
          <p:nvPr>
            <p:ph idx="2" type="body"/>
          </p:nvPr>
        </p:nvSpPr>
        <p:spPr>
          <a:xfrm>
            <a:off x="457201" y="1076325"/>
            <a:ext cx="3008402" cy="3518401"/>
          </a:xfrm>
          <a:prstGeom prst="rect">
            <a:avLst/>
          </a:prstGeom>
          <a:noFill/>
          <a:ln>
            <a:noFill/>
          </a:ln>
        </p:spPr>
        <p:txBody>
          <a:bodyPr anchorCtr="0" anchor="t" bIns="47025" lIns="47025" spcFirstLastPara="1" rIns="47025" wrap="square" tIns="47025">
            <a:normAutofit/>
          </a:bodyPr>
          <a:lstStyle>
            <a:lvl1pPr indent="-1187450" lvl="0" marL="457200" algn="l">
              <a:lnSpc>
                <a:spcPct val="100000"/>
              </a:lnSpc>
              <a:spcBef>
                <a:spcPts val="3000"/>
              </a:spcBef>
              <a:spcAft>
                <a:spcPts val="0"/>
              </a:spcAft>
              <a:buSzPts val="15100"/>
              <a:buChar char="•"/>
              <a:defRPr/>
            </a:lvl1pPr>
            <a:lvl2pPr indent="-1187450" lvl="1" marL="914400" algn="l">
              <a:lnSpc>
                <a:spcPct val="100000"/>
              </a:lnSpc>
              <a:spcBef>
                <a:spcPts val="3000"/>
              </a:spcBef>
              <a:spcAft>
                <a:spcPts val="0"/>
              </a:spcAft>
              <a:buSzPts val="15100"/>
              <a:buChar char="–"/>
              <a:defRPr/>
            </a:lvl2pPr>
            <a:lvl3pPr indent="-1187450" lvl="2" marL="1371600" algn="l">
              <a:lnSpc>
                <a:spcPct val="100000"/>
              </a:lnSpc>
              <a:spcBef>
                <a:spcPts val="3000"/>
              </a:spcBef>
              <a:spcAft>
                <a:spcPts val="0"/>
              </a:spcAft>
              <a:buSzPts val="15100"/>
              <a:buChar char="•"/>
              <a:defRPr/>
            </a:lvl3pPr>
            <a:lvl4pPr indent="-1187450" lvl="3" marL="1828800" algn="l">
              <a:lnSpc>
                <a:spcPct val="100000"/>
              </a:lnSpc>
              <a:spcBef>
                <a:spcPts val="3000"/>
              </a:spcBef>
              <a:spcAft>
                <a:spcPts val="0"/>
              </a:spcAft>
              <a:buSzPts val="15100"/>
              <a:buChar char="–"/>
              <a:defRPr/>
            </a:lvl4pPr>
            <a:lvl5pPr indent="-1187450" lvl="4" marL="2286000" algn="l">
              <a:lnSpc>
                <a:spcPct val="100000"/>
              </a:lnSpc>
              <a:spcBef>
                <a:spcPts val="3000"/>
              </a:spcBef>
              <a:spcAft>
                <a:spcPts val="0"/>
              </a:spcAft>
              <a:buSzPts val="15100"/>
              <a:buChar char="»"/>
              <a:defRPr/>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29" name="Google Shape;29;p5"/>
          <p:cNvSpPr txBox="1"/>
          <p:nvPr>
            <p:ph idx="12" type="sldNum"/>
          </p:nvPr>
        </p:nvSpPr>
        <p:spPr>
          <a:xfrm>
            <a:off x="8425566" y="4778756"/>
            <a:ext cx="261234" cy="250916"/>
          </a:xfrm>
          <a:prstGeom prst="rect">
            <a:avLst/>
          </a:prstGeom>
          <a:noFill/>
          <a:ln>
            <a:noFill/>
          </a:ln>
        </p:spPr>
        <p:txBody>
          <a:bodyPr anchorCtr="0" anchor="ctr" bIns="47025" lIns="47025" spcFirstLastPara="1" rIns="47025" wrap="square" tIns="47025">
            <a:spAutoFit/>
          </a:bodyPr>
          <a:lstStyle>
            <a:lvl1pPr indent="0" lvl="0"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30" name="Shape 30"/>
        <p:cNvGrpSpPr/>
        <p:nvPr/>
      </p:nvGrpSpPr>
      <p:grpSpPr>
        <a:xfrm>
          <a:off x="0" y="0"/>
          <a:ext cx="0" cy="0"/>
          <a:chOff x="0" y="0"/>
          <a:chExt cx="0" cy="0"/>
        </a:xfrm>
      </p:grpSpPr>
      <p:sp>
        <p:nvSpPr>
          <p:cNvPr id="31" name="Google Shape;31;p6"/>
          <p:cNvSpPr txBox="1"/>
          <p:nvPr>
            <p:ph type="title"/>
          </p:nvPr>
        </p:nvSpPr>
        <p:spPr>
          <a:xfrm>
            <a:off x="1792289" y="3600451"/>
            <a:ext cx="5486401" cy="425101"/>
          </a:xfrm>
          <a:prstGeom prst="rect">
            <a:avLst/>
          </a:prstGeom>
          <a:noFill/>
          <a:ln>
            <a:noFill/>
          </a:ln>
        </p:spPr>
        <p:txBody>
          <a:bodyPr anchorCtr="0" anchor="b" bIns="47025" lIns="47025" spcFirstLastPara="1" rIns="47025" wrap="square" tIns="47025">
            <a:normAutofit/>
          </a:bodyPr>
          <a:lstStyle>
            <a:lvl1pPr lvl="0" algn="l">
              <a:lnSpc>
                <a:spcPct val="100000"/>
              </a:lnSpc>
              <a:spcBef>
                <a:spcPts val="0"/>
              </a:spcBef>
              <a:spcAft>
                <a:spcPts val="0"/>
              </a:spcAft>
              <a:buClr>
                <a:srgbClr val="000000"/>
              </a:buClr>
              <a:buSzPts val="2100"/>
              <a:buFont typeface="Calibri"/>
              <a:buNone/>
              <a:defRPr b="1" sz="21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2" name="Google Shape;32;p6"/>
          <p:cNvSpPr/>
          <p:nvPr>
            <p:ph idx="2" type="pic"/>
          </p:nvPr>
        </p:nvSpPr>
        <p:spPr>
          <a:xfrm>
            <a:off x="1792289" y="459581"/>
            <a:ext cx="5486401" cy="3086101"/>
          </a:xfrm>
          <a:prstGeom prst="rect">
            <a:avLst/>
          </a:prstGeom>
          <a:noFill/>
          <a:ln>
            <a:noFill/>
          </a:ln>
        </p:spPr>
      </p:sp>
      <p:sp>
        <p:nvSpPr>
          <p:cNvPr id="33" name="Google Shape;33;p6"/>
          <p:cNvSpPr txBox="1"/>
          <p:nvPr>
            <p:ph idx="1" type="body"/>
          </p:nvPr>
        </p:nvSpPr>
        <p:spPr>
          <a:xfrm>
            <a:off x="1792289" y="4025505"/>
            <a:ext cx="5486401" cy="603601"/>
          </a:xfrm>
          <a:prstGeom prst="rect">
            <a:avLst/>
          </a:prstGeom>
          <a:noFill/>
          <a:ln>
            <a:noFill/>
          </a:ln>
        </p:spPr>
        <p:txBody>
          <a:bodyPr anchorCtr="0" anchor="t" bIns="47025" lIns="47025" spcFirstLastPara="1" rIns="47025" wrap="square" tIns="47025">
            <a:normAutofit/>
          </a:bodyPr>
          <a:lstStyle>
            <a:lvl1pPr indent="-228600" lvl="0" marL="457200" algn="l">
              <a:lnSpc>
                <a:spcPct val="100000"/>
              </a:lnSpc>
              <a:spcBef>
                <a:spcPts val="200"/>
              </a:spcBef>
              <a:spcAft>
                <a:spcPts val="0"/>
              </a:spcAft>
              <a:buClr>
                <a:srgbClr val="000000"/>
              </a:buClr>
              <a:buSzPts val="1400"/>
              <a:buFont typeface="Calibri"/>
              <a:buNone/>
              <a:defRPr sz="1400"/>
            </a:lvl1pPr>
            <a:lvl2pPr indent="-228600" lvl="1" marL="914400" algn="l">
              <a:lnSpc>
                <a:spcPct val="100000"/>
              </a:lnSpc>
              <a:spcBef>
                <a:spcPts val="200"/>
              </a:spcBef>
              <a:spcAft>
                <a:spcPts val="0"/>
              </a:spcAft>
              <a:buClr>
                <a:srgbClr val="000000"/>
              </a:buClr>
              <a:buSzPts val="1400"/>
              <a:buFont typeface="Calibri"/>
              <a:buNone/>
              <a:defRPr sz="1400"/>
            </a:lvl2pPr>
            <a:lvl3pPr indent="-228600" lvl="2" marL="1371600" algn="l">
              <a:lnSpc>
                <a:spcPct val="100000"/>
              </a:lnSpc>
              <a:spcBef>
                <a:spcPts val="200"/>
              </a:spcBef>
              <a:spcAft>
                <a:spcPts val="0"/>
              </a:spcAft>
              <a:buClr>
                <a:srgbClr val="000000"/>
              </a:buClr>
              <a:buSzPts val="1400"/>
              <a:buFont typeface="Calibri"/>
              <a:buNone/>
              <a:defRPr sz="1400"/>
            </a:lvl3pPr>
            <a:lvl4pPr indent="-228600" lvl="3" marL="1828800" algn="l">
              <a:lnSpc>
                <a:spcPct val="100000"/>
              </a:lnSpc>
              <a:spcBef>
                <a:spcPts val="200"/>
              </a:spcBef>
              <a:spcAft>
                <a:spcPts val="0"/>
              </a:spcAft>
              <a:buClr>
                <a:srgbClr val="000000"/>
              </a:buClr>
              <a:buSzPts val="1400"/>
              <a:buFont typeface="Calibri"/>
              <a:buNone/>
              <a:defRPr sz="1400"/>
            </a:lvl4pPr>
            <a:lvl5pPr indent="-228600" lvl="4" marL="2286000" algn="l">
              <a:lnSpc>
                <a:spcPct val="100000"/>
              </a:lnSpc>
              <a:spcBef>
                <a:spcPts val="200"/>
              </a:spcBef>
              <a:spcAft>
                <a:spcPts val="0"/>
              </a:spcAft>
              <a:buClr>
                <a:srgbClr val="000000"/>
              </a:buClr>
              <a:buSzPts val="1400"/>
              <a:buFont typeface="Calibri"/>
              <a:buNone/>
              <a:defRPr sz="1400"/>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34" name="Google Shape;34;p6"/>
          <p:cNvSpPr txBox="1"/>
          <p:nvPr>
            <p:ph idx="12" type="sldNum"/>
          </p:nvPr>
        </p:nvSpPr>
        <p:spPr>
          <a:xfrm>
            <a:off x="8425566" y="4778756"/>
            <a:ext cx="261234" cy="250916"/>
          </a:xfrm>
          <a:prstGeom prst="rect">
            <a:avLst/>
          </a:prstGeom>
          <a:noFill/>
          <a:ln>
            <a:noFill/>
          </a:ln>
        </p:spPr>
        <p:txBody>
          <a:bodyPr anchorCtr="0" anchor="ctr" bIns="47025" lIns="47025" spcFirstLastPara="1" rIns="47025" wrap="square" tIns="47025">
            <a:spAutoFit/>
          </a:bodyPr>
          <a:lstStyle>
            <a:lvl1pPr indent="0" lvl="0"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35" name="Shape 35"/>
        <p:cNvGrpSpPr/>
        <p:nvPr/>
      </p:nvGrpSpPr>
      <p:grpSpPr>
        <a:xfrm>
          <a:off x="0" y="0"/>
          <a:ext cx="0" cy="0"/>
          <a:chOff x="0" y="0"/>
          <a:chExt cx="0" cy="0"/>
        </a:xfrm>
      </p:grpSpPr>
      <p:sp>
        <p:nvSpPr>
          <p:cNvPr id="36" name="Google Shape;36;p7"/>
          <p:cNvSpPr txBox="1"/>
          <p:nvPr>
            <p:ph type="title"/>
          </p:nvPr>
        </p:nvSpPr>
        <p:spPr>
          <a:xfrm>
            <a:off x="457200" y="205978"/>
            <a:ext cx="8229600" cy="857400"/>
          </a:xfrm>
          <a:prstGeom prst="rect">
            <a:avLst/>
          </a:prstGeom>
          <a:noFill/>
          <a:ln>
            <a:noFill/>
          </a:ln>
        </p:spPr>
        <p:txBody>
          <a:bodyPr anchorCtr="0" anchor="ctr" bIns="47025" lIns="47025" spcFirstLastPara="1" rIns="47025" wrap="square" tIns="4702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7" name="Google Shape;37;p7"/>
          <p:cNvSpPr txBox="1"/>
          <p:nvPr>
            <p:ph idx="1" type="body"/>
          </p:nvPr>
        </p:nvSpPr>
        <p:spPr>
          <a:xfrm rot="5400000">
            <a:off x="2874751" y="-1217400"/>
            <a:ext cx="3394501" cy="8229601"/>
          </a:xfrm>
          <a:prstGeom prst="rect">
            <a:avLst/>
          </a:prstGeom>
          <a:noFill/>
          <a:ln>
            <a:noFill/>
          </a:ln>
        </p:spPr>
        <p:txBody>
          <a:bodyPr anchorCtr="0" anchor="t" bIns="47025" lIns="47025" spcFirstLastPara="1" rIns="47025" wrap="square" tIns="47025">
            <a:normAutofit/>
          </a:bodyPr>
          <a:lstStyle>
            <a:lvl1pPr indent="-1187450" lvl="0" marL="457200" algn="l">
              <a:lnSpc>
                <a:spcPct val="100000"/>
              </a:lnSpc>
              <a:spcBef>
                <a:spcPts val="0"/>
              </a:spcBef>
              <a:spcAft>
                <a:spcPts val="0"/>
              </a:spcAft>
              <a:buSzPts val="15100"/>
              <a:buChar char="•"/>
              <a:defRPr/>
            </a:lvl1pPr>
            <a:lvl2pPr indent="-1187450" lvl="1" marL="914400" algn="l">
              <a:lnSpc>
                <a:spcPct val="100000"/>
              </a:lnSpc>
              <a:spcBef>
                <a:spcPts val="0"/>
              </a:spcBef>
              <a:spcAft>
                <a:spcPts val="0"/>
              </a:spcAft>
              <a:buSzPts val="15100"/>
              <a:buChar char="–"/>
              <a:defRPr/>
            </a:lvl2pPr>
            <a:lvl3pPr indent="-1187450" lvl="2" marL="1371600" algn="l">
              <a:lnSpc>
                <a:spcPct val="100000"/>
              </a:lnSpc>
              <a:spcBef>
                <a:spcPts val="0"/>
              </a:spcBef>
              <a:spcAft>
                <a:spcPts val="0"/>
              </a:spcAft>
              <a:buSzPts val="15100"/>
              <a:buChar char="•"/>
              <a:defRPr/>
            </a:lvl3pPr>
            <a:lvl4pPr indent="-1187450" lvl="3" marL="1828800" algn="l">
              <a:lnSpc>
                <a:spcPct val="100000"/>
              </a:lnSpc>
              <a:spcBef>
                <a:spcPts val="0"/>
              </a:spcBef>
              <a:spcAft>
                <a:spcPts val="0"/>
              </a:spcAft>
              <a:buSzPts val="15100"/>
              <a:buChar char="–"/>
              <a:defRPr/>
            </a:lvl4pPr>
            <a:lvl5pPr indent="-1187450" lvl="4" marL="2286000" algn="l">
              <a:lnSpc>
                <a:spcPct val="100000"/>
              </a:lnSpc>
              <a:spcBef>
                <a:spcPts val="0"/>
              </a:spcBef>
              <a:spcAft>
                <a:spcPts val="0"/>
              </a:spcAft>
              <a:buSzPts val="15100"/>
              <a:buChar char="»"/>
              <a:defRPr/>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38" name="Google Shape;38;p7"/>
          <p:cNvSpPr txBox="1"/>
          <p:nvPr>
            <p:ph idx="12" type="sldNum"/>
          </p:nvPr>
        </p:nvSpPr>
        <p:spPr>
          <a:xfrm>
            <a:off x="8425566" y="4778756"/>
            <a:ext cx="261234" cy="250916"/>
          </a:xfrm>
          <a:prstGeom prst="rect">
            <a:avLst/>
          </a:prstGeom>
          <a:noFill/>
          <a:ln>
            <a:noFill/>
          </a:ln>
        </p:spPr>
        <p:txBody>
          <a:bodyPr anchorCtr="0" anchor="ctr" bIns="47025" lIns="47025" spcFirstLastPara="1" rIns="47025" wrap="square" tIns="47025">
            <a:spAutoFit/>
          </a:bodyPr>
          <a:lstStyle>
            <a:lvl1pPr indent="0" lvl="0"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39" name="Shape 39"/>
        <p:cNvGrpSpPr/>
        <p:nvPr/>
      </p:nvGrpSpPr>
      <p:grpSpPr>
        <a:xfrm>
          <a:off x="0" y="0"/>
          <a:ext cx="0" cy="0"/>
          <a:chOff x="0" y="0"/>
          <a:chExt cx="0" cy="0"/>
        </a:xfrm>
      </p:grpSpPr>
      <p:sp>
        <p:nvSpPr>
          <p:cNvPr id="40" name="Google Shape;40;p8"/>
          <p:cNvSpPr txBox="1"/>
          <p:nvPr>
            <p:ph type="title"/>
          </p:nvPr>
        </p:nvSpPr>
        <p:spPr>
          <a:xfrm rot="5400000">
            <a:off x="5463750" y="1371630"/>
            <a:ext cx="4388701" cy="2057401"/>
          </a:xfrm>
          <a:prstGeom prst="rect">
            <a:avLst/>
          </a:prstGeom>
          <a:noFill/>
          <a:ln>
            <a:noFill/>
          </a:ln>
        </p:spPr>
        <p:txBody>
          <a:bodyPr anchorCtr="0" anchor="ctr" bIns="47025" lIns="47025" spcFirstLastPara="1" rIns="47025" wrap="square" tIns="4702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1" name="Google Shape;41;p8"/>
          <p:cNvSpPr txBox="1"/>
          <p:nvPr>
            <p:ph idx="1" type="body"/>
          </p:nvPr>
        </p:nvSpPr>
        <p:spPr>
          <a:xfrm rot="5400000">
            <a:off x="1272750" y="-609571"/>
            <a:ext cx="4388700" cy="6019801"/>
          </a:xfrm>
          <a:prstGeom prst="rect">
            <a:avLst/>
          </a:prstGeom>
          <a:noFill/>
          <a:ln>
            <a:noFill/>
          </a:ln>
        </p:spPr>
        <p:txBody>
          <a:bodyPr anchorCtr="0" anchor="t" bIns="47025" lIns="47025" spcFirstLastPara="1" rIns="47025" wrap="square" tIns="47025">
            <a:normAutofit/>
          </a:bodyPr>
          <a:lstStyle>
            <a:lvl1pPr indent="-1187450" lvl="0" marL="457200" algn="l">
              <a:lnSpc>
                <a:spcPct val="100000"/>
              </a:lnSpc>
              <a:spcBef>
                <a:spcPts val="0"/>
              </a:spcBef>
              <a:spcAft>
                <a:spcPts val="0"/>
              </a:spcAft>
              <a:buSzPts val="15100"/>
              <a:buChar char="•"/>
              <a:defRPr/>
            </a:lvl1pPr>
            <a:lvl2pPr indent="-1187450" lvl="1" marL="914400" algn="l">
              <a:lnSpc>
                <a:spcPct val="100000"/>
              </a:lnSpc>
              <a:spcBef>
                <a:spcPts val="0"/>
              </a:spcBef>
              <a:spcAft>
                <a:spcPts val="0"/>
              </a:spcAft>
              <a:buSzPts val="15100"/>
              <a:buChar char="–"/>
              <a:defRPr/>
            </a:lvl2pPr>
            <a:lvl3pPr indent="-1187450" lvl="2" marL="1371600" algn="l">
              <a:lnSpc>
                <a:spcPct val="100000"/>
              </a:lnSpc>
              <a:spcBef>
                <a:spcPts val="0"/>
              </a:spcBef>
              <a:spcAft>
                <a:spcPts val="0"/>
              </a:spcAft>
              <a:buSzPts val="15100"/>
              <a:buChar char="•"/>
              <a:defRPr/>
            </a:lvl3pPr>
            <a:lvl4pPr indent="-1187450" lvl="3" marL="1828800" algn="l">
              <a:lnSpc>
                <a:spcPct val="100000"/>
              </a:lnSpc>
              <a:spcBef>
                <a:spcPts val="0"/>
              </a:spcBef>
              <a:spcAft>
                <a:spcPts val="0"/>
              </a:spcAft>
              <a:buSzPts val="15100"/>
              <a:buChar char="–"/>
              <a:defRPr/>
            </a:lvl4pPr>
            <a:lvl5pPr indent="-1187450" lvl="4" marL="2286000" algn="l">
              <a:lnSpc>
                <a:spcPct val="100000"/>
              </a:lnSpc>
              <a:spcBef>
                <a:spcPts val="0"/>
              </a:spcBef>
              <a:spcAft>
                <a:spcPts val="0"/>
              </a:spcAft>
              <a:buSzPts val="15100"/>
              <a:buChar char="»"/>
              <a:defRPr/>
            </a:lvl5pPr>
            <a:lvl6pPr indent="-1187450" lvl="5" marL="2743200" algn="l">
              <a:lnSpc>
                <a:spcPct val="100000"/>
              </a:lnSpc>
              <a:spcBef>
                <a:spcPts val="3000"/>
              </a:spcBef>
              <a:spcAft>
                <a:spcPts val="0"/>
              </a:spcAft>
              <a:buSzPts val="15100"/>
              <a:buChar char="•"/>
              <a:defRPr/>
            </a:lvl6pPr>
            <a:lvl7pPr indent="-1187450" lvl="6" marL="3200400" algn="l">
              <a:lnSpc>
                <a:spcPct val="100000"/>
              </a:lnSpc>
              <a:spcBef>
                <a:spcPts val="3000"/>
              </a:spcBef>
              <a:spcAft>
                <a:spcPts val="0"/>
              </a:spcAft>
              <a:buSzPts val="15100"/>
              <a:buChar char="•"/>
              <a:defRPr/>
            </a:lvl7pPr>
            <a:lvl8pPr indent="-1187450" lvl="7" marL="3657600" algn="l">
              <a:lnSpc>
                <a:spcPct val="100000"/>
              </a:lnSpc>
              <a:spcBef>
                <a:spcPts val="3000"/>
              </a:spcBef>
              <a:spcAft>
                <a:spcPts val="0"/>
              </a:spcAft>
              <a:buSzPts val="15100"/>
              <a:buChar char="•"/>
              <a:defRPr/>
            </a:lvl8pPr>
            <a:lvl9pPr indent="-1187450" lvl="8" marL="4114800" algn="l">
              <a:lnSpc>
                <a:spcPct val="100000"/>
              </a:lnSpc>
              <a:spcBef>
                <a:spcPts val="3000"/>
              </a:spcBef>
              <a:spcAft>
                <a:spcPts val="0"/>
              </a:spcAft>
              <a:buSzPts val="15100"/>
              <a:buChar char="•"/>
              <a:defRPr/>
            </a:lvl9pPr>
          </a:lstStyle>
          <a:p/>
        </p:txBody>
      </p:sp>
      <p:sp>
        <p:nvSpPr>
          <p:cNvPr id="42" name="Google Shape;42;p8"/>
          <p:cNvSpPr txBox="1"/>
          <p:nvPr>
            <p:ph idx="12" type="sldNum"/>
          </p:nvPr>
        </p:nvSpPr>
        <p:spPr>
          <a:xfrm>
            <a:off x="8425566" y="4778756"/>
            <a:ext cx="261234" cy="250916"/>
          </a:xfrm>
          <a:prstGeom prst="rect">
            <a:avLst/>
          </a:prstGeom>
          <a:noFill/>
          <a:ln>
            <a:noFill/>
          </a:ln>
        </p:spPr>
        <p:txBody>
          <a:bodyPr anchorCtr="0" anchor="ctr" bIns="47025" lIns="47025" spcFirstLastPara="1" rIns="47025" wrap="square" tIns="47025">
            <a:spAutoFit/>
          </a:bodyPr>
          <a:lstStyle>
            <a:lvl1pPr indent="0" lvl="0"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7025" lIns="47025" spcFirstLastPara="1" rIns="47025" wrap="square" tIns="47025">
            <a:normAutofit/>
          </a:bodyPr>
          <a:lstStyle>
            <a:lvl1pPr lvl="0" marR="0" rtl="0" algn="ctr">
              <a:lnSpc>
                <a:spcPct val="100000"/>
              </a:lnSpc>
              <a:spcBef>
                <a:spcPts val="0"/>
              </a:spcBef>
              <a:spcAft>
                <a:spcPts val="0"/>
              </a:spcAft>
              <a:buClr>
                <a:srgbClr val="000000"/>
              </a:buClr>
              <a:buSzPts val="20700"/>
              <a:buFont typeface="Calibri"/>
              <a:buNone/>
              <a:defRPr b="0" i="0" sz="207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700"/>
              <a:buFont typeface="Calibri"/>
              <a:buNone/>
              <a:defRPr b="0" i="0" sz="207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700"/>
              <a:buFont typeface="Calibri"/>
              <a:buNone/>
              <a:defRPr b="0" i="0" sz="207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700"/>
              <a:buFont typeface="Calibri"/>
              <a:buNone/>
              <a:defRPr b="0" i="0" sz="207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700"/>
              <a:buFont typeface="Calibri"/>
              <a:buNone/>
              <a:defRPr b="0" i="0" sz="207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700"/>
              <a:buFont typeface="Calibri"/>
              <a:buNone/>
              <a:defRPr b="0" i="0" sz="207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700"/>
              <a:buFont typeface="Calibri"/>
              <a:buNone/>
              <a:defRPr b="0" i="0" sz="207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700"/>
              <a:buFont typeface="Calibri"/>
              <a:buNone/>
              <a:defRPr b="0" i="0" sz="207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700"/>
              <a:buFont typeface="Calibri"/>
              <a:buNone/>
              <a:defRPr b="0" i="0" sz="207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457200" y="1200152"/>
            <a:ext cx="8229600" cy="3394501"/>
          </a:xfrm>
          <a:prstGeom prst="rect">
            <a:avLst/>
          </a:prstGeom>
          <a:noFill/>
          <a:ln>
            <a:noFill/>
          </a:ln>
        </p:spPr>
        <p:txBody>
          <a:bodyPr anchorCtr="0" anchor="t" bIns="47025" lIns="47025" spcFirstLastPara="1" rIns="47025" wrap="square" tIns="47025">
            <a:normAutofit/>
          </a:bodyPr>
          <a:lstStyle>
            <a:lvl1pPr indent="-1187450" lvl="0" marL="457200" marR="0" rtl="0" algn="l">
              <a:lnSpc>
                <a:spcPct val="100000"/>
              </a:lnSpc>
              <a:spcBef>
                <a:spcPts val="3000"/>
              </a:spcBef>
              <a:spcAft>
                <a:spcPts val="0"/>
              </a:spcAft>
              <a:buClr>
                <a:srgbClr val="000000"/>
              </a:buClr>
              <a:buSzPts val="15100"/>
              <a:buFont typeface="Arial"/>
              <a:buChar char="•"/>
              <a:defRPr b="0" i="0" sz="15100" u="none" cap="none" strike="noStrike">
                <a:solidFill>
                  <a:srgbClr val="000000"/>
                </a:solidFill>
                <a:latin typeface="Calibri"/>
                <a:ea typeface="Calibri"/>
                <a:cs typeface="Calibri"/>
                <a:sym typeface="Calibri"/>
              </a:defRPr>
            </a:lvl1pPr>
            <a:lvl2pPr indent="-1187450" lvl="1" marL="914400" marR="0" rtl="0" algn="l">
              <a:lnSpc>
                <a:spcPct val="100000"/>
              </a:lnSpc>
              <a:spcBef>
                <a:spcPts val="3000"/>
              </a:spcBef>
              <a:spcAft>
                <a:spcPts val="0"/>
              </a:spcAft>
              <a:buClr>
                <a:srgbClr val="000000"/>
              </a:buClr>
              <a:buSzPts val="15100"/>
              <a:buFont typeface="Arial"/>
              <a:buChar char="–"/>
              <a:defRPr b="0" i="0" sz="15100" u="none" cap="none" strike="noStrike">
                <a:solidFill>
                  <a:srgbClr val="000000"/>
                </a:solidFill>
                <a:latin typeface="Calibri"/>
                <a:ea typeface="Calibri"/>
                <a:cs typeface="Calibri"/>
                <a:sym typeface="Calibri"/>
              </a:defRPr>
            </a:lvl2pPr>
            <a:lvl3pPr indent="-1187450" lvl="2" marL="1371600" marR="0" rtl="0" algn="l">
              <a:lnSpc>
                <a:spcPct val="100000"/>
              </a:lnSpc>
              <a:spcBef>
                <a:spcPts val="3000"/>
              </a:spcBef>
              <a:spcAft>
                <a:spcPts val="0"/>
              </a:spcAft>
              <a:buClr>
                <a:srgbClr val="000000"/>
              </a:buClr>
              <a:buSzPts val="15100"/>
              <a:buFont typeface="Arial"/>
              <a:buChar char="•"/>
              <a:defRPr b="0" i="0" sz="15100" u="none" cap="none" strike="noStrike">
                <a:solidFill>
                  <a:srgbClr val="000000"/>
                </a:solidFill>
                <a:latin typeface="Calibri"/>
                <a:ea typeface="Calibri"/>
                <a:cs typeface="Calibri"/>
                <a:sym typeface="Calibri"/>
              </a:defRPr>
            </a:lvl3pPr>
            <a:lvl4pPr indent="-1187450" lvl="3" marL="1828800" marR="0" rtl="0" algn="l">
              <a:lnSpc>
                <a:spcPct val="100000"/>
              </a:lnSpc>
              <a:spcBef>
                <a:spcPts val="3000"/>
              </a:spcBef>
              <a:spcAft>
                <a:spcPts val="0"/>
              </a:spcAft>
              <a:buClr>
                <a:srgbClr val="000000"/>
              </a:buClr>
              <a:buSzPts val="15100"/>
              <a:buFont typeface="Arial"/>
              <a:buChar char="–"/>
              <a:defRPr b="0" i="0" sz="15100" u="none" cap="none" strike="noStrike">
                <a:solidFill>
                  <a:srgbClr val="000000"/>
                </a:solidFill>
                <a:latin typeface="Calibri"/>
                <a:ea typeface="Calibri"/>
                <a:cs typeface="Calibri"/>
                <a:sym typeface="Calibri"/>
              </a:defRPr>
            </a:lvl4pPr>
            <a:lvl5pPr indent="-1187450" lvl="4" marL="2286000" marR="0" rtl="0" algn="l">
              <a:lnSpc>
                <a:spcPct val="100000"/>
              </a:lnSpc>
              <a:spcBef>
                <a:spcPts val="3000"/>
              </a:spcBef>
              <a:spcAft>
                <a:spcPts val="0"/>
              </a:spcAft>
              <a:buClr>
                <a:srgbClr val="000000"/>
              </a:buClr>
              <a:buSzPts val="15100"/>
              <a:buFont typeface="Arial"/>
              <a:buChar char="»"/>
              <a:defRPr b="0" i="0" sz="15100" u="none" cap="none" strike="noStrike">
                <a:solidFill>
                  <a:srgbClr val="000000"/>
                </a:solidFill>
                <a:latin typeface="Calibri"/>
                <a:ea typeface="Calibri"/>
                <a:cs typeface="Calibri"/>
                <a:sym typeface="Calibri"/>
              </a:defRPr>
            </a:lvl5pPr>
            <a:lvl6pPr indent="-1187450" lvl="5" marL="2743200" marR="0" rtl="0" algn="l">
              <a:lnSpc>
                <a:spcPct val="100000"/>
              </a:lnSpc>
              <a:spcBef>
                <a:spcPts val="3000"/>
              </a:spcBef>
              <a:spcAft>
                <a:spcPts val="0"/>
              </a:spcAft>
              <a:buClr>
                <a:srgbClr val="000000"/>
              </a:buClr>
              <a:buSzPts val="15100"/>
              <a:buFont typeface="Arial"/>
              <a:buChar char="•"/>
              <a:defRPr b="0" i="0" sz="15100" u="none" cap="none" strike="noStrike">
                <a:solidFill>
                  <a:srgbClr val="000000"/>
                </a:solidFill>
                <a:latin typeface="Calibri"/>
                <a:ea typeface="Calibri"/>
                <a:cs typeface="Calibri"/>
                <a:sym typeface="Calibri"/>
              </a:defRPr>
            </a:lvl6pPr>
            <a:lvl7pPr indent="-1187450" lvl="6" marL="3200400" marR="0" rtl="0" algn="l">
              <a:lnSpc>
                <a:spcPct val="100000"/>
              </a:lnSpc>
              <a:spcBef>
                <a:spcPts val="3000"/>
              </a:spcBef>
              <a:spcAft>
                <a:spcPts val="0"/>
              </a:spcAft>
              <a:buClr>
                <a:srgbClr val="000000"/>
              </a:buClr>
              <a:buSzPts val="15100"/>
              <a:buFont typeface="Arial"/>
              <a:buChar char="•"/>
              <a:defRPr b="0" i="0" sz="15100" u="none" cap="none" strike="noStrike">
                <a:solidFill>
                  <a:srgbClr val="000000"/>
                </a:solidFill>
                <a:latin typeface="Calibri"/>
                <a:ea typeface="Calibri"/>
                <a:cs typeface="Calibri"/>
                <a:sym typeface="Calibri"/>
              </a:defRPr>
            </a:lvl7pPr>
            <a:lvl8pPr indent="-1187450" lvl="7" marL="3657600" marR="0" rtl="0" algn="l">
              <a:lnSpc>
                <a:spcPct val="100000"/>
              </a:lnSpc>
              <a:spcBef>
                <a:spcPts val="3000"/>
              </a:spcBef>
              <a:spcAft>
                <a:spcPts val="0"/>
              </a:spcAft>
              <a:buClr>
                <a:srgbClr val="000000"/>
              </a:buClr>
              <a:buSzPts val="15100"/>
              <a:buFont typeface="Arial"/>
              <a:buChar char="•"/>
              <a:defRPr b="0" i="0" sz="15100" u="none" cap="none" strike="noStrike">
                <a:solidFill>
                  <a:srgbClr val="000000"/>
                </a:solidFill>
                <a:latin typeface="Calibri"/>
                <a:ea typeface="Calibri"/>
                <a:cs typeface="Calibri"/>
                <a:sym typeface="Calibri"/>
              </a:defRPr>
            </a:lvl8pPr>
            <a:lvl9pPr indent="-1187450" lvl="8" marL="4114800" marR="0" rtl="0" algn="l">
              <a:lnSpc>
                <a:spcPct val="100000"/>
              </a:lnSpc>
              <a:spcBef>
                <a:spcPts val="3000"/>
              </a:spcBef>
              <a:spcAft>
                <a:spcPts val="0"/>
              </a:spcAft>
              <a:buClr>
                <a:srgbClr val="000000"/>
              </a:buClr>
              <a:buSzPts val="15100"/>
              <a:buFont typeface="Arial"/>
              <a:buChar char="•"/>
              <a:defRPr b="0" i="0" sz="151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8425566" y="4778756"/>
            <a:ext cx="261234" cy="250916"/>
          </a:xfrm>
          <a:prstGeom prst="rect">
            <a:avLst/>
          </a:prstGeom>
          <a:noFill/>
          <a:ln>
            <a:noFill/>
          </a:ln>
        </p:spPr>
        <p:txBody>
          <a:bodyPr anchorCtr="0" anchor="ctr" bIns="47025" lIns="47025" spcFirstLastPara="1" rIns="47025" wrap="square" tIns="47025">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9"/>
          <p:cNvSpPr txBox="1"/>
          <p:nvPr/>
        </p:nvSpPr>
        <p:spPr>
          <a:xfrm>
            <a:off x="2952866" y="4778756"/>
            <a:ext cx="3238268"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48" name="Google Shape;48;p9"/>
          <p:cNvSpPr txBox="1"/>
          <p:nvPr>
            <p:ph idx="12" type="sldNum"/>
          </p:nvPr>
        </p:nvSpPr>
        <p:spPr>
          <a:xfrm>
            <a:off x="8502808" y="4778756"/>
            <a:ext cx="183993" cy="250916"/>
          </a:xfrm>
          <a:prstGeom prst="rect">
            <a:avLst/>
          </a:prstGeom>
          <a:noFill/>
          <a:ln>
            <a:noFill/>
          </a:ln>
        </p:spPr>
        <p:txBody>
          <a:bodyPr anchorCtr="0" anchor="ctr" bIns="47025" lIns="47025" spcFirstLastPara="1" rIns="47025" wrap="square" tIns="47025">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a:p>
        </p:txBody>
      </p:sp>
      <p:sp>
        <p:nvSpPr>
          <p:cNvPr id="49" name="Google Shape;49;p9"/>
          <p:cNvSpPr txBox="1"/>
          <p:nvPr>
            <p:ph type="title"/>
          </p:nvPr>
        </p:nvSpPr>
        <p:spPr>
          <a:xfrm>
            <a:off x="457199" y="632031"/>
            <a:ext cx="8229601" cy="1423591"/>
          </a:xfrm>
          <a:prstGeom prst="rect">
            <a:avLst/>
          </a:prstGeom>
          <a:noFill/>
          <a:ln>
            <a:noFill/>
          </a:ln>
        </p:spPr>
        <p:txBody>
          <a:bodyPr anchorCtr="0" anchor="ctr" bIns="47025" lIns="47025" spcFirstLastPara="1" rIns="47025" wrap="square" tIns="47025">
            <a:normAutofit fontScale="90000"/>
          </a:bodyPr>
          <a:lstStyle/>
          <a:p>
            <a:pPr indent="0" lvl="0" marL="0" rtl="0" algn="ctr">
              <a:lnSpc>
                <a:spcPct val="100000"/>
              </a:lnSpc>
              <a:spcBef>
                <a:spcPts val="0"/>
              </a:spcBef>
              <a:spcAft>
                <a:spcPts val="0"/>
              </a:spcAft>
              <a:buClr>
                <a:srgbClr val="000000"/>
              </a:buClr>
              <a:buSzPct val="100000"/>
              <a:buFont typeface="Bookman Old Style"/>
              <a:buNone/>
            </a:pPr>
            <a:r>
              <a:rPr lang="en-US" sz="2090"/>
              <a:t>A Seminar on</a:t>
            </a:r>
            <a:br>
              <a:rPr lang="en-US" sz="1520">
                <a:latin typeface="Bookman Old Style"/>
                <a:ea typeface="Bookman Old Style"/>
                <a:cs typeface="Bookman Old Style"/>
                <a:sym typeface="Bookman Old Style"/>
              </a:rPr>
            </a:br>
            <a:r>
              <a:rPr lang="en-US" sz="3420"/>
              <a:t>Dual Access Control For Cloud Based Data Storage And Sharing</a:t>
            </a:r>
            <a:endParaRPr/>
          </a:p>
        </p:txBody>
      </p:sp>
      <p:sp>
        <p:nvSpPr>
          <p:cNvPr id="50" name="Google Shape;50;p9"/>
          <p:cNvSpPr txBox="1"/>
          <p:nvPr/>
        </p:nvSpPr>
        <p:spPr>
          <a:xfrm>
            <a:off x="313475" y="3265625"/>
            <a:ext cx="4422900" cy="954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Bookman Old Style"/>
              <a:buNone/>
            </a:pPr>
            <a:r>
              <a:rPr b="1" i="0" lang="en-US" sz="1400" u="none" cap="none" strike="noStrike">
                <a:solidFill>
                  <a:srgbClr val="000000"/>
                </a:solidFill>
                <a:latin typeface="Bookman Old Style"/>
                <a:ea typeface="Bookman Old Style"/>
                <a:cs typeface="Bookman Old Style"/>
                <a:sym typeface="Bookman Old Style"/>
              </a:rPr>
              <a:t>Team Details</a:t>
            </a:r>
            <a:r>
              <a:rPr b="0" i="0" lang="en-US" sz="1400" u="none" cap="none" strike="noStrike">
                <a:solidFill>
                  <a:srgbClr val="000000"/>
                </a:solidFill>
                <a:latin typeface="Bookman Old Style"/>
                <a:ea typeface="Bookman Old Style"/>
                <a:cs typeface="Bookman Old Style"/>
                <a:sym typeface="Bookman Old Style"/>
              </a:rPr>
              <a:t> </a:t>
            </a:r>
            <a:endParaRPr/>
          </a:p>
          <a:p>
            <a:pPr indent="-293913" lvl="0" marL="293913" marR="0" rtl="0" algn="l">
              <a:lnSpc>
                <a:spcPct val="100000"/>
              </a:lnSpc>
              <a:spcBef>
                <a:spcPts val="0"/>
              </a:spcBef>
              <a:spcAft>
                <a:spcPts val="0"/>
              </a:spcAft>
              <a:buClr>
                <a:srgbClr val="000000"/>
              </a:buClr>
              <a:buSzPts val="1400"/>
              <a:buFont typeface="Bookman Old Style"/>
              <a:buAutoNum type="arabicPeriod"/>
            </a:pPr>
            <a:r>
              <a:rPr lang="en-US">
                <a:latin typeface="Bookman Old Style"/>
                <a:ea typeface="Bookman Old Style"/>
                <a:cs typeface="Bookman Old Style"/>
                <a:sym typeface="Bookman Old Style"/>
              </a:rPr>
              <a:t>G Keerteshwar Reddy </a:t>
            </a:r>
            <a:r>
              <a:rPr b="0" i="0" lang="en-US" sz="1400" u="none" cap="none" strike="noStrike">
                <a:solidFill>
                  <a:srgbClr val="000000"/>
                </a:solidFill>
                <a:latin typeface="Bookman Old Style"/>
                <a:ea typeface="Bookman Old Style"/>
                <a:cs typeface="Bookman Old Style"/>
                <a:sym typeface="Bookman Old Style"/>
              </a:rPr>
              <a:t>(20EG10</a:t>
            </a:r>
            <a:r>
              <a:rPr lang="en-US">
                <a:latin typeface="Bookman Old Style"/>
                <a:ea typeface="Bookman Old Style"/>
                <a:cs typeface="Bookman Old Style"/>
                <a:sym typeface="Bookman Old Style"/>
              </a:rPr>
              <a:t>5410</a:t>
            </a:r>
            <a:r>
              <a:rPr b="0" i="0" lang="en-US" sz="1400" u="none" cap="none" strike="noStrike">
                <a:solidFill>
                  <a:srgbClr val="000000"/>
                </a:solidFill>
                <a:latin typeface="Bookman Old Style"/>
                <a:ea typeface="Bookman Old Style"/>
                <a:cs typeface="Bookman Old Style"/>
                <a:sym typeface="Bookman Old Style"/>
              </a:rPr>
              <a:t>)</a:t>
            </a:r>
            <a:endParaRPr/>
          </a:p>
          <a:p>
            <a:pPr indent="-293914" lvl="0" marL="293914" marR="0" rtl="0" algn="l">
              <a:lnSpc>
                <a:spcPct val="100000"/>
              </a:lnSpc>
              <a:spcBef>
                <a:spcPts val="0"/>
              </a:spcBef>
              <a:spcAft>
                <a:spcPts val="0"/>
              </a:spcAft>
              <a:buClr>
                <a:srgbClr val="000000"/>
              </a:buClr>
              <a:buSzPts val="1400"/>
              <a:buFont typeface="Bookman Old Style"/>
              <a:buAutoNum type="arabicPeriod"/>
            </a:pPr>
            <a:r>
              <a:rPr lang="en-US">
                <a:latin typeface="Bookman Old Style"/>
                <a:ea typeface="Bookman Old Style"/>
                <a:cs typeface="Bookman Old Style"/>
                <a:sym typeface="Bookman Old Style"/>
              </a:rPr>
              <a:t>Mahesh Pawar</a:t>
            </a:r>
            <a:r>
              <a:rPr b="0" i="0" lang="en-US" sz="1400" u="none" cap="none" strike="noStrike">
                <a:solidFill>
                  <a:srgbClr val="000000"/>
                </a:solidFill>
                <a:latin typeface="Bookman Old Style"/>
                <a:ea typeface="Bookman Old Style"/>
                <a:cs typeface="Bookman Old Style"/>
                <a:sym typeface="Bookman Old Style"/>
              </a:rPr>
              <a:t> (20EG105</a:t>
            </a:r>
            <a:r>
              <a:rPr lang="en-US">
                <a:latin typeface="Bookman Old Style"/>
                <a:ea typeface="Bookman Old Style"/>
                <a:cs typeface="Bookman Old Style"/>
                <a:sym typeface="Bookman Old Style"/>
              </a:rPr>
              <a:t>424</a:t>
            </a:r>
            <a:r>
              <a:rPr b="0" i="0" lang="en-US" sz="1400" u="none" cap="none" strike="noStrike">
                <a:solidFill>
                  <a:srgbClr val="000000"/>
                </a:solidFill>
                <a:latin typeface="Bookman Old Style"/>
                <a:ea typeface="Bookman Old Style"/>
                <a:cs typeface="Bookman Old Style"/>
                <a:sym typeface="Bookman Old Style"/>
              </a:rPr>
              <a:t>)</a:t>
            </a:r>
            <a:endParaRPr/>
          </a:p>
          <a:p>
            <a:pPr indent="-293914" lvl="0" marL="293914" marR="0" rtl="0" algn="l">
              <a:lnSpc>
                <a:spcPct val="100000"/>
              </a:lnSpc>
              <a:spcBef>
                <a:spcPts val="0"/>
              </a:spcBef>
              <a:spcAft>
                <a:spcPts val="0"/>
              </a:spcAft>
              <a:buClr>
                <a:srgbClr val="000000"/>
              </a:buClr>
              <a:buSzPts val="1400"/>
              <a:buFont typeface="Bookman Old Style"/>
              <a:buAutoNum type="arabicPeriod"/>
            </a:pPr>
            <a:r>
              <a:rPr lang="en-US">
                <a:latin typeface="Bookman Old Style"/>
                <a:ea typeface="Bookman Old Style"/>
                <a:cs typeface="Bookman Old Style"/>
                <a:sym typeface="Bookman Old Style"/>
              </a:rPr>
              <a:t>D Akhil</a:t>
            </a:r>
            <a:r>
              <a:rPr b="0" i="0" lang="en-US" sz="1400" u="none" cap="none" strike="noStrike">
                <a:solidFill>
                  <a:srgbClr val="000000"/>
                </a:solidFill>
                <a:latin typeface="Bookman Old Style"/>
                <a:ea typeface="Bookman Old Style"/>
                <a:cs typeface="Bookman Old Style"/>
                <a:sym typeface="Bookman Old Style"/>
              </a:rPr>
              <a:t> (20EG105716)</a:t>
            </a:r>
            <a:endParaRPr/>
          </a:p>
        </p:txBody>
      </p:sp>
      <p:sp>
        <p:nvSpPr>
          <p:cNvPr id="51" name="Google Shape;51;p9"/>
          <p:cNvSpPr txBox="1"/>
          <p:nvPr/>
        </p:nvSpPr>
        <p:spPr>
          <a:xfrm>
            <a:off x="5516351" y="3239549"/>
            <a:ext cx="1979100" cy="7389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Bookman Old Style"/>
              <a:buNone/>
            </a:pPr>
            <a:r>
              <a:rPr b="1" i="0" lang="en-US" sz="1400" u="none" cap="none" strike="noStrike">
                <a:solidFill>
                  <a:srgbClr val="000000"/>
                </a:solidFill>
                <a:latin typeface="Bookman Old Style"/>
                <a:ea typeface="Bookman Old Style"/>
                <a:cs typeface="Bookman Old Style"/>
                <a:sym typeface="Bookman Old Style"/>
              </a:rPr>
              <a:t>Project Supervisor</a:t>
            </a:r>
            <a:r>
              <a:rPr b="0" i="0" lang="en-US" sz="1400" u="none" cap="none" strike="noStrike">
                <a:solidFill>
                  <a:srgbClr val="000000"/>
                </a:solidFill>
                <a:latin typeface="Bookman Old Style"/>
                <a:ea typeface="Bookman Old Style"/>
                <a:cs typeface="Bookman Old Style"/>
                <a:sym typeface="Bookman Old Style"/>
              </a:rPr>
              <a:t> </a:t>
            </a:r>
            <a:endParaRPr/>
          </a:p>
          <a:p>
            <a:pPr indent="0" lvl="0" marL="0" marR="0" rtl="0" algn="l">
              <a:lnSpc>
                <a:spcPct val="100000"/>
              </a:lnSpc>
              <a:spcBef>
                <a:spcPts val="0"/>
              </a:spcBef>
              <a:spcAft>
                <a:spcPts val="0"/>
              </a:spcAft>
              <a:buClr>
                <a:srgbClr val="000000"/>
              </a:buClr>
              <a:buSzPts val="1400"/>
              <a:buFont typeface="Bookman Old Style"/>
              <a:buNone/>
            </a:pPr>
            <a:r>
              <a:rPr lang="en-US">
                <a:latin typeface="Bookman Old Style"/>
                <a:ea typeface="Bookman Old Style"/>
                <a:cs typeface="Bookman Old Style"/>
                <a:sym typeface="Bookman Old Style"/>
              </a:rPr>
              <a:t>E Radhakrishnaiah</a:t>
            </a:r>
            <a:endParaRPr/>
          </a:p>
          <a:p>
            <a:pPr indent="0" lvl="0" marL="0" marR="0" rtl="0" algn="l">
              <a:lnSpc>
                <a:spcPct val="100000"/>
              </a:lnSpc>
              <a:spcBef>
                <a:spcPts val="0"/>
              </a:spcBef>
              <a:spcAft>
                <a:spcPts val="0"/>
              </a:spcAft>
              <a:buClr>
                <a:srgbClr val="000000"/>
              </a:buClr>
              <a:buSzPts val="1400"/>
              <a:buFont typeface="Bookman Old Style"/>
              <a:buNone/>
            </a:pPr>
            <a:r>
              <a:rPr b="0" i="0" lang="en-US" sz="1400" u="none" cap="none" strike="noStrike">
                <a:solidFill>
                  <a:srgbClr val="000000"/>
                </a:solidFill>
                <a:latin typeface="Bookman Old Style"/>
                <a:ea typeface="Bookman Old Style"/>
                <a:cs typeface="Bookman Old Style"/>
                <a:sym typeface="Bookman Old Style"/>
              </a:rPr>
              <a:t>Assistant Professor</a:t>
            </a:r>
            <a:endParaRPr/>
          </a:p>
        </p:txBody>
      </p:sp>
      <p:sp>
        <p:nvSpPr>
          <p:cNvPr id="52" name="Google Shape;52;p9"/>
          <p:cNvSpPr txBox="1"/>
          <p:nvPr/>
        </p:nvSpPr>
        <p:spPr>
          <a:xfrm>
            <a:off x="504274" y="4778756"/>
            <a:ext cx="2039452"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1/24/2024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nvSpPr>
        <p:spPr>
          <a:xfrm>
            <a:off x="2966386" y="4778756"/>
            <a:ext cx="3211228"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132" name="Google Shape;132;p18"/>
          <p:cNvSpPr txBox="1"/>
          <p:nvPr>
            <p:ph idx="12" type="sldNum"/>
          </p:nvPr>
        </p:nvSpPr>
        <p:spPr>
          <a:xfrm>
            <a:off x="8391038" y="4768289"/>
            <a:ext cx="295763" cy="271851"/>
          </a:xfrm>
          <a:prstGeom prst="rect">
            <a:avLst/>
          </a:prstGeom>
          <a:noFill/>
          <a:ln>
            <a:noFill/>
          </a:ln>
        </p:spPr>
        <p:txBody>
          <a:bodyPr anchorCtr="0" anchor="ctr" bIns="47025" lIns="47025" spcFirstLastPara="1" rIns="47025" wrap="square" tIns="47025">
            <a:spAutoFit/>
          </a:bodyPr>
          <a:lstStyle/>
          <a:p>
            <a:pPr indent="0" lvl="0" marL="0" marR="0" rtl="0" algn="r">
              <a:lnSpc>
                <a:spcPct val="100000"/>
              </a:lnSpc>
              <a:spcBef>
                <a:spcPts val="0"/>
              </a:spcBef>
              <a:spcAft>
                <a:spcPts val="0"/>
              </a:spcAft>
              <a:buClr>
                <a:srgbClr val="888888"/>
              </a:buClr>
              <a:buSzPts val="1200"/>
              <a:buFont typeface="Bookman Old Style"/>
              <a:buNone/>
            </a:pPr>
            <a:fld id="{00000000-1234-1234-1234-123412341234}" type="slidenum">
              <a:rPr lang="en-US">
                <a:latin typeface="Bookman Old Style"/>
                <a:ea typeface="Bookman Old Style"/>
                <a:cs typeface="Bookman Old Style"/>
                <a:sym typeface="Bookman Old Style"/>
              </a:rPr>
              <a:t>‹#›</a:t>
            </a:fld>
            <a:endParaRPr/>
          </a:p>
        </p:txBody>
      </p:sp>
      <p:sp>
        <p:nvSpPr>
          <p:cNvPr id="133" name="Google Shape;133;p18"/>
          <p:cNvSpPr txBox="1"/>
          <p:nvPr>
            <p:ph type="title"/>
          </p:nvPr>
        </p:nvSpPr>
        <p:spPr>
          <a:xfrm>
            <a:off x="1513284" y="97749"/>
            <a:ext cx="6117432" cy="1105759"/>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Proposed Method Illustration</a:t>
            </a:r>
            <a:endParaRPr/>
          </a:p>
        </p:txBody>
      </p:sp>
      <p:sp>
        <p:nvSpPr>
          <p:cNvPr id="134" name="Google Shape;134;p18"/>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
        <p:nvSpPr>
          <p:cNvPr id="135" name="Google Shape;135;p18"/>
          <p:cNvSpPr txBox="1"/>
          <p:nvPr/>
        </p:nvSpPr>
        <p:spPr>
          <a:xfrm>
            <a:off x="169023" y="1387545"/>
            <a:ext cx="8805900" cy="7389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1000"/>
              </a:spcBef>
              <a:spcAft>
                <a:spcPts val="0"/>
              </a:spcAft>
              <a:buClr>
                <a:srgbClr val="000000"/>
              </a:buClr>
              <a:buSzPts val="1400"/>
              <a:buFont typeface="Bookman Old Style"/>
              <a:buNone/>
            </a:pPr>
            <a:r>
              <a:rPr lang="en-US">
                <a:latin typeface="Bookman Old Style"/>
                <a:ea typeface="Bookman Old Style"/>
                <a:cs typeface="Bookman Old Style"/>
                <a:sym typeface="Bookman Old Style"/>
              </a:rPr>
              <a:t>The simple representation illustrates the flow of users authenticating, accessing data, storing data, and sharing data within the cloud-based system. Access control mechanisms are applied to control who can access or share data.</a:t>
            </a:r>
            <a:endParaRPr/>
          </a:p>
        </p:txBody>
      </p:sp>
      <p:pic>
        <p:nvPicPr>
          <p:cNvPr id="136" name="Google Shape;136;p18"/>
          <p:cNvPicPr preferRelativeResize="0"/>
          <p:nvPr/>
        </p:nvPicPr>
        <p:blipFill>
          <a:blip r:embed="rId3">
            <a:alphaModFix/>
          </a:blip>
          <a:stretch>
            <a:fillRect/>
          </a:stretch>
        </p:blipFill>
        <p:spPr>
          <a:xfrm>
            <a:off x="775850" y="2126450"/>
            <a:ext cx="7069275" cy="249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nvSpPr>
        <p:spPr>
          <a:xfrm>
            <a:off x="2963696" y="4778756"/>
            <a:ext cx="3216608"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142" name="Google Shape;142;p19"/>
          <p:cNvSpPr txBox="1"/>
          <p:nvPr>
            <p:ph idx="12" type="sldNum"/>
          </p:nvPr>
        </p:nvSpPr>
        <p:spPr>
          <a:xfrm>
            <a:off x="8391038" y="4768289"/>
            <a:ext cx="295763" cy="271851"/>
          </a:xfrm>
          <a:prstGeom prst="rect">
            <a:avLst/>
          </a:prstGeom>
          <a:noFill/>
          <a:ln>
            <a:noFill/>
          </a:ln>
        </p:spPr>
        <p:txBody>
          <a:bodyPr anchorCtr="0" anchor="ctr" bIns="47025" lIns="47025" spcFirstLastPara="1" rIns="47025" wrap="square" tIns="47025">
            <a:spAutoFit/>
          </a:bodyPr>
          <a:lstStyle/>
          <a:p>
            <a:pPr indent="0" lvl="0" marL="0" marR="0" rtl="0" algn="r">
              <a:lnSpc>
                <a:spcPct val="100000"/>
              </a:lnSpc>
              <a:spcBef>
                <a:spcPts val="0"/>
              </a:spcBef>
              <a:spcAft>
                <a:spcPts val="0"/>
              </a:spcAft>
              <a:buClr>
                <a:srgbClr val="888888"/>
              </a:buClr>
              <a:buSzPts val="1200"/>
              <a:buFont typeface="Bookman Old Style"/>
              <a:buNone/>
            </a:pPr>
            <a:fld id="{00000000-1234-1234-1234-123412341234}" type="slidenum">
              <a:rPr lang="en-US">
                <a:latin typeface="Bookman Old Style"/>
                <a:ea typeface="Bookman Old Style"/>
                <a:cs typeface="Bookman Old Style"/>
                <a:sym typeface="Bookman Old Style"/>
              </a:rPr>
              <a:t>‹#›</a:t>
            </a:fld>
            <a:endParaRPr/>
          </a:p>
        </p:txBody>
      </p:sp>
      <p:sp>
        <p:nvSpPr>
          <p:cNvPr id="143" name="Google Shape;143;p19"/>
          <p:cNvSpPr txBox="1"/>
          <p:nvPr>
            <p:ph type="title"/>
          </p:nvPr>
        </p:nvSpPr>
        <p:spPr>
          <a:xfrm>
            <a:off x="1513284" y="97749"/>
            <a:ext cx="6117432" cy="1105759"/>
          </a:xfrm>
          <a:prstGeom prst="rect">
            <a:avLst/>
          </a:prstGeom>
          <a:noFill/>
          <a:ln>
            <a:noFill/>
          </a:ln>
        </p:spPr>
        <p:txBody>
          <a:bodyPr anchorCtr="0" anchor="ctr" bIns="47025" lIns="47025" spcFirstLastPara="1" rIns="47025" wrap="square" tIns="47025">
            <a:normAutofit/>
          </a:bodyPr>
          <a:lstStyle/>
          <a:p>
            <a:pPr indent="0" lvl="0" marL="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Proposed Method Illustration </a:t>
            </a:r>
            <a:r>
              <a:rPr lang="en-US" sz="1800"/>
              <a:t>(Example)</a:t>
            </a:r>
            <a:endParaRPr/>
          </a:p>
        </p:txBody>
      </p:sp>
      <p:sp>
        <p:nvSpPr>
          <p:cNvPr id="144" name="Google Shape;144;p19"/>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
        <p:nvSpPr>
          <p:cNvPr id="145" name="Google Shape;145;p19"/>
          <p:cNvSpPr txBox="1"/>
          <p:nvPr/>
        </p:nvSpPr>
        <p:spPr>
          <a:xfrm>
            <a:off x="314061" y="1692345"/>
            <a:ext cx="8515800" cy="307800"/>
          </a:xfrm>
          <a:prstGeom prst="rect">
            <a:avLst/>
          </a:prstGeom>
          <a:noFill/>
          <a:ln>
            <a:noFill/>
          </a:ln>
        </p:spPr>
        <p:txBody>
          <a:bodyPr anchorCtr="0" anchor="t" bIns="45700" lIns="45700" spcFirstLastPara="1" rIns="45700" wrap="square" tIns="45700">
            <a:spAutoFit/>
          </a:bodyPr>
          <a:lstStyle/>
          <a:p>
            <a:pPr indent="0" lvl="0" marL="457200" marR="0" rtl="0" algn="just">
              <a:lnSpc>
                <a:spcPct val="100000"/>
              </a:lnSpc>
              <a:spcBef>
                <a:spcPts val="1000"/>
              </a:spcBef>
              <a:spcAft>
                <a:spcPts val="0"/>
              </a:spcAft>
              <a:buNone/>
            </a:pPr>
            <a:r>
              <a:t/>
            </a:r>
            <a:endParaRPr/>
          </a:p>
        </p:txBody>
      </p:sp>
      <p:pic>
        <p:nvPicPr>
          <p:cNvPr id="146" name="Google Shape;146;p19"/>
          <p:cNvPicPr preferRelativeResize="0"/>
          <p:nvPr/>
        </p:nvPicPr>
        <p:blipFill>
          <a:blip r:embed="rId3">
            <a:alphaModFix/>
          </a:blip>
          <a:stretch>
            <a:fillRect/>
          </a:stretch>
        </p:blipFill>
        <p:spPr>
          <a:xfrm rot="-5400000">
            <a:off x="2777725" y="-979426"/>
            <a:ext cx="3519275" cy="8070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nvSpPr>
        <p:spPr>
          <a:xfrm>
            <a:off x="2966872" y="4778756"/>
            <a:ext cx="3210256"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152" name="Google Shape;152;p20"/>
          <p:cNvSpPr txBox="1"/>
          <p:nvPr>
            <p:ph idx="12" type="sldNum"/>
          </p:nvPr>
        </p:nvSpPr>
        <p:spPr>
          <a:xfrm>
            <a:off x="8391038" y="4768289"/>
            <a:ext cx="295763" cy="271851"/>
          </a:xfrm>
          <a:prstGeom prst="rect">
            <a:avLst/>
          </a:prstGeom>
          <a:noFill/>
          <a:ln>
            <a:noFill/>
          </a:ln>
        </p:spPr>
        <p:txBody>
          <a:bodyPr anchorCtr="0" anchor="ctr" bIns="47025" lIns="47025" spcFirstLastPara="1" rIns="47025" wrap="square" tIns="47025">
            <a:spAutoFit/>
          </a:bodyPr>
          <a:lstStyle/>
          <a:p>
            <a:pPr indent="0" lvl="0" marL="0" marR="0" rtl="0" algn="r">
              <a:lnSpc>
                <a:spcPct val="100000"/>
              </a:lnSpc>
              <a:spcBef>
                <a:spcPts val="0"/>
              </a:spcBef>
              <a:spcAft>
                <a:spcPts val="0"/>
              </a:spcAft>
              <a:buClr>
                <a:srgbClr val="888888"/>
              </a:buClr>
              <a:buSzPts val="1200"/>
              <a:buFont typeface="Bookman Old Style"/>
              <a:buNone/>
            </a:pPr>
            <a:fld id="{00000000-1234-1234-1234-123412341234}" type="slidenum">
              <a:rPr lang="en-US">
                <a:latin typeface="Bookman Old Style"/>
                <a:ea typeface="Bookman Old Style"/>
                <a:cs typeface="Bookman Old Style"/>
                <a:sym typeface="Bookman Old Style"/>
              </a:rPr>
              <a:t>‹#›</a:t>
            </a:fld>
            <a:endParaRPr/>
          </a:p>
        </p:txBody>
      </p:sp>
      <p:sp>
        <p:nvSpPr>
          <p:cNvPr id="153" name="Google Shape;153;p20"/>
          <p:cNvSpPr txBox="1"/>
          <p:nvPr>
            <p:ph type="title"/>
          </p:nvPr>
        </p:nvSpPr>
        <p:spPr>
          <a:xfrm>
            <a:off x="1513284" y="90248"/>
            <a:ext cx="6117432" cy="627322"/>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Parameter </a:t>
            </a:r>
            <a:endParaRPr/>
          </a:p>
        </p:txBody>
      </p:sp>
      <p:sp>
        <p:nvSpPr>
          <p:cNvPr id="154" name="Google Shape;154;p20"/>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
        <p:nvSpPr>
          <p:cNvPr id="155" name="Google Shape;155;p20"/>
          <p:cNvSpPr txBox="1"/>
          <p:nvPr/>
        </p:nvSpPr>
        <p:spPr>
          <a:xfrm>
            <a:off x="1676501" y="904816"/>
            <a:ext cx="1120800" cy="3078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Clr>
                <a:srgbClr val="000000"/>
              </a:buClr>
              <a:buSzPts val="1400"/>
              <a:buFont typeface="Bookman Old Style"/>
              <a:buNone/>
            </a:pPr>
            <a:r>
              <a:t/>
            </a:r>
            <a:endParaRPr/>
          </a:p>
        </p:txBody>
      </p:sp>
      <p:sp>
        <p:nvSpPr>
          <p:cNvPr id="156" name="Google Shape;156;p20"/>
          <p:cNvSpPr txBox="1"/>
          <p:nvPr/>
        </p:nvSpPr>
        <p:spPr>
          <a:xfrm>
            <a:off x="1705969" y="1776495"/>
            <a:ext cx="562800" cy="307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Bookman Old Style"/>
              <a:buNone/>
            </a:pPr>
            <a:r>
              <a:t/>
            </a:r>
            <a:endParaRPr/>
          </a:p>
        </p:txBody>
      </p:sp>
      <p:sp>
        <p:nvSpPr>
          <p:cNvPr id="157" name="Google Shape;157;p20"/>
          <p:cNvSpPr txBox="1"/>
          <p:nvPr/>
        </p:nvSpPr>
        <p:spPr>
          <a:xfrm>
            <a:off x="1714702" y="2600843"/>
            <a:ext cx="2018700" cy="307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Bookman Old Style"/>
              <a:buNone/>
            </a:pPr>
            <a:r>
              <a:t/>
            </a:r>
            <a:endParaRPr/>
          </a:p>
        </p:txBody>
      </p:sp>
      <p:sp>
        <p:nvSpPr>
          <p:cNvPr id="158" name="Google Shape;158;p20"/>
          <p:cNvSpPr txBox="1"/>
          <p:nvPr/>
        </p:nvSpPr>
        <p:spPr>
          <a:xfrm>
            <a:off x="1735488" y="3424946"/>
            <a:ext cx="2125200" cy="307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Bookman Old Style"/>
              <a:buNone/>
            </a:pPr>
            <a:r>
              <a:t/>
            </a:r>
            <a:endParaRPr/>
          </a:p>
        </p:txBody>
      </p:sp>
      <p:sp>
        <p:nvSpPr>
          <p:cNvPr id="159" name="Google Shape;159;p20"/>
          <p:cNvSpPr txBox="1"/>
          <p:nvPr/>
        </p:nvSpPr>
        <p:spPr>
          <a:xfrm>
            <a:off x="190500" y="666750"/>
            <a:ext cx="8686800" cy="4032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1000">
                <a:solidFill>
                  <a:schemeClr val="dk1"/>
                </a:solidFill>
                <a:latin typeface="Bookman Old Style"/>
                <a:ea typeface="Bookman Old Style"/>
                <a:cs typeface="Bookman Old Style"/>
                <a:sym typeface="Bookman Old Style"/>
              </a:rPr>
              <a:t>1.)Access Control Effectiveness (ACE):</a:t>
            </a:r>
            <a:endParaRPr b="1" sz="1000">
              <a:solidFill>
                <a:schemeClr val="dk1"/>
              </a:solidFill>
              <a:latin typeface="Bookman Old Style"/>
              <a:ea typeface="Bookman Old Style"/>
              <a:cs typeface="Bookman Old Style"/>
              <a:sym typeface="Bookman Old Style"/>
            </a:endParaRPr>
          </a:p>
          <a:p>
            <a:pPr indent="0" lvl="0" marL="457200" rtl="0" algn="ctr">
              <a:spcBef>
                <a:spcPts val="0"/>
              </a:spcBef>
              <a:spcAft>
                <a:spcPts val="0"/>
              </a:spcAft>
              <a:buNone/>
            </a:pPr>
            <a:r>
              <a:t/>
            </a:r>
            <a:endParaRPr b="1"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000">
                <a:solidFill>
                  <a:schemeClr val="dk1"/>
                </a:solidFill>
                <a:latin typeface="Bookman Old Style"/>
                <a:ea typeface="Bookman Old Style"/>
                <a:cs typeface="Bookman Old Style"/>
                <a:sym typeface="Bookman Old Style"/>
              </a:rPr>
              <a:t>ACE measures how well the dual access control system prevents unauthorized access to sensitive data. It can be calculated as:</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000">
                <a:solidFill>
                  <a:schemeClr val="dk1"/>
                </a:solidFill>
                <a:latin typeface="Bookman Old Style"/>
                <a:ea typeface="Bookman Old Style"/>
                <a:cs typeface="Bookman Old Style"/>
                <a:sym typeface="Bookman Old Style"/>
              </a:rPr>
              <a:t>ACE = (Number of Authorized Accesses) / (Total Access Attempts) * 100%</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000">
                <a:solidFill>
                  <a:schemeClr val="dk1"/>
                </a:solidFill>
                <a:latin typeface="Bookman Old Style"/>
                <a:ea typeface="Bookman Old Style"/>
                <a:cs typeface="Bookman Old Style"/>
                <a:sym typeface="Bookman Old Style"/>
              </a:rPr>
              <a:t>This formula provides a percentage that reflects the success rate of the access control mechanism.</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t/>
            </a:r>
            <a:endParaRPr sz="10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0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sz="1000">
                <a:solidFill>
                  <a:schemeClr val="dk1"/>
                </a:solidFill>
                <a:latin typeface="Bookman Old Style"/>
                <a:ea typeface="Bookman Old Style"/>
                <a:cs typeface="Bookman Old Style"/>
                <a:sym typeface="Bookman Old Style"/>
              </a:rPr>
              <a:t>         </a:t>
            </a:r>
            <a:r>
              <a:rPr b="1" lang="en-US" sz="1000">
                <a:solidFill>
                  <a:schemeClr val="dk1"/>
                </a:solidFill>
                <a:latin typeface="Bookman Old Style"/>
                <a:ea typeface="Bookman Old Style"/>
                <a:cs typeface="Bookman Old Style"/>
                <a:sym typeface="Bookman Old Style"/>
              </a:rPr>
              <a:t>  2.)Data Availability (DA):</a:t>
            </a:r>
            <a:endParaRPr b="1"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t/>
            </a:r>
            <a:endParaRPr b="1"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000">
                <a:solidFill>
                  <a:schemeClr val="dk1"/>
                </a:solidFill>
                <a:latin typeface="Bookman Old Style"/>
                <a:ea typeface="Bookman Old Style"/>
                <a:cs typeface="Bookman Old Style"/>
                <a:sym typeface="Bookman Old Style"/>
              </a:rPr>
              <a:t>Data availability is crucial to ensure users can access their data when needed. It can be calculated as:</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000">
                <a:solidFill>
                  <a:schemeClr val="dk1"/>
                </a:solidFill>
                <a:latin typeface="Bookman Old Style"/>
                <a:ea typeface="Bookman Old Style"/>
                <a:cs typeface="Bookman Old Style"/>
                <a:sym typeface="Bookman Old Style"/>
              </a:rPr>
              <a:t>DA = (Total Uptime) / (Total Uptime + Total Downtime) * 100%</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000">
                <a:solidFill>
                  <a:schemeClr val="dk1"/>
                </a:solidFill>
                <a:latin typeface="Bookman Old Style"/>
                <a:ea typeface="Bookman Old Style"/>
                <a:cs typeface="Bookman Old Style"/>
                <a:sym typeface="Bookman Old Style"/>
              </a:rPr>
              <a:t>This formula calculates the percentage of time when the data storage and sharing system is available.</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b="1" lang="en-US" sz="1000">
                <a:solidFill>
                  <a:schemeClr val="dk1"/>
                </a:solidFill>
                <a:latin typeface="Bookman Old Style"/>
                <a:ea typeface="Bookman Old Style"/>
                <a:cs typeface="Bookman Old Style"/>
                <a:sym typeface="Bookman Old Style"/>
              </a:rPr>
              <a:t>3.)Latency and Response Time (LRT):</a:t>
            </a:r>
            <a:endParaRPr b="1"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000">
                <a:solidFill>
                  <a:schemeClr val="dk1"/>
                </a:solidFill>
                <a:latin typeface="Bookman Old Style"/>
                <a:ea typeface="Bookman Old Style"/>
                <a:cs typeface="Bookman Old Style"/>
                <a:sym typeface="Bookman Old Style"/>
              </a:rPr>
              <a:t>Latency and response time are important for user experience. You can calculate the average latency as:</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000">
                <a:solidFill>
                  <a:schemeClr val="dk1"/>
                </a:solidFill>
                <a:latin typeface="Bookman Old Style"/>
                <a:ea typeface="Bookman Old Style"/>
                <a:cs typeface="Bookman Old Style"/>
                <a:sym typeface="Bookman Old Style"/>
              </a:rPr>
              <a:t>LRT = (Σ Latency measurements) / (Total number of measurements)</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t/>
            </a:r>
            <a:endParaRPr sz="10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000">
                <a:solidFill>
                  <a:schemeClr val="dk1"/>
                </a:solidFill>
                <a:latin typeface="Bookman Old Style"/>
                <a:ea typeface="Bookman Old Style"/>
                <a:cs typeface="Bookman Old Style"/>
                <a:sym typeface="Bookman Old Style"/>
              </a:rPr>
              <a:t>This formula calculates the average time it takes for the system to respond to user requests.</a:t>
            </a:r>
            <a:endParaRPr sz="11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nvSpPr>
        <p:spPr>
          <a:xfrm>
            <a:off x="2961370" y="4778756"/>
            <a:ext cx="3221260"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165" name="Google Shape;165;p21"/>
          <p:cNvSpPr txBox="1"/>
          <p:nvPr>
            <p:ph idx="12" type="sldNum"/>
          </p:nvPr>
        </p:nvSpPr>
        <p:spPr>
          <a:xfrm>
            <a:off x="8391038" y="4768289"/>
            <a:ext cx="295763" cy="271851"/>
          </a:xfrm>
          <a:prstGeom prst="rect">
            <a:avLst/>
          </a:prstGeom>
          <a:noFill/>
          <a:ln>
            <a:noFill/>
          </a:ln>
        </p:spPr>
        <p:txBody>
          <a:bodyPr anchorCtr="0" anchor="ctr" bIns="47025" lIns="47025" spcFirstLastPara="1" rIns="47025" wrap="square" tIns="47025">
            <a:spAutoFit/>
          </a:bodyPr>
          <a:lstStyle/>
          <a:p>
            <a:pPr indent="0" lvl="0" marL="0" marR="0" rtl="0" algn="r">
              <a:lnSpc>
                <a:spcPct val="100000"/>
              </a:lnSpc>
              <a:spcBef>
                <a:spcPts val="0"/>
              </a:spcBef>
              <a:spcAft>
                <a:spcPts val="0"/>
              </a:spcAft>
              <a:buClr>
                <a:srgbClr val="888888"/>
              </a:buClr>
              <a:buSzPts val="1200"/>
              <a:buFont typeface="Bookman Old Style"/>
              <a:buNone/>
            </a:pPr>
            <a:fld id="{00000000-1234-1234-1234-123412341234}" type="slidenum">
              <a:rPr lang="en-US">
                <a:latin typeface="Bookman Old Style"/>
                <a:ea typeface="Bookman Old Style"/>
                <a:cs typeface="Bookman Old Style"/>
                <a:sym typeface="Bookman Old Style"/>
              </a:rPr>
              <a:t>‹#›</a:t>
            </a:fld>
            <a:endParaRPr/>
          </a:p>
        </p:txBody>
      </p:sp>
      <p:sp>
        <p:nvSpPr>
          <p:cNvPr id="166" name="Google Shape;166;p21"/>
          <p:cNvSpPr txBox="1"/>
          <p:nvPr>
            <p:ph type="title"/>
          </p:nvPr>
        </p:nvSpPr>
        <p:spPr>
          <a:xfrm>
            <a:off x="1530575" y="72475"/>
            <a:ext cx="6117432" cy="1036404"/>
          </a:xfrm>
          <a:prstGeom prst="rect">
            <a:avLst/>
          </a:prstGeom>
          <a:noFill/>
          <a:ln>
            <a:noFill/>
          </a:ln>
        </p:spPr>
        <p:txBody>
          <a:bodyPr anchorCtr="0" anchor="ctr" bIns="47025" lIns="47025" spcFirstLastPara="1" rIns="47025" wrap="square" tIns="47025">
            <a:normAutofit/>
          </a:bodyPr>
          <a:lstStyle/>
          <a:p>
            <a:pPr indent="0" lvl="0" marL="0" rtl="0" algn="ctr">
              <a:lnSpc>
                <a:spcPct val="100000"/>
              </a:lnSpc>
              <a:spcBef>
                <a:spcPts val="0"/>
              </a:spcBef>
              <a:spcAft>
                <a:spcPts val="0"/>
              </a:spcAft>
              <a:buClr>
                <a:srgbClr val="000000"/>
              </a:buClr>
              <a:buSzPts val="3230"/>
              <a:buFont typeface="Bookman Old Style"/>
              <a:buNone/>
            </a:pPr>
            <a:r>
              <a:rPr lang="en-US" sz="3230">
                <a:latin typeface="Bookman Old Style"/>
                <a:ea typeface="Bookman Old Style"/>
                <a:cs typeface="Bookman Old Style"/>
                <a:sym typeface="Bookman Old Style"/>
              </a:rPr>
              <a:t>Experiment </a:t>
            </a:r>
            <a:endParaRPr/>
          </a:p>
          <a:p>
            <a:pPr indent="0" lvl="0" marL="0" rtl="0" algn="ctr">
              <a:lnSpc>
                <a:spcPct val="100000"/>
              </a:lnSpc>
              <a:spcBef>
                <a:spcPts val="0"/>
              </a:spcBef>
              <a:spcAft>
                <a:spcPts val="0"/>
              </a:spcAft>
              <a:buClr>
                <a:srgbClr val="000000"/>
              </a:buClr>
              <a:buSzPts val="3230"/>
              <a:buFont typeface="Bookman Old Style"/>
              <a:buNone/>
            </a:pPr>
            <a:r>
              <a:rPr lang="en-US" sz="3230">
                <a:latin typeface="Bookman Old Style"/>
                <a:ea typeface="Bookman Old Style"/>
                <a:cs typeface="Bookman Old Style"/>
                <a:sym typeface="Bookman Old Style"/>
              </a:rPr>
              <a:t>Environment</a:t>
            </a:r>
            <a:endParaRPr/>
          </a:p>
        </p:txBody>
      </p:sp>
      <p:sp>
        <p:nvSpPr>
          <p:cNvPr id="167" name="Google Shape;167;p21"/>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
        <p:nvSpPr>
          <p:cNvPr id="168" name="Google Shape;168;p21"/>
          <p:cNvSpPr txBox="1"/>
          <p:nvPr/>
        </p:nvSpPr>
        <p:spPr>
          <a:xfrm>
            <a:off x="2348981" y="2765737"/>
            <a:ext cx="4446038" cy="11074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Bookman Old Style"/>
              <a:buNone/>
            </a:pPr>
            <a:r>
              <a:rPr b="0" i="0" lang="en-US" sz="1400" u="none" cap="none" strike="noStrike">
                <a:solidFill>
                  <a:srgbClr val="000000"/>
                </a:solidFill>
                <a:latin typeface="Bookman Old Style"/>
                <a:ea typeface="Bookman Old Style"/>
                <a:cs typeface="Bookman Old Style"/>
                <a:sym typeface="Bookman Old Style"/>
              </a:rPr>
              <a:t>Software Requirements</a:t>
            </a:r>
            <a:endParaRPr/>
          </a:p>
          <a:p>
            <a:pPr indent="-140368" lvl="0" marL="140368" marR="0" rtl="0" algn="l">
              <a:lnSpc>
                <a:spcPct val="100000"/>
              </a:lnSpc>
              <a:spcBef>
                <a:spcPts val="0"/>
              </a:spcBef>
              <a:spcAft>
                <a:spcPts val="0"/>
              </a:spcAft>
              <a:buClr>
                <a:srgbClr val="000000"/>
              </a:buClr>
              <a:buSzPts val="1400"/>
              <a:buFont typeface="Bookman Old Style"/>
              <a:buChar char="•"/>
            </a:pPr>
            <a:r>
              <a:rPr b="0" i="0" lang="en-US" sz="1400" u="none" cap="none" strike="noStrike">
                <a:solidFill>
                  <a:srgbClr val="000000"/>
                </a:solidFill>
                <a:latin typeface="Bookman Old Style"/>
                <a:ea typeface="Bookman Old Style"/>
                <a:cs typeface="Bookman Old Style"/>
                <a:sym typeface="Bookman Old Style"/>
              </a:rPr>
              <a:t>Operating system		:	Windows 10.</a:t>
            </a:r>
            <a:endParaRPr/>
          </a:p>
          <a:p>
            <a:pPr indent="-140368" lvl="0" marL="140368" marR="0" rtl="0" algn="l">
              <a:lnSpc>
                <a:spcPct val="100000"/>
              </a:lnSpc>
              <a:spcBef>
                <a:spcPts val="0"/>
              </a:spcBef>
              <a:spcAft>
                <a:spcPts val="0"/>
              </a:spcAft>
              <a:buClr>
                <a:srgbClr val="000000"/>
              </a:buClr>
              <a:buSzPts val="1400"/>
              <a:buFont typeface="Bookman Old Style"/>
              <a:buChar char="•"/>
            </a:pPr>
            <a:r>
              <a:rPr b="0" i="0" lang="en-US" sz="1400" u="none" cap="none" strike="noStrike">
                <a:solidFill>
                  <a:srgbClr val="000000"/>
                </a:solidFill>
                <a:latin typeface="Bookman Old Style"/>
                <a:ea typeface="Bookman Old Style"/>
                <a:cs typeface="Bookman Old Style"/>
                <a:sym typeface="Bookman Old Style"/>
              </a:rPr>
              <a:t>Coding Language		:	JAVA.</a:t>
            </a:r>
            <a:endParaRPr/>
          </a:p>
          <a:p>
            <a:pPr indent="-140368" lvl="0" marL="140368" marR="0" rtl="0" algn="l">
              <a:lnSpc>
                <a:spcPct val="100000"/>
              </a:lnSpc>
              <a:spcBef>
                <a:spcPts val="0"/>
              </a:spcBef>
              <a:spcAft>
                <a:spcPts val="0"/>
              </a:spcAft>
              <a:buClr>
                <a:srgbClr val="000000"/>
              </a:buClr>
              <a:buSzPts val="1400"/>
              <a:buFont typeface="Bookman Old Style"/>
              <a:buChar char="•"/>
            </a:pPr>
            <a:r>
              <a:rPr b="0" i="0" lang="en-US" sz="1400" u="none" cap="none" strike="noStrike">
                <a:solidFill>
                  <a:srgbClr val="000000"/>
                </a:solidFill>
                <a:latin typeface="Bookman Old Style"/>
                <a:ea typeface="Bookman Old Style"/>
                <a:cs typeface="Bookman Old Style"/>
                <a:sym typeface="Bookman Old Style"/>
              </a:rPr>
              <a:t>Tool				:	Netbeans 8.2</a:t>
            </a:r>
            <a:endParaRPr/>
          </a:p>
          <a:p>
            <a:pPr indent="-140368" lvl="0" marL="140368" marR="0" rtl="0" algn="l">
              <a:lnSpc>
                <a:spcPct val="100000"/>
              </a:lnSpc>
              <a:spcBef>
                <a:spcPts val="0"/>
              </a:spcBef>
              <a:spcAft>
                <a:spcPts val="0"/>
              </a:spcAft>
              <a:buClr>
                <a:srgbClr val="000000"/>
              </a:buClr>
              <a:buSzPts val="1400"/>
              <a:buFont typeface="Bookman Old Style"/>
              <a:buChar char="•"/>
            </a:pPr>
            <a:r>
              <a:rPr b="0" i="0" lang="en-US" sz="1400" u="none" cap="none" strike="noStrike">
                <a:solidFill>
                  <a:srgbClr val="000000"/>
                </a:solidFill>
                <a:latin typeface="Bookman Old Style"/>
                <a:ea typeface="Bookman Old Style"/>
                <a:cs typeface="Bookman Old Style"/>
                <a:sym typeface="Bookman Old Style"/>
              </a:rPr>
              <a:t>Database			:	MYSQL</a:t>
            </a:r>
            <a:endParaRPr/>
          </a:p>
        </p:txBody>
      </p:sp>
      <p:sp>
        <p:nvSpPr>
          <p:cNvPr id="169" name="Google Shape;169;p21"/>
          <p:cNvSpPr txBox="1"/>
          <p:nvPr/>
        </p:nvSpPr>
        <p:spPr>
          <a:xfrm>
            <a:off x="2390986" y="1383588"/>
            <a:ext cx="4446000" cy="1169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Bookman Old Style"/>
              <a:buNone/>
            </a:pPr>
            <a:r>
              <a:rPr b="0" i="0" lang="en-US" sz="1400" u="none" cap="none" strike="noStrike">
                <a:solidFill>
                  <a:srgbClr val="000000"/>
                </a:solidFill>
                <a:latin typeface="Bookman Old Style"/>
                <a:ea typeface="Bookman Old Style"/>
                <a:cs typeface="Bookman Old Style"/>
                <a:sym typeface="Bookman Old Style"/>
              </a:rPr>
              <a:t>Hardware Requirements</a:t>
            </a:r>
            <a:endParaRPr/>
          </a:p>
          <a:p>
            <a:pPr indent="-140368" lvl="0" marL="140368" marR="0" rtl="0" algn="l">
              <a:lnSpc>
                <a:spcPct val="100000"/>
              </a:lnSpc>
              <a:spcBef>
                <a:spcPts val="0"/>
              </a:spcBef>
              <a:spcAft>
                <a:spcPts val="0"/>
              </a:spcAft>
              <a:buClr>
                <a:srgbClr val="000000"/>
              </a:buClr>
              <a:buSzPts val="1400"/>
              <a:buFont typeface="Bookman Old Style"/>
              <a:buChar char="•"/>
            </a:pPr>
            <a:r>
              <a:rPr b="0" i="0" lang="en-US" sz="1400" u="none" cap="none" strike="noStrike">
                <a:solidFill>
                  <a:srgbClr val="000000"/>
                </a:solidFill>
                <a:latin typeface="Bookman Old Style"/>
                <a:ea typeface="Bookman Old Style"/>
                <a:cs typeface="Bookman Old Style"/>
                <a:sym typeface="Bookman Old Style"/>
              </a:rPr>
              <a:t>System          	       	:	Intel Core i5 Processor</a:t>
            </a:r>
            <a:endParaRPr/>
          </a:p>
          <a:p>
            <a:pPr indent="-140368" lvl="0" marL="140368" marR="0" rtl="0" algn="l">
              <a:lnSpc>
                <a:spcPct val="100000"/>
              </a:lnSpc>
              <a:spcBef>
                <a:spcPts val="0"/>
              </a:spcBef>
              <a:spcAft>
                <a:spcPts val="0"/>
              </a:spcAft>
              <a:buClr>
                <a:srgbClr val="000000"/>
              </a:buClr>
              <a:buSzPts val="1400"/>
              <a:buFont typeface="Bookman Old Style"/>
              <a:buChar char="•"/>
            </a:pPr>
            <a:r>
              <a:rPr b="0" i="0" lang="en-US" sz="1400" u="none" cap="none" strike="noStrike">
                <a:solidFill>
                  <a:srgbClr val="000000"/>
                </a:solidFill>
                <a:latin typeface="Bookman Old Style"/>
                <a:ea typeface="Bookman Old Style"/>
                <a:cs typeface="Bookman Old Style"/>
                <a:sym typeface="Bookman Old Style"/>
              </a:rPr>
              <a:t>RAM              	    	:	</a:t>
            </a:r>
            <a:r>
              <a:rPr lang="en-US">
                <a:latin typeface="Bookman Old Style"/>
                <a:ea typeface="Bookman Old Style"/>
                <a:cs typeface="Bookman Old Style"/>
                <a:sym typeface="Bookman Old Style"/>
              </a:rPr>
              <a:t>8</a:t>
            </a:r>
            <a:r>
              <a:rPr b="0" i="0" lang="en-US" sz="1400" u="none" cap="none" strike="noStrike">
                <a:solidFill>
                  <a:srgbClr val="000000"/>
                </a:solidFill>
                <a:latin typeface="Bookman Old Style"/>
                <a:ea typeface="Bookman Old Style"/>
                <a:cs typeface="Bookman Old Style"/>
                <a:sym typeface="Bookman Old Style"/>
              </a:rPr>
              <a:t>GB</a:t>
            </a:r>
            <a:endParaRPr/>
          </a:p>
          <a:p>
            <a:pPr indent="-140368" lvl="0" marL="140368" marR="0" rtl="0" algn="l">
              <a:lnSpc>
                <a:spcPct val="100000"/>
              </a:lnSpc>
              <a:spcBef>
                <a:spcPts val="0"/>
              </a:spcBef>
              <a:spcAft>
                <a:spcPts val="0"/>
              </a:spcAft>
              <a:buClr>
                <a:srgbClr val="000000"/>
              </a:buClr>
              <a:buSzPts val="1400"/>
              <a:buFont typeface="Bookman Old Style"/>
              <a:buChar char="•"/>
            </a:pPr>
            <a:r>
              <a:rPr b="0" i="0" lang="en-US" sz="1400" u="none" cap="none" strike="noStrike">
                <a:solidFill>
                  <a:srgbClr val="000000"/>
                </a:solidFill>
                <a:latin typeface="Bookman Old Style"/>
                <a:ea typeface="Bookman Old Style"/>
                <a:cs typeface="Bookman Old Style"/>
                <a:sym typeface="Bookman Old Style"/>
              </a:rPr>
              <a:t>Hard Disk		:	1 TB HDD</a:t>
            </a:r>
            <a:endParaRPr/>
          </a:p>
          <a:p>
            <a:pPr indent="-140368" lvl="0" marL="140368" marR="0" rtl="0" algn="l">
              <a:lnSpc>
                <a:spcPct val="100000"/>
              </a:lnSpc>
              <a:spcBef>
                <a:spcPts val="0"/>
              </a:spcBef>
              <a:spcAft>
                <a:spcPts val="0"/>
              </a:spcAft>
              <a:buClr>
                <a:srgbClr val="000000"/>
              </a:buClr>
              <a:buSzPts val="1400"/>
              <a:buFont typeface="Bookman Old Style"/>
              <a:buChar char="•"/>
            </a:pPr>
            <a:r>
              <a:rPr b="0" i="0" lang="en-US" sz="1400" u="none" cap="none" strike="noStrike">
                <a:solidFill>
                  <a:srgbClr val="000000"/>
                </a:solidFill>
                <a:latin typeface="Bookman Old Style"/>
                <a:ea typeface="Bookman Old Style"/>
                <a:cs typeface="Bookman Old Style"/>
                <a:sym typeface="Bookman Old Style"/>
              </a:rPr>
              <a:t>Input Devices		:	Keyboard, Mouse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nvSpPr>
        <p:spPr>
          <a:xfrm>
            <a:off x="2954706" y="4778756"/>
            <a:ext cx="3234588"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175" name="Google Shape;175;p22"/>
          <p:cNvSpPr txBox="1"/>
          <p:nvPr>
            <p:ph idx="12" type="sldNum"/>
          </p:nvPr>
        </p:nvSpPr>
        <p:spPr>
          <a:xfrm>
            <a:off x="8425566" y="4778756"/>
            <a:ext cx="261235" cy="250916"/>
          </a:xfrm>
          <a:prstGeom prst="rect">
            <a:avLst/>
          </a:prstGeom>
          <a:noFill/>
          <a:ln>
            <a:noFill/>
          </a:ln>
        </p:spPr>
        <p:txBody>
          <a:bodyPr anchorCtr="0" anchor="ctr" bIns="47025" lIns="47025" spcFirstLastPara="1" rIns="47025" wrap="square" tIns="47025">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a:p>
        </p:txBody>
      </p:sp>
      <p:sp>
        <p:nvSpPr>
          <p:cNvPr id="176" name="Google Shape;176;p22"/>
          <p:cNvSpPr txBox="1"/>
          <p:nvPr>
            <p:ph type="title"/>
          </p:nvPr>
        </p:nvSpPr>
        <p:spPr>
          <a:xfrm>
            <a:off x="1513284" y="271160"/>
            <a:ext cx="6117300" cy="627300"/>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Project status</a:t>
            </a:r>
            <a:endParaRPr/>
          </a:p>
        </p:txBody>
      </p:sp>
      <p:graphicFrame>
        <p:nvGraphicFramePr>
          <p:cNvPr id="177" name="Google Shape;177;p22"/>
          <p:cNvGraphicFramePr/>
          <p:nvPr/>
        </p:nvGraphicFramePr>
        <p:xfrm>
          <a:off x="1741318" y="1610834"/>
          <a:ext cx="3000000" cy="3000000"/>
        </p:xfrm>
        <a:graphic>
          <a:graphicData uri="http://schemas.openxmlformats.org/drawingml/2006/table">
            <a:tbl>
              <a:tblPr firstRow="1">
                <a:noFill/>
                <a:tableStyleId>{F0573B41-5712-41F5-ACE7-6A6BEC2A5CE2}</a:tableStyleId>
              </a:tblPr>
              <a:tblGrid>
                <a:gridCol w="1151175"/>
                <a:gridCol w="2378300"/>
                <a:gridCol w="2131900"/>
              </a:tblGrid>
              <a:tr h="370850">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S.No</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Functionality</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Status</a:t>
                      </a:r>
                      <a:endParaRPr/>
                    </a:p>
                    <a:p>
                      <a:pPr indent="0" lvl="0" marL="0" marR="0" rtl="0" algn="l">
                        <a:lnSpc>
                          <a:spcPct val="100000"/>
                        </a:lnSpc>
                        <a:spcBef>
                          <a:spcPts val="0"/>
                        </a:spcBef>
                        <a:spcAft>
                          <a:spcPts val="0"/>
                        </a:spcAft>
                        <a:buClr>
                          <a:schemeClr val="lt1"/>
                        </a:buClr>
                        <a:buSzPts val="1000"/>
                        <a:buFont typeface="Times New Roman"/>
                        <a:buNone/>
                      </a:pPr>
                      <a:r>
                        <a:rPr lang="en-US" sz="1000" u="none" cap="none" strike="noStrike">
                          <a:latin typeface="Times New Roman"/>
                          <a:ea typeface="Times New Roman"/>
                          <a:cs typeface="Times New Roman"/>
                          <a:sym typeface="Times New Roman"/>
                        </a:rPr>
                        <a:t>(Completed /in-progress/Not started)</a:t>
                      </a:r>
                      <a:endParaRPr/>
                    </a:p>
                  </a:txBody>
                  <a:tcPr marT="45725" marB="45725" marR="45725" marL="45725"/>
                </a:tc>
              </a:tr>
              <a:tr h="370850">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1</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Literature Survey</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Completed</a:t>
                      </a:r>
                      <a:endParaRPr/>
                    </a:p>
                  </a:txBody>
                  <a:tcPr marT="45725" marB="45725" marR="45725" marL="45725"/>
                </a:tc>
              </a:tr>
              <a:tr h="370850">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2</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Problem Definition</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Completed</a:t>
                      </a:r>
                      <a:endParaRPr/>
                    </a:p>
                  </a:txBody>
                  <a:tcPr marT="45725" marB="45725" marR="45725" marL="45725"/>
                </a:tc>
              </a:tr>
              <a:tr h="370850">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3</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Module Design</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In-Progress</a:t>
                      </a:r>
                      <a:endParaRPr/>
                    </a:p>
                  </a:txBody>
                  <a:tcPr marT="45725" marB="45725" marR="45725" marL="45725"/>
                </a:tc>
              </a:tr>
              <a:tr h="370850">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4</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Implementation</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Times New Roman"/>
                        <a:buNone/>
                      </a:pPr>
                      <a:r>
                        <a:rPr lang="en-US" sz="1400" u="none" cap="none" strike="noStrike">
                          <a:latin typeface="Times New Roman"/>
                          <a:ea typeface="Times New Roman"/>
                          <a:cs typeface="Times New Roman"/>
                          <a:sym typeface="Times New Roman"/>
                        </a:rPr>
                        <a:t>In-Progress</a:t>
                      </a:r>
                      <a:endParaRPr/>
                    </a:p>
                  </a:txBody>
                  <a:tcPr marT="45725" marB="45725" marR="45725" marL="45725"/>
                </a:tc>
              </a:tr>
            </a:tbl>
          </a:graphicData>
        </a:graphic>
      </p:graphicFrame>
      <p:sp>
        <p:nvSpPr>
          <p:cNvPr id="178" name="Google Shape;178;p22"/>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nvSpPr>
        <p:spPr>
          <a:xfrm>
            <a:off x="2967098" y="4778756"/>
            <a:ext cx="3209804"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184" name="Google Shape;184;p23"/>
          <p:cNvSpPr txBox="1"/>
          <p:nvPr>
            <p:ph idx="12" type="sldNum"/>
          </p:nvPr>
        </p:nvSpPr>
        <p:spPr>
          <a:xfrm>
            <a:off x="8425566" y="4778756"/>
            <a:ext cx="261235" cy="250916"/>
          </a:xfrm>
          <a:prstGeom prst="rect">
            <a:avLst/>
          </a:prstGeom>
          <a:noFill/>
          <a:ln>
            <a:noFill/>
          </a:ln>
        </p:spPr>
        <p:txBody>
          <a:bodyPr anchorCtr="0" anchor="ctr" bIns="47025" lIns="47025" spcFirstLastPara="1" rIns="47025" wrap="square" tIns="47025">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a:p>
        </p:txBody>
      </p:sp>
      <p:sp>
        <p:nvSpPr>
          <p:cNvPr id="185" name="Google Shape;185;p23"/>
          <p:cNvSpPr txBox="1"/>
          <p:nvPr>
            <p:ph type="title"/>
          </p:nvPr>
        </p:nvSpPr>
        <p:spPr>
          <a:xfrm>
            <a:off x="1513284" y="88862"/>
            <a:ext cx="6117432" cy="627322"/>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References</a:t>
            </a:r>
            <a:endParaRPr/>
          </a:p>
        </p:txBody>
      </p:sp>
      <p:sp>
        <p:nvSpPr>
          <p:cNvPr id="186" name="Google Shape;186;p23"/>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
        <p:nvSpPr>
          <p:cNvPr id="187" name="Google Shape;187;p23"/>
          <p:cNvSpPr txBox="1"/>
          <p:nvPr/>
        </p:nvSpPr>
        <p:spPr>
          <a:xfrm>
            <a:off x="277100" y="1232025"/>
            <a:ext cx="8745600" cy="33246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Clr>
                <a:srgbClr val="000000"/>
              </a:buClr>
              <a:buSzPts val="1400"/>
              <a:buFont typeface="Bookman Old Style"/>
              <a:buNone/>
            </a:pPr>
            <a:r>
              <a:rPr b="0" i="0" lang="en-US" sz="1400" u="none" cap="none" strike="noStrike">
                <a:solidFill>
                  <a:srgbClr val="000000"/>
                </a:solidFill>
                <a:latin typeface="Bookman Old Style"/>
                <a:ea typeface="Bookman Old Style"/>
                <a:cs typeface="Bookman Old Style"/>
                <a:sym typeface="Bookman Old Style"/>
              </a:rPr>
              <a:t>[</a:t>
            </a:r>
            <a:r>
              <a:rPr lang="en-US">
                <a:latin typeface="Bookman Old Style"/>
                <a:ea typeface="Bookman Old Style"/>
                <a:cs typeface="Bookman Old Style"/>
                <a:sym typeface="Bookman Old Style"/>
              </a:rPr>
              <a:t>1] Joseph A Akinyele, Christina Garman, Ian Miers, Matthew W Pagano, Michael Rushanan, Matthew Green, and Aviel D Rubin. Charm: a framework for rapidly prototyping cryptosystems. Journal of Cryptographic Engineering, 3(2):111–128, 2013. </a:t>
            </a:r>
            <a:endParaRPr>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t/>
            </a:r>
            <a:endParaRPr>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a:latin typeface="Bookman Old Style"/>
                <a:ea typeface="Bookman Old Style"/>
                <a:cs typeface="Bookman Old Style"/>
                <a:sym typeface="Bookman Old Style"/>
              </a:rPr>
              <a:t>[2]  Ittai Anati, Shay Gueron, Simon Johnson, and Vincent Scarlata.Innovative technology for cpu based attestation and sealing. InWorkshop on hardware and architectural support for security and privacy (HASP), volume 13, page 7. ACM New York, NY, USA, 2013.</a:t>
            </a:r>
            <a:endParaRPr>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t/>
            </a:r>
            <a:endParaRPr>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a:latin typeface="Bookman Old Style"/>
                <a:ea typeface="Bookman Old Style"/>
                <a:cs typeface="Bookman Old Style"/>
                <a:sym typeface="Bookman Old Style"/>
              </a:rPr>
              <a:t>[3] Alexandros Bakas and Antonis Michalas. Modern family: A revocable hybrid encryption scheme based on attribute-based encryption, symmetric searchable encryption and SGX. In SecureComm 2019, pages 472–486, 2019.</a:t>
            </a:r>
            <a:endParaRPr>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t/>
            </a:r>
            <a:endParaRPr>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t/>
            </a:r>
            <a:endParaRPr>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t/>
            </a:r>
            <a:endParaRPr>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Clr>
                <a:srgbClr val="000000"/>
              </a:buClr>
              <a:buSzPts val="1400"/>
              <a:buFont typeface="Bookman Old Style"/>
              <a:buNone/>
            </a:pPr>
            <a:r>
              <a:t/>
            </a:r>
            <a:endParaRPr>
              <a:latin typeface="Bookman Old Style"/>
              <a:ea typeface="Bookman Old Style"/>
              <a:cs typeface="Bookman Old Style"/>
              <a:sym typeface="Bookman Old Sty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nvSpPr>
        <p:spPr>
          <a:xfrm>
            <a:off x="2956493" y="4778756"/>
            <a:ext cx="3231013"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193" name="Google Shape;193;p24"/>
          <p:cNvSpPr txBox="1"/>
          <p:nvPr>
            <p:ph idx="12" type="sldNum"/>
          </p:nvPr>
        </p:nvSpPr>
        <p:spPr>
          <a:xfrm>
            <a:off x="8425566" y="4778756"/>
            <a:ext cx="261235" cy="250916"/>
          </a:xfrm>
          <a:prstGeom prst="rect">
            <a:avLst/>
          </a:prstGeom>
          <a:noFill/>
          <a:ln>
            <a:noFill/>
          </a:ln>
        </p:spPr>
        <p:txBody>
          <a:bodyPr anchorCtr="0" anchor="ctr" bIns="47025" lIns="47025" spcFirstLastPara="1" rIns="47025" wrap="square" tIns="47025">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a:p>
        </p:txBody>
      </p:sp>
      <p:sp>
        <p:nvSpPr>
          <p:cNvPr id="194" name="Google Shape;194;p24"/>
          <p:cNvSpPr txBox="1"/>
          <p:nvPr>
            <p:ph type="title"/>
          </p:nvPr>
        </p:nvSpPr>
        <p:spPr>
          <a:xfrm>
            <a:off x="1513284" y="88862"/>
            <a:ext cx="6117432" cy="627322"/>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References</a:t>
            </a:r>
            <a:endParaRPr/>
          </a:p>
        </p:txBody>
      </p:sp>
      <p:sp>
        <p:nvSpPr>
          <p:cNvPr id="195" name="Google Shape;195;p24"/>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
        <p:nvSpPr>
          <p:cNvPr id="196" name="Google Shape;196;p24"/>
          <p:cNvSpPr txBox="1"/>
          <p:nvPr/>
        </p:nvSpPr>
        <p:spPr>
          <a:xfrm>
            <a:off x="155875" y="1400150"/>
            <a:ext cx="8858400" cy="1600800"/>
          </a:xfrm>
          <a:prstGeom prst="rect">
            <a:avLst/>
          </a:prstGeom>
          <a:noFill/>
          <a:ln>
            <a:noFill/>
          </a:ln>
        </p:spPr>
        <p:txBody>
          <a:bodyPr anchorCtr="0" anchor="t" bIns="45700" lIns="45700" spcFirstLastPara="1" rIns="45700" wrap="square" tIns="45700">
            <a:spAutoFit/>
          </a:bodyPr>
          <a:lstStyle/>
          <a:p>
            <a:pPr indent="0" lvl="0" marL="0" rtl="0" algn="just">
              <a:spcBef>
                <a:spcPts val="0"/>
              </a:spcBef>
              <a:spcAft>
                <a:spcPts val="0"/>
              </a:spcAft>
              <a:buClr>
                <a:schemeClr val="dk1"/>
              </a:buClr>
              <a:buSzPts val="1100"/>
              <a:buFont typeface="Arial"/>
              <a:buNone/>
            </a:pPr>
            <a:r>
              <a:rPr lang="en-US">
                <a:latin typeface="Bookman Old Style"/>
                <a:ea typeface="Bookman Old Style"/>
                <a:cs typeface="Bookman Old Style"/>
                <a:sym typeface="Bookman Old Style"/>
              </a:rPr>
              <a:t>[4]  Amos Beimel. Secure schemes for secret sharing and key distribution.PhD thesis, PhD thesis, Israel Institute of Technology, Technion,Haifa, Israel, 1996.</a:t>
            </a:r>
            <a:endParaRPr>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t/>
            </a:r>
            <a:endParaRPr>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a:latin typeface="Bookman Old Style"/>
                <a:ea typeface="Bookman Old Style"/>
                <a:cs typeface="Bookman Old Style"/>
                <a:sym typeface="Bookman Old Style"/>
              </a:rPr>
              <a:t>[5] John Bethencourt, Amit Sahai, and Brent Waters. Ciphertext-policy attribute-based encryption. In S&amp;P 2007, pages 321–334. IEEE,2007.</a:t>
            </a:r>
            <a:endParaRPr>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t/>
            </a:r>
            <a:endParaRPr>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Clr>
                <a:srgbClr val="000000"/>
              </a:buClr>
              <a:buSzPts val="1400"/>
              <a:buFont typeface="Bookman Old Style"/>
              <a:buNone/>
            </a:pPr>
            <a:r>
              <a:t/>
            </a:r>
            <a:endParaRPr>
              <a:latin typeface="Bookman Old Style"/>
              <a:ea typeface="Bookman Old Style"/>
              <a:cs typeface="Bookman Old Style"/>
              <a:sym typeface="Bookman Old Sty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nvSpPr>
        <p:spPr>
          <a:xfrm>
            <a:off x="2966161" y="4778756"/>
            <a:ext cx="3211800" cy="2508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202" name="Google Shape;202;p25"/>
          <p:cNvSpPr txBox="1"/>
          <p:nvPr>
            <p:ph idx="12" type="sldNum"/>
          </p:nvPr>
        </p:nvSpPr>
        <p:spPr>
          <a:xfrm>
            <a:off x="8425566" y="4778756"/>
            <a:ext cx="261300" cy="250800"/>
          </a:xfrm>
          <a:prstGeom prst="rect">
            <a:avLst/>
          </a:prstGeom>
          <a:noFill/>
          <a:ln>
            <a:noFill/>
          </a:ln>
        </p:spPr>
        <p:txBody>
          <a:bodyPr anchorCtr="0" anchor="ctr" bIns="47025" lIns="47025" spcFirstLastPara="1" rIns="47025" wrap="square" tIns="47025">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a:p>
        </p:txBody>
      </p:sp>
      <p:sp>
        <p:nvSpPr>
          <p:cNvPr id="203" name="Google Shape;203;p25"/>
          <p:cNvSpPr txBox="1"/>
          <p:nvPr>
            <p:ph type="title"/>
          </p:nvPr>
        </p:nvSpPr>
        <p:spPr>
          <a:xfrm>
            <a:off x="3282976" y="2258089"/>
            <a:ext cx="2577900" cy="627300"/>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600"/>
              <a:buFont typeface="Bookman Old Style"/>
              <a:buNone/>
            </a:pPr>
            <a:r>
              <a:rPr lang="en-US" sz="3600">
                <a:latin typeface="Bookman Old Style"/>
                <a:ea typeface="Bookman Old Style"/>
                <a:cs typeface="Bookman Old Style"/>
                <a:sym typeface="Bookman Old Style"/>
              </a:rPr>
              <a:t>Thank you</a:t>
            </a:r>
            <a:endParaRPr/>
          </a:p>
        </p:txBody>
      </p:sp>
      <p:sp>
        <p:nvSpPr>
          <p:cNvPr id="204" name="Google Shape;204;p25"/>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nvSpPr>
        <p:spPr>
          <a:xfrm>
            <a:off x="3171274" y="4683506"/>
            <a:ext cx="2801452" cy="4414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210" name="Google Shape;210;p26"/>
          <p:cNvSpPr txBox="1"/>
          <p:nvPr>
            <p:ph idx="12" type="sldNum"/>
          </p:nvPr>
        </p:nvSpPr>
        <p:spPr>
          <a:xfrm>
            <a:off x="8425566" y="4778756"/>
            <a:ext cx="261235" cy="250916"/>
          </a:xfrm>
          <a:prstGeom prst="rect">
            <a:avLst/>
          </a:prstGeom>
          <a:noFill/>
          <a:ln>
            <a:noFill/>
          </a:ln>
        </p:spPr>
        <p:txBody>
          <a:bodyPr anchorCtr="0" anchor="ctr" bIns="47025" lIns="47025" spcFirstLastPara="1" rIns="47025" wrap="square" tIns="47025">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a:p>
        </p:txBody>
      </p:sp>
      <p:sp>
        <p:nvSpPr>
          <p:cNvPr id="211" name="Google Shape;211;p26"/>
          <p:cNvSpPr txBox="1"/>
          <p:nvPr>
            <p:ph type="title"/>
          </p:nvPr>
        </p:nvSpPr>
        <p:spPr>
          <a:xfrm>
            <a:off x="894718" y="406974"/>
            <a:ext cx="6117300" cy="627300"/>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2400"/>
              <a:buFont typeface="Bookman Old Style"/>
              <a:buNone/>
            </a:pPr>
            <a:r>
              <a:rPr lang="en-US" sz="2400">
                <a:latin typeface="Bookman Old Style"/>
                <a:ea typeface="Bookman Old Style"/>
                <a:cs typeface="Bookman Old Style"/>
                <a:sym typeface="Bookman Old Style"/>
              </a:rPr>
              <a:t>Project seminar–I Evaluation</a:t>
            </a:r>
            <a:endParaRPr/>
          </a:p>
        </p:txBody>
      </p:sp>
      <p:graphicFrame>
        <p:nvGraphicFramePr>
          <p:cNvPr id="212" name="Google Shape;212;p26"/>
          <p:cNvGraphicFramePr/>
          <p:nvPr/>
        </p:nvGraphicFramePr>
        <p:xfrm>
          <a:off x="1097332" y="1513290"/>
          <a:ext cx="3000000" cy="3000000"/>
        </p:xfrm>
        <a:graphic>
          <a:graphicData uri="http://schemas.openxmlformats.org/drawingml/2006/table">
            <a:tbl>
              <a:tblPr firstRow="1">
                <a:noFill/>
                <a:tableStyleId>{F0573B41-5712-41F5-ACE7-6A6BEC2A5CE2}</a:tableStyleId>
              </a:tblPr>
              <a:tblGrid>
                <a:gridCol w="602750"/>
                <a:gridCol w="4099400"/>
                <a:gridCol w="1900725"/>
              </a:tblGrid>
              <a:tr h="370850">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S.No</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Rubrics</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000"/>
                        <a:buFont typeface="Helvetica Neue"/>
                        <a:buNone/>
                      </a:pPr>
                      <a:r>
                        <a:rPr lang="en-US" sz="1000" u="none" cap="none" strike="noStrike"/>
                        <a:t>Marks</a:t>
                      </a:r>
                      <a:endParaRPr/>
                    </a:p>
                  </a:txBody>
                  <a:tcPr marT="45725" marB="45725" marR="45725" marL="45725"/>
                </a:tc>
              </a:tr>
              <a:tr h="370850">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1</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Concept Introduction</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4</a:t>
                      </a:r>
                      <a:endParaRPr/>
                    </a:p>
                  </a:txBody>
                  <a:tcPr marT="45725" marB="45725" marR="45725" marL="45725"/>
                </a:tc>
              </a:tr>
              <a:tr h="370850">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2</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Literature and Parameter</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5</a:t>
                      </a:r>
                      <a:endParaRPr/>
                    </a:p>
                  </a:txBody>
                  <a:tcPr marT="45725" marB="45725" marR="45725" marL="45725"/>
                </a:tc>
              </a:tr>
              <a:tr h="370850">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3</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Problem  and </a:t>
                      </a:r>
                      <a:r>
                        <a:rPr lang="en-US" sz="1200" u="none" cap="none" strike="noStrike">
                          <a:latin typeface="Bookman Old Style"/>
                          <a:ea typeface="Bookman Old Style"/>
                          <a:cs typeface="Bookman Old Style"/>
                          <a:sym typeface="Bookman Old Style"/>
                        </a:rPr>
                        <a:t>Problem </a:t>
                      </a:r>
                      <a:r>
                        <a:rPr lang="en-US" sz="1400" u="none" cap="none" strike="noStrike">
                          <a:latin typeface="Bookman Old Style"/>
                          <a:ea typeface="Bookman Old Style"/>
                          <a:cs typeface="Bookman Old Style"/>
                          <a:sym typeface="Bookman Old Style"/>
                        </a:rPr>
                        <a:t>Illustration</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8</a:t>
                      </a:r>
                      <a:endParaRPr/>
                    </a:p>
                  </a:txBody>
                  <a:tcPr marT="45725" marB="45725" marR="45725" marL="45725"/>
                </a:tc>
              </a:tr>
              <a:tr h="370850">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4 </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Bookman Old Style"/>
                        <a:buNone/>
                      </a:pPr>
                      <a:r>
                        <a:rPr lang="en-US" sz="1400" u="none" cap="none" strike="noStrike">
                          <a:latin typeface="Bookman Old Style"/>
                          <a:ea typeface="Bookman Old Style"/>
                          <a:cs typeface="Bookman Old Style"/>
                          <a:sym typeface="Bookman Old Style"/>
                        </a:rPr>
                        <a:t>Proposed Method and  </a:t>
                      </a:r>
                      <a:r>
                        <a:rPr lang="en-US" sz="1600" u="none" cap="none" strike="noStrike"/>
                        <a:t>Illustration</a:t>
                      </a:r>
                      <a:endParaRPr/>
                    </a:p>
                  </a:txBody>
                  <a:tcPr marT="45725" marB="45725" marR="45725" marL="45725"/>
                </a:tc>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8</a:t>
                      </a:r>
                      <a:endParaRPr/>
                    </a:p>
                  </a:txBody>
                  <a:tcPr marT="45725" marB="45725" marR="45725" marL="45725"/>
                </a:tc>
              </a:tr>
              <a:tr h="370850">
                <a:tc gridSpan="2">
                  <a:txBody>
                    <a:bodyPr/>
                    <a:lstStyle/>
                    <a:p>
                      <a:pPr indent="0" lvl="0" marL="0" marR="0" rtl="0" algn="ctr">
                        <a:lnSpc>
                          <a:spcPct val="100000"/>
                        </a:lnSpc>
                        <a:spcBef>
                          <a:spcPts val="0"/>
                        </a:spcBef>
                        <a:spcAft>
                          <a:spcPts val="0"/>
                        </a:spcAft>
                        <a:buClr>
                          <a:schemeClr val="lt1"/>
                        </a:buClr>
                        <a:buSzPts val="1400"/>
                        <a:buFont typeface="Helvetica Neue"/>
                        <a:buNone/>
                      </a:pPr>
                      <a:r>
                        <a:rPr lang="en-US" sz="1400" u="none" cap="none" strike="noStrike"/>
                        <a:t>Total</a:t>
                      </a:r>
                      <a:endParaRPr/>
                    </a:p>
                  </a:txBody>
                  <a:tcPr marT="45725" marB="45725" marR="45725" marL="45725"/>
                </a:tc>
                <a:tc hMerge="1"/>
                <a:tc>
                  <a:txBody>
                    <a:bodyPr/>
                    <a:lstStyle/>
                    <a:p>
                      <a:pPr indent="0" lvl="0" marL="0" marR="0" rtl="0" algn="l">
                        <a:lnSpc>
                          <a:spcPct val="100000"/>
                        </a:lnSpc>
                        <a:spcBef>
                          <a:spcPts val="0"/>
                        </a:spcBef>
                        <a:spcAft>
                          <a:spcPts val="0"/>
                        </a:spcAft>
                        <a:buClr>
                          <a:schemeClr val="lt1"/>
                        </a:buClr>
                        <a:buSzPts val="1400"/>
                        <a:buFont typeface="Helvetica Neue"/>
                        <a:buNone/>
                      </a:pPr>
                      <a:r>
                        <a:rPr lang="en-US" sz="1400" u="none" cap="none" strike="noStrike"/>
                        <a:t>25</a:t>
                      </a:r>
                      <a:endParaRPr/>
                    </a:p>
                  </a:txBody>
                  <a:tcPr marT="45725" marB="45725" marR="45725" marL="45725"/>
                </a:tc>
              </a:tr>
            </a:tbl>
          </a:graphicData>
        </a:graphic>
      </p:graphicFrame>
      <p:sp>
        <p:nvSpPr>
          <p:cNvPr id="213" name="Google Shape;213;p26"/>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nvSpPr>
        <p:spPr>
          <a:xfrm>
            <a:off x="2967264" y="4692156"/>
            <a:ext cx="3201000" cy="4644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58" name="Google Shape;58;p10"/>
          <p:cNvSpPr txBox="1"/>
          <p:nvPr>
            <p:ph idx="12" type="sldNum"/>
          </p:nvPr>
        </p:nvSpPr>
        <p:spPr>
          <a:xfrm>
            <a:off x="8485544" y="4768289"/>
            <a:ext cx="201257" cy="271851"/>
          </a:xfrm>
          <a:prstGeom prst="rect">
            <a:avLst/>
          </a:prstGeom>
          <a:noFill/>
          <a:ln>
            <a:noFill/>
          </a:ln>
        </p:spPr>
        <p:txBody>
          <a:bodyPr anchorCtr="0" anchor="ctr" bIns="47025" lIns="47025" spcFirstLastPara="1" rIns="47025" wrap="square" tIns="47025">
            <a:spAutoFit/>
          </a:bodyPr>
          <a:lstStyle/>
          <a:p>
            <a:pPr indent="0" lvl="0" marL="0" marR="0" rtl="0" algn="r">
              <a:lnSpc>
                <a:spcPct val="100000"/>
              </a:lnSpc>
              <a:spcBef>
                <a:spcPts val="0"/>
              </a:spcBef>
              <a:spcAft>
                <a:spcPts val="0"/>
              </a:spcAft>
              <a:buClr>
                <a:srgbClr val="888888"/>
              </a:buClr>
              <a:buSzPts val="1200"/>
              <a:buFont typeface="Bookman Old Style"/>
              <a:buNone/>
            </a:pPr>
            <a:fld id="{00000000-1234-1234-1234-123412341234}" type="slidenum">
              <a:rPr lang="en-US">
                <a:latin typeface="Bookman Old Style"/>
                <a:ea typeface="Bookman Old Style"/>
                <a:cs typeface="Bookman Old Style"/>
                <a:sym typeface="Bookman Old Style"/>
              </a:rPr>
              <a:t>‹#›</a:t>
            </a:fld>
            <a:endParaRPr/>
          </a:p>
        </p:txBody>
      </p:sp>
      <p:sp>
        <p:nvSpPr>
          <p:cNvPr id="59" name="Google Shape;59;p10"/>
          <p:cNvSpPr txBox="1"/>
          <p:nvPr>
            <p:ph type="title"/>
          </p:nvPr>
        </p:nvSpPr>
        <p:spPr>
          <a:xfrm>
            <a:off x="1513284" y="97749"/>
            <a:ext cx="6117432" cy="627322"/>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Introduction</a:t>
            </a:r>
            <a:endParaRPr/>
          </a:p>
        </p:txBody>
      </p:sp>
      <p:sp>
        <p:nvSpPr>
          <p:cNvPr id="60" name="Google Shape;60;p10"/>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
        <p:nvSpPr>
          <p:cNvPr id="61" name="Google Shape;61;p10"/>
          <p:cNvSpPr txBox="1"/>
          <p:nvPr/>
        </p:nvSpPr>
        <p:spPr>
          <a:xfrm>
            <a:off x="355025" y="952500"/>
            <a:ext cx="8425500" cy="15519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Clr>
                <a:srgbClr val="000000"/>
              </a:buClr>
              <a:buSzPts val="1400"/>
              <a:buFont typeface="Bookman Old Style"/>
              <a:buNone/>
            </a:pPr>
            <a:r>
              <a:rPr b="1" i="0" lang="en-US" sz="1200" u="none" cap="none" strike="noStrike">
                <a:solidFill>
                  <a:srgbClr val="000000"/>
                </a:solidFill>
                <a:latin typeface="Bookman Old Style"/>
                <a:ea typeface="Bookman Old Style"/>
                <a:cs typeface="Bookman Old Style"/>
                <a:sym typeface="Bookman Old Style"/>
              </a:rPr>
              <a:t>What is cloud computing?</a:t>
            </a:r>
            <a:endParaRPr b="0" i="0" sz="1000" u="none" cap="none" strike="noStrike">
              <a:solidFill>
                <a:srgbClr val="888888"/>
              </a:solidFill>
              <a:latin typeface="Calibri"/>
              <a:ea typeface="Calibri"/>
              <a:cs typeface="Calibri"/>
              <a:sym typeface="Calibri"/>
            </a:endParaRPr>
          </a:p>
          <a:p>
            <a:pPr indent="0" lvl="0" marL="0" marR="0" rtl="0" algn="just">
              <a:lnSpc>
                <a:spcPct val="100000"/>
              </a:lnSpc>
              <a:spcBef>
                <a:spcPts val="1300"/>
              </a:spcBef>
              <a:spcAft>
                <a:spcPts val="0"/>
              </a:spcAft>
              <a:buClr>
                <a:srgbClr val="000000"/>
              </a:buClr>
              <a:buSzPts val="1400"/>
              <a:buFont typeface="Bookman Old Style"/>
              <a:buNone/>
            </a:pPr>
            <a:r>
              <a:rPr b="0" i="0" lang="en-US" sz="1200" u="none" cap="none" strike="noStrike">
                <a:solidFill>
                  <a:srgbClr val="000000"/>
                </a:solidFill>
                <a:latin typeface="Bookman Old Style"/>
                <a:ea typeface="Bookman Old Style"/>
                <a:cs typeface="Bookman Old Style"/>
                <a:sym typeface="Bookman Old Style"/>
              </a:rPr>
              <a:t>Cloud computing is the use of computing resources (hardware and software) that are delivered as a service over a network (typically the Internet). The name comes from the common use of a cloud-shaped symbol as an abstraction for the complex infrastructure it contains in system diagrams. Cloud computing entrusts remote services with a user's data, software and computation. Cloud computing consists of hardware and software resources made available on the Internet as managed third-party services. These services typically provide access to advanced software applications and high-end networks of server computers.</a:t>
            </a:r>
            <a:endParaRPr sz="1200"/>
          </a:p>
        </p:txBody>
      </p:sp>
      <p:sp>
        <p:nvSpPr>
          <p:cNvPr id="62" name="Google Shape;62;p10"/>
          <p:cNvSpPr txBox="1"/>
          <p:nvPr/>
        </p:nvSpPr>
        <p:spPr>
          <a:xfrm>
            <a:off x="355125" y="2607275"/>
            <a:ext cx="8425500" cy="1754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Bookman Old Style"/>
              <a:buNone/>
            </a:pPr>
            <a:r>
              <a:rPr b="1" i="0" lang="en-US" sz="1200" u="none" cap="none" strike="noStrike">
                <a:solidFill>
                  <a:srgbClr val="000000"/>
                </a:solidFill>
                <a:latin typeface="Bookman Old Style"/>
                <a:ea typeface="Bookman Old Style"/>
                <a:cs typeface="Bookman Old Style"/>
                <a:sym typeface="Bookman Old Style"/>
              </a:rPr>
              <a:t>How Cloud Computing Works?</a:t>
            </a:r>
            <a:endParaRPr sz="1200"/>
          </a:p>
          <a:p>
            <a:pPr indent="0" lvl="0" marL="0" marR="0" rtl="0" algn="l">
              <a:lnSpc>
                <a:spcPct val="100000"/>
              </a:lnSpc>
              <a:spcBef>
                <a:spcPts val="0"/>
              </a:spcBef>
              <a:spcAft>
                <a:spcPts val="0"/>
              </a:spcAft>
              <a:buClr>
                <a:srgbClr val="000000"/>
              </a:buClr>
              <a:buSzPts val="1400"/>
              <a:buFont typeface="Bookman Old Style"/>
              <a:buNone/>
            </a:pPr>
            <a:r>
              <a:t/>
            </a:r>
            <a:endParaRPr b="1" i="0" sz="1200" u="none" cap="none" strike="noStrike">
              <a:solidFill>
                <a:srgbClr val="000000"/>
              </a:solidFill>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Clr>
                <a:srgbClr val="000000"/>
              </a:buClr>
              <a:buSzPts val="1400"/>
              <a:buFont typeface="Bookman Old Style"/>
              <a:buNone/>
            </a:pPr>
            <a:r>
              <a:rPr b="0" i="0" lang="en-US" sz="1200" u="none" cap="none" strike="noStrike">
                <a:solidFill>
                  <a:srgbClr val="000000"/>
                </a:solidFill>
                <a:latin typeface="Bookman Old Style"/>
                <a:ea typeface="Bookman Old Style"/>
                <a:cs typeface="Bookman Old Style"/>
                <a:sym typeface="Bookman Old Style"/>
              </a:rPr>
              <a:t>The goal of cloud computing is to apply traditional supercomputing, or high-performance computing power, normally used by military and research facilities, to perform tens of trillions of computations per second, in consumer-oriented applications such as financial portfolios, to deliver personalized information, to provide data storage or to power large, immersive computer games.The cloud computing uses networks of large groups of servers typically running low-cost consumer PC technology with specialized connections to spread data-processing chores across them. This shared IT infrastructure contains large pools of systems that are linked together. Often, virtualisation techniques are used to maximize the power of cloud computing.</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1"/>
          <p:cNvSpPr txBox="1"/>
          <p:nvPr/>
        </p:nvSpPr>
        <p:spPr>
          <a:xfrm>
            <a:off x="2971489" y="4778756"/>
            <a:ext cx="3201022"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68" name="Google Shape;68;p11"/>
          <p:cNvSpPr txBox="1"/>
          <p:nvPr>
            <p:ph idx="12" type="sldNum"/>
          </p:nvPr>
        </p:nvSpPr>
        <p:spPr>
          <a:xfrm>
            <a:off x="8485544" y="4768289"/>
            <a:ext cx="201257" cy="271851"/>
          </a:xfrm>
          <a:prstGeom prst="rect">
            <a:avLst/>
          </a:prstGeom>
          <a:noFill/>
          <a:ln>
            <a:noFill/>
          </a:ln>
        </p:spPr>
        <p:txBody>
          <a:bodyPr anchorCtr="0" anchor="ctr" bIns="47025" lIns="47025" spcFirstLastPara="1" rIns="47025" wrap="square" tIns="47025">
            <a:spAutoFit/>
          </a:bodyPr>
          <a:lstStyle/>
          <a:p>
            <a:pPr indent="0" lvl="0" marL="0" marR="0" rtl="0" algn="r">
              <a:lnSpc>
                <a:spcPct val="100000"/>
              </a:lnSpc>
              <a:spcBef>
                <a:spcPts val="0"/>
              </a:spcBef>
              <a:spcAft>
                <a:spcPts val="0"/>
              </a:spcAft>
              <a:buClr>
                <a:srgbClr val="888888"/>
              </a:buClr>
              <a:buSzPts val="1200"/>
              <a:buFont typeface="Bookman Old Style"/>
              <a:buNone/>
            </a:pPr>
            <a:fld id="{00000000-1234-1234-1234-123412341234}" type="slidenum">
              <a:rPr lang="en-US">
                <a:latin typeface="Bookman Old Style"/>
                <a:ea typeface="Bookman Old Style"/>
                <a:cs typeface="Bookman Old Style"/>
                <a:sym typeface="Bookman Old Style"/>
              </a:rPr>
              <a:t>‹#›</a:t>
            </a:fld>
            <a:endParaRPr/>
          </a:p>
        </p:txBody>
      </p:sp>
      <p:sp>
        <p:nvSpPr>
          <p:cNvPr id="69" name="Google Shape;69;p11"/>
          <p:cNvSpPr txBox="1"/>
          <p:nvPr>
            <p:ph type="title"/>
          </p:nvPr>
        </p:nvSpPr>
        <p:spPr>
          <a:xfrm>
            <a:off x="1513284" y="97749"/>
            <a:ext cx="6117432" cy="627322"/>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Introduction</a:t>
            </a:r>
            <a:endParaRPr/>
          </a:p>
        </p:txBody>
      </p:sp>
      <p:sp>
        <p:nvSpPr>
          <p:cNvPr id="70" name="Google Shape;70;p11"/>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
        <p:nvSpPr>
          <p:cNvPr id="71" name="Google Shape;71;p11"/>
          <p:cNvSpPr txBox="1"/>
          <p:nvPr/>
        </p:nvSpPr>
        <p:spPr>
          <a:xfrm>
            <a:off x="135142" y="1294204"/>
            <a:ext cx="8873700" cy="25551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Clr>
                <a:srgbClr val="000000"/>
              </a:buClr>
              <a:buSzPts val="1800"/>
              <a:buFont typeface="Bookman Old Style"/>
              <a:buNone/>
            </a:pPr>
            <a:r>
              <a:rPr lang="en-US" sz="1600">
                <a:latin typeface="Bookman Old Style"/>
                <a:ea typeface="Bookman Old Style"/>
                <a:cs typeface="Bookman Old Style"/>
                <a:sym typeface="Bookman Old Style"/>
              </a:rPr>
              <a:t>Cloud-based data storage service has drawn increasing interests from both academic and industry in the recent years due to its efficient and low cost management. Since it provides services in an open network, it is urgent for service providers to make use of secure data storage and sharing mechanism to ensure data confidentiality and service user privacy.</a:t>
            </a:r>
            <a:endParaRPr sz="1600">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Clr>
                <a:srgbClr val="000000"/>
              </a:buClr>
              <a:buSzPts val="1800"/>
              <a:buFont typeface="Bookman Old Style"/>
              <a:buNone/>
            </a:pPr>
            <a:r>
              <a:rPr lang="en-US" sz="1600">
                <a:latin typeface="Bookman Old Style"/>
                <a:ea typeface="Bookman Old Style"/>
                <a:cs typeface="Bookman Old Style"/>
                <a:sym typeface="Bookman Old Style"/>
              </a:rPr>
              <a:t>In this paper, we consider the dual access control, in the context of cloud-based storage, in the sense that we design a control mechanism over both data access and download request without loss of security and efficiency. Two dual access control systems are designed in this paper, where each of them is for a distinct designed setting. The security and experimental analysis for the systems are also presented.</a:t>
            </a:r>
            <a:endParaRPr sz="1300">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2"/>
          <p:cNvSpPr txBox="1"/>
          <p:nvPr/>
        </p:nvSpPr>
        <p:spPr>
          <a:xfrm>
            <a:off x="2968000" y="4778756"/>
            <a:ext cx="3208000"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77" name="Google Shape;77;p12"/>
          <p:cNvSpPr txBox="1"/>
          <p:nvPr>
            <p:ph idx="12" type="sldNum"/>
          </p:nvPr>
        </p:nvSpPr>
        <p:spPr>
          <a:xfrm>
            <a:off x="8485544" y="4768289"/>
            <a:ext cx="201257" cy="271851"/>
          </a:xfrm>
          <a:prstGeom prst="rect">
            <a:avLst/>
          </a:prstGeom>
          <a:noFill/>
          <a:ln>
            <a:noFill/>
          </a:ln>
        </p:spPr>
        <p:txBody>
          <a:bodyPr anchorCtr="0" anchor="ctr" bIns="47025" lIns="47025" spcFirstLastPara="1" rIns="47025" wrap="square" tIns="47025">
            <a:spAutoFit/>
          </a:bodyPr>
          <a:lstStyle/>
          <a:p>
            <a:pPr indent="0" lvl="0" marL="0" marR="0" rtl="0" algn="r">
              <a:lnSpc>
                <a:spcPct val="100000"/>
              </a:lnSpc>
              <a:spcBef>
                <a:spcPts val="0"/>
              </a:spcBef>
              <a:spcAft>
                <a:spcPts val="0"/>
              </a:spcAft>
              <a:buClr>
                <a:srgbClr val="888888"/>
              </a:buClr>
              <a:buSzPts val="1200"/>
              <a:buFont typeface="Bookman Old Style"/>
              <a:buNone/>
            </a:pPr>
            <a:fld id="{00000000-1234-1234-1234-123412341234}" type="slidenum">
              <a:rPr lang="en-US">
                <a:latin typeface="Bookman Old Style"/>
                <a:ea typeface="Bookman Old Style"/>
                <a:cs typeface="Bookman Old Style"/>
                <a:sym typeface="Bookman Old Style"/>
              </a:rPr>
              <a:t>‹#›</a:t>
            </a:fld>
            <a:endParaRPr/>
          </a:p>
        </p:txBody>
      </p:sp>
      <p:sp>
        <p:nvSpPr>
          <p:cNvPr id="78" name="Google Shape;78;p12"/>
          <p:cNvSpPr txBox="1"/>
          <p:nvPr>
            <p:ph type="title"/>
          </p:nvPr>
        </p:nvSpPr>
        <p:spPr>
          <a:xfrm>
            <a:off x="1406958" y="106635"/>
            <a:ext cx="6117432" cy="627322"/>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Concept Tree</a:t>
            </a:r>
            <a:endParaRPr/>
          </a:p>
        </p:txBody>
      </p:sp>
      <p:sp>
        <p:nvSpPr>
          <p:cNvPr id="79" name="Google Shape;79;p12"/>
          <p:cNvSpPr txBox="1"/>
          <p:nvPr/>
        </p:nvSpPr>
        <p:spPr>
          <a:xfrm>
            <a:off x="1183402" y="1173013"/>
            <a:ext cx="6564544" cy="447041"/>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888888"/>
              </a:buClr>
              <a:buSzPts val="1200"/>
              <a:buFont typeface="Arial"/>
              <a:buNone/>
            </a:pPr>
            <a:r>
              <a:rPr b="1" i="0" lang="en-US" sz="1200" u="none" cap="none" strike="noStrike">
                <a:solidFill>
                  <a:srgbClr val="888888"/>
                </a:solidFill>
                <a:latin typeface="Arial"/>
                <a:ea typeface="Arial"/>
                <a:cs typeface="Arial"/>
                <a:sym typeface="Arial"/>
              </a:rPr>
              <a:t> </a:t>
            </a:r>
            <a:endParaRPr b="1" i="0" sz="1200" u="none" cap="none" strike="noStrike">
              <a:solidFill>
                <a:srgbClr val="888888"/>
              </a:solidFill>
              <a:latin typeface="Bookman Old Style"/>
              <a:ea typeface="Bookman Old Style"/>
              <a:cs typeface="Bookman Old Style"/>
              <a:sym typeface="Bookman Old Style"/>
            </a:endParaRPr>
          </a:p>
        </p:txBody>
      </p:sp>
      <p:sp>
        <p:nvSpPr>
          <p:cNvPr id="80" name="Google Shape;80;p12"/>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pic>
        <p:nvPicPr>
          <p:cNvPr id="81" name="Google Shape;81;p12"/>
          <p:cNvPicPr preferRelativeResize="0"/>
          <p:nvPr/>
        </p:nvPicPr>
        <p:blipFill>
          <a:blip r:embed="rId3">
            <a:alphaModFix/>
          </a:blip>
          <a:stretch>
            <a:fillRect/>
          </a:stretch>
        </p:blipFill>
        <p:spPr>
          <a:xfrm>
            <a:off x="697925" y="857250"/>
            <a:ext cx="7493575" cy="37737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2963366" y="4778756"/>
            <a:ext cx="3217268"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87" name="Google Shape;87;p13"/>
          <p:cNvSpPr txBox="1"/>
          <p:nvPr>
            <p:ph idx="12" type="sldNum"/>
          </p:nvPr>
        </p:nvSpPr>
        <p:spPr>
          <a:xfrm>
            <a:off x="8502808" y="4778756"/>
            <a:ext cx="183993" cy="250916"/>
          </a:xfrm>
          <a:prstGeom prst="rect">
            <a:avLst/>
          </a:prstGeom>
          <a:noFill/>
          <a:ln>
            <a:noFill/>
          </a:ln>
        </p:spPr>
        <p:txBody>
          <a:bodyPr anchorCtr="0" anchor="ctr" bIns="47025" lIns="47025" spcFirstLastPara="1" rIns="47025" wrap="square" tIns="47025">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a:p>
        </p:txBody>
      </p:sp>
      <p:sp>
        <p:nvSpPr>
          <p:cNvPr id="88" name="Google Shape;88;p13"/>
          <p:cNvSpPr txBox="1"/>
          <p:nvPr>
            <p:ph type="title"/>
          </p:nvPr>
        </p:nvSpPr>
        <p:spPr>
          <a:xfrm>
            <a:off x="1442584" y="123724"/>
            <a:ext cx="6117300" cy="627300"/>
          </a:xfrm>
          <a:prstGeom prst="rect">
            <a:avLst/>
          </a:prstGeom>
          <a:noFill/>
          <a:ln>
            <a:noFill/>
          </a:ln>
        </p:spPr>
        <p:txBody>
          <a:bodyPr anchorCtr="0" anchor="ctr" bIns="47025" lIns="47025" spcFirstLastPara="1" rIns="47025" wrap="square" tIns="47025">
            <a:normAutofit fontScale="90000"/>
          </a:bodyPr>
          <a:lstStyle/>
          <a:p>
            <a:pPr indent="0" lvl="0" marL="0" rtl="0" algn="ctr">
              <a:lnSpc>
                <a:spcPct val="100000"/>
              </a:lnSpc>
              <a:spcBef>
                <a:spcPts val="0"/>
              </a:spcBef>
              <a:spcAft>
                <a:spcPts val="0"/>
              </a:spcAft>
              <a:buClr>
                <a:srgbClr val="000000"/>
              </a:buClr>
              <a:buSzPct val="100000"/>
              <a:buFont typeface="Bookman Old Style"/>
              <a:buNone/>
            </a:pPr>
            <a:r>
              <a:rPr lang="en-US" sz="3400"/>
              <a:t>Literature</a:t>
            </a:r>
            <a:r>
              <a:rPr lang="en-US" sz="3600">
                <a:latin typeface="Bookman Old Style"/>
                <a:ea typeface="Bookman Old Style"/>
                <a:cs typeface="Bookman Old Style"/>
                <a:sym typeface="Bookman Old Style"/>
              </a:rPr>
              <a:t> </a:t>
            </a:r>
            <a:endParaRPr/>
          </a:p>
        </p:txBody>
      </p:sp>
      <p:sp>
        <p:nvSpPr>
          <p:cNvPr id="89" name="Google Shape;89;p13"/>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graphicFrame>
        <p:nvGraphicFramePr>
          <p:cNvPr id="90" name="Google Shape;90;p13"/>
          <p:cNvGraphicFramePr/>
          <p:nvPr/>
        </p:nvGraphicFramePr>
        <p:xfrm>
          <a:off x="1113525" y="706813"/>
          <a:ext cx="3000000" cy="3000000"/>
        </p:xfrm>
        <a:graphic>
          <a:graphicData uri="http://schemas.openxmlformats.org/drawingml/2006/table">
            <a:tbl>
              <a:tblPr bandRow="1">
                <a:noFill/>
                <a:tableStyleId>{AA421BC2-CDCF-439F-B480-4FF8E6014B51}</a:tableStyleId>
              </a:tblPr>
              <a:tblGrid>
                <a:gridCol w="998275"/>
                <a:gridCol w="2175925"/>
                <a:gridCol w="1500500"/>
                <a:gridCol w="2020025"/>
              </a:tblGrid>
              <a:tr h="100000">
                <a:tc>
                  <a:txBody>
                    <a:bodyPr/>
                    <a:lstStyle/>
                    <a:p>
                      <a:pPr indent="0" lvl="0" marL="0" rtl="0" algn="l">
                        <a:spcBef>
                          <a:spcPts val="0"/>
                        </a:spcBef>
                        <a:spcAft>
                          <a:spcPts val="0"/>
                        </a:spcAft>
                        <a:buNone/>
                      </a:pPr>
                      <a:r>
                        <a:rPr lang="en-US" sz="1100"/>
                        <a:t>Sl.No</a:t>
                      </a:r>
                      <a:endParaRPr sz="1100"/>
                    </a:p>
                  </a:txBody>
                  <a:tcPr marT="0" marB="0" marR="68575" marL="68575"/>
                </a:tc>
                <a:tc>
                  <a:txBody>
                    <a:bodyPr/>
                    <a:lstStyle/>
                    <a:p>
                      <a:pPr indent="0" lvl="0" marL="0" rtl="0" algn="l">
                        <a:spcBef>
                          <a:spcPts val="0"/>
                        </a:spcBef>
                        <a:spcAft>
                          <a:spcPts val="0"/>
                        </a:spcAft>
                        <a:buNone/>
                      </a:pPr>
                      <a:r>
                        <a:rPr lang="en-US" sz="1100"/>
                        <a:t>Strategies</a:t>
                      </a:r>
                      <a:endParaRPr sz="1100"/>
                    </a:p>
                  </a:txBody>
                  <a:tcPr marT="0" marB="0" marR="68575" marL="68575"/>
                </a:tc>
                <a:tc>
                  <a:txBody>
                    <a:bodyPr/>
                    <a:lstStyle/>
                    <a:p>
                      <a:pPr indent="0" lvl="0" marL="0" rtl="0" algn="l">
                        <a:spcBef>
                          <a:spcPts val="0"/>
                        </a:spcBef>
                        <a:spcAft>
                          <a:spcPts val="0"/>
                        </a:spcAft>
                        <a:buNone/>
                      </a:pPr>
                      <a:r>
                        <a:rPr lang="en-US" sz="1100"/>
                        <a:t>Advantages</a:t>
                      </a:r>
                      <a:endParaRPr sz="1100"/>
                    </a:p>
                  </a:txBody>
                  <a:tcPr marT="0" marB="0" marR="68575" marL="68575"/>
                </a:tc>
                <a:tc>
                  <a:txBody>
                    <a:bodyPr/>
                    <a:lstStyle/>
                    <a:p>
                      <a:pPr indent="0" lvl="0" marL="0" rtl="0" algn="l">
                        <a:spcBef>
                          <a:spcPts val="0"/>
                        </a:spcBef>
                        <a:spcAft>
                          <a:spcPts val="0"/>
                        </a:spcAft>
                        <a:buNone/>
                      </a:pPr>
                      <a:r>
                        <a:rPr lang="en-US" sz="1100"/>
                        <a:t>Disadvantages</a:t>
                      </a:r>
                      <a:endParaRPr sz="1100"/>
                    </a:p>
                  </a:txBody>
                  <a:tcPr marT="0" marB="0" marR="68575" marL="68575"/>
                </a:tc>
              </a:tr>
              <a:tr h="168275">
                <a:tc>
                  <a:txBody>
                    <a:bodyPr/>
                    <a:lstStyle/>
                    <a:p>
                      <a:pPr indent="0" lvl="0" marL="0" rtl="0" algn="l">
                        <a:spcBef>
                          <a:spcPts val="0"/>
                        </a:spcBef>
                        <a:spcAft>
                          <a:spcPts val="0"/>
                        </a:spcAft>
                        <a:buNone/>
                      </a:pPr>
                      <a:r>
                        <a:rPr lang="en-US" sz="1200">
                          <a:latin typeface="Calibri"/>
                          <a:ea typeface="Calibri"/>
                          <a:cs typeface="Calibri"/>
                          <a:sym typeface="Calibri"/>
                        </a:rPr>
                        <a:t>1</a:t>
                      </a:r>
                      <a:endParaRPr sz="1100"/>
                    </a:p>
                  </a:txBody>
                  <a:tcPr marT="0" marB="0" marR="68575" marL="68575"/>
                </a:tc>
                <a:tc>
                  <a:txBody>
                    <a:bodyPr/>
                    <a:lstStyle/>
                    <a:p>
                      <a:pPr indent="0" lvl="0" marL="0" rtl="0" algn="l">
                        <a:spcBef>
                          <a:spcPts val="0"/>
                        </a:spcBef>
                        <a:spcAft>
                          <a:spcPts val="0"/>
                        </a:spcAft>
                        <a:buNone/>
                      </a:pPr>
                      <a:r>
                        <a:rPr lang="en-US" sz="1100"/>
                        <a:t>MFA with Biometric Authentication	</a:t>
                      </a:r>
                      <a:endParaRPr sz="1100"/>
                    </a:p>
                  </a:txBody>
                  <a:tcPr marT="0" marB="0" marR="68575" marL="68575"/>
                </a:tc>
                <a:tc>
                  <a:txBody>
                    <a:bodyPr/>
                    <a:lstStyle/>
                    <a:p>
                      <a:pPr indent="0" lvl="0" marL="0" rtl="0" algn="l">
                        <a:spcBef>
                          <a:spcPts val="0"/>
                        </a:spcBef>
                        <a:spcAft>
                          <a:spcPts val="0"/>
                        </a:spcAft>
                        <a:buNone/>
                      </a:pPr>
                      <a:r>
                        <a:rPr lang="en-US" sz="1100"/>
                        <a:t>- Enhanced security through unique biological traits </a:t>
                      </a:r>
                      <a:endParaRPr sz="1100"/>
                    </a:p>
                    <a:p>
                      <a:pPr indent="0" lvl="0" marL="0" rtl="0" algn="l">
                        <a:spcBef>
                          <a:spcPts val="0"/>
                        </a:spcBef>
                        <a:spcAft>
                          <a:spcPts val="0"/>
                        </a:spcAft>
                        <a:buNone/>
                      </a:pPr>
                      <a:r>
                        <a:rPr lang="en-US" sz="1100"/>
                        <a:t>- Harder to fake or steal identity	</a:t>
                      </a:r>
                      <a:endParaRPr sz="1100"/>
                    </a:p>
                  </a:txBody>
                  <a:tcPr marT="0" marB="0" marR="68575" marL="68575"/>
                </a:tc>
                <a:tc>
                  <a:txBody>
                    <a:bodyPr/>
                    <a:lstStyle/>
                    <a:p>
                      <a:pPr indent="0" lvl="0" marL="0" rtl="0" algn="l">
                        <a:spcBef>
                          <a:spcPts val="0"/>
                        </a:spcBef>
                        <a:spcAft>
                          <a:spcPts val="0"/>
                        </a:spcAft>
                        <a:buNone/>
                      </a:pPr>
                      <a:r>
                        <a:rPr lang="en-US" sz="1200">
                          <a:latin typeface="Calibri"/>
                          <a:ea typeface="Calibri"/>
                          <a:cs typeface="Calibri"/>
                          <a:sym typeface="Calibri"/>
                        </a:rPr>
                        <a:t>- Privacy concerns - High cost of biometric devices - Risk of errors in biometric recognition</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0" marB="0" marR="68575" marL="68575"/>
                </a:tc>
              </a:tr>
              <a:tr h="156850">
                <a:tc>
                  <a:txBody>
                    <a:bodyPr/>
                    <a:lstStyle/>
                    <a:p>
                      <a:pPr indent="0" lvl="0" marL="0" rtl="0" algn="l">
                        <a:spcBef>
                          <a:spcPts val="0"/>
                        </a:spcBef>
                        <a:spcAft>
                          <a:spcPts val="0"/>
                        </a:spcAft>
                        <a:buNone/>
                      </a:pPr>
                      <a:r>
                        <a:rPr lang="en-US" sz="1200">
                          <a:latin typeface="Calibri"/>
                          <a:ea typeface="Calibri"/>
                          <a:cs typeface="Calibri"/>
                          <a:sym typeface="Calibri"/>
                        </a:rPr>
                        <a:t>2</a:t>
                      </a:r>
                      <a:endParaRPr sz="1100"/>
                    </a:p>
                  </a:txBody>
                  <a:tcPr marT="0" marB="0" marR="68575" marL="68575"/>
                </a:tc>
                <a:tc>
                  <a:txBody>
                    <a:bodyPr/>
                    <a:lstStyle/>
                    <a:p>
                      <a:pPr indent="0" lvl="0" marL="0" rtl="0" algn="l">
                        <a:spcBef>
                          <a:spcPts val="0"/>
                        </a:spcBef>
                        <a:spcAft>
                          <a:spcPts val="0"/>
                        </a:spcAft>
                        <a:buNone/>
                      </a:pPr>
                      <a:r>
                        <a:rPr lang="en-US" sz="1100"/>
                        <a:t>MFA with SMS-based One-Time Passwords (OTP)	</a:t>
                      </a:r>
                      <a:endParaRPr sz="1100"/>
                    </a:p>
                  </a:txBody>
                  <a:tcPr marT="0" marB="0" marR="68575" marL="68575"/>
                </a:tc>
                <a:tc>
                  <a:txBody>
                    <a:bodyPr/>
                    <a:lstStyle/>
                    <a:p>
                      <a:pPr indent="0" lvl="0" marL="0" rtl="0" algn="l">
                        <a:spcBef>
                          <a:spcPts val="0"/>
                        </a:spcBef>
                        <a:spcAft>
                          <a:spcPts val="0"/>
                        </a:spcAft>
                        <a:buNone/>
                      </a:pPr>
                      <a:r>
                        <a:rPr lang="en-US" sz="1200">
                          <a:latin typeface="Calibri"/>
                          <a:ea typeface="Calibri"/>
                          <a:cs typeface="Calibri"/>
                          <a:sym typeface="Calibri"/>
                        </a:rPr>
                        <a:t>- Accessible to most users with a mobile device </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 Easy to implement	</a:t>
                      </a:r>
                      <a:endParaRPr sz="1200">
                        <a:latin typeface="Calibri"/>
                        <a:ea typeface="Calibri"/>
                        <a:cs typeface="Calibri"/>
                        <a:sym typeface="Calibri"/>
                      </a:endParaRPr>
                    </a:p>
                    <a:p>
                      <a:pPr indent="0" lvl="0" marL="0" rtl="0" algn="l">
                        <a:spcBef>
                          <a:spcPts val="0"/>
                        </a:spcBef>
                        <a:spcAft>
                          <a:spcPts val="0"/>
                        </a:spcAft>
                        <a:buNone/>
                      </a:pPr>
                      <a:r>
                        <a:t/>
                      </a:r>
                      <a:endParaRPr sz="1100"/>
                    </a:p>
                  </a:txBody>
                  <a:tcPr marT="0" marB="0" marR="68575" marL="68575"/>
                </a:tc>
                <a:tc>
                  <a:txBody>
                    <a:bodyPr/>
                    <a:lstStyle/>
                    <a:p>
                      <a:pPr indent="0" lvl="0" marL="0" rtl="0" algn="l">
                        <a:spcBef>
                          <a:spcPts val="0"/>
                        </a:spcBef>
                        <a:spcAft>
                          <a:spcPts val="0"/>
                        </a:spcAft>
                        <a:buNone/>
                      </a:pPr>
                      <a:r>
                        <a:rPr lang="en-US" sz="1200">
                          <a:latin typeface="Calibri"/>
                          <a:ea typeface="Calibri"/>
                          <a:cs typeface="Calibri"/>
                          <a:sym typeface="Calibri"/>
                        </a:rPr>
                        <a:t>- Vulnerable to SIM swapping and interception - Reliance on mobile network availability</a:t>
                      </a:r>
                      <a:endParaRPr sz="1200">
                        <a:latin typeface="Calibri"/>
                        <a:ea typeface="Calibri"/>
                        <a:cs typeface="Calibri"/>
                        <a:sym typeface="Calibri"/>
                      </a:endParaRPr>
                    </a:p>
                    <a:p>
                      <a:pPr indent="0" lvl="0" marL="0" rtl="0" algn="l">
                        <a:spcBef>
                          <a:spcPts val="0"/>
                        </a:spcBef>
                        <a:spcAft>
                          <a:spcPts val="0"/>
                        </a:spcAft>
                        <a:buNone/>
                      </a:pPr>
                      <a:r>
                        <a:t/>
                      </a:r>
                      <a:endParaRPr sz="1100"/>
                    </a:p>
                  </a:txBody>
                  <a:tcPr marT="0" marB="0" marR="68575" marL="68575"/>
                </a:tc>
              </a:tr>
              <a:tr h="156850">
                <a:tc>
                  <a:txBody>
                    <a:bodyPr/>
                    <a:lstStyle/>
                    <a:p>
                      <a:pPr indent="0" lvl="0" marL="0" rtl="0" algn="l">
                        <a:spcBef>
                          <a:spcPts val="0"/>
                        </a:spcBef>
                        <a:spcAft>
                          <a:spcPts val="0"/>
                        </a:spcAft>
                        <a:buNone/>
                      </a:pPr>
                      <a:r>
                        <a:rPr lang="en-US" sz="1200">
                          <a:latin typeface="Calibri"/>
                          <a:ea typeface="Calibri"/>
                          <a:cs typeface="Calibri"/>
                          <a:sym typeface="Calibri"/>
                        </a:rPr>
                        <a:t>3</a:t>
                      </a:r>
                      <a:endParaRPr sz="1100"/>
                    </a:p>
                  </a:txBody>
                  <a:tcPr marT="0" marB="0" marR="68575" marL="68575"/>
                </a:tc>
                <a:tc>
                  <a:txBody>
                    <a:bodyPr/>
                    <a:lstStyle/>
                    <a:p>
                      <a:pPr indent="0" lvl="0" marL="0" rtl="0" algn="l">
                        <a:spcBef>
                          <a:spcPts val="0"/>
                        </a:spcBef>
                        <a:spcAft>
                          <a:spcPts val="0"/>
                        </a:spcAft>
                        <a:buNone/>
                      </a:pPr>
                      <a:r>
                        <a:rPr lang="en-US" sz="1100"/>
                        <a:t>MFA with Hardware Tokens	</a:t>
                      </a:r>
                      <a:endParaRPr sz="1100"/>
                    </a:p>
                  </a:txBody>
                  <a:tcPr marT="0" marB="0" marR="68575" marL="68575"/>
                </a:tc>
                <a:tc>
                  <a:txBody>
                    <a:bodyPr/>
                    <a:lstStyle/>
                    <a:p>
                      <a:pPr indent="0" lvl="0" marL="0" rtl="0" algn="l">
                        <a:spcBef>
                          <a:spcPts val="0"/>
                        </a:spcBef>
                        <a:spcAft>
                          <a:spcPts val="0"/>
                        </a:spcAft>
                        <a:buNone/>
                      </a:pPr>
                      <a:r>
                        <a:rPr lang="en-US" sz="1200">
                          <a:latin typeface="Calibri"/>
                          <a:ea typeface="Calibri"/>
                          <a:cs typeface="Calibri"/>
                          <a:sym typeface="Calibri"/>
                        </a:rPr>
                        <a:t>- Physical token is hard to duplicate </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 No internet connection required for token generation	</a:t>
                      </a:r>
                      <a:endParaRPr sz="1100"/>
                    </a:p>
                  </a:txBody>
                  <a:tcPr marT="0" marB="0" marR="68575" marL="68575"/>
                </a:tc>
                <a:tc>
                  <a:txBody>
                    <a:bodyPr/>
                    <a:lstStyle/>
                    <a:p>
                      <a:pPr indent="0" lvl="0" marL="0" rtl="0" algn="l">
                        <a:spcBef>
                          <a:spcPts val="0"/>
                        </a:spcBef>
                        <a:spcAft>
                          <a:spcPts val="0"/>
                        </a:spcAft>
                        <a:buNone/>
                      </a:pPr>
                      <a:r>
                        <a:rPr lang="en-US" sz="1100"/>
                        <a:t>- Risk of losing the token - Additional cost for hardware - Inconvenient for users to carry</a:t>
                      </a:r>
                      <a:endParaRPr sz="1100"/>
                    </a:p>
                    <a:p>
                      <a:pPr indent="0" lvl="0" marL="0" rtl="0" algn="l">
                        <a:spcBef>
                          <a:spcPts val="0"/>
                        </a:spcBef>
                        <a:spcAft>
                          <a:spcPts val="0"/>
                        </a:spcAft>
                        <a:buNone/>
                      </a:pPr>
                      <a:r>
                        <a:t/>
                      </a:r>
                      <a:endParaRPr sz="1100"/>
                    </a:p>
                  </a:txBody>
                  <a:tcPr marT="0" marB="0" marR="68575" marL="68575"/>
                </a:tc>
              </a:tr>
              <a:tr h="774975">
                <a:tc>
                  <a:txBody>
                    <a:bodyPr/>
                    <a:lstStyle/>
                    <a:p>
                      <a:pPr indent="0" lvl="0" marL="0" rtl="0" algn="l">
                        <a:spcBef>
                          <a:spcPts val="0"/>
                        </a:spcBef>
                        <a:spcAft>
                          <a:spcPts val="0"/>
                        </a:spcAft>
                        <a:buNone/>
                      </a:pPr>
                      <a:r>
                        <a:rPr lang="en-US" sz="1200">
                          <a:latin typeface="Calibri"/>
                          <a:ea typeface="Calibri"/>
                          <a:cs typeface="Calibri"/>
                          <a:sym typeface="Calibri"/>
                        </a:rPr>
                        <a:t>4</a:t>
                      </a:r>
                      <a:endParaRPr sz="1100"/>
                    </a:p>
                  </a:txBody>
                  <a:tcPr marT="0" marB="0" marR="68575" marL="68575"/>
                </a:tc>
                <a:tc>
                  <a:txBody>
                    <a:bodyPr/>
                    <a:lstStyle/>
                    <a:p>
                      <a:pPr indent="0" lvl="0" marL="0" rtl="0" algn="l">
                        <a:spcBef>
                          <a:spcPts val="0"/>
                        </a:spcBef>
                        <a:spcAft>
                          <a:spcPts val="0"/>
                        </a:spcAft>
                        <a:buNone/>
                      </a:pPr>
                      <a:r>
                        <a:rPr lang="en-US" sz="1200">
                          <a:latin typeface="Calibri"/>
                          <a:ea typeface="Calibri"/>
                          <a:cs typeface="Calibri"/>
                          <a:sym typeface="Calibri"/>
                        </a:rPr>
                        <a:t>MFA with Software Authenticators (Apps)	</a:t>
                      </a:r>
                      <a:endParaRPr sz="1100"/>
                    </a:p>
                  </a:txBody>
                  <a:tcPr marT="0" marB="0" marR="68575" marL="68575"/>
                </a:tc>
                <a:tc>
                  <a:txBody>
                    <a:bodyPr/>
                    <a:lstStyle/>
                    <a:p>
                      <a:pPr indent="0" lvl="0" marL="0" rtl="0" algn="l">
                        <a:spcBef>
                          <a:spcPts val="0"/>
                        </a:spcBef>
                        <a:spcAft>
                          <a:spcPts val="0"/>
                        </a:spcAft>
                        <a:buNone/>
                      </a:pPr>
                      <a:r>
                        <a:rPr lang="en-US" sz="1200">
                          <a:latin typeface="Calibri"/>
                          <a:ea typeface="Calibri"/>
                          <a:cs typeface="Calibri"/>
                          <a:sym typeface="Calibri"/>
                        </a:rPr>
                        <a:t>- Convenient for users </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 Generates OTPs without the need for SMS or internet	</a:t>
                      </a:r>
                      <a:endParaRPr sz="1100"/>
                    </a:p>
                  </a:txBody>
                  <a:tcPr marT="0" marB="0" marR="68575" marL="68575"/>
                </a:tc>
                <a:tc>
                  <a:txBody>
                    <a:bodyPr/>
                    <a:lstStyle/>
                    <a:p>
                      <a:pPr indent="0" lvl="0" marL="0" rtl="0" algn="l">
                        <a:spcBef>
                          <a:spcPts val="0"/>
                        </a:spcBef>
                        <a:spcAft>
                          <a:spcPts val="0"/>
                        </a:spcAft>
                        <a:buNone/>
                      </a:pPr>
                      <a:r>
                        <a:rPr lang="en-US" sz="1200">
                          <a:latin typeface="Calibri"/>
                          <a:ea typeface="Calibri"/>
                          <a:cs typeface="Calibri"/>
                          <a:sym typeface="Calibri"/>
                        </a:rPr>
                        <a:t>- Requires a smartphone and app installation to device theft or hacking</a:t>
                      </a:r>
                      <a:endParaRPr sz="1200">
                        <a:latin typeface="Calibri"/>
                        <a:ea typeface="Calibri"/>
                        <a:cs typeface="Calibri"/>
                        <a:sym typeface="Calibri"/>
                      </a:endParaRPr>
                    </a:p>
                    <a:p>
                      <a:pPr indent="0" lvl="0" marL="0" rtl="0" algn="l">
                        <a:spcBef>
                          <a:spcPts val="0"/>
                        </a:spcBef>
                        <a:spcAft>
                          <a:spcPts val="0"/>
                        </a:spcAft>
                        <a:buNone/>
                      </a:pPr>
                      <a:r>
                        <a:t/>
                      </a:r>
                      <a:endParaRPr sz="1100"/>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2968972" y="4778756"/>
            <a:ext cx="3206056"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96" name="Google Shape;96;p14"/>
          <p:cNvSpPr txBox="1"/>
          <p:nvPr>
            <p:ph idx="12" type="sldNum"/>
          </p:nvPr>
        </p:nvSpPr>
        <p:spPr>
          <a:xfrm>
            <a:off x="8502808" y="4778756"/>
            <a:ext cx="183993" cy="250916"/>
          </a:xfrm>
          <a:prstGeom prst="rect">
            <a:avLst/>
          </a:prstGeom>
          <a:noFill/>
          <a:ln>
            <a:noFill/>
          </a:ln>
        </p:spPr>
        <p:txBody>
          <a:bodyPr anchorCtr="0" anchor="ctr" bIns="47025" lIns="47025" spcFirstLastPara="1" rIns="47025" wrap="square" tIns="47025">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a:p>
        </p:txBody>
      </p:sp>
      <p:sp>
        <p:nvSpPr>
          <p:cNvPr id="97" name="Google Shape;97;p14"/>
          <p:cNvSpPr txBox="1"/>
          <p:nvPr>
            <p:ph type="title"/>
          </p:nvPr>
        </p:nvSpPr>
        <p:spPr>
          <a:xfrm>
            <a:off x="1513284" y="97749"/>
            <a:ext cx="6117432" cy="627322"/>
          </a:xfrm>
          <a:prstGeom prst="rect">
            <a:avLst/>
          </a:prstGeom>
          <a:noFill/>
          <a:ln>
            <a:noFill/>
          </a:ln>
        </p:spPr>
        <p:txBody>
          <a:bodyPr anchorCtr="0" anchor="ctr" bIns="47025" lIns="47025" spcFirstLastPara="1" rIns="47025" wrap="square" tIns="47025">
            <a:normAutofit/>
          </a:bodyPr>
          <a:lstStyle/>
          <a:p>
            <a:pPr indent="0" lvl="0" marL="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Literature</a:t>
            </a:r>
            <a:r>
              <a:rPr lang="en-US" sz="1800">
                <a:latin typeface="Bookman Old Style"/>
                <a:ea typeface="Bookman Old Style"/>
                <a:cs typeface="Bookman Old Style"/>
                <a:sym typeface="Bookman Old Style"/>
              </a:rPr>
              <a:t> (selected strategy)</a:t>
            </a:r>
            <a:endParaRPr/>
          </a:p>
        </p:txBody>
      </p:sp>
      <p:sp>
        <p:nvSpPr>
          <p:cNvPr id="98" name="Google Shape;98;p14"/>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graphicFrame>
        <p:nvGraphicFramePr>
          <p:cNvPr id="99" name="Google Shape;99;p14"/>
          <p:cNvGraphicFramePr/>
          <p:nvPr/>
        </p:nvGraphicFramePr>
        <p:xfrm>
          <a:off x="1009625" y="725075"/>
          <a:ext cx="3000000" cy="3000000"/>
        </p:xfrm>
        <a:graphic>
          <a:graphicData uri="http://schemas.openxmlformats.org/drawingml/2006/table">
            <a:tbl>
              <a:tblPr bandRow="1">
                <a:noFill/>
                <a:tableStyleId>{AA421BC2-CDCF-439F-B480-4FF8E6014B51}</a:tableStyleId>
              </a:tblPr>
              <a:tblGrid>
                <a:gridCol w="717050"/>
                <a:gridCol w="1894825"/>
                <a:gridCol w="1244600"/>
                <a:gridCol w="1280800"/>
                <a:gridCol w="1973850"/>
              </a:tblGrid>
              <a:tr h="235400">
                <a:tc>
                  <a:txBody>
                    <a:bodyPr/>
                    <a:lstStyle/>
                    <a:p>
                      <a:pPr indent="0" lvl="0" marL="0" rtl="0" algn="l">
                        <a:spcBef>
                          <a:spcPts val="0"/>
                        </a:spcBef>
                        <a:spcAft>
                          <a:spcPts val="0"/>
                        </a:spcAft>
                        <a:buNone/>
                      </a:pPr>
                      <a:r>
                        <a:rPr lang="en-US" sz="1050"/>
                        <a:t>Sl.No</a:t>
                      </a:r>
                      <a:endParaRPr sz="1050"/>
                    </a:p>
                  </a:txBody>
                  <a:tcPr marT="0" marB="0" marR="68575" marL="68575"/>
                </a:tc>
                <a:tc>
                  <a:txBody>
                    <a:bodyPr/>
                    <a:lstStyle/>
                    <a:p>
                      <a:pPr indent="0" lvl="0" marL="0" rtl="0" algn="l">
                        <a:spcBef>
                          <a:spcPts val="0"/>
                        </a:spcBef>
                        <a:spcAft>
                          <a:spcPts val="0"/>
                        </a:spcAft>
                        <a:buNone/>
                      </a:pPr>
                      <a:r>
                        <a:rPr lang="en-US" sz="1050"/>
                        <a:t>Author </a:t>
                      </a:r>
                      <a:endParaRPr sz="1050"/>
                    </a:p>
                  </a:txBody>
                  <a:tcPr marT="0" marB="0" marR="68575" marL="68575"/>
                </a:tc>
                <a:tc>
                  <a:txBody>
                    <a:bodyPr/>
                    <a:lstStyle/>
                    <a:p>
                      <a:pPr indent="0" lvl="0" marL="0" rtl="0" algn="l">
                        <a:spcBef>
                          <a:spcPts val="0"/>
                        </a:spcBef>
                        <a:spcAft>
                          <a:spcPts val="0"/>
                        </a:spcAft>
                        <a:buNone/>
                      </a:pPr>
                      <a:r>
                        <a:rPr lang="en-US" sz="1050"/>
                        <a:t>Strategies</a:t>
                      </a:r>
                      <a:endParaRPr sz="1050"/>
                    </a:p>
                  </a:txBody>
                  <a:tcPr marT="0" marB="0" marR="68575" marL="68575"/>
                </a:tc>
                <a:tc>
                  <a:txBody>
                    <a:bodyPr/>
                    <a:lstStyle/>
                    <a:p>
                      <a:pPr indent="0" lvl="0" marL="0" rtl="0" algn="l">
                        <a:spcBef>
                          <a:spcPts val="0"/>
                        </a:spcBef>
                        <a:spcAft>
                          <a:spcPts val="0"/>
                        </a:spcAft>
                        <a:buNone/>
                      </a:pPr>
                      <a:r>
                        <a:rPr lang="en-US" sz="1050"/>
                        <a:t>Advantages</a:t>
                      </a:r>
                      <a:endParaRPr sz="1050"/>
                    </a:p>
                  </a:txBody>
                  <a:tcPr marT="0" marB="0" marR="68575" marL="68575"/>
                </a:tc>
                <a:tc>
                  <a:txBody>
                    <a:bodyPr/>
                    <a:lstStyle/>
                    <a:p>
                      <a:pPr indent="0" lvl="0" marL="0" rtl="0" algn="l">
                        <a:spcBef>
                          <a:spcPts val="0"/>
                        </a:spcBef>
                        <a:spcAft>
                          <a:spcPts val="0"/>
                        </a:spcAft>
                        <a:buNone/>
                      </a:pPr>
                      <a:r>
                        <a:rPr lang="en-US" sz="1050"/>
                        <a:t>Disadvantages</a:t>
                      </a:r>
                      <a:endParaRPr sz="1050"/>
                    </a:p>
                  </a:txBody>
                  <a:tcPr marT="0" marB="0" marR="68575" marL="68575"/>
                </a:tc>
              </a:tr>
              <a:tr h="168900">
                <a:tc>
                  <a:txBody>
                    <a:bodyPr/>
                    <a:lstStyle/>
                    <a:p>
                      <a:pPr indent="0" lvl="0" marL="0" rtl="0" algn="l">
                        <a:spcBef>
                          <a:spcPts val="0"/>
                        </a:spcBef>
                        <a:spcAft>
                          <a:spcPts val="0"/>
                        </a:spcAft>
                        <a:buNone/>
                      </a:pPr>
                      <a:r>
                        <a:rPr lang="en-US" sz="1050"/>
                        <a:t>1.</a:t>
                      </a:r>
                      <a:endParaRPr sz="1050"/>
                    </a:p>
                  </a:txBody>
                  <a:tcPr marT="0" marB="0" marR="68575" marL="68575"/>
                </a:tc>
                <a:tc>
                  <a:txBody>
                    <a:bodyPr/>
                    <a:lstStyle/>
                    <a:p>
                      <a:pPr indent="0" lvl="0" marL="0" rtl="0" algn="l">
                        <a:spcBef>
                          <a:spcPts val="0"/>
                        </a:spcBef>
                        <a:spcAft>
                          <a:spcPts val="0"/>
                        </a:spcAft>
                        <a:buNone/>
                      </a:pPr>
                      <a:r>
                        <a:rPr lang="en-US" sz="1050"/>
                        <a:t>Joseph A Akinyele, Christina Garman, Ian Miers</a:t>
                      </a:r>
                      <a:endParaRPr sz="1050"/>
                    </a:p>
                  </a:txBody>
                  <a:tcPr marT="0" marB="0" marR="68575" marL="68575"/>
                </a:tc>
                <a:tc>
                  <a:txBody>
                    <a:bodyPr/>
                    <a:lstStyle/>
                    <a:p>
                      <a:pPr indent="0" lvl="0" marL="0" rtl="0" algn="ctr">
                        <a:spcBef>
                          <a:spcPts val="0"/>
                        </a:spcBef>
                        <a:spcAft>
                          <a:spcPts val="0"/>
                        </a:spcAft>
                        <a:buNone/>
                      </a:pPr>
                      <a:r>
                        <a:rPr lang="en-US" sz="1050"/>
                        <a:t>Tailoring MFA to specific needs and</a:t>
                      </a:r>
                      <a:endParaRPr sz="1050"/>
                    </a:p>
                    <a:p>
                      <a:pPr indent="0" lvl="0" marL="0" rtl="0" algn="ctr">
                        <a:spcBef>
                          <a:spcPts val="0"/>
                        </a:spcBef>
                        <a:spcAft>
                          <a:spcPts val="0"/>
                        </a:spcAft>
                        <a:buNone/>
                      </a:pPr>
                      <a:r>
                        <a:rPr lang="en-US" sz="1050"/>
                        <a:t>data types.</a:t>
                      </a:r>
                      <a:endParaRPr sz="1050"/>
                    </a:p>
                  </a:txBody>
                  <a:tcPr marT="0" marB="0" marR="68575" marL="68575"/>
                </a:tc>
                <a:tc>
                  <a:txBody>
                    <a:bodyPr/>
                    <a:lstStyle/>
                    <a:p>
                      <a:pPr indent="0" lvl="0" marL="0" rtl="0" algn="l">
                        <a:spcBef>
                          <a:spcPts val="0"/>
                        </a:spcBef>
                        <a:spcAft>
                          <a:spcPts val="0"/>
                        </a:spcAft>
                        <a:buNone/>
                      </a:pPr>
                      <a:r>
                        <a:rPr lang="en-US" sz="1050"/>
                        <a:t>Ensures a precise security fit for different data types and requirements.	</a:t>
                      </a:r>
                      <a:endParaRPr sz="1050"/>
                    </a:p>
                    <a:p>
                      <a:pPr indent="0" lvl="0" marL="0" rtl="0" algn="l">
                        <a:spcBef>
                          <a:spcPts val="0"/>
                        </a:spcBef>
                        <a:spcAft>
                          <a:spcPts val="0"/>
                        </a:spcAft>
                        <a:buNone/>
                      </a:pPr>
                      <a:r>
                        <a:t/>
                      </a:r>
                      <a:endParaRPr sz="1050"/>
                    </a:p>
                  </a:txBody>
                  <a:tcPr marT="0" marB="0" marR="68575" marL="68575"/>
                </a:tc>
                <a:tc>
                  <a:txBody>
                    <a:bodyPr/>
                    <a:lstStyle/>
                    <a:p>
                      <a:pPr indent="0" lvl="0" marL="0" rtl="0" algn="l">
                        <a:spcBef>
                          <a:spcPts val="0"/>
                        </a:spcBef>
                        <a:spcAft>
                          <a:spcPts val="0"/>
                        </a:spcAft>
                        <a:buNone/>
                      </a:pPr>
                      <a:r>
                        <a:rPr lang="en-US" sz="1050"/>
                        <a:t>Requires in-depth analysis and understanding of diverse data and security needs.</a:t>
                      </a:r>
                      <a:endParaRPr sz="1050"/>
                    </a:p>
                    <a:p>
                      <a:pPr indent="0" lvl="0" marL="0" rtl="0" algn="l">
                        <a:spcBef>
                          <a:spcPts val="0"/>
                        </a:spcBef>
                        <a:spcAft>
                          <a:spcPts val="0"/>
                        </a:spcAft>
                        <a:buNone/>
                      </a:pPr>
                      <a:r>
                        <a:t/>
                      </a:r>
                      <a:endParaRPr sz="1050"/>
                    </a:p>
                  </a:txBody>
                  <a:tcPr marT="0" marB="0" marR="68575" marL="68575"/>
                </a:tc>
              </a:tr>
              <a:tr h="157475">
                <a:tc>
                  <a:txBody>
                    <a:bodyPr/>
                    <a:lstStyle/>
                    <a:p>
                      <a:pPr indent="0" lvl="0" marL="0" rtl="0" algn="l">
                        <a:spcBef>
                          <a:spcPts val="0"/>
                        </a:spcBef>
                        <a:spcAft>
                          <a:spcPts val="0"/>
                        </a:spcAft>
                        <a:buNone/>
                      </a:pPr>
                      <a:r>
                        <a:rPr lang="en-US" sz="1050"/>
                        <a:t>2.</a:t>
                      </a:r>
                      <a:endParaRPr sz="1050"/>
                    </a:p>
                  </a:txBody>
                  <a:tcPr marT="0" marB="0" marR="68575" marL="68575"/>
                </a:tc>
                <a:tc>
                  <a:txBody>
                    <a:bodyPr/>
                    <a:lstStyle/>
                    <a:p>
                      <a:pPr indent="0" lvl="0" marL="0" rtl="0" algn="l">
                        <a:spcBef>
                          <a:spcPts val="0"/>
                        </a:spcBef>
                        <a:spcAft>
                          <a:spcPts val="0"/>
                        </a:spcAft>
                        <a:buNone/>
                      </a:pPr>
                      <a:r>
                        <a:rPr lang="en-US" sz="1050"/>
                        <a:t> Ittai Anati, Shay Gueron, Simon Johnson, and Vincent Scarlata</a:t>
                      </a:r>
                      <a:endParaRPr sz="1050"/>
                    </a:p>
                  </a:txBody>
                  <a:tcPr marT="0" marB="0" marR="68575" marL="68575"/>
                </a:tc>
                <a:tc>
                  <a:txBody>
                    <a:bodyPr/>
                    <a:lstStyle/>
                    <a:p>
                      <a:pPr indent="0" lvl="0" marL="0" rtl="0" algn="l">
                        <a:spcBef>
                          <a:spcPts val="0"/>
                        </a:spcBef>
                        <a:spcAft>
                          <a:spcPts val="0"/>
                        </a:spcAft>
                        <a:buNone/>
                      </a:pPr>
                      <a:r>
                        <a:rPr lang="en-US" sz="1050"/>
                        <a:t>Balancing security and user convenience.	</a:t>
                      </a:r>
                      <a:endParaRPr sz="1050"/>
                    </a:p>
                  </a:txBody>
                  <a:tcPr marT="0" marB="0" marR="68575" marL="68575"/>
                </a:tc>
                <a:tc>
                  <a:txBody>
                    <a:bodyPr/>
                    <a:lstStyle/>
                    <a:p>
                      <a:pPr indent="0" lvl="0" marL="0" rtl="0" algn="l">
                        <a:spcBef>
                          <a:spcPts val="0"/>
                        </a:spcBef>
                        <a:spcAft>
                          <a:spcPts val="0"/>
                        </a:spcAft>
                        <a:buNone/>
                      </a:pPr>
                      <a:r>
                        <a:rPr lang="en-US" sz="1050"/>
                        <a:t>Enhances security while maintaining user accessibility and compliance.	</a:t>
                      </a:r>
                      <a:endParaRPr sz="1050"/>
                    </a:p>
                  </a:txBody>
                  <a:tcPr marT="0" marB="0" marR="68575" marL="68575"/>
                </a:tc>
                <a:tc>
                  <a:txBody>
                    <a:bodyPr/>
                    <a:lstStyle/>
                    <a:p>
                      <a:pPr indent="0" lvl="0" marL="0" rtl="0" algn="l">
                        <a:spcBef>
                          <a:spcPts val="0"/>
                        </a:spcBef>
                        <a:spcAft>
                          <a:spcPts val="0"/>
                        </a:spcAft>
                        <a:buNone/>
                      </a:pPr>
                      <a:r>
                        <a:rPr lang="en-US" sz="1050"/>
                        <a:t>Risk of creating either too complex or too simplistic systems.</a:t>
                      </a:r>
                      <a:endParaRPr sz="1050"/>
                    </a:p>
                    <a:p>
                      <a:pPr indent="0" lvl="0" marL="0" rtl="0" algn="l">
                        <a:spcBef>
                          <a:spcPts val="0"/>
                        </a:spcBef>
                        <a:spcAft>
                          <a:spcPts val="0"/>
                        </a:spcAft>
                        <a:buNone/>
                      </a:pPr>
                      <a:r>
                        <a:t/>
                      </a:r>
                      <a:endParaRPr sz="1050"/>
                    </a:p>
                  </a:txBody>
                  <a:tcPr marT="0" marB="0" marR="68575" marL="68575"/>
                </a:tc>
              </a:tr>
              <a:tr h="157475">
                <a:tc>
                  <a:txBody>
                    <a:bodyPr/>
                    <a:lstStyle/>
                    <a:p>
                      <a:pPr indent="0" lvl="0" marL="0" rtl="0" algn="l">
                        <a:spcBef>
                          <a:spcPts val="0"/>
                        </a:spcBef>
                        <a:spcAft>
                          <a:spcPts val="0"/>
                        </a:spcAft>
                        <a:buNone/>
                      </a:pPr>
                      <a:r>
                        <a:rPr lang="en-US" sz="1050"/>
                        <a:t>3.</a:t>
                      </a:r>
                      <a:endParaRPr sz="1050"/>
                    </a:p>
                  </a:txBody>
                  <a:tcPr marT="0" marB="0" marR="68575" marL="68575"/>
                </a:tc>
                <a:tc>
                  <a:txBody>
                    <a:bodyPr/>
                    <a:lstStyle/>
                    <a:p>
                      <a:pPr indent="0" lvl="0" marL="0" rtl="0" algn="l">
                        <a:spcBef>
                          <a:spcPts val="0"/>
                        </a:spcBef>
                        <a:spcAft>
                          <a:spcPts val="0"/>
                        </a:spcAft>
                        <a:buNone/>
                      </a:pPr>
                      <a:r>
                        <a:rPr lang="en-US" sz="1050"/>
                        <a:t>Alexandros Bakas and Antonis Michalas</a:t>
                      </a:r>
                      <a:endParaRPr sz="1050"/>
                    </a:p>
                  </a:txBody>
                  <a:tcPr marT="0" marB="0" marR="68575" marL="68575"/>
                </a:tc>
                <a:tc>
                  <a:txBody>
                    <a:bodyPr/>
                    <a:lstStyle/>
                    <a:p>
                      <a:pPr indent="0" lvl="0" marL="0" rtl="0" algn="l">
                        <a:spcBef>
                          <a:spcPts val="0"/>
                        </a:spcBef>
                        <a:spcAft>
                          <a:spcPts val="0"/>
                        </a:spcAft>
                        <a:buNone/>
                      </a:pPr>
                      <a:r>
                        <a:rPr lang="en-US" sz="1050"/>
                        <a:t>Using a variety of authentication factors.	</a:t>
                      </a:r>
                      <a:endParaRPr sz="1050"/>
                    </a:p>
                  </a:txBody>
                  <a:tcPr marT="0" marB="0" marR="68575" marL="68575"/>
                </a:tc>
                <a:tc>
                  <a:txBody>
                    <a:bodyPr/>
                    <a:lstStyle/>
                    <a:p>
                      <a:pPr indent="0" lvl="0" marL="0" rtl="0" algn="l">
                        <a:spcBef>
                          <a:spcPts val="0"/>
                        </a:spcBef>
                        <a:spcAft>
                          <a:spcPts val="0"/>
                        </a:spcAft>
                        <a:buNone/>
                      </a:pPr>
                      <a:r>
                        <a:rPr lang="en-US" sz="1050"/>
                        <a:t>Provides a range of secure and convenient options, like biometrics.	</a:t>
                      </a:r>
                      <a:endParaRPr sz="1050"/>
                    </a:p>
                  </a:txBody>
                  <a:tcPr marT="0" marB="0" marR="68575" marL="68575"/>
                </a:tc>
                <a:tc>
                  <a:txBody>
                    <a:bodyPr/>
                    <a:lstStyle/>
                    <a:p>
                      <a:pPr indent="0" lvl="0" marL="0" rtl="0" algn="l">
                        <a:spcBef>
                          <a:spcPts val="0"/>
                        </a:spcBef>
                        <a:spcAft>
                          <a:spcPts val="0"/>
                        </a:spcAft>
                        <a:buNone/>
                      </a:pPr>
                      <a:r>
                        <a:rPr lang="en-US" sz="1050"/>
                        <a:t>Managing diverse authentication methods can be complex.</a:t>
                      </a:r>
                      <a:endParaRPr sz="1050"/>
                    </a:p>
                    <a:p>
                      <a:pPr indent="0" lvl="0" marL="0" rtl="0" algn="l">
                        <a:spcBef>
                          <a:spcPts val="0"/>
                        </a:spcBef>
                        <a:spcAft>
                          <a:spcPts val="0"/>
                        </a:spcAft>
                        <a:buNone/>
                      </a:pPr>
                      <a:r>
                        <a:t/>
                      </a:r>
                      <a:endParaRPr sz="1050"/>
                    </a:p>
                  </a:txBody>
                  <a:tcPr marT="0" marB="0" marR="68575" marL="68575"/>
                </a:tc>
              </a:tr>
              <a:tr h="157475">
                <a:tc>
                  <a:txBody>
                    <a:bodyPr/>
                    <a:lstStyle/>
                    <a:p>
                      <a:pPr indent="0" lvl="0" marL="0" rtl="0" algn="l">
                        <a:spcBef>
                          <a:spcPts val="0"/>
                        </a:spcBef>
                        <a:spcAft>
                          <a:spcPts val="0"/>
                        </a:spcAft>
                        <a:buNone/>
                      </a:pPr>
                      <a:r>
                        <a:rPr lang="en-US" sz="1050"/>
                        <a:t>4.</a:t>
                      </a:r>
                      <a:endParaRPr sz="1050"/>
                    </a:p>
                  </a:txBody>
                  <a:tcPr marT="0" marB="0" marR="68575" marL="68575"/>
                </a:tc>
                <a:tc>
                  <a:txBody>
                    <a:bodyPr/>
                    <a:lstStyle/>
                    <a:p>
                      <a:pPr indent="0" lvl="0" marL="0" rtl="0" algn="l">
                        <a:spcBef>
                          <a:spcPts val="0"/>
                        </a:spcBef>
                        <a:spcAft>
                          <a:spcPts val="0"/>
                        </a:spcAft>
                        <a:buNone/>
                      </a:pPr>
                      <a:r>
                        <a:rPr lang="en-US" sz="1050"/>
                        <a:t>Amos Beimel</a:t>
                      </a:r>
                      <a:endParaRPr sz="1050"/>
                    </a:p>
                  </a:txBody>
                  <a:tcPr marT="0" marB="0" marR="68575" marL="68575"/>
                </a:tc>
                <a:tc>
                  <a:txBody>
                    <a:bodyPr/>
                    <a:lstStyle/>
                    <a:p>
                      <a:pPr indent="0" lvl="0" marL="0" rtl="0" algn="l">
                        <a:spcBef>
                          <a:spcPts val="0"/>
                        </a:spcBef>
                        <a:spcAft>
                          <a:spcPts val="0"/>
                        </a:spcAft>
                        <a:buNone/>
                      </a:pPr>
                      <a:r>
                        <a:rPr lang="en-US" sz="1050"/>
                        <a:t>Prioritizing seamless user experience.	</a:t>
                      </a:r>
                      <a:endParaRPr sz="1050"/>
                    </a:p>
                  </a:txBody>
                  <a:tcPr marT="0" marB="0" marR="68575" marL="68575"/>
                </a:tc>
                <a:tc>
                  <a:txBody>
                    <a:bodyPr/>
                    <a:lstStyle/>
                    <a:p>
                      <a:pPr indent="0" lvl="0" marL="0" rtl="0" algn="l">
                        <a:spcBef>
                          <a:spcPts val="0"/>
                        </a:spcBef>
                        <a:spcAft>
                          <a:spcPts val="0"/>
                        </a:spcAft>
                        <a:buNone/>
                      </a:pPr>
                      <a:r>
                        <a:rPr lang="en-US" sz="1050"/>
                        <a:t>Encourages user adoption and satisfaction.	</a:t>
                      </a:r>
                      <a:endParaRPr sz="1050"/>
                    </a:p>
                  </a:txBody>
                  <a:tcPr marT="0" marB="0" marR="68575" marL="68575"/>
                </a:tc>
                <a:tc>
                  <a:txBody>
                    <a:bodyPr/>
                    <a:lstStyle/>
                    <a:p>
                      <a:pPr indent="0" lvl="0" marL="0" rtl="0" algn="l">
                        <a:spcBef>
                          <a:spcPts val="0"/>
                        </a:spcBef>
                        <a:spcAft>
                          <a:spcPts val="0"/>
                        </a:spcAft>
                        <a:buNone/>
                      </a:pPr>
                      <a:r>
                        <a:rPr lang="en-US" sz="1050"/>
                        <a:t>Balancing user convenience with robust security can be challenging.</a:t>
                      </a:r>
                      <a:endParaRPr sz="1050"/>
                    </a:p>
                    <a:p>
                      <a:pPr indent="0" lvl="0" marL="0" rtl="0" algn="l">
                        <a:spcBef>
                          <a:spcPts val="0"/>
                        </a:spcBef>
                        <a:spcAft>
                          <a:spcPts val="0"/>
                        </a:spcAft>
                        <a:buNone/>
                      </a:pPr>
                      <a:r>
                        <a:t/>
                      </a:r>
                      <a:endParaRPr sz="1050"/>
                    </a:p>
                  </a:txBody>
                  <a:tcPr marT="0" marB="0" marR="68575" marL="68575"/>
                </a:tc>
              </a:tr>
              <a:tr h="157475">
                <a:tc>
                  <a:txBody>
                    <a:bodyPr/>
                    <a:lstStyle/>
                    <a:p>
                      <a:pPr indent="0" lvl="0" marL="0" rtl="0" algn="l">
                        <a:spcBef>
                          <a:spcPts val="0"/>
                        </a:spcBef>
                        <a:spcAft>
                          <a:spcPts val="0"/>
                        </a:spcAft>
                        <a:buNone/>
                      </a:pPr>
                      <a:r>
                        <a:rPr lang="en-US" sz="1050"/>
                        <a:t>5.</a:t>
                      </a:r>
                      <a:endParaRPr sz="1050"/>
                    </a:p>
                  </a:txBody>
                  <a:tcPr marT="0" marB="0" marR="68575" marL="68575"/>
                </a:tc>
                <a:tc>
                  <a:txBody>
                    <a:bodyPr/>
                    <a:lstStyle/>
                    <a:p>
                      <a:pPr indent="0" lvl="0" marL="0" rtl="0" algn="l">
                        <a:spcBef>
                          <a:spcPts val="0"/>
                        </a:spcBef>
                        <a:spcAft>
                          <a:spcPts val="0"/>
                        </a:spcAft>
                        <a:buNone/>
                      </a:pPr>
                      <a:r>
                        <a:rPr lang="en-US" sz="1050"/>
                        <a:t>John Bethencourt, Amit Sahai, and Brent Waters</a:t>
                      </a:r>
                      <a:endParaRPr sz="1050"/>
                    </a:p>
                  </a:txBody>
                  <a:tcPr marT="0" marB="0" marR="68575" marL="68575"/>
                </a:tc>
                <a:tc>
                  <a:txBody>
                    <a:bodyPr/>
                    <a:lstStyle/>
                    <a:p>
                      <a:pPr indent="0" lvl="0" marL="0" rtl="0" algn="l">
                        <a:spcBef>
                          <a:spcPts val="0"/>
                        </a:spcBef>
                        <a:spcAft>
                          <a:spcPts val="0"/>
                        </a:spcAft>
                        <a:buNone/>
                      </a:pPr>
                      <a:r>
                        <a:rPr lang="en-US" sz="1050"/>
                        <a:t>Developing customizable MFA policies.	</a:t>
                      </a:r>
                      <a:endParaRPr sz="1050"/>
                    </a:p>
                  </a:txBody>
                  <a:tcPr marT="0" marB="0" marR="68575" marL="68575"/>
                </a:tc>
                <a:tc>
                  <a:txBody>
                    <a:bodyPr/>
                    <a:lstStyle/>
                    <a:p>
                      <a:pPr indent="0" lvl="0" marL="0" rtl="0" algn="l">
                        <a:spcBef>
                          <a:spcPts val="0"/>
                        </a:spcBef>
                        <a:spcAft>
                          <a:spcPts val="0"/>
                        </a:spcAft>
                        <a:buNone/>
                      </a:pPr>
                      <a:r>
                        <a:rPr lang="en-US" sz="1050"/>
                        <a:t>Allows adjusting security based on user roles and data sensitivity.	</a:t>
                      </a:r>
                      <a:endParaRPr sz="1050"/>
                    </a:p>
                  </a:txBody>
                  <a:tcPr marT="0" marB="0" marR="68575" marL="68575"/>
                </a:tc>
                <a:tc>
                  <a:txBody>
                    <a:bodyPr/>
                    <a:lstStyle/>
                    <a:p>
                      <a:pPr indent="0" lvl="0" marL="0" rtl="0" algn="l">
                        <a:spcBef>
                          <a:spcPts val="0"/>
                        </a:spcBef>
                        <a:spcAft>
                          <a:spcPts val="0"/>
                        </a:spcAft>
                        <a:buNone/>
                      </a:pPr>
                      <a:r>
                        <a:rPr lang="en-US" sz="1050"/>
                        <a:t>Requires ongoing management and updates to policies.</a:t>
                      </a:r>
                      <a:endParaRPr sz="1050"/>
                    </a:p>
                    <a:p>
                      <a:pPr indent="0" lvl="0" marL="0" rtl="0" algn="l">
                        <a:spcBef>
                          <a:spcPts val="0"/>
                        </a:spcBef>
                        <a:spcAft>
                          <a:spcPts val="0"/>
                        </a:spcAft>
                        <a:buNone/>
                      </a:pPr>
                      <a:r>
                        <a:t/>
                      </a:r>
                      <a:endParaRPr sz="1050"/>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nvSpPr>
        <p:spPr>
          <a:xfrm>
            <a:off x="2967723" y="4778756"/>
            <a:ext cx="3208554"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105" name="Google Shape;105;p15"/>
          <p:cNvSpPr txBox="1"/>
          <p:nvPr>
            <p:ph idx="12" type="sldNum"/>
          </p:nvPr>
        </p:nvSpPr>
        <p:spPr>
          <a:xfrm>
            <a:off x="8485544" y="4768289"/>
            <a:ext cx="201257" cy="271851"/>
          </a:xfrm>
          <a:prstGeom prst="rect">
            <a:avLst/>
          </a:prstGeom>
          <a:noFill/>
          <a:ln>
            <a:noFill/>
          </a:ln>
        </p:spPr>
        <p:txBody>
          <a:bodyPr anchorCtr="0" anchor="ctr" bIns="47025" lIns="47025" spcFirstLastPara="1" rIns="47025" wrap="square" tIns="47025">
            <a:spAutoFit/>
          </a:bodyPr>
          <a:lstStyle/>
          <a:p>
            <a:pPr indent="0" lvl="0" marL="0" marR="0" rtl="0" algn="r">
              <a:lnSpc>
                <a:spcPct val="100000"/>
              </a:lnSpc>
              <a:spcBef>
                <a:spcPts val="0"/>
              </a:spcBef>
              <a:spcAft>
                <a:spcPts val="0"/>
              </a:spcAft>
              <a:buClr>
                <a:srgbClr val="888888"/>
              </a:buClr>
              <a:buSzPts val="1200"/>
              <a:buFont typeface="Bookman Old Style"/>
              <a:buNone/>
            </a:pPr>
            <a:fld id="{00000000-1234-1234-1234-123412341234}" type="slidenum">
              <a:rPr lang="en-US">
                <a:latin typeface="Bookman Old Style"/>
                <a:ea typeface="Bookman Old Style"/>
                <a:cs typeface="Bookman Old Style"/>
                <a:sym typeface="Bookman Old Style"/>
              </a:rPr>
              <a:t>‹#›</a:t>
            </a:fld>
            <a:endParaRPr/>
          </a:p>
        </p:txBody>
      </p:sp>
      <p:sp>
        <p:nvSpPr>
          <p:cNvPr id="106" name="Google Shape;106;p15"/>
          <p:cNvSpPr txBox="1"/>
          <p:nvPr>
            <p:ph type="title"/>
          </p:nvPr>
        </p:nvSpPr>
        <p:spPr>
          <a:xfrm>
            <a:off x="1513284" y="85049"/>
            <a:ext cx="6117432" cy="627322"/>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Problem Statement</a:t>
            </a:r>
            <a:endParaRPr/>
          </a:p>
        </p:txBody>
      </p:sp>
      <p:sp>
        <p:nvSpPr>
          <p:cNvPr id="107" name="Google Shape;107;p15"/>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
        <p:nvSpPr>
          <p:cNvPr id="108" name="Google Shape;108;p15"/>
          <p:cNvSpPr txBox="1"/>
          <p:nvPr/>
        </p:nvSpPr>
        <p:spPr>
          <a:xfrm>
            <a:off x="640775" y="949725"/>
            <a:ext cx="8046000" cy="4571400"/>
          </a:xfrm>
          <a:prstGeom prst="rect">
            <a:avLst/>
          </a:prstGeom>
          <a:noFill/>
          <a:ln>
            <a:noFill/>
          </a:ln>
        </p:spPr>
        <p:txBody>
          <a:bodyPr anchorCtr="0" anchor="t" bIns="45700" lIns="45700" spcFirstLastPara="1" rIns="45700" wrap="square" tIns="45700">
            <a:spAutoFit/>
          </a:bodyPr>
          <a:lstStyle/>
          <a:p>
            <a:pPr indent="0" lvl="0" marL="0" rtl="0" algn="just">
              <a:spcBef>
                <a:spcPts val="1000"/>
              </a:spcBef>
              <a:spcAft>
                <a:spcPts val="0"/>
              </a:spcAft>
              <a:buClr>
                <a:schemeClr val="dk1"/>
              </a:buClr>
              <a:buSzPts val="1100"/>
              <a:buFont typeface="Arial"/>
              <a:buNone/>
            </a:pPr>
            <a:r>
              <a:t/>
            </a:r>
            <a:endParaRPr sz="1500">
              <a:latin typeface="Bookman Old Style"/>
              <a:ea typeface="Bookman Old Style"/>
              <a:cs typeface="Bookman Old Style"/>
              <a:sym typeface="Bookman Old Style"/>
            </a:endParaRPr>
          </a:p>
          <a:p>
            <a:pPr indent="0" lvl="0" marL="0" rtl="0" algn="just">
              <a:spcBef>
                <a:spcPts val="1000"/>
              </a:spcBef>
              <a:spcAft>
                <a:spcPts val="0"/>
              </a:spcAft>
              <a:buClr>
                <a:schemeClr val="dk1"/>
              </a:buClr>
              <a:buSzPts val="1100"/>
              <a:buFont typeface="Arial"/>
              <a:buNone/>
            </a:pPr>
            <a:r>
              <a:rPr lang="en-US">
                <a:latin typeface="Bookman Old Style"/>
                <a:ea typeface="Bookman Old Style"/>
                <a:cs typeface="Bookman Old Style"/>
                <a:sym typeface="Bookman Old Style"/>
              </a:rPr>
              <a:t>In the context of cloud-based data storage and sharing, the current challenge resides in establishing a robust and comprehensive access control system that ensures both security and flexibility.Existing single-layer access control mechanisms often fall short in adequately addressing the intricate demands of data security, leading to vulnerabilities and potential breaches.</a:t>
            </a:r>
            <a:endParaRPr>
              <a:latin typeface="Bookman Old Style"/>
              <a:ea typeface="Bookman Old Style"/>
              <a:cs typeface="Bookman Old Style"/>
              <a:sym typeface="Bookman Old Style"/>
            </a:endParaRPr>
          </a:p>
          <a:p>
            <a:pPr indent="228600" lvl="0" marL="0" rtl="0" algn="just">
              <a:spcBef>
                <a:spcPts val="1000"/>
              </a:spcBef>
              <a:spcAft>
                <a:spcPts val="0"/>
              </a:spcAft>
              <a:buClr>
                <a:schemeClr val="dk1"/>
              </a:buClr>
              <a:buSzPts val="1100"/>
              <a:buFont typeface="Arial"/>
              <a:buNone/>
            </a:pPr>
            <a:r>
              <a:t/>
            </a:r>
            <a:endParaRPr>
              <a:latin typeface="Bookman Old Style"/>
              <a:ea typeface="Bookman Old Style"/>
              <a:cs typeface="Bookman Old Style"/>
              <a:sym typeface="Bookman Old Style"/>
            </a:endParaRPr>
          </a:p>
          <a:p>
            <a:pPr indent="0" lvl="0" marL="0" rtl="0" algn="just">
              <a:spcBef>
                <a:spcPts val="1000"/>
              </a:spcBef>
              <a:spcAft>
                <a:spcPts val="0"/>
              </a:spcAft>
              <a:buClr>
                <a:schemeClr val="dk1"/>
              </a:buClr>
              <a:buSzPts val="1100"/>
              <a:buFont typeface="Arial"/>
              <a:buNone/>
            </a:pPr>
            <a:r>
              <a:rPr lang="en-US">
                <a:latin typeface="Bookman Old Style"/>
                <a:ea typeface="Bookman Old Style"/>
                <a:cs typeface="Bookman Old Style"/>
                <a:sym typeface="Bookman Old Style"/>
              </a:rPr>
              <a:t>To protect sensitive data from being compromised, the most widely used method is encryption. However, simply encrypting data (e.g., via AES) cannot fully address the practical need of data management. Besides, an effective access control over download request also needs to be considered so that Economic Denial of Sustainability (EDoS) attacks cannot be launched to hinder users from enjoying service.</a:t>
            </a:r>
            <a:r>
              <a:rPr lang="en-US">
                <a:solidFill>
                  <a:schemeClr val="dk1"/>
                </a:solidFill>
                <a:latin typeface="Bookman Old Style"/>
                <a:ea typeface="Bookman Old Style"/>
                <a:cs typeface="Bookman Old Style"/>
                <a:sym typeface="Bookman Old Style"/>
              </a:rPr>
              <a:t>Implementation of a dual access control framework that effectively integrates multiple layers of authentication and authorization protocols.</a:t>
            </a:r>
            <a:endParaRPr>
              <a:solidFill>
                <a:schemeClr val="dk1"/>
              </a:solidFill>
              <a:latin typeface="Bookman Old Style"/>
              <a:ea typeface="Bookman Old Style"/>
              <a:cs typeface="Bookman Old Style"/>
              <a:sym typeface="Bookman Old Style"/>
            </a:endParaRPr>
          </a:p>
          <a:p>
            <a:pPr indent="228600" lvl="0" marL="0" rtl="0" algn="just">
              <a:spcBef>
                <a:spcPts val="1000"/>
              </a:spcBef>
              <a:spcAft>
                <a:spcPts val="0"/>
              </a:spcAft>
              <a:buClr>
                <a:schemeClr val="dk1"/>
              </a:buClr>
              <a:buSzPts val="1100"/>
              <a:buFont typeface="Arial"/>
              <a:buNone/>
            </a:pPr>
            <a:r>
              <a:t/>
            </a:r>
            <a:endParaRPr sz="1500">
              <a:latin typeface="Bookman Old Style"/>
              <a:ea typeface="Bookman Old Style"/>
              <a:cs typeface="Bookman Old Style"/>
              <a:sym typeface="Bookman Old Style"/>
            </a:endParaRPr>
          </a:p>
          <a:p>
            <a:pPr indent="228600" lvl="0" marL="0" rtl="0" algn="just">
              <a:spcBef>
                <a:spcPts val="1000"/>
              </a:spcBef>
              <a:spcAft>
                <a:spcPts val="0"/>
              </a:spcAft>
              <a:buClr>
                <a:schemeClr val="dk1"/>
              </a:buClr>
              <a:buSzPts val="1100"/>
              <a:buFont typeface="Arial"/>
              <a:buNone/>
            </a:pPr>
            <a:r>
              <a:t/>
            </a:r>
            <a:endParaRPr sz="1500">
              <a:latin typeface="Bookman Old Style"/>
              <a:ea typeface="Bookman Old Style"/>
              <a:cs typeface="Bookman Old Style"/>
              <a:sym typeface="Bookman Old Style"/>
            </a:endParaRPr>
          </a:p>
          <a:p>
            <a:pPr indent="228600" lvl="1" marL="0" marR="0" rtl="0" algn="just">
              <a:lnSpc>
                <a:spcPct val="100000"/>
              </a:lnSpc>
              <a:spcBef>
                <a:spcPts val="1000"/>
              </a:spcBef>
              <a:spcAft>
                <a:spcPts val="0"/>
              </a:spcAft>
              <a:buClr>
                <a:srgbClr val="000000"/>
              </a:buClr>
              <a:buSzPts val="1400"/>
              <a:buFont typeface="Bookman Old Style"/>
              <a:buNone/>
            </a:pPr>
            <a:r>
              <a:t/>
            </a:r>
            <a:endParaRPr>
              <a:latin typeface="Bookman Old Style"/>
              <a:ea typeface="Bookman Old Style"/>
              <a:cs typeface="Bookman Old Style"/>
              <a:sym typeface="Bookman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nvSpPr>
        <p:spPr>
          <a:xfrm>
            <a:off x="2966369" y="4778756"/>
            <a:ext cx="3211262"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114" name="Google Shape;114;p16"/>
          <p:cNvSpPr txBox="1"/>
          <p:nvPr>
            <p:ph idx="12" type="sldNum"/>
          </p:nvPr>
        </p:nvSpPr>
        <p:spPr>
          <a:xfrm>
            <a:off x="8485544" y="4768289"/>
            <a:ext cx="201257" cy="271851"/>
          </a:xfrm>
          <a:prstGeom prst="rect">
            <a:avLst/>
          </a:prstGeom>
          <a:noFill/>
          <a:ln>
            <a:noFill/>
          </a:ln>
        </p:spPr>
        <p:txBody>
          <a:bodyPr anchorCtr="0" anchor="ctr" bIns="47025" lIns="47025" spcFirstLastPara="1" rIns="47025" wrap="square" tIns="47025">
            <a:spAutoFit/>
          </a:bodyPr>
          <a:lstStyle/>
          <a:p>
            <a:pPr indent="0" lvl="0" marL="0" marR="0" rtl="0" algn="r">
              <a:lnSpc>
                <a:spcPct val="100000"/>
              </a:lnSpc>
              <a:spcBef>
                <a:spcPts val="0"/>
              </a:spcBef>
              <a:spcAft>
                <a:spcPts val="0"/>
              </a:spcAft>
              <a:buClr>
                <a:srgbClr val="888888"/>
              </a:buClr>
              <a:buSzPts val="1200"/>
              <a:buFont typeface="Bookman Old Style"/>
              <a:buNone/>
            </a:pPr>
            <a:fld id="{00000000-1234-1234-1234-123412341234}" type="slidenum">
              <a:rPr lang="en-US">
                <a:latin typeface="Bookman Old Style"/>
                <a:ea typeface="Bookman Old Style"/>
                <a:cs typeface="Bookman Old Style"/>
                <a:sym typeface="Bookman Old Style"/>
              </a:rPr>
              <a:t>‹#›</a:t>
            </a:fld>
            <a:endParaRPr/>
          </a:p>
        </p:txBody>
      </p:sp>
      <p:sp>
        <p:nvSpPr>
          <p:cNvPr id="115" name="Google Shape;115;p16"/>
          <p:cNvSpPr txBox="1"/>
          <p:nvPr>
            <p:ph type="title"/>
          </p:nvPr>
        </p:nvSpPr>
        <p:spPr>
          <a:xfrm>
            <a:off x="1513284" y="88862"/>
            <a:ext cx="6117432" cy="627322"/>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Problem Illustration</a:t>
            </a:r>
            <a:endParaRPr/>
          </a:p>
        </p:txBody>
      </p:sp>
      <p:sp>
        <p:nvSpPr>
          <p:cNvPr id="116" name="Google Shape;116;p16"/>
          <p:cNvSpPr txBox="1"/>
          <p:nvPr/>
        </p:nvSpPr>
        <p:spPr>
          <a:xfrm>
            <a:off x="504274" y="4778756"/>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
        <p:nvSpPr>
          <p:cNvPr id="117" name="Google Shape;117;p16"/>
          <p:cNvSpPr txBox="1"/>
          <p:nvPr/>
        </p:nvSpPr>
        <p:spPr>
          <a:xfrm>
            <a:off x="117300" y="1310925"/>
            <a:ext cx="8940000" cy="2591100"/>
          </a:xfrm>
          <a:prstGeom prst="rect">
            <a:avLst/>
          </a:prstGeom>
          <a:noFill/>
          <a:ln>
            <a:noFill/>
          </a:ln>
        </p:spPr>
        <p:txBody>
          <a:bodyPr anchorCtr="0" anchor="t" bIns="45700" lIns="45700" spcFirstLastPara="1" rIns="45700" wrap="square" tIns="45700">
            <a:spAutoFit/>
          </a:bodyPr>
          <a:lstStyle/>
          <a:p>
            <a:pPr indent="-140368" lvl="0" marL="140368" marR="0" rtl="0" algn="just">
              <a:lnSpc>
                <a:spcPct val="100000"/>
              </a:lnSpc>
              <a:spcBef>
                <a:spcPts val="1000"/>
              </a:spcBef>
              <a:spcAft>
                <a:spcPts val="0"/>
              </a:spcAft>
              <a:buClr>
                <a:srgbClr val="000000"/>
              </a:buClr>
              <a:buSzPts val="1400"/>
              <a:buFont typeface="Bookman Old Style"/>
              <a:buChar char="•"/>
            </a:pPr>
            <a:r>
              <a:rPr lang="en-US">
                <a:latin typeface="Bookman Old Style"/>
                <a:ea typeface="Bookman Old Style"/>
                <a:cs typeface="Bookman Old Style"/>
                <a:sym typeface="Bookman Old Style"/>
              </a:rPr>
              <a:t>Implementing a dual access control framework in cloud-based data storage and sharing is a crucial step towards bolstering security and flexibility. One fundamental aspect of this framework involves the integration of multifactor authentication (MFA) mechanisms. MFA enhances security by requiring users to provide two or more types of authentication factors before they are granted access. These factors typically include something they know (e.g., a password or PIN), something they have (e.g., a mobile device or smart card), and something they are (e.g., biometric data like fingerprints or facial recognition). </a:t>
            </a:r>
            <a:endParaRPr>
              <a:latin typeface="Bookman Old Style"/>
              <a:ea typeface="Bookman Old Style"/>
              <a:cs typeface="Bookman Old Style"/>
              <a:sym typeface="Bookman Old Style"/>
            </a:endParaRPr>
          </a:p>
          <a:p>
            <a:pPr indent="-140368" lvl="0" marL="140368" marR="0" rtl="0" algn="just">
              <a:lnSpc>
                <a:spcPct val="100000"/>
              </a:lnSpc>
              <a:spcBef>
                <a:spcPts val="1000"/>
              </a:spcBef>
              <a:spcAft>
                <a:spcPts val="0"/>
              </a:spcAft>
              <a:buClr>
                <a:srgbClr val="000000"/>
              </a:buClr>
              <a:buSzPts val="1400"/>
              <a:buFont typeface="Bookman Old Style"/>
              <a:buChar char="•"/>
            </a:pPr>
            <a:r>
              <a:rPr lang="en-US">
                <a:latin typeface="Bookman Old Style"/>
                <a:ea typeface="Bookman Old Style"/>
                <a:cs typeface="Bookman Old Style"/>
                <a:sym typeface="Bookman Old Style"/>
              </a:rPr>
              <a:t>By demanding multiple forms of authentication, MFA significantly reduces the risk of unauthorized access, as even if one factor is compromised, an attacker would still need to bypass the additional layers of security. This makes it extremely challenging for malicious actors to gain access to sensitive data, even if they manage to obtain one piece of the authentication puzzle.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nvSpPr>
        <p:spPr>
          <a:xfrm>
            <a:off x="3038288" y="4881092"/>
            <a:ext cx="3211262" cy="250916"/>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Department of Computer Science and Engineering</a:t>
            </a:r>
            <a:endParaRPr/>
          </a:p>
        </p:txBody>
      </p:sp>
      <p:sp>
        <p:nvSpPr>
          <p:cNvPr id="123" name="Google Shape;123;p17"/>
          <p:cNvSpPr txBox="1"/>
          <p:nvPr>
            <p:ph idx="12" type="sldNum"/>
          </p:nvPr>
        </p:nvSpPr>
        <p:spPr>
          <a:xfrm>
            <a:off x="8557463" y="4870625"/>
            <a:ext cx="201256" cy="271851"/>
          </a:xfrm>
          <a:prstGeom prst="rect">
            <a:avLst/>
          </a:prstGeom>
          <a:noFill/>
          <a:ln>
            <a:noFill/>
          </a:ln>
        </p:spPr>
        <p:txBody>
          <a:bodyPr anchorCtr="0" anchor="ctr" bIns="47025" lIns="47025" spcFirstLastPara="1" rIns="47025" wrap="square" tIns="47025">
            <a:spAutoFit/>
          </a:bodyPr>
          <a:lstStyle/>
          <a:p>
            <a:pPr indent="0" lvl="0" marL="0" marR="0" rtl="0" algn="r">
              <a:lnSpc>
                <a:spcPct val="100000"/>
              </a:lnSpc>
              <a:spcBef>
                <a:spcPts val="0"/>
              </a:spcBef>
              <a:spcAft>
                <a:spcPts val="0"/>
              </a:spcAft>
              <a:buClr>
                <a:srgbClr val="888888"/>
              </a:buClr>
              <a:buSzPts val="1200"/>
              <a:buFont typeface="Bookman Old Style"/>
              <a:buNone/>
            </a:pPr>
            <a:fld id="{00000000-1234-1234-1234-123412341234}" type="slidenum">
              <a:rPr lang="en-US">
                <a:latin typeface="Bookman Old Style"/>
                <a:ea typeface="Bookman Old Style"/>
                <a:cs typeface="Bookman Old Style"/>
                <a:sym typeface="Bookman Old Style"/>
              </a:rPr>
              <a:t>‹#›</a:t>
            </a:fld>
            <a:endParaRPr/>
          </a:p>
        </p:txBody>
      </p:sp>
      <p:sp>
        <p:nvSpPr>
          <p:cNvPr id="124" name="Google Shape;124;p17"/>
          <p:cNvSpPr txBox="1"/>
          <p:nvPr/>
        </p:nvSpPr>
        <p:spPr>
          <a:xfrm>
            <a:off x="154022" y="1340716"/>
            <a:ext cx="8835900" cy="2862900"/>
          </a:xfrm>
          <a:prstGeom prst="rect">
            <a:avLst/>
          </a:prstGeom>
          <a:noFill/>
          <a:ln>
            <a:noFill/>
          </a:ln>
        </p:spPr>
        <p:txBody>
          <a:bodyPr anchorCtr="0" anchor="t" bIns="45675" lIns="45675" spcFirstLastPara="1" rIns="45675" wrap="square" tIns="45675">
            <a:spAutoFit/>
          </a:bodyPr>
          <a:lstStyle/>
          <a:p>
            <a:pPr indent="0" lvl="0" marL="0" rtl="0" algn="just">
              <a:spcBef>
                <a:spcPts val="0"/>
              </a:spcBef>
              <a:spcAft>
                <a:spcPts val="0"/>
              </a:spcAft>
              <a:buNone/>
            </a:pPr>
            <a:r>
              <a:rPr lang="en-US" sz="1500">
                <a:latin typeface="Bookman Old Style"/>
                <a:ea typeface="Bookman Old Style"/>
                <a:cs typeface="Bookman Old Style"/>
                <a:sym typeface="Bookman Old Style"/>
              </a:rPr>
              <a:t>Proposed Method: </a:t>
            </a:r>
            <a:endParaRPr sz="1500">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sz="1500">
                <a:latin typeface="Bookman Old Style"/>
                <a:ea typeface="Bookman Old Style"/>
                <a:cs typeface="Bookman Old Style"/>
                <a:sym typeface="Bookman Old Style"/>
              </a:rPr>
              <a:t>Secure, Efficient, and Controlled Access to Cloud-Based Data:</a:t>
            </a:r>
            <a:endParaRPr sz="1500">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t/>
            </a:r>
            <a:endParaRPr sz="1500">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sz="1500">
                <a:latin typeface="Bookman Old Style"/>
                <a:ea typeface="Bookman Old Style"/>
                <a:cs typeface="Bookman Old Style"/>
                <a:sym typeface="Bookman Old Style"/>
              </a:rPr>
              <a:t>Step-1: Design a Secure Authentication System</a:t>
            </a:r>
            <a:endParaRPr sz="1500">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sz="1500">
                <a:latin typeface="Bookman Old Style"/>
                <a:ea typeface="Bookman Old Style"/>
                <a:cs typeface="Bookman Old Style"/>
                <a:sym typeface="Bookman Old Style"/>
              </a:rPr>
              <a:t>Step-2: Implement Role-Based and Attribute-Based Access Control </a:t>
            </a:r>
            <a:endParaRPr sz="1500">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sz="1500">
                <a:latin typeface="Bookman Old Style"/>
                <a:ea typeface="Bookman Old Style"/>
                <a:cs typeface="Bookman Old Style"/>
                <a:sym typeface="Bookman Old Style"/>
              </a:rPr>
              <a:t>Step-3: Utilize Encryption for Data at Rest and in Transit</a:t>
            </a:r>
            <a:endParaRPr sz="1500">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sz="1500">
                <a:latin typeface="Bookman Old Style"/>
                <a:ea typeface="Bookman Old Style"/>
                <a:cs typeface="Bookman Old Style"/>
                <a:sym typeface="Bookman Old Style"/>
              </a:rPr>
              <a:t>Step-4: Audit and Monitoring System</a:t>
            </a:r>
            <a:endParaRPr sz="1500">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sz="1500">
                <a:latin typeface="Bookman Old Style"/>
                <a:ea typeface="Bookman Old Style"/>
                <a:cs typeface="Bookman Old Style"/>
                <a:sym typeface="Bookman Old Style"/>
              </a:rPr>
              <a:t>Step-5: User Training and Awareness</a:t>
            </a:r>
            <a:endParaRPr sz="1500">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sz="1500">
                <a:latin typeface="Bookman Old Style"/>
                <a:ea typeface="Bookman Old Style"/>
                <a:cs typeface="Bookman Old Style"/>
                <a:sym typeface="Bookman Old Style"/>
              </a:rPr>
              <a:t>Step-6: Regular Security Assessments and Updates</a:t>
            </a:r>
            <a:endParaRPr sz="1500">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sz="1500">
                <a:latin typeface="Bookman Old Style"/>
                <a:ea typeface="Bookman Old Style"/>
                <a:cs typeface="Bookman Old Style"/>
                <a:sym typeface="Bookman Old Style"/>
              </a:rPr>
              <a:t>Step-7: Data Backup</a:t>
            </a:r>
            <a:endParaRPr sz="1500">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t/>
            </a:r>
            <a:endParaRPr sz="1500">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None/>
            </a:pPr>
            <a:r>
              <a:t/>
            </a:r>
            <a:endParaRPr sz="1500">
              <a:latin typeface="Bookman Old Style"/>
              <a:ea typeface="Bookman Old Style"/>
              <a:cs typeface="Bookman Old Style"/>
              <a:sym typeface="Bookman Old Style"/>
            </a:endParaRPr>
          </a:p>
        </p:txBody>
      </p:sp>
      <p:sp>
        <p:nvSpPr>
          <p:cNvPr id="125" name="Google Shape;125;p17"/>
          <p:cNvSpPr txBox="1"/>
          <p:nvPr>
            <p:ph type="title"/>
          </p:nvPr>
        </p:nvSpPr>
        <p:spPr>
          <a:xfrm>
            <a:off x="1513284" y="102335"/>
            <a:ext cx="6117432" cy="627323"/>
          </a:xfrm>
          <a:prstGeom prst="rect">
            <a:avLst/>
          </a:prstGeom>
          <a:noFill/>
          <a:ln>
            <a:noFill/>
          </a:ln>
        </p:spPr>
        <p:txBody>
          <a:bodyPr anchorCtr="0" anchor="ctr" bIns="47025" lIns="47025" spcFirstLastPara="1" rIns="47025" wrap="square" tIns="47025">
            <a:normAutofit/>
          </a:bodyPr>
          <a:lstStyle/>
          <a:p>
            <a:pPr indent="0" lvl="0" marL="0" marR="0" rtl="0" algn="ctr">
              <a:lnSpc>
                <a:spcPct val="100000"/>
              </a:lnSpc>
              <a:spcBef>
                <a:spcPts val="0"/>
              </a:spcBef>
              <a:spcAft>
                <a:spcPts val="0"/>
              </a:spcAft>
              <a:buClr>
                <a:srgbClr val="000000"/>
              </a:buClr>
              <a:buSzPts val="3400"/>
              <a:buFont typeface="Bookman Old Style"/>
              <a:buNone/>
            </a:pPr>
            <a:r>
              <a:rPr lang="en-US" sz="3400">
                <a:latin typeface="Bookman Old Style"/>
                <a:ea typeface="Bookman Old Style"/>
                <a:cs typeface="Bookman Old Style"/>
                <a:sym typeface="Bookman Old Style"/>
              </a:rPr>
              <a:t>Proposed Method</a:t>
            </a:r>
            <a:endParaRPr/>
          </a:p>
        </p:txBody>
      </p:sp>
      <p:sp>
        <p:nvSpPr>
          <p:cNvPr id="126" name="Google Shape;126;p17"/>
          <p:cNvSpPr txBox="1"/>
          <p:nvPr/>
        </p:nvSpPr>
        <p:spPr>
          <a:xfrm>
            <a:off x="576194" y="4881092"/>
            <a:ext cx="2039400" cy="310500"/>
          </a:xfrm>
          <a:prstGeom prst="rect">
            <a:avLst/>
          </a:prstGeom>
          <a:noFill/>
          <a:ln>
            <a:noFill/>
          </a:ln>
        </p:spPr>
        <p:txBody>
          <a:bodyPr anchorCtr="0" anchor="ctr" bIns="47025" lIns="47025" spcFirstLastPara="1" rIns="47025" wrap="square" tIns="47025">
            <a:spAutoFit/>
          </a:bodyPr>
          <a:lstStyle/>
          <a:p>
            <a:pPr indent="0" lvl="0" marL="0" marR="0" rtl="0" algn="ctr">
              <a:lnSpc>
                <a:spcPct val="100000"/>
              </a:lnSpc>
              <a:spcBef>
                <a:spcPts val="0"/>
              </a:spcBef>
              <a:spcAft>
                <a:spcPts val="0"/>
              </a:spcAft>
              <a:buClr>
                <a:srgbClr val="888888"/>
              </a:buClr>
              <a:buSzPts val="1200"/>
              <a:buFont typeface="Calibri"/>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888888"/>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