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56" r:id="rId7"/>
    <p:sldId id="260" r:id="rId8"/>
    <p:sldId id="262" r:id="rId9"/>
    <p:sldId id="261" r:id="rId10"/>
    <p:sldId id="263" r:id="rId11"/>
    <p:sldId id="265" r:id="rId12"/>
  </p:sldIdLst>
  <p:sldSz cx="9144000" cy="5143500" type="screen16x9"/>
  <p:notesSz cx="6858000" cy="9144000"/>
  <p:embeddedFontLst>
    <p:embeddedFont>
      <p:font typeface="Calibri" panose="020F0502020204030204"/>
      <p:regular r:id="rId16"/>
    </p:embeddedFont>
    <p:embeddedFont>
      <p:font typeface="Bookman Old Style" panose="020506040505050202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/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/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/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/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/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/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 panose="020F0502020204030204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/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/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 panose="020F0502020204030204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/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/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 panose="020F0502020204030204"/>
              <a:buNone/>
              <a:defRPr sz="20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 panose="020B0604020202020204"/>
              <a:buChar char="•"/>
              <a:defRPr sz="15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 panose="020B0604020202020204"/>
              <a:buChar char="–"/>
              <a:defRPr sz="1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 panose="020B0604020202020204"/>
              <a:buChar char="•"/>
              <a:defRPr sz="1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–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»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" y="913765"/>
            <a:ext cx="8782685" cy="953770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Chatbot Music Recommendation System.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970" y="3306445"/>
            <a:ext cx="37414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Team Details: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Font typeface="+mj-lt"/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1.G Keerteshwar Reddy(20EG105410)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Font typeface="+mj-lt"/>
              <a:buNone/>
            </a:pPr>
            <a:r>
              <a:rPr lang="en-US" dirty="0">
                <a:latin typeface="Bookman Old Style" panose="02050604050505020204" pitchFamily="18" charset="0"/>
              </a:rPr>
              <a:t>2.Mahesh Pawar(20EG105424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Font typeface="+mj-lt"/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3.Akhil D(20EG105716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Project Supervisor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E.Radhakrishnaiah.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Introduction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proposed system work develops a personalized system, where the user's current emotion is analyzed with the help of the chat bot.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chat bot identifies the user's sentiment by chat conversation with the user.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Based on the input provided by the user, currentemotion or mood is analyzed by the chat bot and it will suggest song to the user.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objective of our application is to identify the mood expressed by the user and once the mood is identified, songs are played by the application.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application solves the basic needs of music listeners without troubling them as existing applications do.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Environment developed are Interactive Chat Bot, Interactive System User Interface, Recommender System, MYSQL Server,Natural Language Processing, Sentimental Analysis.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pPr algn="ctr"/>
            <a:r>
              <a:rPr lang="en-US" sz="3600" dirty="0" smtClean="0"/>
              <a:t>Literature 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7565" y="627380"/>
          <a:ext cx="7369175" cy="406146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27175"/>
                <a:gridCol w="2099310"/>
                <a:gridCol w="1659255"/>
                <a:gridCol w="2083435"/>
              </a:tblGrid>
              <a:tr h="271145">
                <a:tc>
                  <a:txBody>
                    <a:bodyPr/>
                    <a:lstStyle/>
                    <a:p>
                      <a:r>
                        <a:rPr lang="en-US" sz="950" dirty="0" smtClean="0"/>
                        <a:t>Author(s)</a:t>
                      </a:r>
                      <a:endParaRPr lang="en-US" sz="9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 smtClean="0"/>
                        <a:t>Method</a:t>
                      </a:r>
                      <a:endParaRPr lang="en-US" sz="9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 smtClean="0"/>
                        <a:t>Advantages</a:t>
                      </a:r>
                      <a:endParaRPr lang="en-US" sz="9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 smtClean="0"/>
                        <a:t>Disadvantages</a:t>
                      </a:r>
                      <a:endParaRPr lang="en-US" sz="950" dirty="0" smtClean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950"/>
                        <a:t>J. B. Schafer, D. Frankowski, J. Herlocker, and S. Sen.</a:t>
                      </a:r>
                      <a:endParaRPr lang="en-US" sz="9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/>
                        <a:t>“Collaborative filtering recommender systems,”</a:t>
                      </a:r>
                      <a:endParaRPr lang="en-US" sz="950"/>
                    </a:p>
                    <a:p>
                      <a:r>
                        <a:rPr lang="en-US" sz="950"/>
                        <a:t>The Adaptive Web: Methods and Strategies of Web Personalization.</a:t>
                      </a:r>
                      <a:endParaRPr lang="en-US" sz="9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/>
                        <a:t>User-Based CF Approach and Item-based CF Approach.</a:t>
                      </a:r>
                      <a:endParaRPr lang="en-US" sz="9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Data Sparsity, Cold-star.</a:t>
                      </a:r>
                      <a:endParaRPr lang="en-US" sz="950" dirty="0"/>
                    </a:p>
                  </a:txBody>
                  <a:tcPr/>
                </a:tc>
              </a:tr>
              <a:tr h="1413510">
                <a:tc>
                  <a:txBody>
                    <a:bodyPr/>
                    <a:lstStyle/>
                    <a:p>
                      <a:r>
                        <a:rPr lang="en-US" sz="950" dirty="0"/>
                        <a:t>M. J. Pazzani and D. Billsus.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Content-based recommendation systems,” The Adaptive Web: Methods and Strategies ofWeb Personalization.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Based oncontext,Proposed system contains modules such as Intention Module, Mood Module and Recommendation </a:t>
                      </a:r>
                      <a:endParaRPr lang="en-US" sz="950" dirty="0"/>
                    </a:p>
                    <a:p>
                      <a:r>
                        <a:rPr lang="en-US" sz="950" dirty="0"/>
                        <a:t>Module each of which provide a unique functionality.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As the content increase trafficking of data increases leading to false adaptations.</a:t>
                      </a:r>
                      <a:endParaRPr lang="en-US" sz="950" dirty="0"/>
                    </a:p>
                  </a:txBody>
                  <a:tcPr/>
                </a:tc>
              </a:tr>
              <a:tr h="668020">
                <a:tc>
                  <a:txBody>
                    <a:bodyPr/>
                    <a:lstStyle/>
                    <a:p>
                      <a:r>
                        <a:rPr lang="en-US" sz="950" dirty="0"/>
                        <a:t>W. Hsu, and C. J. Lin.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“A comparison of methods for multiclass support vector machines,”IEEE Tran. </a:t>
                      </a:r>
                      <a:endParaRPr lang="en-US" sz="950" dirty="0"/>
                    </a:p>
                    <a:p>
                      <a:r>
                        <a:rPr lang="en-US" sz="950" dirty="0"/>
                        <a:t>Neural Networks.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Multiple SVM combining each binary classification and all at once easily.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Computationally expensive when the dataset is large.</a:t>
                      </a:r>
                      <a:endParaRPr lang="en-US" sz="950" dirty="0"/>
                    </a:p>
                  </a:txBody>
                  <a:tcPr/>
                </a:tc>
              </a:tr>
              <a:tr h="1005205">
                <a:tc>
                  <a:txBody>
                    <a:bodyPr/>
                    <a:lstStyle/>
                    <a:p>
                      <a:r>
                        <a:rPr lang="en-US" sz="950" dirty="0"/>
                        <a:t>R. E. Fan, K. W. Chang, C. J. Hsieh, X. R. Wang, and C. J. Lin.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“LIBLINEAR: a library for large linear classification,” J. Machine Learning Research.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LIBLINEAR as an easy-to-use tool to deal with most promising learning techniques for large sparse data with a huge number of instances and features.</a:t>
                      </a:r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Has problems with saddle points and can't be parallelized over multiple processor cores.</a:t>
                      </a:r>
                      <a:endParaRPr lang="en-US" sz="9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49" y="281305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Problem Statement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890" y="2913380"/>
            <a:ext cx="7473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primary objectives of such a system are Personalization,Discovery,User Interaction,User Satisfaction.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Parameters are based on User Profile,Music Metadata,Collaborative Filtering,Content-Based Filtering,Recommendation Algorithms.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371600" y="2233406"/>
            <a:ext cx="2303721" cy="43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 panose="020F0502020204030204"/>
              <a:buNone/>
              <a:defRPr sz="20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Bookman Old Style" panose="02050604050505020204" pitchFamily="18" charset="0"/>
              </a:rPr>
              <a:t>Objective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728" y="1061889"/>
            <a:ext cx="665598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Recommendation of Music to the users based on their emotions during conversation or a word with a chatbot using Machine learning and Natural Language Processing.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705" y="627380"/>
            <a:ext cx="3046095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94" y="281305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89100"/>
            <a:ext cx="5462905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pPr algn="ctr"/>
            <a:r>
              <a:rPr lang="en-US" sz="3600" dirty="0" smtClean="0">
                <a:latin typeface="Bookman Old Style" panose="02050604050505020204" pitchFamily="18" charset="0"/>
              </a:rPr>
              <a:t>     Project status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0765" y="671195"/>
          <a:ext cx="6669405" cy="41681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8965"/>
                <a:gridCol w="4140835"/>
                <a:gridCol w="1919605"/>
              </a:tblGrid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sz="10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 and flowchart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+mn-ea"/>
                        </a:rPr>
                        <a:t>Algorithm selection</a:t>
                      </a:r>
                      <a:endParaRPr lang="en-US" sz="14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+mn-ea"/>
                        </a:rPr>
                        <a:t>Data Acquisition and Integration</a:t>
                      </a:r>
                      <a:endParaRPr lang="en-US" sz="14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+mn-ea"/>
                        </a:rPr>
                        <a:t>Model development</a:t>
                      </a:r>
                      <a:endParaRPr lang="en-US" sz="14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Model evaluation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Not Yet Started</a:t>
                      </a:r>
                      <a:endParaRPr lang="en-US" dirty="0"/>
                    </a:p>
                  </a:txBody>
                  <a:tcPr/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Maintenance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 sz="14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Not Yet Started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2351" y="3956528"/>
            <a:ext cx="30206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References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85215" y="1538605"/>
            <a:ext cx="64160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Emotion aware Smart Music Recommender System using Two Level CNN</a:t>
            </a:r>
            <a:endParaRPr lang="en-US"/>
          </a:p>
          <a:p>
            <a:pPr algn="l"/>
            <a:r>
              <a:rPr lang="en-US"/>
              <a:t>(</a:t>
            </a:r>
            <a:r>
              <a:rPr lang="en-US" sz="1000"/>
              <a:t>Proceedings of the Third International Conference on Smart Systems and Inventive Technology (ICSSIT        2020) IEEE Xplore Part Number: CFP20P17-ART</a:t>
            </a:r>
            <a:r>
              <a:rPr lang="en-US"/>
              <a:t>).</a:t>
            </a:r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Machine Learning Based Chatbot Song Recommender System(</a:t>
            </a:r>
            <a:r>
              <a:rPr lang="en-US" sz="1000"/>
              <a:t>IRJMETS-e-ISSN: 2582-5208</a:t>
            </a:r>
            <a:r>
              <a:rPr lang="en-US"/>
              <a:t>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90" y="343138"/>
            <a:ext cx="8229600" cy="857400"/>
          </a:xfrm>
        </p:spPr>
        <p:txBody>
          <a:bodyPr/>
          <a:p>
            <a:r>
              <a:rPr lang="en-US" sz="1000"/>
              <a:t>_G</a:t>
            </a:r>
            <a:endParaRPr lang="en-US" sz="1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8405"/>
            <a:ext cx="4038600" cy="3386455"/>
          </a:xfrm>
        </p:spPr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Department of Computer Science and Engineering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 descr="360_F_259299094_5LNnkSVwPtEeajLI3HQvo0ykFfC0Frh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648970"/>
            <a:ext cx="6056630" cy="40087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2590800" y="4017645"/>
            <a:ext cx="7842250" cy="749935"/>
          </a:xfrm>
          <a:prstGeom prst="rect">
            <a:avLst/>
          </a:prstGeom>
          <a:noFill/>
          <a:ln>
            <a:noFill/>
          </a:ln>
        </p:spPr>
        <p:txBody>
          <a:bodyPr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20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/>
              <a:t>-GROUP 7.</a:t>
            </a:r>
            <a:endParaRPr 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WPS Presentation</Application>
  <PresentationFormat>On-screen Show (16:9)</PresentationFormat>
  <Paragraphs>188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Noto Sans Symbols</vt:lpstr>
      <vt:lpstr>Trebuchet MS</vt:lpstr>
      <vt:lpstr>Bookman Old Style</vt:lpstr>
      <vt:lpstr>Microsoft YaHei</vt:lpstr>
      <vt:lpstr>汉仪旗黑</vt:lpstr>
      <vt:lpstr>Arial Unicode MS</vt:lpstr>
      <vt:lpstr>宋体-简</vt:lpstr>
      <vt:lpstr>Thonburi</vt:lpstr>
      <vt:lpstr>1_Office Theme</vt:lpstr>
      <vt:lpstr>Chatbot Music Recommendation System.</vt:lpstr>
      <vt:lpstr>Introduction</vt:lpstr>
      <vt:lpstr>Literature </vt:lpstr>
      <vt:lpstr>Problem Statement</vt:lpstr>
      <vt:lpstr>Proposed Method</vt:lpstr>
      <vt:lpstr>Proposed Method</vt:lpstr>
      <vt:lpstr>     Project status</vt:lpstr>
      <vt:lpstr>References</vt:lpstr>
      <vt:lpstr>_G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keerteshwarreddy</cp:lastModifiedBy>
  <cp:revision>10</cp:revision>
  <dcterms:created xsi:type="dcterms:W3CDTF">2023-09-03T14:19:52Z</dcterms:created>
  <dcterms:modified xsi:type="dcterms:W3CDTF">2023-09-03T14:19:52Z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1033-5.4.4.8063</vt:lpwstr>
  </property>
</Properties>
</file>